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256" r:id="rId2"/>
    <p:sldId id="556" r:id="rId3"/>
    <p:sldId id="568" r:id="rId4"/>
    <p:sldId id="534" r:id="rId5"/>
    <p:sldId id="538" r:id="rId6"/>
    <p:sldId id="539" r:id="rId7"/>
    <p:sldId id="540" r:id="rId8"/>
    <p:sldId id="541" r:id="rId9"/>
    <p:sldId id="557" r:id="rId10"/>
    <p:sldId id="544" r:id="rId11"/>
    <p:sldId id="558" r:id="rId12"/>
    <p:sldId id="422" r:id="rId13"/>
    <p:sldId id="505" r:id="rId14"/>
    <p:sldId id="542" r:id="rId15"/>
    <p:sldId id="543" r:id="rId16"/>
    <p:sldId id="507" r:id="rId17"/>
    <p:sldId id="286" r:id="rId18"/>
    <p:sldId id="508" r:id="rId19"/>
    <p:sldId id="425" r:id="rId20"/>
    <p:sldId id="509" r:id="rId21"/>
    <p:sldId id="510" r:id="rId22"/>
    <p:sldId id="545" r:id="rId23"/>
    <p:sldId id="547" r:id="rId24"/>
    <p:sldId id="424" r:id="rId25"/>
    <p:sldId id="511" r:id="rId26"/>
    <p:sldId id="512" r:id="rId27"/>
    <p:sldId id="549" r:id="rId28"/>
    <p:sldId id="513" r:id="rId29"/>
    <p:sldId id="548" r:id="rId30"/>
    <p:sldId id="514" r:id="rId31"/>
    <p:sldId id="550" r:id="rId32"/>
    <p:sldId id="515" r:id="rId33"/>
    <p:sldId id="437" r:id="rId34"/>
    <p:sldId id="264" r:id="rId35"/>
    <p:sldId id="560" r:id="rId36"/>
    <p:sldId id="516" r:id="rId37"/>
    <p:sldId id="561" r:id="rId38"/>
    <p:sldId id="517" r:id="rId39"/>
    <p:sldId id="562" r:id="rId40"/>
    <p:sldId id="563" r:id="rId41"/>
    <p:sldId id="267" r:id="rId42"/>
    <p:sldId id="518" r:id="rId43"/>
    <p:sldId id="519" r:id="rId44"/>
    <p:sldId id="520" r:id="rId45"/>
    <p:sldId id="521" r:id="rId46"/>
    <p:sldId id="554" r:id="rId47"/>
    <p:sldId id="555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C430B6"/>
    <a:srgbClr val="009999"/>
    <a:srgbClr val="9966FF"/>
    <a:srgbClr val="FFFF99"/>
    <a:srgbClr val="66FF33"/>
    <a:srgbClr val="3399FF"/>
    <a:srgbClr val="FF66FF"/>
    <a:srgbClr val="148790"/>
    <a:srgbClr val="BD0F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D3195D-3460-4792-845C-695E9DBA015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39410AE-915D-4758-ABE0-E8DA2D6EFBA3}">
      <dgm:prSet/>
      <dgm:spPr/>
      <dgm:t>
        <a:bodyPr/>
        <a:lstStyle/>
        <a:p>
          <a:pPr>
            <a:defRPr cap="all"/>
          </a:pPr>
          <a:r>
            <a:rPr lang="en-GB"/>
            <a:t>Questionnaire </a:t>
          </a:r>
          <a:endParaRPr lang="en-US"/>
        </a:p>
      </dgm:t>
    </dgm:pt>
    <dgm:pt modelId="{A882C361-E18E-45C2-9E87-B5A30D0915B4}" type="parTrans" cxnId="{401E1C01-8D12-4A85-9CAC-55F4340E3796}">
      <dgm:prSet/>
      <dgm:spPr/>
      <dgm:t>
        <a:bodyPr/>
        <a:lstStyle/>
        <a:p>
          <a:endParaRPr lang="en-US"/>
        </a:p>
      </dgm:t>
    </dgm:pt>
    <dgm:pt modelId="{BD445124-4000-4507-A1ED-7385CC6EE133}" type="sibTrans" cxnId="{401E1C01-8D12-4A85-9CAC-55F4340E3796}">
      <dgm:prSet/>
      <dgm:spPr/>
      <dgm:t>
        <a:bodyPr/>
        <a:lstStyle/>
        <a:p>
          <a:endParaRPr lang="en-US"/>
        </a:p>
      </dgm:t>
    </dgm:pt>
    <dgm:pt modelId="{B8EA0C6F-B326-484D-90F3-47393B1F732F}">
      <dgm:prSet/>
      <dgm:spPr/>
      <dgm:t>
        <a:bodyPr/>
        <a:lstStyle/>
        <a:p>
          <a:pPr>
            <a:defRPr cap="all"/>
          </a:pPr>
          <a:r>
            <a:rPr lang="en-GB" dirty="0"/>
            <a:t>Interview</a:t>
          </a:r>
          <a:endParaRPr lang="en-US" dirty="0"/>
        </a:p>
      </dgm:t>
    </dgm:pt>
    <dgm:pt modelId="{A45D459F-0CDC-4D57-8FD6-9668AF52EEAA}" type="parTrans" cxnId="{091B1B78-77C2-4760-87C4-4AC52D4CD8B0}">
      <dgm:prSet/>
      <dgm:spPr/>
      <dgm:t>
        <a:bodyPr/>
        <a:lstStyle/>
        <a:p>
          <a:endParaRPr lang="en-US"/>
        </a:p>
      </dgm:t>
    </dgm:pt>
    <dgm:pt modelId="{90BC3DCC-1B5B-4B80-B250-E5711ADADEB8}" type="sibTrans" cxnId="{091B1B78-77C2-4760-87C4-4AC52D4CD8B0}">
      <dgm:prSet/>
      <dgm:spPr/>
      <dgm:t>
        <a:bodyPr/>
        <a:lstStyle/>
        <a:p>
          <a:endParaRPr lang="en-US"/>
        </a:p>
      </dgm:t>
    </dgm:pt>
    <dgm:pt modelId="{67C10188-04DA-4840-9CB0-41C0627D151E}">
      <dgm:prSet/>
      <dgm:spPr/>
      <dgm:t>
        <a:bodyPr/>
        <a:lstStyle/>
        <a:p>
          <a:pPr>
            <a:defRPr cap="all"/>
          </a:pPr>
          <a:r>
            <a:rPr lang="en-GB" dirty="0"/>
            <a:t>Focus group interview</a:t>
          </a:r>
          <a:endParaRPr lang="en-US" dirty="0"/>
        </a:p>
      </dgm:t>
    </dgm:pt>
    <dgm:pt modelId="{B1BFAFF3-2EA3-4801-BD70-383E482F281F}" type="parTrans" cxnId="{C3FA93E9-1B05-40B0-AF97-31B8B0D0BB3C}">
      <dgm:prSet/>
      <dgm:spPr/>
      <dgm:t>
        <a:bodyPr/>
        <a:lstStyle/>
        <a:p>
          <a:endParaRPr lang="en-US"/>
        </a:p>
      </dgm:t>
    </dgm:pt>
    <dgm:pt modelId="{E99D98E1-530E-4556-8147-AE7ABAFE099D}" type="sibTrans" cxnId="{C3FA93E9-1B05-40B0-AF97-31B8B0D0BB3C}">
      <dgm:prSet/>
      <dgm:spPr/>
      <dgm:t>
        <a:bodyPr/>
        <a:lstStyle/>
        <a:p>
          <a:endParaRPr lang="en-US"/>
        </a:p>
      </dgm:t>
    </dgm:pt>
    <dgm:pt modelId="{321D7A05-C5F7-4F94-BF25-29363200080A}">
      <dgm:prSet/>
      <dgm:spPr/>
      <dgm:t>
        <a:bodyPr/>
        <a:lstStyle/>
        <a:p>
          <a:pPr>
            <a:defRPr cap="all"/>
          </a:pPr>
          <a:r>
            <a:rPr lang="en-GB"/>
            <a:t>Observation</a:t>
          </a:r>
          <a:endParaRPr lang="en-US"/>
        </a:p>
      </dgm:t>
    </dgm:pt>
    <dgm:pt modelId="{CEC12924-CF9C-46CC-AE70-E8DC76128ED3}" type="parTrans" cxnId="{CE21306E-25A6-4722-A1A8-27CCFCED227B}">
      <dgm:prSet/>
      <dgm:spPr/>
      <dgm:t>
        <a:bodyPr/>
        <a:lstStyle/>
        <a:p>
          <a:endParaRPr lang="en-US"/>
        </a:p>
      </dgm:t>
    </dgm:pt>
    <dgm:pt modelId="{CF0D39B5-F8F5-4E0D-8FB4-34BBB02ABC6D}" type="sibTrans" cxnId="{CE21306E-25A6-4722-A1A8-27CCFCED227B}">
      <dgm:prSet/>
      <dgm:spPr/>
      <dgm:t>
        <a:bodyPr/>
        <a:lstStyle/>
        <a:p>
          <a:endParaRPr lang="en-US"/>
        </a:p>
      </dgm:t>
    </dgm:pt>
    <dgm:pt modelId="{62763E72-B040-4EEF-BFDE-0DAF036ACEE1}">
      <dgm:prSet/>
      <dgm:spPr/>
      <dgm:t>
        <a:bodyPr/>
        <a:lstStyle/>
        <a:p>
          <a:pPr>
            <a:defRPr cap="all"/>
          </a:pPr>
          <a:r>
            <a:rPr lang="en-GB"/>
            <a:t>Experiment </a:t>
          </a:r>
          <a:endParaRPr lang="en-US"/>
        </a:p>
      </dgm:t>
    </dgm:pt>
    <dgm:pt modelId="{C036B7AA-5D77-4A02-93C9-D3ED2E58A0EC}" type="parTrans" cxnId="{7F69F156-38F6-4171-9D10-7847D68FCECC}">
      <dgm:prSet/>
      <dgm:spPr/>
      <dgm:t>
        <a:bodyPr/>
        <a:lstStyle/>
        <a:p>
          <a:endParaRPr lang="en-US"/>
        </a:p>
      </dgm:t>
    </dgm:pt>
    <dgm:pt modelId="{CD951A13-E82B-4289-84EC-E0D2F0261FDE}" type="sibTrans" cxnId="{7F69F156-38F6-4171-9D10-7847D68FCECC}">
      <dgm:prSet/>
      <dgm:spPr/>
      <dgm:t>
        <a:bodyPr/>
        <a:lstStyle/>
        <a:p>
          <a:endParaRPr lang="en-US"/>
        </a:p>
      </dgm:t>
    </dgm:pt>
    <dgm:pt modelId="{E37C1AE9-2717-41A2-B6F5-E852859F514A}">
      <dgm:prSet/>
      <dgm:spPr/>
      <dgm:t>
        <a:bodyPr/>
        <a:lstStyle/>
        <a:p>
          <a:pPr>
            <a:defRPr cap="all"/>
          </a:pPr>
          <a:r>
            <a:rPr lang="en-GB"/>
            <a:t>Mosaic approach</a:t>
          </a:r>
          <a:endParaRPr lang="en-US"/>
        </a:p>
      </dgm:t>
    </dgm:pt>
    <dgm:pt modelId="{16A08DDD-EB0C-4513-A9FB-517C47A1FE09}" type="parTrans" cxnId="{A3F824DD-FD38-4C23-ABDF-1EE557EE3E55}">
      <dgm:prSet/>
      <dgm:spPr/>
      <dgm:t>
        <a:bodyPr/>
        <a:lstStyle/>
        <a:p>
          <a:endParaRPr lang="en-US"/>
        </a:p>
      </dgm:t>
    </dgm:pt>
    <dgm:pt modelId="{43DD3D45-78E4-4D94-909C-F4CDDF2A330F}" type="sibTrans" cxnId="{A3F824DD-FD38-4C23-ABDF-1EE557EE3E55}">
      <dgm:prSet/>
      <dgm:spPr/>
      <dgm:t>
        <a:bodyPr/>
        <a:lstStyle/>
        <a:p>
          <a:endParaRPr lang="en-US"/>
        </a:p>
      </dgm:t>
    </dgm:pt>
    <dgm:pt modelId="{71F58CC7-D7A3-4385-927F-D30862FC1D3C}">
      <dgm:prSet/>
      <dgm:spPr/>
      <dgm:t>
        <a:bodyPr/>
        <a:lstStyle/>
        <a:p>
          <a:pPr>
            <a:defRPr cap="all"/>
          </a:pPr>
          <a:r>
            <a:rPr lang="en-GB"/>
            <a:t>Secondary data analysis</a:t>
          </a:r>
          <a:endParaRPr lang="en-US"/>
        </a:p>
      </dgm:t>
    </dgm:pt>
    <dgm:pt modelId="{C4310BA4-E236-476E-AD31-D69DAF7DA64E}" type="parTrans" cxnId="{06B9B218-AA85-49D3-8380-7DE961A423EF}">
      <dgm:prSet/>
      <dgm:spPr/>
      <dgm:t>
        <a:bodyPr/>
        <a:lstStyle/>
        <a:p>
          <a:endParaRPr lang="en-US"/>
        </a:p>
      </dgm:t>
    </dgm:pt>
    <dgm:pt modelId="{23E38D98-4E07-4ABF-9D69-B98E99FD2BB6}" type="sibTrans" cxnId="{06B9B218-AA85-49D3-8380-7DE961A423EF}">
      <dgm:prSet/>
      <dgm:spPr/>
      <dgm:t>
        <a:bodyPr/>
        <a:lstStyle/>
        <a:p>
          <a:endParaRPr lang="en-US"/>
        </a:p>
      </dgm:t>
    </dgm:pt>
    <dgm:pt modelId="{4A84CC3C-38CA-48D9-A939-268666FD6B09}" type="pres">
      <dgm:prSet presAssocID="{9DD3195D-3460-4792-845C-695E9DBA015B}" presName="root" presStyleCnt="0">
        <dgm:presLayoutVars>
          <dgm:dir/>
          <dgm:resizeHandles val="exact"/>
        </dgm:presLayoutVars>
      </dgm:prSet>
      <dgm:spPr/>
    </dgm:pt>
    <dgm:pt modelId="{5A4A7296-3334-4845-B40E-2AA6CF4CD6E3}" type="pres">
      <dgm:prSet presAssocID="{339410AE-915D-4758-ABE0-E8DA2D6EFBA3}" presName="compNode" presStyleCnt="0"/>
      <dgm:spPr/>
    </dgm:pt>
    <dgm:pt modelId="{76ED7CA9-2511-4A53-80AC-BC88E33FDCAD}" type="pres">
      <dgm:prSet presAssocID="{339410AE-915D-4758-ABE0-E8DA2D6EFBA3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1A0A1717-0515-4FB0-8447-4214CF92E069}" type="pres">
      <dgm:prSet presAssocID="{339410AE-915D-4758-ABE0-E8DA2D6EFBA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761F126-852B-43F0-9FEB-0CB44941C0F8}" type="pres">
      <dgm:prSet presAssocID="{339410AE-915D-4758-ABE0-E8DA2D6EFBA3}" presName="spaceRect" presStyleCnt="0"/>
      <dgm:spPr/>
    </dgm:pt>
    <dgm:pt modelId="{83D2D428-6F50-4C8E-BFC9-A640F68E397E}" type="pres">
      <dgm:prSet presAssocID="{339410AE-915D-4758-ABE0-E8DA2D6EFBA3}" presName="textRect" presStyleLbl="revTx" presStyleIdx="0" presStyleCnt="7">
        <dgm:presLayoutVars>
          <dgm:chMax val="1"/>
          <dgm:chPref val="1"/>
        </dgm:presLayoutVars>
      </dgm:prSet>
      <dgm:spPr/>
    </dgm:pt>
    <dgm:pt modelId="{1A9F131A-7ADA-4DAC-AE18-24491AFAAA4E}" type="pres">
      <dgm:prSet presAssocID="{BD445124-4000-4507-A1ED-7385CC6EE133}" presName="sibTrans" presStyleCnt="0"/>
      <dgm:spPr/>
    </dgm:pt>
    <dgm:pt modelId="{9545193B-3696-49CE-9DBB-9B075B2C4F71}" type="pres">
      <dgm:prSet presAssocID="{B8EA0C6F-B326-484D-90F3-47393B1F732F}" presName="compNode" presStyleCnt="0"/>
      <dgm:spPr/>
    </dgm:pt>
    <dgm:pt modelId="{CA0E6CE5-CCC9-4937-9591-BA9DA75BDCAB}" type="pres">
      <dgm:prSet presAssocID="{B8EA0C6F-B326-484D-90F3-47393B1F732F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17F07976-BA93-411C-A718-288D1F92A4A7}" type="pres">
      <dgm:prSet presAssocID="{B8EA0C6F-B326-484D-90F3-47393B1F732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C298DD9-802C-447E-855E-0C425E80AA62}" type="pres">
      <dgm:prSet presAssocID="{B8EA0C6F-B326-484D-90F3-47393B1F732F}" presName="spaceRect" presStyleCnt="0"/>
      <dgm:spPr/>
    </dgm:pt>
    <dgm:pt modelId="{A6DBD094-ED97-4170-9503-52CA5D187B15}" type="pres">
      <dgm:prSet presAssocID="{B8EA0C6F-B326-484D-90F3-47393B1F732F}" presName="textRect" presStyleLbl="revTx" presStyleIdx="1" presStyleCnt="7">
        <dgm:presLayoutVars>
          <dgm:chMax val="1"/>
          <dgm:chPref val="1"/>
        </dgm:presLayoutVars>
      </dgm:prSet>
      <dgm:spPr/>
    </dgm:pt>
    <dgm:pt modelId="{4FEAA2EA-E7F1-4C7F-89CF-257752433943}" type="pres">
      <dgm:prSet presAssocID="{90BC3DCC-1B5B-4B80-B250-E5711ADADEB8}" presName="sibTrans" presStyleCnt="0"/>
      <dgm:spPr/>
    </dgm:pt>
    <dgm:pt modelId="{A6C08BD4-290C-4327-BF1C-030A3D7DC960}" type="pres">
      <dgm:prSet presAssocID="{67C10188-04DA-4840-9CB0-41C0627D151E}" presName="compNode" presStyleCnt="0"/>
      <dgm:spPr/>
    </dgm:pt>
    <dgm:pt modelId="{335071F4-13FD-4059-9272-1F4BC1827C52}" type="pres">
      <dgm:prSet presAssocID="{67C10188-04DA-4840-9CB0-41C0627D151E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6B1D0AED-20FC-42C0-A88C-69795E714A39}" type="pres">
      <dgm:prSet presAssocID="{67C10188-04DA-4840-9CB0-41C0627D151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931767A-5B6D-4B4C-B4E0-23BD91286E81}" type="pres">
      <dgm:prSet presAssocID="{67C10188-04DA-4840-9CB0-41C0627D151E}" presName="spaceRect" presStyleCnt="0"/>
      <dgm:spPr/>
    </dgm:pt>
    <dgm:pt modelId="{F8C629F6-05CE-437F-8456-D06145EB13B5}" type="pres">
      <dgm:prSet presAssocID="{67C10188-04DA-4840-9CB0-41C0627D151E}" presName="textRect" presStyleLbl="revTx" presStyleIdx="2" presStyleCnt="7">
        <dgm:presLayoutVars>
          <dgm:chMax val="1"/>
          <dgm:chPref val="1"/>
        </dgm:presLayoutVars>
      </dgm:prSet>
      <dgm:spPr/>
    </dgm:pt>
    <dgm:pt modelId="{6B12F84F-195E-4BBE-B9C9-8955BC961AB9}" type="pres">
      <dgm:prSet presAssocID="{E99D98E1-530E-4556-8147-AE7ABAFE099D}" presName="sibTrans" presStyleCnt="0"/>
      <dgm:spPr/>
    </dgm:pt>
    <dgm:pt modelId="{DDE778C3-E987-4821-B3C0-3A423AD2EBBF}" type="pres">
      <dgm:prSet presAssocID="{321D7A05-C5F7-4F94-BF25-29363200080A}" presName="compNode" presStyleCnt="0"/>
      <dgm:spPr/>
    </dgm:pt>
    <dgm:pt modelId="{30D608DA-8B4E-4F1F-AEBF-B06FD90D7B9E}" type="pres">
      <dgm:prSet presAssocID="{321D7A05-C5F7-4F94-BF25-29363200080A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9429B44E-7912-407D-B5CC-F928445420C2}" type="pres">
      <dgm:prSet presAssocID="{321D7A05-C5F7-4F94-BF25-29363200080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A4AA91C0-DE70-4122-86EC-6C8BD7512866}" type="pres">
      <dgm:prSet presAssocID="{321D7A05-C5F7-4F94-BF25-29363200080A}" presName="spaceRect" presStyleCnt="0"/>
      <dgm:spPr/>
    </dgm:pt>
    <dgm:pt modelId="{3E7E5DCA-3261-4D23-BEE7-01B7AE8035C5}" type="pres">
      <dgm:prSet presAssocID="{321D7A05-C5F7-4F94-BF25-29363200080A}" presName="textRect" presStyleLbl="revTx" presStyleIdx="3" presStyleCnt="7">
        <dgm:presLayoutVars>
          <dgm:chMax val="1"/>
          <dgm:chPref val="1"/>
        </dgm:presLayoutVars>
      </dgm:prSet>
      <dgm:spPr/>
    </dgm:pt>
    <dgm:pt modelId="{A6BF9040-0A57-40F1-8817-A4789445B6CD}" type="pres">
      <dgm:prSet presAssocID="{CF0D39B5-F8F5-4E0D-8FB4-34BBB02ABC6D}" presName="sibTrans" presStyleCnt="0"/>
      <dgm:spPr/>
    </dgm:pt>
    <dgm:pt modelId="{CB23899F-E9AF-4D4B-ACC8-7043A3C83F5D}" type="pres">
      <dgm:prSet presAssocID="{62763E72-B040-4EEF-BFDE-0DAF036ACEE1}" presName="compNode" presStyleCnt="0"/>
      <dgm:spPr/>
    </dgm:pt>
    <dgm:pt modelId="{6DE08821-BD80-4E49-9BE2-5BDFD1F3F747}" type="pres">
      <dgm:prSet presAssocID="{62763E72-B040-4EEF-BFDE-0DAF036ACEE1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A2835F2-D53F-4253-B600-6C4ADC8C778E}" type="pres">
      <dgm:prSet presAssocID="{62763E72-B040-4EEF-BFDE-0DAF036ACEE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55AEA371-C4B8-4B2B-89E4-FAAA324A44F6}" type="pres">
      <dgm:prSet presAssocID="{62763E72-B040-4EEF-BFDE-0DAF036ACEE1}" presName="spaceRect" presStyleCnt="0"/>
      <dgm:spPr/>
    </dgm:pt>
    <dgm:pt modelId="{53F4447F-AB14-4A56-9FA4-20AEC16AE0A4}" type="pres">
      <dgm:prSet presAssocID="{62763E72-B040-4EEF-BFDE-0DAF036ACEE1}" presName="textRect" presStyleLbl="revTx" presStyleIdx="4" presStyleCnt="7">
        <dgm:presLayoutVars>
          <dgm:chMax val="1"/>
          <dgm:chPref val="1"/>
        </dgm:presLayoutVars>
      </dgm:prSet>
      <dgm:spPr/>
    </dgm:pt>
    <dgm:pt modelId="{68992B42-EF81-4FF2-AE35-272C746D6D21}" type="pres">
      <dgm:prSet presAssocID="{CD951A13-E82B-4289-84EC-E0D2F0261FDE}" presName="sibTrans" presStyleCnt="0"/>
      <dgm:spPr/>
    </dgm:pt>
    <dgm:pt modelId="{3363962B-5EE0-42B3-A26B-431219BA705B}" type="pres">
      <dgm:prSet presAssocID="{E37C1AE9-2717-41A2-B6F5-E852859F514A}" presName="compNode" presStyleCnt="0"/>
      <dgm:spPr/>
    </dgm:pt>
    <dgm:pt modelId="{4B269DD4-8E71-4E5A-9C0D-DEA77F8D0F75}" type="pres">
      <dgm:prSet presAssocID="{E37C1AE9-2717-41A2-B6F5-E852859F514A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F7FAD46-EC10-4D2F-A46E-1316E2D87D9E}" type="pres">
      <dgm:prSet presAssocID="{E37C1AE9-2717-41A2-B6F5-E852859F514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6B380E1-39C0-4C6F-848A-308E93D4A0E9}" type="pres">
      <dgm:prSet presAssocID="{E37C1AE9-2717-41A2-B6F5-E852859F514A}" presName="spaceRect" presStyleCnt="0"/>
      <dgm:spPr/>
    </dgm:pt>
    <dgm:pt modelId="{B3D9200A-89A2-43EC-99A1-64E330D8E19A}" type="pres">
      <dgm:prSet presAssocID="{E37C1AE9-2717-41A2-B6F5-E852859F514A}" presName="textRect" presStyleLbl="revTx" presStyleIdx="5" presStyleCnt="7">
        <dgm:presLayoutVars>
          <dgm:chMax val="1"/>
          <dgm:chPref val="1"/>
        </dgm:presLayoutVars>
      </dgm:prSet>
      <dgm:spPr/>
    </dgm:pt>
    <dgm:pt modelId="{B299B68C-8C18-4DDC-9704-A6D9FC9A15DA}" type="pres">
      <dgm:prSet presAssocID="{43DD3D45-78E4-4D94-909C-F4CDDF2A330F}" presName="sibTrans" presStyleCnt="0"/>
      <dgm:spPr/>
    </dgm:pt>
    <dgm:pt modelId="{C3B8B6D1-B0B7-4E1B-A6D5-EECD06A2E4C1}" type="pres">
      <dgm:prSet presAssocID="{71F58CC7-D7A3-4385-927F-D30862FC1D3C}" presName="compNode" presStyleCnt="0"/>
      <dgm:spPr/>
    </dgm:pt>
    <dgm:pt modelId="{6D847135-32D4-4BF3-A459-13B5A50A9635}" type="pres">
      <dgm:prSet presAssocID="{71F58CC7-D7A3-4385-927F-D30862FC1D3C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B1B86EA-CA68-49C7-9CC0-2706CC5839E3}" type="pres">
      <dgm:prSet presAssocID="{71F58CC7-D7A3-4385-927F-D30862FC1D3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872DDB9-4427-462E-99AA-66AF5A48D445}" type="pres">
      <dgm:prSet presAssocID="{71F58CC7-D7A3-4385-927F-D30862FC1D3C}" presName="spaceRect" presStyleCnt="0"/>
      <dgm:spPr/>
    </dgm:pt>
    <dgm:pt modelId="{EA23C303-53AA-4112-8F4D-5AF3E7D8C93A}" type="pres">
      <dgm:prSet presAssocID="{71F58CC7-D7A3-4385-927F-D30862FC1D3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401E1C01-8D12-4A85-9CAC-55F4340E3796}" srcId="{9DD3195D-3460-4792-845C-695E9DBA015B}" destId="{339410AE-915D-4758-ABE0-E8DA2D6EFBA3}" srcOrd="0" destOrd="0" parTransId="{A882C361-E18E-45C2-9E87-B5A30D0915B4}" sibTransId="{BD445124-4000-4507-A1ED-7385CC6EE133}"/>
    <dgm:cxn modelId="{44CE2703-20C9-4D55-8D2F-3F4DE36A77BE}" type="presOf" srcId="{62763E72-B040-4EEF-BFDE-0DAF036ACEE1}" destId="{53F4447F-AB14-4A56-9FA4-20AEC16AE0A4}" srcOrd="0" destOrd="0" presId="urn:microsoft.com/office/officeart/2018/5/layout/IconLeafLabelList"/>
    <dgm:cxn modelId="{06B9B218-AA85-49D3-8380-7DE961A423EF}" srcId="{9DD3195D-3460-4792-845C-695E9DBA015B}" destId="{71F58CC7-D7A3-4385-927F-D30862FC1D3C}" srcOrd="6" destOrd="0" parTransId="{C4310BA4-E236-476E-AD31-D69DAF7DA64E}" sibTransId="{23E38D98-4E07-4ABF-9D69-B98E99FD2BB6}"/>
    <dgm:cxn modelId="{0FF5B633-0924-4775-A163-DED8E5395F2B}" type="presOf" srcId="{9DD3195D-3460-4792-845C-695E9DBA015B}" destId="{4A84CC3C-38CA-48D9-A939-268666FD6B09}" srcOrd="0" destOrd="0" presId="urn:microsoft.com/office/officeart/2018/5/layout/IconLeafLabelList"/>
    <dgm:cxn modelId="{22C88E6D-1F58-40C2-B932-EC1CA9513DC1}" type="presOf" srcId="{71F58CC7-D7A3-4385-927F-D30862FC1D3C}" destId="{EA23C303-53AA-4112-8F4D-5AF3E7D8C93A}" srcOrd="0" destOrd="0" presId="urn:microsoft.com/office/officeart/2018/5/layout/IconLeafLabelList"/>
    <dgm:cxn modelId="{CE21306E-25A6-4722-A1A8-27CCFCED227B}" srcId="{9DD3195D-3460-4792-845C-695E9DBA015B}" destId="{321D7A05-C5F7-4F94-BF25-29363200080A}" srcOrd="3" destOrd="0" parTransId="{CEC12924-CF9C-46CC-AE70-E8DC76128ED3}" sibTransId="{CF0D39B5-F8F5-4E0D-8FB4-34BBB02ABC6D}"/>
    <dgm:cxn modelId="{53196F73-393D-48AF-ABFD-28F994D1EDB6}" type="presOf" srcId="{67C10188-04DA-4840-9CB0-41C0627D151E}" destId="{F8C629F6-05CE-437F-8456-D06145EB13B5}" srcOrd="0" destOrd="0" presId="urn:microsoft.com/office/officeart/2018/5/layout/IconLeafLabelList"/>
    <dgm:cxn modelId="{8BF04455-9886-401F-B1A3-83D942B0DC5D}" type="presOf" srcId="{339410AE-915D-4758-ABE0-E8DA2D6EFBA3}" destId="{83D2D428-6F50-4C8E-BFC9-A640F68E397E}" srcOrd="0" destOrd="0" presId="urn:microsoft.com/office/officeart/2018/5/layout/IconLeafLabelList"/>
    <dgm:cxn modelId="{7F69F156-38F6-4171-9D10-7847D68FCECC}" srcId="{9DD3195D-3460-4792-845C-695E9DBA015B}" destId="{62763E72-B040-4EEF-BFDE-0DAF036ACEE1}" srcOrd="4" destOrd="0" parTransId="{C036B7AA-5D77-4A02-93C9-D3ED2E58A0EC}" sibTransId="{CD951A13-E82B-4289-84EC-E0D2F0261FDE}"/>
    <dgm:cxn modelId="{091B1B78-77C2-4760-87C4-4AC52D4CD8B0}" srcId="{9DD3195D-3460-4792-845C-695E9DBA015B}" destId="{B8EA0C6F-B326-484D-90F3-47393B1F732F}" srcOrd="1" destOrd="0" parTransId="{A45D459F-0CDC-4D57-8FD6-9668AF52EEAA}" sibTransId="{90BC3DCC-1B5B-4B80-B250-E5711ADADEB8}"/>
    <dgm:cxn modelId="{706043B8-9FF4-4FBC-AB8C-27A829314637}" type="presOf" srcId="{321D7A05-C5F7-4F94-BF25-29363200080A}" destId="{3E7E5DCA-3261-4D23-BEE7-01B7AE8035C5}" srcOrd="0" destOrd="0" presId="urn:microsoft.com/office/officeart/2018/5/layout/IconLeafLabelList"/>
    <dgm:cxn modelId="{9C9FF2BF-B848-494E-8AFB-C453E6B51F21}" type="presOf" srcId="{B8EA0C6F-B326-484D-90F3-47393B1F732F}" destId="{A6DBD094-ED97-4170-9503-52CA5D187B15}" srcOrd="0" destOrd="0" presId="urn:microsoft.com/office/officeart/2018/5/layout/IconLeafLabelList"/>
    <dgm:cxn modelId="{C6B4CFDB-5902-46F7-8FE3-3694B2AE1342}" type="presOf" srcId="{E37C1AE9-2717-41A2-B6F5-E852859F514A}" destId="{B3D9200A-89A2-43EC-99A1-64E330D8E19A}" srcOrd="0" destOrd="0" presId="urn:microsoft.com/office/officeart/2018/5/layout/IconLeafLabelList"/>
    <dgm:cxn modelId="{A3F824DD-FD38-4C23-ABDF-1EE557EE3E55}" srcId="{9DD3195D-3460-4792-845C-695E9DBA015B}" destId="{E37C1AE9-2717-41A2-B6F5-E852859F514A}" srcOrd="5" destOrd="0" parTransId="{16A08DDD-EB0C-4513-A9FB-517C47A1FE09}" sibTransId="{43DD3D45-78E4-4D94-909C-F4CDDF2A330F}"/>
    <dgm:cxn modelId="{C3FA93E9-1B05-40B0-AF97-31B8B0D0BB3C}" srcId="{9DD3195D-3460-4792-845C-695E9DBA015B}" destId="{67C10188-04DA-4840-9CB0-41C0627D151E}" srcOrd="2" destOrd="0" parTransId="{B1BFAFF3-2EA3-4801-BD70-383E482F281F}" sibTransId="{E99D98E1-530E-4556-8147-AE7ABAFE099D}"/>
    <dgm:cxn modelId="{71359EEA-BEBF-4283-BC94-C3DC7535D569}" type="presParOf" srcId="{4A84CC3C-38CA-48D9-A939-268666FD6B09}" destId="{5A4A7296-3334-4845-B40E-2AA6CF4CD6E3}" srcOrd="0" destOrd="0" presId="urn:microsoft.com/office/officeart/2018/5/layout/IconLeafLabelList"/>
    <dgm:cxn modelId="{BD7D7B0C-FAB2-4BDE-A01A-0B11B90C5F92}" type="presParOf" srcId="{5A4A7296-3334-4845-B40E-2AA6CF4CD6E3}" destId="{76ED7CA9-2511-4A53-80AC-BC88E33FDCAD}" srcOrd="0" destOrd="0" presId="urn:microsoft.com/office/officeart/2018/5/layout/IconLeafLabelList"/>
    <dgm:cxn modelId="{D56B897C-70CC-495A-90A7-51CE8C4F8521}" type="presParOf" srcId="{5A4A7296-3334-4845-B40E-2AA6CF4CD6E3}" destId="{1A0A1717-0515-4FB0-8447-4214CF92E069}" srcOrd="1" destOrd="0" presId="urn:microsoft.com/office/officeart/2018/5/layout/IconLeafLabelList"/>
    <dgm:cxn modelId="{00E15EF8-F9D9-452D-884C-DD41292D6E5D}" type="presParOf" srcId="{5A4A7296-3334-4845-B40E-2AA6CF4CD6E3}" destId="{8761F126-852B-43F0-9FEB-0CB44941C0F8}" srcOrd="2" destOrd="0" presId="urn:microsoft.com/office/officeart/2018/5/layout/IconLeafLabelList"/>
    <dgm:cxn modelId="{441F319E-AF64-4627-AC7D-1D7C9EDE7539}" type="presParOf" srcId="{5A4A7296-3334-4845-B40E-2AA6CF4CD6E3}" destId="{83D2D428-6F50-4C8E-BFC9-A640F68E397E}" srcOrd="3" destOrd="0" presId="urn:microsoft.com/office/officeart/2018/5/layout/IconLeafLabelList"/>
    <dgm:cxn modelId="{98F039CA-DFEC-4045-A991-117AF4944309}" type="presParOf" srcId="{4A84CC3C-38CA-48D9-A939-268666FD6B09}" destId="{1A9F131A-7ADA-4DAC-AE18-24491AFAAA4E}" srcOrd="1" destOrd="0" presId="urn:microsoft.com/office/officeart/2018/5/layout/IconLeafLabelList"/>
    <dgm:cxn modelId="{F78AB7C1-5CFB-4C16-85D2-E2C4912A0428}" type="presParOf" srcId="{4A84CC3C-38CA-48D9-A939-268666FD6B09}" destId="{9545193B-3696-49CE-9DBB-9B075B2C4F71}" srcOrd="2" destOrd="0" presId="urn:microsoft.com/office/officeart/2018/5/layout/IconLeafLabelList"/>
    <dgm:cxn modelId="{3EE7B16F-3FDC-44B9-A6F3-C81FF90951B7}" type="presParOf" srcId="{9545193B-3696-49CE-9DBB-9B075B2C4F71}" destId="{CA0E6CE5-CCC9-4937-9591-BA9DA75BDCAB}" srcOrd="0" destOrd="0" presId="urn:microsoft.com/office/officeart/2018/5/layout/IconLeafLabelList"/>
    <dgm:cxn modelId="{8050F481-39E2-4714-9FCB-6F1754D465CD}" type="presParOf" srcId="{9545193B-3696-49CE-9DBB-9B075B2C4F71}" destId="{17F07976-BA93-411C-A718-288D1F92A4A7}" srcOrd="1" destOrd="0" presId="urn:microsoft.com/office/officeart/2018/5/layout/IconLeafLabelList"/>
    <dgm:cxn modelId="{011E5E69-82DD-47D6-AA48-DE1E99CA701D}" type="presParOf" srcId="{9545193B-3696-49CE-9DBB-9B075B2C4F71}" destId="{FC298DD9-802C-447E-855E-0C425E80AA62}" srcOrd="2" destOrd="0" presId="urn:microsoft.com/office/officeart/2018/5/layout/IconLeafLabelList"/>
    <dgm:cxn modelId="{5C1F6686-6029-477C-B03B-4F6E11C849D1}" type="presParOf" srcId="{9545193B-3696-49CE-9DBB-9B075B2C4F71}" destId="{A6DBD094-ED97-4170-9503-52CA5D187B15}" srcOrd="3" destOrd="0" presId="urn:microsoft.com/office/officeart/2018/5/layout/IconLeafLabelList"/>
    <dgm:cxn modelId="{D05DBE4A-554D-4DEB-B60E-2F79D042B0A5}" type="presParOf" srcId="{4A84CC3C-38CA-48D9-A939-268666FD6B09}" destId="{4FEAA2EA-E7F1-4C7F-89CF-257752433943}" srcOrd="3" destOrd="0" presId="urn:microsoft.com/office/officeart/2018/5/layout/IconLeafLabelList"/>
    <dgm:cxn modelId="{7BF63FD0-C88A-4A78-AEBB-06E9C3983C11}" type="presParOf" srcId="{4A84CC3C-38CA-48D9-A939-268666FD6B09}" destId="{A6C08BD4-290C-4327-BF1C-030A3D7DC960}" srcOrd="4" destOrd="0" presId="urn:microsoft.com/office/officeart/2018/5/layout/IconLeafLabelList"/>
    <dgm:cxn modelId="{C88238E4-F712-429B-BCDC-971DFF2A9F2D}" type="presParOf" srcId="{A6C08BD4-290C-4327-BF1C-030A3D7DC960}" destId="{335071F4-13FD-4059-9272-1F4BC1827C52}" srcOrd="0" destOrd="0" presId="urn:microsoft.com/office/officeart/2018/5/layout/IconLeafLabelList"/>
    <dgm:cxn modelId="{424BC0A8-2665-446D-8941-7F1F2968E58C}" type="presParOf" srcId="{A6C08BD4-290C-4327-BF1C-030A3D7DC960}" destId="{6B1D0AED-20FC-42C0-A88C-69795E714A39}" srcOrd="1" destOrd="0" presId="urn:microsoft.com/office/officeart/2018/5/layout/IconLeafLabelList"/>
    <dgm:cxn modelId="{6F888096-BA3E-4355-8006-B2593C01D812}" type="presParOf" srcId="{A6C08BD4-290C-4327-BF1C-030A3D7DC960}" destId="{7931767A-5B6D-4B4C-B4E0-23BD91286E81}" srcOrd="2" destOrd="0" presId="urn:microsoft.com/office/officeart/2018/5/layout/IconLeafLabelList"/>
    <dgm:cxn modelId="{79E680AC-33F6-4876-A439-C08723F717BC}" type="presParOf" srcId="{A6C08BD4-290C-4327-BF1C-030A3D7DC960}" destId="{F8C629F6-05CE-437F-8456-D06145EB13B5}" srcOrd="3" destOrd="0" presId="urn:microsoft.com/office/officeart/2018/5/layout/IconLeafLabelList"/>
    <dgm:cxn modelId="{460978F2-1111-4CD1-B0C3-F8EF169839FD}" type="presParOf" srcId="{4A84CC3C-38CA-48D9-A939-268666FD6B09}" destId="{6B12F84F-195E-4BBE-B9C9-8955BC961AB9}" srcOrd="5" destOrd="0" presId="urn:microsoft.com/office/officeart/2018/5/layout/IconLeafLabelList"/>
    <dgm:cxn modelId="{DE731672-AA01-4B3E-9DCD-257E220929C5}" type="presParOf" srcId="{4A84CC3C-38CA-48D9-A939-268666FD6B09}" destId="{DDE778C3-E987-4821-B3C0-3A423AD2EBBF}" srcOrd="6" destOrd="0" presId="urn:microsoft.com/office/officeart/2018/5/layout/IconLeafLabelList"/>
    <dgm:cxn modelId="{456BA7C7-29DA-40C4-9E26-014704A47481}" type="presParOf" srcId="{DDE778C3-E987-4821-B3C0-3A423AD2EBBF}" destId="{30D608DA-8B4E-4F1F-AEBF-B06FD90D7B9E}" srcOrd="0" destOrd="0" presId="urn:microsoft.com/office/officeart/2018/5/layout/IconLeafLabelList"/>
    <dgm:cxn modelId="{4F655E21-3233-47E7-A61D-FDEE1FDBCFEF}" type="presParOf" srcId="{DDE778C3-E987-4821-B3C0-3A423AD2EBBF}" destId="{9429B44E-7912-407D-B5CC-F928445420C2}" srcOrd="1" destOrd="0" presId="urn:microsoft.com/office/officeart/2018/5/layout/IconLeafLabelList"/>
    <dgm:cxn modelId="{66447EBB-30E0-4B0B-9221-D66EC6A6E906}" type="presParOf" srcId="{DDE778C3-E987-4821-B3C0-3A423AD2EBBF}" destId="{A4AA91C0-DE70-4122-86EC-6C8BD7512866}" srcOrd="2" destOrd="0" presId="urn:microsoft.com/office/officeart/2018/5/layout/IconLeafLabelList"/>
    <dgm:cxn modelId="{91C9F40F-35FE-4ADB-B745-5AE6CDA762C2}" type="presParOf" srcId="{DDE778C3-E987-4821-B3C0-3A423AD2EBBF}" destId="{3E7E5DCA-3261-4D23-BEE7-01B7AE8035C5}" srcOrd="3" destOrd="0" presId="urn:microsoft.com/office/officeart/2018/5/layout/IconLeafLabelList"/>
    <dgm:cxn modelId="{5A366481-1298-4774-93D7-8D1AC581EE16}" type="presParOf" srcId="{4A84CC3C-38CA-48D9-A939-268666FD6B09}" destId="{A6BF9040-0A57-40F1-8817-A4789445B6CD}" srcOrd="7" destOrd="0" presId="urn:microsoft.com/office/officeart/2018/5/layout/IconLeafLabelList"/>
    <dgm:cxn modelId="{47213AED-B0EE-4323-B19B-637DDE6CA077}" type="presParOf" srcId="{4A84CC3C-38CA-48D9-A939-268666FD6B09}" destId="{CB23899F-E9AF-4D4B-ACC8-7043A3C83F5D}" srcOrd="8" destOrd="0" presId="urn:microsoft.com/office/officeart/2018/5/layout/IconLeafLabelList"/>
    <dgm:cxn modelId="{B259CA02-D01E-447F-BD5A-A234FB2F507A}" type="presParOf" srcId="{CB23899F-E9AF-4D4B-ACC8-7043A3C83F5D}" destId="{6DE08821-BD80-4E49-9BE2-5BDFD1F3F747}" srcOrd="0" destOrd="0" presId="urn:microsoft.com/office/officeart/2018/5/layout/IconLeafLabelList"/>
    <dgm:cxn modelId="{A72C3285-1C72-46C5-9D12-30CB5AB822A8}" type="presParOf" srcId="{CB23899F-E9AF-4D4B-ACC8-7043A3C83F5D}" destId="{5A2835F2-D53F-4253-B600-6C4ADC8C778E}" srcOrd="1" destOrd="0" presId="urn:microsoft.com/office/officeart/2018/5/layout/IconLeafLabelList"/>
    <dgm:cxn modelId="{20D9F674-81E5-4AAD-9122-D576F00B40A0}" type="presParOf" srcId="{CB23899F-E9AF-4D4B-ACC8-7043A3C83F5D}" destId="{55AEA371-C4B8-4B2B-89E4-FAAA324A44F6}" srcOrd="2" destOrd="0" presId="urn:microsoft.com/office/officeart/2018/5/layout/IconLeafLabelList"/>
    <dgm:cxn modelId="{9D58AFF9-B558-4C83-B728-D3F8CFAFD16A}" type="presParOf" srcId="{CB23899F-E9AF-4D4B-ACC8-7043A3C83F5D}" destId="{53F4447F-AB14-4A56-9FA4-20AEC16AE0A4}" srcOrd="3" destOrd="0" presId="urn:microsoft.com/office/officeart/2018/5/layout/IconLeafLabelList"/>
    <dgm:cxn modelId="{E3B09CC3-A666-49EA-B313-15669AAAB92A}" type="presParOf" srcId="{4A84CC3C-38CA-48D9-A939-268666FD6B09}" destId="{68992B42-EF81-4FF2-AE35-272C746D6D21}" srcOrd="9" destOrd="0" presId="urn:microsoft.com/office/officeart/2018/5/layout/IconLeafLabelList"/>
    <dgm:cxn modelId="{3D626453-0BD0-4310-91BB-9B43013AC8F3}" type="presParOf" srcId="{4A84CC3C-38CA-48D9-A939-268666FD6B09}" destId="{3363962B-5EE0-42B3-A26B-431219BA705B}" srcOrd="10" destOrd="0" presId="urn:microsoft.com/office/officeart/2018/5/layout/IconLeafLabelList"/>
    <dgm:cxn modelId="{63481661-4521-4F25-9A3D-A3A0D9CCA93E}" type="presParOf" srcId="{3363962B-5EE0-42B3-A26B-431219BA705B}" destId="{4B269DD4-8E71-4E5A-9C0D-DEA77F8D0F75}" srcOrd="0" destOrd="0" presId="urn:microsoft.com/office/officeart/2018/5/layout/IconLeafLabelList"/>
    <dgm:cxn modelId="{3756A6C6-D9A9-4422-9523-51E94F4093F7}" type="presParOf" srcId="{3363962B-5EE0-42B3-A26B-431219BA705B}" destId="{2F7FAD46-EC10-4D2F-A46E-1316E2D87D9E}" srcOrd="1" destOrd="0" presId="urn:microsoft.com/office/officeart/2018/5/layout/IconLeafLabelList"/>
    <dgm:cxn modelId="{D41BA63C-947D-4AEA-B13D-FEE7EF4E6F34}" type="presParOf" srcId="{3363962B-5EE0-42B3-A26B-431219BA705B}" destId="{B6B380E1-39C0-4C6F-848A-308E93D4A0E9}" srcOrd="2" destOrd="0" presId="urn:microsoft.com/office/officeart/2018/5/layout/IconLeafLabelList"/>
    <dgm:cxn modelId="{B6284130-6092-44F1-8CF7-787CC306B7C7}" type="presParOf" srcId="{3363962B-5EE0-42B3-A26B-431219BA705B}" destId="{B3D9200A-89A2-43EC-99A1-64E330D8E19A}" srcOrd="3" destOrd="0" presId="urn:microsoft.com/office/officeart/2018/5/layout/IconLeafLabelList"/>
    <dgm:cxn modelId="{51AA68B5-3B35-4E39-A6A6-70ABA52940DC}" type="presParOf" srcId="{4A84CC3C-38CA-48D9-A939-268666FD6B09}" destId="{B299B68C-8C18-4DDC-9704-A6D9FC9A15DA}" srcOrd="11" destOrd="0" presId="urn:microsoft.com/office/officeart/2018/5/layout/IconLeafLabelList"/>
    <dgm:cxn modelId="{533A6082-19CF-4063-902B-3F5FC88849C6}" type="presParOf" srcId="{4A84CC3C-38CA-48D9-A939-268666FD6B09}" destId="{C3B8B6D1-B0B7-4E1B-A6D5-EECD06A2E4C1}" srcOrd="12" destOrd="0" presId="urn:microsoft.com/office/officeart/2018/5/layout/IconLeafLabelList"/>
    <dgm:cxn modelId="{A823DC60-5317-46C0-88DD-5E601A38B135}" type="presParOf" srcId="{C3B8B6D1-B0B7-4E1B-A6D5-EECD06A2E4C1}" destId="{6D847135-32D4-4BF3-A459-13B5A50A9635}" srcOrd="0" destOrd="0" presId="urn:microsoft.com/office/officeart/2018/5/layout/IconLeafLabelList"/>
    <dgm:cxn modelId="{29E0BAAC-9B3E-4FD7-89C3-8C098F563D46}" type="presParOf" srcId="{C3B8B6D1-B0B7-4E1B-A6D5-EECD06A2E4C1}" destId="{0B1B86EA-CA68-49C7-9CC0-2706CC5839E3}" srcOrd="1" destOrd="0" presId="urn:microsoft.com/office/officeart/2018/5/layout/IconLeafLabelList"/>
    <dgm:cxn modelId="{1F97825F-ED72-4384-B17B-DE7A15697F10}" type="presParOf" srcId="{C3B8B6D1-B0B7-4E1B-A6D5-EECD06A2E4C1}" destId="{7872DDB9-4427-462E-99AA-66AF5A48D445}" srcOrd="2" destOrd="0" presId="urn:microsoft.com/office/officeart/2018/5/layout/IconLeafLabelList"/>
    <dgm:cxn modelId="{9F53483C-A83A-4FB1-94E4-B9EA30E2017F}" type="presParOf" srcId="{C3B8B6D1-B0B7-4E1B-A6D5-EECD06A2E4C1}" destId="{EA23C303-53AA-4112-8F4D-5AF3E7D8C93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D3195D-3460-4792-845C-695E9DBA015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39410AE-915D-4758-ABE0-E8DA2D6EFBA3}">
      <dgm:prSet/>
      <dgm:spPr/>
      <dgm:t>
        <a:bodyPr/>
        <a:lstStyle/>
        <a:p>
          <a:pPr>
            <a:defRPr cap="all"/>
          </a:pPr>
          <a:r>
            <a:rPr lang="en-GB"/>
            <a:t>Questionnaire </a:t>
          </a:r>
          <a:endParaRPr lang="en-US"/>
        </a:p>
      </dgm:t>
    </dgm:pt>
    <dgm:pt modelId="{A882C361-E18E-45C2-9E87-B5A30D0915B4}" type="parTrans" cxnId="{401E1C01-8D12-4A85-9CAC-55F4340E3796}">
      <dgm:prSet/>
      <dgm:spPr/>
      <dgm:t>
        <a:bodyPr/>
        <a:lstStyle/>
        <a:p>
          <a:endParaRPr lang="en-US"/>
        </a:p>
      </dgm:t>
    </dgm:pt>
    <dgm:pt modelId="{BD445124-4000-4507-A1ED-7385CC6EE133}" type="sibTrans" cxnId="{401E1C01-8D12-4A85-9CAC-55F4340E3796}">
      <dgm:prSet/>
      <dgm:spPr/>
      <dgm:t>
        <a:bodyPr/>
        <a:lstStyle/>
        <a:p>
          <a:endParaRPr lang="en-US"/>
        </a:p>
      </dgm:t>
    </dgm:pt>
    <dgm:pt modelId="{B8EA0C6F-B326-484D-90F3-47393B1F732F}">
      <dgm:prSet/>
      <dgm:spPr/>
      <dgm:t>
        <a:bodyPr/>
        <a:lstStyle/>
        <a:p>
          <a:pPr>
            <a:defRPr cap="all"/>
          </a:pPr>
          <a:r>
            <a:rPr lang="en-GB" dirty="0"/>
            <a:t>Interview</a:t>
          </a:r>
          <a:endParaRPr lang="en-US" dirty="0"/>
        </a:p>
      </dgm:t>
    </dgm:pt>
    <dgm:pt modelId="{A45D459F-0CDC-4D57-8FD6-9668AF52EEAA}" type="parTrans" cxnId="{091B1B78-77C2-4760-87C4-4AC52D4CD8B0}">
      <dgm:prSet/>
      <dgm:spPr/>
      <dgm:t>
        <a:bodyPr/>
        <a:lstStyle/>
        <a:p>
          <a:endParaRPr lang="en-US"/>
        </a:p>
      </dgm:t>
    </dgm:pt>
    <dgm:pt modelId="{90BC3DCC-1B5B-4B80-B250-E5711ADADEB8}" type="sibTrans" cxnId="{091B1B78-77C2-4760-87C4-4AC52D4CD8B0}">
      <dgm:prSet/>
      <dgm:spPr/>
      <dgm:t>
        <a:bodyPr/>
        <a:lstStyle/>
        <a:p>
          <a:endParaRPr lang="en-US"/>
        </a:p>
      </dgm:t>
    </dgm:pt>
    <dgm:pt modelId="{67C10188-04DA-4840-9CB0-41C0627D151E}">
      <dgm:prSet/>
      <dgm:spPr/>
      <dgm:t>
        <a:bodyPr/>
        <a:lstStyle/>
        <a:p>
          <a:pPr>
            <a:defRPr cap="all"/>
          </a:pPr>
          <a:r>
            <a:rPr lang="en-GB" dirty="0"/>
            <a:t>Focus group interview</a:t>
          </a:r>
          <a:endParaRPr lang="en-US" dirty="0"/>
        </a:p>
      </dgm:t>
    </dgm:pt>
    <dgm:pt modelId="{B1BFAFF3-2EA3-4801-BD70-383E482F281F}" type="parTrans" cxnId="{C3FA93E9-1B05-40B0-AF97-31B8B0D0BB3C}">
      <dgm:prSet/>
      <dgm:spPr/>
      <dgm:t>
        <a:bodyPr/>
        <a:lstStyle/>
        <a:p>
          <a:endParaRPr lang="en-US"/>
        </a:p>
      </dgm:t>
    </dgm:pt>
    <dgm:pt modelId="{E99D98E1-530E-4556-8147-AE7ABAFE099D}" type="sibTrans" cxnId="{C3FA93E9-1B05-40B0-AF97-31B8B0D0BB3C}">
      <dgm:prSet/>
      <dgm:spPr/>
      <dgm:t>
        <a:bodyPr/>
        <a:lstStyle/>
        <a:p>
          <a:endParaRPr lang="en-US"/>
        </a:p>
      </dgm:t>
    </dgm:pt>
    <dgm:pt modelId="{321D7A05-C5F7-4F94-BF25-29363200080A}">
      <dgm:prSet/>
      <dgm:spPr/>
      <dgm:t>
        <a:bodyPr/>
        <a:lstStyle/>
        <a:p>
          <a:pPr>
            <a:defRPr cap="all"/>
          </a:pPr>
          <a:r>
            <a:rPr lang="en-GB"/>
            <a:t>Observation</a:t>
          </a:r>
          <a:endParaRPr lang="en-US"/>
        </a:p>
      </dgm:t>
    </dgm:pt>
    <dgm:pt modelId="{CEC12924-CF9C-46CC-AE70-E8DC76128ED3}" type="parTrans" cxnId="{CE21306E-25A6-4722-A1A8-27CCFCED227B}">
      <dgm:prSet/>
      <dgm:spPr/>
      <dgm:t>
        <a:bodyPr/>
        <a:lstStyle/>
        <a:p>
          <a:endParaRPr lang="en-US"/>
        </a:p>
      </dgm:t>
    </dgm:pt>
    <dgm:pt modelId="{CF0D39B5-F8F5-4E0D-8FB4-34BBB02ABC6D}" type="sibTrans" cxnId="{CE21306E-25A6-4722-A1A8-27CCFCED227B}">
      <dgm:prSet/>
      <dgm:spPr/>
      <dgm:t>
        <a:bodyPr/>
        <a:lstStyle/>
        <a:p>
          <a:endParaRPr lang="en-US"/>
        </a:p>
      </dgm:t>
    </dgm:pt>
    <dgm:pt modelId="{62763E72-B040-4EEF-BFDE-0DAF036ACEE1}">
      <dgm:prSet/>
      <dgm:spPr/>
      <dgm:t>
        <a:bodyPr/>
        <a:lstStyle/>
        <a:p>
          <a:pPr>
            <a:defRPr cap="all"/>
          </a:pPr>
          <a:r>
            <a:rPr lang="en-GB"/>
            <a:t>Experiment </a:t>
          </a:r>
          <a:endParaRPr lang="en-US"/>
        </a:p>
      </dgm:t>
    </dgm:pt>
    <dgm:pt modelId="{C036B7AA-5D77-4A02-93C9-D3ED2E58A0EC}" type="parTrans" cxnId="{7F69F156-38F6-4171-9D10-7847D68FCECC}">
      <dgm:prSet/>
      <dgm:spPr/>
      <dgm:t>
        <a:bodyPr/>
        <a:lstStyle/>
        <a:p>
          <a:endParaRPr lang="en-US"/>
        </a:p>
      </dgm:t>
    </dgm:pt>
    <dgm:pt modelId="{CD951A13-E82B-4289-84EC-E0D2F0261FDE}" type="sibTrans" cxnId="{7F69F156-38F6-4171-9D10-7847D68FCECC}">
      <dgm:prSet/>
      <dgm:spPr/>
      <dgm:t>
        <a:bodyPr/>
        <a:lstStyle/>
        <a:p>
          <a:endParaRPr lang="en-US"/>
        </a:p>
      </dgm:t>
    </dgm:pt>
    <dgm:pt modelId="{E37C1AE9-2717-41A2-B6F5-E852859F514A}">
      <dgm:prSet/>
      <dgm:spPr/>
      <dgm:t>
        <a:bodyPr/>
        <a:lstStyle/>
        <a:p>
          <a:pPr>
            <a:defRPr cap="all"/>
          </a:pPr>
          <a:r>
            <a:rPr lang="en-GB"/>
            <a:t>Mosaic approach</a:t>
          </a:r>
          <a:endParaRPr lang="en-US"/>
        </a:p>
      </dgm:t>
    </dgm:pt>
    <dgm:pt modelId="{16A08DDD-EB0C-4513-A9FB-517C47A1FE09}" type="parTrans" cxnId="{A3F824DD-FD38-4C23-ABDF-1EE557EE3E55}">
      <dgm:prSet/>
      <dgm:spPr/>
      <dgm:t>
        <a:bodyPr/>
        <a:lstStyle/>
        <a:p>
          <a:endParaRPr lang="en-US"/>
        </a:p>
      </dgm:t>
    </dgm:pt>
    <dgm:pt modelId="{43DD3D45-78E4-4D94-909C-F4CDDF2A330F}" type="sibTrans" cxnId="{A3F824DD-FD38-4C23-ABDF-1EE557EE3E55}">
      <dgm:prSet/>
      <dgm:spPr/>
      <dgm:t>
        <a:bodyPr/>
        <a:lstStyle/>
        <a:p>
          <a:endParaRPr lang="en-US"/>
        </a:p>
      </dgm:t>
    </dgm:pt>
    <dgm:pt modelId="{71F58CC7-D7A3-4385-927F-D30862FC1D3C}">
      <dgm:prSet/>
      <dgm:spPr/>
      <dgm:t>
        <a:bodyPr/>
        <a:lstStyle/>
        <a:p>
          <a:pPr>
            <a:defRPr cap="all"/>
          </a:pPr>
          <a:r>
            <a:rPr lang="en-GB"/>
            <a:t>Secondary data analysis</a:t>
          </a:r>
          <a:endParaRPr lang="en-US"/>
        </a:p>
      </dgm:t>
    </dgm:pt>
    <dgm:pt modelId="{C4310BA4-E236-476E-AD31-D69DAF7DA64E}" type="parTrans" cxnId="{06B9B218-AA85-49D3-8380-7DE961A423EF}">
      <dgm:prSet/>
      <dgm:spPr/>
      <dgm:t>
        <a:bodyPr/>
        <a:lstStyle/>
        <a:p>
          <a:endParaRPr lang="en-US"/>
        </a:p>
      </dgm:t>
    </dgm:pt>
    <dgm:pt modelId="{23E38D98-4E07-4ABF-9D69-B98E99FD2BB6}" type="sibTrans" cxnId="{06B9B218-AA85-49D3-8380-7DE961A423EF}">
      <dgm:prSet/>
      <dgm:spPr/>
      <dgm:t>
        <a:bodyPr/>
        <a:lstStyle/>
        <a:p>
          <a:endParaRPr lang="en-US"/>
        </a:p>
      </dgm:t>
    </dgm:pt>
    <dgm:pt modelId="{4A84CC3C-38CA-48D9-A939-268666FD6B09}" type="pres">
      <dgm:prSet presAssocID="{9DD3195D-3460-4792-845C-695E9DBA015B}" presName="root" presStyleCnt="0">
        <dgm:presLayoutVars>
          <dgm:dir/>
          <dgm:resizeHandles val="exact"/>
        </dgm:presLayoutVars>
      </dgm:prSet>
      <dgm:spPr/>
    </dgm:pt>
    <dgm:pt modelId="{5A4A7296-3334-4845-B40E-2AA6CF4CD6E3}" type="pres">
      <dgm:prSet presAssocID="{339410AE-915D-4758-ABE0-E8DA2D6EFBA3}" presName="compNode" presStyleCnt="0"/>
      <dgm:spPr/>
    </dgm:pt>
    <dgm:pt modelId="{76ED7CA9-2511-4A53-80AC-BC88E33FDCAD}" type="pres">
      <dgm:prSet presAssocID="{339410AE-915D-4758-ABE0-E8DA2D6EFBA3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1A0A1717-0515-4FB0-8447-4214CF92E069}" type="pres">
      <dgm:prSet presAssocID="{339410AE-915D-4758-ABE0-E8DA2D6EFBA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761F126-852B-43F0-9FEB-0CB44941C0F8}" type="pres">
      <dgm:prSet presAssocID="{339410AE-915D-4758-ABE0-E8DA2D6EFBA3}" presName="spaceRect" presStyleCnt="0"/>
      <dgm:spPr/>
    </dgm:pt>
    <dgm:pt modelId="{83D2D428-6F50-4C8E-BFC9-A640F68E397E}" type="pres">
      <dgm:prSet presAssocID="{339410AE-915D-4758-ABE0-E8DA2D6EFBA3}" presName="textRect" presStyleLbl="revTx" presStyleIdx="0" presStyleCnt="7">
        <dgm:presLayoutVars>
          <dgm:chMax val="1"/>
          <dgm:chPref val="1"/>
        </dgm:presLayoutVars>
      </dgm:prSet>
      <dgm:spPr/>
    </dgm:pt>
    <dgm:pt modelId="{1A9F131A-7ADA-4DAC-AE18-24491AFAAA4E}" type="pres">
      <dgm:prSet presAssocID="{BD445124-4000-4507-A1ED-7385CC6EE133}" presName="sibTrans" presStyleCnt="0"/>
      <dgm:spPr/>
    </dgm:pt>
    <dgm:pt modelId="{9545193B-3696-49CE-9DBB-9B075B2C4F71}" type="pres">
      <dgm:prSet presAssocID="{B8EA0C6F-B326-484D-90F3-47393B1F732F}" presName="compNode" presStyleCnt="0"/>
      <dgm:spPr/>
    </dgm:pt>
    <dgm:pt modelId="{CA0E6CE5-CCC9-4937-9591-BA9DA75BDCAB}" type="pres">
      <dgm:prSet presAssocID="{B8EA0C6F-B326-484D-90F3-47393B1F732F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17F07976-BA93-411C-A718-288D1F92A4A7}" type="pres">
      <dgm:prSet presAssocID="{B8EA0C6F-B326-484D-90F3-47393B1F732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C298DD9-802C-447E-855E-0C425E80AA62}" type="pres">
      <dgm:prSet presAssocID="{B8EA0C6F-B326-484D-90F3-47393B1F732F}" presName="spaceRect" presStyleCnt="0"/>
      <dgm:spPr/>
    </dgm:pt>
    <dgm:pt modelId="{A6DBD094-ED97-4170-9503-52CA5D187B15}" type="pres">
      <dgm:prSet presAssocID="{B8EA0C6F-B326-484D-90F3-47393B1F732F}" presName="textRect" presStyleLbl="revTx" presStyleIdx="1" presStyleCnt="7">
        <dgm:presLayoutVars>
          <dgm:chMax val="1"/>
          <dgm:chPref val="1"/>
        </dgm:presLayoutVars>
      </dgm:prSet>
      <dgm:spPr/>
    </dgm:pt>
    <dgm:pt modelId="{4FEAA2EA-E7F1-4C7F-89CF-257752433943}" type="pres">
      <dgm:prSet presAssocID="{90BC3DCC-1B5B-4B80-B250-E5711ADADEB8}" presName="sibTrans" presStyleCnt="0"/>
      <dgm:spPr/>
    </dgm:pt>
    <dgm:pt modelId="{A6C08BD4-290C-4327-BF1C-030A3D7DC960}" type="pres">
      <dgm:prSet presAssocID="{67C10188-04DA-4840-9CB0-41C0627D151E}" presName="compNode" presStyleCnt="0"/>
      <dgm:spPr/>
    </dgm:pt>
    <dgm:pt modelId="{335071F4-13FD-4059-9272-1F4BC1827C52}" type="pres">
      <dgm:prSet presAssocID="{67C10188-04DA-4840-9CB0-41C0627D151E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6B1D0AED-20FC-42C0-A88C-69795E714A39}" type="pres">
      <dgm:prSet presAssocID="{67C10188-04DA-4840-9CB0-41C0627D151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931767A-5B6D-4B4C-B4E0-23BD91286E81}" type="pres">
      <dgm:prSet presAssocID="{67C10188-04DA-4840-9CB0-41C0627D151E}" presName="spaceRect" presStyleCnt="0"/>
      <dgm:spPr/>
    </dgm:pt>
    <dgm:pt modelId="{F8C629F6-05CE-437F-8456-D06145EB13B5}" type="pres">
      <dgm:prSet presAssocID="{67C10188-04DA-4840-9CB0-41C0627D151E}" presName="textRect" presStyleLbl="revTx" presStyleIdx="2" presStyleCnt="7">
        <dgm:presLayoutVars>
          <dgm:chMax val="1"/>
          <dgm:chPref val="1"/>
        </dgm:presLayoutVars>
      </dgm:prSet>
      <dgm:spPr/>
    </dgm:pt>
    <dgm:pt modelId="{6B12F84F-195E-4BBE-B9C9-8955BC961AB9}" type="pres">
      <dgm:prSet presAssocID="{E99D98E1-530E-4556-8147-AE7ABAFE099D}" presName="sibTrans" presStyleCnt="0"/>
      <dgm:spPr/>
    </dgm:pt>
    <dgm:pt modelId="{DDE778C3-E987-4821-B3C0-3A423AD2EBBF}" type="pres">
      <dgm:prSet presAssocID="{321D7A05-C5F7-4F94-BF25-29363200080A}" presName="compNode" presStyleCnt="0"/>
      <dgm:spPr/>
    </dgm:pt>
    <dgm:pt modelId="{30D608DA-8B4E-4F1F-AEBF-B06FD90D7B9E}" type="pres">
      <dgm:prSet presAssocID="{321D7A05-C5F7-4F94-BF25-29363200080A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9429B44E-7912-407D-B5CC-F928445420C2}" type="pres">
      <dgm:prSet presAssocID="{321D7A05-C5F7-4F94-BF25-29363200080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A4AA91C0-DE70-4122-86EC-6C8BD7512866}" type="pres">
      <dgm:prSet presAssocID="{321D7A05-C5F7-4F94-BF25-29363200080A}" presName="spaceRect" presStyleCnt="0"/>
      <dgm:spPr/>
    </dgm:pt>
    <dgm:pt modelId="{3E7E5DCA-3261-4D23-BEE7-01B7AE8035C5}" type="pres">
      <dgm:prSet presAssocID="{321D7A05-C5F7-4F94-BF25-29363200080A}" presName="textRect" presStyleLbl="revTx" presStyleIdx="3" presStyleCnt="7">
        <dgm:presLayoutVars>
          <dgm:chMax val="1"/>
          <dgm:chPref val="1"/>
        </dgm:presLayoutVars>
      </dgm:prSet>
      <dgm:spPr/>
    </dgm:pt>
    <dgm:pt modelId="{A6BF9040-0A57-40F1-8817-A4789445B6CD}" type="pres">
      <dgm:prSet presAssocID="{CF0D39B5-F8F5-4E0D-8FB4-34BBB02ABC6D}" presName="sibTrans" presStyleCnt="0"/>
      <dgm:spPr/>
    </dgm:pt>
    <dgm:pt modelId="{CB23899F-E9AF-4D4B-ACC8-7043A3C83F5D}" type="pres">
      <dgm:prSet presAssocID="{62763E72-B040-4EEF-BFDE-0DAF036ACEE1}" presName="compNode" presStyleCnt="0"/>
      <dgm:spPr/>
    </dgm:pt>
    <dgm:pt modelId="{6DE08821-BD80-4E49-9BE2-5BDFD1F3F747}" type="pres">
      <dgm:prSet presAssocID="{62763E72-B040-4EEF-BFDE-0DAF036ACEE1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A2835F2-D53F-4253-B600-6C4ADC8C778E}" type="pres">
      <dgm:prSet presAssocID="{62763E72-B040-4EEF-BFDE-0DAF036ACEE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55AEA371-C4B8-4B2B-89E4-FAAA324A44F6}" type="pres">
      <dgm:prSet presAssocID="{62763E72-B040-4EEF-BFDE-0DAF036ACEE1}" presName="spaceRect" presStyleCnt="0"/>
      <dgm:spPr/>
    </dgm:pt>
    <dgm:pt modelId="{53F4447F-AB14-4A56-9FA4-20AEC16AE0A4}" type="pres">
      <dgm:prSet presAssocID="{62763E72-B040-4EEF-BFDE-0DAF036ACEE1}" presName="textRect" presStyleLbl="revTx" presStyleIdx="4" presStyleCnt="7">
        <dgm:presLayoutVars>
          <dgm:chMax val="1"/>
          <dgm:chPref val="1"/>
        </dgm:presLayoutVars>
      </dgm:prSet>
      <dgm:spPr/>
    </dgm:pt>
    <dgm:pt modelId="{68992B42-EF81-4FF2-AE35-272C746D6D21}" type="pres">
      <dgm:prSet presAssocID="{CD951A13-E82B-4289-84EC-E0D2F0261FDE}" presName="sibTrans" presStyleCnt="0"/>
      <dgm:spPr/>
    </dgm:pt>
    <dgm:pt modelId="{3363962B-5EE0-42B3-A26B-431219BA705B}" type="pres">
      <dgm:prSet presAssocID="{E37C1AE9-2717-41A2-B6F5-E852859F514A}" presName="compNode" presStyleCnt="0"/>
      <dgm:spPr/>
    </dgm:pt>
    <dgm:pt modelId="{4B269DD4-8E71-4E5A-9C0D-DEA77F8D0F75}" type="pres">
      <dgm:prSet presAssocID="{E37C1AE9-2717-41A2-B6F5-E852859F514A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F7FAD46-EC10-4D2F-A46E-1316E2D87D9E}" type="pres">
      <dgm:prSet presAssocID="{E37C1AE9-2717-41A2-B6F5-E852859F514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6B380E1-39C0-4C6F-848A-308E93D4A0E9}" type="pres">
      <dgm:prSet presAssocID="{E37C1AE9-2717-41A2-B6F5-E852859F514A}" presName="spaceRect" presStyleCnt="0"/>
      <dgm:spPr/>
    </dgm:pt>
    <dgm:pt modelId="{B3D9200A-89A2-43EC-99A1-64E330D8E19A}" type="pres">
      <dgm:prSet presAssocID="{E37C1AE9-2717-41A2-B6F5-E852859F514A}" presName="textRect" presStyleLbl="revTx" presStyleIdx="5" presStyleCnt="7">
        <dgm:presLayoutVars>
          <dgm:chMax val="1"/>
          <dgm:chPref val="1"/>
        </dgm:presLayoutVars>
      </dgm:prSet>
      <dgm:spPr/>
    </dgm:pt>
    <dgm:pt modelId="{B299B68C-8C18-4DDC-9704-A6D9FC9A15DA}" type="pres">
      <dgm:prSet presAssocID="{43DD3D45-78E4-4D94-909C-F4CDDF2A330F}" presName="sibTrans" presStyleCnt="0"/>
      <dgm:spPr/>
    </dgm:pt>
    <dgm:pt modelId="{C3B8B6D1-B0B7-4E1B-A6D5-EECD06A2E4C1}" type="pres">
      <dgm:prSet presAssocID="{71F58CC7-D7A3-4385-927F-D30862FC1D3C}" presName="compNode" presStyleCnt="0"/>
      <dgm:spPr/>
    </dgm:pt>
    <dgm:pt modelId="{6D847135-32D4-4BF3-A459-13B5A50A9635}" type="pres">
      <dgm:prSet presAssocID="{71F58CC7-D7A3-4385-927F-D30862FC1D3C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B1B86EA-CA68-49C7-9CC0-2706CC5839E3}" type="pres">
      <dgm:prSet presAssocID="{71F58CC7-D7A3-4385-927F-D30862FC1D3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872DDB9-4427-462E-99AA-66AF5A48D445}" type="pres">
      <dgm:prSet presAssocID="{71F58CC7-D7A3-4385-927F-D30862FC1D3C}" presName="spaceRect" presStyleCnt="0"/>
      <dgm:spPr/>
    </dgm:pt>
    <dgm:pt modelId="{EA23C303-53AA-4112-8F4D-5AF3E7D8C93A}" type="pres">
      <dgm:prSet presAssocID="{71F58CC7-D7A3-4385-927F-D30862FC1D3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401E1C01-8D12-4A85-9CAC-55F4340E3796}" srcId="{9DD3195D-3460-4792-845C-695E9DBA015B}" destId="{339410AE-915D-4758-ABE0-E8DA2D6EFBA3}" srcOrd="0" destOrd="0" parTransId="{A882C361-E18E-45C2-9E87-B5A30D0915B4}" sibTransId="{BD445124-4000-4507-A1ED-7385CC6EE133}"/>
    <dgm:cxn modelId="{44CE2703-20C9-4D55-8D2F-3F4DE36A77BE}" type="presOf" srcId="{62763E72-B040-4EEF-BFDE-0DAF036ACEE1}" destId="{53F4447F-AB14-4A56-9FA4-20AEC16AE0A4}" srcOrd="0" destOrd="0" presId="urn:microsoft.com/office/officeart/2018/5/layout/IconLeafLabelList"/>
    <dgm:cxn modelId="{06B9B218-AA85-49D3-8380-7DE961A423EF}" srcId="{9DD3195D-3460-4792-845C-695E9DBA015B}" destId="{71F58CC7-D7A3-4385-927F-D30862FC1D3C}" srcOrd="6" destOrd="0" parTransId="{C4310BA4-E236-476E-AD31-D69DAF7DA64E}" sibTransId="{23E38D98-4E07-4ABF-9D69-B98E99FD2BB6}"/>
    <dgm:cxn modelId="{0FF5B633-0924-4775-A163-DED8E5395F2B}" type="presOf" srcId="{9DD3195D-3460-4792-845C-695E9DBA015B}" destId="{4A84CC3C-38CA-48D9-A939-268666FD6B09}" srcOrd="0" destOrd="0" presId="urn:microsoft.com/office/officeart/2018/5/layout/IconLeafLabelList"/>
    <dgm:cxn modelId="{22C88E6D-1F58-40C2-B932-EC1CA9513DC1}" type="presOf" srcId="{71F58CC7-D7A3-4385-927F-D30862FC1D3C}" destId="{EA23C303-53AA-4112-8F4D-5AF3E7D8C93A}" srcOrd="0" destOrd="0" presId="urn:microsoft.com/office/officeart/2018/5/layout/IconLeafLabelList"/>
    <dgm:cxn modelId="{CE21306E-25A6-4722-A1A8-27CCFCED227B}" srcId="{9DD3195D-3460-4792-845C-695E9DBA015B}" destId="{321D7A05-C5F7-4F94-BF25-29363200080A}" srcOrd="3" destOrd="0" parTransId="{CEC12924-CF9C-46CC-AE70-E8DC76128ED3}" sibTransId="{CF0D39B5-F8F5-4E0D-8FB4-34BBB02ABC6D}"/>
    <dgm:cxn modelId="{53196F73-393D-48AF-ABFD-28F994D1EDB6}" type="presOf" srcId="{67C10188-04DA-4840-9CB0-41C0627D151E}" destId="{F8C629F6-05CE-437F-8456-D06145EB13B5}" srcOrd="0" destOrd="0" presId="urn:microsoft.com/office/officeart/2018/5/layout/IconLeafLabelList"/>
    <dgm:cxn modelId="{8BF04455-9886-401F-B1A3-83D942B0DC5D}" type="presOf" srcId="{339410AE-915D-4758-ABE0-E8DA2D6EFBA3}" destId="{83D2D428-6F50-4C8E-BFC9-A640F68E397E}" srcOrd="0" destOrd="0" presId="urn:microsoft.com/office/officeart/2018/5/layout/IconLeafLabelList"/>
    <dgm:cxn modelId="{7F69F156-38F6-4171-9D10-7847D68FCECC}" srcId="{9DD3195D-3460-4792-845C-695E9DBA015B}" destId="{62763E72-B040-4EEF-BFDE-0DAF036ACEE1}" srcOrd="4" destOrd="0" parTransId="{C036B7AA-5D77-4A02-93C9-D3ED2E58A0EC}" sibTransId="{CD951A13-E82B-4289-84EC-E0D2F0261FDE}"/>
    <dgm:cxn modelId="{091B1B78-77C2-4760-87C4-4AC52D4CD8B0}" srcId="{9DD3195D-3460-4792-845C-695E9DBA015B}" destId="{B8EA0C6F-B326-484D-90F3-47393B1F732F}" srcOrd="1" destOrd="0" parTransId="{A45D459F-0CDC-4D57-8FD6-9668AF52EEAA}" sibTransId="{90BC3DCC-1B5B-4B80-B250-E5711ADADEB8}"/>
    <dgm:cxn modelId="{706043B8-9FF4-4FBC-AB8C-27A829314637}" type="presOf" srcId="{321D7A05-C5F7-4F94-BF25-29363200080A}" destId="{3E7E5DCA-3261-4D23-BEE7-01B7AE8035C5}" srcOrd="0" destOrd="0" presId="urn:microsoft.com/office/officeart/2018/5/layout/IconLeafLabelList"/>
    <dgm:cxn modelId="{9C9FF2BF-B848-494E-8AFB-C453E6B51F21}" type="presOf" srcId="{B8EA0C6F-B326-484D-90F3-47393B1F732F}" destId="{A6DBD094-ED97-4170-9503-52CA5D187B15}" srcOrd="0" destOrd="0" presId="urn:microsoft.com/office/officeart/2018/5/layout/IconLeafLabelList"/>
    <dgm:cxn modelId="{C6B4CFDB-5902-46F7-8FE3-3694B2AE1342}" type="presOf" srcId="{E37C1AE9-2717-41A2-B6F5-E852859F514A}" destId="{B3D9200A-89A2-43EC-99A1-64E330D8E19A}" srcOrd="0" destOrd="0" presId="urn:microsoft.com/office/officeart/2018/5/layout/IconLeafLabelList"/>
    <dgm:cxn modelId="{A3F824DD-FD38-4C23-ABDF-1EE557EE3E55}" srcId="{9DD3195D-3460-4792-845C-695E9DBA015B}" destId="{E37C1AE9-2717-41A2-B6F5-E852859F514A}" srcOrd="5" destOrd="0" parTransId="{16A08DDD-EB0C-4513-A9FB-517C47A1FE09}" sibTransId="{43DD3D45-78E4-4D94-909C-F4CDDF2A330F}"/>
    <dgm:cxn modelId="{C3FA93E9-1B05-40B0-AF97-31B8B0D0BB3C}" srcId="{9DD3195D-3460-4792-845C-695E9DBA015B}" destId="{67C10188-04DA-4840-9CB0-41C0627D151E}" srcOrd="2" destOrd="0" parTransId="{B1BFAFF3-2EA3-4801-BD70-383E482F281F}" sibTransId="{E99D98E1-530E-4556-8147-AE7ABAFE099D}"/>
    <dgm:cxn modelId="{71359EEA-BEBF-4283-BC94-C3DC7535D569}" type="presParOf" srcId="{4A84CC3C-38CA-48D9-A939-268666FD6B09}" destId="{5A4A7296-3334-4845-B40E-2AA6CF4CD6E3}" srcOrd="0" destOrd="0" presId="urn:microsoft.com/office/officeart/2018/5/layout/IconLeafLabelList"/>
    <dgm:cxn modelId="{BD7D7B0C-FAB2-4BDE-A01A-0B11B90C5F92}" type="presParOf" srcId="{5A4A7296-3334-4845-B40E-2AA6CF4CD6E3}" destId="{76ED7CA9-2511-4A53-80AC-BC88E33FDCAD}" srcOrd="0" destOrd="0" presId="urn:microsoft.com/office/officeart/2018/5/layout/IconLeafLabelList"/>
    <dgm:cxn modelId="{D56B897C-70CC-495A-90A7-51CE8C4F8521}" type="presParOf" srcId="{5A4A7296-3334-4845-B40E-2AA6CF4CD6E3}" destId="{1A0A1717-0515-4FB0-8447-4214CF92E069}" srcOrd="1" destOrd="0" presId="urn:microsoft.com/office/officeart/2018/5/layout/IconLeafLabelList"/>
    <dgm:cxn modelId="{00E15EF8-F9D9-452D-884C-DD41292D6E5D}" type="presParOf" srcId="{5A4A7296-3334-4845-B40E-2AA6CF4CD6E3}" destId="{8761F126-852B-43F0-9FEB-0CB44941C0F8}" srcOrd="2" destOrd="0" presId="urn:microsoft.com/office/officeart/2018/5/layout/IconLeafLabelList"/>
    <dgm:cxn modelId="{441F319E-AF64-4627-AC7D-1D7C9EDE7539}" type="presParOf" srcId="{5A4A7296-3334-4845-B40E-2AA6CF4CD6E3}" destId="{83D2D428-6F50-4C8E-BFC9-A640F68E397E}" srcOrd="3" destOrd="0" presId="urn:microsoft.com/office/officeart/2018/5/layout/IconLeafLabelList"/>
    <dgm:cxn modelId="{98F039CA-DFEC-4045-A991-117AF4944309}" type="presParOf" srcId="{4A84CC3C-38CA-48D9-A939-268666FD6B09}" destId="{1A9F131A-7ADA-4DAC-AE18-24491AFAAA4E}" srcOrd="1" destOrd="0" presId="urn:microsoft.com/office/officeart/2018/5/layout/IconLeafLabelList"/>
    <dgm:cxn modelId="{F78AB7C1-5CFB-4C16-85D2-E2C4912A0428}" type="presParOf" srcId="{4A84CC3C-38CA-48D9-A939-268666FD6B09}" destId="{9545193B-3696-49CE-9DBB-9B075B2C4F71}" srcOrd="2" destOrd="0" presId="urn:microsoft.com/office/officeart/2018/5/layout/IconLeafLabelList"/>
    <dgm:cxn modelId="{3EE7B16F-3FDC-44B9-A6F3-C81FF90951B7}" type="presParOf" srcId="{9545193B-3696-49CE-9DBB-9B075B2C4F71}" destId="{CA0E6CE5-CCC9-4937-9591-BA9DA75BDCAB}" srcOrd="0" destOrd="0" presId="urn:microsoft.com/office/officeart/2018/5/layout/IconLeafLabelList"/>
    <dgm:cxn modelId="{8050F481-39E2-4714-9FCB-6F1754D465CD}" type="presParOf" srcId="{9545193B-3696-49CE-9DBB-9B075B2C4F71}" destId="{17F07976-BA93-411C-A718-288D1F92A4A7}" srcOrd="1" destOrd="0" presId="urn:microsoft.com/office/officeart/2018/5/layout/IconLeafLabelList"/>
    <dgm:cxn modelId="{011E5E69-82DD-47D6-AA48-DE1E99CA701D}" type="presParOf" srcId="{9545193B-3696-49CE-9DBB-9B075B2C4F71}" destId="{FC298DD9-802C-447E-855E-0C425E80AA62}" srcOrd="2" destOrd="0" presId="urn:microsoft.com/office/officeart/2018/5/layout/IconLeafLabelList"/>
    <dgm:cxn modelId="{5C1F6686-6029-477C-B03B-4F6E11C849D1}" type="presParOf" srcId="{9545193B-3696-49CE-9DBB-9B075B2C4F71}" destId="{A6DBD094-ED97-4170-9503-52CA5D187B15}" srcOrd="3" destOrd="0" presId="urn:microsoft.com/office/officeart/2018/5/layout/IconLeafLabelList"/>
    <dgm:cxn modelId="{D05DBE4A-554D-4DEB-B60E-2F79D042B0A5}" type="presParOf" srcId="{4A84CC3C-38CA-48D9-A939-268666FD6B09}" destId="{4FEAA2EA-E7F1-4C7F-89CF-257752433943}" srcOrd="3" destOrd="0" presId="urn:microsoft.com/office/officeart/2018/5/layout/IconLeafLabelList"/>
    <dgm:cxn modelId="{7BF63FD0-C88A-4A78-AEBB-06E9C3983C11}" type="presParOf" srcId="{4A84CC3C-38CA-48D9-A939-268666FD6B09}" destId="{A6C08BD4-290C-4327-BF1C-030A3D7DC960}" srcOrd="4" destOrd="0" presId="urn:microsoft.com/office/officeart/2018/5/layout/IconLeafLabelList"/>
    <dgm:cxn modelId="{C88238E4-F712-429B-BCDC-971DFF2A9F2D}" type="presParOf" srcId="{A6C08BD4-290C-4327-BF1C-030A3D7DC960}" destId="{335071F4-13FD-4059-9272-1F4BC1827C52}" srcOrd="0" destOrd="0" presId="urn:microsoft.com/office/officeart/2018/5/layout/IconLeafLabelList"/>
    <dgm:cxn modelId="{424BC0A8-2665-446D-8941-7F1F2968E58C}" type="presParOf" srcId="{A6C08BD4-290C-4327-BF1C-030A3D7DC960}" destId="{6B1D0AED-20FC-42C0-A88C-69795E714A39}" srcOrd="1" destOrd="0" presId="urn:microsoft.com/office/officeart/2018/5/layout/IconLeafLabelList"/>
    <dgm:cxn modelId="{6F888096-BA3E-4355-8006-B2593C01D812}" type="presParOf" srcId="{A6C08BD4-290C-4327-BF1C-030A3D7DC960}" destId="{7931767A-5B6D-4B4C-B4E0-23BD91286E81}" srcOrd="2" destOrd="0" presId="urn:microsoft.com/office/officeart/2018/5/layout/IconLeafLabelList"/>
    <dgm:cxn modelId="{79E680AC-33F6-4876-A439-C08723F717BC}" type="presParOf" srcId="{A6C08BD4-290C-4327-BF1C-030A3D7DC960}" destId="{F8C629F6-05CE-437F-8456-D06145EB13B5}" srcOrd="3" destOrd="0" presId="urn:microsoft.com/office/officeart/2018/5/layout/IconLeafLabelList"/>
    <dgm:cxn modelId="{460978F2-1111-4CD1-B0C3-F8EF169839FD}" type="presParOf" srcId="{4A84CC3C-38CA-48D9-A939-268666FD6B09}" destId="{6B12F84F-195E-4BBE-B9C9-8955BC961AB9}" srcOrd="5" destOrd="0" presId="urn:microsoft.com/office/officeart/2018/5/layout/IconLeafLabelList"/>
    <dgm:cxn modelId="{DE731672-AA01-4B3E-9DCD-257E220929C5}" type="presParOf" srcId="{4A84CC3C-38CA-48D9-A939-268666FD6B09}" destId="{DDE778C3-E987-4821-B3C0-3A423AD2EBBF}" srcOrd="6" destOrd="0" presId="urn:microsoft.com/office/officeart/2018/5/layout/IconLeafLabelList"/>
    <dgm:cxn modelId="{456BA7C7-29DA-40C4-9E26-014704A47481}" type="presParOf" srcId="{DDE778C3-E987-4821-B3C0-3A423AD2EBBF}" destId="{30D608DA-8B4E-4F1F-AEBF-B06FD90D7B9E}" srcOrd="0" destOrd="0" presId="urn:microsoft.com/office/officeart/2018/5/layout/IconLeafLabelList"/>
    <dgm:cxn modelId="{4F655E21-3233-47E7-A61D-FDEE1FDBCFEF}" type="presParOf" srcId="{DDE778C3-E987-4821-B3C0-3A423AD2EBBF}" destId="{9429B44E-7912-407D-B5CC-F928445420C2}" srcOrd="1" destOrd="0" presId="urn:microsoft.com/office/officeart/2018/5/layout/IconLeafLabelList"/>
    <dgm:cxn modelId="{66447EBB-30E0-4B0B-9221-D66EC6A6E906}" type="presParOf" srcId="{DDE778C3-E987-4821-B3C0-3A423AD2EBBF}" destId="{A4AA91C0-DE70-4122-86EC-6C8BD7512866}" srcOrd="2" destOrd="0" presId="urn:microsoft.com/office/officeart/2018/5/layout/IconLeafLabelList"/>
    <dgm:cxn modelId="{91C9F40F-35FE-4ADB-B745-5AE6CDA762C2}" type="presParOf" srcId="{DDE778C3-E987-4821-B3C0-3A423AD2EBBF}" destId="{3E7E5DCA-3261-4D23-BEE7-01B7AE8035C5}" srcOrd="3" destOrd="0" presId="urn:microsoft.com/office/officeart/2018/5/layout/IconLeafLabelList"/>
    <dgm:cxn modelId="{5A366481-1298-4774-93D7-8D1AC581EE16}" type="presParOf" srcId="{4A84CC3C-38CA-48D9-A939-268666FD6B09}" destId="{A6BF9040-0A57-40F1-8817-A4789445B6CD}" srcOrd="7" destOrd="0" presId="urn:microsoft.com/office/officeart/2018/5/layout/IconLeafLabelList"/>
    <dgm:cxn modelId="{47213AED-B0EE-4323-B19B-637DDE6CA077}" type="presParOf" srcId="{4A84CC3C-38CA-48D9-A939-268666FD6B09}" destId="{CB23899F-E9AF-4D4B-ACC8-7043A3C83F5D}" srcOrd="8" destOrd="0" presId="urn:microsoft.com/office/officeart/2018/5/layout/IconLeafLabelList"/>
    <dgm:cxn modelId="{B259CA02-D01E-447F-BD5A-A234FB2F507A}" type="presParOf" srcId="{CB23899F-E9AF-4D4B-ACC8-7043A3C83F5D}" destId="{6DE08821-BD80-4E49-9BE2-5BDFD1F3F747}" srcOrd="0" destOrd="0" presId="urn:microsoft.com/office/officeart/2018/5/layout/IconLeafLabelList"/>
    <dgm:cxn modelId="{A72C3285-1C72-46C5-9D12-30CB5AB822A8}" type="presParOf" srcId="{CB23899F-E9AF-4D4B-ACC8-7043A3C83F5D}" destId="{5A2835F2-D53F-4253-B600-6C4ADC8C778E}" srcOrd="1" destOrd="0" presId="urn:microsoft.com/office/officeart/2018/5/layout/IconLeafLabelList"/>
    <dgm:cxn modelId="{20D9F674-81E5-4AAD-9122-D576F00B40A0}" type="presParOf" srcId="{CB23899F-E9AF-4D4B-ACC8-7043A3C83F5D}" destId="{55AEA371-C4B8-4B2B-89E4-FAAA324A44F6}" srcOrd="2" destOrd="0" presId="urn:microsoft.com/office/officeart/2018/5/layout/IconLeafLabelList"/>
    <dgm:cxn modelId="{9D58AFF9-B558-4C83-B728-D3F8CFAFD16A}" type="presParOf" srcId="{CB23899F-E9AF-4D4B-ACC8-7043A3C83F5D}" destId="{53F4447F-AB14-4A56-9FA4-20AEC16AE0A4}" srcOrd="3" destOrd="0" presId="urn:microsoft.com/office/officeart/2018/5/layout/IconLeafLabelList"/>
    <dgm:cxn modelId="{E3B09CC3-A666-49EA-B313-15669AAAB92A}" type="presParOf" srcId="{4A84CC3C-38CA-48D9-A939-268666FD6B09}" destId="{68992B42-EF81-4FF2-AE35-272C746D6D21}" srcOrd="9" destOrd="0" presId="urn:microsoft.com/office/officeart/2018/5/layout/IconLeafLabelList"/>
    <dgm:cxn modelId="{3D626453-0BD0-4310-91BB-9B43013AC8F3}" type="presParOf" srcId="{4A84CC3C-38CA-48D9-A939-268666FD6B09}" destId="{3363962B-5EE0-42B3-A26B-431219BA705B}" srcOrd="10" destOrd="0" presId="urn:microsoft.com/office/officeart/2018/5/layout/IconLeafLabelList"/>
    <dgm:cxn modelId="{63481661-4521-4F25-9A3D-A3A0D9CCA93E}" type="presParOf" srcId="{3363962B-5EE0-42B3-A26B-431219BA705B}" destId="{4B269DD4-8E71-4E5A-9C0D-DEA77F8D0F75}" srcOrd="0" destOrd="0" presId="urn:microsoft.com/office/officeart/2018/5/layout/IconLeafLabelList"/>
    <dgm:cxn modelId="{3756A6C6-D9A9-4422-9523-51E94F4093F7}" type="presParOf" srcId="{3363962B-5EE0-42B3-A26B-431219BA705B}" destId="{2F7FAD46-EC10-4D2F-A46E-1316E2D87D9E}" srcOrd="1" destOrd="0" presId="urn:microsoft.com/office/officeart/2018/5/layout/IconLeafLabelList"/>
    <dgm:cxn modelId="{D41BA63C-947D-4AEA-B13D-FEE7EF4E6F34}" type="presParOf" srcId="{3363962B-5EE0-42B3-A26B-431219BA705B}" destId="{B6B380E1-39C0-4C6F-848A-308E93D4A0E9}" srcOrd="2" destOrd="0" presId="urn:microsoft.com/office/officeart/2018/5/layout/IconLeafLabelList"/>
    <dgm:cxn modelId="{B6284130-6092-44F1-8CF7-787CC306B7C7}" type="presParOf" srcId="{3363962B-5EE0-42B3-A26B-431219BA705B}" destId="{B3D9200A-89A2-43EC-99A1-64E330D8E19A}" srcOrd="3" destOrd="0" presId="urn:microsoft.com/office/officeart/2018/5/layout/IconLeafLabelList"/>
    <dgm:cxn modelId="{51AA68B5-3B35-4E39-A6A6-70ABA52940DC}" type="presParOf" srcId="{4A84CC3C-38CA-48D9-A939-268666FD6B09}" destId="{B299B68C-8C18-4DDC-9704-A6D9FC9A15DA}" srcOrd="11" destOrd="0" presId="urn:microsoft.com/office/officeart/2018/5/layout/IconLeafLabelList"/>
    <dgm:cxn modelId="{533A6082-19CF-4063-902B-3F5FC88849C6}" type="presParOf" srcId="{4A84CC3C-38CA-48D9-A939-268666FD6B09}" destId="{C3B8B6D1-B0B7-4E1B-A6D5-EECD06A2E4C1}" srcOrd="12" destOrd="0" presId="urn:microsoft.com/office/officeart/2018/5/layout/IconLeafLabelList"/>
    <dgm:cxn modelId="{A823DC60-5317-46C0-88DD-5E601A38B135}" type="presParOf" srcId="{C3B8B6D1-B0B7-4E1B-A6D5-EECD06A2E4C1}" destId="{6D847135-32D4-4BF3-A459-13B5A50A9635}" srcOrd="0" destOrd="0" presId="urn:microsoft.com/office/officeart/2018/5/layout/IconLeafLabelList"/>
    <dgm:cxn modelId="{29E0BAAC-9B3E-4FD7-89C3-8C098F563D46}" type="presParOf" srcId="{C3B8B6D1-B0B7-4E1B-A6D5-EECD06A2E4C1}" destId="{0B1B86EA-CA68-49C7-9CC0-2706CC5839E3}" srcOrd="1" destOrd="0" presId="urn:microsoft.com/office/officeart/2018/5/layout/IconLeafLabelList"/>
    <dgm:cxn modelId="{1F97825F-ED72-4384-B17B-DE7A15697F10}" type="presParOf" srcId="{C3B8B6D1-B0B7-4E1B-A6D5-EECD06A2E4C1}" destId="{7872DDB9-4427-462E-99AA-66AF5A48D445}" srcOrd="2" destOrd="0" presId="urn:microsoft.com/office/officeart/2018/5/layout/IconLeafLabelList"/>
    <dgm:cxn modelId="{9F53483C-A83A-4FB1-94E4-B9EA30E2017F}" type="presParOf" srcId="{C3B8B6D1-B0B7-4E1B-A6D5-EECD06A2E4C1}" destId="{EA23C303-53AA-4112-8F4D-5AF3E7D8C93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F35A89-0243-4AF8-9408-E5B8F7F5AB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ECF21C-C20D-4B00-BA39-8E7FF5B2AE8C}">
      <dgm:prSet/>
      <dgm:spPr/>
      <dgm:t>
        <a:bodyPr/>
        <a:lstStyle/>
        <a:p>
          <a:r>
            <a:rPr lang="en-GB" dirty="0"/>
            <a:t>Strengths?</a:t>
          </a:r>
          <a:endParaRPr lang="en-US" dirty="0"/>
        </a:p>
      </dgm:t>
    </dgm:pt>
    <dgm:pt modelId="{4AD83BF2-BA64-4BA3-AA62-C1F7FDB3FD67}" type="parTrans" cxnId="{9DFDEFC0-8E5A-4676-84E1-39714E26D850}">
      <dgm:prSet/>
      <dgm:spPr/>
      <dgm:t>
        <a:bodyPr/>
        <a:lstStyle/>
        <a:p>
          <a:endParaRPr lang="en-US"/>
        </a:p>
      </dgm:t>
    </dgm:pt>
    <dgm:pt modelId="{B025E4A4-F17C-4704-8BA9-38710CF0E9A7}" type="sibTrans" cxnId="{9DFDEFC0-8E5A-4676-84E1-39714E26D850}">
      <dgm:prSet/>
      <dgm:spPr/>
      <dgm:t>
        <a:bodyPr/>
        <a:lstStyle/>
        <a:p>
          <a:endParaRPr lang="en-US"/>
        </a:p>
      </dgm:t>
    </dgm:pt>
    <dgm:pt modelId="{390726B6-C54B-4861-8B08-B4C583FDB135}">
      <dgm:prSet/>
      <dgm:spPr/>
      <dgm:t>
        <a:bodyPr/>
        <a:lstStyle/>
        <a:p>
          <a:r>
            <a:rPr lang="en-GB" dirty="0"/>
            <a:t>Limitations?</a:t>
          </a:r>
          <a:endParaRPr lang="en-US" dirty="0"/>
        </a:p>
      </dgm:t>
    </dgm:pt>
    <dgm:pt modelId="{A4795E60-166B-4C94-8F3E-5E17668ECB9F}" type="parTrans" cxnId="{4238FABA-641E-4587-8042-2C6763B500C5}">
      <dgm:prSet/>
      <dgm:spPr/>
      <dgm:t>
        <a:bodyPr/>
        <a:lstStyle/>
        <a:p>
          <a:endParaRPr lang="en-US"/>
        </a:p>
      </dgm:t>
    </dgm:pt>
    <dgm:pt modelId="{BB9C91D1-4714-41FE-81B5-74D36C574BDE}" type="sibTrans" cxnId="{4238FABA-641E-4587-8042-2C6763B500C5}">
      <dgm:prSet/>
      <dgm:spPr/>
      <dgm:t>
        <a:bodyPr/>
        <a:lstStyle/>
        <a:p>
          <a:endParaRPr lang="en-US"/>
        </a:p>
      </dgm:t>
    </dgm:pt>
    <dgm:pt modelId="{CE744B3C-8A4F-4E1E-B803-E74F01DF3F16}" type="pres">
      <dgm:prSet presAssocID="{C3F35A89-0243-4AF8-9408-E5B8F7F5ABE5}" presName="root" presStyleCnt="0">
        <dgm:presLayoutVars>
          <dgm:dir/>
          <dgm:resizeHandles val="exact"/>
        </dgm:presLayoutVars>
      </dgm:prSet>
      <dgm:spPr/>
    </dgm:pt>
    <dgm:pt modelId="{99858689-A0AE-4CC0-B0DF-E015E7A338B8}" type="pres">
      <dgm:prSet presAssocID="{15ECF21C-C20D-4B00-BA39-8E7FF5B2AE8C}" presName="compNode" presStyleCnt="0"/>
      <dgm:spPr/>
    </dgm:pt>
    <dgm:pt modelId="{B66A1DCD-7B52-4115-8DC5-D00E48E49444}" type="pres">
      <dgm:prSet presAssocID="{15ECF21C-C20D-4B00-BA39-8E7FF5B2AE8C}" presName="bgRect" presStyleLbl="bgShp" presStyleIdx="0" presStyleCnt="2"/>
      <dgm:spPr/>
    </dgm:pt>
    <dgm:pt modelId="{A8537AB3-FD80-4616-881A-7B2B94367B45}" type="pres">
      <dgm:prSet presAssocID="{15ECF21C-C20D-4B00-BA39-8E7FF5B2AE8C}" presName="iconRect" presStyleLbl="node1" presStyleIdx="0" presStyleCnt="2" custLinFactNeighborX="-991" custLinFactNeighborY="15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dge Follow with solid fill"/>
        </a:ext>
      </dgm:extLst>
    </dgm:pt>
    <dgm:pt modelId="{CE621243-2D53-48AE-B59C-9FF3023884BF}" type="pres">
      <dgm:prSet presAssocID="{15ECF21C-C20D-4B00-BA39-8E7FF5B2AE8C}" presName="spaceRect" presStyleCnt="0"/>
      <dgm:spPr/>
    </dgm:pt>
    <dgm:pt modelId="{BF68121B-553D-4095-BD07-3905594C8815}" type="pres">
      <dgm:prSet presAssocID="{15ECF21C-C20D-4B00-BA39-8E7FF5B2AE8C}" presName="parTx" presStyleLbl="revTx" presStyleIdx="0" presStyleCnt="2">
        <dgm:presLayoutVars>
          <dgm:chMax val="0"/>
          <dgm:chPref val="0"/>
        </dgm:presLayoutVars>
      </dgm:prSet>
      <dgm:spPr/>
    </dgm:pt>
    <dgm:pt modelId="{39B91DC6-90DA-4963-B47C-BA77787D2B17}" type="pres">
      <dgm:prSet presAssocID="{B025E4A4-F17C-4704-8BA9-38710CF0E9A7}" presName="sibTrans" presStyleCnt="0"/>
      <dgm:spPr/>
    </dgm:pt>
    <dgm:pt modelId="{630382DF-D387-4594-A269-58AD7961E4B9}" type="pres">
      <dgm:prSet presAssocID="{390726B6-C54B-4861-8B08-B4C583FDB135}" presName="compNode" presStyleCnt="0"/>
      <dgm:spPr/>
    </dgm:pt>
    <dgm:pt modelId="{A33FDD13-AE9F-4A89-8A16-F92AFCE1EE20}" type="pres">
      <dgm:prSet presAssocID="{390726B6-C54B-4861-8B08-B4C583FDB135}" presName="bgRect" presStyleLbl="bgShp" presStyleIdx="1" presStyleCnt="2"/>
      <dgm:spPr/>
    </dgm:pt>
    <dgm:pt modelId="{A894FF6C-11E9-4A2A-A8BF-4118AAF1A77C}" type="pres">
      <dgm:prSet presAssocID="{390726B6-C54B-4861-8B08-B4C583FDB13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dge Unfollow with solid fill"/>
        </a:ext>
      </dgm:extLst>
    </dgm:pt>
    <dgm:pt modelId="{163CEA92-7227-49E8-A302-5C3EEFAE1048}" type="pres">
      <dgm:prSet presAssocID="{390726B6-C54B-4861-8B08-B4C583FDB135}" presName="spaceRect" presStyleCnt="0"/>
      <dgm:spPr/>
    </dgm:pt>
    <dgm:pt modelId="{FF725B39-384E-4DBE-AA3C-9DD820AAD469}" type="pres">
      <dgm:prSet presAssocID="{390726B6-C54B-4861-8B08-B4C583FDB13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BC8CB06-0B9D-4E58-9CD2-915F03200C17}" type="presOf" srcId="{15ECF21C-C20D-4B00-BA39-8E7FF5B2AE8C}" destId="{BF68121B-553D-4095-BD07-3905594C8815}" srcOrd="0" destOrd="0" presId="urn:microsoft.com/office/officeart/2018/2/layout/IconVerticalSolidList"/>
    <dgm:cxn modelId="{345AB1A6-76C7-44E7-8ADD-0BE266567C44}" type="presOf" srcId="{390726B6-C54B-4861-8B08-B4C583FDB135}" destId="{FF725B39-384E-4DBE-AA3C-9DD820AAD469}" srcOrd="0" destOrd="0" presId="urn:microsoft.com/office/officeart/2018/2/layout/IconVerticalSolidList"/>
    <dgm:cxn modelId="{1AF655AC-D846-4F9C-A5F9-B564A682A960}" type="presOf" srcId="{C3F35A89-0243-4AF8-9408-E5B8F7F5ABE5}" destId="{CE744B3C-8A4F-4E1E-B803-E74F01DF3F16}" srcOrd="0" destOrd="0" presId="urn:microsoft.com/office/officeart/2018/2/layout/IconVerticalSolidList"/>
    <dgm:cxn modelId="{4238FABA-641E-4587-8042-2C6763B500C5}" srcId="{C3F35A89-0243-4AF8-9408-E5B8F7F5ABE5}" destId="{390726B6-C54B-4861-8B08-B4C583FDB135}" srcOrd="1" destOrd="0" parTransId="{A4795E60-166B-4C94-8F3E-5E17668ECB9F}" sibTransId="{BB9C91D1-4714-41FE-81B5-74D36C574BDE}"/>
    <dgm:cxn modelId="{9DFDEFC0-8E5A-4676-84E1-39714E26D850}" srcId="{C3F35A89-0243-4AF8-9408-E5B8F7F5ABE5}" destId="{15ECF21C-C20D-4B00-BA39-8E7FF5B2AE8C}" srcOrd="0" destOrd="0" parTransId="{4AD83BF2-BA64-4BA3-AA62-C1F7FDB3FD67}" sibTransId="{B025E4A4-F17C-4704-8BA9-38710CF0E9A7}"/>
    <dgm:cxn modelId="{F3626EAF-BF09-45F4-BDE3-E6180021E4D8}" type="presParOf" srcId="{CE744B3C-8A4F-4E1E-B803-E74F01DF3F16}" destId="{99858689-A0AE-4CC0-B0DF-E015E7A338B8}" srcOrd="0" destOrd="0" presId="urn:microsoft.com/office/officeart/2018/2/layout/IconVerticalSolidList"/>
    <dgm:cxn modelId="{10E9962D-E7F9-4BD6-BDFA-A3D57857F936}" type="presParOf" srcId="{99858689-A0AE-4CC0-B0DF-E015E7A338B8}" destId="{B66A1DCD-7B52-4115-8DC5-D00E48E49444}" srcOrd="0" destOrd="0" presId="urn:microsoft.com/office/officeart/2018/2/layout/IconVerticalSolidList"/>
    <dgm:cxn modelId="{0FB9484E-9953-486D-BE22-0B94E850E3A5}" type="presParOf" srcId="{99858689-A0AE-4CC0-B0DF-E015E7A338B8}" destId="{A8537AB3-FD80-4616-881A-7B2B94367B45}" srcOrd="1" destOrd="0" presId="urn:microsoft.com/office/officeart/2018/2/layout/IconVerticalSolidList"/>
    <dgm:cxn modelId="{8EE0600D-78E3-4337-874A-A63885EC334E}" type="presParOf" srcId="{99858689-A0AE-4CC0-B0DF-E015E7A338B8}" destId="{CE621243-2D53-48AE-B59C-9FF3023884BF}" srcOrd="2" destOrd="0" presId="urn:microsoft.com/office/officeart/2018/2/layout/IconVerticalSolidList"/>
    <dgm:cxn modelId="{620C32F2-73A9-41E6-8D99-09DE84BED1A3}" type="presParOf" srcId="{99858689-A0AE-4CC0-B0DF-E015E7A338B8}" destId="{BF68121B-553D-4095-BD07-3905594C8815}" srcOrd="3" destOrd="0" presId="urn:microsoft.com/office/officeart/2018/2/layout/IconVerticalSolidList"/>
    <dgm:cxn modelId="{C4503B76-0884-47AE-B0FC-F9659C2B5FBA}" type="presParOf" srcId="{CE744B3C-8A4F-4E1E-B803-E74F01DF3F16}" destId="{39B91DC6-90DA-4963-B47C-BA77787D2B17}" srcOrd="1" destOrd="0" presId="urn:microsoft.com/office/officeart/2018/2/layout/IconVerticalSolidList"/>
    <dgm:cxn modelId="{7188D4FB-A4D8-48AD-9644-46BE5BAD0EFE}" type="presParOf" srcId="{CE744B3C-8A4F-4E1E-B803-E74F01DF3F16}" destId="{630382DF-D387-4594-A269-58AD7961E4B9}" srcOrd="2" destOrd="0" presId="urn:microsoft.com/office/officeart/2018/2/layout/IconVerticalSolidList"/>
    <dgm:cxn modelId="{C018F49D-54B2-4BE1-970B-B951EC08CC1A}" type="presParOf" srcId="{630382DF-D387-4594-A269-58AD7961E4B9}" destId="{A33FDD13-AE9F-4A89-8A16-F92AFCE1EE20}" srcOrd="0" destOrd="0" presId="urn:microsoft.com/office/officeart/2018/2/layout/IconVerticalSolidList"/>
    <dgm:cxn modelId="{6BCD9984-6681-48A8-897D-F21EBA386E9C}" type="presParOf" srcId="{630382DF-D387-4594-A269-58AD7961E4B9}" destId="{A894FF6C-11E9-4A2A-A8BF-4118AAF1A77C}" srcOrd="1" destOrd="0" presId="urn:microsoft.com/office/officeart/2018/2/layout/IconVerticalSolidList"/>
    <dgm:cxn modelId="{7D5720FB-9585-41A7-84A7-639F036AF584}" type="presParOf" srcId="{630382DF-D387-4594-A269-58AD7961E4B9}" destId="{163CEA92-7227-49E8-A302-5C3EEFAE1048}" srcOrd="2" destOrd="0" presId="urn:microsoft.com/office/officeart/2018/2/layout/IconVerticalSolidList"/>
    <dgm:cxn modelId="{4AEBF9C9-C011-4321-B588-F41519E619D2}" type="presParOf" srcId="{630382DF-D387-4594-A269-58AD7961E4B9}" destId="{FF725B39-384E-4DBE-AA3C-9DD820AAD469}" srcOrd="3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15BD59A-BB83-1244-A043-560952FD43B9}" type="doc">
      <dgm:prSet loTypeId="urn:microsoft.com/office/officeart/2005/8/layout/cycle4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AC64AB-1393-E742-9D2A-CEA696CC3668}">
      <dgm:prSet phldrT="[Text]"/>
      <dgm:spPr/>
      <dgm:t>
        <a:bodyPr/>
        <a:lstStyle/>
        <a:p>
          <a:r>
            <a:rPr lang="en-US" i="0" dirty="0" err="1">
              <a:latin typeface="+mn-lt"/>
              <a:ea typeface="+mn-ea"/>
              <a:cs typeface="+mn-cs"/>
            </a:rPr>
            <a:t>Generalisability</a:t>
          </a:r>
          <a:endParaRPr lang="en-US" i="0" dirty="0"/>
        </a:p>
      </dgm:t>
    </dgm:pt>
    <dgm:pt modelId="{3DCF65CA-DD14-4045-99BE-A9C0E8792809}" type="parTrans" cxnId="{C4303D41-EDA4-4547-B8C1-47AE3BB34213}">
      <dgm:prSet/>
      <dgm:spPr/>
      <dgm:t>
        <a:bodyPr/>
        <a:lstStyle/>
        <a:p>
          <a:endParaRPr lang="en-US"/>
        </a:p>
      </dgm:t>
    </dgm:pt>
    <dgm:pt modelId="{3FC7692C-C38C-6041-A513-E672DC87366A}" type="sibTrans" cxnId="{C4303D41-EDA4-4547-B8C1-47AE3BB34213}">
      <dgm:prSet/>
      <dgm:spPr/>
      <dgm:t>
        <a:bodyPr/>
        <a:lstStyle/>
        <a:p>
          <a:endParaRPr lang="en-US"/>
        </a:p>
      </dgm:t>
    </dgm:pt>
    <dgm:pt modelId="{7D9AEA14-F608-6C42-B3D7-7739FA8AF601}">
      <dgm:prSet phldrT="[Text]" custT="1"/>
      <dgm:spPr/>
      <dgm:t>
        <a:bodyPr/>
        <a:lstStyle/>
        <a:p>
          <a:r>
            <a:rPr lang="en-US" sz="1900" i="0" dirty="0">
              <a:latin typeface="+mn-lt"/>
              <a:ea typeface="+mn-ea"/>
              <a:cs typeface="+mn-cs"/>
            </a:rPr>
            <a:t>the application of research results to cases or situations beyond those examined in	 the study</a:t>
          </a:r>
          <a:endParaRPr lang="en-US" sz="1900" i="0" dirty="0"/>
        </a:p>
      </dgm:t>
    </dgm:pt>
    <dgm:pt modelId="{B52FE76E-E2C3-2B49-B63E-F4EA27F1B453}" type="parTrans" cxnId="{A778F83F-04E1-2945-B5F0-29A3ACD58396}">
      <dgm:prSet/>
      <dgm:spPr/>
      <dgm:t>
        <a:bodyPr/>
        <a:lstStyle/>
        <a:p>
          <a:endParaRPr lang="en-US"/>
        </a:p>
      </dgm:t>
    </dgm:pt>
    <dgm:pt modelId="{5492751A-0081-9B4B-AFBF-0E6E6C95E5BF}" type="sibTrans" cxnId="{A778F83F-04E1-2945-B5F0-29A3ACD58396}">
      <dgm:prSet/>
      <dgm:spPr/>
      <dgm:t>
        <a:bodyPr/>
        <a:lstStyle/>
        <a:p>
          <a:endParaRPr lang="en-US"/>
        </a:p>
      </dgm:t>
    </dgm:pt>
    <dgm:pt modelId="{CD6874BD-86AE-0C4F-901B-83BED17FD47D}">
      <dgm:prSet phldrT="[Text]"/>
      <dgm:spPr/>
      <dgm:t>
        <a:bodyPr/>
        <a:lstStyle/>
        <a:p>
          <a:r>
            <a:rPr lang="en-US" dirty="0"/>
            <a:t>Reliability</a:t>
          </a:r>
        </a:p>
      </dgm:t>
    </dgm:pt>
    <dgm:pt modelId="{771D5872-4232-6742-B1FF-BF13C3FACDD2}" type="parTrans" cxnId="{6E650272-5D09-6445-8F82-0892AFC48AB1}">
      <dgm:prSet/>
      <dgm:spPr/>
      <dgm:t>
        <a:bodyPr/>
        <a:lstStyle/>
        <a:p>
          <a:endParaRPr lang="en-US"/>
        </a:p>
      </dgm:t>
    </dgm:pt>
    <dgm:pt modelId="{ECDEAA2E-9485-9D4E-AEB4-E96623FC85D8}" type="sibTrans" cxnId="{6E650272-5D09-6445-8F82-0892AFC48AB1}">
      <dgm:prSet/>
      <dgm:spPr/>
      <dgm:t>
        <a:bodyPr/>
        <a:lstStyle/>
        <a:p>
          <a:endParaRPr lang="en-US"/>
        </a:p>
      </dgm:t>
    </dgm:pt>
    <dgm:pt modelId="{57D702E4-A713-EA4A-9518-6C2C1D7840B5}">
      <dgm:prSet phldrT="[Text]" custT="1"/>
      <dgm:spPr/>
      <dgm:t>
        <a:bodyPr/>
        <a:lstStyle/>
        <a:p>
          <a:r>
            <a:rPr lang="en-US" sz="1900" b="0" dirty="0">
              <a:latin typeface="+mn-lt"/>
              <a:ea typeface="+mn-ea"/>
              <a:cs typeface="+mn-cs"/>
            </a:rPr>
            <a:t>the degree to which an assessment tool produces stable and consistent    	results. </a:t>
          </a:r>
          <a:endParaRPr lang="en-US" sz="1900" dirty="0"/>
        </a:p>
      </dgm:t>
    </dgm:pt>
    <dgm:pt modelId="{A32A6068-7803-9042-BD38-A805B852F614}" type="parTrans" cxnId="{96B0DCDF-4E37-BB40-B57C-0FF46359B39D}">
      <dgm:prSet/>
      <dgm:spPr/>
      <dgm:t>
        <a:bodyPr/>
        <a:lstStyle/>
        <a:p>
          <a:endParaRPr lang="en-US"/>
        </a:p>
      </dgm:t>
    </dgm:pt>
    <dgm:pt modelId="{34071A67-A072-084E-8F13-8D2E146F58EE}" type="sibTrans" cxnId="{96B0DCDF-4E37-BB40-B57C-0FF46359B39D}">
      <dgm:prSet/>
      <dgm:spPr/>
      <dgm:t>
        <a:bodyPr/>
        <a:lstStyle/>
        <a:p>
          <a:endParaRPr lang="en-US"/>
        </a:p>
      </dgm:t>
    </dgm:pt>
    <dgm:pt modelId="{2A728220-DAE0-D74B-ABAD-C710F2EDB421}">
      <dgm:prSet phldrT="[Text]"/>
      <dgm:spPr/>
      <dgm:t>
        <a:bodyPr/>
        <a:lstStyle/>
        <a:p>
          <a:r>
            <a:rPr lang="en-US" dirty="0"/>
            <a:t>Validity</a:t>
          </a:r>
        </a:p>
      </dgm:t>
    </dgm:pt>
    <dgm:pt modelId="{480EF5C1-9346-4240-BED8-0B5CB92C4EED}" type="parTrans" cxnId="{006A614B-5BBF-BA44-BCD2-DA4D866BCEE0}">
      <dgm:prSet/>
      <dgm:spPr/>
      <dgm:t>
        <a:bodyPr/>
        <a:lstStyle/>
        <a:p>
          <a:endParaRPr lang="en-US"/>
        </a:p>
      </dgm:t>
    </dgm:pt>
    <dgm:pt modelId="{305EED8F-D447-FE42-A280-E2B8BA552B26}" type="sibTrans" cxnId="{006A614B-5BBF-BA44-BCD2-DA4D866BCEE0}">
      <dgm:prSet/>
      <dgm:spPr/>
      <dgm:t>
        <a:bodyPr/>
        <a:lstStyle/>
        <a:p>
          <a:endParaRPr lang="en-US"/>
        </a:p>
      </dgm:t>
    </dgm:pt>
    <dgm:pt modelId="{9D6D0024-84DE-8149-80A2-69B9A4C78700}">
      <dgm:prSet phldrT="[Text]" custT="1"/>
      <dgm:spPr/>
      <dgm:t>
        <a:bodyPr/>
        <a:lstStyle/>
        <a:p>
          <a:r>
            <a:rPr lang="en-US" sz="1900" b="0" dirty="0">
              <a:latin typeface="+mn-lt"/>
              <a:ea typeface="+mn-ea"/>
              <a:cs typeface="+mn-cs"/>
            </a:rPr>
            <a:t>the credibility or believability of the research. Are the findings genuine?  </a:t>
          </a:r>
          <a:endParaRPr lang="en-US" sz="1900" dirty="0"/>
        </a:p>
      </dgm:t>
    </dgm:pt>
    <dgm:pt modelId="{DEBF5CE1-766C-094F-8A30-FAEDFE59A021}" type="parTrans" cxnId="{9E14F559-E76A-D843-B7A4-A286638977CA}">
      <dgm:prSet/>
      <dgm:spPr/>
      <dgm:t>
        <a:bodyPr/>
        <a:lstStyle/>
        <a:p>
          <a:endParaRPr lang="en-US"/>
        </a:p>
      </dgm:t>
    </dgm:pt>
    <dgm:pt modelId="{6EAC0104-AC40-A74F-AF53-307C7B9004B4}" type="sibTrans" cxnId="{9E14F559-E76A-D843-B7A4-A286638977CA}">
      <dgm:prSet/>
      <dgm:spPr/>
      <dgm:t>
        <a:bodyPr/>
        <a:lstStyle/>
        <a:p>
          <a:endParaRPr lang="en-US"/>
        </a:p>
      </dgm:t>
    </dgm:pt>
    <dgm:pt modelId="{8D666F0E-F3C3-C54A-8870-42BC7A8250DF}">
      <dgm:prSet phldrT="[Text]"/>
      <dgm:spPr/>
      <dgm:t>
        <a:bodyPr/>
        <a:lstStyle/>
        <a:p>
          <a:r>
            <a:rPr lang="en-US" dirty="0"/>
            <a:t>Representative sample</a:t>
          </a:r>
        </a:p>
      </dgm:t>
    </dgm:pt>
    <dgm:pt modelId="{B5474616-C594-AB46-A434-8C76F04FB139}" type="parTrans" cxnId="{2BD5E9E8-B4D8-BD46-AB69-9F484938F27F}">
      <dgm:prSet/>
      <dgm:spPr/>
      <dgm:t>
        <a:bodyPr/>
        <a:lstStyle/>
        <a:p>
          <a:endParaRPr lang="en-US"/>
        </a:p>
      </dgm:t>
    </dgm:pt>
    <dgm:pt modelId="{BC0A2726-B3CF-D644-9649-7E751FED3E2A}" type="sibTrans" cxnId="{2BD5E9E8-B4D8-BD46-AB69-9F484938F27F}">
      <dgm:prSet/>
      <dgm:spPr/>
      <dgm:t>
        <a:bodyPr/>
        <a:lstStyle/>
        <a:p>
          <a:endParaRPr lang="en-US"/>
        </a:p>
      </dgm:t>
    </dgm:pt>
    <dgm:pt modelId="{FC477046-9569-7A4F-B478-21EFE4C00CDA}">
      <dgm:prSet phldrT="[Text]"/>
      <dgm:spPr/>
      <dgm:t>
        <a:bodyPr/>
        <a:lstStyle/>
        <a:p>
          <a:r>
            <a:rPr lang="en-US" dirty="0">
              <a:latin typeface="+mn-lt"/>
              <a:ea typeface="+mn-ea"/>
              <a:cs typeface="+mn-cs"/>
            </a:rPr>
            <a:t>a small quantity of something that accurately reflects the larger entity</a:t>
          </a:r>
          <a:endParaRPr lang="en-US" dirty="0"/>
        </a:p>
      </dgm:t>
    </dgm:pt>
    <dgm:pt modelId="{16B39B7A-9CEB-0642-A617-1621CF0542A4}" type="parTrans" cxnId="{FBD120E8-A8E2-974F-A307-3FA8D896AF5C}">
      <dgm:prSet/>
      <dgm:spPr/>
      <dgm:t>
        <a:bodyPr/>
        <a:lstStyle/>
        <a:p>
          <a:endParaRPr lang="en-US"/>
        </a:p>
      </dgm:t>
    </dgm:pt>
    <dgm:pt modelId="{B0EC940B-FDA6-4F41-AF9D-7F7A8C7ECF3C}" type="sibTrans" cxnId="{FBD120E8-A8E2-974F-A307-3FA8D896AF5C}">
      <dgm:prSet/>
      <dgm:spPr/>
      <dgm:t>
        <a:bodyPr/>
        <a:lstStyle/>
        <a:p>
          <a:endParaRPr lang="en-US"/>
        </a:p>
      </dgm:t>
    </dgm:pt>
    <dgm:pt modelId="{DB0E039C-4D00-A245-A198-4D198D796158}" type="pres">
      <dgm:prSet presAssocID="{515BD59A-BB83-1244-A043-560952FD43B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C5D02AEE-A3BF-2047-BDA1-27EB40905417}" type="pres">
      <dgm:prSet presAssocID="{515BD59A-BB83-1244-A043-560952FD43B9}" presName="children" presStyleCnt="0"/>
      <dgm:spPr/>
    </dgm:pt>
    <dgm:pt modelId="{6CA0260C-9207-834B-973E-03FCF516A9B9}" type="pres">
      <dgm:prSet presAssocID="{515BD59A-BB83-1244-A043-560952FD43B9}" presName="child1group" presStyleCnt="0"/>
      <dgm:spPr/>
    </dgm:pt>
    <dgm:pt modelId="{EB4670F1-8E16-C047-AD41-3DD9E38EF873}" type="pres">
      <dgm:prSet presAssocID="{515BD59A-BB83-1244-A043-560952FD43B9}" presName="child1" presStyleLbl="bgAcc1" presStyleIdx="0" presStyleCnt="4" custLinFactNeighborX="-2269" custLinFactNeighborY="-1347"/>
      <dgm:spPr/>
    </dgm:pt>
    <dgm:pt modelId="{EE493515-FDB3-A343-8B6D-2B9E677EF869}" type="pres">
      <dgm:prSet presAssocID="{515BD59A-BB83-1244-A043-560952FD43B9}" presName="child1Text" presStyleLbl="bgAcc1" presStyleIdx="0" presStyleCnt="4">
        <dgm:presLayoutVars>
          <dgm:bulletEnabled val="1"/>
        </dgm:presLayoutVars>
      </dgm:prSet>
      <dgm:spPr/>
    </dgm:pt>
    <dgm:pt modelId="{8D74ECF9-52A4-7146-B52F-85E0E5932F07}" type="pres">
      <dgm:prSet presAssocID="{515BD59A-BB83-1244-A043-560952FD43B9}" presName="child2group" presStyleCnt="0"/>
      <dgm:spPr/>
    </dgm:pt>
    <dgm:pt modelId="{7C65E52C-8882-D140-941C-420215C8067F}" type="pres">
      <dgm:prSet presAssocID="{515BD59A-BB83-1244-A043-560952FD43B9}" presName="child2" presStyleLbl="bgAcc1" presStyleIdx="1" presStyleCnt="4"/>
      <dgm:spPr/>
    </dgm:pt>
    <dgm:pt modelId="{51AACCE0-E695-E746-89AB-3E548B0CCC11}" type="pres">
      <dgm:prSet presAssocID="{515BD59A-BB83-1244-A043-560952FD43B9}" presName="child2Text" presStyleLbl="bgAcc1" presStyleIdx="1" presStyleCnt="4">
        <dgm:presLayoutVars>
          <dgm:bulletEnabled val="1"/>
        </dgm:presLayoutVars>
      </dgm:prSet>
      <dgm:spPr/>
    </dgm:pt>
    <dgm:pt modelId="{19CEC373-7FE5-B042-981E-2D5FC49924E1}" type="pres">
      <dgm:prSet presAssocID="{515BD59A-BB83-1244-A043-560952FD43B9}" presName="child3group" presStyleCnt="0"/>
      <dgm:spPr/>
    </dgm:pt>
    <dgm:pt modelId="{A612645D-00DF-5844-88E7-6C4F9D7360AC}" type="pres">
      <dgm:prSet presAssocID="{515BD59A-BB83-1244-A043-560952FD43B9}" presName="child3" presStyleLbl="bgAcc1" presStyleIdx="2" presStyleCnt="4"/>
      <dgm:spPr/>
    </dgm:pt>
    <dgm:pt modelId="{C76F99C3-A28A-D948-9944-D59363456F36}" type="pres">
      <dgm:prSet presAssocID="{515BD59A-BB83-1244-A043-560952FD43B9}" presName="child3Text" presStyleLbl="bgAcc1" presStyleIdx="2" presStyleCnt="4">
        <dgm:presLayoutVars>
          <dgm:bulletEnabled val="1"/>
        </dgm:presLayoutVars>
      </dgm:prSet>
      <dgm:spPr/>
    </dgm:pt>
    <dgm:pt modelId="{70049EFE-8C94-BE4C-8425-D26D75D3860C}" type="pres">
      <dgm:prSet presAssocID="{515BD59A-BB83-1244-A043-560952FD43B9}" presName="child4group" presStyleCnt="0"/>
      <dgm:spPr/>
    </dgm:pt>
    <dgm:pt modelId="{B584D4F6-7252-F54D-965C-4F7277D7C452}" type="pres">
      <dgm:prSet presAssocID="{515BD59A-BB83-1244-A043-560952FD43B9}" presName="child4" presStyleLbl="bgAcc1" presStyleIdx="3" presStyleCnt="4"/>
      <dgm:spPr/>
    </dgm:pt>
    <dgm:pt modelId="{1815F51C-AD63-744D-A03C-46E2769809F4}" type="pres">
      <dgm:prSet presAssocID="{515BD59A-BB83-1244-A043-560952FD43B9}" presName="child4Text" presStyleLbl="bgAcc1" presStyleIdx="3" presStyleCnt="4">
        <dgm:presLayoutVars>
          <dgm:bulletEnabled val="1"/>
        </dgm:presLayoutVars>
      </dgm:prSet>
      <dgm:spPr/>
    </dgm:pt>
    <dgm:pt modelId="{AD790B39-EEB1-7D4E-8CA3-8C890EF50FE5}" type="pres">
      <dgm:prSet presAssocID="{515BD59A-BB83-1244-A043-560952FD43B9}" presName="childPlaceholder" presStyleCnt="0"/>
      <dgm:spPr/>
    </dgm:pt>
    <dgm:pt modelId="{B0D7E013-0BC9-D142-A2B4-84ACA38F5539}" type="pres">
      <dgm:prSet presAssocID="{515BD59A-BB83-1244-A043-560952FD43B9}" presName="circle" presStyleCnt="0"/>
      <dgm:spPr/>
    </dgm:pt>
    <dgm:pt modelId="{ECD5416B-9FC5-6B4D-A303-DD377DB313E4}" type="pres">
      <dgm:prSet presAssocID="{515BD59A-BB83-1244-A043-560952FD43B9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29905C16-0A08-D24F-9921-0A0F4D22D6B7}" type="pres">
      <dgm:prSet presAssocID="{515BD59A-BB83-1244-A043-560952FD43B9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CEA3217C-519C-BE47-844F-150682B5B8CC}" type="pres">
      <dgm:prSet presAssocID="{515BD59A-BB83-1244-A043-560952FD43B9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429981F0-21EF-D14D-ACC7-D9F682319155}" type="pres">
      <dgm:prSet presAssocID="{515BD59A-BB83-1244-A043-560952FD43B9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55958A7D-3670-F548-9938-6E4812A16DA8}" type="pres">
      <dgm:prSet presAssocID="{515BD59A-BB83-1244-A043-560952FD43B9}" presName="quadrantPlaceholder" presStyleCnt="0"/>
      <dgm:spPr/>
    </dgm:pt>
    <dgm:pt modelId="{76BD5B68-5FA6-4041-890F-798607832EEC}" type="pres">
      <dgm:prSet presAssocID="{515BD59A-BB83-1244-A043-560952FD43B9}" presName="center1" presStyleLbl="fgShp" presStyleIdx="0" presStyleCnt="2"/>
      <dgm:spPr/>
    </dgm:pt>
    <dgm:pt modelId="{3C6AEB85-1AD9-D946-9A87-71838825696A}" type="pres">
      <dgm:prSet presAssocID="{515BD59A-BB83-1244-A043-560952FD43B9}" presName="center2" presStyleLbl="fgShp" presStyleIdx="1" presStyleCnt="2"/>
      <dgm:spPr/>
    </dgm:pt>
  </dgm:ptLst>
  <dgm:cxnLst>
    <dgm:cxn modelId="{5E941202-E4DF-714A-AC9E-3FECA513B8E1}" type="presOf" srcId="{9D6D0024-84DE-8149-80A2-69B9A4C78700}" destId="{A612645D-00DF-5844-88E7-6C4F9D7360AC}" srcOrd="0" destOrd="0" presId="urn:microsoft.com/office/officeart/2005/8/layout/cycle4"/>
    <dgm:cxn modelId="{C123A714-65CF-B044-BDAD-15F2A69E3BDD}" type="presOf" srcId="{57D702E4-A713-EA4A-9518-6C2C1D7840B5}" destId="{51AACCE0-E695-E746-89AB-3E548B0CCC11}" srcOrd="1" destOrd="0" presId="urn:microsoft.com/office/officeart/2005/8/layout/cycle4"/>
    <dgm:cxn modelId="{44CA0C31-49AA-0546-8E31-6928F3653890}" type="presOf" srcId="{7D9AEA14-F608-6C42-B3D7-7739FA8AF601}" destId="{EB4670F1-8E16-C047-AD41-3DD9E38EF873}" srcOrd="0" destOrd="0" presId="urn:microsoft.com/office/officeart/2005/8/layout/cycle4"/>
    <dgm:cxn modelId="{A778F83F-04E1-2945-B5F0-29A3ACD58396}" srcId="{D3AC64AB-1393-E742-9D2A-CEA696CC3668}" destId="{7D9AEA14-F608-6C42-B3D7-7739FA8AF601}" srcOrd="0" destOrd="0" parTransId="{B52FE76E-E2C3-2B49-B63E-F4EA27F1B453}" sibTransId="{5492751A-0081-9B4B-AFBF-0E6E6C95E5BF}"/>
    <dgm:cxn modelId="{C4303D41-EDA4-4547-B8C1-47AE3BB34213}" srcId="{515BD59A-BB83-1244-A043-560952FD43B9}" destId="{D3AC64AB-1393-E742-9D2A-CEA696CC3668}" srcOrd="0" destOrd="0" parTransId="{3DCF65CA-DD14-4045-99BE-A9C0E8792809}" sibTransId="{3FC7692C-C38C-6041-A513-E672DC87366A}"/>
    <dgm:cxn modelId="{006A614B-5BBF-BA44-BCD2-DA4D866BCEE0}" srcId="{515BD59A-BB83-1244-A043-560952FD43B9}" destId="{2A728220-DAE0-D74B-ABAD-C710F2EDB421}" srcOrd="2" destOrd="0" parTransId="{480EF5C1-9346-4240-BED8-0B5CB92C4EED}" sibTransId="{305EED8F-D447-FE42-A280-E2B8BA552B26}"/>
    <dgm:cxn modelId="{6E650272-5D09-6445-8F82-0892AFC48AB1}" srcId="{515BD59A-BB83-1244-A043-560952FD43B9}" destId="{CD6874BD-86AE-0C4F-901B-83BED17FD47D}" srcOrd="1" destOrd="0" parTransId="{771D5872-4232-6742-B1FF-BF13C3FACDD2}" sibTransId="{ECDEAA2E-9485-9D4E-AEB4-E96623FC85D8}"/>
    <dgm:cxn modelId="{C7E0CD75-342C-874E-AEC8-BBF5F8EAA0DF}" type="presOf" srcId="{D3AC64AB-1393-E742-9D2A-CEA696CC3668}" destId="{ECD5416B-9FC5-6B4D-A303-DD377DB313E4}" srcOrd="0" destOrd="0" presId="urn:microsoft.com/office/officeart/2005/8/layout/cycle4"/>
    <dgm:cxn modelId="{206B6F77-23FC-224D-BFA4-F6E8C66F3BDD}" type="presOf" srcId="{7D9AEA14-F608-6C42-B3D7-7739FA8AF601}" destId="{EE493515-FDB3-A343-8B6D-2B9E677EF869}" srcOrd="1" destOrd="0" presId="urn:microsoft.com/office/officeart/2005/8/layout/cycle4"/>
    <dgm:cxn modelId="{DF435258-FD5B-C845-BA69-87BFBCF7037F}" type="presOf" srcId="{57D702E4-A713-EA4A-9518-6C2C1D7840B5}" destId="{7C65E52C-8882-D140-941C-420215C8067F}" srcOrd="0" destOrd="0" presId="urn:microsoft.com/office/officeart/2005/8/layout/cycle4"/>
    <dgm:cxn modelId="{9E14F559-E76A-D843-B7A4-A286638977CA}" srcId="{2A728220-DAE0-D74B-ABAD-C710F2EDB421}" destId="{9D6D0024-84DE-8149-80A2-69B9A4C78700}" srcOrd="0" destOrd="0" parTransId="{DEBF5CE1-766C-094F-8A30-FAEDFE59A021}" sibTransId="{6EAC0104-AC40-A74F-AF53-307C7B9004B4}"/>
    <dgm:cxn modelId="{D3FCC887-CA17-924F-A96A-3D7926E4FA52}" type="presOf" srcId="{8D666F0E-F3C3-C54A-8870-42BC7A8250DF}" destId="{429981F0-21EF-D14D-ACC7-D9F682319155}" srcOrd="0" destOrd="0" presId="urn:microsoft.com/office/officeart/2005/8/layout/cycle4"/>
    <dgm:cxn modelId="{DF49B4B3-27A0-064D-8F5D-A32F40F7E820}" type="presOf" srcId="{CD6874BD-86AE-0C4F-901B-83BED17FD47D}" destId="{29905C16-0A08-D24F-9921-0A0F4D22D6B7}" srcOrd="0" destOrd="0" presId="urn:microsoft.com/office/officeart/2005/8/layout/cycle4"/>
    <dgm:cxn modelId="{8A77AAB5-85E6-A149-A255-598EE826CD08}" type="presOf" srcId="{515BD59A-BB83-1244-A043-560952FD43B9}" destId="{DB0E039C-4D00-A245-A198-4D198D796158}" srcOrd="0" destOrd="0" presId="urn:microsoft.com/office/officeart/2005/8/layout/cycle4"/>
    <dgm:cxn modelId="{FA50C2C1-D118-CE46-AEC6-9571B1A4A1B6}" type="presOf" srcId="{FC477046-9569-7A4F-B478-21EFE4C00CDA}" destId="{B584D4F6-7252-F54D-965C-4F7277D7C452}" srcOrd="0" destOrd="0" presId="urn:microsoft.com/office/officeart/2005/8/layout/cycle4"/>
    <dgm:cxn modelId="{08F1ECC4-ECA8-EC46-828C-78CFC33B153E}" type="presOf" srcId="{2A728220-DAE0-D74B-ABAD-C710F2EDB421}" destId="{CEA3217C-519C-BE47-844F-150682B5B8CC}" srcOrd="0" destOrd="0" presId="urn:microsoft.com/office/officeart/2005/8/layout/cycle4"/>
    <dgm:cxn modelId="{75167BC8-ED38-704D-ACE4-0F1205DB14B0}" type="presOf" srcId="{FC477046-9569-7A4F-B478-21EFE4C00CDA}" destId="{1815F51C-AD63-744D-A03C-46E2769809F4}" srcOrd="1" destOrd="0" presId="urn:microsoft.com/office/officeart/2005/8/layout/cycle4"/>
    <dgm:cxn modelId="{96B0DCDF-4E37-BB40-B57C-0FF46359B39D}" srcId="{CD6874BD-86AE-0C4F-901B-83BED17FD47D}" destId="{57D702E4-A713-EA4A-9518-6C2C1D7840B5}" srcOrd="0" destOrd="0" parTransId="{A32A6068-7803-9042-BD38-A805B852F614}" sibTransId="{34071A67-A072-084E-8F13-8D2E146F58EE}"/>
    <dgm:cxn modelId="{FBD120E8-A8E2-974F-A307-3FA8D896AF5C}" srcId="{8D666F0E-F3C3-C54A-8870-42BC7A8250DF}" destId="{FC477046-9569-7A4F-B478-21EFE4C00CDA}" srcOrd="0" destOrd="0" parTransId="{16B39B7A-9CEB-0642-A617-1621CF0542A4}" sibTransId="{B0EC940B-FDA6-4F41-AF9D-7F7A8C7ECF3C}"/>
    <dgm:cxn modelId="{2BD5E9E8-B4D8-BD46-AB69-9F484938F27F}" srcId="{515BD59A-BB83-1244-A043-560952FD43B9}" destId="{8D666F0E-F3C3-C54A-8870-42BC7A8250DF}" srcOrd="3" destOrd="0" parTransId="{B5474616-C594-AB46-A434-8C76F04FB139}" sibTransId="{BC0A2726-B3CF-D644-9649-7E751FED3E2A}"/>
    <dgm:cxn modelId="{CA6B39FA-5789-404C-A710-8327121CE3C6}" type="presOf" srcId="{9D6D0024-84DE-8149-80A2-69B9A4C78700}" destId="{C76F99C3-A28A-D948-9944-D59363456F36}" srcOrd="1" destOrd="0" presId="urn:microsoft.com/office/officeart/2005/8/layout/cycle4"/>
    <dgm:cxn modelId="{195EDB73-C676-1441-B2E2-72A21EA012DC}" type="presParOf" srcId="{DB0E039C-4D00-A245-A198-4D198D796158}" destId="{C5D02AEE-A3BF-2047-BDA1-27EB40905417}" srcOrd="0" destOrd="0" presId="urn:microsoft.com/office/officeart/2005/8/layout/cycle4"/>
    <dgm:cxn modelId="{EDA6F5EF-9C77-7A40-9F90-6D6098981AFF}" type="presParOf" srcId="{C5D02AEE-A3BF-2047-BDA1-27EB40905417}" destId="{6CA0260C-9207-834B-973E-03FCF516A9B9}" srcOrd="0" destOrd="0" presId="urn:microsoft.com/office/officeart/2005/8/layout/cycle4"/>
    <dgm:cxn modelId="{1E8E1581-B9C3-2C43-B2FB-BCEA7B7B8EA2}" type="presParOf" srcId="{6CA0260C-9207-834B-973E-03FCF516A9B9}" destId="{EB4670F1-8E16-C047-AD41-3DD9E38EF873}" srcOrd="0" destOrd="0" presId="urn:microsoft.com/office/officeart/2005/8/layout/cycle4"/>
    <dgm:cxn modelId="{60CD6FE5-3FA3-7A4D-8301-B62CE473A698}" type="presParOf" srcId="{6CA0260C-9207-834B-973E-03FCF516A9B9}" destId="{EE493515-FDB3-A343-8B6D-2B9E677EF869}" srcOrd="1" destOrd="0" presId="urn:microsoft.com/office/officeart/2005/8/layout/cycle4"/>
    <dgm:cxn modelId="{70DF03B9-253F-BE41-8414-AD178B4B8ECF}" type="presParOf" srcId="{C5D02AEE-A3BF-2047-BDA1-27EB40905417}" destId="{8D74ECF9-52A4-7146-B52F-85E0E5932F07}" srcOrd="1" destOrd="0" presId="urn:microsoft.com/office/officeart/2005/8/layout/cycle4"/>
    <dgm:cxn modelId="{96932A12-5F6A-3649-A227-D189EC2D87F5}" type="presParOf" srcId="{8D74ECF9-52A4-7146-B52F-85E0E5932F07}" destId="{7C65E52C-8882-D140-941C-420215C8067F}" srcOrd="0" destOrd="0" presId="urn:microsoft.com/office/officeart/2005/8/layout/cycle4"/>
    <dgm:cxn modelId="{ADA03539-A386-3949-88A5-5D1135849AA9}" type="presParOf" srcId="{8D74ECF9-52A4-7146-B52F-85E0E5932F07}" destId="{51AACCE0-E695-E746-89AB-3E548B0CCC11}" srcOrd="1" destOrd="0" presId="urn:microsoft.com/office/officeart/2005/8/layout/cycle4"/>
    <dgm:cxn modelId="{5B41904C-A040-B743-BEF8-2FAC7BBD9743}" type="presParOf" srcId="{C5D02AEE-A3BF-2047-BDA1-27EB40905417}" destId="{19CEC373-7FE5-B042-981E-2D5FC49924E1}" srcOrd="2" destOrd="0" presId="urn:microsoft.com/office/officeart/2005/8/layout/cycle4"/>
    <dgm:cxn modelId="{665D204E-8BA8-5C4E-99DB-83D4F7014B4B}" type="presParOf" srcId="{19CEC373-7FE5-B042-981E-2D5FC49924E1}" destId="{A612645D-00DF-5844-88E7-6C4F9D7360AC}" srcOrd="0" destOrd="0" presId="urn:microsoft.com/office/officeart/2005/8/layout/cycle4"/>
    <dgm:cxn modelId="{4C3F0080-2D50-CF45-BE3D-4D451112298D}" type="presParOf" srcId="{19CEC373-7FE5-B042-981E-2D5FC49924E1}" destId="{C76F99C3-A28A-D948-9944-D59363456F36}" srcOrd="1" destOrd="0" presId="urn:microsoft.com/office/officeart/2005/8/layout/cycle4"/>
    <dgm:cxn modelId="{77313040-BE44-5B46-9335-6D72C6AA89E0}" type="presParOf" srcId="{C5D02AEE-A3BF-2047-BDA1-27EB40905417}" destId="{70049EFE-8C94-BE4C-8425-D26D75D3860C}" srcOrd="3" destOrd="0" presId="urn:microsoft.com/office/officeart/2005/8/layout/cycle4"/>
    <dgm:cxn modelId="{B1DAFC32-1A6F-5E4A-BF9F-9DBCC6C3392E}" type="presParOf" srcId="{70049EFE-8C94-BE4C-8425-D26D75D3860C}" destId="{B584D4F6-7252-F54D-965C-4F7277D7C452}" srcOrd="0" destOrd="0" presId="urn:microsoft.com/office/officeart/2005/8/layout/cycle4"/>
    <dgm:cxn modelId="{1A001D12-3116-4D45-BA3C-C1E8E841A5E4}" type="presParOf" srcId="{70049EFE-8C94-BE4C-8425-D26D75D3860C}" destId="{1815F51C-AD63-744D-A03C-46E2769809F4}" srcOrd="1" destOrd="0" presId="urn:microsoft.com/office/officeart/2005/8/layout/cycle4"/>
    <dgm:cxn modelId="{0B3A0BDD-62F6-0645-939C-6530EA161F9B}" type="presParOf" srcId="{C5D02AEE-A3BF-2047-BDA1-27EB40905417}" destId="{AD790B39-EEB1-7D4E-8CA3-8C890EF50FE5}" srcOrd="4" destOrd="0" presId="urn:microsoft.com/office/officeart/2005/8/layout/cycle4"/>
    <dgm:cxn modelId="{FA2B93F1-BFC6-B842-8700-01368C07EFBA}" type="presParOf" srcId="{DB0E039C-4D00-A245-A198-4D198D796158}" destId="{B0D7E013-0BC9-D142-A2B4-84ACA38F5539}" srcOrd="1" destOrd="0" presId="urn:microsoft.com/office/officeart/2005/8/layout/cycle4"/>
    <dgm:cxn modelId="{FDE12464-5D0A-AB4B-8F47-7AD9D867E096}" type="presParOf" srcId="{B0D7E013-0BC9-D142-A2B4-84ACA38F5539}" destId="{ECD5416B-9FC5-6B4D-A303-DD377DB313E4}" srcOrd="0" destOrd="0" presId="urn:microsoft.com/office/officeart/2005/8/layout/cycle4"/>
    <dgm:cxn modelId="{39C1C8BA-119E-9144-B954-D3FD1D47249E}" type="presParOf" srcId="{B0D7E013-0BC9-D142-A2B4-84ACA38F5539}" destId="{29905C16-0A08-D24F-9921-0A0F4D22D6B7}" srcOrd="1" destOrd="0" presId="urn:microsoft.com/office/officeart/2005/8/layout/cycle4"/>
    <dgm:cxn modelId="{9C279A22-2D2A-9248-995C-6B96B3D0DFF5}" type="presParOf" srcId="{B0D7E013-0BC9-D142-A2B4-84ACA38F5539}" destId="{CEA3217C-519C-BE47-844F-150682B5B8CC}" srcOrd="2" destOrd="0" presId="urn:microsoft.com/office/officeart/2005/8/layout/cycle4"/>
    <dgm:cxn modelId="{5047E204-DE7D-A346-93B8-8BEC8225BC22}" type="presParOf" srcId="{B0D7E013-0BC9-D142-A2B4-84ACA38F5539}" destId="{429981F0-21EF-D14D-ACC7-D9F682319155}" srcOrd="3" destOrd="0" presId="urn:microsoft.com/office/officeart/2005/8/layout/cycle4"/>
    <dgm:cxn modelId="{5BE5DC5D-B442-0647-BBD9-66299C5D37C8}" type="presParOf" srcId="{B0D7E013-0BC9-D142-A2B4-84ACA38F5539}" destId="{55958A7D-3670-F548-9938-6E4812A16DA8}" srcOrd="4" destOrd="0" presId="urn:microsoft.com/office/officeart/2005/8/layout/cycle4"/>
    <dgm:cxn modelId="{71A5290B-BF5B-0C43-AB24-3D70B3651A11}" type="presParOf" srcId="{DB0E039C-4D00-A245-A198-4D198D796158}" destId="{76BD5B68-5FA6-4041-890F-798607832EEC}" srcOrd="2" destOrd="0" presId="urn:microsoft.com/office/officeart/2005/8/layout/cycle4"/>
    <dgm:cxn modelId="{16CBA5B0-3203-6246-BB44-7149F3310792}" type="presParOf" srcId="{DB0E039C-4D00-A245-A198-4D198D796158}" destId="{3C6AEB85-1AD9-D946-9A87-71838825696A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C0810C-2A98-0242-B7FE-BFEE145B6738}" type="doc">
      <dgm:prSet loTypeId="urn:microsoft.com/office/officeart/2005/8/layout/matrix1" loCatId="matrix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C337F52-C9E3-2B4F-8CDD-1BEACA6DEB9C}">
      <dgm:prSet phldrT="[Text]" custT="1"/>
      <dgm:spPr>
        <a:solidFill>
          <a:srgbClr val="9966FF"/>
        </a:solidFill>
      </dgm:spPr>
      <dgm:t>
        <a:bodyPr/>
        <a:lstStyle/>
        <a:p>
          <a:r>
            <a:rPr lang="en-US" sz="3000" dirty="0"/>
            <a:t>Examples of Likert Scales</a:t>
          </a:r>
        </a:p>
      </dgm:t>
    </dgm:pt>
    <dgm:pt modelId="{37299B6F-FEE5-7545-A123-070B03FF3B5A}" type="parTrans" cxnId="{02D6DC95-C6E7-F24C-8AE4-D6145DAEEAB7}">
      <dgm:prSet/>
      <dgm:spPr/>
      <dgm:t>
        <a:bodyPr/>
        <a:lstStyle/>
        <a:p>
          <a:endParaRPr lang="en-US"/>
        </a:p>
      </dgm:t>
    </dgm:pt>
    <dgm:pt modelId="{790D1C07-8BFF-B348-890E-3438DD2953F8}" type="sibTrans" cxnId="{02D6DC95-C6E7-F24C-8AE4-D6145DAEEAB7}">
      <dgm:prSet/>
      <dgm:spPr/>
      <dgm:t>
        <a:bodyPr/>
        <a:lstStyle/>
        <a:p>
          <a:endParaRPr lang="en-US"/>
        </a:p>
      </dgm:t>
    </dgm:pt>
    <dgm:pt modelId="{95AA0705-E8A1-D548-AB79-78B2B05AF8F4}">
      <dgm:prSet phldrT="[Text]"/>
      <dgm:spPr>
        <a:solidFill>
          <a:srgbClr val="FF99FF"/>
        </a:solidFill>
      </dgm:spPr>
      <dgm:t>
        <a:bodyPr/>
        <a:lstStyle/>
        <a:p>
          <a:r>
            <a:rPr lang="en-US" u="sng" dirty="0">
              <a:solidFill>
                <a:srgbClr val="000000"/>
              </a:solidFill>
            </a:rPr>
            <a:t>Agreement</a:t>
          </a:r>
        </a:p>
        <a:p>
          <a:r>
            <a:rPr lang="en-US" dirty="0">
              <a:solidFill>
                <a:srgbClr val="000000"/>
              </a:solidFill>
            </a:rPr>
            <a:t>Strongly agree</a:t>
          </a:r>
        </a:p>
        <a:p>
          <a:r>
            <a:rPr lang="en-US" dirty="0">
              <a:solidFill>
                <a:srgbClr val="000000"/>
              </a:solidFill>
            </a:rPr>
            <a:t>Agree</a:t>
          </a:r>
        </a:p>
        <a:p>
          <a:r>
            <a:rPr lang="en-US" dirty="0">
              <a:solidFill>
                <a:srgbClr val="000000"/>
              </a:solidFill>
            </a:rPr>
            <a:t>Undecided</a:t>
          </a:r>
        </a:p>
        <a:p>
          <a:r>
            <a:rPr lang="en-US" dirty="0">
              <a:solidFill>
                <a:srgbClr val="000000"/>
              </a:solidFill>
            </a:rPr>
            <a:t>Disagree</a:t>
          </a:r>
        </a:p>
        <a:p>
          <a:r>
            <a:rPr lang="en-US" dirty="0">
              <a:solidFill>
                <a:srgbClr val="000000"/>
              </a:solidFill>
            </a:rPr>
            <a:t>Strongly disagree</a:t>
          </a:r>
        </a:p>
      </dgm:t>
    </dgm:pt>
    <dgm:pt modelId="{9F5DCB0A-8337-3B47-8442-295072AA5C9E}" type="parTrans" cxnId="{B5AE6C39-696B-D04F-9256-A1969EC65761}">
      <dgm:prSet/>
      <dgm:spPr/>
      <dgm:t>
        <a:bodyPr/>
        <a:lstStyle/>
        <a:p>
          <a:endParaRPr lang="en-US"/>
        </a:p>
      </dgm:t>
    </dgm:pt>
    <dgm:pt modelId="{6866F296-29B9-7647-B983-9C23F57932EA}" type="sibTrans" cxnId="{B5AE6C39-696B-D04F-9256-A1969EC65761}">
      <dgm:prSet/>
      <dgm:spPr/>
      <dgm:t>
        <a:bodyPr/>
        <a:lstStyle/>
        <a:p>
          <a:endParaRPr lang="en-US"/>
        </a:p>
      </dgm:t>
    </dgm:pt>
    <dgm:pt modelId="{4E77E472-6BB6-2A46-90B9-FB7F00DAE6F5}">
      <dgm:prSet phldrT="[Text]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u="sng" dirty="0">
              <a:solidFill>
                <a:srgbClr val="000000"/>
              </a:solidFill>
            </a:rPr>
            <a:t>Frequency</a:t>
          </a:r>
        </a:p>
        <a:p>
          <a:r>
            <a:rPr lang="en-US" dirty="0">
              <a:solidFill>
                <a:srgbClr val="000000"/>
              </a:solidFill>
            </a:rPr>
            <a:t>Very frequently</a:t>
          </a:r>
        </a:p>
        <a:p>
          <a:r>
            <a:rPr lang="en-US" dirty="0">
              <a:solidFill>
                <a:srgbClr val="000000"/>
              </a:solidFill>
            </a:rPr>
            <a:t>Frequently</a:t>
          </a:r>
        </a:p>
        <a:p>
          <a:r>
            <a:rPr lang="en-US" dirty="0">
              <a:solidFill>
                <a:srgbClr val="000000"/>
              </a:solidFill>
            </a:rPr>
            <a:t>Occasionally</a:t>
          </a:r>
        </a:p>
        <a:p>
          <a:r>
            <a:rPr lang="en-US" dirty="0">
              <a:solidFill>
                <a:srgbClr val="000000"/>
              </a:solidFill>
            </a:rPr>
            <a:t>Rarely</a:t>
          </a:r>
        </a:p>
        <a:p>
          <a:r>
            <a:rPr lang="en-US" dirty="0">
              <a:solidFill>
                <a:srgbClr val="000000"/>
              </a:solidFill>
            </a:rPr>
            <a:t>Never</a:t>
          </a:r>
        </a:p>
      </dgm:t>
    </dgm:pt>
    <dgm:pt modelId="{AEA3B20D-5ADF-FC4F-B1B4-C27F97D13420}" type="parTrans" cxnId="{782386F9-7C00-3D44-89AA-22794DD68BB1}">
      <dgm:prSet/>
      <dgm:spPr/>
      <dgm:t>
        <a:bodyPr/>
        <a:lstStyle/>
        <a:p>
          <a:endParaRPr lang="en-US"/>
        </a:p>
      </dgm:t>
    </dgm:pt>
    <dgm:pt modelId="{9E7727EB-7A42-8643-A79A-CE7FAD25BBDB}" type="sibTrans" cxnId="{782386F9-7C00-3D44-89AA-22794DD68BB1}">
      <dgm:prSet/>
      <dgm:spPr/>
      <dgm:t>
        <a:bodyPr/>
        <a:lstStyle/>
        <a:p>
          <a:endParaRPr lang="en-US"/>
        </a:p>
      </dgm:t>
    </dgm:pt>
    <dgm:pt modelId="{DC4AAA3C-11A6-FC40-8B68-0F968D1CE1A0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u="sng" dirty="0">
              <a:solidFill>
                <a:schemeClr val="tx1"/>
              </a:solidFill>
            </a:rPr>
            <a:t>Importance</a:t>
          </a:r>
        </a:p>
        <a:p>
          <a:r>
            <a:rPr lang="en-US" dirty="0">
              <a:solidFill>
                <a:schemeClr val="tx1"/>
              </a:solidFill>
            </a:rPr>
            <a:t>Very important</a:t>
          </a:r>
        </a:p>
        <a:p>
          <a:r>
            <a:rPr lang="en-US" dirty="0">
              <a:solidFill>
                <a:schemeClr val="tx1"/>
              </a:solidFill>
            </a:rPr>
            <a:t>Important</a:t>
          </a:r>
        </a:p>
        <a:p>
          <a:r>
            <a:rPr lang="en-US" dirty="0">
              <a:solidFill>
                <a:schemeClr val="tx1"/>
              </a:solidFill>
            </a:rPr>
            <a:t>Moderately important</a:t>
          </a:r>
        </a:p>
        <a:p>
          <a:r>
            <a:rPr lang="en-US" dirty="0">
              <a:solidFill>
                <a:schemeClr val="tx1"/>
              </a:solidFill>
            </a:rPr>
            <a:t>Of little importance</a:t>
          </a:r>
        </a:p>
        <a:p>
          <a:r>
            <a:rPr lang="en-US" dirty="0">
              <a:solidFill>
                <a:schemeClr val="tx1"/>
              </a:solidFill>
            </a:rPr>
            <a:t>Unimportant</a:t>
          </a:r>
        </a:p>
      </dgm:t>
    </dgm:pt>
    <dgm:pt modelId="{240183C6-98BA-FE45-8E8C-AF4FA5526E29}" type="parTrans" cxnId="{42819D83-5E5B-6149-B223-0ECCF19D9970}">
      <dgm:prSet/>
      <dgm:spPr/>
      <dgm:t>
        <a:bodyPr/>
        <a:lstStyle/>
        <a:p>
          <a:endParaRPr lang="en-US"/>
        </a:p>
      </dgm:t>
    </dgm:pt>
    <dgm:pt modelId="{DC36355A-5DE2-2D44-AB32-889D402D578C}" type="sibTrans" cxnId="{42819D83-5E5B-6149-B223-0ECCF19D9970}">
      <dgm:prSet/>
      <dgm:spPr/>
      <dgm:t>
        <a:bodyPr/>
        <a:lstStyle/>
        <a:p>
          <a:endParaRPr lang="en-US"/>
        </a:p>
      </dgm:t>
    </dgm:pt>
    <dgm:pt modelId="{43279377-010F-3F48-B5D1-5595E150DB2C}">
      <dgm:prSet phldrT="[Text]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US" u="sng" dirty="0">
              <a:solidFill>
                <a:srgbClr val="000000"/>
              </a:solidFill>
            </a:rPr>
            <a:t>Likelihood</a:t>
          </a:r>
        </a:p>
        <a:p>
          <a:r>
            <a:rPr lang="en-US" dirty="0">
              <a:solidFill>
                <a:srgbClr val="000000"/>
              </a:solidFill>
            </a:rPr>
            <a:t>Almost always true</a:t>
          </a:r>
        </a:p>
        <a:p>
          <a:r>
            <a:rPr lang="en-US" dirty="0">
              <a:solidFill>
                <a:srgbClr val="000000"/>
              </a:solidFill>
            </a:rPr>
            <a:t>Usually true</a:t>
          </a:r>
        </a:p>
        <a:p>
          <a:r>
            <a:rPr lang="en-US" dirty="0">
              <a:solidFill>
                <a:srgbClr val="000000"/>
              </a:solidFill>
            </a:rPr>
            <a:t>Occasionally true</a:t>
          </a:r>
        </a:p>
        <a:p>
          <a:r>
            <a:rPr lang="en-US" dirty="0">
              <a:solidFill>
                <a:srgbClr val="000000"/>
              </a:solidFill>
            </a:rPr>
            <a:t>Usually not true</a:t>
          </a:r>
        </a:p>
        <a:p>
          <a:r>
            <a:rPr lang="en-US" dirty="0">
              <a:solidFill>
                <a:srgbClr val="000000"/>
              </a:solidFill>
            </a:rPr>
            <a:t>Almost never true</a:t>
          </a:r>
        </a:p>
      </dgm:t>
    </dgm:pt>
    <dgm:pt modelId="{FC25A6C0-2152-8D48-80ED-0D3A9692F5E9}" type="parTrans" cxnId="{BD17CF5A-5CF0-5248-90FF-C6FBBCAEF56E}">
      <dgm:prSet/>
      <dgm:spPr/>
      <dgm:t>
        <a:bodyPr/>
        <a:lstStyle/>
        <a:p>
          <a:endParaRPr lang="en-US"/>
        </a:p>
      </dgm:t>
    </dgm:pt>
    <dgm:pt modelId="{BDA59953-4B25-984B-849B-3C1B6F88FEDA}" type="sibTrans" cxnId="{BD17CF5A-5CF0-5248-90FF-C6FBBCAEF56E}">
      <dgm:prSet/>
      <dgm:spPr/>
      <dgm:t>
        <a:bodyPr/>
        <a:lstStyle/>
        <a:p>
          <a:endParaRPr lang="en-US"/>
        </a:p>
      </dgm:t>
    </dgm:pt>
    <dgm:pt modelId="{41A5D0CE-2FF6-2C47-80E6-A1FAEAEF36E2}" type="pres">
      <dgm:prSet presAssocID="{2FC0810C-2A98-0242-B7FE-BFEE145B6738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F78B32F8-4C1F-F44D-A76E-F5581078FECE}" type="pres">
      <dgm:prSet presAssocID="{2FC0810C-2A98-0242-B7FE-BFEE145B6738}" presName="matrix" presStyleCnt="0"/>
      <dgm:spPr/>
    </dgm:pt>
    <dgm:pt modelId="{3F71867D-60C9-DA41-B5E8-DBDE96F7F2B5}" type="pres">
      <dgm:prSet presAssocID="{2FC0810C-2A98-0242-B7FE-BFEE145B6738}" presName="tile1" presStyleLbl="node1" presStyleIdx="0" presStyleCnt="4"/>
      <dgm:spPr/>
    </dgm:pt>
    <dgm:pt modelId="{9A56FDBB-63B9-8E43-BD29-6A5D233A3D90}" type="pres">
      <dgm:prSet presAssocID="{2FC0810C-2A98-0242-B7FE-BFEE145B673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B4C11F8-B92D-8443-AB6C-D5FAC4E6E19C}" type="pres">
      <dgm:prSet presAssocID="{2FC0810C-2A98-0242-B7FE-BFEE145B6738}" presName="tile2" presStyleLbl="node1" presStyleIdx="1" presStyleCnt="4"/>
      <dgm:spPr/>
    </dgm:pt>
    <dgm:pt modelId="{C7738D17-5E4D-ED45-BFD7-974180BA4A41}" type="pres">
      <dgm:prSet presAssocID="{2FC0810C-2A98-0242-B7FE-BFEE145B673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61320ED-9779-4C46-87CB-444C61606CBA}" type="pres">
      <dgm:prSet presAssocID="{2FC0810C-2A98-0242-B7FE-BFEE145B6738}" presName="tile3" presStyleLbl="node1" presStyleIdx="2" presStyleCnt="4" custScaleY="99542"/>
      <dgm:spPr/>
    </dgm:pt>
    <dgm:pt modelId="{4BD3BFB4-92CA-4B4D-960D-5BA3D4A253EE}" type="pres">
      <dgm:prSet presAssocID="{2FC0810C-2A98-0242-B7FE-BFEE145B673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3B3C2D7-B47E-D440-9310-23E08661531A}" type="pres">
      <dgm:prSet presAssocID="{2FC0810C-2A98-0242-B7FE-BFEE145B6738}" presName="tile4" presStyleLbl="node1" presStyleIdx="3" presStyleCnt="4"/>
      <dgm:spPr/>
    </dgm:pt>
    <dgm:pt modelId="{69746617-F7CB-CD47-8D42-56EF153CAD97}" type="pres">
      <dgm:prSet presAssocID="{2FC0810C-2A98-0242-B7FE-BFEE145B673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F99D016C-2D7D-9842-90EB-004B32CD0EF1}" type="pres">
      <dgm:prSet presAssocID="{2FC0810C-2A98-0242-B7FE-BFEE145B6738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A1EE0027-19C5-B247-BD85-F62310D182E8}" type="presOf" srcId="{95AA0705-E8A1-D548-AB79-78B2B05AF8F4}" destId="{3F71867D-60C9-DA41-B5E8-DBDE96F7F2B5}" srcOrd="0" destOrd="0" presId="urn:microsoft.com/office/officeart/2005/8/layout/matrix1"/>
    <dgm:cxn modelId="{CA710131-C9D2-D340-8257-81BA1249AA5A}" type="presOf" srcId="{1C337F52-C9E3-2B4F-8CDD-1BEACA6DEB9C}" destId="{F99D016C-2D7D-9842-90EB-004B32CD0EF1}" srcOrd="0" destOrd="0" presId="urn:microsoft.com/office/officeart/2005/8/layout/matrix1"/>
    <dgm:cxn modelId="{B5AE6C39-696B-D04F-9256-A1969EC65761}" srcId="{1C337F52-C9E3-2B4F-8CDD-1BEACA6DEB9C}" destId="{95AA0705-E8A1-D548-AB79-78B2B05AF8F4}" srcOrd="0" destOrd="0" parTransId="{9F5DCB0A-8337-3B47-8442-295072AA5C9E}" sibTransId="{6866F296-29B9-7647-B983-9C23F57932EA}"/>
    <dgm:cxn modelId="{0B25984A-6CF5-E84A-92EA-7C01E6975C7E}" type="presOf" srcId="{43279377-010F-3F48-B5D1-5595E150DB2C}" destId="{B3B3C2D7-B47E-D440-9310-23E08661531A}" srcOrd="0" destOrd="0" presId="urn:microsoft.com/office/officeart/2005/8/layout/matrix1"/>
    <dgm:cxn modelId="{0C8E0D6F-0215-F744-A4FD-F3CB8DE3FDF7}" type="presOf" srcId="{95AA0705-E8A1-D548-AB79-78B2B05AF8F4}" destId="{9A56FDBB-63B9-8E43-BD29-6A5D233A3D90}" srcOrd="1" destOrd="0" presId="urn:microsoft.com/office/officeart/2005/8/layout/matrix1"/>
    <dgm:cxn modelId="{E389A279-3884-6542-8222-3AD846AD2DE0}" type="presOf" srcId="{2FC0810C-2A98-0242-B7FE-BFEE145B6738}" destId="{41A5D0CE-2FF6-2C47-80E6-A1FAEAEF36E2}" srcOrd="0" destOrd="0" presId="urn:microsoft.com/office/officeart/2005/8/layout/matrix1"/>
    <dgm:cxn modelId="{BD17CF5A-5CF0-5248-90FF-C6FBBCAEF56E}" srcId="{1C337F52-C9E3-2B4F-8CDD-1BEACA6DEB9C}" destId="{43279377-010F-3F48-B5D1-5595E150DB2C}" srcOrd="3" destOrd="0" parTransId="{FC25A6C0-2152-8D48-80ED-0D3A9692F5E9}" sibTransId="{BDA59953-4B25-984B-849B-3C1B6F88FEDA}"/>
    <dgm:cxn modelId="{42819D83-5E5B-6149-B223-0ECCF19D9970}" srcId="{1C337F52-C9E3-2B4F-8CDD-1BEACA6DEB9C}" destId="{DC4AAA3C-11A6-FC40-8B68-0F968D1CE1A0}" srcOrd="2" destOrd="0" parTransId="{240183C6-98BA-FE45-8E8C-AF4FA5526E29}" sibTransId="{DC36355A-5DE2-2D44-AB32-889D402D578C}"/>
    <dgm:cxn modelId="{02D6DC95-C6E7-F24C-8AE4-D6145DAEEAB7}" srcId="{2FC0810C-2A98-0242-B7FE-BFEE145B6738}" destId="{1C337F52-C9E3-2B4F-8CDD-1BEACA6DEB9C}" srcOrd="0" destOrd="0" parTransId="{37299B6F-FEE5-7545-A123-070B03FF3B5A}" sibTransId="{790D1C07-8BFF-B348-890E-3438DD2953F8}"/>
    <dgm:cxn modelId="{9FD832AC-C2E2-FF40-B570-F5DF348F9F70}" type="presOf" srcId="{43279377-010F-3F48-B5D1-5595E150DB2C}" destId="{69746617-F7CB-CD47-8D42-56EF153CAD97}" srcOrd="1" destOrd="0" presId="urn:microsoft.com/office/officeart/2005/8/layout/matrix1"/>
    <dgm:cxn modelId="{0BE01DD9-1F95-B448-9710-6010306AEEB8}" type="presOf" srcId="{DC4AAA3C-11A6-FC40-8B68-0F968D1CE1A0}" destId="{4BD3BFB4-92CA-4B4D-960D-5BA3D4A253EE}" srcOrd="1" destOrd="0" presId="urn:microsoft.com/office/officeart/2005/8/layout/matrix1"/>
    <dgm:cxn modelId="{FC8FC7E7-F0BE-5641-8F2D-D1BE1D728E79}" type="presOf" srcId="{DC4AAA3C-11A6-FC40-8B68-0F968D1CE1A0}" destId="{261320ED-9779-4C46-87CB-444C61606CBA}" srcOrd="0" destOrd="0" presId="urn:microsoft.com/office/officeart/2005/8/layout/matrix1"/>
    <dgm:cxn modelId="{607E2EF1-A7D3-894B-B6A6-9CC91B405885}" type="presOf" srcId="{4E77E472-6BB6-2A46-90B9-FB7F00DAE6F5}" destId="{C7738D17-5E4D-ED45-BFD7-974180BA4A41}" srcOrd="1" destOrd="0" presId="urn:microsoft.com/office/officeart/2005/8/layout/matrix1"/>
    <dgm:cxn modelId="{782386F9-7C00-3D44-89AA-22794DD68BB1}" srcId="{1C337F52-C9E3-2B4F-8CDD-1BEACA6DEB9C}" destId="{4E77E472-6BB6-2A46-90B9-FB7F00DAE6F5}" srcOrd="1" destOrd="0" parTransId="{AEA3B20D-5ADF-FC4F-B1B4-C27F97D13420}" sibTransId="{9E7727EB-7A42-8643-A79A-CE7FAD25BBDB}"/>
    <dgm:cxn modelId="{B0DD69FB-64B6-EB43-8368-81C3B707CB5E}" type="presOf" srcId="{4E77E472-6BB6-2A46-90B9-FB7F00DAE6F5}" destId="{1B4C11F8-B92D-8443-AB6C-D5FAC4E6E19C}" srcOrd="0" destOrd="0" presId="urn:microsoft.com/office/officeart/2005/8/layout/matrix1"/>
    <dgm:cxn modelId="{80E9EDAE-CDC7-F14D-B1DC-28B2402C4C09}" type="presParOf" srcId="{41A5D0CE-2FF6-2C47-80E6-A1FAEAEF36E2}" destId="{F78B32F8-4C1F-F44D-A76E-F5581078FECE}" srcOrd="0" destOrd="0" presId="urn:microsoft.com/office/officeart/2005/8/layout/matrix1"/>
    <dgm:cxn modelId="{455B328D-F792-3745-8834-4A2698B7D8EF}" type="presParOf" srcId="{F78B32F8-4C1F-F44D-A76E-F5581078FECE}" destId="{3F71867D-60C9-DA41-B5E8-DBDE96F7F2B5}" srcOrd="0" destOrd="0" presId="urn:microsoft.com/office/officeart/2005/8/layout/matrix1"/>
    <dgm:cxn modelId="{6CD8A10D-54AC-E349-BCD0-C6F6BF05728A}" type="presParOf" srcId="{F78B32F8-4C1F-F44D-A76E-F5581078FECE}" destId="{9A56FDBB-63B9-8E43-BD29-6A5D233A3D90}" srcOrd="1" destOrd="0" presId="urn:microsoft.com/office/officeart/2005/8/layout/matrix1"/>
    <dgm:cxn modelId="{A95AB0E5-FEDF-7E41-A54F-F7BA22785996}" type="presParOf" srcId="{F78B32F8-4C1F-F44D-A76E-F5581078FECE}" destId="{1B4C11F8-B92D-8443-AB6C-D5FAC4E6E19C}" srcOrd="2" destOrd="0" presId="urn:microsoft.com/office/officeart/2005/8/layout/matrix1"/>
    <dgm:cxn modelId="{1084E6B5-794D-6943-A4D3-286CAFC37CF7}" type="presParOf" srcId="{F78B32F8-4C1F-F44D-A76E-F5581078FECE}" destId="{C7738D17-5E4D-ED45-BFD7-974180BA4A41}" srcOrd="3" destOrd="0" presId="urn:microsoft.com/office/officeart/2005/8/layout/matrix1"/>
    <dgm:cxn modelId="{AED9883A-9F57-D843-B40E-A599D5D3FBFC}" type="presParOf" srcId="{F78B32F8-4C1F-F44D-A76E-F5581078FECE}" destId="{261320ED-9779-4C46-87CB-444C61606CBA}" srcOrd="4" destOrd="0" presId="urn:microsoft.com/office/officeart/2005/8/layout/matrix1"/>
    <dgm:cxn modelId="{8A99BC09-F757-184A-847C-0C73864B4AE2}" type="presParOf" srcId="{F78B32F8-4C1F-F44D-A76E-F5581078FECE}" destId="{4BD3BFB4-92CA-4B4D-960D-5BA3D4A253EE}" srcOrd="5" destOrd="0" presId="urn:microsoft.com/office/officeart/2005/8/layout/matrix1"/>
    <dgm:cxn modelId="{834987BC-5697-724F-A22B-CB25C0E85CD1}" type="presParOf" srcId="{F78B32F8-4C1F-F44D-A76E-F5581078FECE}" destId="{B3B3C2D7-B47E-D440-9310-23E08661531A}" srcOrd="6" destOrd="0" presId="urn:microsoft.com/office/officeart/2005/8/layout/matrix1"/>
    <dgm:cxn modelId="{971D9D83-C9F9-DE42-BA84-5FD45C09AC93}" type="presParOf" srcId="{F78B32F8-4C1F-F44D-A76E-F5581078FECE}" destId="{69746617-F7CB-CD47-8D42-56EF153CAD97}" srcOrd="7" destOrd="0" presId="urn:microsoft.com/office/officeart/2005/8/layout/matrix1"/>
    <dgm:cxn modelId="{652C866D-8D1B-A54E-9544-AC616A764A6B}" type="presParOf" srcId="{41A5D0CE-2FF6-2C47-80E6-A1FAEAEF36E2}" destId="{F99D016C-2D7D-9842-90EB-004B32CD0EF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250F06-DF6C-40CA-8210-06ADAD2335D6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2C9595B-308A-4A36-B2EC-EDE3C8708422}">
      <dgm:prSet/>
      <dgm:spPr/>
      <dgm:t>
        <a:bodyPr/>
        <a:lstStyle/>
        <a:p>
          <a:r>
            <a:rPr lang="en-US"/>
            <a:t>Social desirability – individuals may lie to put themselves in a positive light</a:t>
          </a:r>
        </a:p>
      </dgm:t>
    </dgm:pt>
    <dgm:pt modelId="{A59BAB7E-688C-442C-B7B7-34038D4CB4BC}" type="parTrans" cxnId="{73D657FC-1B33-4270-984A-DEACA8605DF6}">
      <dgm:prSet/>
      <dgm:spPr/>
      <dgm:t>
        <a:bodyPr/>
        <a:lstStyle/>
        <a:p>
          <a:endParaRPr lang="en-US"/>
        </a:p>
      </dgm:t>
    </dgm:pt>
    <dgm:pt modelId="{58EA8B7F-6B60-4FB1-9BB8-46EC681843C2}" type="sibTrans" cxnId="{73D657FC-1B33-4270-984A-DEACA8605DF6}">
      <dgm:prSet/>
      <dgm:spPr/>
      <dgm:t>
        <a:bodyPr/>
        <a:lstStyle/>
        <a:p>
          <a:endParaRPr lang="en-US"/>
        </a:p>
      </dgm:t>
    </dgm:pt>
    <dgm:pt modelId="{668904EE-7C4B-4B3D-B6FF-810E15B869AD}">
      <dgm:prSet/>
      <dgm:spPr/>
      <dgm:t>
        <a:bodyPr/>
        <a:lstStyle/>
        <a:p>
          <a:r>
            <a:rPr lang="en-US"/>
            <a:t>Anonymity – can reduce social desirability bias</a:t>
          </a:r>
        </a:p>
      </dgm:t>
    </dgm:pt>
    <dgm:pt modelId="{877B2D8B-228E-4111-8485-21B05C876F2C}" type="parTrans" cxnId="{FD31965B-3F99-4B42-B1DC-AA270B896421}">
      <dgm:prSet/>
      <dgm:spPr/>
      <dgm:t>
        <a:bodyPr/>
        <a:lstStyle/>
        <a:p>
          <a:endParaRPr lang="en-US"/>
        </a:p>
      </dgm:t>
    </dgm:pt>
    <dgm:pt modelId="{63A2A1F5-4076-4CAB-A304-7ED26EDBDEC0}" type="sibTrans" cxnId="{FD31965B-3F99-4B42-B1DC-AA270B896421}">
      <dgm:prSet/>
      <dgm:spPr/>
      <dgm:t>
        <a:bodyPr/>
        <a:lstStyle/>
        <a:p>
          <a:endParaRPr lang="en-US"/>
        </a:p>
      </dgm:t>
    </dgm:pt>
    <dgm:pt modelId="{B3C2968C-310A-4DE4-9B5D-1F0CAB6AD42A}" type="pres">
      <dgm:prSet presAssocID="{47250F06-DF6C-40CA-8210-06ADAD2335D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1E0770B-95E4-4F87-963A-CCEFED29EAE6}" type="pres">
      <dgm:prSet presAssocID="{F2C9595B-308A-4A36-B2EC-EDE3C8708422}" presName="hierRoot1" presStyleCnt="0"/>
      <dgm:spPr/>
    </dgm:pt>
    <dgm:pt modelId="{4D40379E-C0AB-4C0A-BD4D-34584894988A}" type="pres">
      <dgm:prSet presAssocID="{F2C9595B-308A-4A36-B2EC-EDE3C8708422}" presName="composite" presStyleCnt="0"/>
      <dgm:spPr/>
    </dgm:pt>
    <dgm:pt modelId="{56BF2AFA-1B1F-4B2F-80F0-435253E4AA6F}" type="pres">
      <dgm:prSet presAssocID="{F2C9595B-308A-4A36-B2EC-EDE3C8708422}" presName="background" presStyleLbl="node0" presStyleIdx="0" presStyleCnt="2"/>
      <dgm:spPr/>
    </dgm:pt>
    <dgm:pt modelId="{63A9CC4D-30DC-4F1E-B2A3-F3A1A0211B79}" type="pres">
      <dgm:prSet presAssocID="{F2C9595B-308A-4A36-B2EC-EDE3C8708422}" presName="text" presStyleLbl="fgAcc0" presStyleIdx="0" presStyleCnt="2">
        <dgm:presLayoutVars>
          <dgm:chPref val="3"/>
        </dgm:presLayoutVars>
      </dgm:prSet>
      <dgm:spPr/>
    </dgm:pt>
    <dgm:pt modelId="{17C979B0-3674-41C1-A0F2-00C11E17F97E}" type="pres">
      <dgm:prSet presAssocID="{F2C9595B-308A-4A36-B2EC-EDE3C8708422}" presName="hierChild2" presStyleCnt="0"/>
      <dgm:spPr/>
    </dgm:pt>
    <dgm:pt modelId="{6E48752B-D641-4029-B42F-02F3ECD97212}" type="pres">
      <dgm:prSet presAssocID="{668904EE-7C4B-4B3D-B6FF-810E15B869AD}" presName="hierRoot1" presStyleCnt="0"/>
      <dgm:spPr/>
    </dgm:pt>
    <dgm:pt modelId="{170084C5-9F86-452D-B6B0-2A4C960A82DD}" type="pres">
      <dgm:prSet presAssocID="{668904EE-7C4B-4B3D-B6FF-810E15B869AD}" presName="composite" presStyleCnt="0"/>
      <dgm:spPr/>
    </dgm:pt>
    <dgm:pt modelId="{3176F8F1-46B4-42B1-97E5-6FC986E10F67}" type="pres">
      <dgm:prSet presAssocID="{668904EE-7C4B-4B3D-B6FF-810E15B869AD}" presName="background" presStyleLbl="node0" presStyleIdx="1" presStyleCnt="2"/>
      <dgm:spPr/>
    </dgm:pt>
    <dgm:pt modelId="{84D2B8C2-8CDF-49AB-B62B-D6F3E027DB0A}" type="pres">
      <dgm:prSet presAssocID="{668904EE-7C4B-4B3D-B6FF-810E15B869AD}" presName="text" presStyleLbl="fgAcc0" presStyleIdx="1" presStyleCnt="2">
        <dgm:presLayoutVars>
          <dgm:chPref val="3"/>
        </dgm:presLayoutVars>
      </dgm:prSet>
      <dgm:spPr/>
    </dgm:pt>
    <dgm:pt modelId="{48B5C5DF-5FA5-4C3A-9F7C-B363FECBACDA}" type="pres">
      <dgm:prSet presAssocID="{668904EE-7C4B-4B3D-B6FF-810E15B869AD}" presName="hierChild2" presStyleCnt="0"/>
      <dgm:spPr/>
    </dgm:pt>
  </dgm:ptLst>
  <dgm:cxnLst>
    <dgm:cxn modelId="{5247B423-0E4C-4118-AEE1-D934095664FD}" type="presOf" srcId="{F2C9595B-308A-4A36-B2EC-EDE3C8708422}" destId="{63A9CC4D-30DC-4F1E-B2A3-F3A1A0211B79}" srcOrd="0" destOrd="0" presId="urn:microsoft.com/office/officeart/2005/8/layout/hierarchy1"/>
    <dgm:cxn modelId="{FD31965B-3F99-4B42-B1DC-AA270B896421}" srcId="{47250F06-DF6C-40CA-8210-06ADAD2335D6}" destId="{668904EE-7C4B-4B3D-B6FF-810E15B869AD}" srcOrd="1" destOrd="0" parTransId="{877B2D8B-228E-4111-8485-21B05C876F2C}" sibTransId="{63A2A1F5-4076-4CAB-A304-7ED26EDBDEC0}"/>
    <dgm:cxn modelId="{4AFFF0B0-67E6-4F27-B732-D521AD42238A}" type="presOf" srcId="{47250F06-DF6C-40CA-8210-06ADAD2335D6}" destId="{B3C2968C-310A-4DE4-9B5D-1F0CAB6AD42A}" srcOrd="0" destOrd="0" presId="urn:microsoft.com/office/officeart/2005/8/layout/hierarchy1"/>
    <dgm:cxn modelId="{F0A0B8CD-3EB5-4E0A-8EB4-6FACB3B87870}" type="presOf" srcId="{668904EE-7C4B-4B3D-B6FF-810E15B869AD}" destId="{84D2B8C2-8CDF-49AB-B62B-D6F3E027DB0A}" srcOrd="0" destOrd="0" presId="urn:microsoft.com/office/officeart/2005/8/layout/hierarchy1"/>
    <dgm:cxn modelId="{73D657FC-1B33-4270-984A-DEACA8605DF6}" srcId="{47250F06-DF6C-40CA-8210-06ADAD2335D6}" destId="{F2C9595B-308A-4A36-B2EC-EDE3C8708422}" srcOrd="0" destOrd="0" parTransId="{A59BAB7E-688C-442C-B7B7-34038D4CB4BC}" sibTransId="{58EA8B7F-6B60-4FB1-9BB8-46EC681843C2}"/>
    <dgm:cxn modelId="{8E9BDAA1-7E29-45AA-A0C5-733FA27AA1D8}" type="presParOf" srcId="{B3C2968C-310A-4DE4-9B5D-1F0CAB6AD42A}" destId="{71E0770B-95E4-4F87-963A-CCEFED29EAE6}" srcOrd="0" destOrd="0" presId="urn:microsoft.com/office/officeart/2005/8/layout/hierarchy1"/>
    <dgm:cxn modelId="{78D00388-A6EC-4666-9C19-D90BADE84D42}" type="presParOf" srcId="{71E0770B-95E4-4F87-963A-CCEFED29EAE6}" destId="{4D40379E-C0AB-4C0A-BD4D-34584894988A}" srcOrd="0" destOrd="0" presId="urn:microsoft.com/office/officeart/2005/8/layout/hierarchy1"/>
    <dgm:cxn modelId="{2580464B-AE68-44BA-B543-47493244AF65}" type="presParOf" srcId="{4D40379E-C0AB-4C0A-BD4D-34584894988A}" destId="{56BF2AFA-1B1F-4B2F-80F0-435253E4AA6F}" srcOrd="0" destOrd="0" presId="urn:microsoft.com/office/officeart/2005/8/layout/hierarchy1"/>
    <dgm:cxn modelId="{1F19140C-BF64-4FC3-A5C3-B49F8003A43B}" type="presParOf" srcId="{4D40379E-C0AB-4C0A-BD4D-34584894988A}" destId="{63A9CC4D-30DC-4F1E-B2A3-F3A1A0211B79}" srcOrd="1" destOrd="0" presId="urn:microsoft.com/office/officeart/2005/8/layout/hierarchy1"/>
    <dgm:cxn modelId="{57BBE5C9-2974-40CB-B1DC-D3ECA1F3BF31}" type="presParOf" srcId="{71E0770B-95E4-4F87-963A-CCEFED29EAE6}" destId="{17C979B0-3674-41C1-A0F2-00C11E17F97E}" srcOrd="1" destOrd="0" presId="urn:microsoft.com/office/officeart/2005/8/layout/hierarchy1"/>
    <dgm:cxn modelId="{C7D2B233-A9DD-42DD-95D7-FC4B5033C81B}" type="presParOf" srcId="{B3C2968C-310A-4DE4-9B5D-1F0CAB6AD42A}" destId="{6E48752B-D641-4029-B42F-02F3ECD97212}" srcOrd="1" destOrd="0" presId="urn:microsoft.com/office/officeart/2005/8/layout/hierarchy1"/>
    <dgm:cxn modelId="{637C465C-3576-413C-A7CF-1BDF1DA4A81E}" type="presParOf" srcId="{6E48752B-D641-4029-B42F-02F3ECD97212}" destId="{170084C5-9F86-452D-B6B0-2A4C960A82DD}" srcOrd="0" destOrd="0" presId="urn:microsoft.com/office/officeart/2005/8/layout/hierarchy1"/>
    <dgm:cxn modelId="{0BD329EF-1DCD-4492-8FBE-929BA0148F61}" type="presParOf" srcId="{170084C5-9F86-452D-B6B0-2A4C960A82DD}" destId="{3176F8F1-46B4-42B1-97E5-6FC986E10F67}" srcOrd="0" destOrd="0" presId="urn:microsoft.com/office/officeart/2005/8/layout/hierarchy1"/>
    <dgm:cxn modelId="{15EC400E-6512-478B-916B-95FF559707A4}" type="presParOf" srcId="{170084C5-9F86-452D-B6B0-2A4C960A82DD}" destId="{84D2B8C2-8CDF-49AB-B62B-D6F3E027DB0A}" srcOrd="1" destOrd="0" presId="urn:microsoft.com/office/officeart/2005/8/layout/hierarchy1"/>
    <dgm:cxn modelId="{E81498C9-A33A-499F-8B46-7195B05A75C4}" type="presParOf" srcId="{6E48752B-D641-4029-B42F-02F3ECD97212}" destId="{48B5C5DF-5FA5-4C3A-9F7C-B363FECBACD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D7CA9-2511-4A53-80AC-BC88E33FDCAD}">
      <dsp:nvSpPr>
        <dsp:cNvPr id="0" name=""/>
        <dsp:cNvSpPr/>
      </dsp:nvSpPr>
      <dsp:spPr>
        <a:xfrm>
          <a:off x="430148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A1717-0515-4FB0-8447-4214CF92E069}">
      <dsp:nvSpPr>
        <dsp:cNvPr id="0" name=""/>
        <dsp:cNvSpPr/>
      </dsp:nvSpPr>
      <dsp:spPr>
        <a:xfrm>
          <a:off x="623700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2D428-6F50-4C8E-BFC9-A640F68E397E}">
      <dsp:nvSpPr>
        <dsp:cNvPr id="0" name=""/>
        <dsp:cNvSpPr/>
      </dsp:nvSpPr>
      <dsp:spPr>
        <a:xfrm>
          <a:off x="139819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Questionnaire </a:t>
          </a:r>
          <a:endParaRPr lang="en-US" sz="1700" kern="1200"/>
        </a:p>
      </dsp:txBody>
      <dsp:txXfrm>
        <a:off x="139819" y="1192782"/>
        <a:ext cx="1488867" cy="595546"/>
      </dsp:txXfrm>
    </dsp:sp>
    <dsp:sp modelId="{CA0E6CE5-CCC9-4937-9591-BA9DA75BDCAB}">
      <dsp:nvSpPr>
        <dsp:cNvPr id="0" name=""/>
        <dsp:cNvSpPr/>
      </dsp:nvSpPr>
      <dsp:spPr>
        <a:xfrm>
          <a:off x="2179567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07976-BA93-411C-A718-288D1F92A4A7}">
      <dsp:nvSpPr>
        <dsp:cNvPr id="0" name=""/>
        <dsp:cNvSpPr/>
      </dsp:nvSpPr>
      <dsp:spPr>
        <a:xfrm>
          <a:off x="2373119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BD094-ED97-4170-9503-52CA5D187B15}">
      <dsp:nvSpPr>
        <dsp:cNvPr id="0" name=""/>
        <dsp:cNvSpPr/>
      </dsp:nvSpPr>
      <dsp:spPr>
        <a:xfrm>
          <a:off x="1889237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Interview</a:t>
          </a:r>
          <a:endParaRPr lang="en-US" sz="1700" kern="1200" dirty="0"/>
        </a:p>
      </dsp:txBody>
      <dsp:txXfrm>
        <a:off x="1889237" y="1192782"/>
        <a:ext cx="1488867" cy="595546"/>
      </dsp:txXfrm>
    </dsp:sp>
    <dsp:sp modelId="{335071F4-13FD-4059-9272-1F4BC1827C52}">
      <dsp:nvSpPr>
        <dsp:cNvPr id="0" name=""/>
        <dsp:cNvSpPr/>
      </dsp:nvSpPr>
      <dsp:spPr>
        <a:xfrm>
          <a:off x="3928986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1D0AED-20FC-42C0-A88C-69795E714A39}">
      <dsp:nvSpPr>
        <dsp:cNvPr id="0" name=""/>
        <dsp:cNvSpPr/>
      </dsp:nvSpPr>
      <dsp:spPr>
        <a:xfrm>
          <a:off x="4122538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C629F6-05CE-437F-8456-D06145EB13B5}">
      <dsp:nvSpPr>
        <dsp:cNvPr id="0" name=""/>
        <dsp:cNvSpPr/>
      </dsp:nvSpPr>
      <dsp:spPr>
        <a:xfrm>
          <a:off x="3638656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Focus group interview</a:t>
          </a:r>
          <a:endParaRPr lang="en-US" sz="1700" kern="1200" dirty="0"/>
        </a:p>
      </dsp:txBody>
      <dsp:txXfrm>
        <a:off x="3638656" y="1192782"/>
        <a:ext cx="1488867" cy="595546"/>
      </dsp:txXfrm>
    </dsp:sp>
    <dsp:sp modelId="{30D608DA-8B4E-4F1F-AEBF-B06FD90D7B9E}">
      <dsp:nvSpPr>
        <dsp:cNvPr id="0" name=""/>
        <dsp:cNvSpPr/>
      </dsp:nvSpPr>
      <dsp:spPr>
        <a:xfrm>
          <a:off x="5678404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9B44E-7912-407D-B5CC-F928445420C2}">
      <dsp:nvSpPr>
        <dsp:cNvPr id="0" name=""/>
        <dsp:cNvSpPr/>
      </dsp:nvSpPr>
      <dsp:spPr>
        <a:xfrm>
          <a:off x="5871957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E5DCA-3261-4D23-BEE7-01B7AE8035C5}">
      <dsp:nvSpPr>
        <dsp:cNvPr id="0" name=""/>
        <dsp:cNvSpPr/>
      </dsp:nvSpPr>
      <dsp:spPr>
        <a:xfrm>
          <a:off x="5388075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Observation</a:t>
          </a:r>
          <a:endParaRPr lang="en-US" sz="1700" kern="1200"/>
        </a:p>
      </dsp:txBody>
      <dsp:txXfrm>
        <a:off x="5388075" y="1192782"/>
        <a:ext cx="1488867" cy="595546"/>
      </dsp:txXfrm>
    </dsp:sp>
    <dsp:sp modelId="{6DE08821-BD80-4E49-9BE2-5BDFD1F3F747}">
      <dsp:nvSpPr>
        <dsp:cNvPr id="0" name=""/>
        <dsp:cNvSpPr/>
      </dsp:nvSpPr>
      <dsp:spPr>
        <a:xfrm>
          <a:off x="7427823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2835F2-D53F-4253-B600-6C4ADC8C778E}">
      <dsp:nvSpPr>
        <dsp:cNvPr id="0" name=""/>
        <dsp:cNvSpPr/>
      </dsp:nvSpPr>
      <dsp:spPr>
        <a:xfrm>
          <a:off x="7621376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4447F-AB14-4A56-9FA4-20AEC16AE0A4}">
      <dsp:nvSpPr>
        <dsp:cNvPr id="0" name=""/>
        <dsp:cNvSpPr/>
      </dsp:nvSpPr>
      <dsp:spPr>
        <a:xfrm>
          <a:off x="7137494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Experiment </a:t>
          </a:r>
          <a:endParaRPr lang="en-US" sz="1700" kern="1200"/>
        </a:p>
      </dsp:txBody>
      <dsp:txXfrm>
        <a:off x="7137494" y="1192782"/>
        <a:ext cx="1488867" cy="595546"/>
      </dsp:txXfrm>
    </dsp:sp>
    <dsp:sp modelId="{4B269DD4-8E71-4E5A-9C0D-DEA77F8D0F75}">
      <dsp:nvSpPr>
        <dsp:cNvPr id="0" name=""/>
        <dsp:cNvSpPr/>
      </dsp:nvSpPr>
      <dsp:spPr>
        <a:xfrm>
          <a:off x="9177242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FAD46-EC10-4D2F-A46E-1316E2D87D9E}">
      <dsp:nvSpPr>
        <dsp:cNvPr id="0" name=""/>
        <dsp:cNvSpPr/>
      </dsp:nvSpPr>
      <dsp:spPr>
        <a:xfrm>
          <a:off x="9370795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9200A-89A2-43EC-99A1-64E330D8E19A}">
      <dsp:nvSpPr>
        <dsp:cNvPr id="0" name=""/>
        <dsp:cNvSpPr/>
      </dsp:nvSpPr>
      <dsp:spPr>
        <a:xfrm>
          <a:off x="8886913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Mosaic approach</a:t>
          </a:r>
          <a:endParaRPr lang="en-US" sz="1700" kern="1200"/>
        </a:p>
      </dsp:txBody>
      <dsp:txXfrm>
        <a:off x="8886913" y="1192782"/>
        <a:ext cx="1488867" cy="595546"/>
      </dsp:txXfrm>
    </dsp:sp>
    <dsp:sp modelId="{6D847135-32D4-4BF3-A459-13B5A50A9635}">
      <dsp:nvSpPr>
        <dsp:cNvPr id="0" name=""/>
        <dsp:cNvSpPr/>
      </dsp:nvSpPr>
      <dsp:spPr>
        <a:xfrm>
          <a:off x="4803695" y="2160546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B86EA-CA68-49C7-9CC0-2706CC5839E3}">
      <dsp:nvSpPr>
        <dsp:cNvPr id="0" name=""/>
        <dsp:cNvSpPr/>
      </dsp:nvSpPr>
      <dsp:spPr>
        <a:xfrm>
          <a:off x="4997248" y="2354099"/>
          <a:ext cx="521103" cy="52110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3C303-53AA-4112-8F4D-5AF3E7D8C93A}">
      <dsp:nvSpPr>
        <dsp:cNvPr id="0" name=""/>
        <dsp:cNvSpPr/>
      </dsp:nvSpPr>
      <dsp:spPr>
        <a:xfrm>
          <a:off x="4513366" y="3351640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Secondary data analysis</a:t>
          </a:r>
          <a:endParaRPr lang="en-US" sz="1700" kern="1200"/>
        </a:p>
      </dsp:txBody>
      <dsp:txXfrm>
        <a:off x="4513366" y="3351640"/>
        <a:ext cx="1488867" cy="595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D7CA9-2511-4A53-80AC-BC88E33FDCAD}">
      <dsp:nvSpPr>
        <dsp:cNvPr id="0" name=""/>
        <dsp:cNvSpPr/>
      </dsp:nvSpPr>
      <dsp:spPr>
        <a:xfrm>
          <a:off x="430148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A1717-0515-4FB0-8447-4214CF92E069}">
      <dsp:nvSpPr>
        <dsp:cNvPr id="0" name=""/>
        <dsp:cNvSpPr/>
      </dsp:nvSpPr>
      <dsp:spPr>
        <a:xfrm>
          <a:off x="623700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2D428-6F50-4C8E-BFC9-A640F68E397E}">
      <dsp:nvSpPr>
        <dsp:cNvPr id="0" name=""/>
        <dsp:cNvSpPr/>
      </dsp:nvSpPr>
      <dsp:spPr>
        <a:xfrm>
          <a:off x="139819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Questionnaire </a:t>
          </a:r>
          <a:endParaRPr lang="en-US" sz="1700" kern="1200"/>
        </a:p>
      </dsp:txBody>
      <dsp:txXfrm>
        <a:off x="139819" y="1192782"/>
        <a:ext cx="1488867" cy="595546"/>
      </dsp:txXfrm>
    </dsp:sp>
    <dsp:sp modelId="{CA0E6CE5-CCC9-4937-9591-BA9DA75BDCAB}">
      <dsp:nvSpPr>
        <dsp:cNvPr id="0" name=""/>
        <dsp:cNvSpPr/>
      </dsp:nvSpPr>
      <dsp:spPr>
        <a:xfrm>
          <a:off x="2179567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07976-BA93-411C-A718-288D1F92A4A7}">
      <dsp:nvSpPr>
        <dsp:cNvPr id="0" name=""/>
        <dsp:cNvSpPr/>
      </dsp:nvSpPr>
      <dsp:spPr>
        <a:xfrm>
          <a:off x="2373119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BD094-ED97-4170-9503-52CA5D187B15}">
      <dsp:nvSpPr>
        <dsp:cNvPr id="0" name=""/>
        <dsp:cNvSpPr/>
      </dsp:nvSpPr>
      <dsp:spPr>
        <a:xfrm>
          <a:off x="1889237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Interview</a:t>
          </a:r>
          <a:endParaRPr lang="en-US" sz="1700" kern="1200" dirty="0"/>
        </a:p>
      </dsp:txBody>
      <dsp:txXfrm>
        <a:off x="1889237" y="1192782"/>
        <a:ext cx="1488867" cy="595546"/>
      </dsp:txXfrm>
    </dsp:sp>
    <dsp:sp modelId="{335071F4-13FD-4059-9272-1F4BC1827C52}">
      <dsp:nvSpPr>
        <dsp:cNvPr id="0" name=""/>
        <dsp:cNvSpPr/>
      </dsp:nvSpPr>
      <dsp:spPr>
        <a:xfrm>
          <a:off x="3928986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1D0AED-20FC-42C0-A88C-69795E714A39}">
      <dsp:nvSpPr>
        <dsp:cNvPr id="0" name=""/>
        <dsp:cNvSpPr/>
      </dsp:nvSpPr>
      <dsp:spPr>
        <a:xfrm>
          <a:off x="4122538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C629F6-05CE-437F-8456-D06145EB13B5}">
      <dsp:nvSpPr>
        <dsp:cNvPr id="0" name=""/>
        <dsp:cNvSpPr/>
      </dsp:nvSpPr>
      <dsp:spPr>
        <a:xfrm>
          <a:off x="3638656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Focus group interview</a:t>
          </a:r>
          <a:endParaRPr lang="en-US" sz="1700" kern="1200" dirty="0"/>
        </a:p>
      </dsp:txBody>
      <dsp:txXfrm>
        <a:off x="3638656" y="1192782"/>
        <a:ext cx="1488867" cy="595546"/>
      </dsp:txXfrm>
    </dsp:sp>
    <dsp:sp modelId="{30D608DA-8B4E-4F1F-AEBF-B06FD90D7B9E}">
      <dsp:nvSpPr>
        <dsp:cNvPr id="0" name=""/>
        <dsp:cNvSpPr/>
      </dsp:nvSpPr>
      <dsp:spPr>
        <a:xfrm>
          <a:off x="5678404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9B44E-7912-407D-B5CC-F928445420C2}">
      <dsp:nvSpPr>
        <dsp:cNvPr id="0" name=""/>
        <dsp:cNvSpPr/>
      </dsp:nvSpPr>
      <dsp:spPr>
        <a:xfrm>
          <a:off x="5871957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E5DCA-3261-4D23-BEE7-01B7AE8035C5}">
      <dsp:nvSpPr>
        <dsp:cNvPr id="0" name=""/>
        <dsp:cNvSpPr/>
      </dsp:nvSpPr>
      <dsp:spPr>
        <a:xfrm>
          <a:off x="5388075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Observation</a:t>
          </a:r>
          <a:endParaRPr lang="en-US" sz="1700" kern="1200"/>
        </a:p>
      </dsp:txBody>
      <dsp:txXfrm>
        <a:off x="5388075" y="1192782"/>
        <a:ext cx="1488867" cy="595546"/>
      </dsp:txXfrm>
    </dsp:sp>
    <dsp:sp modelId="{6DE08821-BD80-4E49-9BE2-5BDFD1F3F747}">
      <dsp:nvSpPr>
        <dsp:cNvPr id="0" name=""/>
        <dsp:cNvSpPr/>
      </dsp:nvSpPr>
      <dsp:spPr>
        <a:xfrm>
          <a:off x="7427823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2835F2-D53F-4253-B600-6C4ADC8C778E}">
      <dsp:nvSpPr>
        <dsp:cNvPr id="0" name=""/>
        <dsp:cNvSpPr/>
      </dsp:nvSpPr>
      <dsp:spPr>
        <a:xfrm>
          <a:off x="7621376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4447F-AB14-4A56-9FA4-20AEC16AE0A4}">
      <dsp:nvSpPr>
        <dsp:cNvPr id="0" name=""/>
        <dsp:cNvSpPr/>
      </dsp:nvSpPr>
      <dsp:spPr>
        <a:xfrm>
          <a:off x="7137494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Experiment </a:t>
          </a:r>
          <a:endParaRPr lang="en-US" sz="1700" kern="1200"/>
        </a:p>
      </dsp:txBody>
      <dsp:txXfrm>
        <a:off x="7137494" y="1192782"/>
        <a:ext cx="1488867" cy="595546"/>
      </dsp:txXfrm>
    </dsp:sp>
    <dsp:sp modelId="{4B269DD4-8E71-4E5A-9C0D-DEA77F8D0F75}">
      <dsp:nvSpPr>
        <dsp:cNvPr id="0" name=""/>
        <dsp:cNvSpPr/>
      </dsp:nvSpPr>
      <dsp:spPr>
        <a:xfrm>
          <a:off x="9177242" y="1688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FAD46-EC10-4D2F-A46E-1316E2D87D9E}">
      <dsp:nvSpPr>
        <dsp:cNvPr id="0" name=""/>
        <dsp:cNvSpPr/>
      </dsp:nvSpPr>
      <dsp:spPr>
        <a:xfrm>
          <a:off x="9370795" y="195241"/>
          <a:ext cx="521103" cy="5211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9200A-89A2-43EC-99A1-64E330D8E19A}">
      <dsp:nvSpPr>
        <dsp:cNvPr id="0" name=""/>
        <dsp:cNvSpPr/>
      </dsp:nvSpPr>
      <dsp:spPr>
        <a:xfrm>
          <a:off x="8886913" y="1192782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Mosaic approach</a:t>
          </a:r>
          <a:endParaRPr lang="en-US" sz="1700" kern="1200"/>
        </a:p>
      </dsp:txBody>
      <dsp:txXfrm>
        <a:off x="8886913" y="1192782"/>
        <a:ext cx="1488867" cy="595546"/>
      </dsp:txXfrm>
    </dsp:sp>
    <dsp:sp modelId="{6D847135-32D4-4BF3-A459-13B5A50A9635}">
      <dsp:nvSpPr>
        <dsp:cNvPr id="0" name=""/>
        <dsp:cNvSpPr/>
      </dsp:nvSpPr>
      <dsp:spPr>
        <a:xfrm>
          <a:off x="4803695" y="2160546"/>
          <a:ext cx="908208" cy="90820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B86EA-CA68-49C7-9CC0-2706CC5839E3}">
      <dsp:nvSpPr>
        <dsp:cNvPr id="0" name=""/>
        <dsp:cNvSpPr/>
      </dsp:nvSpPr>
      <dsp:spPr>
        <a:xfrm>
          <a:off x="4997248" y="2354099"/>
          <a:ext cx="521103" cy="52110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3C303-53AA-4112-8F4D-5AF3E7D8C93A}">
      <dsp:nvSpPr>
        <dsp:cNvPr id="0" name=""/>
        <dsp:cNvSpPr/>
      </dsp:nvSpPr>
      <dsp:spPr>
        <a:xfrm>
          <a:off x="4513366" y="3351640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Secondary data analysis</a:t>
          </a:r>
          <a:endParaRPr lang="en-US" sz="1700" kern="1200"/>
        </a:p>
      </dsp:txBody>
      <dsp:txXfrm>
        <a:off x="4513366" y="3351640"/>
        <a:ext cx="1488867" cy="595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A1DCD-7B52-4115-8DC5-D00E48E49444}">
      <dsp:nvSpPr>
        <dsp:cNvPr id="0" name=""/>
        <dsp:cNvSpPr/>
      </dsp:nvSpPr>
      <dsp:spPr>
        <a:xfrm>
          <a:off x="0" y="862258"/>
          <a:ext cx="6729948" cy="15918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537AB3-FD80-4616-881A-7B2B94367B45}">
      <dsp:nvSpPr>
        <dsp:cNvPr id="0" name=""/>
        <dsp:cNvSpPr/>
      </dsp:nvSpPr>
      <dsp:spPr>
        <a:xfrm>
          <a:off x="472861" y="1221775"/>
          <a:ext cx="875523" cy="8755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8121B-553D-4095-BD07-3905594C8815}">
      <dsp:nvSpPr>
        <dsp:cNvPr id="0" name=""/>
        <dsp:cNvSpPr/>
      </dsp:nvSpPr>
      <dsp:spPr>
        <a:xfrm>
          <a:off x="1838599" y="862258"/>
          <a:ext cx="4891348" cy="1591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72" tIns="168472" rIns="168472" bIns="16847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Strengths?</a:t>
          </a:r>
          <a:endParaRPr lang="en-US" sz="2500" kern="1200" dirty="0"/>
        </a:p>
      </dsp:txBody>
      <dsp:txXfrm>
        <a:off x="1838599" y="862258"/>
        <a:ext cx="4891348" cy="1591861"/>
      </dsp:txXfrm>
    </dsp:sp>
    <dsp:sp modelId="{A33FDD13-AE9F-4A89-8A16-F92AFCE1EE20}">
      <dsp:nvSpPr>
        <dsp:cNvPr id="0" name=""/>
        <dsp:cNvSpPr/>
      </dsp:nvSpPr>
      <dsp:spPr>
        <a:xfrm>
          <a:off x="0" y="2852084"/>
          <a:ext cx="6729948" cy="15918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4FF6C-11E9-4A2A-A8BF-4118AAF1A77C}">
      <dsp:nvSpPr>
        <dsp:cNvPr id="0" name=""/>
        <dsp:cNvSpPr/>
      </dsp:nvSpPr>
      <dsp:spPr>
        <a:xfrm>
          <a:off x="481538" y="3210253"/>
          <a:ext cx="875523" cy="8755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25B39-384E-4DBE-AA3C-9DD820AAD469}">
      <dsp:nvSpPr>
        <dsp:cNvPr id="0" name=""/>
        <dsp:cNvSpPr/>
      </dsp:nvSpPr>
      <dsp:spPr>
        <a:xfrm>
          <a:off x="1838599" y="2852084"/>
          <a:ext cx="4891348" cy="1591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72" tIns="168472" rIns="168472" bIns="16847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Limitations?</a:t>
          </a:r>
          <a:endParaRPr lang="en-US" sz="2500" kern="1200" dirty="0"/>
        </a:p>
      </dsp:txBody>
      <dsp:txXfrm>
        <a:off x="1838599" y="2852084"/>
        <a:ext cx="4891348" cy="15918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12645D-00DF-5844-88E7-6C4F9D7360AC}">
      <dsp:nvSpPr>
        <dsp:cNvPr id="0" name=""/>
        <dsp:cNvSpPr/>
      </dsp:nvSpPr>
      <dsp:spPr>
        <a:xfrm>
          <a:off x="5480303" y="4652889"/>
          <a:ext cx="3358896" cy="21758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kern="1200" dirty="0">
              <a:latin typeface="+mn-lt"/>
              <a:ea typeface="+mn-ea"/>
              <a:cs typeface="+mn-cs"/>
            </a:rPr>
            <a:t>the credibility or believability of the research. Are the findings genuine?  </a:t>
          </a:r>
          <a:endParaRPr lang="en-US" sz="1900" kern="1200" dirty="0"/>
        </a:p>
      </dsp:txBody>
      <dsp:txXfrm>
        <a:off x="6535767" y="5244634"/>
        <a:ext cx="2255637" cy="1536262"/>
      </dsp:txXfrm>
    </dsp:sp>
    <dsp:sp modelId="{B584D4F6-7252-F54D-965C-4F7277D7C452}">
      <dsp:nvSpPr>
        <dsp:cNvPr id="0" name=""/>
        <dsp:cNvSpPr/>
      </dsp:nvSpPr>
      <dsp:spPr>
        <a:xfrm>
          <a:off x="0" y="4652889"/>
          <a:ext cx="3358896" cy="21758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+mn-lt"/>
              <a:ea typeface="+mn-ea"/>
              <a:cs typeface="+mn-cs"/>
            </a:rPr>
            <a:t>a small quantity of something that accurately reflects the larger entity</a:t>
          </a:r>
          <a:endParaRPr lang="en-US" sz="1900" kern="1200" dirty="0"/>
        </a:p>
      </dsp:txBody>
      <dsp:txXfrm>
        <a:off x="47795" y="5244634"/>
        <a:ext cx="2255637" cy="1536262"/>
      </dsp:txXfrm>
    </dsp:sp>
    <dsp:sp modelId="{7C65E52C-8882-D140-941C-420215C8067F}">
      <dsp:nvSpPr>
        <dsp:cNvPr id="0" name=""/>
        <dsp:cNvSpPr/>
      </dsp:nvSpPr>
      <dsp:spPr>
        <a:xfrm>
          <a:off x="5480303" y="29307"/>
          <a:ext cx="3358896" cy="21758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kern="1200" dirty="0">
              <a:latin typeface="+mn-lt"/>
              <a:ea typeface="+mn-ea"/>
              <a:cs typeface="+mn-cs"/>
            </a:rPr>
            <a:t>the degree to which an assessment tool produces stable and consistent    	results. </a:t>
          </a:r>
          <a:endParaRPr lang="en-US" sz="1900" kern="1200" dirty="0"/>
        </a:p>
      </dsp:txBody>
      <dsp:txXfrm>
        <a:off x="6535767" y="77102"/>
        <a:ext cx="2255637" cy="1536262"/>
      </dsp:txXfrm>
    </dsp:sp>
    <dsp:sp modelId="{EB4670F1-8E16-C047-AD41-3DD9E38EF873}">
      <dsp:nvSpPr>
        <dsp:cNvPr id="0" name=""/>
        <dsp:cNvSpPr/>
      </dsp:nvSpPr>
      <dsp:spPr>
        <a:xfrm>
          <a:off x="0" y="0"/>
          <a:ext cx="3358896" cy="21758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i="0" kern="1200" dirty="0">
              <a:latin typeface="+mn-lt"/>
              <a:ea typeface="+mn-ea"/>
              <a:cs typeface="+mn-cs"/>
            </a:rPr>
            <a:t>the application of research results to cases or situations beyond those examined in	 the study</a:t>
          </a:r>
          <a:endParaRPr lang="en-US" sz="1900" i="0" kern="1200" dirty="0"/>
        </a:p>
      </dsp:txBody>
      <dsp:txXfrm>
        <a:off x="47795" y="47795"/>
        <a:ext cx="2255637" cy="1536262"/>
      </dsp:txXfrm>
    </dsp:sp>
    <dsp:sp modelId="{ECD5416B-9FC5-6B4D-A303-DD377DB313E4}">
      <dsp:nvSpPr>
        <dsp:cNvPr id="0" name=""/>
        <dsp:cNvSpPr/>
      </dsp:nvSpPr>
      <dsp:spPr>
        <a:xfrm>
          <a:off x="1407472" y="416872"/>
          <a:ext cx="2944133" cy="294413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kern="1200" dirty="0" err="1">
              <a:latin typeface="+mn-lt"/>
              <a:ea typeface="+mn-ea"/>
              <a:cs typeface="+mn-cs"/>
            </a:rPr>
            <a:t>Generalisability</a:t>
          </a:r>
          <a:endParaRPr lang="en-US" sz="2200" i="0" kern="1200" dirty="0"/>
        </a:p>
      </dsp:txBody>
      <dsp:txXfrm>
        <a:off x="2269789" y="1279189"/>
        <a:ext cx="2081816" cy="2081816"/>
      </dsp:txXfrm>
    </dsp:sp>
    <dsp:sp modelId="{29905C16-0A08-D24F-9921-0A0F4D22D6B7}">
      <dsp:nvSpPr>
        <dsp:cNvPr id="0" name=""/>
        <dsp:cNvSpPr/>
      </dsp:nvSpPr>
      <dsp:spPr>
        <a:xfrm rot="5400000">
          <a:off x="4487593" y="416872"/>
          <a:ext cx="2944133" cy="294413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Reliability</a:t>
          </a:r>
        </a:p>
      </dsp:txBody>
      <dsp:txXfrm rot="-5400000">
        <a:off x="4487593" y="1279189"/>
        <a:ext cx="2081816" cy="2081816"/>
      </dsp:txXfrm>
    </dsp:sp>
    <dsp:sp modelId="{CEA3217C-519C-BE47-844F-150682B5B8CC}">
      <dsp:nvSpPr>
        <dsp:cNvPr id="0" name=""/>
        <dsp:cNvSpPr/>
      </dsp:nvSpPr>
      <dsp:spPr>
        <a:xfrm rot="10800000">
          <a:off x="4487593" y="3496993"/>
          <a:ext cx="2944133" cy="294413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Validity</a:t>
          </a:r>
        </a:p>
      </dsp:txBody>
      <dsp:txXfrm rot="10800000">
        <a:off x="4487593" y="3496993"/>
        <a:ext cx="2081816" cy="2081816"/>
      </dsp:txXfrm>
    </dsp:sp>
    <dsp:sp modelId="{429981F0-21EF-D14D-ACC7-D9F682319155}">
      <dsp:nvSpPr>
        <dsp:cNvPr id="0" name=""/>
        <dsp:cNvSpPr/>
      </dsp:nvSpPr>
      <dsp:spPr>
        <a:xfrm rot="16200000">
          <a:off x="1407472" y="3496993"/>
          <a:ext cx="2944133" cy="294413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Representative sample</a:t>
          </a:r>
        </a:p>
      </dsp:txBody>
      <dsp:txXfrm rot="5400000">
        <a:off x="2269789" y="3496993"/>
        <a:ext cx="2081816" cy="2081816"/>
      </dsp:txXfrm>
    </dsp:sp>
    <dsp:sp modelId="{76BD5B68-5FA6-4041-890F-798607832EEC}">
      <dsp:nvSpPr>
        <dsp:cNvPr id="0" name=""/>
        <dsp:cNvSpPr/>
      </dsp:nvSpPr>
      <dsp:spPr>
        <a:xfrm>
          <a:off x="3911346" y="2817055"/>
          <a:ext cx="1016508" cy="88392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6AEB85-1AD9-D946-9A87-71838825696A}">
      <dsp:nvSpPr>
        <dsp:cNvPr id="0" name=""/>
        <dsp:cNvSpPr/>
      </dsp:nvSpPr>
      <dsp:spPr>
        <a:xfrm rot="10800000">
          <a:off x="3911346" y="3157024"/>
          <a:ext cx="1016508" cy="88392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1867D-60C9-DA41-B5E8-DBDE96F7F2B5}">
      <dsp:nvSpPr>
        <dsp:cNvPr id="0" name=""/>
        <dsp:cNvSpPr/>
      </dsp:nvSpPr>
      <dsp:spPr>
        <a:xfrm rot="16200000">
          <a:off x="336140" y="-336140"/>
          <a:ext cx="3222522" cy="3894803"/>
        </a:xfrm>
        <a:prstGeom prst="round1Rect">
          <a:avLst/>
        </a:prstGeom>
        <a:solidFill>
          <a:srgbClr val="FF99FF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u="sng" kern="1200" dirty="0">
              <a:solidFill>
                <a:srgbClr val="000000"/>
              </a:solidFill>
            </a:rPr>
            <a:t>Agreement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Strongly agree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Agree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Undecided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Disagree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Strongly disagree</a:t>
          </a:r>
        </a:p>
      </dsp:txBody>
      <dsp:txXfrm rot="5400000">
        <a:off x="-1" y="1"/>
        <a:ext cx="3894803" cy="2416891"/>
      </dsp:txXfrm>
    </dsp:sp>
    <dsp:sp modelId="{1B4C11F8-B92D-8443-AB6C-D5FAC4E6E19C}">
      <dsp:nvSpPr>
        <dsp:cNvPr id="0" name=""/>
        <dsp:cNvSpPr/>
      </dsp:nvSpPr>
      <dsp:spPr>
        <a:xfrm>
          <a:off x="3894803" y="0"/>
          <a:ext cx="3894803" cy="3222522"/>
        </a:xfrm>
        <a:prstGeom prst="round1Rect">
          <a:avLst/>
        </a:prstGeom>
        <a:solidFill>
          <a:schemeClr val="accent5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u="sng" kern="1200" dirty="0">
              <a:solidFill>
                <a:srgbClr val="000000"/>
              </a:solidFill>
            </a:rPr>
            <a:t>Frequency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Very frequently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Frequently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Occasionally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Rarely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Never</a:t>
          </a:r>
        </a:p>
      </dsp:txBody>
      <dsp:txXfrm>
        <a:off x="3894803" y="0"/>
        <a:ext cx="3894803" cy="2416891"/>
      </dsp:txXfrm>
    </dsp:sp>
    <dsp:sp modelId="{261320ED-9779-4C46-87CB-444C61606CBA}">
      <dsp:nvSpPr>
        <dsp:cNvPr id="0" name=""/>
        <dsp:cNvSpPr/>
      </dsp:nvSpPr>
      <dsp:spPr>
        <a:xfrm rot="10800000">
          <a:off x="0" y="3229902"/>
          <a:ext cx="3894803" cy="3207763"/>
        </a:xfrm>
        <a:prstGeom prst="round1Rect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u="sng" kern="1200" dirty="0">
              <a:solidFill>
                <a:schemeClr val="tx1"/>
              </a:solidFill>
            </a:rPr>
            <a:t>Importance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Very important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Important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Moderately important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Of little importance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Unimportant</a:t>
          </a:r>
        </a:p>
      </dsp:txBody>
      <dsp:txXfrm rot="10800000">
        <a:off x="0" y="4031842"/>
        <a:ext cx="3894803" cy="2405822"/>
      </dsp:txXfrm>
    </dsp:sp>
    <dsp:sp modelId="{B3B3C2D7-B47E-D440-9310-23E08661531A}">
      <dsp:nvSpPr>
        <dsp:cNvPr id="0" name=""/>
        <dsp:cNvSpPr/>
      </dsp:nvSpPr>
      <dsp:spPr>
        <a:xfrm rot="5400000">
          <a:off x="4230943" y="2886382"/>
          <a:ext cx="3222522" cy="3894803"/>
        </a:xfrm>
        <a:prstGeom prst="round1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u="sng" kern="1200" dirty="0">
              <a:solidFill>
                <a:srgbClr val="000000"/>
              </a:solidFill>
            </a:rPr>
            <a:t>Likelihood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Almost always true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Usually true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Occasionally true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Usually not true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000000"/>
              </a:solidFill>
            </a:rPr>
            <a:t>Almost never true</a:t>
          </a:r>
        </a:p>
      </dsp:txBody>
      <dsp:txXfrm rot="-5400000">
        <a:off x="3894802" y="4028153"/>
        <a:ext cx="3894803" cy="2416891"/>
      </dsp:txXfrm>
    </dsp:sp>
    <dsp:sp modelId="{F99D016C-2D7D-9842-90EB-004B32CD0EF1}">
      <dsp:nvSpPr>
        <dsp:cNvPr id="0" name=""/>
        <dsp:cNvSpPr/>
      </dsp:nvSpPr>
      <dsp:spPr>
        <a:xfrm>
          <a:off x="2726362" y="2416891"/>
          <a:ext cx="2336881" cy="1611261"/>
        </a:xfrm>
        <a:prstGeom prst="roundRect">
          <a:avLst/>
        </a:prstGeom>
        <a:solidFill>
          <a:srgbClr val="9966FF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Examples of Likert Scales</a:t>
          </a:r>
        </a:p>
      </dsp:txBody>
      <dsp:txXfrm>
        <a:off x="2805017" y="2495546"/>
        <a:ext cx="2179571" cy="14539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F2AFA-1B1F-4B2F-80F0-435253E4AA6F}">
      <dsp:nvSpPr>
        <dsp:cNvPr id="0" name=""/>
        <dsp:cNvSpPr/>
      </dsp:nvSpPr>
      <dsp:spPr>
        <a:xfrm>
          <a:off x="1283" y="42013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3A9CC4D-30DC-4F1E-B2A3-F3A1A0211B79}">
      <dsp:nvSpPr>
        <dsp:cNvPr id="0" name=""/>
        <dsp:cNvSpPr/>
      </dsp:nvSpPr>
      <dsp:spPr>
        <a:xfrm>
          <a:off x="501904" y="895719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Social desirability – individuals may lie to put themselves in a positive light</a:t>
          </a:r>
        </a:p>
      </dsp:txBody>
      <dsp:txXfrm>
        <a:off x="585701" y="979516"/>
        <a:ext cx="4337991" cy="2693452"/>
      </dsp:txXfrm>
    </dsp:sp>
    <dsp:sp modelId="{3176F8F1-46B4-42B1-97E5-6FC986E10F67}">
      <dsp:nvSpPr>
        <dsp:cNvPr id="0" name=""/>
        <dsp:cNvSpPr/>
      </dsp:nvSpPr>
      <dsp:spPr>
        <a:xfrm>
          <a:off x="5508110" y="42013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4D2B8C2-8CDF-49AB-B62B-D6F3E027DB0A}">
      <dsp:nvSpPr>
        <dsp:cNvPr id="0" name=""/>
        <dsp:cNvSpPr/>
      </dsp:nvSpPr>
      <dsp:spPr>
        <a:xfrm>
          <a:off x="6008730" y="895719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Anonymity – can reduce social desirability bias</a:t>
          </a:r>
        </a:p>
      </dsp:txBody>
      <dsp:txXfrm>
        <a:off x="6092527" y="979516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CE373-E21F-4107-ADAF-9614B5A0BC64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B6AF7-584B-4FAB-A38B-D916B55958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911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6B388-B270-4253-A4FD-A973CF0D160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69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Reliability is the degree to which an assessment tool produces stable and consistent results. 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Other researchers must be able to perform exactly the same experiment, under the same conditions and generate the same results.</a:t>
            </a:r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Validity refers to the credibility or believability of the research. Are the findings genuine?  Do your findings truly represent the phenomenon you are claiming to measure?</a:t>
            </a:r>
          </a:p>
          <a:p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representative sample is a small quantity of something that accurately reflects the larger entity. An example is when a small number of people accurately reflect the members of an entire population. In a classroom of 30 students, in which half the students are male and half are female, a representative sample might include six students: three males and three females. </a:t>
            </a:r>
          </a:p>
          <a:p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</a:t>
            </a:r>
            <a:r>
              <a:rPr lang="en-US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Generalisation</a:t>
            </a:r>
            <a:r>
              <a:rPr lang="en-US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is concerned with the application of research results to cases or situations beyond those examined in the study.” Collis and Hussey 2003</a:t>
            </a:r>
          </a:p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the results of the research be applied more generally and more widely than the study itself or are they only relevant to the specific context of the study?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29891-1B53-0747-BB8F-932F4C08B3CE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598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Reliability is the degree to which an assessment tool produces stable and consistent results. 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Other researchers must be able to perform exactly the same experiment, under the same conditions and generate the same results.</a:t>
            </a:r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Validity refers to the credibility or believability of the research. Are the findings genuine?  Do your findings truly represent the phenomenon you are claiming to measure?</a:t>
            </a:r>
          </a:p>
          <a:p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representative sample is a small quantity of something that accurately reflects the larger entity. An example is when a small number of people accurately reflect the members of an entire population. In a classroom of 30 students, in which half the students are male and half are female, a representative sample might include six students: three males and three females. </a:t>
            </a:r>
          </a:p>
          <a:p>
            <a:endParaRPr lang="en-US" sz="1200" b="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</a:t>
            </a:r>
            <a:r>
              <a:rPr lang="en-US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Generalisation</a:t>
            </a:r>
            <a:r>
              <a:rPr lang="en-US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is concerned with the application of research results to cases or situations beyond those examined in the study.” Collis and Hussey 2003</a:t>
            </a:r>
          </a:p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the results of the research be applied more generally and more widely than the study itself or are they only relevant to the specific context of the study?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29891-1B53-0747-BB8F-932F4C08B3CE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benton-sans"/>
              </a:rPr>
              <a:t>A Likert scale, is a measurement method used in research to evaluate attitudes, opinions and perceptions.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6B388-B270-4253-A4FD-A973CF0D160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765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benton-sans"/>
              </a:rPr>
              <a:t>A Likert scale, is a measurement method used in research to evaluate attitudes, opinions and perceptions.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6B388-B270-4253-A4FD-A973CF0D160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1828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benton-sans"/>
              </a:rPr>
              <a:t>In studies where answer options are coded numerically, ‘Strongly agree’ would be rated 1 or 5, respectively increasing or decreasing for each response, e.g. in the above example, 5, 4, 3, 2 and 1.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benton-sans"/>
              </a:rPr>
              <a:t>Some Likert scales use a seven-point scale with 1 being  ‘Strongly Agree’ and 7 being ‘Strongly disagree’ (or reversed) and, in the middle, a neutral statement like ‘neither agree nor disagree’.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benton-sans"/>
              </a:rPr>
              <a:t>The granularity it provides over simple yes or no responses means you can uncover degrees of opinion, giving an accurate and representative understanding of feedback.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6B388-B270-4253-A4FD-A973CF0D160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68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6B388-B270-4253-A4FD-A973CF0D160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5200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CC9C3-B1B3-12B1-E431-D6F7DC6BE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319801-D3F5-8768-CF6E-2B40A1C4B9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FC14D6-5E36-A50B-B1CB-C47FB4D96B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12E731-F906-E926-0FE4-4B49445767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6B388-B270-4253-A4FD-A973CF0D160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67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81A1C2-3DA9-8369-285D-C4B6C7C79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D4AA11-E3BD-7455-E948-DAC4279A0D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DB9B38-F542-3613-67AD-1E8833743C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does ‘usually’ mean???</a:t>
            </a:r>
          </a:p>
          <a:p>
            <a:r>
              <a:rPr lang="en-GB" dirty="0"/>
              <a:t>Different things to different people?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B59E9-6E6E-E4DE-8C87-BA55E7E84A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B8F8DA-E96E-491F-99D7-11FCC55B9BB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2520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does ‘usually’ mean???</a:t>
            </a:r>
          </a:p>
          <a:p>
            <a:r>
              <a:rPr lang="en-GB" dirty="0"/>
              <a:t>Different things to different people?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B8F8DA-E96E-491F-99D7-11FCC55B9BB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719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This is an example of a question that was cognitively tested for use in a paper self completion questionnaire with children aged 11 to 15.</a:t>
            </a:r>
          </a:p>
          <a:p>
            <a:r>
              <a:rPr lang="en-GB" altLang="en-US" dirty="0"/>
              <a:t>At first a seemingly innocent question but the testing revealed problems. </a:t>
            </a:r>
          </a:p>
          <a:p>
            <a:r>
              <a:rPr lang="en-GB" altLang="en-US" dirty="0"/>
              <a:t>- ‘personal’ was interpreted as their own computer and so didn’t include a computer for family use . </a:t>
            </a:r>
          </a:p>
          <a:p>
            <a:r>
              <a:rPr lang="en-GB" altLang="en-US" dirty="0"/>
              <a:t>- Also didn’t understand the term PC in brackets; i.e., didn’t add any further meaning to the term personal computer.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B8F8DA-E96E-491F-99D7-11FCC55B9BBC}" type="slidenum">
              <a:rPr lang="en-GB" smtClean="0"/>
              <a:pPr/>
              <a:t>42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better?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6B388-B270-4253-A4FD-A973CF0D160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9800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Several problems: </a:t>
            </a:r>
          </a:p>
          <a:p>
            <a:pPr>
              <a:buFontTx/>
              <a:buChar char="•"/>
            </a:pPr>
            <a:r>
              <a:rPr lang="en-GB" altLang="en-US" dirty="0"/>
              <a:t>No reference period - children tended to think about different periods from last week to last school year when really the question is trying to get a measure of usual behaviour</a:t>
            </a:r>
          </a:p>
          <a:p>
            <a:pPr>
              <a:buFontTx/>
              <a:buChar char="•"/>
            </a:pPr>
            <a:r>
              <a:rPr lang="en-GB" altLang="en-US" dirty="0"/>
              <a:t>Use of vague quantifiers - meant difficulty in responding. Children tended to count the number of times they had been punished but then couldn’t decide if that was rarely, sometimes or often?</a:t>
            </a:r>
          </a:p>
          <a:p>
            <a:pPr>
              <a:buFontTx/>
              <a:buChar char="•"/>
            </a:pPr>
            <a:r>
              <a:rPr lang="en-GB" altLang="en-US" dirty="0"/>
              <a:t>Nowhere to code ‘hardly ever’</a:t>
            </a:r>
          </a:p>
          <a:p>
            <a:pPr>
              <a:buFontTx/>
              <a:buChar char="•"/>
            </a:pPr>
            <a:r>
              <a:rPr lang="en-GB" altLang="en-US" dirty="0"/>
              <a:t>List of examples confusing rather than helpful - may not use these forms of punishment in their school. </a:t>
            </a:r>
          </a:p>
          <a:p>
            <a:pPr>
              <a:buFontTx/>
              <a:buChar char="•"/>
            </a:pPr>
            <a:r>
              <a:rPr lang="en-GB" altLang="en-US" dirty="0"/>
              <a:t>Younger children may not understand ‘e.g.’</a:t>
            </a:r>
          </a:p>
          <a:p>
            <a:pPr>
              <a:buFontTx/>
              <a:buChar char="•"/>
            </a:pPr>
            <a:endParaRPr lang="en-GB" altLang="en-US" dirty="0"/>
          </a:p>
          <a:p>
            <a:pPr>
              <a:buFontTx/>
              <a:buChar char="•"/>
            </a:pPr>
            <a:endParaRPr lang="en-GB" alt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B8F8DA-E96E-491F-99D7-11FCC55B9BBC}" type="slidenum">
              <a:rPr lang="en-GB" smtClean="0"/>
              <a:pPr/>
              <a:t>44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dirty="0"/>
              <a:t>Is this better?</a:t>
            </a:r>
          </a:p>
          <a:p>
            <a:pPr>
              <a:buFontTx/>
              <a:buNone/>
            </a:pPr>
            <a:r>
              <a:rPr lang="en-GB" altLang="en-US" dirty="0"/>
              <a:t>Is it perfect? (no!)</a:t>
            </a:r>
          </a:p>
          <a:p>
            <a:pPr>
              <a:buFontTx/>
              <a:buNone/>
            </a:pPr>
            <a:r>
              <a:rPr lang="en-GB" altLang="en-US" dirty="0"/>
              <a:t>Meaning of punished???</a:t>
            </a:r>
          </a:p>
          <a:p>
            <a:pPr>
              <a:buFontTx/>
              <a:buChar char="•"/>
            </a:pPr>
            <a:endParaRPr lang="en-GB" alt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B8F8DA-E96E-491F-99D7-11FCC55B9BBC}" type="slidenum">
              <a:rPr lang="en-GB" smtClean="0"/>
              <a:pPr/>
              <a:t>45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DD5CE-2F1E-3AE1-9F2C-EEAD018604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8E45C4-2D99-6FDC-182D-833A2D8859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BBF63-2E05-0BD4-2E46-D72071AEA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AF892-FC7E-6229-365A-F6197B70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22AE3-7BD1-7534-0085-4350EED8B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89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3DF53-3A7B-8278-1F7E-1AA01397E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2A77D-A49F-8D2F-B16B-BBCCCDE81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22514-E498-91B6-2D66-B77D77985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FD09C-3A6B-50F4-E962-F0F218984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2997A-DBA2-3AE7-09C0-8E09093E5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45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F02F8-5955-7F81-A5A7-9220C62C5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C049F-7A8B-EE4B-4724-C0584D87F3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76536-3273-D80A-F74D-B2DCCC181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AE02B-4CDC-917F-075C-B4431CF46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5BF31-9BFE-8576-2358-8F55FA4A7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2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D14B6-8588-1635-0549-1E7C5C76A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67C5B-A4F7-0198-BC11-186EA0D0B0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77429-C2D0-413B-2F71-1DB1979E34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145873-3489-C93F-4E2A-50E60CC8E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5198E5-5A41-BC6A-0D74-820D9742E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21DEE-B15C-9B6C-EFFD-EED39C79D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994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B4002-79E1-C474-662D-3BDA9CF8C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0333DF-D293-5BD5-04AB-A827FC3931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1A758C-BA9D-C4AD-A0E3-C89268242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892810-5FE6-CA26-2979-0AFE65D24F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D4B5D2-E53E-0131-278E-7ADF1D45FD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D4C952-CF04-EFCC-3778-3C4F24A0D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639149-1708-5D53-61A0-B6635B6A8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FB8227-7BD2-50C0-EC4E-462C4E680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507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59877-793E-3E6E-BB9E-9312A55E2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8B0042-C03F-8C55-8FAB-278C54645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FBDAAF-D1D9-27ED-32B2-B73C47936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C75DBB-F668-5951-8E95-F50000AB2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809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C5604D-EA21-2021-D056-B3915B499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AFCEBB-A94C-A2AE-900D-921954662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1707BB-D1DC-25DC-1D36-DB4DF8C03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332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1A854-69B3-37B1-79E6-F2ED9B26F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EC983-ED33-CE03-8A51-CF55E6F9D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31506D-A4AC-ED5A-FF03-FD34D6CED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3590B-DC00-4D0E-D3BA-55DBAC341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1E06D0-BEB7-3D82-1AE8-21F36C1F2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E569E-D5BC-C239-1802-073093593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042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38F27-5175-AEBF-EF5F-DFB94B59D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F3D644-EF07-61A3-C71C-900FDFED2C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73D1E9-2FBE-B7D9-CFE3-09A6E3D46B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167D1-E83F-9E25-55A3-A079444B1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9F4FAC-D01D-B44D-D29D-A0FBE4978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1FE79-51C0-8C21-55DA-706A08CD0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04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E7A80-7497-370F-3567-C760E41B2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89CBB-60B8-D11B-E856-BE5888280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30EE0-941A-15E1-4EAC-DAF0A500C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4241D-9FF6-EB73-9501-6F3525C5F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D1284-611D-81CF-D3C6-AC6EEF5CD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33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1853DD-E5F0-1CA7-84FC-8E282D9181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8C2725-5D7B-76CD-1A7C-26706E8D0B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842EF-9210-3C0B-C57E-96157E51D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C7E97-CD96-7E83-CB66-A74F83370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322AA-3715-13D5-259B-A1B74554A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709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07B247-7D91-695C-2D96-E694E392B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AC430-9ECB-9D6C-0209-9C44571861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749AF-1A25-4AA2-ABF5-520E54C660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41099-4F3A-4813-8D33-F869A44B1091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88210-802F-F0E4-522F-7FE8FFB0BF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AEEBB-CC89-B929-AD93-11E1B4FAE2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BE46F-ABC0-45BA-9DAC-F358E7F47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048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m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mp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m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mp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9.sv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mp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mp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line.org/evidence-blog/surveys-polling" TargetMode="Externa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allthetropes.org/wiki/Winston_Churchill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allthetropes.org/wiki/Winston_Churchill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mp"/><Relationship Id="rId2" Type="http://schemas.openxmlformats.org/officeDocument/2006/relationships/image" Target="../media/image51.tmp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D35AE2F-5E3A-49D9-8DE1-8A333BA40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CC6DC3-F5CD-0BD0-0C64-FBDEF4757F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37281" r="-1" b="645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839F314-7DFB-6B86-9295-AE445D26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ECDE7018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2BF7A00-CA24-9DC3-D798-5022C56E16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99432"/>
            <a:ext cx="9144000" cy="1225296"/>
          </a:xfrm>
        </p:spPr>
        <p:txBody>
          <a:bodyPr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2" name="Rectangle 2">
            <a:extLst>
              <a:ext uri="{FF2B5EF4-FFF2-40B4-BE49-F238E27FC236}">
                <a16:creationId xmlns:a16="http://schemas.microsoft.com/office/drawing/2014/main" id="{98072727-1E1A-4B8C-8839-AAB69FA2E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79EB4626-023C-436D-9F57-9EB460809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902700 h 5416094"/>
              <a:gd name="connsiteX1" fmla="*/ 902700 w 10515600"/>
              <a:gd name="connsiteY1" fmla="*/ 0 h 5416094"/>
              <a:gd name="connsiteX2" fmla="*/ 1746919 w 10515600"/>
              <a:gd name="connsiteY2" fmla="*/ 0 h 5416094"/>
              <a:gd name="connsiteX3" fmla="*/ 2329833 w 10515600"/>
              <a:gd name="connsiteY3" fmla="*/ 0 h 5416094"/>
              <a:gd name="connsiteX4" fmla="*/ 2825644 w 10515600"/>
              <a:gd name="connsiteY4" fmla="*/ 0 h 5416094"/>
              <a:gd name="connsiteX5" fmla="*/ 3582762 w 10515600"/>
              <a:gd name="connsiteY5" fmla="*/ 0 h 5416094"/>
              <a:gd name="connsiteX6" fmla="*/ 4165675 w 10515600"/>
              <a:gd name="connsiteY6" fmla="*/ 0 h 5416094"/>
              <a:gd name="connsiteX7" fmla="*/ 5009894 w 10515600"/>
              <a:gd name="connsiteY7" fmla="*/ 0 h 5416094"/>
              <a:gd name="connsiteX8" fmla="*/ 5505706 w 10515600"/>
              <a:gd name="connsiteY8" fmla="*/ 0 h 5416094"/>
              <a:gd name="connsiteX9" fmla="*/ 6349925 w 10515600"/>
              <a:gd name="connsiteY9" fmla="*/ 0 h 5416094"/>
              <a:gd name="connsiteX10" fmla="*/ 6758634 w 10515600"/>
              <a:gd name="connsiteY10" fmla="*/ 0 h 5416094"/>
              <a:gd name="connsiteX11" fmla="*/ 7428650 w 10515600"/>
              <a:gd name="connsiteY11" fmla="*/ 0 h 5416094"/>
              <a:gd name="connsiteX12" fmla="*/ 8098665 w 10515600"/>
              <a:gd name="connsiteY12" fmla="*/ 0 h 5416094"/>
              <a:gd name="connsiteX13" fmla="*/ 8681579 w 10515600"/>
              <a:gd name="connsiteY13" fmla="*/ 0 h 5416094"/>
              <a:gd name="connsiteX14" fmla="*/ 9612900 w 10515600"/>
              <a:gd name="connsiteY14" fmla="*/ 0 h 5416094"/>
              <a:gd name="connsiteX15" fmla="*/ 10515600 w 10515600"/>
              <a:gd name="connsiteY15" fmla="*/ 902700 h 5416094"/>
              <a:gd name="connsiteX16" fmla="*/ 10515600 w 10515600"/>
              <a:gd name="connsiteY16" fmla="*/ 1504482 h 5416094"/>
              <a:gd name="connsiteX17" fmla="*/ 10515600 w 10515600"/>
              <a:gd name="connsiteY17" fmla="*/ 2178479 h 5416094"/>
              <a:gd name="connsiteX18" fmla="*/ 10515600 w 10515600"/>
              <a:gd name="connsiteY18" fmla="*/ 2780261 h 5416094"/>
              <a:gd name="connsiteX19" fmla="*/ 10515600 w 10515600"/>
              <a:gd name="connsiteY19" fmla="*/ 3273722 h 5416094"/>
              <a:gd name="connsiteX20" fmla="*/ 10515600 w 10515600"/>
              <a:gd name="connsiteY20" fmla="*/ 3803291 h 5416094"/>
              <a:gd name="connsiteX21" fmla="*/ 10515600 w 10515600"/>
              <a:gd name="connsiteY21" fmla="*/ 4513394 h 5416094"/>
              <a:gd name="connsiteX22" fmla="*/ 9612900 w 10515600"/>
              <a:gd name="connsiteY22" fmla="*/ 5416094 h 5416094"/>
              <a:gd name="connsiteX23" fmla="*/ 9117089 w 10515600"/>
              <a:gd name="connsiteY23" fmla="*/ 5416094 h 5416094"/>
              <a:gd name="connsiteX24" fmla="*/ 8708379 w 10515600"/>
              <a:gd name="connsiteY24" fmla="*/ 5416094 h 5416094"/>
              <a:gd name="connsiteX25" fmla="*/ 8299670 w 10515600"/>
              <a:gd name="connsiteY25" fmla="*/ 5416094 h 5416094"/>
              <a:gd name="connsiteX26" fmla="*/ 7629654 w 10515600"/>
              <a:gd name="connsiteY26" fmla="*/ 5416094 h 5416094"/>
              <a:gd name="connsiteX27" fmla="*/ 7133843 w 10515600"/>
              <a:gd name="connsiteY27" fmla="*/ 5416094 h 5416094"/>
              <a:gd name="connsiteX28" fmla="*/ 6376726 w 10515600"/>
              <a:gd name="connsiteY28" fmla="*/ 5416094 h 5416094"/>
              <a:gd name="connsiteX29" fmla="*/ 5880914 w 10515600"/>
              <a:gd name="connsiteY29" fmla="*/ 5416094 h 5416094"/>
              <a:gd name="connsiteX30" fmla="*/ 5123797 w 10515600"/>
              <a:gd name="connsiteY30" fmla="*/ 5416094 h 5416094"/>
              <a:gd name="connsiteX31" fmla="*/ 4715088 w 10515600"/>
              <a:gd name="connsiteY31" fmla="*/ 5416094 h 5416094"/>
              <a:gd name="connsiteX32" fmla="*/ 3957970 w 10515600"/>
              <a:gd name="connsiteY32" fmla="*/ 5416094 h 5416094"/>
              <a:gd name="connsiteX33" fmla="*/ 3462159 w 10515600"/>
              <a:gd name="connsiteY33" fmla="*/ 5416094 h 5416094"/>
              <a:gd name="connsiteX34" fmla="*/ 3053449 w 10515600"/>
              <a:gd name="connsiteY34" fmla="*/ 5416094 h 5416094"/>
              <a:gd name="connsiteX35" fmla="*/ 2557638 w 10515600"/>
              <a:gd name="connsiteY35" fmla="*/ 5416094 h 5416094"/>
              <a:gd name="connsiteX36" fmla="*/ 1800521 w 10515600"/>
              <a:gd name="connsiteY36" fmla="*/ 5416094 h 5416094"/>
              <a:gd name="connsiteX37" fmla="*/ 902700 w 10515600"/>
              <a:gd name="connsiteY37" fmla="*/ 5416094 h 5416094"/>
              <a:gd name="connsiteX38" fmla="*/ 0 w 10515600"/>
              <a:gd name="connsiteY38" fmla="*/ 4513394 h 5416094"/>
              <a:gd name="connsiteX39" fmla="*/ 0 w 10515600"/>
              <a:gd name="connsiteY39" fmla="*/ 3911612 h 5416094"/>
              <a:gd name="connsiteX40" fmla="*/ 0 w 10515600"/>
              <a:gd name="connsiteY40" fmla="*/ 3309829 h 5416094"/>
              <a:gd name="connsiteX41" fmla="*/ 0 w 10515600"/>
              <a:gd name="connsiteY41" fmla="*/ 2780261 h 5416094"/>
              <a:gd name="connsiteX42" fmla="*/ 0 w 10515600"/>
              <a:gd name="connsiteY42" fmla="*/ 2106265 h 5416094"/>
              <a:gd name="connsiteX43" fmla="*/ 0 w 10515600"/>
              <a:gd name="connsiteY43" fmla="*/ 1504482 h 5416094"/>
              <a:gd name="connsiteX44" fmla="*/ 0 w 10515600"/>
              <a:gd name="connsiteY44" fmla="*/ 90270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0515600" h="5416094" extrusionOk="0">
                <a:moveTo>
                  <a:pt x="0" y="902700"/>
                </a:moveTo>
                <a:cubicBezTo>
                  <a:pt x="-57306" y="368805"/>
                  <a:pt x="305054" y="37193"/>
                  <a:pt x="902700" y="0"/>
                </a:cubicBezTo>
                <a:cubicBezTo>
                  <a:pt x="1280419" y="-35006"/>
                  <a:pt x="1407743" y="-35339"/>
                  <a:pt x="1746919" y="0"/>
                </a:cubicBezTo>
                <a:cubicBezTo>
                  <a:pt x="2086095" y="35339"/>
                  <a:pt x="2146539" y="-12333"/>
                  <a:pt x="2329833" y="0"/>
                </a:cubicBezTo>
                <a:cubicBezTo>
                  <a:pt x="2513127" y="12333"/>
                  <a:pt x="2706706" y="12952"/>
                  <a:pt x="2825644" y="0"/>
                </a:cubicBezTo>
                <a:cubicBezTo>
                  <a:pt x="2944582" y="-12952"/>
                  <a:pt x="3420817" y="-27100"/>
                  <a:pt x="3582762" y="0"/>
                </a:cubicBezTo>
                <a:cubicBezTo>
                  <a:pt x="3744707" y="27100"/>
                  <a:pt x="4023584" y="-9167"/>
                  <a:pt x="4165675" y="0"/>
                </a:cubicBezTo>
                <a:cubicBezTo>
                  <a:pt x="4307766" y="9167"/>
                  <a:pt x="4770188" y="27031"/>
                  <a:pt x="5009894" y="0"/>
                </a:cubicBezTo>
                <a:cubicBezTo>
                  <a:pt x="5249600" y="-27031"/>
                  <a:pt x="5349881" y="-194"/>
                  <a:pt x="5505706" y="0"/>
                </a:cubicBezTo>
                <a:cubicBezTo>
                  <a:pt x="5661531" y="194"/>
                  <a:pt x="6129254" y="-29363"/>
                  <a:pt x="6349925" y="0"/>
                </a:cubicBezTo>
                <a:cubicBezTo>
                  <a:pt x="6570596" y="29363"/>
                  <a:pt x="6581199" y="-14617"/>
                  <a:pt x="6758634" y="0"/>
                </a:cubicBezTo>
                <a:cubicBezTo>
                  <a:pt x="6936069" y="14617"/>
                  <a:pt x="7246491" y="25675"/>
                  <a:pt x="7428650" y="0"/>
                </a:cubicBezTo>
                <a:cubicBezTo>
                  <a:pt x="7610809" y="-25675"/>
                  <a:pt x="7825190" y="-17078"/>
                  <a:pt x="8098665" y="0"/>
                </a:cubicBezTo>
                <a:cubicBezTo>
                  <a:pt x="8372141" y="17078"/>
                  <a:pt x="8559625" y="-21568"/>
                  <a:pt x="8681579" y="0"/>
                </a:cubicBezTo>
                <a:cubicBezTo>
                  <a:pt x="8803533" y="21568"/>
                  <a:pt x="9307226" y="-46066"/>
                  <a:pt x="9612900" y="0"/>
                </a:cubicBezTo>
                <a:cubicBezTo>
                  <a:pt x="10119954" y="-10560"/>
                  <a:pt x="10418674" y="366684"/>
                  <a:pt x="10515600" y="902700"/>
                </a:cubicBezTo>
                <a:cubicBezTo>
                  <a:pt x="10494548" y="1140809"/>
                  <a:pt x="10524881" y="1252168"/>
                  <a:pt x="10515600" y="1504482"/>
                </a:cubicBezTo>
                <a:cubicBezTo>
                  <a:pt x="10506319" y="1756796"/>
                  <a:pt x="10494309" y="1995078"/>
                  <a:pt x="10515600" y="2178479"/>
                </a:cubicBezTo>
                <a:cubicBezTo>
                  <a:pt x="10536891" y="2361880"/>
                  <a:pt x="10522845" y="2487483"/>
                  <a:pt x="10515600" y="2780261"/>
                </a:cubicBezTo>
                <a:cubicBezTo>
                  <a:pt x="10508355" y="3073039"/>
                  <a:pt x="10533694" y="3138252"/>
                  <a:pt x="10515600" y="3273722"/>
                </a:cubicBezTo>
                <a:cubicBezTo>
                  <a:pt x="10497506" y="3409192"/>
                  <a:pt x="10514952" y="3569910"/>
                  <a:pt x="10515600" y="3803291"/>
                </a:cubicBezTo>
                <a:cubicBezTo>
                  <a:pt x="10516248" y="4036672"/>
                  <a:pt x="10499126" y="4317688"/>
                  <a:pt x="10515600" y="4513394"/>
                </a:cubicBezTo>
                <a:cubicBezTo>
                  <a:pt x="10585499" y="4997151"/>
                  <a:pt x="10115437" y="5453981"/>
                  <a:pt x="9612900" y="5416094"/>
                </a:cubicBezTo>
                <a:cubicBezTo>
                  <a:pt x="9473271" y="5418358"/>
                  <a:pt x="9316384" y="5423764"/>
                  <a:pt x="9117089" y="5416094"/>
                </a:cubicBezTo>
                <a:cubicBezTo>
                  <a:pt x="8917794" y="5408424"/>
                  <a:pt x="8902141" y="5433256"/>
                  <a:pt x="8708379" y="5416094"/>
                </a:cubicBezTo>
                <a:cubicBezTo>
                  <a:pt x="8514617" y="5398933"/>
                  <a:pt x="8454700" y="5422387"/>
                  <a:pt x="8299670" y="5416094"/>
                </a:cubicBezTo>
                <a:cubicBezTo>
                  <a:pt x="8144640" y="5409801"/>
                  <a:pt x="7907022" y="5398388"/>
                  <a:pt x="7629654" y="5416094"/>
                </a:cubicBezTo>
                <a:cubicBezTo>
                  <a:pt x="7352286" y="5433800"/>
                  <a:pt x="7244777" y="5409877"/>
                  <a:pt x="7133843" y="5416094"/>
                </a:cubicBezTo>
                <a:cubicBezTo>
                  <a:pt x="7022909" y="5422311"/>
                  <a:pt x="6748865" y="5379753"/>
                  <a:pt x="6376726" y="5416094"/>
                </a:cubicBezTo>
                <a:cubicBezTo>
                  <a:pt x="6004587" y="5452435"/>
                  <a:pt x="5991442" y="5438860"/>
                  <a:pt x="5880914" y="5416094"/>
                </a:cubicBezTo>
                <a:cubicBezTo>
                  <a:pt x="5770386" y="5393328"/>
                  <a:pt x="5294303" y="5440618"/>
                  <a:pt x="5123797" y="5416094"/>
                </a:cubicBezTo>
                <a:cubicBezTo>
                  <a:pt x="4953291" y="5391570"/>
                  <a:pt x="4828705" y="5430421"/>
                  <a:pt x="4715088" y="5416094"/>
                </a:cubicBezTo>
                <a:cubicBezTo>
                  <a:pt x="4601471" y="5401767"/>
                  <a:pt x="4227806" y="5381491"/>
                  <a:pt x="3957970" y="5416094"/>
                </a:cubicBezTo>
                <a:cubicBezTo>
                  <a:pt x="3688134" y="5450697"/>
                  <a:pt x="3670638" y="5425309"/>
                  <a:pt x="3462159" y="5416094"/>
                </a:cubicBezTo>
                <a:cubicBezTo>
                  <a:pt x="3253680" y="5406879"/>
                  <a:pt x="3167443" y="5432031"/>
                  <a:pt x="3053449" y="5416094"/>
                </a:cubicBezTo>
                <a:cubicBezTo>
                  <a:pt x="2939455" y="5400158"/>
                  <a:pt x="2701485" y="5433995"/>
                  <a:pt x="2557638" y="5416094"/>
                </a:cubicBezTo>
                <a:cubicBezTo>
                  <a:pt x="2413791" y="5398193"/>
                  <a:pt x="2168647" y="5424510"/>
                  <a:pt x="1800521" y="5416094"/>
                </a:cubicBezTo>
                <a:cubicBezTo>
                  <a:pt x="1432395" y="5407678"/>
                  <a:pt x="1261364" y="5454497"/>
                  <a:pt x="902700" y="5416094"/>
                </a:cubicBezTo>
                <a:cubicBezTo>
                  <a:pt x="519468" y="5419760"/>
                  <a:pt x="63003" y="5077223"/>
                  <a:pt x="0" y="4513394"/>
                </a:cubicBezTo>
                <a:cubicBezTo>
                  <a:pt x="-20265" y="4243495"/>
                  <a:pt x="27650" y="4053844"/>
                  <a:pt x="0" y="3911612"/>
                </a:cubicBezTo>
                <a:cubicBezTo>
                  <a:pt x="-27650" y="3769380"/>
                  <a:pt x="24988" y="3469350"/>
                  <a:pt x="0" y="3309829"/>
                </a:cubicBezTo>
                <a:cubicBezTo>
                  <a:pt x="-24988" y="3150308"/>
                  <a:pt x="-16973" y="2933511"/>
                  <a:pt x="0" y="2780261"/>
                </a:cubicBezTo>
                <a:cubicBezTo>
                  <a:pt x="16973" y="2627011"/>
                  <a:pt x="-11552" y="2315258"/>
                  <a:pt x="0" y="2106265"/>
                </a:cubicBezTo>
                <a:cubicBezTo>
                  <a:pt x="11552" y="1897272"/>
                  <a:pt x="-9167" y="1726905"/>
                  <a:pt x="0" y="1504482"/>
                </a:cubicBezTo>
                <a:cubicBezTo>
                  <a:pt x="9167" y="1282059"/>
                  <a:pt x="10972" y="1160784"/>
                  <a:pt x="0" y="90270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403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0BB35-26C4-6A06-D808-B1EB35AE2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365125"/>
            <a:ext cx="10759440" cy="1325563"/>
          </a:xfrm>
        </p:spPr>
        <p:txBody>
          <a:bodyPr>
            <a:noAutofit/>
          </a:bodyPr>
          <a:lstStyle/>
          <a:p>
            <a:r>
              <a:rPr lang="en-GB" sz="4800" dirty="0">
                <a:latin typeface="Tw Cen MT Condensed" panose="020B0606020104020203" pitchFamily="34" charset="0"/>
              </a:rPr>
              <a:t>DISCUSSION:</a:t>
            </a:r>
            <a:br>
              <a:rPr lang="en-GB" sz="4800" dirty="0">
                <a:latin typeface="Tw Cen MT Condensed" panose="020B0606020104020203" pitchFamily="34" charset="0"/>
              </a:rPr>
            </a:br>
            <a:r>
              <a:rPr lang="en-GB" sz="4800" kern="0" dirty="0">
                <a:effectLst/>
                <a:latin typeface="Tw Cen MT Condensed" panose="020B06060201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INVESTIGATING AGE AND SLEEP PATTERNS</a:t>
            </a:r>
            <a:endParaRPr lang="en-GB" sz="4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2D379-E1A1-F0C4-0ABC-0B9BC1B4A6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4360" y="1825625"/>
            <a:ext cx="11075670" cy="4684359"/>
          </a:xfrm>
          <a:custGeom>
            <a:avLst/>
            <a:gdLst>
              <a:gd name="connsiteX0" fmla="*/ 0 w 11075670"/>
              <a:gd name="connsiteY0" fmla="*/ 0 h 4684359"/>
              <a:gd name="connsiteX1" fmla="*/ 581473 w 11075670"/>
              <a:gd name="connsiteY1" fmla="*/ 0 h 4684359"/>
              <a:gd name="connsiteX2" fmla="*/ 941432 w 11075670"/>
              <a:gd name="connsiteY2" fmla="*/ 0 h 4684359"/>
              <a:gd name="connsiteX3" fmla="*/ 1522905 w 11075670"/>
              <a:gd name="connsiteY3" fmla="*/ 0 h 4684359"/>
              <a:gd name="connsiteX4" fmla="*/ 2215134 w 11075670"/>
              <a:gd name="connsiteY4" fmla="*/ 0 h 4684359"/>
              <a:gd name="connsiteX5" fmla="*/ 2796607 w 11075670"/>
              <a:gd name="connsiteY5" fmla="*/ 0 h 4684359"/>
              <a:gd name="connsiteX6" fmla="*/ 3710349 w 11075670"/>
              <a:gd name="connsiteY6" fmla="*/ 0 h 4684359"/>
              <a:gd name="connsiteX7" fmla="*/ 4291822 w 11075670"/>
              <a:gd name="connsiteY7" fmla="*/ 0 h 4684359"/>
              <a:gd name="connsiteX8" fmla="*/ 4762538 w 11075670"/>
              <a:gd name="connsiteY8" fmla="*/ 0 h 4684359"/>
              <a:gd name="connsiteX9" fmla="*/ 5233254 w 11075670"/>
              <a:gd name="connsiteY9" fmla="*/ 0 h 4684359"/>
              <a:gd name="connsiteX10" fmla="*/ 6146997 w 11075670"/>
              <a:gd name="connsiteY10" fmla="*/ 0 h 4684359"/>
              <a:gd name="connsiteX11" fmla="*/ 6728470 w 11075670"/>
              <a:gd name="connsiteY11" fmla="*/ 0 h 4684359"/>
              <a:gd name="connsiteX12" fmla="*/ 7088429 w 11075670"/>
              <a:gd name="connsiteY12" fmla="*/ 0 h 4684359"/>
              <a:gd name="connsiteX13" fmla="*/ 8002172 w 11075670"/>
              <a:gd name="connsiteY13" fmla="*/ 0 h 4684359"/>
              <a:gd name="connsiteX14" fmla="*/ 8694401 w 11075670"/>
              <a:gd name="connsiteY14" fmla="*/ 0 h 4684359"/>
              <a:gd name="connsiteX15" fmla="*/ 9054360 w 11075670"/>
              <a:gd name="connsiteY15" fmla="*/ 0 h 4684359"/>
              <a:gd name="connsiteX16" fmla="*/ 9635833 w 11075670"/>
              <a:gd name="connsiteY16" fmla="*/ 0 h 4684359"/>
              <a:gd name="connsiteX17" fmla="*/ 10328062 w 11075670"/>
              <a:gd name="connsiteY17" fmla="*/ 0 h 4684359"/>
              <a:gd name="connsiteX18" fmla="*/ 11075670 w 11075670"/>
              <a:gd name="connsiteY18" fmla="*/ 0 h 4684359"/>
              <a:gd name="connsiteX19" fmla="*/ 11075670 w 11075670"/>
              <a:gd name="connsiteY19" fmla="*/ 575507 h 4684359"/>
              <a:gd name="connsiteX20" fmla="*/ 11075670 w 11075670"/>
              <a:gd name="connsiteY20" fmla="*/ 1291545 h 4684359"/>
              <a:gd name="connsiteX21" fmla="*/ 11075670 w 11075670"/>
              <a:gd name="connsiteY21" fmla="*/ 1960739 h 4684359"/>
              <a:gd name="connsiteX22" fmla="*/ 11075670 w 11075670"/>
              <a:gd name="connsiteY22" fmla="*/ 2536246 h 4684359"/>
              <a:gd name="connsiteX23" fmla="*/ 11075670 w 11075670"/>
              <a:gd name="connsiteY23" fmla="*/ 3205440 h 4684359"/>
              <a:gd name="connsiteX24" fmla="*/ 11075670 w 11075670"/>
              <a:gd name="connsiteY24" fmla="*/ 3968321 h 4684359"/>
              <a:gd name="connsiteX25" fmla="*/ 11075670 w 11075670"/>
              <a:gd name="connsiteY25" fmla="*/ 4684359 h 4684359"/>
              <a:gd name="connsiteX26" fmla="*/ 10604954 w 11075670"/>
              <a:gd name="connsiteY26" fmla="*/ 4684359 h 4684359"/>
              <a:gd name="connsiteX27" fmla="*/ 9912725 w 11075670"/>
              <a:gd name="connsiteY27" fmla="*/ 4684359 h 4684359"/>
              <a:gd name="connsiteX28" fmla="*/ 8998982 w 11075670"/>
              <a:gd name="connsiteY28" fmla="*/ 4684359 h 4684359"/>
              <a:gd name="connsiteX29" fmla="*/ 8417509 w 11075670"/>
              <a:gd name="connsiteY29" fmla="*/ 4684359 h 4684359"/>
              <a:gd name="connsiteX30" fmla="*/ 7614523 w 11075670"/>
              <a:gd name="connsiteY30" fmla="*/ 4684359 h 4684359"/>
              <a:gd name="connsiteX31" fmla="*/ 6922294 w 11075670"/>
              <a:gd name="connsiteY31" fmla="*/ 4684359 h 4684359"/>
              <a:gd name="connsiteX32" fmla="*/ 6451578 w 11075670"/>
              <a:gd name="connsiteY32" fmla="*/ 4684359 h 4684359"/>
              <a:gd name="connsiteX33" fmla="*/ 5759348 w 11075670"/>
              <a:gd name="connsiteY33" fmla="*/ 4684359 h 4684359"/>
              <a:gd name="connsiteX34" fmla="*/ 5288632 w 11075670"/>
              <a:gd name="connsiteY34" fmla="*/ 4684359 h 4684359"/>
              <a:gd name="connsiteX35" fmla="*/ 4485646 w 11075670"/>
              <a:gd name="connsiteY35" fmla="*/ 4684359 h 4684359"/>
              <a:gd name="connsiteX36" fmla="*/ 3571904 w 11075670"/>
              <a:gd name="connsiteY36" fmla="*/ 4684359 h 4684359"/>
              <a:gd name="connsiteX37" fmla="*/ 2768918 w 11075670"/>
              <a:gd name="connsiteY37" fmla="*/ 4684359 h 4684359"/>
              <a:gd name="connsiteX38" fmla="*/ 2187445 w 11075670"/>
              <a:gd name="connsiteY38" fmla="*/ 4684359 h 4684359"/>
              <a:gd name="connsiteX39" fmla="*/ 1605972 w 11075670"/>
              <a:gd name="connsiteY39" fmla="*/ 4684359 h 4684359"/>
              <a:gd name="connsiteX40" fmla="*/ 802986 w 11075670"/>
              <a:gd name="connsiteY40" fmla="*/ 4684359 h 4684359"/>
              <a:gd name="connsiteX41" fmla="*/ 0 w 11075670"/>
              <a:gd name="connsiteY41" fmla="*/ 4684359 h 4684359"/>
              <a:gd name="connsiteX42" fmla="*/ 0 w 11075670"/>
              <a:gd name="connsiteY42" fmla="*/ 4062008 h 4684359"/>
              <a:gd name="connsiteX43" fmla="*/ 0 w 11075670"/>
              <a:gd name="connsiteY43" fmla="*/ 3392814 h 4684359"/>
              <a:gd name="connsiteX44" fmla="*/ 0 w 11075670"/>
              <a:gd name="connsiteY44" fmla="*/ 2676777 h 4684359"/>
              <a:gd name="connsiteX45" fmla="*/ 0 w 11075670"/>
              <a:gd name="connsiteY45" fmla="*/ 2054426 h 4684359"/>
              <a:gd name="connsiteX46" fmla="*/ 0 w 11075670"/>
              <a:gd name="connsiteY46" fmla="*/ 1432075 h 4684359"/>
              <a:gd name="connsiteX47" fmla="*/ 0 w 11075670"/>
              <a:gd name="connsiteY47" fmla="*/ 903412 h 4684359"/>
              <a:gd name="connsiteX48" fmla="*/ 0 w 11075670"/>
              <a:gd name="connsiteY48" fmla="*/ 0 h 4684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75670" h="4684359" extrusionOk="0">
                <a:moveTo>
                  <a:pt x="0" y="0"/>
                </a:moveTo>
                <a:cubicBezTo>
                  <a:pt x="272430" y="11943"/>
                  <a:pt x="333300" y="8146"/>
                  <a:pt x="581473" y="0"/>
                </a:cubicBezTo>
                <a:cubicBezTo>
                  <a:pt x="829646" y="-8146"/>
                  <a:pt x="846814" y="-16966"/>
                  <a:pt x="941432" y="0"/>
                </a:cubicBezTo>
                <a:cubicBezTo>
                  <a:pt x="1036050" y="16966"/>
                  <a:pt x="1255089" y="10206"/>
                  <a:pt x="1522905" y="0"/>
                </a:cubicBezTo>
                <a:cubicBezTo>
                  <a:pt x="1790721" y="-10206"/>
                  <a:pt x="1908911" y="-24262"/>
                  <a:pt x="2215134" y="0"/>
                </a:cubicBezTo>
                <a:cubicBezTo>
                  <a:pt x="2521357" y="24262"/>
                  <a:pt x="2601601" y="-27272"/>
                  <a:pt x="2796607" y="0"/>
                </a:cubicBezTo>
                <a:cubicBezTo>
                  <a:pt x="2991613" y="27272"/>
                  <a:pt x="3486155" y="-14764"/>
                  <a:pt x="3710349" y="0"/>
                </a:cubicBezTo>
                <a:cubicBezTo>
                  <a:pt x="3934543" y="14764"/>
                  <a:pt x="4033235" y="17069"/>
                  <a:pt x="4291822" y="0"/>
                </a:cubicBezTo>
                <a:cubicBezTo>
                  <a:pt x="4550409" y="-17069"/>
                  <a:pt x="4572526" y="-6956"/>
                  <a:pt x="4762538" y="0"/>
                </a:cubicBezTo>
                <a:cubicBezTo>
                  <a:pt x="4952550" y="6956"/>
                  <a:pt x="5101792" y="21410"/>
                  <a:pt x="5233254" y="0"/>
                </a:cubicBezTo>
                <a:cubicBezTo>
                  <a:pt x="5364716" y="-21410"/>
                  <a:pt x="5838427" y="39239"/>
                  <a:pt x="6146997" y="0"/>
                </a:cubicBezTo>
                <a:cubicBezTo>
                  <a:pt x="6455567" y="-39239"/>
                  <a:pt x="6609333" y="24575"/>
                  <a:pt x="6728470" y="0"/>
                </a:cubicBezTo>
                <a:cubicBezTo>
                  <a:pt x="6847607" y="-24575"/>
                  <a:pt x="6958450" y="9700"/>
                  <a:pt x="7088429" y="0"/>
                </a:cubicBezTo>
                <a:cubicBezTo>
                  <a:pt x="7218408" y="-9700"/>
                  <a:pt x="7549601" y="-40112"/>
                  <a:pt x="8002172" y="0"/>
                </a:cubicBezTo>
                <a:cubicBezTo>
                  <a:pt x="8454743" y="40112"/>
                  <a:pt x="8544153" y="10898"/>
                  <a:pt x="8694401" y="0"/>
                </a:cubicBezTo>
                <a:cubicBezTo>
                  <a:pt x="8844649" y="-10898"/>
                  <a:pt x="8933683" y="-12302"/>
                  <a:pt x="9054360" y="0"/>
                </a:cubicBezTo>
                <a:cubicBezTo>
                  <a:pt x="9175037" y="12302"/>
                  <a:pt x="9486757" y="-6301"/>
                  <a:pt x="9635833" y="0"/>
                </a:cubicBezTo>
                <a:cubicBezTo>
                  <a:pt x="9784909" y="6301"/>
                  <a:pt x="10014075" y="28399"/>
                  <a:pt x="10328062" y="0"/>
                </a:cubicBezTo>
                <a:cubicBezTo>
                  <a:pt x="10642049" y="-28399"/>
                  <a:pt x="10722024" y="-19721"/>
                  <a:pt x="11075670" y="0"/>
                </a:cubicBezTo>
                <a:cubicBezTo>
                  <a:pt x="11062276" y="126180"/>
                  <a:pt x="11053642" y="328539"/>
                  <a:pt x="11075670" y="575507"/>
                </a:cubicBezTo>
                <a:cubicBezTo>
                  <a:pt x="11097698" y="822475"/>
                  <a:pt x="11053310" y="1124043"/>
                  <a:pt x="11075670" y="1291545"/>
                </a:cubicBezTo>
                <a:cubicBezTo>
                  <a:pt x="11098030" y="1459047"/>
                  <a:pt x="11106939" y="1676014"/>
                  <a:pt x="11075670" y="1960739"/>
                </a:cubicBezTo>
                <a:cubicBezTo>
                  <a:pt x="11044401" y="2245464"/>
                  <a:pt x="11065871" y="2385123"/>
                  <a:pt x="11075670" y="2536246"/>
                </a:cubicBezTo>
                <a:cubicBezTo>
                  <a:pt x="11085469" y="2687369"/>
                  <a:pt x="11080598" y="3060658"/>
                  <a:pt x="11075670" y="3205440"/>
                </a:cubicBezTo>
                <a:cubicBezTo>
                  <a:pt x="11070742" y="3350222"/>
                  <a:pt x="11066914" y="3763645"/>
                  <a:pt x="11075670" y="3968321"/>
                </a:cubicBezTo>
                <a:cubicBezTo>
                  <a:pt x="11084426" y="4172997"/>
                  <a:pt x="11054342" y="4382508"/>
                  <a:pt x="11075670" y="4684359"/>
                </a:cubicBezTo>
                <a:cubicBezTo>
                  <a:pt x="10859490" y="4694323"/>
                  <a:pt x="10834191" y="4669889"/>
                  <a:pt x="10604954" y="4684359"/>
                </a:cubicBezTo>
                <a:cubicBezTo>
                  <a:pt x="10375717" y="4698829"/>
                  <a:pt x="10167205" y="4717475"/>
                  <a:pt x="9912725" y="4684359"/>
                </a:cubicBezTo>
                <a:cubicBezTo>
                  <a:pt x="9658245" y="4651243"/>
                  <a:pt x="9301610" y="4680683"/>
                  <a:pt x="8998982" y="4684359"/>
                </a:cubicBezTo>
                <a:cubicBezTo>
                  <a:pt x="8696354" y="4688035"/>
                  <a:pt x="8573301" y="4660077"/>
                  <a:pt x="8417509" y="4684359"/>
                </a:cubicBezTo>
                <a:cubicBezTo>
                  <a:pt x="8261717" y="4708641"/>
                  <a:pt x="7956910" y="4698244"/>
                  <a:pt x="7614523" y="4684359"/>
                </a:cubicBezTo>
                <a:cubicBezTo>
                  <a:pt x="7272136" y="4670474"/>
                  <a:pt x="7144100" y="4693405"/>
                  <a:pt x="6922294" y="4684359"/>
                </a:cubicBezTo>
                <a:cubicBezTo>
                  <a:pt x="6700488" y="4675313"/>
                  <a:pt x="6659814" y="4665133"/>
                  <a:pt x="6451578" y="4684359"/>
                </a:cubicBezTo>
                <a:cubicBezTo>
                  <a:pt x="6243342" y="4703585"/>
                  <a:pt x="6101717" y="4673711"/>
                  <a:pt x="5759348" y="4684359"/>
                </a:cubicBezTo>
                <a:cubicBezTo>
                  <a:pt x="5416979" y="4695008"/>
                  <a:pt x="5417268" y="4661300"/>
                  <a:pt x="5288632" y="4684359"/>
                </a:cubicBezTo>
                <a:cubicBezTo>
                  <a:pt x="5159996" y="4707418"/>
                  <a:pt x="4823691" y="4707143"/>
                  <a:pt x="4485646" y="4684359"/>
                </a:cubicBezTo>
                <a:cubicBezTo>
                  <a:pt x="4147601" y="4661575"/>
                  <a:pt x="3793137" y="4640513"/>
                  <a:pt x="3571904" y="4684359"/>
                </a:cubicBezTo>
                <a:cubicBezTo>
                  <a:pt x="3350671" y="4728205"/>
                  <a:pt x="2977050" y="4657421"/>
                  <a:pt x="2768918" y="4684359"/>
                </a:cubicBezTo>
                <a:cubicBezTo>
                  <a:pt x="2560786" y="4711297"/>
                  <a:pt x="2364196" y="4706947"/>
                  <a:pt x="2187445" y="4684359"/>
                </a:cubicBezTo>
                <a:cubicBezTo>
                  <a:pt x="2010694" y="4661771"/>
                  <a:pt x="1829763" y="4694811"/>
                  <a:pt x="1605972" y="4684359"/>
                </a:cubicBezTo>
                <a:cubicBezTo>
                  <a:pt x="1382181" y="4673907"/>
                  <a:pt x="1020301" y="4681603"/>
                  <a:pt x="802986" y="4684359"/>
                </a:cubicBezTo>
                <a:cubicBezTo>
                  <a:pt x="585671" y="4687115"/>
                  <a:pt x="348843" y="4668233"/>
                  <a:pt x="0" y="4684359"/>
                </a:cubicBezTo>
                <a:cubicBezTo>
                  <a:pt x="28484" y="4557010"/>
                  <a:pt x="-22162" y="4254057"/>
                  <a:pt x="0" y="4062008"/>
                </a:cubicBezTo>
                <a:cubicBezTo>
                  <a:pt x="22162" y="3869959"/>
                  <a:pt x="14337" y="3668763"/>
                  <a:pt x="0" y="3392814"/>
                </a:cubicBezTo>
                <a:cubicBezTo>
                  <a:pt x="-14337" y="3116865"/>
                  <a:pt x="-11811" y="2916923"/>
                  <a:pt x="0" y="2676777"/>
                </a:cubicBezTo>
                <a:cubicBezTo>
                  <a:pt x="11811" y="2436631"/>
                  <a:pt x="14956" y="2337871"/>
                  <a:pt x="0" y="2054426"/>
                </a:cubicBezTo>
                <a:cubicBezTo>
                  <a:pt x="-14956" y="1770981"/>
                  <a:pt x="30548" y="1686924"/>
                  <a:pt x="0" y="1432075"/>
                </a:cubicBezTo>
                <a:cubicBezTo>
                  <a:pt x="-30548" y="1177226"/>
                  <a:pt x="-13691" y="1139574"/>
                  <a:pt x="0" y="903412"/>
                </a:cubicBezTo>
                <a:cubicBezTo>
                  <a:pt x="13691" y="667250"/>
                  <a:pt x="-30344" y="299979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324255934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Research has shown that the human body clock is very important in determining sleep and wake patterns. </a:t>
            </a:r>
          </a:p>
          <a:p>
            <a:endParaRPr lang="en-GB" sz="2400" dirty="0">
              <a:solidFill>
                <a:srgbClr val="2B2438"/>
              </a:solidFill>
              <a:effectLst/>
              <a:latin typeface="Open Sans" panose="020B0606030504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Design a study to investigate the relationship between age and sleep duration.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Think about how they will record t</a:t>
            </a:r>
            <a:r>
              <a:rPr lang="en-GB" sz="2400" dirty="0">
                <a:solidFill>
                  <a:srgbClr val="2B2438"/>
                </a:solidFill>
                <a:latin typeface="Open Sans" panose="020B0606030504020204" pitchFamily="34" charset="0"/>
                <a:ea typeface="Times New Roman" panose="02020603050405020304" pitchFamily="18" charset="0"/>
              </a:rPr>
              <a:t>he </a:t>
            </a:r>
            <a:r>
              <a:rPr lang="en-GB" sz="240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amount of time they sleep over a number of nights (how many nights? which days of the week? how they will record it?) </a:t>
            </a:r>
          </a:p>
          <a:p>
            <a:pPr marL="0" indent="0">
              <a:buNone/>
            </a:pPr>
            <a:endParaRPr lang="en-GB" dirty="0">
              <a:solidFill>
                <a:srgbClr val="2B2438"/>
              </a:solidFill>
              <a:latin typeface="Open Sans" panose="020B0606030504020204" pitchFamily="34" charset="0"/>
              <a:ea typeface="Times New Roman" panose="02020603050405020304" pitchFamily="18" charset="0"/>
            </a:endParaRPr>
          </a:p>
          <a:p>
            <a:r>
              <a:rPr lang="en-GB" sz="2800" b="1" dirty="0">
                <a:solidFill>
                  <a:srgbClr val="2B2438"/>
                </a:solidFill>
                <a:latin typeface="__Open_Sans_af7b73"/>
              </a:rPr>
              <a:t>How might you go about doing this study?</a:t>
            </a:r>
          </a:p>
          <a:p>
            <a:r>
              <a:rPr lang="en-GB" sz="2800" b="1" dirty="0">
                <a:solidFill>
                  <a:srgbClr val="2B2438"/>
                </a:solidFill>
                <a:latin typeface="__Open_Sans_af7b73"/>
              </a:rPr>
              <a:t>What are the elements that you will need to consider?</a:t>
            </a:r>
          </a:p>
        </p:txBody>
      </p:sp>
    </p:spTree>
    <p:extLst>
      <p:ext uri="{BB962C8B-B14F-4D97-AF65-F5344CB8AC3E}">
        <p14:creationId xmlns:p14="http://schemas.microsoft.com/office/powerpoint/2010/main" val="951059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9F303-3DAF-071C-86F0-E86389ED4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3DB0E-0FDB-DA08-1682-E7A360821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Follow-up Task 1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DC170857-F2B5-1E30-B1F2-99EAF43577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676" y="1506394"/>
            <a:ext cx="4693458" cy="5351606"/>
          </a:xfr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41C91777-F1E5-EDFD-F1EA-6F08B4680D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421" y="609594"/>
            <a:ext cx="5570379" cy="2376493"/>
          </a:xfrm>
          <a:prstGeom prst="rect">
            <a:avLst/>
          </a:prstGeom>
        </p:spPr>
      </p:pic>
      <p:pic>
        <p:nvPicPr>
          <p:cNvPr id="9" name="Picture 8" descr="A blank list of students&#10;&#10;Description automatically generated with medium confidence">
            <a:extLst>
              <a:ext uri="{FF2B5EF4-FFF2-40B4-BE49-F238E27FC236}">
                <a16:creationId xmlns:a16="http://schemas.microsoft.com/office/drawing/2014/main" id="{61F62B33-52C1-9601-0ECB-F3D5C03FAF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4892" y="2986087"/>
            <a:ext cx="5723701" cy="353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98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2276CA-565A-C7AB-B280-BBE1CB11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31" y="2286000"/>
            <a:ext cx="3956858" cy="39319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S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tart from the outside and peel each layer away until you reach the core. 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These layers are broken up into six main areas: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philosophy;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approach;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methodology choices;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r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esearch strategy;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time horizons; </a:t>
            </a:r>
            <a:endParaRPr lang="en-GB" sz="2000" dirty="0">
              <a:solidFill>
                <a:srgbClr val="1E1E1E"/>
              </a:solidFill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d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ata collection techniques and analysis.</a:t>
            </a:r>
            <a:endParaRPr lang="en-US" sz="2000" dirty="0"/>
          </a:p>
        </p:txBody>
      </p:sp>
      <p:pic>
        <p:nvPicPr>
          <p:cNvPr id="5" name="Content Placeholder 4" descr="A diagram of a scientific process&#10;&#10;Description automatically generated">
            <a:extLst>
              <a:ext uri="{FF2B5EF4-FFF2-40B4-BE49-F238E27FC236}">
                <a16:creationId xmlns:a16="http://schemas.microsoft.com/office/drawing/2014/main" id="{B09D0D1C-C0AE-E486-C48F-A5CFB1C35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820" y="585216"/>
            <a:ext cx="7735513" cy="558890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9B1AF84-1503-975C-03EA-C682B9D1A5AE}"/>
              </a:ext>
            </a:extLst>
          </p:cNvPr>
          <p:cNvSpPr/>
          <p:nvPr/>
        </p:nvSpPr>
        <p:spPr>
          <a:xfrm>
            <a:off x="3992391" y="5207661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D60989B-A0EB-FB68-20AF-003C808E730C}"/>
              </a:ext>
            </a:extLst>
          </p:cNvPr>
          <p:cNvSpPr/>
          <p:nvPr/>
        </p:nvSpPr>
        <p:spPr>
          <a:xfrm>
            <a:off x="10725504" y="5459260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AF345-B733-A6D1-0C8F-13A9D0753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31" y="585216"/>
            <a:ext cx="4978915" cy="1499616"/>
          </a:xfrm>
        </p:spPr>
        <p:txBody>
          <a:bodyPr>
            <a:normAutofit/>
          </a:bodyPr>
          <a:lstStyle/>
          <a:p>
            <a:r>
              <a:rPr lang="en-GB" sz="4000" dirty="0"/>
              <a:t>The Research Onion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0E8FD1-54C4-D1A2-5FD5-146E87D006D8}"/>
              </a:ext>
            </a:extLst>
          </p:cNvPr>
          <p:cNvSpPr txBox="1"/>
          <p:nvPr/>
        </p:nvSpPr>
        <p:spPr>
          <a:xfrm>
            <a:off x="9531242" y="6056683"/>
            <a:ext cx="2388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(Saunders et al., 2007)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D966E-E30B-298F-1C41-EB3C4DE1FD37}"/>
              </a:ext>
            </a:extLst>
          </p:cNvPr>
          <p:cNvSpPr txBox="1"/>
          <p:nvPr/>
        </p:nvSpPr>
        <p:spPr>
          <a:xfrm>
            <a:off x="6215676" y="2286000"/>
            <a:ext cx="1323917" cy="47402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29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9DDC1-F423-AA6C-9F97-E3A654089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>
                <a:effectLst/>
                <a:latin typeface="Calibri" panose="020F0502020204030204" pitchFamily="34" charset="0"/>
              </a:rPr>
              <a:t>Research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9FA6E-67A8-F3A6-4422-C4D4D2240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= how the researcher intends to carry out the work; </a:t>
            </a:r>
          </a:p>
          <a:p>
            <a:pPr marL="0" indent="0">
              <a:buNone/>
            </a:pPr>
            <a:r>
              <a:rPr lang="en-GB" dirty="0">
                <a:solidFill>
                  <a:srgbClr val="1E1E1E"/>
                </a:solidFill>
                <a:latin typeface="Calibri" panose="020F0502020204030204" pitchFamily="34" charset="0"/>
              </a:rPr>
              <a:t>    </a:t>
            </a:r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i.e. what method(s) of data collection / research tools will be used.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492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colorful swirls of paint&#10;&#10;Description automatically generated with medium confidence">
            <a:extLst>
              <a:ext uri="{FF2B5EF4-FFF2-40B4-BE49-F238E27FC236}">
                <a16:creationId xmlns:a16="http://schemas.microsoft.com/office/drawing/2014/main" id="{CC751976-0208-DB9B-441D-1DEC2B44B4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273" b="12500"/>
          <a:stretch/>
        </p:blipFill>
        <p:spPr>
          <a:xfrm>
            <a:off x="0" y="-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000D9E-9A3E-D4B6-1D88-4E51CB0C95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many research tools are available to us?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302EF-CAA6-DECF-A1FB-89B42A26D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12822"/>
            <a:ext cx="9144000" cy="1098395"/>
          </a:xfrm>
        </p:spPr>
        <p:txBody>
          <a:bodyPr>
            <a:normAutofit/>
          </a:bodyPr>
          <a:lstStyle/>
          <a:p>
            <a:r>
              <a:rPr lang="en-GB" sz="5000" dirty="0">
                <a:solidFill>
                  <a:srgbClr val="FFFFFF"/>
                </a:solidFill>
              </a:rPr>
              <a:t>Make a list!</a:t>
            </a:r>
          </a:p>
        </p:txBody>
      </p:sp>
      <p:pic>
        <p:nvPicPr>
          <p:cNvPr id="5" name="Graphic 4" descr="Boardroom with solid fill">
            <a:extLst>
              <a:ext uri="{FF2B5EF4-FFF2-40B4-BE49-F238E27FC236}">
                <a16:creationId xmlns:a16="http://schemas.microsoft.com/office/drawing/2014/main" id="{DDEDAE6F-81B4-B512-D1B7-7780391FE5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397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DCE80-4B55-E174-D47E-DE39EA00B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Research tools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13E4500-E900-69A3-E6FA-7B10F379B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052112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0983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32EB077D-F88F-B995-CD10-A414F8E3DF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3981" b="601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D4DF7B-F95E-B558-EC00-D452C9159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What kind of data will each one give you?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2D2B71-DB2C-B02F-8591-3CC9B8509E32}"/>
              </a:ext>
            </a:extLst>
          </p:cNvPr>
          <p:cNvSpPr txBox="1"/>
          <p:nvPr/>
        </p:nvSpPr>
        <p:spPr>
          <a:xfrm>
            <a:off x="2836068" y="4714354"/>
            <a:ext cx="695086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Qualitative / Quantitative</a:t>
            </a:r>
          </a:p>
        </p:txBody>
      </p:sp>
      <p:pic>
        <p:nvPicPr>
          <p:cNvPr id="3" name="Graphic 2" descr="Boardroom with solid fill">
            <a:extLst>
              <a:ext uri="{FF2B5EF4-FFF2-40B4-BE49-F238E27FC236}">
                <a16:creationId xmlns:a16="http://schemas.microsoft.com/office/drawing/2014/main" id="{9744BD5B-591D-8452-C0E9-E5356090E8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168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6ED8EC-B8D2-DE89-E339-528140E93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305C1-24A0-8A02-99F1-409EE9B05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Qualitative, Quantitative or both?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CC0194A-503E-BEB6-793F-D491DA16F9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9741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0D598D86-55AC-6F42-68A9-341E6B42A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77" y="453104"/>
            <a:ext cx="2959646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Assessment </a:t>
            </a:r>
            <a:br>
              <a:rPr lang="en-GB" dirty="0"/>
            </a:br>
            <a:r>
              <a:rPr lang="en-GB" dirty="0"/>
              <a:t>Component </a:t>
            </a:r>
            <a:br>
              <a:rPr lang="en-GB" dirty="0"/>
            </a:br>
            <a:r>
              <a:rPr lang="en-GB" dirty="0"/>
              <a:t>1</a:t>
            </a:r>
          </a:p>
        </p:txBody>
      </p:sp>
      <p:pic>
        <p:nvPicPr>
          <p:cNvPr id="13" name="Content Placeholder 12" descr="A paper with text and words&#10;&#10;Description automatically generated with medium confidence">
            <a:extLst>
              <a:ext uri="{FF2B5EF4-FFF2-40B4-BE49-F238E27FC236}">
                <a16:creationId xmlns:a16="http://schemas.microsoft.com/office/drawing/2014/main" id="{35206A2A-C2ED-4056-5172-FB9F79AA9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523" y="175636"/>
            <a:ext cx="6357789" cy="6506728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24BEDA9-C28C-CCD1-52B1-F7324F30FA77}"/>
              </a:ext>
            </a:extLst>
          </p:cNvPr>
          <p:cNvSpPr txBox="1"/>
          <p:nvPr/>
        </p:nvSpPr>
        <p:spPr>
          <a:xfrm>
            <a:off x="3074179" y="4381266"/>
            <a:ext cx="6742999" cy="1548309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371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A963815-DB10-B454-BEE4-0F4611850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2006" y="107073"/>
            <a:ext cx="7223105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Assessment Component 2</a:t>
            </a:r>
          </a:p>
        </p:txBody>
      </p:sp>
      <p:pic>
        <p:nvPicPr>
          <p:cNvPr id="5" name="Content Placeholder 4" descr="A screenshot of a questionnaire&#10;&#10;Description automatically generated">
            <a:extLst>
              <a:ext uri="{FF2B5EF4-FFF2-40B4-BE49-F238E27FC236}">
                <a16:creationId xmlns:a16="http://schemas.microsoft.com/office/drawing/2014/main" id="{A54E5637-62F8-563B-210A-3BC75F1484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6404" y="1245379"/>
            <a:ext cx="10103816" cy="518408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AA765B-22DB-1806-DAEA-C380531E5B93}"/>
              </a:ext>
            </a:extLst>
          </p:cNvPr>
          <p:cNvSpPr txBox="1"/>
          <p:nvPr/>
        </p:nvSpPr>
        <p:spPr>
          <a:xfrm>
            <a:off x="1374405" y="3163936"/>
            <a:ext cx="10294012" cy="1391235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19BFD5-D8A6-2FFA-AB32-62454BD4CB8B}"/>
              </a:ext>
            </a:extLst>
          </p:cNvPr>
          <p:cNvSpPr txBox="1"/>
          <p:nvPr/>
        </p:nvSpPr>
        <p:spPr>
          <a:xfrm>
            <a:off x="1374405" y="4964906"/>
            <a:ext cx="10294012" cy="471488"/>
          </a:xfrm>
          <a:prstGeom prst="rect">
            <a:avLst/>
          </a:prstGeom>
          <a:noFill/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796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Pen placed on top of a signature line">
            <a:extLst>
              <a:ext uri="{FF2B5EF4-FFF2-40B4-BE49-F238E27FC236}">
                <a16:creationId xmlns:a16="http://schemas.microsoft.com/office/drawing/2014/main" id="{FC1EA258-FF83-0D5C-1241-95B7D3FF51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15708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D4140D1-9D11-B090-273B-E248FC462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cap="all" spc="200" baseline="0">
                <a:solidFill>
                  <a:schemeClr val="bg1"/>
                </a:solidFill>
              </a:rPr>
              <a:t>questionnaires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AD95D1F-7F16-0B35-E4F7-13E979F68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013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B63E31B-E8A6-BE2F-3C14-171AD67C40A5}"/>
              </a:ext>
            </a:extLst>
          </p:cNvPr>
          <p:cNvSpPr/>
          <p:nvPr/>
        </p:nvSpPr>
        <p:spPr>
          <a:xfrm>
            <a:off x="4016327" y="444539"/>
            <a:ext cx="4595329" cy="1735953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2600" dirty="0">
                <a:solidFill>
                  <a:schemeClr val="tx1"/>
                </a:solidFill>
              </a:rPr>
              <a:t>Depending on the nature of the questions, </a:t>
            </a:r>
            <a:r>
              <a:rPr lang="en-GB" sz="2600" b="1" dirty="0">
                <a:solidFill>
                  <a:schemeClr val="tx1"/>
                </a:solidFill>
              </a:rPr>
              <a:t>questionnaires</a:t>
            </a:r>
            <a:r>
              <a:rPr lang="en-GB" sz="2600" dirty="0">
                <a:solidFill>
                  <a:schemeClr val="tx1"/>
                </a:solidFill>
              </a:rPr>
              <a:t> can be classified as:</a:t>
            </a:r>
            <a:endParaRPr lang="en-US" sz="26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639020-63A9-CA77-AB5D-334F890B7060}"/>
              </a:ext>
            </a:extLst>
          </p:cNvPr>
          <p:cNvSpPr/>
          <p:nvPr/>
        </p:nvSpPr>
        <p:spPr>
          <a:xfrm>
            <a:off x="6976461" y="3049171"/>
            <a:ext cx="3833446" cy="75965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qualitative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07A7BF-0895-E7C4-323A-C502AA92A50C}"/>
              </a:ext>
            </a:extLst>
          </p:cNvPr>
          <p:cNvSpPr/>
          <p:nvPr/>
        </p:nvSpPr>
        <p:spPr>
          <a:xfrm>
            <a:off x="1573238" y="3049172"/>
            <a:ext cx="3833446" cy="759655"/>
          </a:xfrm>
          <a:prstGeom prst="rect">
            <a:avLst/>
          </a:prstGeom>
          <a:solidFill>
            <a:srgbClr val="C430B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quantitative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8208E9-8AE2-85F1-FECF-62892A89AB6F}"/>
              </a:ext>
            </a:extLst>
          </p:cNvPr>
          <p:cNvSpPr/>
          <p:nvPr/>
        </p:nvSpPr>
        <p:spPr>
          <a:xfrm>
            <a:off x="1024128" y="4297680"/>
            <a:ext cx="4701423" cy="2307102"/>
          </a:xfrm>
          <a:prstGeom prst="rect">
            <a:avLst/>
          </a:prstGeom>
          <a:solidFill>
            <a:srgbClr val="C430B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2400" dirty="0"/>
              <a:t>Answers obtained through closed-ended questions with multiple choice answer options are analysed using quantitative methods and they may involve pie-charts, bar-charts and percentages. </a:t>
            </a:r>
            <a:endParaRPr lang="en-US" sz="2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2482AC-5412-9075-2416-DC7800AD5817}"/>
              </a:ext>
            </a:extLst>
          </p:cNvPr>
          <p:cNvSpPr/>
          <p:nvPr/>
        </p:nvSpPr>
        <p:spPr>
          <a:xfrm>
            <a:off x="6722129" y="4297680"/>
            <a:ext cx="4595329" cy="230710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2400" dirty="0"/>
              <a:t>Answers obtained to open-ended questionnaire questions are analysed using qualitative methods and they involve discussions and critical analyses without use of numbers and calculations.</a:t>
            </a:r>
            <a:endParaRPr lang="en-US" sz="2400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AF6544F-79DF-8071-E614-6838D7C40526}"/>
              </a:ext>
            </a:extLst>
          </p:cNvPr>
          <p:cNvCxnSpPr>
            <a:cxnSpLocks/>
          </p:cNvCxnSpPr>
          <p:nvPr/>
        </p:nvCxnSpPr>
        <p:spPr>
          <a:xfrm flipH="1">
            <a:off x="3767799" y="2180492"/>
            <a:ext cx="1957752" cy="77302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BFBBFA7-E7A5-FD5F-9BC9-38433C33E8AD}"/>
              </a:ext>
            </a:extLst>
          </p:cNvPr>
          <p:cNvCxnSpPr>
            <a:cxnSpLocks/>
          </p:cNvCxnSpPr>
          <p:nvPr/>
        </p:nvCxnSpPr>
        <p:spPr>
          <a:xfrm>
            <a:off x="6604782" y="2180492"/>
            <a:ext cx="1835833" cy="759655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FB984-DBA4-ED14-D276-A3EA23C4B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Content Placeholder 8" descr="A questionnaire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CCDCA85A-CC43-FBC1-048C-1C5EEB74B4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392" y="675425"/>
            <a:ext cx="9084492" cy="575903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CF9B20-8BF5-D9C5-35AE-249F87C2F437}"/>
              </a:ext>
            </a:extLst>
          </p:cNvPr>
          <p:cNvSpPr txBox="1"/>
          <p:nvPr/>
        </p:nvSpPr>
        <p:spPr>
          <a:xfrm>
            <a:off x="1679818" y="757325"/>
            <a:ext cx="8776879" cy="1178062"/>
          </a:xfrm>
          <a:prstGeom prst="rect">
            <a:avLst/>
          </a:prstGeom>
          <a:noFill/>
          <a:ln w="57150">
            <a:solidFill>
              <a:srgbClr val="BD0FC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3E61421-E4A7-2682-E812-68FF780741DD}"/>
              </a:ext>
            </a:extLst>
          </p:cNvPr>
          <p:cNvSpPr/>
          <p:nvPr/>
        </p:nvSpPr>
        <p:spPr>
          <a:xfrm>
            <a:off x="3124667" y="1610017"/>
            <a:ext cx="1985875" cy="235612"/>
          </a:xfrm>
          <a:prstGeom prst="roundRect">
            <a:avLst/>
          </a:prstGeom>
          <a:noFill/>
          <a:ln w="38100">
            <a:solidFill>
              <a:srgbClr val="FF99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424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CF0BA6C-3CE9-B218-29DD-96693520DD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8014041"/>
              </p:ext>
            </p:extLst>
          </p:nvPr>
        </p:nvGraphicFramePr>
        <p:xfrm>
          <a:off x="2378562" y="942449"/>
          <a:ext cx="6729948" cy="5306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Graphic 1" descr="Boardroom with solid fill">
            <a:extLst>
              <a:ext uri="{FF2B5EF4-FFF2-40B4-BE49-F238E27FC236}">
                <a16:creationId xmlns:a16="http://schemas.microsoft.com/office/drawing/2014/main" id="{FE17FBCE-6D73-1DAD-530C-D30EF006BA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848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77C2EFA-62E7-ED10-6714-817466754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Questionnaires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Strengths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Practical</a:t>
            </a:r>
          </a:p>
          <a:p>
            <a:r>
              <a:rPr lang="en-US" dirty="0"/>
              <a:t>Large amounts of information can be collected quickly</a:t>
            </a:r>
          </a:p>
          <a:p>
            <a:r>
              <a:rPr lang="en-US" dirty="0"/>
              <a:t>Can be carried out by many people with limited affect to its validity and reliability</a:t>
            </a:r>
          </a:p>
          <a:p>
            <a:r>
              <a:rPr lang="en-US" dirty="0"/>
              <a:t>Results can be quickly and easily quantified </a:t>
            </a:r>
          </a:p>
          <a:p>
            <a:r>
              <a:rPr lang="en-US" dirty="0"/>
              <a:t>Can be </a:t>
            </a:r>
            <a:r>
              <a:rPr lang="en-US" dirty="0" err="1"/>
              <a:t>analysed</a:t>
            </a:r>
            <a:r>
              <a:rPr lang="en-US" dirty="0"/>
              <a:t> easily and objectively</a:t>
            </a:r>
          </a:p>
          <a:p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Limitations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Difficult to understand some forms of information</a:t>
            </a:r>
          </a:p>
          <a:p>
            <a:r>
              <a:rPr lang="en-US" dirty="0"/>
              <a:t>No way of telling how truthful a respondent is being</a:t>
            </a:r>
          </a:p>
          <a:p>
            <a:r>
              <a:rPr lang="en-US" dirty="0"/>
              <a:t>No way of telling how much thought a respondent has put in</a:t>
            </a:r>
          </a:p>
          <a:p>
            <a:r>
              <a:rPr lang="en-US" dirty="0"/>
              <a:t>People answer based on their interpretation of the question (e.g. good, poor, difficult)</a:t>
            </a:r>
          </a:p>
          <a:p>
            <a:r>
              <a:rPr lang="en-US" dirty="0"/>
              <a:t>Lacks </a:t>
            </a:r>
            <a:r>
              <a:rPr lang="en-US" dirty="0">
                <a:solidFill>
                  <a:schemeClr val="accent1"/>
                </a:solidFill>
              </a:rPr>
              <a:t>validity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732756"/>
            <a:ext cx="10515600" cy="1325563"/>
          </a:xfrm>
        </p:spPr>
        <p:txBody>
          <a:bodyPr anchor="t">
            <a:normAutofit/>
          </a:bodyPr>
          <a:lstStyle/>
          <a:p>
            <a:r>
              <a:rPr lang="en-US" dirty="0"/>
              <a:t>Discussion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058319"/>
            <a:ext cx="5220430" cy="37012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/>
              <a:t> Reliability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/>
              <a:t> Validity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/>
              <a:t> Representative sample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/>
              <a:t> </a:t>
            </a:r>
            <a:r>
              <a:rPr lang="en-US" sz="3200" dirty="0" err="1"/>
              <a:t>Generalisability</a:t>
            </a:r>
            <a:endParaRPr lang="en-US" sz="3200" dirty="0"/>
          </a:p>
        </p:txBody>
      </p:sp>
      <p:pic>
        <p:nvPicPr>
          <p:cNvPr id="2" name="Graphic 1" descr="Boardroom with solid fill">
            <a:extLst>
              <a:ext uri="{FF2B5EF4-FFF2-40B4-BE49-F238E27FC236}">
                <a16:creationId xmlns:a16="http://schemas.microsoft.com/office/drawing/2014/main" id="{40496F8C-4706-7470-A069-F53D60AC70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43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754177718"/>
              </p:ext>
            </p:extLst>
          </p:nvPr>
        </p:nvGraphicFramePr>
        <p:xfrm>
          <a:off x="1540412" y="0"/>
          <a:ext cx="88392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35AE2F-5E3A-49D9-8DE1-8A333BA40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a pen shading number on a sheet">
            <a:extLst>
              <a:ext uri="{FF2B5EF4-FFF2-40B4-BE49-F238E27FC236}">
                <a16:creationId xmlns:a16="http://schemas.microsoft.com/office/drawing/2014/main" id="{76E90572-3987-F921-1621-92093757FF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15708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4CA4A7-BB4E-305E-1723-635B0A877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cap="all" spc="200" baseline="0">
                <a:solidFill>
                  <a:schemeClr val="bg1"/>
                </a:solidFill>
              </a:rPr>
              <a:t>Writing a questionnaire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67B7DF-FEEC-BB82-AFF5-D99860F33C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599432"/>
            <a:ext cx="9144000" cy="122529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Brace (2018)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98072727-1E1A-4B8C-8839-AAB69FA2E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79EB4626-023C-436D-9F57-9EB460809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902700 h 5416094"/>
              <a:gd name="connsiteX1" fmla="*/ 902700 w 10515600"/>
              <a:gd name="connsiteY1" fmla="*/ 0 h 5416094"/>
              <a:gd name="connsiteX2" fmla="*/ 1746919 w 10515600"/>
              <a:gd name="connsiteY2" fmla="*/ 0 h 5416094"/>
              <a:gd name="connsiteX3" fmla="*/ 2329833 w 10515600"/>
              <a:gd name="connsiteY3" fmla="*/ 0 h 5416094"/>
              <a:gd name="connsiteX4" fmla="*/ 2825644 w 10515600"/>
              <a:gd name="connsiteY4" fmla="*/ 0 h 5416094"/>
              <a:gd name="connsiteX5" fmla="*/ 3582762 w 10515600"/>
              <a:gd name="connsiteY5" fmla="*/ 0 h 5416094"/>
              <a:gd name="connsiteX6" fmla="*/ 4165675 w 10515600"/>
              <a:gd name="connsiteY6" fmla="*/ 0 h 5416094"/>
              <a:gd name="connsiteX7" fmla="*/ 5009894 w 10515600"/>
              <a:gd name="connsiteY7" fmla="*/ 0 h 5416094"/>
              <a:gd name="connsiteX8" fmla="*/ 5505706 w 10515600"/>
              <a:gd name="connsiteY8" fmla="*/ 0 h 5416094"/>
              <a:gd name="connsiteX9" fmla="*/ 6349925 w 10515600"/>
              <a:gd name="connsiteY9" fmla="*/ 0 h 5416094"/>
              <a:gd name="connsiteX10" fmla="*/ 6758634 w 10515600"/>
              <a:gd name="connsiteY10" fmla="*/ 0 h 5416094"/>
              <a:gd name="connsiteX11" fmla="*/ 7428650 w 10515600"/>
              <a:gd name="connsiteY11" fmla="*/ 0 h 5416094"/>
              <a:gd name="connsiteX12" fmla="*/ 8098665 w 10515600"/>
              <a:gd name="connsiteY12" fmla="*/ 0 h 5416094"/>
              <a:gd name="connsiteX13" fmla="*/ 8681579 w 10515600"/>
              <a:gd name="connsiteY13" fmla="*/ 0 h 5416094"/>
              <a:gd name="connsiteX14" fmla="*/ 9612900 w 10515600"/>
              <a:gd name="connsiteY14" fmla="*/ 0 h 5416094"/>
              <a:gd name="connsiteX15" fmla="*/ 10515600 w 10515600"/>
              <a:gd name="connsiteY15" fmla="*/ 902700 h 5416094"/>
              <a:gd name="connsiteX16" fmla="*/ 10515600 w 10515600"/>
              <a:gd name="connsiteY16" fmla="*/ 1504482 h 5416094"/>
              <a:gd name="connsiteX17" fmla="*/ 10515600 w 10515600"/>
              <a:gd name="connsiteY17" fmla="*/ 2178479 h 5416094"/>
              <a:gd name="connsiteX18" fmla="*/ 10515600 w 10515600"/>
              <a:gd name="connsiteY18" fmla="*/ 2780261 h 5416094"/>
              <a:gd name="connsiteX19" fmla="*/ 10515600 w 10515600"/>
              <a:gd name="connsiteY19" fmla="*/ 3273722 h 5416094"/>
              <a:gd name="connsiteX20" fmla="*/ 10515600 w 10515600"/>
              <a:gd name="connsiteY20" fmla="*/ 3803291 h 5416094"/>
              <a:gd name="connsiteX21" fmla="*/ 10515600 w 10515600"/>
              <a:gd name="connsiteY21" fmla="*/ 4513394 h 5416094"/>
              <a:gd name="connsiteX22" fmla="*/ 9612900 w 10515600"/>
              <a:gd name="connsiteY22" fmla="*/ 5416094 h 5416094"/>
              <a:gd name="connsiteX23" fmla="*/ 9117089 w 10515600"/>
              <a:gd name="connsiteY23" fmla="*/ 5416094 h 5416094"/>
              <a:gd name="connsiteX24" fmla="*/ 8708379 w 10515600"/>
              <a:gd name="connsiteY24" fmla="*/ 5416094 h 5416094"/>
              <a:gd name="connsiteX25" fmla="*/ 8299670 w 10515600"/>
              <a:gd name="connsiteY25" fmla="*/ 5416094 h 5416094"/>
              <a:gd name="connsiteX26" fmla="*/ 7629654 w 10515600"/>
              <a:gd name="connsiteY26" fmla="*/ 5416094 h 5416094"/>
              <a:gd name="connsiteX27" fmla="*/ 7133843 w 10515600"/>
              <a:gd name="connsiteY27" fmla="*/ 5416094 h 5416094"/>
              <a:gd name="connsiteX28" fmla="*/ 6376726 w 10515600"/>
              <a:gd name="connsiteY28" fmla="*/ 5416094 h 5416094"/>
              <a:gd name="connsiteX29" fmla="*/ 5880914 w 10515600"/>
              <a:gd name="connsiteY29" fmla="*/ 5416094 h 5416094"/>
              <a:gd name="connsiteX30" fmla="*/ 5123797 w 10515600"/>
              <a:gd name="connsiteY30" fmla="*/ 5416094 h 5416094"/>
              <a:gd name="connsiteX31" fmla="*/ 4715088 w 10515600"/>
              <a:gd name="connsiteY31" fmla="*/ 5416094 h 5416094"/>
              <a:gd name="connsiteX32" fmla="*/ 3957970 w 10515600"/>
              <a:gd name="connsiteY32" fmla="*/ 5416094 h 5416094"/>
              <a:gd name="connsiteX33" fmla="*/ 3462159 w 10515600"/>
              <a:gd name="connsiteY33" fmla="*/ 5416094 h 5416094"/>
              <a:gd name="connsiteX34" fmla="*/ 3053449 w 10515600"/>
              <a:gd name="connsiteY34" fmla="*/ 5416094 h 5416094"/>
              <a:gd name="connsiteX35" fmla="*/ 2557638 w 10515600"/>
              <a:gd name="connsiteY35" fmla="*/ 5416094 h 5416094"/>
              <a:gd name="connsiteX36" fmla="*/ 1800521 w 10515600"/>
              <a:gd name="connsiteY36" fmla="*/ 5416094 h 5416094"/>
              <a:gd name="connsiteX37" fmla="*/ 902700 w 10515600"/>
              <a:gd name="connsiteY37" fmla="*/ 5416094 h 5416094"/>
              <a:gd name="connsiteX38" fmla="*/ 0 w 10515600"/>
              <a:gd name="connsiteY38" fmla="*/ 4513394 h 5416094"/>
              <a:gd name="connsiteX39" fmla="*/ 0 w 10515600"/>
              <a:gd name="connsiteY39" fmla="*/ 3911612 h 5416094"/>
              <a:gd name="connsiteX40" fmla="*/ 0 w 10515600"/>
              <a:gd name="connsiteY40" fmla="*/ 3309829 h 5416094"/>
              <a:gd name="connsiteX41" fmla="*/ 0 w 10515600"/>
              <a:gd name="connsiteY41" fmla="*/ 2780261 h 5416094"/>
              <a:gd name="connsiteX42" fmla="*/ 0 w 10515600"/>
              <a:gd name="connsiteY42" fmla="*/ 2106265 h 5416094"/>
              <a:gd name="connsiteX43" fmla="*/ 0 w 10515600"/>
              <a:gd name="connsiteY43" fmla="*/ 1504482 h 5416094"/>
              <a:gd name="connsiteX44" fmla="*/ 0 w 10515600"/>
              <a:gd name="connsiteY44" fmla="*/ 90270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0515600" h="5416094" extrusionOk="0">
                <a:moveTo>
                  <a:pt x="0" y="902700"/>
                </a:moveTo>
                <a:cubicBezTo>
                  <a:pt x="-57306" y="368805"/>
                  <a:pt x="305054" y="37193"/>
                  <a:pt x="902700" y="0"/>
                </a:cubicBezTo>
                <a:cubicBezTo>
                  <a:pt x="1280419" y="-35006"/>
                  <a:pt x="1407743" y="-35339"/>
                  <a:pt x="1746919" y="0"/>
                </a:cubicBezTo>
                <a:cubicBezTo>
                  <a:pt x="2086095" y="35339"/>
                  <a:pt x="2146539" y="-12333"/>
                  <a:pt x="2329833" y="0"/>
                </a:cubicBezTo>
                <a:cubicBezTo>
                  <a:pt x="2513127" y="12333"/>
                  <a:pt x="2706706" y="12952"/>
                  <a:pt x="2825644" y="0"/>
                </a:cubicBezTo>
                <a:cubicBezTo>
                  <a:pt x="2944582" y="-12952"/>
                  <a:pt x="3420817" y="-27100"/>
                  <a:pt x="3582762" y="0"/>
                </a:cubicBezTo>
                <a:cubicBezTo>
                  <a:pt x="3744707" y="27100"/>
                  <a:pt x="4023584" y="-9167"/>
                  <a:pt x="4165675" y="0"/>
                </a:cubicBezTo>
                <a:cubicBezTo>
                  <a:pt x="4307766" y="9167"/>
                  <a:pt x="4770188" y="27031"/>
                  <a:pt x="5009894" y="0"/>
                </a:cubicBezTo>
                <a:cubicBezTo>
                  <a:pt x="5249600" y="-27031"/>
                  <a:pt x="5349881" y="-194"/>
                  <a:pt x="5505706" y="0"/>
                </a:cubicBezTo>
                <a:cubicBezTo>
                  <a:pt x="5661531" y="194"/>
                  <a:pt x="6129254" y="-29363"/>
                  <a:pt x="6349925" y="0"/>
                </a:cubicBezTo>
                <a:cubicBezTo>
                  <a:pt x="6570596" y="29363"/>
                  <a:pt x="6581199" y="-14617"/>
                  <a:pt x="6758634" y="0"/>
                </a:cubicBezTo>
                <a:cubicBezTo>
                  <a:pt x="6936069" y="14617"/>
                  <a:pt x="7246491" y="25675"/>
                  <a:pt x="7428650" y="0"/>
                </a:cubicBezTo>
                <a:cubicBezTo>
                  <a:pt x="7610809" y="-25675"/>
                  <a:pt x="7825190" y="-17078"/>
                  <a:pt x="8098665" y="0"/>
                </a:cubicBezTo>
                <a:cubicBezTo>
                  <a:pt x="8372141" y="17078"/>
                  <a:pt x="8559625" y="-21568"/>
                  <a:pt x="8681579" y="0"/>
                </a:cubicBezTo>
                <a:cubicBezTo>
                  <a:pt x="8803533" y="21568"/>
                  <a:pt x="9307226" y="-46066"/>
                  <a:pt x="9612900" y="0"/>
                </a:cubicBezTo>
                <a:cubicBezTo>
                  <a:pt x="10119954" y="-10560"/>
                  <a:pt x="10418674" y="366684"/>
                  <a:pt x="10515600" y="902700"/>
                </a:cubicBezTo>
                <a:cubicBezTo>
                  <a:pt x="10494548" y="1140809"/>
                  <a:pt x="10524881" y="1252168"/>
                  <a:pt x="10515600" y="1504482"/>
                </a:cubicBezTo>
                <a:cubicBezTo>
                  <a:pt x="10506319" y="1756796"/>
                  <a:pt x="10494309" y="1995078"/>
                  <a:pt x="10515600" y="2178479"/>
                </a:cubicBezTo>
                <a:cubicBezTo>
                  <a:pt x="10536891" y="2361880"/>
                  <a:pt x="10522845" y="2487483"/>
                  <a:pt x="10515600" y="2780261"/>
                </a:cubicBezTo>
                <a:cubicBezTo>
                  <a:pt x="10508355" y="3073039"/>
                  <a:pt x="10533694" y="3138252"/>
                  <a:pt x="10515600" y="3273722"/>
                </a:cubicBezTo>
                <a:cubicBezTo>
                  <a:pt x="10497506" y="3409192"/>
                  <a:pt x="10514952" y="3569910"/>
                  <a:pt x="10515600" y="3803291"/>
                </a:cubicBezTo>
                <a:cubicBezTo>
                  <a:pt x="10516248" y="4036672"/>
                  <a:pt x="10499126" y="4317688"/>
                  <a:pt x="10515600" y="4513394"/>
                </a:cubicBezTo>
                <a:cubicBezTo>
                  <a:pt x="10585499" y="4997151"/>
                  <a:pt x="10115437" y="5453981"/>
                  <a:pt x="9612900" y="5416094"/>
                </a:cubicBezTo>
                <a:cubicBezTo>
                  <a:pt x="9473271" y="5418358"/>
                  <a:pt x="9316384" y="5423764"/>
                  <a:pt x="9117089" y="5416094"/>
                </a:cubicBezTo>
                <a:cubicBezTo>
                  <a:pt x="8917794" y="5408424"/>
                  <a:pt x="8902141" y="5433256"/>
                  <a:pt x="8708379" y="5416094"/>
                </a:cubicBezTo>
                <a:cubicBezTo>
                  <a:pt x="8514617" y="5398933"/>
                  <a:pt x="8454700" y="5422387"/>
                  <a:pt x="8299670" y="5416094"/>
                </a:cubicBezTo>
                <a:cubicBezTo>
                  <a:pt x="8144640" y="5409801"/>
                  <a:pt x="7907022" y="5398388"/>
                  <a:pt x="7629654" y="5416094"/>
                </a:cubicBezTo>
                <a:cubicBezTo>
                  <a:pt x="7352286" y="5433800"/>
                  <a:pt x="7244777" y="5409877"/>
                  <a:pt x="7133843" y="5416094"/>
                </a:cubicBezTo>
                <a:cubicBezTo>
                  <a:pt x="7022909" y="5422311"/>
                  <a:pt x="6748865" y="5379753"/>
                  <a:pt x="6376726" y="5416094"/>
                </a:cubicBezTo>
                <a:cubicBezTo>
                  <a:pt x="6004587" y="5452435"/>
                  <a:pt x="5991442" y="5438860"/>
                  <a:pt x="5880914" y="5416094"/>
                </a:cubicBezTo>
                <a:cubicBezTo>
                  <a:pt x="5770386" y="5393328"/>
                  <a:pt x="5294303" y="5440618"/>
                  <a:pt x="5123797" y="5416094"/>
                </a:cubicBezTo>
                <a:cubicBezTo>
                  <a:pt x="4953291" y="5391570"/>
                  <a:pt x="4828705" y="5430421"/>
                  <a:pt x="4715088" y="5416094"/>
                </a:cubicBezTo>
                <a:cubicBezTo>
                  <a:pt x="4601471" y="5401767"/>
                  <a:pt x="4227806" y="5381491"/>
                  <a:pt x="3957970" y="5416094"/>
                </a:cubicBezTo>
                <a:cubicBezTo>
                  <a:pt x="3688134" y="5450697"/>
                  <a:pt x="3670638" y="5425309"/>
                  <a:pt x="3462159" y="5416094"/>
                </a:cubicBezTo>
                <a:cubicBezTo>
                  <a:pt x="3253680" y="5406879"/>
                  <a:pt x="3167443" y="5432031"/>
                  <a:pt x="3053449" y="5416094"/>
                </a:cubicBezTo>
                <a:cubicBezTo>
                  <a:pt x="2939455" y="5400158"/>
                  <a:pt x="2701485" y="5433995"/>
                  <a:pt x="2557638" y="5416094"/>
                </a:cubicBezTo>
                <a:cubicBezTo>
                  <a:pt x="2413791" y="5398193"/>
                  <a:pt x="2168647" y="5424510"/>
                  <a:pt x="1800521" y="5416094"/>
                </a:cubicBezTo>
                <a:cubicBezTo>
                  <a:pt x="1432395" y="5407678"/>
                  <a:pt x="1261364" y="5454497"/>
                  <a:pt x="902700" y="5416094"/>
                </a:cubicBezTo>
                <a:cubicBezTo>
                  <a:pt x="519468" y="5419760"/>
                  <a:pt x="63003" y="5077223"/>
                  <a:pt x="0" y="4513394"/>
                </a:cubicBezTo>
                <a:cubicBezTo>
                  <a:pt x="-20265" y="4243495"/>
                  <a:pt x="27650" y="4053844"/>
                  <a:pt x="0" y="3911612"/>
                </a:cubicBezTo>
                <a:cubicBezTo>
                  <a:pt x="-27650" y="3769380"/>
                  <a:pt x="24988" y="3469350"/>
                  <a:pt x="0" y="3309829"/>
                </a:cubicBezTo>
                <a:cubicBezTo>
                  <a:pt x="-24988" y="3150308"/>
                  <a:pt x="-16973" y="2933511"/>
                  <a:pt x="0" y="2780261"/>
                </a:cubicBezTo>
                <a:cubicBezTo>
                  <a:pt x="16973" y="2627011"/>
                  <a:pt x="-11552" y="2315258"/>
                  <a:pt x="0" y="2106265"/>
                </a:cubicBezTo>
                <a:cubicBezTo>
                  <a:pt x="11552" y="1897272"/>
                  <a:pt x="-9167" y="1726905"/>
                  <a:pt x="0" y="1504482"/>
                </a:cubicBezTo>
                <a:cubicBezTo>
                  <a:pt x="9167" y="1282059"/>
                  <a:pt x="10972" y="1160784"/>
                  <a:pt x="0" y="90270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5676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AA8387-7F59-862D-97E7-E08E6AFB5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/>
              <a:t>Open questions</a:t>
            </a:r>
            <a:endParaRPr lang="en-GB" dirty="0"/>
          </a:p>
        </p:txBody>
      </p:sp>
      <p:sp>
        <p:nvSpPr>
          <p:cNvPr id="16" name="Content Placeholder 3"/>
          <p:cNvSpPr>
            <a:spLocks noGrp="1"/>
          </p:cNvSpPr>
          <p:nvPr>
            <p:ph idx="1"/>
          </p:nvPr>
        </p:nvSpPr>
        <p:spPr>
          <a:xfrm>
            <a:off x="931229" y="2286000"/>
            <a:ext cx="6159717" cy="402336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dirty="0"/>
              <a:t>Open questions may produce unexpected results.</a:t>
            </a:r>
          </a:p>
          <a:p>
            <a:pPr marL="0" indent="0" fontAlgn="base">
              <a:buNone/>
            </a:pPr>
            <a:r>
              <a:rPr lang="en-GB" dirty="0"/>
              <a:t>This can make the research more original and valuable. </a:t>
            </a:r>
          </a:p>
          <a:p>
            <a:pPr fontAlgn="base"/>
            <a:endParaRPr lang="en-GB" dirty="0"/>
          </a:p>
          <a:p>
            <a:pPr marL="0" indent="0" fontAlgn="base">
              <a:buNone/>
            </a:pPr>
            <a:r>
              <a:rPr lang="en-GB" dirty="0">
                <a:solidFill>
                  <a:srgbClr val="148790"/>
                </a:solidFill>
              </a:rPr>
              <a:t>However</a:t>
            </a:r>
            <a:r>
              <a:rPr lang="en-GB" dirty="0"/>
              <a:t>, it is difficult to analyse the results of the findings when the data is obtained through open questions.</a:t>
            </a:r>
          </a:p>
          <a:p>
            <a:pPr fontAlgn="base"/>
            <a:endParaRPr lang="en-GB" dirty="0"/>
          </a:p>
          <a:p>
            <a:endParaRPr lang="en-US" dirty="0"/>
          </a:p>
        </p:txBody>
      </p:sp>
      <p:pic>
        <p:nvPicPr>
          <p:cNvPr id="7" name="Picture 6" descr="Question mark on green pastel background">
            <a:extLst>
              <a:ext uri="{FF2B5EF4-FFF2-40B4-BE49-F238E27FC236}">
                <a16:creationId xmlns:a16="http://schemas.microsoft.com/office/drawing/2014/main" id="{AC14FAFE-38F5-552F-15FC-A579F5FD9D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26" r="4634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pic>
        <p:nvPicPr>
          <p:cNvPr id="8" name="Graphic 7" descr="Badge Unfollow outline">
            <a:extLst>
              <a:ext uri="{FF2B5EF4-FFF2-40B4-BE49-F238E27FC236}">
                <a16:creationId xmlns:a16="http://schemas.microsoft.com/office/drawing/2014/main" id="{8DB040E5-F61A-3A1B-36C5-0BB9AC574C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0673" y="4835663"/>
            <a:ext cx="660556" cy="660556"/>
          </a:xfrm>
          <a:prstGeom prst="rect">
            <a:avLst/>
          </a:prstGeom>
        </p:spPr>
      </p:pic>
      <p:pic>
        <p:nvPicPr>
          <p:cNvPr id="10" name="Graphic 9" descr="Badge Follow outline">
            <a:extLst>
              <a:ext uri="{FF2B5EF4-FFF2-40B4-BE49-F238E27FC236}">
                <a16:creationId xmlns:a16="http://schemas.microsoft.com/office/drawing/2014/main" id="{D96C2334-9046-D209-8341-D1C33F6FBC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98668" y="2696439"/>
            <a:ext cx="732561" cy="73256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1D162E-B5E2-314B-B8C7-41EBEB752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 dirty="0"/>
              <a:t>Closed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0089" y="2286000"/>
            <a:ext cx="6390858" cy="402336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US" dirty="0"/>
              <a:t>The respondents are given a list of predetermined responses from which to choose their answer.</a:t>
            </a:r>
          </a:p>
          <a:p>
            <a:pPr lvl="0"/>
            <a:endParaRPr lang="en-GB" dirty="0"/>
          </a:p>
          <a:p>
            <a:pPr marL="0" lvl="0" indent="0">
              <a:buNone/>
            </a:pPr>
            <a:r>
              <a:rPr lang="en-US" dirty="0"/>
              <a:t>The list of responses should include every possible response and the meaning of the responses should not overlap. For example…</a:t>
            </a:r>
          </a:p>
          <a:p>
            <a:pPr lvl="0"/>
            <a:endParaRPr lang="en-US" dirty="0"/>
          </a:p>
          <a:p>
            <a:r>
              <a:rPr lang="en-US" dirty="0">
                <a:solidFill>
                  <a:schemeClr val="bg1"/>
                </a:solidFill>
              </a:rPr>
              <a:t>A Likert scale is a commonly used set of responses for closed questions.</a:t>
            </a:r>
            <a:endParaRPr lang="en-GB" dirty="0">
              <a:solidFill>
                <a:schemeClr val="bg1"/>
              </a:solidFill>
            </a:endParaRPr>
          </a:p>
          <a:p>
            <a:pPr lvl="0"/>
            <a:endParaRPr lang="en-GB" dirty="0"/>
          </a:p>
        </p:txBody>
      </p:sp>
      <p:pic>
        <p:nvPicPr>
          <p:cNvPr id="7" name="Picture 6" descr="Many question marks on black background">
            <a:extLst>
              <a:ext uri="{FF2B5EF4-FFF2-40B4-BE49-F238E27FC236}">
                <a16:creationId xmlns:a16="http://schemas.microsoft.com/office/drawing/2014/main" id="{626E9D40-FBA3-F4AA-EB10-21845DAB08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730" r="2" b="2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survey&#10;&#10;Description automatically generated">
            <a:extLst>
              <a:ext uri="{FF2B5EF4-FFF2-40B4-BE49-F238E27FC236}">
                <a16:creationId xmlns:a16="http://schemas.microsoft.com/office/drawing/2014/main" id="{C6697064-AE62-6616-7E56-40B06EF531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714" y="643466"/>
            <a:ext cx="784657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1868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1D162E-B5E2-314B-B8C7-41EBEB752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 dirty="0"/>
              <a:t>Closed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0089" y="2286000"/>
            <a:ext cx="6390858" cy="402336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The respondents are given a list of predetermined responses from which to choose their answer.</a:t>
            </a:r>
          </a:p>
          <a:p>
            <a:pPr lvl="0"/>
            <a:endParaRPr lang="en-GB" dirty="0"/>
          </a:p>
          <a:p>
            <a:pPr lvl="0"/>
            <a:r>
              <a:rPr lang="en-US" dirty="0"/>
              <a:t>The list of responses should include every possible response and the meaning of the responses should not overlap. For example…</a:t>
            </a:r>
          </a:p>
          <a:p>
            <a:pPr lvl="0"/>
            <a:endParaRPr lang="en-US" dirty="0"/>
          </a:p>
          <a:p>
            <a:r>
              <a:rPr lang="en-US" dirty="0"/>
              <a:t>A </a:t>
            </a:r>
            <a:r>
              <a:rPr lang="en-US" dirty="0">
                <a:solidFill>
                  <a:srgbClr val="0070C0"/>
                </a:solidFill>
              </a:rPr>
              <a:t>Likert</a:t>
            </a:r>
            <a:r>
              <a:rPr lang="en-US" dirty="0"/>
              <a:t> scale is a commonly used set of responses for closed questions.</a:t>
            </a:r>
            <a:endParaRPr lang="en-GB" dirty="0"/>
          </a:p>
          <a:p>
            <a:pPr lvl="0"/>
            <a:endParaRPr lang="en-GB" dirty="0"/>
          </a:p>
        </p:txBody>
      </p:sp>
      <p:pic>
        <p:nvPicPr>
          <p:cNvPr id="7" name="Picture 6" descr="Many question marks on black background">
            <a:extLst>
              <a:ext uri="{FF2B5EF4-FFF2-40B4-BE49-F238E27FC236}">
                <a16:creationId xmlns:a16="http://schemas.microsoft.com/office/drawing/2014/main" id="{626E9D40-FBA3-F4AA-EB10-21845DAB08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730" r="2" b="2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4015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11EEC-6878-8F69-39EB-C5A2044E4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Likert Scale</a:t>
            </a:r>
          </a:p>
        </p:txBody>
      </p:sp>
      <p:pic>
        <p:nvPicPr>
          <p:cNvPr id="5" name="Content Placeholder 4" descr="A picture containing shape&#10;&#10;Description automatically generated">
            <a:extLst>
              <a:ext uri="{FF2B5EF4-FFF2-40B4-BE49-F238E27FC236}">
                <a16:creationId xmlns:a16="http://schemas.microsoft.com/office/drawing/2014/main" id="{F280D95B-6328-B228-48E7-99CE18546F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76616" y="1579320"/>
            <a:ext cx="7838767" cy="5183495"/>
          </a:xfrm>
        </p:spPr>
      </p:pic>
    </p:spTree>
    <p:extLst>
      <p:ext uri="{BB962C8B-B14F-4D97-AF65-F5344CB8AC3E}">
        <p14:creationId xmlns:p14="http://schemas.microsoft.com/office/powerpoint/2010/main" val="33623760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428715211"/>
              </p:ext>
            </p:extLst>
          </p:nvPr>
        </p:nvGraphicFramePr>
        <p:xfrm>
          <a:off x="2286001" y="147484"/>
          <a:ext cx="7789606" cy="6445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Question mark on green pastel background">
            <a:extLst>
              <a:ext uri="{FF2B5EF4-FFF2-40B4-BE49-F238E27FC236}">
                <a16:creationId xmlns:a16="http://schemas.microsoft.com/office/drawing/2014/main" id="{C11559DD-819B-88B5-9E08-9C5B3FDCD1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6C1DED-225A-DC50-C1F3-8A3B90119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Dichotomous Questions</a:t>
            </a:r>
            <a:r>
              <a:rPr lang="en-GB" sz="400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2434201"/>
            <a:ext cx="6384131" cy="37427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000" dirty="0"/>
              <a:t>This type of questions gives two options to respondents to choose from:</a:t>
            </a:r>
          </a:p>
          <a:p>
            <a:pPr marL="0" indent="0">
              <a:buNone/>
            </a:pPr>
            <a:r>
              <a:rPr lang="en-US" sz="3000" dirty="0"/>
              <a:t>	yes / no</a:t>
            </a:r>
          </a:p>
          <a:p>
            <a:pPr marL="0" indent="0">
              <a:buNone/>
            </a:pPr>
            <a:r>
              <a:rPr lang="en-US" sz="3000" dirty="0"/>
              <a:t>	agree / disagree. </a:t>
            </a:r>
          </a:p>
          <a:p>
            <a:endParaRPr lang="en-US" sz="3000" dirty="0"/>
          </a:p>
          <a:p>
            <a:pPr marL="0" indent="0">
              <a:buNone/>
            </a:pPr>
            <a:r>
              <a:rPr lang="en-US" sz="3000" dirty="0"/>
              <a:t>It is the easiest form of questionnaire for the respondent in terms of responding to it.</a:t>
            </a:r>
            <a:r>
              <a:rPr lang="en-GB" sz="3000" dirty="0"/>
              <a:t> </a:t>
            </a:r>
            <a:endParaRPr lang="en-US" sz="30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291D8-6C42-45C1-9FAC-66940673D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E1D3DA51-1AEB-53AE-33D3-D70D09F8A0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313" y="272842"/>
            <a:ext cx="7687103" cy="6742321"/>
          </a:xfrm>
        </p:spPr>
      </p:pic>
    </p:spTree>
    <p:extLst>
      <p:ext uri="{BB962C8B-B14F-4D97-AF65-F5344CB8AC3E}">
        <p14:creationId xmlns:p14="http://schemas.microsoft.com/office/powerpoint/2010/main" val="32062288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BC57E25-BCF6-8288-9928-6E13D3140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 dirty="0"/>
              <a:t>Multiple choice questions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dirty="0"/>
              <a:t>Respondents are offered a set of answers they have to choose from.</a:t>
            </a:r>
          </a:p>
          <a:p>
            <a:pPr marL="0" indent="0" fontAlgn="base">
              <a:buNone/>
            </a:pPr>
            <a:r>
              <a:rPr lang="en-GB" dirty="0"/>
              <a:t>= easy to complete. </a:t>
            </a:r>
          </a:p>
          <a:p>
            <a:pPr fontAlgn="base"/>
            <a:endParaRPr lang="en-GB" dirty="0"/>
          </a:p>
          <a:p>
            <a:pPr marL="0" indent="0" fontAlgn="base">
              <a:buNone/>
            </a:pPr>
            <a:r>
              <a:rPr lang="en-GB" dirty="0">
                <a:solidFill>
                  <a:srgbClr val="0070C0"/>
                </a:solidFill>
              </a:rPr>
              <a:t>However</a:t>
            </a:r>
            <a:r>
              <a:rPr lang="en-GB" dirty="0"/>
              <a:t>, if there are too many answers to choose from, it can make the questionnaire boring.</a:t>
            </a:r>
          </a:p>
        </p:txBody>
      </p:sp>
      <p:pic>
        <p:nvPicPr>
          <p:cNvPr id="7" name="Picture 6" descr="Many question marks on black background">
            <a:extLst>
              <a:ext uri="{FF2B5EF4-FFF2-40B4-BE49-F238E27FC236}">
                <a16:creationId xmlns:a16="http://schemas.microsoft.com/office/drawing/2014/main" id="{59245916-4837-EA1B-F934-4C1A9CD14F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730" r="2" b="2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pic>
        <p:nvPicPr>
          <p:cNvPr id="2" name="Graphic 1" descr="Badge Follow outline">
            <a:extLst>
              <a:ext uri="{FF2B5EF4-FFF2-40B4-BE49-F238E27FC236}">
                <a16:creationId xmlns:a16="http://schemas.microsoft.com/office/drawing/2014/main" id="{A880C776-31B7-AAC9-AD0F-DEFBF02794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5117" y="2956133"/>
            <a:ext cx="732561" cy="732561"/>
          </a:xfrm>
          <a:prstGeom prst="rect">
            <a:avLst/>
          </a:prstGeom>
        </p:spPr>
      </p:pic>
      <p:pic>
        <p:nvPicPr>
          <p:cNvPr id="4" name="Graphic 3" descr="Badge Unfollow outline">
            <a:extLst>
              <a:ext uri="{FF2B5EF4-FFF2-40B4-BE49-F238E27FC236}">
                <a16:creationId xmlns:a16="http://schemas.microsoft.com/office/drawing/2014/main" id="{E48CB79E-716E-5B43-B696-E5925FCBBC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70673" y="4835663"/>
            <a:ext cx="660556" cy="660556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DEC39-CAE6-CE7D-B594-7E7FE518A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white text with black text&#10;&#10;Description automatically generated">
            <a:extLst>
              <a:ext uri="{FF2B5EF4-FFF2-40B4-BE49-F238E27FC236}">
                <a16:creationId xmlns:a16="http://schemas.microsoft.com/office/drawing/2014/main" id="{6B3BA12D-B354-7D7C-82DD-87EA7E2CE0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94" y="490417"/>
            <a:ext cx="9144012" cy="5850058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4B44256E-DA83-5394-E994-C0F3EF0A2C29}"/>
              </a:ext>
            </a:extLst>
          </p:cNvPr>
          <p:cNvSpPr/>
          <p:nvPr/>
        </p:nvSpPr>
        <p:spPr>
          <a:xfrm>
            <a:off x="9350424" y="4631648"/>
            <a:ext cx="1914525" cy="212169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FEA0D89-C8A2-DB37-A51C-231843D37875}"/>
              </a:ext>
            </a:extLst>
          </p:cNvPr>
          <p:cNvSpPr/>
          <p:nvPr/>
        </p:nvSpPr>
        <p:spPr>
          <a:xfrm>
            <a:off x="852488" y="4688681"/>
            <a:ext cx="1914525" cy="212169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3751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95CD68-7B37-4138-C544-C34A549B4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615" y="585216"/>
            <a:ext cx="6961781" cy="1499616"/>
          </a:xfrm>
        </p:spPr>
        <p:txBody>
          <a:bodyPr>
            <a:normAutofit/>
          </a:bodyPr>
          <a:lstStyle/>
          <a:p>
            <a:r>
              <a:rPr lang="en-US" dirty="0"/>
              <a:t>Scaling / Ranking Questions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0496" y="2686050"/>
            <a:ext cx="6350450" cy="4023360"/>
          </a:xfrm>
        </p:spPr>
        <p:txBody>
          <a:bodyPr>
            <a:normAutofit/>
          </a:bodyPr>
          <a:lstStyle/>
          <a:p>
            <a:pPr marL="0" lvl="0" indent="0" fontAlgn="base">
              <a:buNone/>
            </a:pPr>
            <a:r>
              <a:rPr lang="en-GB" dirty="0"/>
              <a:t>They present an option for respondents to rank the available answers to the questions on the scale of given range of values (for example from 1 to 10).</a:t>
            </a:r>
            <a:r>
              <a:rPr lang="en-US" dirty="0"/>
              <a:t> </a:t>
            </a:r>
          </a:p>
          <a:p>
            <a:pPr fontAlgn="base"/>
            <a:endParaRPr lang="en-GB" dirty="0"/>
          </a:p>
          <a:p>
            <a:endParaRPr lang="en-US" dirty="0"/>
          </a:p>
        </p:txBody>
      </p:sp>
      <p:pic>
        <p:nvPicPr>
          <p:cNvPr id="7" name="Picture 6" descr="Many question marks on black background">
            <a:extLst>
              <a:ext uri="{FF2B5EF4-FFF2-40B4-BE49-F238E27FC236}">
                <a16:creationId xmlns:a16="http://schemas.microsoft.com/office/drawing/2014/main" id="{3FF7F41F-B6C2-E391-3999-5375C4AF7D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730" r="2" b="2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questionnaire with a few squares&#10;&#10;Description automatically generated with medium confidence">
            <a:extLst>
              <a:ext uri="{FF2B5EF4-FFF2-40B4-BE49-F238E27FC236}">
                <a16:creationId xmlns:a16="http://schemas.microsoft.com/office/drawing/2014/main" id="{A22603F4-9DD7-4249-58B0-C11523A5DF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752345"/>
            <a:ext cx="10905066" cy="335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920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green and blue sky with white dots&#10;&#10;Description automatically generated with medium confidence">
            <a:extLst>
              <a:ext uri="{FF2B5EF4-FFF2-40B4-BE49-F238E27FC236}">
                <a16:creationId xmlns:a16="http://schemas.microsoft.com/office/drawing/2014/main" id="{869A4262-8E9A-5238-E4D6-7CBA435201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34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B82E596-97EC-A651-8E2C-02C2AE653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Points to consider</a:t>
            </a:r>
            <a:endParaRPr lang="en-GB" sz="5400">
              <a:solidFill>
                <a:schemeClr val="bg1"/>
              </a:solidFill>
            </a:endParaRP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C0F8809-7FEA-5135-22D4-FDA0B5E4FD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5840609"/>
              </p:ext>
            </p:extLst>
          </p:nvPr>
        </p:nvGraphicFramePr>
        <p:xfrm>
          <a:off x="838200" y="2004446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ncil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14441225-9A79-FA1A-D267-561148D238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BADC5FF-20DF-9B49-F3F9-1DB69BBE8D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Writing questionnaire questions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1FC5D2C-1A7E-6093-E4EE-80F8D789C5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Examples taken from: </a:t>
            </a:r>
          </a:p>
          <a:p>
            <a:r>
              <a:rPr lang="en-US" sz="2000" cap="none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https://www.surveymonkey.com/mp/5-common-survey-mistakes-ruin-your-data/</a:t>
            </a: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B545E1-FAA5-6DF1-1504-2863AD22C3DA}"/>
              </a:ext>
            </a:extLst>
          </p:cNvPr>
          <p:cNvSpPr txBox="1"/>
          <p:nvPr/>
        </p:nvSpPr>
        <p:spPr>
          <a:xfrm>
            <a:off x="9884957" y="6657945"/>
            <a:ext cx="230704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ciline.org/evidence-blog/surveys-polli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04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894" y="-577812"/>
            <a:ext cx="5339984" cy="1956841"/>
          </a:xfrm>
        </p:spPr>
        <p:txBody>
          <a:bodyPr anchor="b">
            <a:normAutofit/>
          </a:bodyPr>
          <a:lstStyle/>
          <a:p>
            <a:r>
              <a:rPr lang="en-US" sz="5400" dirty="0"/>
              <a:t>Writing Questions</a:t>
            </a:r>
            <a:endParaRPr lang="en-US" sz="5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894" y="2872899"/>
            <a:ext cx="4974724" cy="3785046"/>
          </a:xfrm>
        </p:spPr>
        <p:txBody>
          <a:bodyPr>
            <a:normAutofit/>
          </a:bodyPr>
          <a:lstStyle/>
          <a:p>
            <a:endParaRPr lang="en-US" sz="2000" dirty="0"/>
          </a:p>
          <a:p>
            <a:pPr marL="0" indent="0">
              <a:buNone/>
            </a:pPr>
            <a:r>
              <a:rPr lang="en-US" sz="4000" dirty="0"/>
              <a:t>How short was Churchill?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Good? / Bad?</a:t>
            </a:r>
          </a:p>
          <a:p>
            <a:pPr marL="0" indent="0">
              <a:buNone/>
            </a:pPr>
            <a:endParaRPr lang="en-US" sz="4000" dirty="0"/>
          </a:p>
          <a:p>
            <a:endParaRPr lang="en-US" sz="2000" dirty="0"/>
          </a:p>
          <a:p>
            <a:pPr>
              <a:buNone/>
            </a:pPr>
            <a:endParaRPr lang="en-GB" sz="1700" dirty="0"/>
          </a:p>
          <a:p>
            <a:endParaRPr lang="en-US" sz="1700" dirty="0"/>
          </a:p>
        </p:txBody>
      </p:sp>
      <p:pic>
        <p:nvPicPr>
          <p:cNvPr id="5" name="Picture 4" descr="A person in a suit&#10;&#10;Description automatically generated with low confidence">
            <a:extLst>
              <a:ext uri="{FF2B5EF4-FFF2-40B4-BE49-F238E27FC236}">
                <a16:creationId xmlns:a16="http://schemas.microsoft.com/office/drawing/2014/main" id="{0DA86422-4287-C594-E825-48ABDC8B69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198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3AF059-3B50-5B8B-92AF-B9C0BE3A30C5}"/>
              </a:ext>
            </a:extLst>
          </p:cNvPr>
          <p:cNvSpPr txBox="1"/>
          <p:nvPr/>
        </p:nvSpPr>
        <p:spPr>
          <a:xfrm>
            <a:off x="9884957" y="6657945"/>
            <a:ext cx="230704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allthetropes.org/wiki/Winston_Churchi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3366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AFF20-16B4-B218-8E7E-2C2714E0F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B69B9-92E3-40BF-6CBC-82DF600FD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419" y="314150"/>
            <a:ext cx="5166080" cy="1138793"/>
          </a:xfrm>
        </p:spPr>
        <p:txBody>
          <a:bodyPr anchor="b">
            <a:normAutofit/>
          </a:bodyPr>
          <a:lstStyle/>
          <a:p>
            <a:r>
              <a:rPr lang="en-US" sz="5400" dirty="0"/>
              <a:t>Writing Questions</a:t>
            </a:r>
            <a:endParaRPr lang="en-US" sz="5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74972-175B-27D9-97E5-6ACA74A72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894" y="2872899"/>
            <a:ext cx="4843462" cy="3785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Avoid leading questions</a:t>
            </a:r>
            <a:r>
              <a:rPr lang="en-US" sz="2000" dirty="0"/>
              <a:t>: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Better Question:</a:t>
            </a:r>
            <a:r>
              <a:rPr lang="en-US" sz="2000" dirty="0"/>
              <a:t> How would you describe Churchill’s height?</a:t>
            </a:r>
          </a:p>
          <a:p>
            <a:pPr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If the question is rewritten to be neutral-sounding, it can eliminate the leading bias.</a:t>
            </a:r>
            <a:r>
              <a:rPr lang="en-GB" sz="2000" dirty="0"/>
              <a:t> </a:t>
            </a:r>
          </a:p>
          <a:p>
            <a:pPr>
              <a:buNone/>
            </a:pPr>
            <a:endParaRPr lang="en-GB" sz="1700" dirty="0"/>
          </a:p>
          <a:p>
            <a:endParaRPr lang="en-US" sz="1700" dirty="0"/>
          </a:p>
        </p:txBody>
      </p:sp>
      <p:pic>
        <p:nvPicPr>
          <p:cNvPr id="5" name="Picture 4" descr="A person in a suit&#10;&#10;Description automatically generated with low confidence">
            <a:extLst>
              <a:ext uri="{FF2B5EF4-FFF2-40B4-BE49-F238E27FC236}">
                <a16:creationId xmlns:a16="http://schemas.microsoft.com/office/drawing/2014/main" id="{F3EE5CDE-0221-C53E-9971-4A8892E6CE9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198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E539B3-051D-F3A7-D651-A466CEEA8CE6}"/>
              </a:ext>
            </a:extLst>
          </p:cNvPr>
          <p:cNvSpPr txBox="1"/>
          <p:nvPr/>
        </p:nvSpPr>
        <p:spPr>
          <a:xfrm>
            <a:off x="9884957" y="6657945"/>
            <a:ext cx="230704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allthetropes.org/wiki/Winston_Churchi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1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70"/>
            <a:ext cx="5272666" cy="1710994"/>
          </a:xfrm>
        </p:spPr>
        <p:txBody>
          <a:bodyPr anchor="b">
            <a:normAutofit/>
          </a:bodyPr>
          <a:lstStyle/>
          <a:p>
            <a:r>
              <a:rPr lang="en-US" sz="5400" dirty="0"/>
              <a:t>Writing Questions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332" y="2744915"/>
            <a:ext cx="4670097" cy="3661751"/>
          </a:xfrm>
        </p:spPr>
        <p:txBody>
          <a:bodyPr>
            <a:normAutofit/>
          </a:bodyPr>
          <a:lstStyle/>
          <a:p>
            <a:endParaRPr lang="en-GB" sz="2200" dirty="0"/>
          </a:p>
          <a:p>
            <a:pPr>
              <a:buNone/>
            </a:pPr>
            <a:r>
              <a:rPr lang="en-US" sz="4000" dirty="0"/>
              <a:t>	Where do you enjoy drinking coffee?</a:t>
            </a:r>
          </a:p>
          <a:p>
            <a:pPr>
              <a:buNone/>
            </a:pPr>
            <a:endParaRPr lang="en-US" sz="4000" dirty="0"/>
          </a:p>
          <a:p>
            <a:pPr>
              <a:buNone/>
            </a:pPr>
            <a:r>
              <a:rPr lang="en-US" sz="4000" dirty="0"/>
              <a:t>	Good? / Bad?</a:t>
            </a:r>
          </a:p>
          <a:p>
            <a:pPr>
              <a:buNone/>
            </a:pPr>
            <a:endParaRPr lang="en-US" sz="4000" dirty="0"/>
          </a:p>
          <a:p>
            <a:endParaRPr lang="en-US" sz="2200" dirty="0"/>
          </a:p>
          <a:p>
            <a:pPr>
              <a:buNone/>
            </a:pPr>
            <a:endParaRPr lang="en-US" sz="2200" dirty="0"/>
          </a:p>
        </p:txBody>
      </p:sp>
      <p:pic>
        <p:nvPicPr>
          <p:cNvPr id="5" name="Picture 4" descr="Coffee on white background">
            <a:extLst>
              <a:ext uri="{FF2B5EF4-FFF2-40B4-BE49-F238E27FC236}">
                <a16:creationId xmlns:a16="http://schemas.microsoft.com/office/drawing/2014/main" id="{1C3E878B-5BBB-C6CB-9E9A-8F781F484C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4400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D13653-9CBB-7E07-39C5-573DDC87E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3AB3A-D98D-7A29-5EB6-9ADCA1B61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615" y="-162685"/>
            <a:ext cx="5455920" cy="1956841"/>
          </a:xfrm>
        </p:spPr>
        <p:txBody>
          <a:bodyPr anchor="b">
            <a:normAutofit/>
          </a:bodyPr>
          <a:lstStyle/>
          <a:p>
            <a:r>
              <a:rPr lang="en-US" sz="5400" dirty="0"/>
              <a:t>Writing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9B843-A683-A8F2-07E4-C91BE0170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b="1" dirty="0"/>
              <a:t>Avoid loaded questions</a:t>
            </a:r>
            <a:r>
              <a:rPr lang="en-GB" sz="2200" b="1" dirty="0"/>
              <a:t> </a:t>
            </a:r>
          </a:p>
          <a:p>
            <a:pPr>
              <a:buNone/>
            </a:pPr>
            <a:endParaRPr lang="en-GB" sz="2200" dirty="0"/>
          </a:p>
          <a:p>
            <a:pPr>
              <a:buNone/>
            </a:pPr>
            <a:endParaRPr lang="en-US" sz="2200" dirty="0"/>
          </a:p>
          <a:p>
            <a:pPr>
              <a:buNone/>
            </a:pPr>
            <a:r>
              <a:rPr lang="en-US" sz="2200" dirty="0"/>
              <a:t>	Some people dislike coffee and, therefore, can’t answer the question.</a:t>
            </a:r>
            <a:r>
              <a:rPr lang="en-GB" sz="2200" dirty="0"/>
              <a:t> </a:t>
            </a:r>
          </a:p>
          <a:p>
            <a:endParaRPr lang="en-US" sz="2200" dirty="0"/>
          </a:p>
        </p:txBody>
      </p:sp>
      <p:pic>
        <p:nvPicPr>
          <p:cNvPr id="5" name="Picture 4" descr="Coffee on white background">
            <a:extLst>
              <a:ext uri="{FF2B5EF4-FFF2-40B4-BE49-F238E27FC236}">
                <a16:creationId xmlns:a16="http://schemas.microsoft.com/office/drawing/2014/main" id="{4F1D68E6-15A6-1C25-17B5-B11CAEA666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9915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/>
              <a:t>Writing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8503" y="1867682"/>
            <a:ext cx="4619621" cy="3843666"/>
          </a:xfrm>
        </p:spPr>
        <p:txBody>
          <a:bodyPr>
            <a:normAutofit lnSpcReduction="10000"/>
          </a:bodyPr>
          <a:lstStyle/>
          <a:p>
            <a:endParaRPr lang="en-GB" sz="1900" dirty="0"/>
          </a:p>
          <a:p>
            <a:pPr>
              <a:buNone/>
            </a:pPr>
            <a:r>
              <a:rPr lang="en-US" sz="4000" dirty="0"/>
              <a:t>	How useful will this textbook be for students and newly qualified teachers?</a:t>
            </a:r>
          </a:p>
          <a:p>
            <a:pPr>
              <a:buNone/>
            </a:pPr>
            <a:endParaRPr lang="en-US" sz="4000" dirty="0"/>
          </a:p>
          <a:p>
            <a:pPr>
              <a:buNone/>
            </a:pPr>
            <a:r>
              <a:rPr lang="en-US" sz="4000" dirty="0"/>
              <a:t>	Good? / Bad?</a:t>
            </a:r>
          </a:p>
          <a:p>
            <a:pPr>
              <a:buNone/>
            </a:pPr>
            <a:endParaRPr lang="en-GB" sz="4000" dirty="0"/>
          </a:p>
          <a:p>
            <a:pPr>
              <a:buNone/>
            </a:pPr>
            <a:endParaRPr lang="en-US" sz="1900" dirty="0"/>
          </a:p>
          <a:p>
            <a:pPr>
              <a:buNone/>
            </a:pPr>
            <a:endParaRPr lang="en-GB" sz="1900" dirty="0"/>
          </a:p>
          <a:p>
            <a:pPr>
              <a:buNone/>
            </a:pPr>
            <a:endParaRPr lang="en-GB" sz="1900" dirty="0"/>
          </a:p>
          <a:p>
            <a:endParaRPr lang="en-US" sz="1900" dirty="0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AFF83242-1874-BFD2-F46F-FBDAEBF97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9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0724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D13EAB-8B30-33E4-E284-960CC8B8F5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D10EA-BCB4-059F-40F3-FB9E3D5E6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/>
              <a:t>Writing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DA049-223A-E8B4-43AA-9E5187526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900" b="1" dirty="0"/>
              <a:t>Stay away from double-barreled questions</a:t>
            </a:r>
            <a:r>
              <a:rPr lang="en-GB" sz="1900" b="1" dirty="0"/>
              <a:t> </a:t>
            </a:r>
          </a:p>
          <a:p>
            <a:endParaRPr lang="en-GB" sz="1900" dirty="0"/>
          </a:p>
          <a:p>
            <a:pPr>
              <a:buNone/>
            </a:pPr>
            <a:r>
              <a:rPr lang="en-US" sz="1900" b="1" dirty="0"/>
              <a:t>	</a:t>
            </a:r>
            <a:endParaRPr lang="en-US" sz="1900" dirty="0"/>
          </a:p>
          <a:p>
            <a:pPr>
              <a:buNone/>
            </a:pPr>
            <a:r>
              <a:rPr lang="en-US" sz="1900" b="1" dirty="0"/>
              <a:t>Better Questions:</a:t>
            </a:r>
            <a:r>
              <a:rPr lang="en-US" sz="1900" dirty="0"/>
              <a:t> </a:t>
            </a:r>
          </a:p>
          <a:p>
            <a:pPr>
              <a:buNone/>
            </a:pPr>
            <a:r>
              <a:rPr lang="en-US" sz="1900" dirty="0"/>
              <a:t>	How useful will this textbook be for students?</a:t>
            </a:r>
            <a:endParaRPr lang="en-GB" sz="1900" dirty="0"/>
          </a:p>
          <a:p>
            <a:pPr>
              <a:buNone/>
            </a:pPr>
            <a:r>
              <a:rPr lang="en-US" sz="1900" dirty="0"/>
              <a:t>	How useful will this textbook be for newly qualified teachers?</a:t>
            </a:r>
            <a:endParaRPr lang="en-GB" sz="1900" dirty="0"/>
          </a:p>
          <a:p>
            <a:pPr>
              <a:buNone/>
            </a:pPr>
            <a:endParaRPr lang="en-GB" sz="1900" dirty="0"/>
          </a:p>
          <a:p>
            <a:pPr>
              <a:buNone/>
            </a:pPr>
            <a:endParaRPr lang="en-GB" sz="1900" dirty="0"/>
          </a:p>
          <a:p>
            <a:endParaRPr lang="en-US" sz="1900" dirty="0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7DD8C44B-3282-FF8C-FDB1-DF0A341F49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9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275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683F0-7EC0-638D-9C13-F0EB9177F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C2FBC-41D0-2130-AEC3-DDDF59E5A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10" y="-370248"/>
            <a:ext cx="5300715" cy="1956841"/>
          </a:xfrm>
        </p:spPr>
        <p:txBody>
          <a:bodyPr anchor="b">
            <a:normAutofit/>
          </a:bodyPr>
          <a:lstStyle/>
          <a:p>
            <a:r>
              <a:rPr lang="en-US" sz="5400" dirty="0"/>
              <a:t>Writing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0603D-BC4C-16EF-EE3C-52806788F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662" y="2872899"/>
            <a:ext cx="4620008" cy="3320668"/>
          </a:xfrm>
        </p:spPr>
        <p:txBody>
          <a:bodyPr>
            <a:normAutofit lnSpcReduction="10000"/>
          </a:bodyPr>
          <a:lstStyle/>
          <a:p>
            <a:endParaRPr lang="en-US" sz="1900" b="1" dirty="0"/>
          </a:p>
          <a:p>
            <a:pPr>
              <a:buNone/>
            </a:pPr>
            <a:r>
              <a:rPr lang="en-US" sz="4000" dirty="0"/>
              <a:t>	Do you always eat breakfast? </a:t>
            </a:r>
          </a:p>
          <a:p>
            <a:pPr>
              <a:buNone/>
            </a:pPr>
            <a:r>
              <a:rPr lang="en-US" sz="4000" dirty="0"/>
              <a:t>	Yes/No</a:t>
            </a:r>
            <a:endParaRPr lang="en-US" sz="4000" b="1" dirty="0"/>
          </a:p>
          <a:p>
            <a:pPr>
              <a:buNone/>
            </a:pPr>
            <a:r>
              <a:rPr lang="en-US" sz="4000" b="1" dirty="0"/>
              <a:t>	</a:t>
            </a:r>
          </a:p>
          <a:p>
            <a:pPr>
              <a:buNone/>
            </a:pPr>
            <a:r>
              <a:rPr lang="en-US" sz="4000" dirty="0"/>
              <a:t>	Good? / Bad?</a:t>
            </a:r>
          </a:p>
          <a:p>
            <a:pPr>
              <a:buNone/>
            </a:pPr>
            <a:endParaRPr lang="en-US" sz="4000" b="1" dirty="0"/>
          </a:p>
          <a:p>
            <a:pPr>
              <a:buNone/>
            </a:pPr>
            <a:endParaRPr lang="en-GB" sz="1900" dirty="0"/>
          </a:p>
          <a:p>
            <a:endParaRPr lang="en-US" sz="1900" dirty="0"/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C5048AB7-D544-C1C1-1ACC-B9E21716B0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980" r="2106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06830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880" y="-235613"/>
            <a:ext cx="5536327" cy="1956841"/>
          </a:xfrm>
        </p:spPr>
        <p:txBody>
          <a:bodyPr anchor="b">
            <a:normAutofit/>
          </a:bodyPr>
          <a:lstStyle/>
          <a:p>
            <a:r>
              <a:rPr lang="en-US" sz="5400" dirty="0"/>
              <a:t>Writing Questions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900" b="1" dirty="0"/>
              <a:t>Avoid absolutes in questions</a:t>
            </a:r>
            <a:r>
              <a:rPr lang="en-GB" sz="1900" b="1" dirty="0"/>
              <a:t> </a:t>
            </a:r>
          </a:p>
          <a:p>
            <a:endParaRPr lang="en-US" sz="1900" b="1" dirty="0"/>
          </a:p>
          <a:p>
            <a:pPr>
              <a:buNone/>
            </a:pPr>
            <a:r>
              <a:rPr lang="en-US" sz="1900" b="1" dirty="0"/>
              <a:t>	</a:t>
            </a:r>
          </a:p>
          <a:p>
            <a:pPr>
              <a:buNone/>
            </a:pPr>
            <a:r>
              <a:rPr lang="en-US" sz="1900" b="1" dirty="0"/>
              <a:t>Better Question:</a:t>
            </a:r>
            <a:r>
              <a:rPr lang="en-US" sz="1900" dirty="0"/>
              <a:t> How many days a week do you usually eat breakfast? </a:t>
            </a:r>
          </a:p>
          <a:p>
            <a:pPr>
              <a:buNone/>
            </a:pPr>
            <a:r>
              <a:rPr lang="en-US" sz="1900" dirty="0"/>
              <a:t>	</a:t>
            </a:r>
          </a:p>
          <a:p>
            <a:pPr>
              <a:buNone/>
            </a:pPr>
            <a:r>
              <a:rPr lang="en-US" sz="1900" dirty="0"/>
              <a:t>Are there still issues with this?</a:t>
            </a:r>
            <a:endParaRPr lang="en-GB" sz="1900" dirty="0"/>
          </a:p>
          <a:p>
            <a:pPr>
              <a:buNone/>
            </a:pPr>
            <a:endParaRPr lang="en-GB" sz="1900" dirty="0"/>
          </a:p>
          <a:p>
            <a:endParaRPr lang="en-US" sz="1900" dirty="0"/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76129F83-BCD1-2112-031A-8B08C4C8A2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980" r="2106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90271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altLang="en-US" dirty="0"/>
              <a:t>Do you have a personal computer (PC) at home?</a:t>
            </a:r>
          </a:p>
          <a:p>
            <a:pPr>
              <a:buNone/>
            </a:pPr>
            <a:r>
              <a:rPr lang="en-GB" altLang="en-US" dirty="0"/>
              <a:t>(Tick one box)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Yes</a:t>
            </a:r>
          </a:p>
          <a:p>
            <a:pPr>
              <a:buNone/>
            </a:pPr>
            <a:r>
              <a:rPr lang="en-GB" dirty="0"/>
              <a:t>No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276600" y="3505200"/>
            <a:ext cx="533400" cy="533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276600" y="4343400"/>
            <a:ext cx="533400" cy="533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C7A3FC5-8E6F-9389-3761-507D050BA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 testing - example 1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61580C-D7D0-5A49-B082-586F4E23AA26}"/>
              </a:ext>
            </a:extLst>
          </p:cNvPr>
          <p:cNvSpPr txBox="1"/>
          <p:nvPr/>
        </p:nvSpPr>
        <p:spPr>
          <a:xfrm>
            <a:off x="6888854" y="3767693"/>
            <a:ext cx="3539794" cy="830997"/>
          </a:xfrm>
          <a:prstGeom prst="rect">
            <a:avLst/>
          </a:prstGeom>
          <a:noFill/>
          <a:ln w="38100">
            <a:solidFill>
              <a:srgbClr val="C430B6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Good / bad?</a:t>
            </a:r>
          </a:p>
          <a:p>
            <a:r>
              <a:rPr lang="en-GB" sz="2400" dirty="0"/>
              <a:t>If bad, can you improve it?</a:t>
            </a:r>
          </a:p>
        </p:txBody>
      </p:sp>
      <p:pic>
        <p:nvPicPr>
          <p:cNvPr id="6" name="Graphic 5" descr="Boardroom with solid fill">
            <a:extLst>
              <a:ext uri="{FF2B5EF4-FFF2-40B4-BE49-F238E27FC236}">
                <a16:creationId xmlns:a16="http://schemas.microsoft.com/office/drawing/2014/main" id="{36BA2C44-369B-2B5F-015F-892FD4D7C3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altLang="en-US" dirty="0"/>
              <a:t>Do you or your family have a computer at home?</a:t>
            </a:r>
          </a:p>
          <a:p>
            <a:pPr>
              <a:buNone/>
            </a:pPr>
            <a:r>
              <a:rPr lang="en-GB" altLang="en-US" dirty="0"/>
              <a:t>(Tick one box)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Yes</a:t>
            </a:r>
          </a:p>
          <a:p>
            <a:pPr>
              <a:buNone/>
            </a:pPr>
            <a:r>
              <a:rPr lang="en-GB" dirty="0"/>
              <a:t>No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276600" y="3429000"/>
            <a:ext cx="533400" cy="533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276600" y="4191000"/>
            <a:ext cx="533400" cy="533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9FCFBD6-2B32-586F-37DA-63B44A5C5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 testing - example 1 revised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114048-F174-500A-9671-4BBD1575CFE1}"/>
              </a:ext>
            </a:extLst>
          </p:cNvPr>
          <p:cNvSpPr txBox="1"/>
          <p:nvPr/>
        </p:nvSpPr>
        <p:spPr>
          <a:xfrm>
            <a:off x="6356974" y="3775501"/>
            <a:ext cx="3241421" cy="830997"/>
          </a:xfrm>
          <a:prstGeom prst="rect">
            <a:avLst/>
          </a:prstGeom>
          <a:noFill/>
          <a:ln w="38100">
            <a:solidFill>
              <a:srgbClr val="C430B6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Is this a better question?</a:t>
            </a:r>
          </a:p>
          <a:p>
            <a:r>
              <a:rPr lang="en-GB" sz="2400" dirty="0"/>
              <a:t>Can you improve it?</a:t>
            </a:r>
          </a:p>
        </p:txBody>
      </p:sp>
      <p:pic>
        <p:nvPicPr>
          <p:cNvPr id="6" name="Graphic 5" descr="Boardroom with solid fill">
            <a:extLst>
              <a:ext uri="{FF2B5EF4-FFF2-40B4-BE49-F238E27FC236}">
                <a16:creationId xmlns:a16="http://schemas.microsoft.com/office/drawing/2014/main" id="{74550F1A-EDBC-63F1-971C-05A0D224BE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altLang="en-US" dirty="0"/>
              <a:t>	How often, if ever, are you punished at school; e.g. detention, sent to see the headteacher, sent out of the classroom?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Never </a:t>
            </a:r>
          </a:p>
          <a:p>
            <a:r>
              <a:rPr lang="en-GB" altLang="en-US" dirty="0"/>
              <a:t>Rarely  </a:t>
            </a:r>
          </a:p>
          <a:p>
            <a:r>
              <a:rPr lang="en-GB" altLang="en-US" dirty="0"/>
              <a:t>Sometimes</a:t>
            </a:r>
          </a:p>
          <a:p>
            <a:r>
              <a:rPr lang="en-GB" altLang="en-US" dirty="0"/>
              <a:t>Often 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5029200" y="4017498"/>
            <a:ext cx="457200" cy="457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029200" y="4675866"/>
            <a:ext cx="457200" cy="457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029200" y="3407898"/>
            <a:ext cx="457200" cy="457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029200" y="5334234"/>
            <a:ext cx="457200" cy="457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EB9284-CA11-B222-8A25-929BE30F6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 testing - example 2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BA4A99-D7D3-B343-70DA-C4BB7325ED36}"/>
              </a:ext>
            </a:extLst>
          </p:cNvPr>
          <p:cNvSpPr txBox="1"/>
          <p:nvPr/>
        </p:nvSpPr>
        <p:spPr>
          <a:xfrm>
            <a:off x="7049201" y="3922932"/>
            <a:ext cx="3502863" cy="830997"/>
          </a:xfrm>
          <a:prstGeom prst="rect">
            <a:avLst/>
          </a:prstGeom>
          <a:noFill/>
          <a:ln w="38100">
            <a:solidFill>
              <a:srgbClr val="C430B6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Good / bad?</a:t>
            </a:r>
          </a:p>
          <a:p>
            <a:r>
              <a:rPr lang="en-GB" sz="2400" dirty="0"/>
              <a:t>If bad, can you improve it?</a:t>
            </a:r>
          </a:p>
        </p:txBody>
      </p:sp>
      <p:pic>
        <p:nvPicPr>
          <p:cNvPr id="2" name="Graphic 1" descr="Boardroom with solid fill">
            <a:extLst>
              <a:ext uri="{FF2B5EF4-FFF2-40B4-BE49-F238E27FC236}">
                <a16:creationId xmlns:a16="http://schemas.microsoft.com/office/drawing/2014/main" id="{48DF01EA-F498-7A3D-276B-4E73E6DB51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	</a:t>
            </a:r>
            <a:r>
              <a:rPr lang="en-GB" altLang="en-US" dirty="0">
                <a:cs typeface="Calibri" panose="020F0502020204030204" pitchFamily="34" charset="0"/>
              </a:rPr>
              <a:t>In the last four weeks, how many times have you been punished at school?</a:t>
            </a:r>
          </a:p>
          <a:p>
            <a:pPr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r>
              <a:rPr lang="en-GB" altLang="en-US" dirty="0"/>
              <a:t>Never </a:t>
            </a:r>
          </a:p>
          <a:p>
            <a:r>
              <a:rPr lang="en-GB" altLang="en-US" dirty="0"/>
              <a:t>Once or twice  </a:t>
            </a:r>
          </a:p>
          <a:p>
            <a:r>
              <a:rPr lang="en-GB" altLang="en-US" dirty="0"/>
              <a:t>Three or more times</a:t>
            </a:r>
          </a:p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5943600" y="4419600"/>
            <a:ext cx="457200" cy="457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943600" y="3810000"/>
            <a:ext cx="457200" cy="457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943600" y="3200400"/>
            <a:ext cx="457200" cy="457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B7BB6E-59B7-81A5-5D49-9452844CA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 testing - example 2 revised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C3A35-E25D-2E31-DFD7-1BCD93F1E2F6}"/>
              </a:ext>
            </a:extLst>
          </p:cNvPr>
          <p:cNvSpPr txBox="1"/>
          <p:nvPr/>
        </p:nvSpPr>
        <p:spPr>
          <a:xfrm>
            <a:off x="8100575" y="3657600"/>
            <a:ext cx="3623940" cy="830997"/>
          </a:xfrm>
          <a:prstGeom prst="rect">
            <a:avLst/>
          </a:prstGeom>
          <a:noFill/>
          <a:ln w="38100">
            <a:solidFill>
              <a:srgbClr val="C430B6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Good / bad?</a:t>
            </a:r>
          </a:p>
          <a:p>
            <a:r>
              <a:rPr lang="en-GB" sz="2400" dirty="0"/>
              <a:t>If bad, can you improve it?</a:t>
            </a:r>
          </a:p>
        </p:txBody>
      </p:sp>
      <p:pic>
        <p:nvPicPr>
          <p:cNvPr id="2" name="Graphic 1" descr="Boardroom with solid fill">
            <a:extLst>
              <a:ext uri="{FF2B5EF4-FFF2-40B4-BE49-F238E27FC236}">
                <a16:creationId xmlns:a16="http://schemas.microsoft.com/office/drawing/2014/main" id="{6711F6C5-A352-8E0A-514D-9F879A70FD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02552" y="229919"/>
            <a:ext cx="1284638" cy="1284638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EFE9B53-7111-A475-7BBE-FEFFBC4F8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Follow-up Task </a:t>
            </a:r>
            <a:r>
              <a:rPr lang="en-GB" dirty="0"/>
              <a:t>2</a:t>
            </a:r>
          </a:p>
        </p:txBody>
      </p:sp>
      <p:pic>
        <p:nvPicPr>
          <p:cNvPr id="5" name="Content Placeholder 4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C65CF1A4-7586-6C8E-79D3-984BFEEAA9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027" y="1374651"/>
            <a:ext cx="8148659" cy="5118224"/>
          </a:xfrm>
        </p:spPr>
      </p:pic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6AB2EAA7-DE10-A277-889B-0F02A46750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8244" y="215823"/>
            <a:ext cx="3140895" cy="27343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48CCCFF-C35F-21AF-C5C3-33F4585DE9E5}"/>
              </a:ext>
            </a:extLst>
          </p:cNvPr>
          <p:cNvCxnSpPr/>
          <p:nvPr/>
        </p:nvCxnSpPr>
        <p:spPr>
          <a:xfrm flipV="1">
            <a:off x="4891760" y="953669"/>
            <a:ext cx="3769796" cy="21205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251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ood on a table">
            <a:extLst>
              <a:ext uri="{FF2B5EF4-FFF2-40B4-BE49-F238E27FC236}">
                <a16:creationId xmlns:a16="http://schemas.microsoft.com/office/drawing/2014/main" id="{00BEB011-24BA-6956-81D8-24DD0CA539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41" b="649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FE0EC-4FCC-AFC8-444A-2665341B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Time for lunch.</a:t>
            </a:r>
            <a:br>
              <a:rPr lang="en-US" sz="5200">
                <a:solidFill>
                  <a:srgbClr val="FFFFFF"/>
                </a:solidFill>
              </a:rPr>
            </a:br>
            <a:r>
              <a:rPr lang="en-US" sz="5200">
                <a:solidFill>
                  <a:srgbClr val="FFFFFF"/>
                </a:solidFill>
              </a:rPr>
              <a:t>See you next week.</a:t>
            </a:r>
          </a:p>
        </p:txBody>
      </p:sp>
    </p:spTree>
    <p:extLst>
      <p:ext uri="{BB962C8B-B14F-4D97-AF65-F5344CB8AC3E}">
        <p14:creationId xmlns:p14="http://schemas.microsoft.com/office/powerpoint/2010/main" val="273426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1179</TotalTime>
  <Words>2016</Words>
  <Application>Microsoft Office PowerPoint</Application>
  <PresentationFormat>Widescreen</PresentationFormat>
  <Paragraphs>289</Paragraphs>
  <Slides>47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6" baseType="lpstr">
      <vt:lpstr>__Open_Sans_af7b73</vt:lpstr>
      <vt:lpstr>benton-sans</vt:lpstr>
      <vt:lpstr>Arial</vt:lpstr>
      <vt:lpstr>Calibri</vt:lpstr>
      <vt:lpstr>Calibri Light</vt:lpstr>
      <vt:lpstr>Open Sans</vt:lpstr>
      <vt:lpstr>Tw Cen MT Condensed</vt:lpstr>
      <vt:lpstr>Wingdings</vt:lpstr>
      <vt:lpstr>Office Theme</vt:lpstr>
      <vt:lpstr>ECDE7018</vt:lpstr>
      <vt:lpstr>DISCUSSION: INVESTIGATING AGE AND SLEEP PATTERNS</vt:lpstr>
      <vt:lpstr>Follow-up Task 1</vt:lpstr>
      <vt:lpstr>The Research Onion</vt:lpstr>
      <vt:lpstr>Research Strategy</vt:lpstr>
      <vt:lpstr>How many research tools are available to us?</vt:lpstr>
      <vt:lpstr>Research tools</vt:lpstr>
      <vt:lpstr>What kind of data will each one give you?</vt:lpstr>
      <vt:lpstr>Qualitative, Quantitative or both?</vt:lpstr>
      <vt:lpstr>Assessment  Component  1</vt:lpstr>
      <vt:lpstr>Assessment Component 2</vt:lpstr>
      <vt:lpstr>questionnaires</vt:lpstr>
      <vt:lpstr>PowerPoint Presentation</vt:lpstr>
      <vt:lpstr>PowerPoint Presentation</vt:lpstr>
      <vt:lpstr>PowerPoint Presentation</vt:lpstr>
      <vt:lpstr>Questionnaires</vt:lpstr>
      <vt:lpstr>Discussion Points</vt:lpstr>
      <vt:lpstr>PowerPoint Presentation</vt:lpstr>
      <vt:lpstr>Writing a questionnaire</vt:lpstr>
      <vt:lpstr>Open questions</vt:lpstr>
      <vt:lpstr>Closed questions</vt:lpstr>
      <vt:lpstr>PowerPoint Presentation</vt:lpstr>
      <vt:lpstr>Closed questions</vt:lpstr>
      <vt:lpstr>Likert Scale</vt:lpstr>
      <vt:lpstr>PowerPoint Presentation</vt:lpstr>
      <vt:lpstr>Dichotomous Questions </vt:lpstr>
      <vt:lpstr>PowerPoint Presentation</vt:lpstr>
      <vt:lpstr>Multiple choice questions </vt:lpstr>
      <vt:lpstr>PowerPoint Presentation</vt:lpstr>
      <vt:lpstr>Scaling / Ranking Questions </vt:lpstr>
      <vt:lpstr>PowerPoint Presentation</vt:lpstr>
      <vt:lpstr>Points to consider</vt:lpstr>
      <vt:lpstr>Writing questionnaire questions</vt:lpstr>
      <vt:lpstr>Writing Questions</vt:lpstr>
      <vt:lpstr>Writing Questions</vt:lpstr>
      <vt:lpstr>Writing Questions</vt:lpstr>
      <vt:lpstr>Writing Questions</vt:lpstr>
      <vt:lpstr>Writing Questions</vt:lpstr>
      <vt:lpstr>Writing Questions</vt:lpstr>
      <vt:lpstr>Writing Questions</vt:lpstr>
      <vt:lpstr>Writing Questions</vt:lpstr>
      <vt:lpstr>Question testing - example 1</vt:lpstr>
      <vt:lpstr>Question testing - example 1 revised</vt:lpstr>
      <vt:lpstr>Question testing - example 2</vt:lpstr>
      <vt:lpstr>Question testing - example 2 revised</vt:lpstr>
      <vt:lpstr>Follow-up Task 2</vt:lpstr>
      <vt:lpstr>Time for lunch. See you next week.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ECDE7002</dc:title>
  <dc:creator>Catherine Morgan</dc:creator>
  <cp:lastModifiedBy>Catherine Morgan</cp:lastModifiedBy>
  <cp:revision>33</cp:revision>
  <dcterms:created xsi:type="dcterms:W3CDTF">2023-09-27T11:50:08Z</dcterms:created>
  <dcterms:modified xsi:type="dcterms:W3CDTF">2024-10-17T14:19:59Z</dcterms:modified>
</cp:coreProperties>
</file>