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99" r:id="rId1"/>
  </p:sldMasterIdLst>
  <p:notesMasterIdLst>
    <p:notesMasterId r:id="rId41"/>
  </p:notesMasterIdLst>
  <p:handoutMasterIdLst>
    <p:handoutMasterId r:id="rId42"/>
  </p:handoutMasterIdLst>
  <p:sldIdLst>
    <p:sldId id="641" r:id="rId2"/>
    <p:sldId id="605" r:id="rId3"/>
    <p:sldId id="642" r:id="rId4"/>
    <p:sldId id="606" r:id="rId5"/>
    <p:sldId id="607" r:id="rId6"/>
    <p:sldId id="677" r:id="rId7"/>
    <p:sldId id="609" r:id="rId8"/>
    <p:sldId id="646" r:id="rId9"/>
    <p:sldId id="647" r:id="rId10"/>
    <p:sldId id="644" r:id="rId11"/>
    <p:sldId id="648" r:id="rId12"/>
    <p:sldId id="643" r:id="rId13"/>
    <p:sldId id="678" r:id="rId14"/>
    <p:sldId id="650" r:id="rId15"/>
    <p:sldId id="674" r:id="rId16"/>
    <p:sldId id="679" r:id="rId17"/>
    <p:sldId id="683" r:id="rId18"/>
    <p:sldId id="681" r:id="rId19"/>
    <p:sldId id="610" r:id="rId20"/>
    <p:sldId id="638" r:id="rId21"/>
    <p:sldId id="651" r:id="rId22"/>
    <p:sldId id="639" r:id="rId23"/>
    <p:sldId id="652" r:id="rId24"/>
    <p:sldId id="640" r:id="rId25"/>
    <p:sldId id="645" r:id="rId26"/>
    <p:sldId id="611" r:id="rId27"/>
    <p:sldId id="656" r:id="rId28"/>
    <p:sldId id="684" r:id="rId29"/>
    <p:sldId id="657" r:id="rId30"/>
    <p:sldId id="659" r:id="rId31"/>
    <p:sldId id="661" r:id="rId32"/>
    <p:sldId id="662" r:id="rId33"/>
    <p:sldId id="663" r:id="rId34"/>
    <p:sldId id="665" r:id="rId35"/>
    <p:sldId id="666" r:id="rId36"/>
    <p:sldId id="667" r:id="rId37"/>
    <p:sldId id="668" r:id="rId38"/>
    <p:sldId id="653" r:id="rId39"/>
    <p:sldId id="509" r:id="rId40"/>
  </p:sldIdLst>
  <p:sldSz cx="9144000" cy="6858000" type="screen4x3"/>
  <p:notesSz cx="6669088" cy="9753600"/>
  <p:defaultTextStyle>
    <a:defPPr>
      <a:defRPr lang="en-US"/>
    </a:defPPr>
    <a:lvl1pPr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5pPr>
    <a:lvl6pPr marL="2286000" algn="l" defTabSz="914400" rtl="0" eaLnBrk="1" latinLnBrk="0" hangingPunct="1">
      <a:defRPr kern="1200">
        <a:solidFill>
          <a:schemeClr val="tx1"/>
        </a:solidFill>
        <a:latin typeface="Trebuchet MS" panose="020B0603020202020204" pitchFamily="34" charset="0"/>
        <a:ea typeface="+mn-ea"/>
        <a:cs typeface="+mn-cs"/>
      </a:defRPr>
    </a:lvl6pPr>
    <a:lvl7pPr marL="2743200" algn="l" defTabSz="914400" rtl="0" eaLnBrk="1" latinLnBrk="0" hangingPunct="1">
      <a:defRPr kern="1200">
        <a:solidFill>
          <a:schemeClr val="tx1"/>
        </a:solidFill>
        <a:latin typeface="Trebuchet MS" panose="020B0603020202020204" pitchFamily="34" charset="0"/>
        <a:ea typeface="+mn-ea"/>
        <a:cs typeface="+mn-cs"/>
      </a:defRPr>
    </a:lvl7pPr>
    <a:lvl8pPr marL="3200400" algn="l" defTabSz="914400" rtl="0" eaLnBrk="1" latinLnBrk="0" hangingPunct="1">
      <a:defRPr kern="1200">
        <a:solidFill>
          <a:schemeClr val="tx1"/>
        </a:solidFill>
        <a:latin typeface="Trebuchet MS" panose="020B0603020202020204" pitchFamily="34" charset="0"/>
        <a:ea typeface="+mn-ea"/>
        <a:cs typeface="+mn-cs"/>
      </a:defRPr>
    </a:lvl8pPr>
    <a:lvl9pPr marL="3657600" algn="l" defTabSz="914400" rtl="0" eaLnBrk="1" latinLnBrk="0" hangingPunct="1">
      <a:defRPr kern="1200">
        <a:solidFill>
          <a:schemeClr val="tx1"/>
        </a:solidFill>
        <a:latin typeface="Trebuchet MS" panose="020B0603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B90800-4F9E-BEAB-D465-6681483176E0}" v="2" dt="2019-12-30T13:18:18.0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00" autoAdjust="0"/>
    <p:restoredTop sz="82838" autoAdjust="0"/>
  </p:normalViewPr>
  <p:slideViewPr>
    <p:cSldViewPr>
      <p:cViewPr varScale="1">
        <p:scale>
          <a:sx n="89" d="100"/>
          <a:sy n="89" d="100"/>
        </p:scale>
        <p:origin x="74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E9B90800-4F9E-BEAB-D465-6681483176E0}"/>
    <pc:docChg chg="modSld addMainMaster delMainMaster">
      <pc:chgData name="Peter Doyle" userId="S::p.doyle@uwtsd.ac.uk::9eb13c6d-8f51-46c9-bcaf-0558aa31b953" providerId="AD" clId="Web-{E9B90800-4F9E-BEAB-D465-6681483176E0}" dt="2019-12-30T13:18:18.098" v="1"/>
      <pc:docMkLst>
        <pc:docMk/>
      </pc:docMkLst>
      <pc:sldChg chg="modSp mod modClrScheme chgLayout">
        <pc:chgData name="Peter Doyle" userId="S::p.doyle@uwtsd.ac.uk::9eb13c6d-8f51-46c9-bcaf-0558aa31b953" providerId="AD" clId="Web-{E9B90800-4F9E-BEAB-D465-6681483176E0}" dt="2019-12-30T13:18:13.333" v="0"/>
        <pc:sldMkLst>
          <pc:docMk/>
          <pc:sldMk cId="0" sldId="509"/>
        </pc:sldMkLst>
        <pc:spChg chg="mod ord">
          <ac:chgData name="Peter Doyle" userId="S::p.doyle@uwtsd.ac.uk::9eb13c6d-8f51-46c9-bcaf-0558aa31b953" providerId="AD" clId="Web-{E9B90800-4F9E-BEAB-D465-6681483176E0}" dt="2019-12-30T13:18:13.333" v="0"/>
          <ac:spMkLst>
            <pc:docMk/>
            <pc:sldMk cId="0" sldId="509"/>
            <ac:spMk id="73730" creationId="{9E9C5E15-6E23-48F4-A15E-B97A282629ED}"/>
          </ac:spMkLst>
        </pc:spChg>
        <pc:spChg chg="mod ord">
          <ac:chgData name="Peter Doyle" userId="S::p.doyle@uwtsd.ac.uk::9eb13c6d-8f51-46c9-bcaf-0558aa31b953" providerId="AD" clId="Web-{E9B90800-4F9E-BEAB-D465-6681483176E0}" dt="2019-12-30T13:18:13.333" v="0"/>
          <ac:spMkLst>
            <pc:docMk/>
            <pc:sldMk cId="0" sldId="509"/>
            <ac:spMk id="75778" creationId="{DDA45491-403A-445E-B1E3-CB84B5EB4E96}"/>
          </ac:spMkLst>
        </pc:spChg>
      </pc:sldChg>
      <pc:sldChg chg="modSp mod modClrScheme chgLayout">
        <pc:chgData name="Peter Doyle" userId="S::p.doyle@uwtsd.ac.uk::9eb13c6d-8f51-46c9-bcaf-0558aa31b953" providerId="AD" clId="Web-{E9B90800-4F9E-BEAB-D465-6681483176E0}" dt="2019-12-30T13:18:13.333" v="0"/>
        <pc:sldMkLst>
          <pc:docMk/>
          <pc:sldMk cId="0" sldId="605"/>
        </pc:sldMkLst>
        <pc:spChg chg="mod ord">
          <ac:chgData name="Peter Doyle" userId="S::p.doyle@uwtsd.ac.uk::9eb13c6d-8f51-46c9-bcaf-0558aa31b953" providerId="AD" clId="Web-{E9B90800-4F9E-BEAB-D465-6681483176E0}" dt="2019-12-30T13:18:13.333" v="0"/>
          <ac:spMkLst>
            <pc:docMk/>
            <pc:sldMk cId="0" sldId="605"/>
            <ac:spMk id="2" creationId="{32DD9689-1879-4C00-A585-D18A3963D205}"/>
          </ac:spMkLst>
        </pc:spChg>
        <pc:spChg chg="mod ord">
          <ac:chgData name="Peter Doyle" userId="S::p.doyle@uwtsd.ac.uk::9eb13c6d-8f51-46c9-bcaf-0558aa31b953" providerId="AD" clId="Web-{E9B90800-4F9E-BEAB-D465-6681483176E0}" dt="2019-12-30T13:18:13.333" v="0"/>
          <ac:spMkLst>
            <pc:docMk/>
            <pc:sldMk cId="0" sldId="605"/>
            <ac:spMk id="13314" creationId="{ADCE7C6A-924E-436C-A48E-4271F73CD8E3}"/>
          </ac:spMkLst>
        </pc:spChg>
      </pc:sldChg>
      <pc:sldChg chg="modSp mod modClrScheme chgLayout">
        <pc:chgData name="Peter Doyle" userId="S::p.doyle@uwtsd.ac.uk::9eb13c6d-8f51-46c9-bcaf-0558aa31b953" providerId="AD" clId="Web-{E9B90800-4F9E-BEAB-D465-6681483176E0}" dt="2019-12-30T13:18:13.333" v="0"/>
        <pc:sldMkLst>
          <pc:docMk/>
          <pc:sldMk cId="0" sldId="606"/>
        </pc:sldMkLst>
        <pc:spChg chg="mod ord">
          <ac:chgData name="Peter Doyle" userId="S::p.doyle@uwtsd.ac.uk::9eb13c6d-8f51-46c9-bcaf-0558aa31b953" providerId="AD" clId="Web-{E9B90800-4F9E-BEAB-D465-6681483176E0}" dt="2019-12-30T13:18:13.333" v="0"/>
          <ac:spMkLst>
            <pc:docMk/>
            <pc:sldMk cId="0" sldId="606"/>
            <ac:spMk id="17410" creationId="{8F52C672-C064-4865-A8E4-DD7AC7B3FAE4}"/>
          </ac:spMkLst>
        </pc:spChg>
        <pc:spChg chg="mod ord">
          <ac:chgData name="Peter Doyle" userId="S::p.doyle@uwtsd.ac.uk::9eb13c6d-8f51-46c9-bcaf-0558aa31b953" providerId="AD" clId="Web-{E9B90800-4F9E-BEAB-D465-6681483176E0}" dt="2019-12-30T13:18:13.333" v="0"/>
          <ac:spMkLst>
            <pc:docMk/>
            <pc:sldMk cId="0" sldId="606"/>
            <ac:spMk id="17411" creationId="{4BDA6551-970A-41C1-AEC0-45CEF47D7C89}"/>
          </ac:spMkLst>
        </pc:spChg>
      </pc:sldChg>
      <pc:sldChg chg="modSp mod modClrScheme chgLayout">
        <pc:chgData name="Peter Doyle" userId="S::p.doyle@uwtsd.ac.uk::9eb13c6d-8f51-46c9-bcaf-0558aa31b953" providerId="AD" clId="Web-{E9B90800-4F9E-BEAB-D465-6681483176E0}" dt="2019-12-30T13:18:13.333" v="0"/>
        <pc:sldMkLst>
          <pc:docMk/>
          <pc:sldMk cId="0" sldId="607"/>
        </pc:sldMkLst>
        <pc:spChg chg="mod ord">
          <ac:chgData name="Peter Doyle" userId="S::p.doyle@uwtsd.ac.uk::9eb13c6d-8f51-46c9-bcaf-0558aa31b953" providerId="AD" clId="Web-{E9B90800-4F9E-BEAB-D465-6681483176E0}" dt="2019-12-30T13:18:13.333" v="0"/>
          <ac:spMkLst>
            <pc:docMk/>
            <pc:sldMk cId="0" sldId="607"/>
            <ac:spMk id="15362" creationId="{C08FB0E0-BC63-47CA-9B08-C3790E507A37}"/>
          </ac:spMkLst>
        </pc:spChg>
        <pc:graphicFrameChg chg="mod ord">
          <ac:chgData name="Peter Doyle" userId="S::p.doyle@uwtsd.ac.uk::9eb13c6d-8f51-46c9-bcaf-0558aa31b953" providerId="AD" clId="Web-{E9B90800-4F9E-BEAB-D465-6681483176E0}" dt="2019-12-30T13:18:13.333" v="0"/>
          <ac:graphicFrameMkLst>
            <pc:docMk/>
            <pc:sldMk cId="0" sldId="607"/>
            <ac:graphicFrameMk id="4" creationId="{A015370F-D4E5-4399-912E-FC1CD87E77DD}"/>
          </ac:graphicFrameMkLst>
        </pc:graphicFrameChg>
      </pc:sldChg>
      <pc:sldChg chg="modSp mod modClrScheme chgLayout">
        <pc:chgData name="Peter Doyle" userId="S::p.doyle@uwtsd.ac.uk::9eb13c6d-8f51-46c9-bcaf-0558aa31b953" providerId="AD" clId="Web-{E9B90800-4F9E-BEAB-D465-6681483176E0}" dt="2019-12-30T13:18:13.333" v="0"/>
        <pc:sldMkLst>
          <pc:docMk/>
          <pc:sldMk cId="0" sldId="609"/>
        </pc:sldMkLst>
        <pc:spChg chg="mod ord">
          <ac:chgData name="Peter Doyle" userId="S::p.doyle@uwtsd.ac.uk::9eb13c6d-8f51-46c9-bcaf-0558aa31b953" providerId="AD" clId="Web-{E9B90800-4F9E-BEAB-D465-6681483176E0}" dt="2019-12-30T13:18:13.333" v="0"/>
          <ac:spMkLst>
            <pc:docMk/>
            <pc:sldMk cId="0" sldId="609"/>
            <ac:spMk id="3" creationId="{2A157C12-7CBF-4485-ABC7-E7DE946DA927}"/>
          </ac:spMkLst>
        </pc:spChg>
        <pc:spChg chg="mod ord">
          <ac:chgData name="Peter Doyle" userId="S::p.doyle@uwtsd.ac.uk::9eb13c6d-8f51-46c9-bcaf-0558aa31b953" providerId="AD" clId="Web-{E9B90800-4F9E-BEAB-D465-6681483176E0}" dt="2019-12-30T13:18:13.333" v="0"/>
          <ac:spMkLst>
            <pc:docMk/>
            <pc:sldMk cId="0" sldId="609"/>
            <ac:spMk id="20483" creationId="{6E7D56DF-7110-43C3-A330-D0AC92EA03DF}"/>
          </ac:spMkLst>
        </pc:spChg>
      </pc:sldChg>
      <pc:sldChg chg="modSp mod modClrScheme chgLayout">
        <pc:chgData name="Peter Doyle" userId="S::p.doyle@uwtsd.ac.uk::9eb13c6d-8f51-46c9-bcaf-0558aa31b953" providerId="AD" clId="Web-{E9B90800-4F9E-BEAB-D465-6681483176E0}" dt="2019-12-30T13:18:13.333" v="0"/>
        <pc:sldMkLst>
          <pc:docMk/>
          <pc:sldMk cId="0" sldId="610"/>
        </pc:sldMkLst>
        <pc:spChg chg="mod ord">
          <ac:chgData name="Peter Doyle" userId="S::p.doyle@uwtsd.ac.uk::9eb13c6d-8f51-46c9-bcaf-0558aa31b953" providerId="AD" clId="Web-{E9B90800-4F9E-BEAB-D465-6681483176E0}" dt="2019-12-30T13:18:13.333" v="0"/>
          <ac:spMkLst>
            <pc:docMk/>
            <pc:sldMk cId="0" sldId="610"/>
            <ac:spMk id="43010" creationId="{86283FF3-52A1-4FBC-8613-F40E983D3484}"/>
          </ac:spMkLst>
        </pc:spChg>
        <pc:spChg chg="mod ord">
          <ac:chgData name="Peter Doyle" userId="S::p.doyle@uwtsd.ac.uk::9eb13c6d-8f51-46c9-bcaf-0558aa31b953" providerId="AD" clId="Web-{E9B90800-4F9E-BEAB-D465-6681483176E0}" dt="2019-12-30T13:18:13.333" v="0"/>
          <ac:spMkLst>
            <pc:docMk/>
            <pc:sldMk cId="0" sldId="610"/>
            <ac:spMk id="43011" creationId="{1A5BDBC0-DAD0-4392-ADDC-B575FB5C15F1}"/>
          </ac:spMkLst>
        </pc:spChg>
      </pc:sldChg>
      <pc:sldChg chg="modSp mod modClrScheme chgLayout">
        <pc:chgData name="Peter Doyle" userId="S::p.doyle@uwtsd.ac.uk::9eb13c6d-8f51-46c9-bcaf-0558aa31b953" providerId="AD" clId="Web-{E9B90800-4F9E-BEAB-D465-6681483176E0}" dt="2019-12-30T13:18:13.333" v="0"/>
        <pc:sldMkLst>
          <pc:docMk/>
          <pc:sldMk cId="0" sldId="611"/>
        </pc:sldMkLst>
        <pc:spChg chg="mod ord">
          <ac:chgData name="Peter Doyle" userId="S::p.doyle@uwtsd.ac.uk::9eb13c6d-8f51-46c9-bcaf-0558aa31b953" providerId="AD" clId="Web-{E9B90800-4F9E-BEAB-D465-6681483176E0}" dt="2019-12-30T13:18:13.333" v="0"/>
          <ac:spMkLst>
            <pc:docMk/>
            <pc:sldMk cId="0" sldId="611"/>
            <ac:spMk id="57346" creationId="{0F560AFC-7437-4A4B-878E-1A98C9B19DD8}"/>
          </ac:spMkLst>
        </pc:spChg>
        <pc:spChg chg="mod ord">
          <ac:chgData name="Peter Doyle" userId="S::p.doyle@uwtsd.ac.uk::9eb13c6d-8f51-46c9-bcaf-0558aa31b953" providerId="AD" clId="Web-{E9B90800-4F9E-BEAB-D465-6681483176E0}" dt="2019-12-30T13:18:13.333" v="0"/>
          <ac:spMkLst>
            <pc:docMk/>
            <pc:sldMk cId="0" sldId="611"/>
            <ac:spMk id="57347" creationId="{FA5271D2-5F0A-4E20-968F-E89037D64C25}"/>
          </ac:spMkLst>
        </pc:spChg>
      </pc:sldChg>
      <pc:sldChg chg="modSp mod modClrScheme chgLayout">
        <pc:chgData name="Peter Doyle" userId="S::p.doyle@uwtsd.ac.uk::9eb13c6d-8f51-46c9-bcaf-0558aa31b953" providerId="AD" clId="Web-{E9B90800-4F9E-BEAB-D465-6681483176E0}" dt="2019-12-30T13:18:13.333" v="0"/>
        <pc:sldMkLst>
          <pc:docMk/>
          <pc:sldMk cId="0" sldId="638"/>
        </pc:sldMkLst>
        <pc:spChg chg="mod ord">
          <ac:chgData name="Peter Doyle" userId="S::p.doyle@uwtsd.ac.uk::9eb13c6d-8f51-46c9-bcaf-0558aa31b953" providerId="AD" clId="Web-{E9B90800-4F9E-BEAB-D465-6681483176E0}" dt="2019-12-30T13:18:13.333" v="0"/>
          <ac:spMkLst>
            <pc:docMk/>
            <pc:sldMk cId="0" sldId="638"/>
            <ac:spMk id="45058" creationId="{0CF73669-F5EA-461B-82E0-DE1C164BD447}"/>
          </ac:spMkLst>
        </pc:spChg>
        <pc:spChg chg="mod ord">
          <ac:chgData name="Peter Doyle" userId="S::p.doyle@uwtsd.ac.uk::9eb13c6d-8f51-46c9-bcaf-0558aa31b953" providerId="AD" clId="Web-{E9B90800-4F9E-BEAB-D465-6681483176E0}" dt="2019-12-30T13:18:13.333" v="0"/>
          <ac:spMkLst>
            <pc:docMk/>
            <pc:sldMk cId="0" sldId="638"/>
            <ac:spMk id="69634" creationId="{D7BD7250-D8DD-43A6-9AE7-D05D2B39C663}"/>
          </ac:spMkLst>
        </pc:spChg>
      </pc:sldChg>
      <pc:sldChg chg="modSp mod modClrScheme chgLayout">
        <pc:chgData name="Peter Doyle" userId="S::p.doyle@uwtsd.ac.uk::9eb13c6d-8f51-46c9-bcaf-0558aa31b953" providerId="AD" clId="Web-{E9B90800-4F9E-BEAB-D465-6681483176E0}" dt="2019-12-30T13:18:13.333" v="0"/>
        <pc:sldMkLst>
          <pc:docMk/>
          <pc:sldMk cId="0" sldId="639"/>
        </pc:sldMkLst>
        <pc:spChg chg="mod ord">
          <ac:chgData name="Peter Doyle" userId="S::p.doyle@uwtsd.ac.uk::9eb13c6d-8f51-46c9-bcaf-0558aa31b953" providerId="AD" clId="Web-{E9B90800-4F9E-BEAB-D465-6681483176E0}" dt="2019-12-30T13:18:13.333" v="0"/>
          <ac:spMkLst>
            <pc:docMk/>
            <pc:sldMk cId="0" sldId="639"/>
            <ac:spMk id="49154" creationId="{613A12D1-F98A-41A0-B1DC-E92E82BA644E}"/>
          </ac:spMkLst>
        </pc:spChg>
        <pc:spChg chg="mod ord">
          <ac:chgData name="Peter Doyle" userId="S::p.doyle@uwtsd.ac.uk::9eb13c6d-8f51-46c9-bcaf-0558aa31b953" providerId="AD" clId="Web-{E9B90800-4F9E-BEAB-D465-6681483176E0}" dt="2019-12-30T13:18:13.333" v="0"/>
          <ac:spMkLst>
            <pc:docMk/>
            <pc:sldMk cId="0" sldId="639"/>
            <ac:spMk id="70658" creationId="{E0978DA5-C34C-4F38-8549-046248895B21}"/>
          </ac:spMkLst>
        </pc:spChg>
      </pc:sldChg>
      <pc:sldChg chg="modSp mod modClrScheme chgLayout">
        <pc:chgData name="Peter Doyle" userId="S::p.doyle@uwtsd.ac.uk::9eb13c6d-8f51-46c9-bcaf-0558aa31b953" providerId="AD" clId="Web-{E9B90800-4F9E-BEAB-D465-6681483176E0}" dt="2019-12-30T13:18:13.333" v="0"/>
        <pc:sldMkLst>
          <pc:docMk/>
          <pc:sldMk cId="0" sldId="640"/>
        </pc:sldMkLst>
        <pc:spChg chg="mod ord">
          <ac:chgData name="Peter Doyle" userId="S::p.doyle@uwtsd.ac.uk::9eb13c6d-8f51-46c9-bcaf-0558aa31b953" providerId="AD" clId="Web-{E9B90800-4F9E-BEAB-D465-6681483176E0}" dt="2019-12-30T13:18:13.333" v="0"/>
          <ac:spMkLst>
            <pc:docMk/>
            <pc:sldMk cId="0" sldId="640"/>
            <ac:spMk id="3" creationId="{B9C46DCD-A68E-47D6-BD59-6087264E13F3}"/>
          </ac:spMkLst>
        </pc:spChg>
        <pc:spChg chg="mod ord">
          <ac:chgData name="Peter Doyle" userId="S::p.doyle@uwtsd.ac.uk::9eb13c6d-8f51-46c9-bcaf-0558aa31b953" providerId="AD" clId="Web-{E9B90800-4F9E-BEAB-D465-6681483176E0}" dt="2019-12-30T13:18:13.333" v="0"/>
          <ac:spMkLst>
            <pc:docMk/>
            <pc:sldMk cId="0" sldId="640"/>
            <ac:spMk id="21507" creationId="{8901387F-3FC5-44A5-B2AD-0F56F3363779}"/>
          </ac:spMkLst>
        </pc:spChg>
      </pc:sldChg>
      <pc:sldChg chg="addSp modSp mod setBg modClrScheme chgLayout">
        <pc:chgData name="Peter Doyle" userId="S::p.doyle@uwtsd.ac.uk::9eb13c6d-8f51-46c9-bcaf-0558aa31b953" providerId="AD" clId="Web-{E9B90800-4F9E-BEAB-D465-6681483176E0}" dt="2019-12-30T13:18:18.098" v="1"/>
        <pc:sldMkLst>
          <pc:docMk/>
          <pc:sldMk cId="0" sldId="641"/>
        </pc:sldMkLst>
        <pc:spChg chg="add">
          <ac:chgData name="Peter Doyle" userId="S::p.doyle@uwtsd.ac.uk::9eb13c6d-8f51-46c9-bcaf-0558aa31b953" providerId="AD" clId="Web-{E9B90800-4F9E-BEAB-D465-6681483176E0}" dt="2019-12-30T13:18:18.098" v="1"/>
          <ac:spMkLst>
            <pc:docMk/>
            <pc:sldMk cId="0" sldId="641"/>
            <ac:spMk id="72" creationId="{23962611-DFD5-4092-AAFD-559E3DFCE2C9}"/>
          </ac:spMkLst>
        </pc:spChg>
        <pc:spChg chg="mod ord">
          <ac:chgData name="Peter Doyle" userId="S::p.doyle@uwtsd.ac.uk::9eb13c6d-8f51-46c9-bcaf-0558aa31b953" providerId="AD" clId="Web-{E9B90800-4F9E-BEAB-D465-6681483176E0}" dt="2019-12-30T13:18:18.098" v="1"/>
          <ac:spMkLst>
            <pc:docMk/>
            <pc:sldMk cId="0" sldId="641"/>
            <ac:spMk id="11266" creationId="{447EDAC9-4F7F-4361-85AB-E9A075FC35D3}"/>
          </ac:spMkLst>
        </pc:spChg>
        <pc:spChg chg="mod ord">
          <ac:chgData name="Peter Doyle" userId="S::p.doyle@uwtsd.ac.uk::9eb13c6d-8f51-46c9-bcaf-0558aa31b953" providerId="AD" clId="Web-{E9B90800-4F9E-BEAB-D465-6681483176E0}" dt="2019-12-30T13:18:18.098" v="1"/>
          <ac:spMkLst>
            <pc:docMk/>
            <pc:sldMk cId="0" sldId="641"/>
            <ac:spMk id="11267" creationId="{3BA7111D-1A97-474C-94BC-65401C5174C5}"/>
          </ac:spMkLst>
        </pc:spChg>
        <pc:picChg chg="add">
          <ac:chgData name="Peter Doyle" userId="S::p.doyle@uwtsd.ac.uk::9eb13c6d-8f51-46c9-bcaf-0558aa31b953" providerId="AD" clId="Web-{E9B90800-4F9E-BEAB-D465-6681483176E0}" dt="2019-12-30T13:18:18.098" v="1"/>
          <ac:picMkLst>
            <pc:docMk/>
            <pc:sldMk cId="0" sldId="641"/>
            <ac:picMk id="74" creationId="{2270F1FA-0425-408F-9861-80BF5AFB276D}"/>
          </ac:picMkLst>
        </pc:picChg>
      </pc:sldChg>
      <pc:sldChg chg="modSp mod modClrScheme chgLayout">
        <pc:chgData name="Peter Doyle" userId="S::p.doyle@uwtsd.ac.uk::9eb13c6d-8f51-46c9-bcaf-0558aa31b953" providerId="AD" clId="Web-{E9B90800-4F9E-BEAB-D465-6681483176E0}" dt="2019-12-30T13:18:13.333" v="0"/>
        <pc:sldMkLst>
          <pc:docMk/>
          <pc:sldMk cId="0" sldId="642"/>
        </pc:sldMkLst>
        <pc:spChg chg="mod ord">
          <ac:chgData name="Peter Doyle" userId="S::p.doyle@uwtsd.ac.uk::9eb13c6d-8f51-46c9-bcaf-0558aa31b953" providerId="AD" clId="Web-{E9B90800-4F9E-BEAB-D465-6681483176E0}" dt="2019-12-30T13:18:13.333" v="0"/>
          <ac:spMkLst>
            <pc:docMk/>
            <pc:sldMk cId="0" sldId="642"/>
            <ac:spMk id="14338" creationId="{9001803D-AFCE-4F1D-B28A-5F37304824A7}"/>
          </ac:spMkLst>
        </pc:spChg>
        <pc:spChg chg="mod ord">
          <ac:chgData name="Peter Doyle" userId="S::p.doyle@uwtsd.ac.uk::9eb13c6d-8f51-46c9-bcaf-0558aa31b953" providerId="AD" clId="Web-{E9B90800-4F9E-BEAB-D465-6681483176E0}" dt="2019-12-30T13:18:13.333" v="0"/>
          <ac:spMkLst>
            <pc:docMk/>
            <pc:sldMk cId="0" sldId="642"/>
            <ac:spMk id="15363" creationId="{1A7CD5EC-6589-4165-A416-2DE13D50B3FA}"/>
          </ac:spMkLst>
        </pc:spChg>
      </pc:sldChg>
      <pc:sldChg chg="modSp mod modClrScheme chgLayout">
        <pc:chgData name="Peter Doyle" userId="S::p.doyle@uwtsd.ac.uk::9eb13c6d-8f51-46c9-bcaf-0558aa31b953" providerId="AD" clId="Web-{E9B90800-4F9E-BEAB-D465-6681483176E0}" dt="2019-12-30T13:18:13.333" v="0"/>
        <pc:sldMkLst>
          <pc:docMk/>
          <pc:sldMk cId="0" sldId="643"/>
        </pc:sldMkLst>
        <pc:spChg chg="mod ord">
          <ac:chgData name="Peter Doyle" userId="S::p.doyle@uwtsd.ac.uk::9eb13c6d-8f51-46c9-bcaf-0558aa31b953" providerId="AD" clId="Web-{E9B90800-4F9E-BEAB-D465-6681483176E0}" dt="2019-12-30T13:18:13.333" v="0"/>
          <ac:spMkLst>
            <pc:docMk/>
            <pc:sldMk cId="0" sldId="643"/>
            <ac:spMk id="3" creationId="{06B5CE4B-75BC-47B3-9E21-BE58B30657BB}"/>
          </ac:spMkLst>
        </pc:spChg>
        <pc:spChg chg="mod ord">
          <ac:chgData name="Peter Doyle" userId="S::p.doyle@uwtsd.ac.uk::9eb13c6d-8f51-46c9-bcaf-0558aa31b953" providerId="AD" clId="Web-{E9B90800-4F9E-BEAB-D465-6681483176E0}" dt="2019-12-30T13:18:13.333" v="0"/>
          <ac:spMkLst>
            <pc:docMk/>
            <pc:sldMk cId="0" sldId="643"/>
            <ac:spMk id="33795" creationId="{81ACB684-650B-4AC0-BEE5-0C053B769173}"/>
          </ac:spMkLst>
        </pc:spChg>
      </pc:sldChg>
      <pc:sldChg chg="modSp mod modClrScheme chgLayout">
        <pc:chgData name="Peter Doyle" userId="S::p.doyle@uwtsd.ac.uk::9eb13c6d-8f51-46c9-bcaf-0558aa31b953" providerId="AD" clId="Web-{E9B90800-4F9E-BEAB-D465-6681483176E0}" dt="2019-12-30T13:18:13.333" v="0"/>
        <pc:sldMkLst>
          <pc:docMk/>
          <pc:sldMk cId="0" sldId="644"/>
        </pc:sldMkLst>
        <pc:spChg chg="mod ord">
          <ac:chgData name="Peter Doyle" userId="S::p.doyle@uwtsd.ac.uk::9eb13c6d-8f51-46c9-bcaf-0558aa31b953" providerId="AD" clId="Web-{E9B90800-4F9E-BEAB-D465-6681483176E0}" dt="2019-12-30T13:18:13.333" v="0"/>
          <ac:spMkLst>
            <pc:docMk/>
            <pc:sldMk cId="0" sldId="644"/>
            <ac:spMk id="3" creationId="{9100C135-1F6B-4B22-9C4D-2539B6940E76}"/>
          </ac:spMkLst>
        </pc:spChg>
        <pc:spChg chg="mod ord">
          <ac:chgData name="Peter Doyle" userId="S::p.doyle@uwtsd.ac.uk::9eb13c6d-8f51-46c9-bcaf-0558aa31b953" providerId="AD" clId="Web-{E9B90800-4F9E-BEAB-D465-6681483176E0}" dt="2019-12-30T13:18:13.333" v="0"/>
          <ac:spMkLst>
            <pc:docMk/>
            <pc:sldMk cId="0" sldId="644"/>
            <ac:spMk id="29699" creationId="{1EB6B756-B873-4179-BBE1-BE30082D8635}"/>
          </ac:spMkLst>
        </pc:spChg>
      </pc:sldChg>
      <pc:sldChg chg="modSp mod modClrScheme chgLayout">
        <pc:chgData name="Peter Doyle" userId="S::p.doyle@uwtsd.ac.uk::9eb13c6d-8f51-46c9-bcaf-0558aa31b953" providerId="AD" clId="Web-{E9B90800-4F9E-BEAB-D465-6681483176E0}" dt="2019-12-30T13:18:13.333" v="0"/>
        <pc:sldMkLst>
          <pc:docMk/>
          <pc:sldMk cId="0" sldId="645"/>
        </pc:sldMkLst>
        <pc:spChg chg="mod ord">
          <ac:chgData name="Peter Doyle" userId="S::p.doyle@uwtsd.ac.uk::9eb13c6d-8f51-46c9-bcaf-0558aa31b953" providerId="AD" clId="Web-{E9B90800-4F9E-BEAB-D465-6681483176E0}" dt="2019-12-30T13:18:13.333" v="0"/>
          <ac:spMkLst>
            <pc:docMk/>
            <pc:sldMk cId="0" sldId="645"/>
            <ac:spMk id="3" creationId="{3F141828-6FA2-4790-A9F8-77D27D0A272B}"/>
          </ac:spMkLst>
        </pc:spChg>
        <pc:spChg chg="mod ord">
          <ac:chgData name="Peter Doyle" userId="S::p.doyle@uwtsd.ac.uk::9eb13c6d-8f51-46c9-bcaf-0558aa31b953" providerId="AD" clId="Web-{E9B90800-4F9E-BEAB-D465-6681483176E0}" dt="2019-12-30T13:18:13.333" v="0"/>
          <ac:spMkLst>
            <pc:docMk/>
            <pc:sldMk cId="0" sldId="645"/>
            <ac:spMk id="22531" creationId="{8EE5525C-8162-49F9-8EA1-B50CAA7A6069}"/>
          </ac:spMkLst>
        </pc:spChg>
      </pc:sldChg>
      <pc:sldChg chg="modSp mod modClrScheme chgLayout">
        <pc:chgData name="Peter Doyle" userId="S::p.doyle@uwtsd.ac.uk::9eb13c6d-8f51-46c9-bcaf-0558aa31b953" providerId="AD" clId="Web-{E9B90800-4F9E-BEAB-D465-6681483176E0}" dt="2019-12-30T13:18:13.333" v="0"/>
        <pc:sldMkLst>
          <pc:docMk/>
          <pc:sldMk cId="0" sldId="646"/>
        </pc:sldMkLst>
        <pc:spChg chg="mod ord">
          <ac:chgData name="Peter Doyle" userId="S::p.doyle@uwtsd.ac.uk::9eb13c6d-8f51-46c9-bcaf-0558aa31b953" providerId="AD" clId="Web-{E9B90800-4F9E-BEAB-D465-6681483176E0}" dt="2019-12-30T13:18:13.333" v="0"/>
          <ac:spMkLst>
            <pc:docMk/>
            <pc:sldMk cId="0" sldId="646"/>
            <ac:spMk id="25602" creationId="{7D2FA7FB-47CB-4FEF-8ACA-745EEA948268}"/>
          </ac:spMkLst>
        </pc:spChg>
        <pc:spChg chg="mod ord">
          <ac:chgData name="Peter Doyle" userId="S::p.doyle@uwtsd.ac.uk::9eb13c6d-8f51-46c9-bcaf-0558aa31b953" providerId="AD" clId="Web-{E9B90800-4F9E-BEAB-D465-6681483176E0}" dt="2019-12-30T13:18:13.333" v="0"/>
          <ac:spMkLst>
            <pc:docMk/>
            <pc:sldMk cId="0" sldId="646"/>
            <ac:spMk id="25603" creationId="{D9C668C2-1C23-4D1C-8DCB-5A231E9622F8}"/>
          </ac:spMkLst>
        </pc:spChg>
      </pc:sldChg>
      <pc:sldChg chg="modSp mod modClrScheme chgLayout">
        <pc:chgData name="Peter Doyle" userId="S::p.doyle@uwtsd.ac.uk::9eb13c6d-8f51-46c9-bcaf-0558aa31b953" providerId="AD" clId="Web-{E9B90800-4F9E-BEAB-D465-6681483176E0}" dt="2019-12-30T13:18:13.333" v="0"/>
        <pc:sldMkLst>
          <pc:docMk/>
          <pc:sldMk cId="0" sldId="647"/>
        </pc:sldMkLst>
        <pc:spChg chg="mod ord">
          <ac:chgData name="Peter Doyle" userId="S::p.doyle@uwtsd.ac.uk::9eb13c6d-8f51-46c9-bcaf-0558aa31b953" providerId="AD" clId="Web-{E9B90800-4F9E-BEAB-D465-6681483176E0}" dt="2019-12-30T13:18:13.333" v="0"/>
          <ac:spMkLst>
            <pc:docMk/>
            <pc:sldMk cId="0" sldId="647"/>
            <ac:spMk id="3" creationId="{C064F3A8-D244-4F3C-AEEE-907DD8BF1126}"/>
          </ac:spMkLst>
        </pc:spChg>
        <pc:spChg chg="mod ord">
          <ac:chgData name="Peter Doyle" userId="S::p.doyle@uwtsd.ac.uk::9eb13c6d-8f51-46c9-bcaf-0558aa31b953" providerId="AD" clId="Web-{E9B90800-4F9E-BEAB-D465-6681483176E0}" dt="2019-12-30T13:18:13.333" v="0"/>
          <ac:spMkLst>
            <pc:docMk/>
            <pc:sldMk cId="0" sldId="647"/>
            <ac:spMk id="27650" creationId="{0A2204A1-8668-454A-ADF1-BDD8D9C81E1C}"/>
          </ac:spMkLst>
        </pc:spChg>
      </pc:sldChg>
      <pc:sldChg chg="modSp mod modClrScheme chgLayout">
        <pc:chgData name="Peter Doyle" userId="S::p.doyle@uwtsd.ac.uk::9eb13c6d-8f51-46c9-bcaf-0558aa31b953" providerId="AD" clId="Web-{E9B90800-4F9E-BEAB-D465-6681483176E0}" dt="2019-12-30T13:18:13.333" v="0"/>
        <pc:sldMkLst>
          <pc:docMk/>
          <pc:sldMk cId="0" sldId="648"/>
        </pc:sldMkLst>
        <pc:spChg chg="mod ord">
          <ac:chgData name="Peter Doyle" userId="S::p.doyle@uwtsd.ac.uk::9eb13c6d-8f51-46c9-bcaf-0558aa31b953" providerId="AD" clId="Web-{E9B90800-4F9E-BEAB-D465-6681483176E0}" dt="2019-12-30T13:18:13.333" v="0"/>
          <ac:spMkLst>
            <pc:docMk/>
            <pc:sldMk cId="0" sldId="648"/>
            <ac:spMk id="3" creationId="{8D19B409-15E3-4B0E-8172-7484D90DB169}"/>
          </ac:spMkLst>
        </pc:spChg>
        <pc:spChg chg="mod ord">
          <ac:chgData name="Peter Doyle" userId="S::p.doyle@uwtsd.ac.uk::9eb13c6d-8f51-46c9-bcaf-0558aa31b953" providerId="AD" clId="Web-{E9B90800-4F9E-BEAB-D465-6681483176E0}" dt="2019-12-30T13:18:13.333" v="0"/>
          <ac:spMkLst>
            <pc:docMk/>
            <pc:sldMk cId="0" sldId="648"/>
            <ac:spMk id="31747" creationId="{296341A9-AD9A-4CD6-9A55-110F930A3853}"/>
          </ac:spMkLst>
        </pc:spChg>
      </pc:sldChg>
      <pc:sldChg chg="mod modClrScheme chgLayout">
        <pc:chgData name="Peter Doyle" userId="S::p.doyle@uwtsd.ac.uk::9eb13c6d-8f51-46c9-bcaf-0558aa31b953" providerId="AD" clId="Web-{E9B90800-4F9E-BEAB-D465-6681483176E0}" dt="2019-12-30T13:18:13.333" v="0"/>
        <pc:sldMkLst>
          <pc:docMk/>
          <pc:sldMk cId="0" sldId="650"/>
        </pc:sldMkLst>
      </pc:sldChg>
      <pc:sldChg chg="modSp mod modClrScheme chgLayout">
        <pc:chgData name="Peter Doyle" userId="S::p.doyle@uwtsd.ac.uk::9eb13c6d-8f51-46c9-bcaf-0558aa31b953" providerId="AD" clId="Web-{E9B90800-4F9E-BEAB-D465-6681483176E0}" dt="2019-12-30T13:18:13.333" v="0"/>
        <pc:sldMkLst>
          <pc:docMk/>
          <pc:sldMk cId="0" sldId="651"/>
        </pc:sldMkLst>
        <pc:spChg chg="mod ord">
          <ac:chgData name="Peter Doyle" userId="S::p.doyle@uwtsd.ac.uk::9eb13c6d-8f51-46c9-bcaf-0558aa31b953" providerId="AD" clId="Web-{E9B90800-4F9E-BEAB-D465-6681483176E0}" dt="2019-12-30T13:18:13.333" v="0"/>
          <ac:spMkLst>
            <pc:docMk/>
            <pc:sldMk cId="0" sldId="651"/>
            <ac:spMk id="47106" creationId="{F5980038-0969-47A7-8B2C-B8FB7665C21C}"/>
          </ac:spMkLst>
        </pc:spChg>
        <pc:spChg chg="mod ord">
          <ac:chgData name="Peter Doyle" userId="S::p.doyle@uwtsd.ac.uk::9eb13c6d-8f51-46c9-bcaf-0558aa31b953" providerId="AD" clId="Web-{E9B90800-4F9E-BEAB-D465-6681483176E0}" dt="2019-12-30T13:18:13.333" v="0"/>
          <ac:spMkLst>
            <pc:docMk/>
            <pc:sldMk cId="0" sldId="651"/>
            <ac:spMk id="69634" creationId="{C1E3EA94-315C-4BED-9B71-47A65043B37B}"/>
          </ac:spMkLst>
        </pc:spChg>
      </pc:sldChg>
      <pc:sldChg chg="modSp mod modClrScheme chgLayout">
        <pc:chgData name="Peter Doyle" userId="S::p.doyle@uwtsd.ac.uk::9eb13c6d-8f51-46c9-bcaf-0558aa31b953" providerId="AD" clId="Web-{E9B90800-4F9E-BEAB-D465-6681483176E0}" dt="2019-12-30T13:18:13.333" v="0"/>
        <pc:sldMkLst>
          <pc:docMk/>
          <pc:sldMk cId="0" sldId="652"/>
        </pc:sldMkLst>
        <pc:spChg chg="mod ord">
          <ac:chgData name="Peter Doyle" userId="S::p.doyle@uwtsd.ac.uk::9eb13c6d-8f51-46c9-bcaf-0558aa31b953" providerId="AD" clId="Web-{E9B90800-4F9E-BEAB-D465-6681483176E0}" dt="2019-12-30T13:18:13.333" v="0"/>
          <ac:spMkLst>
            <pc:docMk/>
            <pc:sldMk cId="0" sldId="652"/>
            <ac:spMk id="51202" creationId="{248DBDA5-AD1B-4871-9018-2C2AC719547E}"/>
          </ac:spMkLst>
        </pc:spChg>
        <pc:spChg chg="mod ord">
          <ac:chgData name="Peter Doyle" userId="S::p.doyle@uwtsd.ac.uk::9eb13c6d-8f51-46c9-bcaf-0558aa31b953" providerId="AD" clId="Web-{E9B90800-4F9E-BEAB-D465-6681483176E0}" dt="2019-12-30T13:18:13.333" v="0"/>
          <ac:spMkLst>
            <pc:docMk/>
            <pc:sldMk cId="0" sldId="652"/>
            <ac:spMk id="70658" creationId="{A1831F49-4334-4A69-A4DC-943DB7F60A68}"/>
          </ac:spMkLst>
        </pc:spChg>
      </pc:sldChg>
      <pc:sldChg chg="modSp mod modClrScheme chgLayout">
        <pc:chgData name="Peter Doyle" userId="S::p.doyle@uwtsd.ac.uk::9eb13c6d-8f51-46c9-bcaf-0558aa31b953" providerId="AD" clId="Web-{E9B90800-4F9E-BEAB-D465-6681483176E0}" dt="2019-12-30T13:18:13.333" v="0"/>
        <pc:sldMkLst>
          <pc:docMk/>
          <pc:sldMk cId="0" sldId="653"/>
        </pc:sldMkLst>
        <pc:spChg chg="mod ord">
          <ac:chgData name="Peter Doyle" userId="S::p.doyle@uwtsd.ac.uk::9eb13c6d-8f51-46c9-bcaf-0558aa31b953" providerId="AD" clId="Web-{E9B90800-4F9E-BEAB-D465-6681483176E0}" dt="2019-12-30T13:18:13.333" v="0"/>
          <ac:spMkLst>
            <pc:docMk/>
            <pc:sldMk cId="0" sldId="653"/>
            <ac:spMk id="80898" creationId="{9AE02FFE-2E7E-4674-8B83-25ED11EA0E81}"/>
          </ac:spMkLst>
        </pc:spChg>
        <pc:spChg chg="mod ord">
          <ac:chgData name="Peter Doyle" userId="S::p.doyle@uwtsd.ac.uk::9eb13c6d-8f51-46c9-bcaf-0558aa31b953" providerId="AD" clId="Web-{E9B90800-4F9E-BEAB-D465-6681483176E0}" dt="2019-12-30T13:18:13.333" v="0"/>
          <ac:spMkLst>
            <pc:docMk/>
            <pc:sldMk cId="0" sldId="653"/>
            <ac:spMk id="80899" creationId="{F28D64EF-94AD-4ACD-91A1-FC5FCAF0DC8E}"/>
          </ac:spMkLst>
        </pc:spChg>
      </pc:sldChg>
      <pc:sldChg chg="mod modClrScheme chgLayout">
        <pc:chgData name="Peter Doyle" userId="S::p.doyle@uwtsd.ac.uk::9eb13c6d-8f51-46c9-bcaf-0558aa31b953" providerId="AD" clId="Web-{E9B90800-4F9E-BEAB-D465-6681483176E0}" dt="2019-12-30T13:18:13.333" v="0"/>
        <pc:sldMkLst>
          <pc:docMk/>
          <pc:sldMk cId="0" sldId="656"/>
        </pc:sldMkLst>
      </pc:sldChg>
      <pc:sldChg chg="mod modClrScheme chgLayout">
        <pc:chgData name="Peter Doyle" userId="S::p.doyle@uwtsd.ac.uk::9eb13c6d-8f51-46c9-bcaf-0558aa31b953" providerId="AD" clId="Web-{E9B90800-4F9E-BEAB-D465-6681483176E0}" dt="2019-12-30T13:18:13.333" v="0"/>
        <pc:sldMkLst>
          <pc:docMk/>
          <pc:sldMk cId="0" sldId="657"/>
        </pc:sldMkLst>
      </pc:sldChg>
      <pc:sldChg chg="mod modClrScheme chgLayout">
        <pc:chgData name="Peter Doyle" userId="S::p.doyle@uwtsd.ac.uk::9eb13c6d-8f51-46c9-bcaf-0558aa31b953" providerId="AD" clId="Web-{E9B90800-4F9E-BEAB-D465-6681483176E0}" dt="2019-12-30T13:18:13.333" v="0"/>
        <pc:sldMkLst>
          <pc:docMk/>
          <pc:sldMk cId="0" sldId="659"/>
        </pc:sldMkLst>
      </pc:sldChg>
      <pc:sldChg chg="mod modClrScheme chgLayout">
        <pc:chgData name="Peter Doyle" userId="S::p.doyle@uwtsd.ac.uk::9eb13c6d-8f51-46c9-bcaf-0558aa31b953" providerId="AD" clId="Web-{E9B90800-4F9E-BEAB-D465-6681483176E0}" dt="2019-12-30T13:18:13.333" v="0"/>
        <pc:sldMkLst>
          <pc:docMk/>
          <pc:sldMk cId="0" sldId="661"/>
        </pc:sldMkLst>
      </pc:sldChg>
      <pc:sldChg chg="mod modClrScheme chgLayout">
        <pc:chgData name="Peter Doyle" userId="S::p.doyle@uwtsd.ac.uk::9eb13c6d-8f51-46c9-bcaf-0558aa31b953" providerId="AD" clId="Web-{E9B90800-4F9E-BEAB-D465-6681483176E0}" dt="2019-12-30T13:18:13.333" v="0"/>
        <pc:sldMkLst>
          <pc:docMk/>
          <pc:sldMk cId="0" sldId="662"/>
        </pc:sldMkLst>
      </pc:sldChg>
      <pc:sldChg chg="mod modClrScheme chgLayout">
        <pc:chgData name="Peter Doyle" userId="S::p.doyle@uwtsd.ac.uk::9eb13c6d-8f51-46c9-bcaf-0558aa31b953" providerId="AD" clId="Web-{E9B90800-4F9E-BEAB-D465-6681483176E0}" dt="2019-12-30T13:18:13.333" v="0"/>
        <pc:sldMkLst>
          <pc:docMk/>
          <pc:sldMk cId="0" sldId="663"/>
        </pc:sldMkLst>
      </pc:sldChg>
      <pc:sldChg chg="mod modClrScheme chgLayout">
        <pc:chgData name="Peter Doyle" userId="S::p.doyle@uwtsd.ac.uk::9eb13c6d-8f51-46c9-bcaf-0558aa31b953" providerId="AD" clId="Web-{E9B90800-4F9E-BEAB-D465-6681483176E0}" dt="2019-12-30T13:18:13.333" v="0"/>
        <pc:sldMkLst>
          <pc:docMk/>
          <pc:sldMk cId="0" sldId="665"/>
        </pc:sldMkLst>
      </pc:sldChg>
      <pc:sldChg chg="mod modClrScheme chgLayout">
        <pc:chgData name="Peter Doyle" userId="S::p.doyle@uwtsd.ac.uk::9eb13c6d-8f51-46c9-bcaf-0558aa31b953" providerId="AD" clId="Web-{E9B90800-4F9E-BEAB-D465-6681483176E0}" dt="2019-12-30T13:18:13.333" v="0"/>
        <pc:sldMkLst>
          <pc:docMk/>
          <pc:sldMk cId="0" sldId="666"/>
        </pc:sldMkLst>
      </pc:sldChg>
      <pc:sldChg chg="mod modClrScheme chgLayout">
        <pc:chgData name="Peter Doyle" userId="S::p.doyle@uwtsd.ac.uk::9eb13c6d-8f51-46c9-bcaf-0558aa31b953" providerId="AD" clId="Web-{E9B90800-4F9E-BEAB-D465-6681483176E0}" dt="2019-12-30T13:18:13.333" v="0"/>
        <pc:sldMkLst>
          <pc:docMk/>
          <pc:sldMk cId="0" sldId="667"/>
        </pc:sldMkLst>
      </pc:sldChg>
      <pc:sldChg chg="mod modClrScheme chgLayout">
        <pc:chgData name="Peter Doyle" userId="S::p.doyle@uwtsd.ac.uk::9eb13c6d-8f51-46c9-bcaf-0558aa31b953" providerId="AD" clId="Web-{E9B90800-4F9E-BEAB-D465-6681483176E0}" dt="2019-12-30T13:18:13.333" v="0"/>
        <pc:sldMkLst>
          <pc:docMk/>
          <pc:sldMk cId="0" sldId="668"/>
        </pc:sldMkLst>
      </pc:sldChg>
      <pc:sldChg chg="modSp mod modClrScheme chgLayout">
        <pc:chgData name="Peter Doyle" userId="S::p.doyle@uwtsd.ac.uk::9eb13c6d-8f51-46c9-bcaf-0558aa31b953" providerId="AD" clId="Web-{E9B90800-4F9E-BEAB-D465-6681483176E0}" dt="2019-12-30T13:18:13.333" v="0"/>
        <pc:sldMkLst>
          <pc:docMk/>
          <pc:sldMk cId="0" sldId="674"/>
        </pc:sldMkLst>
        <pc:spChg chg="mod ord">
          <ac:chgData name="Peter Doyle" userId="S::p.doyle@uwtsd.ac.uk::9eb13c6d-8f51-46c9-bcaf-0558aa31b953" providerId="AD" clId="Web-{E9B90800-4F9E-BEAB-D465-6681483176E0}" dt="2019-12-30T13:18:13.333" v="0"/>
          <ac:spMkLst>
            <pc:docMk/>
            <pc:sldMk cId="0" sldId="674"/>
            <ac:spMk id="3" creationId="{1181A049-626E-4290-9FB1-6EC300B56E30}"/>
          </ac:spMkLst>
        </pc:spChg>
        <pc:spChg chg="mod ord">
          <ac:chgData name="Peter Doyle" userId="S::p.doyle@uwtsd.ac.uk::9eb13c6d-8f51-46c9-bcaf-0558aa31b953" providerId="AD" clId="Web-{E9B90800-4F9E-BEAB-D465-6681483176E0}" dt="2019-12-30T13:18:13.333" v="0"/>
          <ac:spMkLst>
            <pc:docMk/>
            <pc:sldMk cId="0" sldId="674"/>
            <ac:spMk id="38914" creationId="{DBD057BE-653A-4DA9-878A-33FBC0141C04}"/>
          </ac:spMkLst>
        </pc:spChg>
      </pc:sldChg>
      <pc:sldChg chg="mod modClrScheme chgLayout">
        <pc:chgData name="Peter Doyle" userId="S::p.doyle@uwtsd.ac.uk::9eb13c6d-8f51-46c9-bcaf-0558aa31b953" providerId="AD" clId="Web-{E9B90800-4F9E-BEAB-D465-6681483176E0}" dt="2019-12-30T13:18:13.333" v="0"/>
        <pc:sldMkLst>
          <pc:docMk/>
          <pc:sldMk cId="0" sldId="677"/>
        </pc:sldMkLst>
      </pc:sldChg>
      <pc:sldChg chg="mod modClrScheme chgLayout">
        <pc:chgData name="Peter Doyle" userId="S::p.doyle@uwtsd.ac.uk::9eb13c6d-8f51-46c9-bcaf-0558aa31b953" providerId="AD" clId="Web-{E9B90800-4F9E-BEAB-D465-6681483176E0}" dt="2019-12-30T13:18:13.333" v="0"/>
        <pc:sldMkLst>
          <pc:docMk/>
          <pc:sldMk cId="0" sldId="678"/>
        </pc:sldMkLst>
      </pc:sldChg>
      <pc:sldChg chg="mod modClrScheme chgLayout">
        <pc:chgData name="Peter Doyle" userId="S::p.doyle@uwtsd.ac.uk::9eb13c6d-8f51-46c9-bcaf-0558aa31b953" providerId="AD" clId="Web-{E9B90800-4F9E-BEAB-D465-6681483176E0}" dt="2019-12-30T13:18:13.333" v="0"/>
        <pc:sldMkLst>
          <pc:docMk/>
          <pc:sldMk cId="0" sldId="679"/>
        </pc:sldMkLst>
      </pc:sldChg>
      <pc:sldChg chg="modSp mod modClrScheme chgLayout">
        <pc:chgData name="Peter Doyle" userId="S::p.doyle@uwtsd.ac.uk::9eb13c6d-8f51-46c9-bcaf-0558aa31b953" providerId="AD" clId="Web-{E9B90800-4F9E-BEAB-D465-6681483176E0}" dt="2019-12-30T13:18:13.333" v="0"/>
        <pc:sldMkLst>
          <pc:docMk/>
          <pc:sldMk cId="0" sldId="681"/>
        </pc:sldMkLst>
        <pc:spChg chg="mod ord">
          <ac:chgData name="Peter Doyle" userId="S::p.doyle@uwtsd.ac.uk::9eb13c6d-8f51-46c9-bcaf-0558aa31b953" providerId="AD" clId="Web-{E9B90800-4F9E-BEAB-D465-6681483176E0}" dt="2019-12-30T13:18:13.333" v="0"/>
          <ac:spMkLst>
            <pc:docMk/>
            <pc:sldMk cId="0" sldId="681"/>
            <ac:spMk id="41986" creationId="{A413FA0E-CE36-4DEF-8118-DBF8AE9282C4}"/>
          </ac:spMkLst>
        </pc:spChg>
        <pc:spChg chg="mod ord">
          <ac:chgData name="Peter Doyle" userId="S::p.doyle@uwtsd.ac.uk::9eb13c6d-8f51-46c9-bcaf-0558aa31b953" providerId="AD" clId="Web-{E9B90800-4F9E-BEAB-D465-6681483176E0}" dt="2019-12-30T13:18:13.333" v="0"/>
          <ac:spMkLst>
            <pc:docMk/>
            <pc:sldMk cId="0" sldId="681"/>
            <ac:spMk id="41987" creationId="{FECD2F81-BE45-4AD9-A67B-7AAA462D465D}"/>
          </ac:spMkLst>
        </pc:spChg>
      </pc:sldChg>
      <pc:sldChg chg="modSp mod modClrScheme chgLayout">
        <pc:chgData name="Peter Doyle" userId="S::p.doyle@uwtsd.ac.uk::9eb13c6d-8f51-46c9-bcaf-0558aa31b953" providerId="AD" clId="Web-{E9B90800-4F9E-BEAB-D465-6681483176E0}" dt="2019-12-30T13:18:13.333" v="0"/>
        <pc:sldMkLst>
          <pc:docMk/>
          <pc:sldMk cId="0" sldId="683"/>
        </pc:sldMkLst>
        <pc:spChg chg="mod ord">
          <ac:chgData name="Peter Doyle" userId="S::p.doyle@uwtsd.ac.uk::9eb13c6d-8f51-46c9-bcaf-0558aa31b953" providerId="AD" clId="Web-{E9B90800-4F9E-BEAB-D465-6681483176E0}" dt="2019-12-30T13:18:13.333" v="0"/>
          <ac:spMkLst>
            <pc:docMk/>
            <pc:sldMk cId="0" sldId="683"/>
            <ac:spMk id="2" creationId="{68A68693-ECDA-4928-A346-B47FC53B3B31}"/>
          </ac:spMkLst>
        </pc:spChg>
        <pc:spChg chg="mod ord">
          <ac:chgData name="Peter Doyle" userId="S::p.doyle@uwtsd.ac.uk::9eb13c6d-8f51-46c9-bcaf-0558aa31b953" providerId="AD" clId="Web-{E9B90800-4F9E-BEAB-D465-6681483176E0}" dt="2019-12-30T13:18:13.333" v="0"/>
          <ac:spMkLst>
            <pc:docMk/>
            <pc:sldMk cId="0" sldId="683"/>
            <ac:spMk id="3" creationId="{E4198B2D-2BA0-4C23-BA27-1EE6CC4C3366}"/>
          </ac:spMkLst>
        </pc:spChg>
      </pc:sldChg>
      <pc:sldChg chg="modSp mod modClrScheme chgLayout">
        <pc:chgData name="Peter Doyle" userId="S::p.doyle@uwtsd.ac.uk::9eb13c6d-8f51-46c9-bcaf-0558aa31b953" providerId="AD" clId="Web-{E9B90800-4F9E-BEAB-D465-6681483176E0}" dt="2019-12-30T13:18:13.333" v="0"/>
        <pc:sldMkLst>
          <pc:docMk/>
          <pc:sldMk cId="0" sldId="684"/>
        </pc:sldMkLst>
        <pc:spChg chg="mod ord">
          <ac:chgData name="Peter Doyle" userId="S::p.doyle@uwtsd.ac.uk::9eb13c6d-8f51-46c9-bcaf-0558aa31b953" providerId="AD" clId="Web-{E9B90800-4F9E-BEAB-D465-6681483176E0}" dt="2019-12-30T13:18:13.333" v="0"/>
          <ac:spMkLst>
            <pc:docMk/>
            <pc:sldMk cId="0" sldId="684"/>
            <ac:spMk id="61442" creationId="{DA7062E8-6D08-49E2-ABCB-FD2B7CA5FE2E}"/>
          </ac:spMkLst>
        </pc:spChg>
        <pc:picChg chg="mod ord">
          <ac:chgData name="Peter Doyle" userId="S::p.doyle@uwtsd.ac.uk::9eb13c6d-8f51-46c9-bcaf-0558aa31b953" providerId="AD" clId="Web-{E9B90800-4F9E-BEAB-D465-6681483176E0}" dt="2019-12-30T13:18:13.333" v="0"/>
          <ac:picMkLst>
            <pc:docMk/>
            <pc:sldMk cId="0" sldId="684"/>
            <ac:picMk id="4" creationId="{ECEAA8F2-6E57-4B69-8D91-1188AD1F30AD}"/>
          </ac:picMkLst>
        </pc:picChg>
      </pc:sldChg>
      <pc:sldMasterChg chg="del delSldLayout">
        <pc:chgData name="Peter Doyle" userId="S::p.doyle@uwtsd.ac.uk::9eb13c6d-8f51-46c9-bcaf-0558aa31b953" providerId="AD" clId="Web-{E9B90800-4F9E-BEAB-D465-6681483176E0}" dt="2019-12-30T13:18:13.333" v="0"/>
        <pc:sldMasterMkLst>
          <pc:docMk/>
          <pc:sldMasterMk cId="0" sldId="2147484052"/>
        </pc:sldMasterMkLst>
        <pc:sldLayoutChg chg="del">
          <pc:chgData name="Peter Doyle" userId="S::p.doyle@uwtsd.ac.uk::9eb13c6d-8f51-46c9-bcaf-0558aa31b953" providerId="AD" clId="Web-{E9B90800-4F9E-BEAB-D465-6681483176E0}" dt="2019-12-30T13:18:13.333" v="0"/>
          <pc:sldLayoutMkLst>
            <pc:docMk/>
            <pc:sldMasterMk cId="0" sldId="2147484052"/>
            <pc:sldLayoutMk cId="559536557" sldId="2147484283"/>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791477943" sldId="2147484284"/>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2140121075" sldId="2147484285"/>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3922526850" sldId="2147484286"/>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2980458411" sldId="2147484287"/>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271481139" sldId="2147484288"/>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4264384090" sldId="2147484289"/>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1157782967" sldId="2147484290"/>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1110326523" sldId="2147484291"/>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1835002726" sldId="2147484292"/>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128969100" sldId="2147484293"/>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1775196196" sldId="2147484294"/>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1720044335" sldId="2147484295"/>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2544533296" sldId="2147484296"/>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124321912" sldId="2147484297"/>
          </pc:sldLayoutMkLst>
        </pc:sldLayoutChg>
        <pc:sldLayoutChg chg="del">
          <pc:chgData name="Peter Doyle" userId="S::p.doyle@uwtsd.ac.uk::9eb13c6d-8f51-46c9-bcaf-0558aa31b953" providerId="AD" clId="Web-{E9B90800-4F9E-BEAB-D465-6681483176E0}" dt="2019-12-30T13:18:13.333" v="0"/>
          <pc:sldLayoutMkLst>
            <pc:docMk/>
            <pc:sldMasterMk cId="0" sldId="2147484052"/>
            <pc:sldLayoutMk cId="4131827107" sldId="2147484298"/>
          </pc:sldLayoutMkLst>
        </pc:sldLayoutChg>
      </pc:sldMasterChg>
      <pc:sldMasterChg chg="add addSldLayout modSldLayout">
        <pc:chgData name="Peter Doyle" userId="S::p.doyle@uwtsd.ac.uk::9eb13c6d-8f51-46c9-bcaf-0558aa31b953" providerId="AD" clId="Web-{E9B90800-4F9E-BEAB-D465-6681483176E0}" dt="2019-12-30T13:18:13.333" v="0"/>
        <pc:sldMasterMkLst>
          <pc:docMk/>
          <pc:sldMasterMk cId="909524280" sldId="2147484299"/>
        </pc:sldMasterMkLst>
        <pc:sldLayoutChg chg="add mod replId">
          <pc:chgData name="Peter Doyle" userId="S::p.doyle@uwtsd.ac.uk::9eb13c6d-8f51-46c9-bcaf-0558aa31b953" providerId="AD" clId="Web-{E9B90800-4F9E-BEAB-D465-6681483176E0}" dt="2019-12-30T13:18:13.333" v="0"/>
          <pc:sldLayoutMkLst>
            <pc:docMk/>
            <pc:sldMasterMk cId="909524280" sldId="2147484299"/>
            <pc:sldLayoutMk cId="2861970825" sldId="2147484300"/>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2892506414" sldId="2147484301"/>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9267646" sldId="2147484302"/>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2964916131" sldId="2147484303"/>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3851580706" sldId="2147484304"/>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4204746141" sldId="2147484305"/>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946546913" sldId="2147484306"/>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4030182061" sldId="2147484307"/>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696277645" sldId="2147484308"/>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3410008484" sldId="2147484309"/>
          </pc:sldLayoutMkLst>
        </pc:sldLayoutChg>
        <pc:sldLayoutChg chg="add mod replId">
          <pc:chgData name="Peter Doyle" userId="S::p.doyle@uwtsd.ac.uk::9eb13c6d-8f51-46c9-bcaf-0558aa31b953" providerId="AD" clId="Web-{E9B90800-4F9E-BEAB-D465-6681483176E0}" dt="2019-12-30T13:18:13.333" v="0"/>
          <pc:sldLayoutMkLst>
            <pc:docMk/>
            <pc:sldMasterMk cId="909524280" sldId="2147484299"/>
            <pc:sldLayoutMk cId="961323583" sldId="214748431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85E733-28BB-4FA8-8A2B-F9E915518891}" type="doc">
      <dgm:prSet loTypeId="urn:microsoft.com/office/officeart/2005/8/layout/pyramid1" loCatId="pyramid" qsTypeId="urn:microsoft.com/office/officeart/2005/8/quickstyle/simple1" qsCatId="simple" csTypeId="urn:microsoft.com/office/officeart/2005/8/colors/accent1_2" csCatId="accent1" phldr="1"/>
      <dgm:spPr/>
    </dgm:pt>
    <dgm:pt modelId="{6CCC55AC-2958-4B2A-9267-B432F5DC5022}">
      <dgm:prSet/>
      <dgm:spPr/>
      <dgm:t>
        <a:bodyPr/>
        <a:lstStyle/>
        <a:p>
          <a:r>
            <a:rPr lang="en-GB"/>
            <a:t>Level 1 – Local issues </a:t>
          </a:r>
        </a:p>
      </dgm:t>
    </dgm:pt>
    <dgm:pt modelId="{57D4F6A3-ED6B-4D51-974A-82C53B897DBE}" type="parTrans" cxnId="{D98457F4-0708-4D20-B138-AF047F22DE49}">
      <dgm:prSet/>
      <dgm:spPr/>
      <dgm:t>
        <a:bodyPr/>
        <a:lstStyle/>
        <a:p>
          <a:endParaRPr lang="en-GB"/>
        </a:p>
      </dgm:t>
    </dgm:pt>
    <dgm:pt modelId="{0748053B-FA01-4325-9F70-3F3E41FC438F}" type="sibTrans" cxnId="{D98457F4-0708-4D20-B138-AF047F22DE49}">
      <dgm:prSet/>
      <dgm:spPr/>
      <dgm:t>
        <a:bodyPr/>
        <a:lstStyle/>
        <a:p>
          <a:endParaRPr lang="en-GB"/>
        </a:p>
      </dgm:t>
    </dgm:pt>
    <dgm:pt modelId="{CF05B525-181E-452E-A6A1-ABF54DC526E6}">
      <dgm:prSet/>
      <dgm:spPr/>
      <dgm:t>
        <a:bodyPr/>
        <a:lstStyle/>
        <a:p>
          <a:r>
            <a:rPr lang="en-GB"/>
            <a:t>Level 2 – Cross Border issues </a:t>
          </a:r>
        </a:p>
      </dgm:t>
    </dgm:pt>
    <dgm:pt modelId="{4303CF02-301D-4447-B6CB-C7BFABC85120}" type="parTrans" cxnId="{1303F834-B09A-4C29-AAC8-EF7644024B97}">
      <dgm:prSet/>
      <dgm:spPr/>
      <dgm:t>
        <a:bodyPr/>
        <a:lstStyle/>
        <a:p>
          <a:endParaRPr lang="en-GB"/>
        </a:p>
      </dgm:t>
    </dgm:pt>
    <dgm:pt modelId="{EB381169-2FC0-4A3E-A550-C3182D8FBD12}" type="sibTrans" cxnId="{1303F834-B09A-4C29-AAC8-EF7644024B97}">
      <dgm:prSet/>
      <dgm:spPr/>
      <dgm:t>
        <a:bodyPr/>
        <a:lstStyle/>
        <a:p>
          <a:endParaRPr lang="en-GB"/>
        </a:p>
      </dgm:t>
    </dgm:pt>
    <dgm:pt modelId="{788E6D1E-D0D4-4D5D-8312-FFEC6A37E6AC}">
      <dgm:prSet/>
      <dgm:spPr/>
      <dgm:t>
        <a:bodyPr/>
        <a:lstStyle/>
        <a:p>
          <a:r>
            <a:rPr lang="en-GB" dirty="0"/>
            <a:t>Level 3 – Serious and Organised Crime </a:t>
          </a:r>
        </a:p>
      </dgm:t>
    </dgm:pt>
    <dgm:pt modelId="{9C0FDF84-E777-485C-A801-9E51BBECF995}" type="parTrans" cxnId="{E343BC4C-58BF-4197-92D9-86498663B5C3}">
      <dgm:prSet/>
      <dgm:spPr/>
      <dgm:t>
        <a:bodyPr/>
        <a:lstStyle/>
        <a:p>
          <a:endParaRPr lang="en-GB"/>
        </a:p>
      </dgm:t>
    </dgm:pt>
    <dgm:pt modelId="{2EEB6321-1E3E-446F-81A2-0F9AB8305F55}" type="sibTrans" cxnId="{E343BC4C-58BF-4197-92D9-86498663B5C3}">
      <dgm:prSet/>
      <dgm:spPr/>
      <dgm:t>
        <a:bodyPr/>
        <a:lstStyle/>
        <a:p>
          <a:endParaRPr lang="en-GB"/>
        </a:p>
      </dgm:t>
    </dgm:pt>
    <dgm:pt modelId="{8135F72A-45C9-4D15-AFAE-78A2249D7665}" type="pres">
      <dgm:prSet presAssocID="{6D85E733-28BB-4FA8-8A2B-F9E915518891}" presName="Name0" presStyleCnt="0">
        <dgm:presLayoutVars>
          <dgm:dir/>
          <dgm:animLvl val="lvl"/>
          <dgm:resizeHandles val="exact"/>
        </dgm:presLayoutVars>
      </dgm:prSet>
      <dgm:spPr/>
    </dgm:pt>
    <dgm:pt modelId="{862EBBFE-57E5-47C8-BFD0-06FC9C3AF1C5}" type="pres">
      <dgm:prSet presAssocID="{788E6D1E-D0D4-4D5D-8312-FFEC6A37E6AC}" presName="Name8" presStyleCnt="0"/>
      <dgm:spPr/>
    </dgm:pt>
    <dgm:pt modelId="{409921EE-AB58-4F58-8ED2-BD1EAB0160E4}" type="pres">
      <dgm:prSet presAssocID="{788E6D1E-D0D4-4D5D-8312-FFEC6A37E6AC}" presName="level" presStyleLbl="node1" presStyleIdx="0" presStyleCnt="3">
        <dgm:presLayoutVars>
          <dgm:chMax val="1"/>
          <dgm:bulletEnabled val="1"/>
        </dgm:presLayoutVars>
      </dgm:prSet>
      <dgm:spPr/>
    </dgm:pt>
    <dgm:pt modelId="{F5D3DF30-E36C-4C45-A408-DAB941B860DE}" type="pres">
      <dgm:prSet presAssocID="{788E6D1E-D0D4-4D5D-8312-FFEC6A37E6AC}" presName="levelTx" presStyleLbl="revTx" presStyleIdx="0" presStyleCnt="0">
        <dgm:presLayoutVars>
          <dgm:chMax val="1"/>
          <dgm:bulletEnabled val="1"/>
        </dgm:presLayoutVars>
      </dgm:prSet>
      <dgm:spPr/>
    </dgm:pt>
    <dgm:pt modelId="{9A4EF2F1-B0BC-4422-BAE7-320E9744371A}" type="pres">
      <dgm:prSet presAssocID="{CF05B525-181E-452E-A6A1-ABF54DC526E6}" presName="Name8" presStyleCnt="0"/>
      <dgm:spPr/>
    </dgm:pt>
    <dgm:pt modelId="{C5ADBC60-9B02-448E-9FAF-894218054B48}" type="pres">
      <dgm:prSet presAssocID="{CF05B525-181E-452E-A6A1-ABF54DC526E6}" presName="level" presStyleLbl="node1" presStyleIdx="1" presStyleCnt="3">
        <dgm:presLayoutVars>
          <dgm:chMax val="1"/>
          <dgm:bulletEnabled val="1"/>
        </dgm:presLayoutVars>
      </dgm:prSet>
      <dgm:spPr/>
    </dgm:pt>
    <dgm:pt modelId="{C6C9E3AD-5D98-45AB-A236-B31F4B40A328}" type="pres">
      <dgm:prSet presAssocID="{CF05B525-181E-452E-A6A1-ABF54DC526E6}" presName="levelTx" presStyleLbl="revTx" presStyleIdx="0" presStyleCnt="0">
        <dgm:presLayoutVars>
          <dgm:chMax val="1"/>
          <dgm:bulletEnabled val="1"/>
        </dgm:presLayoutVars>
      </dgm:prSet>
      <dgm:spPr/>
    </dgm:pt>
    <dgm:pt modelId="{B0261E76-B4A8-4963-A183-B789D32CBA18}" type="pres">
      <dgm:prSet presAssocID="{6CCC55AC-2958-4B2A-9267-B432F5DC5022}" presName="Name8" presStyleCnt="0"/>
      <dgm:spPr/>
    </dgm:pt>
    <dgm:pt modelId="{70099F2E-D9A2-488B-8EDF-4FAA3B469F49}" type="pres">
      <dgm:prSet presAssocID="{6CCC55AC-2958-4B2A-9267-B432F5DC5022}" presName="level" presStyleLbl="node1" presStyleIdx="2" presStyleCnt="3">
        <dgm:presLayoutVars>
          <dgm:chMax val="1"/>
          <dgm:bulletEnabled val="1"/>
        </dgm:presLayoutVars>
      </dgm:prSet>
      <dgm:spPr/>
    </dgm:pt>
    <dgm:pt modelId="{32FDF731-D473-4CDC-B355-CF8B23C31686}" type="pres">
      <dgm:prSet presAssocID="{6CCC55AC-2958-4B2A-9267-B432F5DC5022}" presName="levelTx" presStyleLbl="revTx" presStyleIdx="0" presStyleCnt="0">
        <dgm:presLayoutVars>
          <dgm:chMax val="1"/>
          <dgm:bulletEnabled val="1"/>
        </dgm:presLayoutVars>
      </dgm:prSet>
      <dgm:spPr/>
    </dgm:pt>
  </dgm:ptLst>
  <dgm:cxnLst>
    <dgm:cxn modelId="{429C8612-7DDE-4A35-92D1-FA43CC6F4718}" type="presOf" srcId="{788E6D1E-D0D4-4D5D-8312-FFEC6A37E6AC}" destId="{F5D3DF30-E36C-4C45-A408-DAB941B860DE}" srcOrd="1" destOrd="0" presId="urn:microsoft.com/office/officeart/2005/8/layout/pyramid1"/>
    <dgm:cxn modelId="{0073611D-EE7E-4BCE-966F-1639BE162F11}" type="presOf" srcId="{788E6D1E-D0D4-4D5D-8312-FFEC6A37E6AC}" destId="{409921EE-AB58-4F58-8ED2-BD1EAB0160E4}" srcOrd="0" destOrd="0" presId="urn:microsoft.com/office/officeart/2005/8/layout/pyramid1"/>
    <dgm:cxn modelId="{1303F834-B09A-4C29-AAC8-EF7644024B97}" srcId="{6D85E733-28BB-4FA8-8A2B-F9E915518891}" destId="{CF05B525-181E-452E-A6A1-ABF54DC526E6}" srcOrd="1" destOrd="0" parTransId="{4303CF02-301D-4447-B6CB-C7BFABC85120}" sibTransId="{EB381169-2FC0-4A3E-A550-C3182D8FBD12}"/>
    <dgm:cxn modelId="{F3D9F062-02C6-4919-AB24-50FC02ADABFD}" type="presOf" srcId="{CF05B525-181E-452E-A6A1-ABF54DC526E6}" destId="{C6C9E3AD-5D98-45AB-A236-B31F4B40A328}" srcOrd="1" destOrd="0" presId="urn:microsoft.com/office/officeart/2005/8/layout/pyramid1"/>
    <dgm:cxn modelId="{9563AD6B-F12D-461D-B30C-D8394F7A791C}" type="presOf" srcId="{6CCC55AC-2958-4B2A-9267-B432F5DC5022}" destId="{70099F2E-D9A2-488B-8EDF-4FAA3B469F49}" srcOrd="0" destOrd="0" presId="urn:microsoft.com/office/officeart/2005/8/layout/pyramid1"/>
    <dgm:cxn modelId="{E343BC4C-58BF-4197-92D9-86498663B5C3}" srcId="{6D85E733-28BB-4FA8-8A2B-F9E915518891}" destId="{788E6D1E-D0D4-4D5D-8312-FFEC6A37E6AC}" srcOrd="0" destOrd="0" parTransId="{9C0FDF84-E777-485C-A801-9E51BBECF995}" sibTransId="{2EEB6321-1E3E-446F-81A2-0F9AB8305F55}"/>
    <dgm:cxn modelId="{092DB4D9-B6AB-4478-B5CC-445CD67DC3B3}" type="presOf" srcId="{6D85E733-28BB-4FA8-8A2B-F9E915518891}" destId="{8135F72A-45C9-4D15-AFAE-78A2249D7665}" srcOrd="0" destOrd="0" presId="urn:microsoft.com/office/officeart/2005/8/layout/pyramid1"/>
    <dgm:cxn modelId="{621E42ED-E1BA-4037-99F1-35B3B75168E8}" type="presOf" srcId="{6CCC55AC-2958-4B2A-9267-B432F5DC5022}" destId="{32FDF731-D473-4CDC-B355-CF8B23C31686}" srcOrd="1" destOrd="0" presId="urn:microsoft.com/office/officeart/2005/8/layout/pyramid1"/>
    <dgm:cxn modelId="{D98457F4-0708-4D20-B138-AF047F22DE49}" srcId="{6D85E733-28BB-4FA8-8A2B-F9E915518891}" destId="{6CCC55AC-2958-4B2A-9267-B432F5DC5022}" srcOrd="2" destOrd="0" parTransId="{57D4F6A3-ED6B-4D51-974A-82C53B897DBE}" sibTransId="{0748053B-FA01-4325-9F70-3F3E41FC438F}"/>
    <dgm:cxn modelId="{CD0DD2F4-52AC-443A-A8B9-AFEE4856F9BE}" type="presOf" srcId="{CF05B525-181E-452E-A6A1-ABF54DC526E6}" destId="{C5ADBC60-9B02-448E-9FAF-894218054B48}" srcOrd="0" destOrd="0" presId="urn:microsoft.com/office/officeart/2005/8/layout/pyramid1"/>
    <dgm:cxn modelId="{880373FB-EF2D-439C-92F7-7D6BE75AE516}" type="presParOf" srcId="{8135F72A-45C9-4D15-AFAE-78A2249D7665}" destId="{862EBBFE-57E5-47C8-BFD0-06FC9C3AF1C5}" srcOrd="0" destOrd="0" presId="urn:microsoft.com/office/officeart/2005/8/layout/pyramid1"/>
    <dgm:cxn modelId="{5FC87C7B-388B-4E68-822C-9D798A069417}" type="presParOf" srcId="{862EBBFE-57E5-47C8-BFD0-06FC9C3AF1C5}" destId="{409921EE-AB58-4F58-8ED2-BD1EAB0160E4}" srcOrd="0" destOrd="0" presId="urn:microsoft.com/office/officeart/2005/8/layout/pyramid1"/>
    <dgm:cxn modelId="{0DC68054-7BD7-4788-BD82-A1EBEC99C091}" type="presParOf" srcId="{862EBBFE-57E5-47C8-BFD0-06FC9C3AF1C5}" destId="{F5D3DF30-E36C-4C45-A408-DAB941B860DE}" srcOrd="1" destOrd="0" presId="urn:microsoft.com/office/officeart/2005/8/layout/pyramid1"/>
    <dgm:cxn modelId="{E75FCA3F-F86F-4A04-B6A6-ABA3746D250E}" type="presParOf" srcId="{8135F72A-45C9-4D15-AFAE-78A2249D7665}" destId="{9A4EF2F1-B0BC-4422-BAE7-320E9744371A}" srcOrd="1" destOrd="0" presId="urn:microsoft.com/office/officeart/2005/8/layout/pyramid1"/>
    <dgm:cxn modelId="{289F596F-9AC2-4C5B-A986-BDF425D1CA27}" type="presParOf" srcId="{9A4EF2F1-B0BC-4422-BAE7-320E9744371A}" destId="{C5ADBC60-9B02-448E-9FAF-894218054B48}" srcOrd="0" destOrd="0" presId="urn:microsoft.com/office/officeart/2005/8/layout/pyramid1"/>
    <dgm:cxn modelId="{5F193DCD-8D31-4715-BE27-B2FB1304EF85}" type="presParOf" srcId="{9A4EF2F1-B0BC-4422-BAE7-320E9744371A}" destId="{C6C9E3AD-5D98-45AB-A236-B31F4B40A328}" srcOrd="1" destOrd="0" presId="urn:microsoft.com/office/officeart/2005/8/layout/pyramid1"/>
    <dgm:cxn modelId="{4D1AAA0F-CAFF-4B6E-9E4B-6A14E71FFBA3}" type="presParOf" srcId="{8135F72A-45C9-4D15-AFAE-78A2249D7665}" destId="{B0261E76-B4A8-4963-A183-B789D32CBA18}" srcOrd="2" destOrd="0" presId="urn:microsoft.com/office/officeart/2005/8/layout/pyramid1"/>
    <dgm:cxn modelId="{7E65E2FA-4377-49B6-A1C6-4848CE24EA9D}" type="presParOf" srcId="{B0261E76-B4A8-4963-A183-B789D32CBA18}" destId="{70099F2E-D9A2-488B-8EDF-4FAA3B469F49}" srcOrd="0" destOrd="0" presId="urn:microsoft.com/office/officeart/2005/8/layout/pyramid1"/>
    <dgm:cxn modelId="{1E04220D-8443-47E4-8273-E92A62EF9B9A}" type="presParOf" srcId="{B0261E76-B4A8-4963-A183-B789D32CBA18}" destId="{32FDF731-D473-4CDC-B355-CF8B23C31686}"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921EE-AB58-4F58-8ED2-BD1EAB0160E4}">
      <dsp:nvSpPr>
        <dsp:cNvPr id="0" name=""/>
        <dsp:cNvSpPr/>
      </dsp:nvSpPr>
      <dsp:spPr>
        <a:xfrm>
          <a:off x="2743200" y="0"/>
          <a:ext cx="2743199" cy="1612271"/>
        </a:xfrm>
        <a:prstGeom prst="trapezoid">
          <a:avLst>
            <a:gd name="adj" fmla="val 8507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Level 3 – Serious and Organised Crime </a:t>
          </a:r>
        </a:p>
      </dsp:txBody>
      <dsp:txXfrm>
        <a:off x="2743200" y="0"/>
        <a:ext cx="2743199" cy="1612271"/>
      </dsp:txXfrm>
    </dsp:sp>
    <dsp:sp modelId="{C5ADBC60-9B02-448E-9FAF-894218054B48}">
      <dsp:nvSpPr>
        <dsp:cNvPr id="0" name=""/>
        <dsp:cNvSpPr/>
      </dsp:nvSpPr>
      <dsp:spPr>
        <a:xfrm>
          <a:off x="1371600" y="1612271"/>
          <a:ext cx="5486399" cy="1612271"/>
        </a:xfrm>
        <a:prstGeom prst="trapezoid">
          <a:avLst>
            <a:gd name="adj" fmla="val 8507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a:t>Level 2 – Cross Border issues </a:t>
          </a:r>
        </a:p>
      </dsp:txBody>
      <dsp:txXfrm>
        <a:off x="2331720" y="1612271"/>
        <a:ext cx="3566160" cy="1612271"/>
      </dsp:txXfrm>
    </dsp:sp>
    <dsp:sp modelId="{70099F2E-D9A2-488B-8EDF-4FAA3B469F49}">
      <dsp:nvSpPr>
        <dsp:cNvPr id="0" name=""/>
        <dsp:cNvSpPr/>
      </dsp:nvSpPr>
      <dsp:spPr>
        <a:xfrm>
          <a:off x="0" y="3224542"/>
          <a:ext cx="8229600" cy="1612271"/>
        </a:xfrm>
        <a:prstGeom prst="trapezoid">
          <a:avLst>
            <a:gd name="adj" fmla="val 8507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a:t>Level 1 – Local issues </a:t>
          </a:r>
        </a:p>
      </dsp:txBody>
      <dsp:txXfrm>
        <a:off x="1440179" y="3224542"/>
        <a:ext cx="5349240" cy="161227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F2ABBEA-0640-400C-B1D5-D65009EF4ACB}"/>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0B66E517-6E33-4428-A64F-8E0A5B2B8B5D}"/>
              </a:ext>
            </a:extLst>
          </p:cNvPr>
          <p:cNvSpPr>
            <a:spLocks noGrp="1"/>
          </p:cNvSpPr>
          <p:nvPr>
            <p:ph type="dt" sz="quarter"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mn-lt"/>
              </a:defRPr>
            </a:lvl1pPr>
          </a:lstStyle>
          <a:p>
            <a:pPr>
              <a:defRPr/>
            </a:pPr>
            <a:fld id="{84ABEA1D-AF61-47E1-A868-B1643C14A840}" type="datetimeFigureOut">
              <a:rPr lang="en-GB"/>
              <a:pPr>
                <a:defRPr/>
              </a:pPr>
              <a:t>30/12/2019</a:t>
            </a:fld>
            <a:endParaRPr lang="en-GB"/>
          </a:p>
        </p:txBody>
      </p:sp>
      <p:sp>
        <p:nvSpPr>
          <p:cNvPr id="4" name="Footer Placeholder 3">
            <a:extLst>
              <a:ext uri="{FF2B5EF4-FFF2-40B4-BE49-F238E27FC236}">
                <a16:creationId xmlns:a16="http://schemas.microsoft.com/office/drawing/2014/main" id="{00784C70-408E-419E-AE4E-7CDE4CDD29CC}"/>
              </a:ext>
            </a:extLst>
          </p:cNvPr>
          <p:cNvSpPr>
            <a:spLocks noGrp="1"/>
          </p:cNvSpPr>
          <p:nvPr>
            <p:ph type="ftr" sz="quarter" idx="2"/>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B2BCDD24-8861-49CD-A27D-AD8D25496F41}"/>
              </a:ext>
            </a:extLst>
          </p:cNvPr>
          <p:cNvSpPr>
            <a:spLocks noGrp="1"/>
          </p:cNvSpPr>
          <p:nvPr>
            <p:ph type="sldNum" sz="quarter" idx="3"/>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06C6E8FF-84D3-497F-90D9-0DE4663A52B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96B485-5340-45D5-9D08-19A0A7506939}"/>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2B4ACD2-BF7C-4834-BA38-EDA07E9C271C}"/>
              </a:ext>
            </a:extLst>
          </p:cNvPr>
          <p:cNvSpPr>
            <a:spLocks noGrp="1"/>
          </p:cNvSpPr>
          <p:nvPr>
            <p:ph type="dt"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mn-lt"/>
                <a:cs typeface="+mn-cs"/>
              </a:defRPr>
            </a:lvl1pPr>
          </a:lstStyle>
          <a:p>
            <a:pPr>
              <a:defRPr/>
            </a:pPr>
            <a:fld id="{3A21408C-5233-4F9F-83A9-40073089D154}" type="datetimeFigureOut">
              <a:rPr lang="en-GB"/>
              <a:pPr>
                <a:defRPr/>
              </a:pPr>
              <a:t>30/12/2019</a:t>
            </a:fld>
            <a:endParaRPr lang="en-GB"/>
          </a:p>
        </p:txBody>
      </p:sp>
      <p:sp>
        <p:nvSpPr>
          <p:cNvPr id="4" name="Slide Image Placeholder 3">
            <a:extLst>
              <a:ext uri="{FF2B5EF4-FFF2-40B4-BE49-F238E27FC236}">
                <a16:creationId xmlns:a16="http://schemas.microsoft.com/office/drawing/2014/main" id="{378CB1AB-9220-4515-BF92-37E63D6EBE0A}"/>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a:extLst>
              <a:ext uri="{FF2B5EF4-FFF2-40B4-BE49-F238E27FC236}">
                <a16:creationId xmlns:a16="http://schemas.microsoft.com/office/drawing/2014/main" id="{48A69DD5-D1FB-4366-9633-20ACA95DD835}"/>
              </a:ext>
            </a:extLst>
          </p:cNvPr>
          <p:cNvSpPr>
            <a:spLocks noGrp="1"/>
          </p:cNvSpPr>
          <p:nvPr>
            <p:ph type="body" sz="quarter" idx="3"/>
          </p:nvPr>
        </p:nvSpPr>
        <p:spPr>
          <a:xfrm>
            <a:off x="666750" y="4632325"/>
            <a:ext cx="5335588" cy="4389438"/>
          </a:xfrm>
          <a:prstGeom prst="rect">
            <a:avLst/>
          </a:prstGeom>
        </p:spPr>
        <p:txBody>
          <a:bodyPr vert="horz" lIns="89785" tIns="44892" rIns="89785" bIns="44892"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6A3C5C16-CA2B-4D41-A4F7-AA52F986396B}"/>
              </a:ext>
            </a:extLst>
          </p:cNvPr>
          <p:cNvSpPr>
            <a:spLocks noGrp="1"/>
          </p:cNvSpPr>
          <p:nvPr>
            <p:ph type="ftr" sz="quarter" idx="4"/>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A64347CA-F9D8-4345-A5E1-E8757EB94DA0}"/>
              </a:ext>
            </a:extLst>
          </p:cNvPr>
          <p:cNvSpPr>
            <a:spLocks noGrp="1"/>
          </p:cNvSpPr>
          <p:nvPr>
            <p:ph type="sldNum" sz="quarter" idx="5"/>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defRPr>
            </a:lvl1pPr>
          </a:lstStyle>
          <a:p>
            <a:pPr>
              <a:defRPr/>
            </a:pPr>
            <a:fld id="{888AA4F4-331A-4E72-8BE9-10B7DE3D524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DCE4BF43-2994-4D89-BC3F-3759DACF36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065EA15-D193-4CF0-9DCB-858DED9362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22D20C16-902A-4F96-8B60-87D6E83704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A32EA5A8-8B93-4F96-968B-5766CE647624}"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85F0EFC-AEA9-4AA1-8B4C-039801D27A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3AD29920-DF59-4CF9-A512-FABB6A20EB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4340" name="Slide Number Placeholder 3">
            <a:extLst>
              <a:ext uri="{FF2B5EF4-FFF2-40B4-BE49-F238E27FC236}">
                <a16:creationId xmlns:a16="http://schemas.microsoft.com/office/drawing/2014/main" id="{631E4870-A850-4F22-9082-14A29B25368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12D0257C-F817-4014-97C0-8FDCB6756BC1}"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C8D0E68F-328A-4EC1-AC08-EFA6FDAD10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2DE8C691-F70F-455D-A21B-0D18299A7A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6388" name="Slide Number Placeholder 3">
            <a:extLst>
              <a:ext uri="{FF2B5EF4-FFF2-40B4-BE49-F238E27FC236}">
                <a16:creationId xmlns:a16="http://schemas.microsoft.com/office/drawing/2014/main" id="{5CB1C878-C3A6-4D98-AD0B-0646CBCE42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A13C70C6-EE2E-42C6-86E6-BBF4E3F7C3A6}" type="slidenum">
              <a:rPr lang="en-GB" altLang="en-US" smtClean="0">
                <a:latin typeface="Calibri" panose="020F0502020204030204" pitchFamily="34" charset="0"/>
                <a:cs typeface="Arial" panose="020B0604020202020204" pitchFamily="34" charset="0"/>
              </a:rPr>
              <a:pPr fontAlgn="base">
                <a:spcBef>
                  <a:spcPct val="0"/>
                </a:spcBef>
                <a:spcAft>
                  <a:spcPct val="0"/>
                </a:spcAft>
              </a:pPr>
              <a:t>3</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B7307C4-3B1A-479A-A37B-E72AA77966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5796EF1-CF47-4A3F-B4AA-85380E4EA6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C56EC244-FB3B-41B7-A538-976CCE0342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749DE274-6A1D-4F1D-9321-A20963045113}" type="slidenum">
              <a:rPr lang="en-GB" altLang="en-US" smtClean="0">
                <a:latin typeface="Calibri" panose="020F0502020204030204" pitchFamily="34" charset="0"/>
                <a:cs typeface="Arial" panose="020B0604020202020204" pitchFamily="34" charset="0"/>
              </a:rPr>
              <a:pPr fontAlgn="base">
                <a:spcBef>
                  <a:spcPct val="0"/>
                </a:spcBef>
                <a:spcAft>
                  <a:spcPct val="0"/>
                </a:spcAft>
              </a:pPr>
              <a:t>4</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DA5409D-CC4D-4C54-874C-BAABA1A48E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B3E0BFDF-DCE2-4983-A759-01B9E88FFCD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0484" name="Slide Number Placeholder 3">
            <a:extLst>
              <a:ext uri="{FF2B5EF4-FFF2-40B4-BE49-F238E27FC236}">
                <a16:creationId xmlns:a16="http://schemas.microsoft.com/office/drawing/2014/main" id="{A189BE3C-F002-4298-9DB0-E0EBD26781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ADC227FD-38BB-4758-80DD-C5D35CC21D51}" type="slidenum">
              <a:rPr lang="en-GB" altLang="en-US" smtClean="0">
                <a:latin typeface="Calibri" panose="020F0502020204030204" pitchFamily="34" charset="0"/>
                <a:cs typeface="Arial" panose="020B0604020202020204" pitchFamily="34" charset="0"/>
              </a:rPr>
              <a:pPr fontAlgn="base">
                <a:spcBef>
                  <a:spcPct val="0"/>
                </a:spcBef>
                <a:spcAft>
                  <a:spcPct val="0"/>
                </a:spcAft>
              </a:pPr>
              <a:t>5</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79E69A7A-0FA2-4669-89B7-0B828CFA49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C6520EA9-AA7B-40F8-879F-530253AA99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0E9ACBA2-D09E-4BBC-A21E-D8B02CD1D9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41EE4440-8846-4C52-9281-3F5FABC6163F}" type="slidenum">
              <a:rPr lang="en-GB" altLang="en-US" smtClean="0">
                <a:latin typeface="Calibri" panose="020F0502020204030204" pitchFamily="34" charset="0"/>
              </a:rPr>
              <a:pPr fontAlgn="base">
                <a:spcBef>
                  <a:spcPct val="0"/>
                </a:spcBef>
                <a:spcAft>
                  <a:spcPct val="0"/>
                </a:spcAft>
              </a:pPr>
              <a:t>6</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0CC5D0D1-A971-4FCA-9D5F-7D2C6C11FF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37D21F7F-7ED5-4D7D-A582-A39EA7A942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0" name="Slide Number Placeholder 3">
            <a:extLst>
              <a:ext uri="{FF2B5EF4-FFF2-40B4-BE49-F238E27FC236}">
                <a16:creationId xmlns:a16="http://schemas.microsoft.com/office/drawing/2014/main" id="{84545D50-F796-4B6C-8E75-82B3CF8960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E284BC65-21FD-4107-8FAB-DE63B3CB9FE1}" type="slidenum">
              <a:rPr lang="en-GB" altLang="en-US" smtClean="0">
                <a:latin typeface="Calibri" panose="020F0502020204030204" pitchFamily="34" charset="0"/>
                <a:cs typeface="Arial" panose="020B0604020202020204" pitchFamily="34" charset="0"/>
              </a:rPr>
              <a:pPr fontAlgn="base">
                <a:spcBef>
                  <a:spcPct val="0"/>
                </a:spcBef>
                <a:spcAft>
                  <a:spcPct val="0"/>
                </a:spcAft>
              </a:pPr>
              <a:t>7</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11EA045-7591-45BF-9E9E-2E301E94990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6E4997DA-5623-49B4-9310-9FEC9529B91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D7C18A06-A791-496E-A073-3710259AC2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E31E0E33-FBF1-4C62-A569-E1785C24D40C}" type="slidenum">
              <a:rPr lang="en-GB" altLang="en-US" smtClean="0">
                <a:latin typeface="Calibri" panose="020F0502020204030204" pitchFamily="34" charset="0"/>
                <a:cs typeface="Arial" panose="020B0604020202020204" pitchFamily="34" charset="0"/>
              </a:rPr>
              <a:pPr fontAlgn="base">
                <a:spcBef>
                  <a:spcPct val="0"/>
                </a:spcBef>
                <a:spcAft>
                  <a:spcPct val="0"/>
                </a:spcAft>
              </a:pPr>
              <a:t>8</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022CEA9-6E17-42A4-A02F-E5D744DD46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568BF21-D9C6-496D-91CB-CD5C1A813BB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a:extLst>
              <a:ext uri="{FF2B5EF4-FFF2-40B4-BE49-F238E27FC236}">
                <a16:creationId xmlns:a16="http://schemas.microsoft.com/office/drawing/2014/main" id="{FCF6C655-E45C-4E67-830E-669173D323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616FF128-4A53-4D5C-9E32-B2BF60B9BB9C}" type="slidenum">
              <a:rPr lang="en-GB" altLang="en-US" smtClean="0">
                <a:latin typeface="Calibri" panose="020F0502020204030204" pitchFamily="34" charset="0"/>
                <a:cs typeface="Arial" panose="020B0604020202020204" pitchFamily="34" charset="0"/>
              </a:rPr>
              <a:pPr fontAlgn="base">
                <a:spcBef>
                  <a:spcPct val="0"/>
                </a:spcBef>
                <a:spcAft>
                  <a:spcPct val="0"/>
                </a:spcAft>
              </a:pPr>
              <a:t>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0A291B54-BE77-4720-AF62-E19646D7CC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4E8DFA1C-D872-421B-A717-8A9148FF93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0724" name="Slide Number Placeholder 3">
            <a:extLst>
              <a:ext uri="{FF2B5EF4-FFF2-40B4-BE49-F238E27FC236}">
                <a16:creationId xmlns:a16="http://schemas.microsoft.com/office/drawing/2014/main" id="{1C8CF0B7-8F49-405C-8601-C97161D321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588213AF-53A8-4BC4-B7DE-39B52A62680B}"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10</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33BC0FF-4D25-496E-A537-5FDC9C292D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4F14290D-7BDE-47C4-A01A-F33CCEAFDB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D579C416-D3CA-42CD-9E3D-B02BCB4A6D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91424058-B73D-41D9-951B-CB5E56A06678}"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0496AEC-7364-465B-B9AE-EC3968094E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F3819186-3916-4F16-B104-B3DB70C5CF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4820" name="Slide Number Placeholder 3">
            <a:extLst>
              <a:ext uri="{FF2B5EF4-FFF2-40B4-BE49-F238E27FC236}">
                <a16:creationId xmlns:a16="http://schemas.microsoft.com/office/drawing/2014/main" id="{C9DB0075-B4FF-424F-9A26-056A38A16F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43DFEE28-4AA9-4364-B9B7-28BDA7FE4488}"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12</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E76AA91-DBB7-450F-A57F-D4BC51CC37E6}"/>
              </a:ext>
            </a:extLst>
          </p:cNvPr>
          <p:cNvSpPr>
            <a:spLocks noGrp="1" noRot="1" noChangeAspect="1" noTextEdit="1"/>
          </p:cNvSpPr>
          <p:nvPr>
            <p:ph type="sldImg"/>
          </p:nvPr>
        </p:nvSpPr>
        <p:spPr bwMode="auto">
          <a:xfrm>
            <a:off x="2222500" y="30163"/>
            <a:ext cx="2444750" cy="18351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B36C16B-3747-41A5-8B6C-7B9F9FCEC033}"/>
              </a:ext>
            </a:extLst>
          </p:cNvPr>
          <p:cNvSpPr>
            <a:spLocks noGrp="1"/>
          </p:cNvSpPr>
          <p:nvPr>
            <p:ph type="body" idx="1"/>
          </p:nvPr>
        </p:nvSpPr>
        <p:spPr bwMode="auto">
          <a:xfrm>
            <a:off x="684213" y="1924050"/>
            <a:ext cx="5233987" cy="7483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b="1">
                <a:latin typeface="Arial" panose="020B0604020202020204" pitchFamily="34" charset="0"/>
              </a:rPr>
              <a:t>State:</a:t>
            </a:r>
          </a:p>
          <a:p>
            <a:r>
              <a:rPr lang="en-GB" altLang="en-US" sz="1400" b="1">
                <a:solidFill>
                  <a:srgbClr val="FF3300"/>
                </a:solidFill>
                <a:latin typeface="Arial" panose="020B0604020202020204" pitchFamily="34" charset="0"/>
              </a:rPr>
              <a:t>Level 1</a:t>
            </a:r>
            <a:r>
              <a:rPr lang="en-GB" altLang="en-US" sz="1400" b="1">
                <a:latin typeface="Arial" panose="020B0604020202020204" pitchFamily="34" charset="0"/>
              </a:rPr>
              <a:t> - </a:t>
            </a:r>
            <a:r>
              <a:rPr lang="en-GB" altLang="en-US" sz="1400" b="1">
                <a:solidFill>
                  <a:srgbClr val="0033CC"/>
                </a:solidFill>
                <a:latin typeface="Arial" panose="020B0604020202020204" pitchFamily="34" charset="0"/>
              </a:rPr>
              <a:t>Local Issues </a:t>
            </a:r>
            <a:r>
              <a:rPr lang="en-GB" altLang="en-US" sz="1400">
                <a:latin typeface="Arial" panose="020B0604020202020204" pitchFamily="34" charset="0"/>
              </a:rPr>
              <a:t>- Local criminals, crime and disorder affecting a Division or Basic Command Unit.  This will be classed as priority and volume crime. This could be any crime from theft to murder that the BCU expects to be handled by local resources. </a:t>
            </a:r>
          </a:p>
          <a:p>
            <a:r>
              <a:rPr lang="en-GB" altLang="en-US" sz="1400" b="1">
                <a:solidFill>
                  <a:srgbClr val="FF3300"/>
                </a:solidFill>
                <a:latin typeface="Arial" panose="020B0604020202020204" pitchFamily="34" charset="0"/>
              </a:rPr>
              <a:t>Level 2</a:t>
            </a:r>
            <a:r>
              <a:rPr lang="en-GB" altLang="en-US" sz="1400" b="1">
                <a:latin typeface="Arial" panose="020B0604020202020204" pitchFamily="34" charset="0"/>
              </a:rPr>
              <a:t> – </a:t>
            </a:r>
            <a:r>
              <a:rPr lang="en-GB" altLang="en-US" sz="1400" b="1">
                <a:solidFill>
                  <a:srgbClr val="0033CC"/>
                </a:solidFill>
                <a:latin typeface="Arial" panose="020B0604020202020204" pitchFamily="34" charset="0"/>
              </a:rPr>
              <a:t>Force/Cross Border Issues</a:t>
            </a:r>
            <a:r>
              <a:rPr lang="en-GB" altLang="en-US" sz="1400">
                <a:solidFill>
                  <a:srgbClr val="0033CC"/>
                </a:solidFill>
                <a:latin typeface="Arial" panose="020B0604020202020204" pitchFamily="34" charset="0"/>
              </a:rPr>
              <a:t> </a:t>
            </a:r>
            <a:r>
              <a:rPr lang="en-GB" altLang="en-US" sz="1400">
                <a:latin typeface="Arial" panose="020B0604020202020204" pitchFamily="34" charset="0"/>
              </a:rPr>
              <a:t>- usually the actions of a criminal or other specific problem affecting more than one area within a force, or affecting another force or regional crime activity and usually requiring additional resources, possibly from organisations such as the National Crime Agency or HM Customs and Excise.</a:t>
            </a:r>
          </a:p>
          <a:p>
            <a:r>
              <a:rPr lang="en-GB" altLang="en-US" sz="1400" b="1">
                <a:solidFill>
                  <a:srgbClr val="FF3300"/>
                </a:solidFill>
                <a:latin typeface="Arial" panose="020B0604020202020204" pitchFamily="34" charset="0"/>
              </a:rPr>
              <a:t>Level 3</a:t>
            </a:r>
            <a:r>
              <a:rPr lang="en-GB" altLang="en-US" sz="1400" b="1">
                <a:latin typeface="Arial" panose="020B0604020202020204" pitchFamily="34" charset="0"/>
              </a:rPr>
              <a:t> – </a:t>
            </a:r>
            <a:r>
              <a:rPr lang="en-GB" altLang="en-US" sz="1400" b="1">
                <a:solidFill>
                  <a:srgbClr val="0033CC"/>
                </a:solidFill>
                <a:latin typeface="Arial" panose="020B0604020202020204" pitchFamily="34" charset="0"/>
              </a:rPr>
              <a:t>National/Serious &amp; Organised Crime</a:t>
            </a:r>
            <a:r>
              <a:rPr lang="en-GB" altLang="en-US" sz="1400">
                <a:solidFill>
                  <a:srgbClr val="0033CC"/>
                </a:solidFill>
                <a:latin typeface="Arial" panose="020B0604020202020204" pitchFamily="34" charset="0"/>
              </a:rPr>
              <a:t> </a:t>
            </a:r>
            <a:r>
              <a:rPr lang="en-GB" altLang="en-US" sz="1400">
                <a:latin typeface="Arial" panose="020B0604020202020204" pitchFamily="34" charset="0"/>
              </a:rPr>
              <a:t>- Serious and organised crime usually operating on a national or international scale requiring identification by proactive means and a response primarily through targeted operations by dedicated units.  It is also likely to require a national preventative response.</a:t>
            </a:r>
          </a:p>
          <a:p>
            <a:r>
              <a:rPr lang="en-GB" altLang="en-US" sz="1400">
                <a:latin typeface="Arial" panose="020B0604020202020204" pitchFamily="34" charset="0"/>
              </a:rPr>
              <a:t>It can be seen, then, that the </a:t>
            </a:r>
            <a:r>
              <a:rPr lang="en-GB" altLang="en-US" sz="1400" b="1">
                <a:solidFill>
                  <a:srgbClr val="FF3300"/>
                </a:solidFill>
                <a:latin typeface="Arial" panose="020B0604020202020204" pitchFamily="34" charset="0"/>
              </a:rPr>
              <a:t>NIM</a:t>
            </a:r>
            <a:r>
              <a:rPr lang="en-GB" altLang="en-US" sz="1400">
                <a:latin typeface="Arial" panose="020B0604020202020204" pitchFamily="34" charset="0"/>
              </a:rPr>
              <a:t> model is wide-ranging and an invaluable tool for any investigator</a:t>
            </a:r>
            <a:r>
              <a:rPr lang="en-GB" altLang="en-US">
                <a:latin typeface="Arial" panose="020B0604020202020204" pitchFamily="34" charset="0"/>
              </a:rPr>
              <a:t>.</a:t>
            </a:r>
          </a:p>
          <a:p>
            <a:r>
              <a:rPr lang="en-GB" altLang="en-US" sz="1400">
                <a:latin typeface="Arial" panose="020B0604020202020204" pitchFamily="34" charset="0"/>
              </a:rPr>
              <a:t>The classification of a crime is significant for resourcing.  </a:t>
            </a:r>
          </a:p>
          <a:p>
            <a:r>
              <a:rPr lang="en-GB" altLang="en-US" sz="1400">
                <a:latin typeface="Arial" panose="020B0604020202020204" pitchFamily="34" charset="0"/>
              </a:rPr>
              <a:t>A single BCU does not have the resources to cope with, say, a group of criminals carrying out thefts from cash machines across the force area.</a:t>
            </a:r>
          </a:p>
          <a:p>
            <a:r>
              <a:rPr lang="en-GB" altLang="en-US" sz="1400">
                <a:latin typeface="Arial" panose="020B0604020202020204" pitchFamily="34" charset="0"/>
              </a:rPr>
              <a:t>A Force level response </a:t>
            </a:r>
            <a:r>
              <a:rPr lang="en-GB" altLang="en-US" sz="1400" b="1">
                <a:solidFill>
                  <a:srgbClr val="FF0000"/>
                </a:solidFill>
                <a:latin typeface="Arial" panose="020B0604020202020204" pitchFamily="34" charset="0"/>
              </a:rPr>
              <a:t>(Level 2) </a:t>
            </a:r>
            <a:r>
              <a:rPr lang="en-GB" altLang="en-US" sz="1400">
                <a:latin typeface="Arial" panose="020B0604020202020204" pitchFamily="34" charset="0"/>
              </a:rPr>
              <a:t>would be needed and this would usually be centrally co-ordinated and directed.</a:t>
            </a:r>
          </a:p>
          <a:p>
            <a:r>
              <a:rPr lang="en-GB" altLang="en-US" sz="1400" b="1">
                <a:solidFill>
                  <a:srgbClr val="FF0000"/>
                </a:solidFill>
                <a:latin typeface="Arial" panose="020B0604020202020204" pitchFamily="34" charset="0"/>
              </a:rPr>
              <a:t>Level 3</a:t>
            </a:r>
            <a:r>
              <a:rPr lang="en-GB" altLang="en-US" sz="1400">
                <a:latin typeface="Arial" panose="020B0604020202020204" pitchFamily="34" charset="0"/>
              </a:rPr>
              <a:t> crime is dealt with by linking with national agencies such as the NCA, in cooperation with its international counterparts</a:t>
            </a:r>
            <a:endParaRPr lang="en-US" altLang="en-US" sz="1400">
              <a:latin typeface="Arial" panose="020B0604020202020204" pitchFamily="34" charset="0"/>
            </a:endParaRPr>
          </a:p>
        </p:txBody>
      </p:sp>
      <p:sp>
        <p:nvSpPr>
          <p:cNvPr id="37892" name="Slide Number Placeholder 3">
            <a:extLst>
              <a:ext uri="{FF2B5EF4-FFF2-40B4-BE49-F238E27FC236}">
                <a16:creationId xmlns:a16="http://schemas.microsoft.com/office/drawing/2014/main" id="{1E80748F-18A2-4453-8061-64BA410509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5CF38F8F-BF80-42A9-8DE6-E70F2740DD74}"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14</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E848138A-B425-4BE2-9514-FB38AE3EFB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7A5FE53B-890F-421C-9F25-201B83D01F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4036" name="Slide Number Placeholder 3">
            <a:extLst>
              <a:ext uri="{FF2B5EF4-FFF2-40B4-BE49-F238E27FC236}">
                <a16:creationId xmlns:a16="http://schemas.microsoft.com/office/drawing/2014/main" id="{D7C17C4F-A573-4CE7-AB36-F4937D3463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056CEFF3-28CE-4F76-8ED6-58F1534153F0}"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5852498-0FD8-478C-B023-9CBF84AB3A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C900125-5E43-4C7C-B904-09B050A6F9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F51AE19B-C3CB-46FC-9D2D-DCE51FBE28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9953073C-21C2-485C-AFFB-CAF62C4BC3B5}"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20</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EFEA214A-AA11-4C04-8291-452067265C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4F8A969F-403E-4BC3-B326-1C658374C0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8132" name="Slide Number Placeholder 3">
            <a:extLst>
              <a:ext uri="{FF2B5EF4-FFF2-40B4-BE49-F238E27FC236}">
                <a16:creationId xmlns:a16="http://schemas.microsoft.com/office/drawing/2014/main" id="{5F721A61-094F-4A91-A5B2-62CBBCDB6D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73814621-F346-4FF2-A4FB-3D0F96B6F3BF}"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CE55A29-CCA0-4715-B68B-BCEF39062F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D79128D8-5A86-4E19-849A-9722FE1FEF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0180" name="Slide Number Placeholder 3">
            <a:extLst>
              <a:ext uri="{FF2B5EF4-FFF2-40B4-BE49-F238E27FC236}">
                <a16:creationId xmlns:a16="http://schemas.microsoft.com/office/drawing/2014/main" id="{3D7B9050-5E41-4586-A65F-429BCBCB4E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6FDDAFC3-0C0B-445E-82E6-D3D10272DA22}"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22</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EB0B139-806E-432C-A0C3-596D4E499E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236E715C-53B2-4EAE-8F70-CDF05AF88F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2228" name="Slide Number Placeholder 3">
            <a:extLst>
              <a:ext uri="{FF2B5EF4-FFF2-40B4-BE49-F238E27FC236}">
                <a16:creationId xmlns:a16="http://schemas.microsoft.com/office/drawing/2014/main" id="{8EBCDBCE-7E3A-4B6D-83D6-9B1E622D91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460983C0-9A76-45A2-BE6A-BDEFE432C777}"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23</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BF1F7A2-0AB5-47EA-A8AE-4B1FF2C864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94F3224-91FF-4384-ADED-BD6281AED0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EC02E90C-30E3-4CE5-996C-D07BD555F0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A538E640-1D93-4C26-81BB-98A6CEC744E0}"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24</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433BC44-D628-46AE-91ED-2689404096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538CBF99-2099-418E-AB4E-E8C16E453A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9C522579-0E4D-4FA7-9877-7330169CF2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156CB6E5-91ED-4D92-AF31-4959DC938B9B}"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25</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2D986F05-AFF3-419A-BC75-00F4CE148E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E01E5D1-E525-4A31-A9BE-14E988356B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8372" name="Slide Number Placeholder 3">
            <a:extLst>
              <a:ext uri="{FF2B5EF4-FFF2-40B4-BE49-F238E27FC236}">
                <a16:creationId xmlns:a16="http://schemas.microsoft.com/office/drawing/2014/main" id="{1C9359B6-1848-4095-8FC4-4369DE695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90DA2EF7-53DE-4663-A0EF-39085300F598}"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26</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E835F818-4D59-4FA6-B83A-27B3D002FE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61E3C7CE-6E3F-4FBB-B0C2-FD4DB5D675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a:t>The term </a:t>
            </a:r>
            <a:r>
              <a:rPr lang="en-GB" altLang="en-US" sz="1400" b="1">
                <a:solidFill>
                  <a:srgbClr val="FF3300"/>
                </a:solidFill>
              </a:rPr>
              <a:t>‘surveillance</a:t>
            </a:r>
            <a:r>
              <a:rPr lang="en-GB" altLang="en-US" sz="1400"/>
              <a:t>’ is defined by </a:t>
            </a:r>
            <a:r>
              <a:rPr lang="en-GB" altLang="en-US" sz="1400" b="1">
                <a:solidFill>
                  <a:srgbClr val="FF3300"/>
                </a:solidFill>
              </a:rPr>
              <a:t>S 48(2) </a:t>
            </a:r>
            <a:r>
              <a:rPr lang="en-GB" altLang="en-US" sz="1400"/>
              <a:t>of </a:t>
            </a:r>
            <a:r>
              <a:rPr lang="en-GB" altLang="en-US" sz="1400" b="1">
                <a:solidFill>
                  <a:srgbClr val="0033CC"/>
                </a:solidFill>
              </a:rPr>
              <a:t>R.I.P.A 2000</a:t>
            </a:r>
          </a:p>
          <a:p>
            <a:endParaRPr lang="en-GB" altLang="en-US" sz="1400"/>
          </a:p>
          <a:p>
            <a:r>
              <a:rPr lang="en-GB" altLang="en-US" sz="1400" b="1"/>
              <a:t>Trainer to elicit the meaning of surveillance from the students, highlighting</a:t>
            </a:r>
            <a:r>
              <a:rPr lang="en-GB" altLang="en-US" sz="1400"/>
              <a:t>;</a:t>
            </a:r>
          </a:p>
          <a:p>
            <a:endParaRPr lang="en-GB" altLang="en-US" sz="1400"/>
          </a:p>
          <a:p>
            <a:pPr>
              <a:buFontTx/>
              <a:buChar char="•"/>
            </a:pPr>
            <a:r>
              <a:rPr lang="en-GB" altLang="en-US" sz="1400"/>
              <a:t>monitoring, observing or listening to persons, their movements, their conversation or their other activities or communications;</a:t>
            </a:r>
          </a:p>
          <a:p>
            <a:endParaRPr lang="en-GB" altLang="en-US" sz="1400"/>
          </a:p>
          <a:p>
            <a:pPr>
              <a:buFontTx/>
              <a:buChar char="•"/>
            </a:pPr>
            <a:r>
              <a:rPr lang="en-GB" altLang="en-US" sz="1400"/>
              <a:t>recording anything monitored, observed or listened to in the course of surveillance; and</a:t>
            </a:r>
          </a:p>
          <a:p>
            <a:endParaRPr lang="en-GB" altLang="en-US" sz="1400"/>
          </a:p>
          <a:p>
            <a:pPr>
              <a:buFontTx/>
              <a:buChar char="•"/>
            </a:pPr>
            <a:r>
              <a:rPr lang="en-GB" altLang="en-US" sz="1400"/>
              <a:t>surveillance by or with the assistance of a surveillance device.</a:t>
            </a:r>
          </a:p>
          <a:p>
            <a:endParaRPr lang="en-GB" altLang="en-US"/>
          </a:p>
          <a:p>
            <a:endParaRPr lang="en-GB" altLang="en-US"/>
          </a:p>
        </p:txBody>
      </p:sp>
      <p:sp>
        <p:nvSpPr>
          <p:cNvPr id="60420" name="Slide Number Placeholder 3">
            <a:extLst>
              <a:ext uri="{FF2B5EF4-FFF2-40B4-BE49-F238E27FC236}">
                <a16:creationId xmlns:a16="http://schemas.microsoft.com/office/drawing/2014/main" id="{574C2821-09E5-4F81-8F18-2C67CF9064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0E74273-8206-4538-8007-2392862BE872}"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27</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0578633-639A-4CEB-9628-C547EAF9F720}"/>
              </a:ext>
            </a:extLst>
          </p:cNvPr>
          <p:cNvSpPr>
            <a:spLocks noGrp="1" noRot="1" noChangeAspect="1" noTextEdit="1"/>
          </p:cNvSpPr>
          <p:nvPr>
            <p:ph type="sldImg"/>
          </p:nvPr>
        </p:nvSpPr>
        <p:spPr bwMode="auto">
          <a:xfrm>
            <a:off x="2689225" y="107950"/>
            <a:ext cx="1023938" cy="7683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85AAD727-8415-4C60-BA7E-322592D8EC53}"/>
              </a:ext>
            </a:extLst>
          </p:cNvPr>
          <p:cNvSpPr>
            <a:spLocks noGrp="1"/>
          </p:cNvSpPr>
          <p:nvPr>
            <p:ph type="body" idx="1"/>
          </p:nvPr>
        </p:nvSpPr>
        <p:spPr bwMode="auto">
          <a:xfrm>
            <a:off x="684213" y="944563"/>
            <a:ext cx="5233987" cy="846296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a:defRPr/>
            </a:pPr>
            <a:r>
              <a:rPr lang="en-GB" altLang="en-US"/>
              <a:t>Surveillance can be carried out in a number of ways.</a:t>
            </a:r>
          </a:p>
          <a:p>
            <a:pPr>
              <a:defRPr/>
            </a:pPr>
            <a:endParaRPr lang="en-GB" altLang="en-US"/>
          </a:p>
          <a:p>
            <a:pPr>
              <a:defRPr/>
            </a:pPr>
            <a:r>
              <a:rPr lang="en-GB" altLang="en-US"/>
              <a:t>The first of these is what is known as </a:t>
            </a:r>
            <a:r>
              <a:rPr lang="en-GB" altLang="en-US" b="1">
                <a:solidFill>
                  <a:srgbClr val="0033CC"/>
                </a:solidFill>
              </a:rPr>
              <a:t>‘Covert Surveillance’</a:t>
            </a:r>
          </a:p>
          <a:p>
            <a:pPr>
              <a:defRPr/>
            </a:pPr>
            <a:r>
              <a:rPr lang="en-GB" altLang="en-US"/>
              <a:t>The term </a:t>
            </a:r>
            <a:r>
              <a:rPr lang="en-GB" altLang="en-US" b="1">
                <a:solidFill>
                  <a:srgbClr val="0033CC"/>
                </a:solidFill>
              </a:rPr>
              <a:t>‘Covert’ </a:t>
            </a:r>
            <a:r>
              <a:rPr lang="en-GB" altLang="en-US"/>
              <a:t>is defined by </a:t>
            </a:r>
            <a:r>
              <a:rPr lang="en-GB" altLang="en-US" b="1">
                <a:solidFill>
                  <a:srgbClr val="FF3300"/>
                </a:solidFill>
              </a:rPr>
              <a:t>Section 26(9) </a:t>
            </a:r>
            <a:r>
              <a:rPr lang="en-GB" altLang="en-US" b="1">
                <a:solidFill>
                  <a:srgbClr val="0033CC"/>
                </a:solidFill>
              </a:rPr>
              <a:t>R.I.P.A 2000</a:t>
            </a:r>
          </a:p>
          <a:p>
            <a:pPr>
              <a:defRPr/>
            </a:pPr>
            <a:r>
              <a:rPr lang="en-GB" altLang="en-US"/>
              <a:t>Elicit the meaning of </a:t>
            </a:r>
            <a:r>
              <a:rPr lang="en-GB" altLang="en-US" b="1">
                <a:solidFill>
                  <a:srgbClr val="0033CC"/>
                </a:solidFill>
              </a:rPr>
              <a:t>‘covert</a:t>
            </a:r>
            <a:r>
              <a:rPr lang="en-GB" altLang="en-US"/>
              <a:t>’ from the students, highlighting: </a:t>
            </a:r>
          </a:p>
          <a:p>
            <a:pPr>
              <a:defRPr/>
            </a:pPr>
            <a:endParaRPr lang="en-GB" altLang="en-US"/>
          </a:p>
          <a:p>
            <a:pPr>
              <a:buFontTx/>
              <a:buChar char="•"/>
              <a:defRPr/>
            </a:pPr>
            <a:r>
              <a:rPr lang="en-GB" altLang="en-US" b="1"/>
              <a:t>Calculated</a:t>
            </a:r>
          </a:p>
          <a:p>
            <a:pPr>
              <a:defRPr/>
            </a:pPr>
            <a:endParaRPr lang="en-GB" altLang="en-US" b="1"/>
          </a:p>
          <a:p>
            <a:pPr>
              <a:buFontTx/>
              <a:buChar char="•"/>
              <a:defRPr/>
            </a:pPr>
            <a:r>
              <a:rPr lang="en-GB" altLang="en-US" b="1"/>
              <a:t>subject is unaware of the activity taking place</a:t>
            </a:r>
          </a:p>
          <a:p>
            <a:pPr>
              <a:buFontTx/>
              <a:buChar char="•"/>
              <a:defRPr/>
            </a:pPr>
            <a:endParaRPr lang="en-GB" altLang="en-US"/>
          </a:p>
          <a:p>
            <a:pPr>
              <a:defRPr/>
            </a:pPr>
            <a:r>
              <a:rPr lang="en-GB" altLang="en-US"/>
              <a:t>The ability to covertly monitor individuals suspected of involvement in crime has obvious benefits to law enforcement. </a:t>
            </a:r>
          </a:p>
          <a:p>
            <a:pPr>
              <a:defRPr/>
            </a:pPr>
            <a:r>
              <a:rPr lang="en-GB" altLang="en-US"/>
              <a:t>As society has become increasingly mobile, diverse and technologically capable, covert techniques have become ever more critical to successful law enforcement. </a:t>
            </a:r>
          </a:p>
          <a:p>
            <a:pPr>
              <a:defRPr/>
            </a:pPr>
            <a:r>
              <a:rPr lang="en-GB" altLang="en-US"/>
              <a:t>Covert techniques can be used effectively in response to a range of policing issues such as:</a:t>
            </a:r>
          </a:p>
          <a:p>
            <a:pPr>
              <a:defRPr/>
            </a:pPr>
            <a:r>
              <a:rPr lang="en-GB" altLang="en-US"/>
              <a:t>•enhancing community safety</a:t>
            </a:r>
          </a:p>
          <a:p>
            <a:pPr>
              <a:defRPr/>
            </a:pPr>
            <a:r>
              <a:rPr lang="en-GB" altLang="en-US"/>
              <a:t>•tackling anti-social behaviour</a:t>
            </a:r>
          </a:p>
          <a:p>
            <a:pPr>
              <a:defRPr/>
            </a:pPr>
            <a:r>
              <a:rPr lang="en-GB" altLang="en-US"/>
              <a:t>•fighting serious and organised crime</a:t>
            </a:r>
          </a:p>
          <a:p>
            <a:pPr>
              <a:defRPr/>
            </a:pPr>
            <a:r>
              <a:rPr lang="en-GB" altLang="en-US"/>
              <a:t>•combating terrorism</a:t>
            </a:r>
          </a:p>
          <a:p>
            <a:pPr>
              <a:defRPr/>
            </a:pPr>
            <a:endParaRPr lang="en-GB" altLang="en-US"/>
          </a:p>
          <a:p>
            <a:pPr>
              <a:defRPr/>
            </a:pPr>
            <a:r>
              <a:rPr lang="en-GB" altLang="en-US"/>
              <a:t>As criminals increase their knowledge and their criminal methods become more sophisticated, traditional investigative techniques (e.g. interviews and searches) become less productive. </a:t>
            </a:r>
          </a:p>
          <a:p>
            <a:pPr>
              <a:defRPr/>
            </a:pPr>
            <a:r>
              <a:rPr lang="en-GB" altLang="en-US"/>
              <a:t>Covert investigative techniques (where the intention is that the subject remains unaware that their movements, communications and/or other activities are being monitored) are capable of providing a wealth of useful intelligence and compelling evidence. </a:t>
            </a:r>
          </a:p>
          <a:p>
            <a:pPr>
              <a:defRPr/>
            </a:pPr>
            <a:r>
              <a:rPr lang="en-GB" altLang="en-US"/>
              <a:t>The development of intelligence-led and proactive policing has led to a further expansion in the use of covert techniques. 	</a:t>
            </a:r>
          </a:p>
          <a:p>
            <a:pPr>
              <a:defRPr/>
            </a:pPr>
            <a:r>
              <a:rPr lang="en-GB" altLang="en-US"/>
              <a:t>Conventional covert surveillance involves the deployment of specially trained law enforcement personnel. They may be deployed on foot, in observation posts, in specially equipped motor vehicles or, as in many cases, a combination of all three. Working as part of a larger team, personnel generally watch a location or follow a subject in order to obtain evidence of movements, activities, associations and conversations. To ensure that the surveillance remains covert, operatives are trained in observation skills, driving and urban concealment methods. 	</a:t>
            </a:r>
          </a:p>
          <a:p>
            <a:pPr>
              <a:defRPr/>
            </a:pPr>
            <a:r>
              <a:rPr lang="en-GB" altLang="en-US"/>
              <a:t>	</a:t>
            </a:r>
          </a:p>
          <a:p>
            <a:pPr>
              <a:defRPr/>
            </a:pPr>
            <a:r>
              <a:rPr lang="en-GB" altLang="en-US"/>
              <a:t>	</a:t>
            </a:r>
          </a:p>
          <a:p>
            <a:pPr>
              <a:defRPr/>
            </a:pPr>
            <a:endParaRPr lang="en-GB" altLang="en-US"/>
          </a:p>
        </p:txBody>
      </p:sp>
      <p:sp>
        <p:nvSpPr>
          <p:cNvPr id="63492" name="Slide Number Placeholder 3">
            <a:extLst>
              <a:ext uri="{FF2B5EF4-FFF2-40B4-BE49-F238E27FC236}">
                <a16:creationId xmlns:a16="http://schemas.microsoft.com/office/drawing/2014/main" id="{F0F8C5EB-1F6D-4886-BEE2-EDB2F17D31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5903CD3-5180-4776-92B4-A4A17C7C603A}"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29</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7DF837A8-CD38-444B-91A4-CA4DF4848623}"/>
              </a:ext>
            </a:extLst>
          </p:cNvPr>
          <p:cNvSpPr>
            <a:spLocks noGrp="1" noRot="1" noChangeAspect="1" noTextEdit="1"/>
          </p:cNvSpPr>
          <p:nvPr>
            <p:ph type="sldImg"/>
          </p:nvPr>
        </p:nvSpPr>
        <p:spPr bwMode="auto">
          <a:xfrm>
            <a:off x="2632075" y="0"/>
            <a:ext cx="928688" cy="6985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228B44A-78F6-4A27-9168-7298B9F5C9D2}"/>
              </a:ext>
            </a:extLst>
          </p:cNvPr>
          <p:cNvSpPr>
            <a:spLocks noGrp="1"/>
          </p:cNvSpPr>
          <p:nvPr>
            <p:ph type="body" idx="1"/>
          </p:nvPr>
        </p:nvSpPr>
        <p:spPr>
          <a:xfrm>
            <a:off x="684213" y="736600"/>
            <a:ext cx="5233987" cy="8529638"/>
          </a:xfrm>
        </p:spPr>
        <p:txBody>
          <a:bodyPr/>
          <a:lstStyle/>
          <a:p>
            <a:pPr>
              <a:defRPr/>
            </a:pPr>
            <a:r>
              <a:rPr lang="en-GB" altLang="en-US" b="1" dirty="0">
                <a:solidFill>
                  <a:srgbClr val="0033CC"/>
                </a:solidFill>
                <a:latin typeface="Arial" charset="0"/>
                <a:ea typeface="ＭＳ Ｐゴシック" pitchFamily="-112" charset="-128"/>
              </a:rPr>
              <a:t>Directed</a:t>
            </a:r>
          </a:p>
          <a:p>
            <a:pPr>
              <a:defRPr/>
            </a:pPr>
            <a:r>
              <a:rPr lang="en-GB" altLang="en-US" dirty="0">
                <a:latin typeface="Arial" charset="0"/>
                <a:ea typeface="ＭＳ Ｐゴシック" pitchFamily="-112" charset="-128"/>
              </a:rPr>
              <a:t>Within </a:t>
            </a:r>
            <a:r>
              <a:rPr lang="en-GB" altLang="en-US" b="1" dirty="0">
                <a:solidFill>
                  <a:srgbClr val="FF3300"/>
                </a:solidFill>
                <a:latin typeface="Arial" charset="0"/>
                <a:ea typeface="ＭＳ Ｐゴシック" pitchFamily="-112" charset="-128"/>
              </a:rPr>
              <a:t>Sec 26(2) </a:t>
            </a:r>
            <a:r>
              <a:rPr lang="en-GB" altLang="en-US" b="1" dirty="0">
                <a:solidFill>
                  <a:srgbClr val="0033CC"/>
                </a:solidFill>
                <a:latin typeface="Arial" charset="0"/>
                <a:ea typeface="ＭＳ Ｐゴシック" pitchFamily="-112" charset="-128"/>
              </a:rPr>
              <a:t>R.I.P.A</a:t>
            </a:r>
            <a:r>
              <a:rPr lang="en-GB" altLang="en-US" dirty="0">
                <a:latin typeface="Arial" charset="0"/>
                <a:ea typeface="ＭＳ Ｐゴシック" pitchFamily="-112" charset="-128"/>
              </a:rPr>
              <a:t>, covert surveillance is classed as ‘</a:t>
            </a:r>
            <a:r>
              <a:rPr lang="en-GB" altLang="en-US" b="1" dirty="0">
                <a:latin typeface="Arial" charset="0"/>
                <a:ea typeface="ＭＳ Ｐゴシック" pitchFamily="-112" charset="-128"/>
              </a:rPr>
              <a:t>Directed Surveillance’ </a:t>
            </a:r>
            <a:r>
              <a:rPr lang="en-GB" altLang="en-US" dirty="0">
                <a:latin typeface="Arial" charset="0"/>
                <a:ea typeface="ＭＳ Ｐゴシック" pitchFamily="-112" charset="-128"/>
              </a:rPr>
              <a:t>if it is covert but not intrusive and undertaken:</a:t>
            </a:r>
          </a:p>
          <a:p>
            <a:pPr>
              <a:defRPr/>
            </a:pPr>
            <a:endParaRPr lang="en-GB" altLang="en-US" dirty="0">
              <a:latin typeface="Arial" charset="0"/>
              <a:ea typeface="ＭＳ Ｐゴシック" pitchFamily="-112" charset="-128"/>
            </a:endParaRPr>
          </a:p>
          <a:p>
            <a:pPr marL="517917" indent="-517917" eaLnBrk="1" hangingPunct="1">
              <a:spcAft>
                <a:spcPct val="20000"/>
              </a:spcAft>
              <a:buFont typeface="Arial" panose="020B0604020202020204" pitchFamily="34" charset="0"/>
              <a:buChar char="•"/>
              <a:defRPr/>
            </a:pPr>
            <a:r>
              <a:rPr lang="en-GB" altLang="en-US" dirty="0">
                <a:ea typeface="ＭＳ Ｐゴシック" pitchFamily="-112" charset="-128"/>
              </a:rPr>
              <a:t>for the purposes of a specific investigation or a specific operation;</a:t>
            </a:r>
          </a:p>
          <a:p>
            <a:pPr marL="517917" indent="-517917" eaLnBrk="1" hangingPunct="1">
              <a:spcAft>
                <a:spcPct val="20000"/>
              </a:spcAft>
              <a:buFont typeface="Arial" panose="020B0604020202020204" pitchFamily="34" charset="0"/>
              <a:buChar char="•"/>
              <a:defRPr/>
            </a:pPr>
            <a:r>
              <a:rPr lang="en-GB" altLang="en-US" dirty="0">
                <a:ea typeface="ＭＳ Ｐゴシック" pitchFamily="-112" charset="-128"/>
              </a:rPr>
              <a:t>in such a manner as is likely to result in the obtaining of </a:t>
            </a:r>
            <a:r>
              <a:rPr lang="en-GB" altLang="en-US" b="1" dirty="0">
                <a:ea typeface="ＭＳ Ｐゴシック" pitchFamily="-112" charset="-128"/>
              </a:rPr>
              <a:t>private</a:t>
            </a:r>
            <a:r>
              <a:rPr lang="en-GB" altLang="en-US" dirty="0">
                <a:ea typeface="ＭＳ Ｐゴシック" pitchFamily="-112" charset="-128"/>
              </a:rPr>
              <a:t> </a:t>
            </a:r>
            <a:r>
              <a:rPr lang="en-GB" altLang="en-US" b="1" dirty="0">
                <a:ea typeface="ＭＳ Ｐゴシック" pitchFamily="-112" charset="-128"/>
              </a:rPr>
              <a:t>information</a:t>
            </a:r>
            <a:r>
              <a:rPr lang="en-GB" altLang="en-US" dirty="0">
                <a:ea typeface="ＭＳ Ｐゴシック" pitchFamily="-112" charset="-128"/>
              </a:rPr>
              <a:t> about a person (whether or not one specifically identified for the purposes of the operation);</a:t>
            </a:r>
          </a:p>
          <a:p>
            <a:pPr algn="ctr" eaLnBrk="1" hangingPunct="1">
              <a:spcAft>
                <a:spcPct val="20000"/>
              </a:spcAft>
              <a:defRPr/>
            </a:pPr>
            <a:r>
              <a:rPr lang="en-GB" altLang="en-US" b="1" dirty="0">
                <a:ea typeface="ＭＳ Ｐゴシック" pitchFamily="-112" charset="-128"/>
              </a:rPr>
              <a:t>and</a:t>
            </a:r>
          </a:p>
          <a:p>
            <a:pPr marL="166473" indent="-166473" eaLnBrk="1" hangingPunct="1">
              <a:spcAft>
                <a:spcPct val="20000"/>
              </a:spcAft>
              <a:buFont typeface="Arial" panose="020B0604020202020204" pitchFamily="34" charset="0"/>
              <a:buChar char="•"/>
              <a:defRPr/>
            </a:pPr>
            <a:r>
              <a:rPr lang="en-GB" altLang="en-US" dirty="0">
                <a:ea typeface="ＭＳ Ｐゴシック" pitchFamily="-112" charset="-128"/>
              </a:rPr>
              <a:t> otherwise than by way of an </a:t>
            </a:r>
            <a:r>
              <a:rPr lang="en-GB" altLang="en-US" b="1" dirty="0">
                <a:ea typeface="ＭＳ Ｐゴシック" pitchFamily="-112" charset="-128"/>
              </a:rPr>
              <a:t>immediate response to events </a:t>
            </a:r>
            <a:r>
              <a:rPr lang="en-GB" altLang="en-US" dirty="0">
                <a:ea typeface="ＭＳ Ｐゴシック" pitchFamily="-112" charset="-128"/>
              </a:rPr>
              <a:t>or circumstances, the nature of which is such that it would not be reasonably practicable for an authorisation under this Part to be sought for the carrying out of surveillance</a:t>
            </a:r>
          </a:p>
          <a:p>
            <a:pPr eaLnBrk="1" hangingPunct="1">
              <a:spcAft>
                <a:spcPct val="20000"/>
              </a:spcAft>
              <a:defRPr/>
            </a:pPr>
            <a:endParaRPr lang="en-GB" altLang="en-US" dirty="0">
              <a:ea typeface="ＭＳ Ｐゴシック" pitchFamily="-112" charset="-128"/>
            </a:endParaRPr>
          </a:p>
          <a:p>
            <a:pPr eaLnBrk="1" hangingPunct="1">
              <a:spcAft>
                <a:spcPct val="20000"/>
              </a:spcAft>
              <a:defRPr/>
            </a:pPr>
            <a:r>
              <a:rPr lang="en-GB" altLang="en-US" dirty="0">
                <a:ea typeface="ＭＳ Ｐゴシック" pitchFamily="-112" charset="-128"/>
              </a:rPr>
              <a:t>Specific investigations or operations </a:t>
            </a:r>
            <a:r>
              <a:rPr lang="en-GB" altLang="en-US" b="1" dirty="0">
                <a:ea typeface="ＭＳ Ｐゴシック" pitchFamily="-112" charset="-128"/>
              </a:rPr>
              <a:t>do not </a:t>
            </a:r>
            <a:r>
              <a:rPr lang="en-GB" altLang="en-US" dirty="0">
                <a:ea typeface="ＭＳ Ｐゴシック" pitchFamily="-112" charset="-128"/>
              </a:rPr>
              <a:t>include general observations made during routine patrol duties</a:t>
            </a:r>
          </a:p>
          <a:p>
            <a:pPr>
              <a:defRPr/>
            </a:pPr>
            <a:r>
              <a:rPr lang="en-GB" dirty="0">
                <a:ea typeface="ＭＳ Ｐゴシック" pitchFamily="-112" charset="-128"/>
              </a:rPr>
              <a:t>Some surveillance activity does not constitute intrusive or directed surveillance for the purposes of Part II of the 2000 Act and no directed or intrusive surveillance </a:t>
            </a:r>
            <a:r>
              <a:rPr lang="en-GB" i="1" dirty="0">
                <a:ea typeface="ＭＳ Ｐゴシック" pitchFamily="-112" charset="-128"/>
              </a:rPr>
              <a:t>authorisation </a:t>
            </a:r>
            <a:r>
              <a:rPr lang="en-GB" dirty="0">
                <a:ea typeface="ＭＳ Ｐゴシック" pitchFamily="-112" charset="-128"/>
              </a:rPr>
              <a:t>can be provided for such activity. Such activity includes:</a:t>
            </a:r>
          </a:p>
          <a:p>
            <a:pPr marL="279425" indent="-279425">
              <a:buFont typeface="Arial" panose="020B0604020202020204" pitchFamily="34" charset="0"/>
              <a:buChar char="•"/>
              <a:defRPr/>
            </a:pPr>
            <a:r>
              <a:rPr lang="en-GB" dirty="0">
                <a:ea typeface="ＭＳ Ｐゴシック" pitchFamily="-112" charset="-128"/>
              </a:rPr>
              <a:t>covert surveillance by way of an immediate response to events;</a:t>
            </a:r>
          </a:p>
          <a:p>
            <a:pPr marL="279425" indent="-279425">
              <a:buFont typeface="Arial" panose="020B0604020202020204" pitchFamily="34" charset="0"/>
              <a:buChar char="•"/>
              <a:defRPr/>
            </a:pPr>
            <a:r>
              <a:rPr lang="en-GB" dirty="0">
                <a:ea typeface="ＭＳ Ｐゴシック" pitchFamily="-112" charset="-128"/>
              </a:rPr>
              <a:t>covert surveillance as part of general observation activities;</a:t>
            </a:r>
          </a:p>
          <a:p>
            <a:pPr marL="279425" indent="-279425">
              <a:buFont typeface="Arial" panose="020B0604020202020204" pitchFamily="34" charset="0"/>
              <a:buChar char="•"/>
              <a:defRPr/>
            </a:pPr>
            <a:r>
              <a:rPr lang="en-GB" dirty="0">
                <a:ea typeface="ＭＳ Ｐゴシック" pitchFamily="-112" charset="-128"/>
              </a:rPr>
              <a:t>covert surveillance not relating to specified grounds;</a:t>
            </a:r>
          </a:p>
          <a:p>
            <a:pPr marL="279425" indent="-279425">
              <a:buFont typeface="Arial" panose="020B0604020202020204" pitchFamily="34" charset="0"/>
              <a:buChar char="•"/>
              <a:defRPr/>
            </a:pPr>
            <a:r>
              <a:rPr lang="en-GB" dirty="0">
                <a:ea typeface="ＭＳ Ｐゴシック" pitchFamily="-112" charset="-128"/>
              </a:rPr>
              <a:t>overt use of CCTV and ANPR systems;</a:t>
            </a:r>
          </a:p>
          <a:p>
            <a:pPr>
              <a:defRPr/>
            </a:pPr>
            <a:endParaRPr lang="en-GB" dirty="0">
              <a:ea typeface="ＭＳ Ｐゴシック" pitchFamily="-112" charset="-128"/>
            </a:endParaRPr>
          </a:p>
          <a:p>
            <a:pPr eaLnBrk="1" hangingPunct="1">
              <a:spcAft>
                <a:spcPct val="20000"/>
              </a:spcAft>
              <a:defRPr/>
            </a:pPr>
            <a:endParaRPr lang="en-GB" altLang="en-US" dirty="0">
              <a:ea typeface="ＭＳ Ｐゴシック" pitchFamily="-112" charset="-128"/>
            </a:endParaRPr>
          </a:p>
          <a:p>
            <a:pPr eaLnBrk="1" hangingPunct="1">
              <a:spcAft>
                <a:spcPct val="20000"/>
              </a:spcAft>
              <a:defRPr/>
            </a:pPr>
            <a:r>
              <a:rPr lang="en-GB" altLang="en-US" b="1" dirty="0">
                <a:ea typeface="ＭＳ Ｐゴシック" pitchFamily="-112" charset="-128"/>
              </a:rPr>
              <a:t>‘Private information’ </a:t>
            </a:r>
            <a:r>
              <a:rPr lang="en-GB" altLang="en-US" dirty="0">
                <a:ea typeface="ＭＳ Ｐゴシック" pitchFamily="-112" charset="-128"/>
              </a:rPr>
              <a:t>includes any information relating to a person’s private or family life (S.26 (10)). It includes an individual’s private or personal relationship with others and family life should be treated as extending beyond the formal relationships created by marriage. </a:t>
            </a:r>
          </a:p>
          <a:p>
            <a:pPr eaLnBrk="1" hangingPunct="1">
              <a:spcAft>
                <a:spcPct val="20000"/>
              </a:spcAft>
              <a:defRPr/>
            </a:pPr>
            <a:r>
              <a:rPr lang="en-GB" altLang="en-US" dirty="0">
                <a:ea typeface="ＭＳ Ｐゴシック" pitchFamily="-112" charset="-128"/>
              </a:rPr>
              <a:t>It is important to remember that this information can be about any person and not necessarily about the person who is the subject of the operation.</a:t>
            </a:r>
          </a:p>
          <a:p>
            <a:pPr eaLnBrk="1" hangingPunct="1">
              <a:spcAft>
                <a:spcPct val="20000"/>
              </a:spcAft>
              <a:defRPr/>
            </a:pPr>
            <a:r>
              <a:rPr lang="en-GB" dirty="0">
                <a:ea typeface="ＭＳ Ｐゴシック" pitchFamily="-112" charset="-128"/>
              </a:rPr>
              <a:t>Covert surveillance which is authorised as directed surveillance generally takes place in locations open to the general public 	</a:t>
            </a:r>
          </a:p>
        </p:txBody>
      </p:sp>
      <p:sp>
        <p:nvSpPr>
          <p:cNvPr id="65540" name="Slide Number Placeholder 3">
            <a:extLst>
              <a:ext uri="{FF2B5EF4-FFF2-40B4-BE49-F238E27FC236}">
                <a16:creationId xmlns:a16="http://schemas.microsoft.com/office/drawing/2014/main" id="{D62C2DAC-106A-4F85-BE06-395E7E2B2E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BFDA88E-17D9-4747-9860-DCC0724F5737}"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30</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6A86563E-E5C3-4C93-A1AF-3A39506402A6}"/>
              </a:ext>
            </a:extLst>
          </p:cNvPr>
          <p:cNvSpPr>
            <a:spLocks noGrp="1" noRot="1" noChangeAspect="1" noTextEdit="1"/>
          </p:cNvSpPr>
          <p:nvPr>
            <p:ph type="sldImg"/>
          </p:nvPr>
        </p:nvSpPr>
        <p:spPr bwMode="auto">
          <a:xfrm>
            <a:off x="2408238" y="106363"/>
            <a:ext cx="1585912" cy="11906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85BADBA6-4BC2-4490-A791-6F3647A0F36D}"/>
              </a:ext>
            </a:extLst>
          </p:cNvPr>
          <p:cNvSpPr>
            <a:spLocks noGrp="1"/>
          </p:cNvSpPr>
          <p:nvPr>
            <p:ph type="body" idx="1"/>
          </p:nvPr>
        </p:nvSpPr>
        <p:spPr bwMode="auto">
          <a:xfrm>
            <a:off x="614363" y="1365250"/>
            <a:ext cx="5235575" cy="8042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a:t>The level of authorisation for Directed Surveillance is Superintendent, although if urgent, authority can be given by an officer of the rank of Inspector.</a:t>
            </a:r>
          </a:p>
          <a:p>
            <a:endParaRPr lang="en-GB" altLang="en-US" sz="1400"/>
          </a:p>
        </p:txBody>
      </p:sp>
      <p:sp>
        <p:nvSpPr>
          <p:cNvPr id="67588" name="Slide Number Placeholder 3">
            <a:extLst>
              <a:ext uri="{FF2B5EF4-FFF2-40B4-BE49-F238E27FC236}">
                <a16:creationId xmlns:a16="http://schemas.microsoft.com/office/drawing/2014/main" id="{AC8050F4-0458-408D-BA39-0DA083EF0E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834FE214-86DB-41D8-948A-79196280AC35}"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31</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47D889D2-F14F-4318-903F-9544858E36A7}"/>
              </a:ext>
            </a:extLst>
          </p:cNvPr>
          <p:cNvSpPr>
            <a:spLocks noGrp="1" noRot="1" noChangeAspect="1" noTextEdit="1"/>
          </p:cNvSpPr>
          <p:nvPr>
            <p:ph type="sldImg"/>
          </p:nvPr>
        </p:nvSpPr>
        <p:spPr bwMode="auto">
          <a:xfrm>
            <a:off x="2562225" y="107950"/>
            <a:ext cx="1489075" cy="111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B2BF76E6-8ACD-4D3A-A0E0-D8F66DD3B201}"/>
              </a:ext>
            </a:extLst>
          </p:cNvPr>
          <p:cNvSpPr>
            <a:spLocks noGrp="1"/>
          </p:cNvSpPr>
          <p:nvPr>
            <p:ph type="body" idx="1"/>
          </p:nvPr>
        </p:nvSpPr>
        <p:spPr>
          <a:xfrm>
            <a:off x="684213" y="1295400"/>
            <a:ext cx="5233987" cy="818038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1400" b="1" dirty="0">
                <a:latin typeface="Arial" charset="0"/>
                <a:ea typeface="ＭＳ Ｐゴシック" pitchFamily="-112" charset="-128"/>
              </a:rPr>
              <a:t>Grounds:</a:t>
            </a:r>
            <a:endParaRPr lang="en-GB" altLang="en-US" sz="1400" dirty="0">
              <a:latin typeface="Arial" charset="0"/>
              <a:ea typeface="ＭＳ Ｐゴシック" pitchFamily="-112" charset="-128"/>
            </a:endParaRPr>
          </a:p>
          <a:p>
            <a:pPr>
              <a:defRPr/>
            </a:pPr>
            <a:r>
              <a:rPr lang="en-GB" altLang="en-US" sz="1400" dirty="0">
                <a:latin typeface="Arial" charset="0"/>
                <a:ea typeface="ＭＳ Ｐゴシック" pitchFamily="-112" charset="-128"/>
              </a:rPr>
              <a:t>There are set grounds under </a:t>
            </a:r>
            <a:r>
              <a:rPr lang="en-GB" altLang="en-US" sz="1400" b="1" dirty="0">
                <a:solidFill>
                  <a:srgbClr val="FF3300"/>
                </a:solidFill>
                <a:latin typeface="Arial" charset="0"/>
                <a:ea typeface="ＭＳ Ｐゴシック" pitchFamily="-112" charset="-128"/>
              </a:rPr>
              <a:t>Section 28 (3) </a:t>
            </a:r>
            <a:r>
              <a:rPr lang="en-GB" altLang="en-US" sz="1400" dirty="0">
                <a:latin typeface="Arial" charset="0"/>
                <a:ea typeface="ＭＳ Ｐゴシック" pitchFamily="-112" charset="-128"/>
              </a:rPr>
              <a:t>of </a:t>
            </a:r>
            <a:r>
              <a:rPr lang="en-GB" altLang="en-US" sz="1400" b="1" dirty="0">
                <a:solidFill>
                  <a:srgbClr val="0033CC"/>
                </a:solidFill>
                <a:latin typeface="Arial" charset="0"/>
                <a:ea typeface="ＭＳ Ｐゴシック" pitchFamily="-112" charset="-128"/>
              </a:rPr>
              <a:t>RIPA 2000 </a:t>
            </a:r>
            <a:r>
              <a:rPr lang="en-GB" altLang="en-US" sz="1400" dirty="0">
                <a:latin typeface="Arial" charset="0"/>
                <a:ea typeface="ＭＳ Ｐゴシック" pitchFamily="-112" charset="-128"/>
              </a:rPr>
              <a:t>under which an authorising officer must believe the surveillance is necessary and proportionate and for one (or more) of the following reasons:</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In the interests of national security</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the purpose of preventing or detecting crime or of preventing disorder</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In the interests of the economic well-being of the United Kingdom</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In the interests of public safety</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the purpose of protecting public health</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the purpose of assessing or collecting tax.  Duty, levy or other imposition, contribution or charge payable to a government department</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any purpose (falling within the above) which is specified for the purposes of </a:t>
            </a:r>
            <a:r>
              <a:rPr lang="en-GB" altLang="en-US" sz="1400" b="1" dirty="0">
                <a:solidFill>
                  <a:srgbClr val="FF3300"/>
                </a:solidFill>
                <a:latin typeface="Arial" charset="0"/>
                <a:ea typeface="ＭＳ Ｐゴシック" pitchFamily="-112" charset="-128"/>
              </a:rPr>
              <a:t>subsection 3 of Section 28 </a:t>
            </a:r>
            <a:r>
              <a:rPr lang="en-GB" altLang="en-US" sz="1400" dirty="0">
                <a:latin typeface="Arial" charset="0"/>
                <a:ea typeface="ＭＳ Ｐゴシック" pitchFamily="-112" charset="-128"/>
              </a:rPr>
              <a:t>of </a:t>
            </a:r>
            <a:r>
              <a:rPr lang="en-GB" altLang="en-US" sz="1400" b="1" dirty="0">
                <a:solidFill>
                  <a:srgbClr val="0033CC"/>
                </a:solidFill>
                <a:latin typeface="Arial" charset="0"/>
                <a:ea typeface="ＭＳ Ｐゴシック" pitchFamily="-112" charset="-128"/>
              </a:rPr>
              <a:t>RIPA 2000</a:t>
            </a:r>
            <a:r>
              <a:rPr lang="en-GB" altLang="en-US" sz="1400" dirty="0">
                <a:latin typeface="Arial" charset="0"/>
                <a:ea typeface="ＭＳ Ｐゴシック" pitchFamily="-112" charset="-128"/>
              </a:rPr>
              <a:t>, by an order made by the Secretary of State</a:t>
            </a:r>
          </a:p>
          <a:p>
            <a:pPr>
              <a:defRPr/>
            </a:pPr>
            <a:endParaRPr lang="en-GB" altLang="en-US" dirty="0">
              <a:latin typeface="Arial" charset="0"/>
              <a:ea typeface="ＭＳ Ｐゴシック" pitchFamily="-112" charset="-128"/>
            </a:endParaRPr>
          </a:p>
          <a:p>
            <a:pPr>
              <a:defRPr/>
            </a:pPr>
            <a:r>
              <a:rPr lang="en-GB" altLang="en-US" sz="1400" dirty="0">
                <a:latin typeface="Arial" charset="0"/>
                <a:ea typeface="ＭＳ Ｐゴシック" pitchFamily="-112" charset="-128"/>
              </a:rPr>
              <a:t>Those that you are most likely to be dealing with at the start of your service are:</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For the prevention and detection of crime or the prevention of disorder</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In the interests of public safety</a:t>
            </a:r>
          </a:p>
          <a:p>
            <a:pPr>
              <a:defRPr/>
            </a:pPr>
            <a:endParaRPr lang="en-GB" altLang="en-US" sz="1400" dirty="0">
              <a:latin typeface="Arial" charset="0"/>
              <a:ea typeface="ＭＳ Ｐゴシック" pitchFamily="-112" charset="-128"/>
            </a:endParaRPr>
          </a:p>
          <a:p>
            <a:pPr>
              <a:defRPr/>
            </a:pPr>
            <a:r>
              <a:rPr lang="en-GB" sz="1400" dirty="0">
                <a:ea typeface="ＭＳ Ｐゴシック" pitchFamily="-112" charset="-128"/>
              </a:rPr>
              <a:t>Directed Surveillance authorisations may be appropriate long before a decision is made to investigate a specific individual, as the application need not be person or subject specific. 	</a:t>
            </a:r>
          </a:p>
          <a:p>
            <a:pPr>
              <a:defRPr/>
            </a:pPr>
            <a:r>
              <a:rPr lang="en-GB" sz="1400" dirty="0">
                <a:ea typeface="ＭＳ Ｐゴシック" pitchFamily="-112" charset="-128"/>
              </a:rPr>
              <a:t>The targeting of an area may or may not amount to Directed Surveillance depending on whether there is a likelihood of obtaining private information about an individual. 	</a:t>
            </a:r>
          </a:p>
          <a:p>
            <a:pPr>
              <a:defRPr/>
            </a:pPr>
            <a:endParaRPr lang="en-GB" altLang="en-US" sz="1400" dirty="0">
              <a:latin typeface="Arial" charset="0"/>
              <a:ea typeface="ＭＳ Ｐゴシック" pitchFamily="-112" charset="-128"/>
            </a:endParaRPr>
          </a:p>
        </p:txBody>
      </p:sp>
      <p:sp>
        <p:nvSpPr>
          <p:cNvPr id="69636" name="Slide Number Placeholder 3">
            <a:extLst>
              <a:ext uri="{FF2B5EF4-FFF2-40B4-BE49-F238E27FC236}">
                <a16:creationId xmlns:a16="http://schemas.microsoft.com/office/drawing/2014/main" id="{84A9AFE2-DE46-4F19-900D-AA3B87DBFB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36BCFFA-C805-4D80-B84C-6B8E8039D658}"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32</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D7228F47-1663-4716-9AF9-DFBEAC9A1460}"/>
              </a:ext>
            </a:extLst>
          </p:cNvPr>
          <p:cNvSpPr>
            <a:spLocks noGrp="1" noRot="1" noChangeAspect="1" noTextEdit="1"/>
          </p:cNvSpPr>
          <p:nvPr>
            <p:ph type="sldImg"/>
          </p:nvPr>
        </p:nvSpPr>
        <p:spPr bwMode="auto">
          <a:xfrm>
            <a:off x="2781300" y="106363"/>
            <a:ext cx="841375" cy="6318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A2A6BC4F-7516-427E-B7B3-351CA97FDF93}"/>
              </a:ext>
            </a:extLst>
          </p:cNvPr>
          <p:cNvSpPr>
            <a:spLocks noGrp="1"/>
          </p:cNvSpPr>
          <p:nvPr>
            <p:ph type="body" idx="1"/>
          </p:nvPr>
        </p:nvSpPr>
        <p:spPr>
          <a:xfrm>
            <a:off x="614363" y="806450"/>
            <a:ext cx="5235575" cy="838993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defRPr/>
            </a:pPr>
            <a:r>
              <a:rPr lang="en-GB" altLang="en-US" b="1" dirty="0">
                <a:latin typeface="Arial" charset="0"/>
                <a:ea typeface="ＭＳ Ｐゴシック" pitchFamily="-112" charset="-128"/>
              </a:rPr>
              <a:t>State:</a:t>
            </a:r>
          </a:p>
          <a:p>
            <a:pPr eaLnBrk="1" hangingPunct="1">
              <a:spcBef>
                <a:spcPct val="0"/>
              </a:spcBef>
              <a:defRPr/>
            </a:pPr>
            <a:r>
              <a:rPr lang="en-GB" altLang="en-US" dirty="0">
                <a:latin typeface="Arial" charset="0"/>
                <a:ea typeface="ＭＳ Ｐゴシック" pitchFamily="-112" charset="-128"/>
              </a:rPr>
              <a:t>Within </a:t>
            </a:r>
            <a:r>
              <a:rPr lang="en-GB" altLang="en-US" b="1" dirty="0">
                <a:solidFill>
                  <a:srgbClr val="FF3300"/>
                </a:solidFill>
                <a:latin typeface="Arial" charset="0"/>
                <a:ea typeface="ＭＳ Ｐゴシック" pitchFamily="-112" charset="-128"/>
              </a:rPr>
              <a:t>Section 26(3) </a:t>
            </a:r>
            <a:r>
              <a:rPr lang="en-GB" altLang="en-US" b="1" dirty="0">
                <a:solidFill>
                  <a:srgbClr val="0033CC"/>
                </a:solidFill>
                <a:latin typeface="Arial" charset="0"/>
                <a:ea typeface="ＭＳ Ｐゴシック" pitchFamily="-112" charset="-128"/>
              </a:rPr>
              <a:t>R.I.P.A</a:t>
            </a:r>
            <a:r>
              <a:rPr lang="en-GB" altLang="en-US" dirty="0">
                <a:latin typeface="Arial" charset="0"/>
                <a:ea typeface="ＭＳ Ｐゴシック" pitchFamily="-112" charset="-128"/>
              </a:rPr>
              <a:t>, covert surveillance is classed as </a:t>
            </a:r>
            <a:r>
              <a:rPr lang="en-GB" altLang="en-US" b="1" dirty="0">
                <a:solidFill>
                  <a:srgbClr val="0033CC"/>
                </a:solidFill>
                <a:latin typeface="Arial" charset="0"/>
                <a:ea typeface="ＭＳ Ｐゴシック" pitchFamily="-112" charset="-128"/>
              </a:rPr>
              <a:t>Intrusive </a:t>
            </a:r>
            <a:r>
              <a:rPr lang="en-GB" altLang="en-US" dirty="0">
                <a:latin typeface="Arial" charset="0"/>
                <a:ea typeface="ＭＳ Ｐゴシック" pitchFamily="-112" charset="-128"/>
              </a:rPr>
              <a:t>Surveillance if it:</a:t>
            </a:r>
          </a:p>
          <a:p>
            <a:pPr eaLnBrk="1" hangingPunct="1">
              <a:spcBef>
                <a:spcPct val="0"/>
              </a:spcBef>
              <a:defRPr/>
            </a:pPr>
            <a:endParaRPr lang="en-GB" altLang="en-US" dirty="0">
              <a:latin typeface="Arial" charset="0"/>
              <a:ea typeface="ＭＳ Ｐゴシック" pitchFamily="-112" charset="-128"/>
            </a:endParaRPr>
          </a:p>
          <a:p>
            <a:pPr marL="166473" indent="-166473" eaLnBrk="1" hangingPunct="1">
              <a:spcBef>
                <a:spcPct val="0"/>
              </a:spcBef>
              <a:buFont typeface="Arial" panose="020B0604020202020204" pitchFamily="34" charset="0"/>
              <a:buChar char="•"/>
              <a:defRPr/>
            </a:pPr>
            <a:r>
              <a:rPr lang="en-GB" altLang="en-US" dirty="0">
                <a:latin typeface="Arial" charset="0"/>
                <a:ea typeface="ＭＳ Ｐゴシック" pitchFamily="-112" charset="-128"/>
              </a:rPr>
              <a:t>is carried out in relation to anything taking place on any </a:t>
            </a:r>
            <a:r>
              <a:rPr lang="en-GB" altLang="en-US" b="1" dirty="0">
                <a:latin typeface="Arial" charset="0"/>
                <a:ea typeface="ＭＳ Ｐゴシック" pitchFamily="-112" charset="-128"/>
              </a:rPr>
              <a:t>residential premises or in any private vehicle;</a:t>
            </a:r>
            <a:r>
              <a:rPr lang="en-GB" altLang="en-US" dirty="0">
                <a:latin typeface="Arial" charset="0"/>
                <a:ea typeface="ＭＳ Ｐゴシック" pitchFamily="-112" charset="-128"/>
              </a:rPr>
              <a:t> </a:t>
            </a:r>
          </a:p>
          <a:p>
            <a:pPr eaLnBrk="1" hangingPunct="1">
              <a:spcBef>
                <a:spcPct val="0"/>
              </a:spcBef>
              <a:defRPr/>
            </a:pPr>
            <a:endParaRPr lang="en-GB" altLang="en-US" dirty="0">
              <a:latin typeface="Arial" charset="0"/>
              <a:ea typeface="ＭＳ Ｐゴシック" pitchFamily="-112" charset="-128"/>
            </a:endParaRPr>
          </a:p>
          <a:p>
            <a:pPr algn="ctr" eaLnBrk="1" hangingPunct="1">
              <a:spcBef>
                <a:spcPct val="0"/>
              </a:spcBef>
              <a:defRPr/>
            </a:pPr>
            <a:r>
              <a:rPr lang="en-GB" altLang="en-US" b="1" dirty="0">
                <a:latin typeface="Arial" charset="0"/>
                <a:ea typeface="ＭＳ Ｐゴシック" pitchFamily="-112" charset="-128"/>
              </a:rPr>
              <a:t>and</a:t>
            </a:r>
          </a:p>
          <a:p>
            <a:pPr eaLnBrk="1" hangingPunct="1">
              <a:spcBef>
                <a:spcPct val="0"/>
              </a:spcBef>
              <a:defRPr/>
            </a:pPr>
            <a:endParaRPr lang="en-GB" altLang="en-US" dirty="0">
              <a:latin typeface="Arial" charset="0"/>
              <a:ea typeface="ＭＳ Ｐゴシック" pitchFamily="-112" charset="-128"/>
            </a:endParaRPr>
          </a:p>
          <a:p>
            <a:pPr marL="166473" indent="-166473" eaLnBrk="1" hangingPunct="1">
              <a:spcBef>
                <a:spcPct val="0"/>
              </a:spcBef>
              <a:buFont typeface="Arial" panose="020B0604020202020204" pitchFamily="34" charset="0"/>
              <a:buChar char="•"/>
              <a:defRPr/>
            </a:pPr>
            <a:r>
              <a:rPr lang="en-GB" altLang="en-US" dirty="0">
                <a:latin typeface="Arial" charset="0"/>
                <a:ea typeface="ＭＳ Ｐゴシック" pitchFamily="-112" charset="-128"/>
              </a:rPr>
              <a:t>involves the presence of an individual on the premises or in the vehicle or is carried out by means of a surveillance device</a:t>
            </a:r>
          </a:p>
          <a:p>
            <a:pPr>
              <a:defRPr/>
            </a:pPr>
            <a:endParaRPr lang="en-GB" altLang="en-US" dirty="0">
              <a:latin typeface="Arial" charset="0"/>
              <a:ea typeface="ＭＳ Ｐゴシック" pitchFamily="-112" charset="-128"/>
            </a:endParaRPr>
          </a:p>
          <a:p>
            <a:pPr>
              <a:defRPr/>
            </a:pPr>
            <a:r>
              <a:rPr lang="en-GB" dirty="0">
                <a:ea typeface="ＭＳ Ｐゴシック" pitchFamily="-112" charset="-128"/>
              </a:rPr>
              <a:t>Where this surveillance is carried out without that device being present on the premises or in the vehicle, it is </a:t>
            </a:r>
            <a:r>
              <a:rPr lang="en-GB" b="1" dirty="0">
                <a:solidFill>
                  <a:srgbClr val="FF3300"/>
                </a:solidFill>
                <a:ea typeface="ＭＳ Ｐゴシック" pitchFamily="-112" charset="-128"/>
              </a:rPr>
              <a:t>not </a:t>
            </a:r>
            <a:r>
              <a:rPr lang="en-GB" b="1" dirty="0">
                <a:solidFill>
                  <a:srgbClr val="0033CC"/>
                </a:solidFill>
                <a:ea typeface="ＭＳ Ｐゴシック" pitchFamily="-112" charset="-128"/>
              </a:rPr>
              <a:t>intrusive</a:t>
            </a:r>
            <a:r>
              <a:rPr lang="en-GB" dirty="0">
                <a:ea typeface="ＭＳ Ｐゴシック" pitchFamily="-112" charset="-128"/>
              </a:rPr>
              <a:t> unless the device consistently provides information of the same quality and detail as might be expected from a device actually present at the premises. </a:t>
            </a:r>
          </a:p>
          <a:p>
            <a:pPr>
              <a:defRPr/>
            </a:pPr>
            <a:r>
              <a:rPr lang="en-GB" dirty="0">
                <a:ea typeface="ＭＳ Ｐゴシック" pitchFamily="-112" charset="-128"/>
              </a:rPr>
              <a:t>To explain this further, if we place an audio or a visual device </a:t>
            </a:r>
            <a:r>
              <a:rPr lang="en-GB" b="1" dirty="0">
                <a:ea typeface="ＭＳ Ｐゴシック" pitchFamily="-112" charset="-128"/>
              </a:rPr>
              <a:t>inside </a:t>
            </a:r>
            <a:r>
              <a:rPr lang="en-GB" dirty="0">
                <a:ea typeface="ＭＳ Ｐゴシック" pitchFamily="-112" charset="-128"/>
              </a:rPr>
              <a:t>a residential premises or vehicle this </a:t>
            </a:r>
            <a:r>
              <a:rPr lang="en-GB" b="1" dirty="0">
                <a:ea typeface="ＭＳ Ｐゴシック" pitchFamily="-112" charset="-128"/>
              </a:rPr>
              <a:t>will </a:t>
            </a:r>
            <a:r>
              <a:rPr lang="en-GB" dirty="0">
                <a:ea typeface="ＭＳ Ｐゴシック" pitchFamily="-112" charset="-128"/>
              </a:rPr>
              <a:t>be </a:t>
            </a:r>
            <a:r>
              <a:rPr lang="en-GB" b="1" dirty="0">
                <a:solidFill>
                  <a:srgbClr val="0033CC"/>
                </a:solidFill>
                <a:ea typeface="ＭＳ Ｐゴシック" pitchFamily="-112" charset="-128"/>
              </a:rPr>
              <a:t>Intrusive</a:t>
            </a:r>
            <a:r>
              <a:rPr lang="en-GB" dirty="0">
                <a:ea typeface="ＭＳ Ｐゴシック" pitchFamily="-112" charset="-128"/>
              </a:rPr>
              <a:t> Surveillance. </a:t>
            </a:r>
          </a:p>
          <a:p>
            <a:pPr>
              <a:defRPr/>
            </a:pPr>
            <a:r>
              <a:rPr lang="en-GB" dirty="0">
                <a:ea typeface="ＭＳ Ｐゴシック" pitchFamily="-112" charset="-128"/>
              </a:rPr>
              <a:t>Similarly, if we use a long-range audio device or a high-powered camera lens from outside the premises which provide us with the same quality audio or imagery as if the device or camera were inside, this would also be </a:t>
            </a:r>
            <a:r>
              <a:rPr lang="en-GB" b="1" dirty="0">
                <a:solidFill>
                  <a:srgbClr val="0033CC"/>
                </a:solidFill>
                <a:ea typeface="ＭＳ Ｐゴシック" pitchFamily="-112" charset="-128"/>
              </a:rPr>
              <a:t>Intrusive </a:t>
            </a:r>
            <a:r>
              <a:rPr lang="en-GB" dirty="0">
                <a:ea typeface="ＭＳ Ｐゴシック" pitchFamily="-112" charset="-128"/>
              </a:rPr>
              <a:t>Surveillance. 	</a:t>
            </a:r>
          </a:p>
          <a:p>
            <a:pPr>
              <a:defRPr/>
            </a:pPr>
            <a:endParaRPr lang="en-GB" dirty="0">
              <a:ea typeface="ＭＳ Ｐゴシック" pitchFamily="-112" charset="-128"/>
            </a:endParaRPr>
          </a:p>
          <a:p>
            <a:pPr>
              <a:defRPr/>
            </a:pPr>
            <a:r>
              <a:rPr lang="en-GB" b="1" dirty="0">
                <a:ea typeface="ＭＳ Ｐゴシック" pitchFamily="-112" charset="-128"/>
              </a:rPr>
              <a:t>Example</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r>
              <a:rPr lang="en-GB" altLang="en-US" dirty="0">
                <a:latin typeface="Arial" charset="0"/>
                <a:ea typeface="ＭＳ Ｐゴシック" pitchFamily="-112" charset="-128"/>
              </a:rPr>
              <a:t>A repeat victim of a distraction burglary has a camera fitted in his house to monitor the living room area in case of further attempts. </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r>
              <a:rPr lang="en-GB" altLang="en-US" dirty="0">
                <a:latin typeface="Arial" charset="0"/>
                <a:ea typeface="ＭＳ Ｐゴシック" pitchFamily="-112" charset="-128"/>
              </a:rPr>
              <a:t>The occupant is aware of the camera and is in a position to consent to it being placed in the hallway.</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r>
              <a:rPr lang="en-GB" altLang="en-US" dirty="0">
                <a:latin typeface="Arial" charset="0"/>
                <a:ea typeface="ＭＳ Ｐゴシック" pitchFamily="-112" charset="-128"/>
              </a:rPr>
              <a:t> However, when considering </a:t>
            </a:r>
            <a:r>
              <a:rPr lang="en-GB" altLang="en-US" b="1" dirty="0">
                <a:solidFill>
                  <a:srgbClr val="FF3300"/>
                </a:solidFill>
                <a:latin typeface="Arial" charset="0"/>
                <a:ea typeface="ＭＳ Ｐゴシック" pitchFamily="-112" charset="-128"/>
              </a:rPr>
              <a:t>Article </a:t>
            </a:r>
            <a:r>
              <a:rPr lang="en-GB" b="1" dirty="0">
                <a:solidFill>
                  <a:srgbClr val="FF3300"/>
                </a:solidFill>
                <a:ea typeface="ＭＳ Ｐゴシック" pitchFamily="-112" charset="-128"/>
              </a:rPr>
              <a:t>8 </a:t>
            </a:r>
            <a:r>
              <a:rPr lang="en-GB" dirty="0">
                <a:ea typeface="ＭＳ Ｐゴシック" pitchFamily="-112" charset="-128"/>
              </a:rPr>
              <a:t>of </a:t>
            </a:r>
            <a:r>
              <a:rPr lang="en-GB" b="1" dirty="0">
                <a:solidFill>
                  <a:srgbClr val="FF3300"/>
                </a:solidFill>
                <a:ea typeface="ＭＳ Ｐゴシック" pitchFamily="-112" charset="-128"/>
              </a:rPr>
              <a:t>the Human Rights Act 1998 </a:t>
            </a:r>
            <a:r>
              <a:rPr lang="en-GB" dirty="0">
                <a:ea typeface="ＭＳ Ｐゴシック" pitchFamily="-112" charset="-128"/>
              </a:rPr>
              <a:t>- the ‘right to respect for private and family life’ we need to think about bona fide visitors to the house. </a:t>
            </a:r>
          </a:p>
          <a:p>
            <a:pPr eaLnBrk="1" hangingPunct="1">
              <a:spcBef>
                <a:spcPct val="0"/>
              </a:spcBef>
              <a:defRPr/>
            </a:pPr>
            <a:endParaRPr lang="en-GB" dirty="0">
              <a:ea typeface="ＭＳ Ｐゴシック" pitchFamily="-112" charset="-128"/>
            </a:endParaRPr>
          </a:p>
          <a:p>
            <a:pPr eaLnBrk="1" hangingPunct="1">
              <a:spcBef>
                <a:spcPct val="0"/>
              </a:spcBef>
              <a:defRPr/>
            </a:pPr>
            <a:r>
              <a:rPr lang="en-GB" dirty="0">
                <a:ea typeface="ＭＳ Ｐゴシック" pitchFamily="-112" charset="-128"/>
              </a:rPr>
              <a:t>When entering the house, these visitors have a right to a degree of privacy and it is this element that makes this </a:t>
            </a:r>
            <a:r>
              <a:rPr lang="en-GB" b="1" dirty="0">
                <a:solidFill>
                  <a:srgbClr val="0033CC"/>
                </a:solidFill>
                <a:ea typeface="ＭＳ Ｐゴシック" pitchFamily="-112" charset="-128"/>
              </a:rPr>
              <a:t>Intrusive</a:t>
            </a:r>
            <a:r>
              <a:rPr lang="en-GB" dirty="0">
                <a:ea typeface="ＭＳ Ｐゴシック" pitchFamily="-112" charset="-128"/>
              </a:rPr>
              <a:t> Surveillance and authorisation may be appropriate. </a:t>
            </a:r>
          </a:p>
          <a:p>
            <a:pPr eaLnBrk="1" hangingPunct="1">
              <a:spcBef>
                <a:spcPct val="0"/>
              </a:spcBef>
              <a:defRPr/>
            </a:pPr>
            <a:endParaRPr lang="en-GB" dirty="0">
              <a:ea typeface="ＭＳ Ｐゴシック" pitchFamily="-112" charset="-128"/>
            </a:endParaRPr>
          </a:p>
          <a:p>
            <a:pPr eaLnBrk="1" hangingPunct="1">
              <a:spcBef>
                <a:spcPct val="0"/>
              </a:spcBef>
              <a:defRPr/>
            </a:pPr>
            <a:r>
              <a:rPr lang="en-GB" dirty="0">
                <a:ea typeface="ＭＳ Ｐゴシック" pitchFamily="-112" charset="-128"/>
              </a:rPr>
              <a:t>It must be noted however that in many circumstances an authorisation would not be obtained as the criterion for serious crime may not be met. 	</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p:txBody>
      </p:sp>
      <p:sp>
        <p:nvSpPr>
          <p:cNvPr id="71684" name="Slide Number Placeholder 3">
            <a:extLst>
              <a:ext uri="{FF2B5EF4-FFF2-40B4-BE49-F238E27FC236}">
                <a16:creationId xmlns:a16="http://schemas.microsoft.com/office/drawing/2014/main" id="{0BE29950-DCB1-4B27-B402-25840112D5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5BF539F-3BD3-44BE-B68D-8828B54A37B3}"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33</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9CE66934-3FD5-46D3-B52B-459642637E3E}"/>
              </a:ext>
            </a:extLst>
          </p:cNvPr>
          <p:cNvSpPr>
            <a:spLocks noGrp="1" noRot="1" noChangeAspect="1" noTextEdit="1"/>
          </p:cNvSpPr>
          <p:nvPr>
            <p:ph type="sldImg"/>
          </p:nvPr>
        </p:nvSpPr>
        <p:spPr bwMode="auto">
          <a:xfrm>
            <a:off x="2082800" y="106363"/>
            <a:ext cx="2444750" cy="18351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1D96ACBB-E51D-4379-9DC4-9080FBBFB34A}"/>
              </a:ext>
            </a:extLst>
          </p:cNvPr>
          <p:cNvSpPr>
            <a:spLocks noGrp="1"/>
          </p:cNvSpPr>
          <p:nvPr>
            <p:ph type="body" idx="1"/>
          </p:nvPr>
        </p:nvSpPr>
        <p:spPr bwMode="auto">
          <a:xfrm>
            <a:off x="684213" y="2135188"/>
            <a:ext cx="5233987" cy="7202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a:t>Intrusive surveillance authorisation can only be granted in the interests of national security or economic wellbeing of the UK, or, in relation to the prevention and detection of </a:t>
            </a:r>
            <a:r>
              <a:rPr lang="en-GB" altLang="en-US" sz="1400" b="1"/>
              <a:t>serious crime. </a:t>
            </a:r>
            <a:endParaRPr lang="en-GB" altLang="en-US" sz="1400"/>
          </a:p>
          <a:p>
            <a:r>
              <a:rPr lang="en-GB" altLang="en-US" sz="1400"/>
              <a:t>Conduct constitutes </a:t>
            </a:r>
            <a:r>
              <a:rPr lang="en-GB" altLang="en-US" sz="1400" b="1"/>
              <a:t>serious crime </a:t>
            </a:r>
            <a:r>
              <a:rPr lang="en-GB" altLang="en-US" sz="1400"/>
              <a:t>if, </a:t>
            </a:r>
            <a:r>
              <a:rPr lang="en-GB" altLang="en-US" sz="1400">
                <a:solidFill>
                  <a:srgbClr val="FF3300"/>
                </a:solidFill>
              </a:rPr>
              <a:t>and only if</a:t>
            </a:r>
            <a:r>
              <a:rPr lang="en-GB" altLang="en-US" sz="1400"/>
              <a:t>,— </a:t>
            </a:r>
          </a:p>
          <a:p>
            <a:r>
              <a:rPr lang="en-GB" altLang="en-US" sz="1400"/>
              <a:t>a) it involves the use of violence, results in substantial financial gain or is conduct by a large number of persons in pursuit of a </a:t>
            </a:r>
          </a:p>
          <a:p>
            <a:r>
              <a:rPr lang="en-GB" altLang="en-US" sz="1400"/>
              <a:t>common purpose </a:t>
            </a:r>
          </a:p>
          <a:p>
            <a:pPr algn="ctr"/>
            <a:r>
              <a:rPr lang="en-GB" altLang="en-US" sz="1400"/>
              <a:t>or </a:t>
            </a:r>
          </a:p>
          <a:p>
            <a:r>
              <a:rPr lang="en-GB" altLang="en-US" sz="1400"/>
              <a:t>b) the offence or one of the offences is an offence for which a person who has attained the age of twenty-one and has no previous convictions could reasonably be expected to be sentenced to imprisonment for a term of three years or more	</a:t>
            </a:r>
          </a:p>
          <a:p>
            <a:r>
              <a:rPr lang="en-GB" altLang="en-US" sz="1400"/>
              <a:t>A Chief Constable may issue authorisation for Intrusive Surveillance if they believe it is proportionate..</a:t>
            </a:r>
          </a:p>
          <a:p>
            <a:endParaRPr lang="en-GB" altLang="en-US" sz="1400"/>
          </a:p>
          <a:p>
            <a:r>
              <a:rPr lang="en-GB" altLang="en-US" sz="1400"/>
              <a:t>Approval must have been sought from the Office of Surveillance Commissioners who scrutinise </a:t>
            </a:r>
            <a:r>
              <a:rPr lang="en-GB" altLang="en-US" sz="1400" b="1"/>
              <a:t>all documents and information in relation to the operation</a:t>
            </a:r>
          </a:p>
        </p:txBody>
      </p:sp>
      <p:sp>
        <p:nvSpPr>
          <p:cNvPr id="73732" name="Slide Number Placeholder 3">
            <a:extLst>
              <a:ext uri="{FF2B5EF4-FFF2-40B4-BE49-F238E27FC236}">
                <a16:creationId xmlns:a16="http://schemas.microsoft.com/office/drawing/2014/main" id="{3BA66A19-B205-4F35-B93A-2DC7704370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EE605FA-EB9D-4D62-8902-7004D67A582D}"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34</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BF44D349-DF23-47B0-A80C-94F0FD7BED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DE0FCE4-ED30-4EDA-8D3C-93FCE7DD6C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b="1"/>
              <a:t>Grounds:</a:t>
            </a:r>
            <a:endParaRPr lang="en-GB" altLang="en-US" sz="1400"/>
          </a:p>
          <a:p>
            <a:r>
              <a:rPr lang="en-GB" altLang="en-US" sz="1400"/>
              <a:t>The grounds for carrying out intrusive surveillance are higher than those for directed surveillance</a:t>
            </a:r>
          </a:p>
          <a:p>
            <a:r>
              <a:rPr lang="en-GB" altLang="en-US" sz="1400"/>
              <a:t>Emphasis that the necessity relates to the ‘circumstances of the particular case’ not just a blanket authority.</a:t>
            </a:r>
          </a:p>
          <a:p>
            <a:r>
              <a:rPr lang="en-GB" altLang="en-US" sz="1400"/>
              <a:t>(See subsection 2, Section 28 RIPA 2000 on previous slide notes)</a:t>
            </a:r>
          </a:p>
          <a:p>
            <a:endParaRPr lang="en-GB" altLang="en-US" sz="1400"/>
          </a:p>
          <a:p>
            <a:r>
              <a:rPr lang="en-GB" altLang="en-US" sz="1400" b="1"/>
              <a:t>Remember:</a:t>
            </a:r>
          </a:p>
          <a:p>
            <a:r>
              <a:rPr lang="en-GB" altLang="en-US" sz="1400"/>
              <a:t>It is important that the procedures surrounding RIPA are followed correctly to ensure evidence from any surveillance operation can be used at court.</a:t>
            </a:r>
          </a:p>
          <a:p>
            <a:r>
              <a:rPr lang="en-GB" altLang="en-US" sz="1400"/>
              <a:t>Emphasise that this is a complex issue.</a:t>
            </a:r>
          </a:p>
          <a:p>
            <a:r>
              <a:rPr lang="en-GB" altLang="en-US" sz="1400"/>
              <a:t>The guidance provided is under constant revision by the Surveillance Commissioners.</a:t>
            </a:r>
          </a:p>
          <a:p>
            <a:r>
              <a:rPr lang="en-GB" altLang="en-US" sz="1400"/>
              <a:t>Officers should recognise where RIPA issues may be relevant but do not be afraid to seek advice.</a:t>
            </a:r>
          </a:p>
          <a:p>
            <a:endParaRPr lang="en-GB" altLang="en-US" sz="1400"/>
          </a:p>
        </p:txBody>
      </p:sp>
      <p:sp>
        <p:nvSpPr>
          <p:cNvPr id="75780" name="Slide Number Placeholder 3">
            <a:extLst>
              <a:ext uri="{FF2B5EF4-FFF2-40B4-BE49-F238E27FC236}">
                <a16:creationId xmlns:a16="http://schemas.microsoft.com/office/drawing/2014/main" id="{28D68CC2-0B8C-444E-93E0-04D2ADF849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7183969-2D93-47C1-82E0-C2C8286C55AB}"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35</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A28903D7-EB2A-4B34-9252-769DAC85B8A2}"/>
              </a:ext>
            </a:extLst>
          </p:cNvPr>
          <p:cNvSpPr>
            <a:spLocks noGrp="1" noRot="1" noChangeAspect="1" noTextEdit="1"/>
          </p:cNvSpPr>
          <p:nvPr>
            <p:ph type="sldImg"/>
          </p:nvPr>
        </p:nvSpPr>
        <p:spPr bwMode="auto">
          <a:xfrm>
            <a:off x="2430463" y="246063"/>
            <a:ext cx="1843087" cy="138271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57024097-BEFA-4811-AD71-93D4E7DB2D72}"/>
              </a:ext>
            </a:extLst>
          </p:cNvPr>
          <p:cNvSpPr>
            <a:spLocks noGrp="1"/>
          </p:cNvSpPr>
          <p:nvPr>
            <p:ph type="body" idx="1"/>
          </p:nvPr>
        </p:nvSpPr>
        <p:spPr bwMode="auto">
          <a:xfrm>
            <a:off x="403225" y="1854200"/>
            <a:ext cx="5665788" cy="73421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spcAft>
                <a:spcPts val="1163"/>
              </a:spcAft>
            </a:pPr>
            <a:r>
              <a:rPr lang="en-GB" altLang="en-US"/>
              <a:t>Covert Human Intelligence Source is the police term for an informant.  Criminals and, once upon a time police officers, use more unflattering terms such a ‘grass’, ‘snout’ or ‘nark’.</a:t>
            </a:r>
          </a:p>
          <a:p>
            <a:pPr>
              <a:spcBef>
                <a:spcPct val="0"/>
              </a:spcBef>
              <a:spcAft>
                <a:spcPts val="1163"/>
              </a:spcAft>
            </a:pPr>
            <a:r>
              <a:rPr lang="en-GB" altLang="en-US"/>
              <a:t>Many sources of intelligence are themselves criminals as they are normally the only people with real access to criminals, their plans and activities</a:t>
            </a:r>
          </a:p>
          <a:p>
            <a:pPr>
              <a:spcBef>
                <a:spcPct val="0"/>
              </a:spcBef>
              <a:spcAft>
                <a:spcPts val="1163"/>
              </a:spcAft>
            </a:pPr>
            <a:r>
              <a:rPr lang="en-GB" altLang="en-US"/>
              <a:t>An individual who volunteers information to you are not generally defined as sources.</a:t>
            </a:r>
          </a:p>
          <a:p>
            <a:endParaRPr lang="en-US" altLang="en-US"/>
          </a:p>
        </p:txBody>
      </p:sp>
      <p:sp>
        <p:nvSpPr>
          <p:cNvPr id="77828" name="Slide Number Placeholder 3">
            <a:extLst>
              <a:ext uri="{FF2B5EF4-FFF2-40B4-BE49-F238E27FC236}">
                <a16:creationId xmlns:a16="http://schemas.microsoft.com/office/drawing/2014/main" id="{056D01EE-1DB3-46C9-9DAC-05C556B96A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772" tIns="44386" rIns="88772" bIns="44386"/>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5D9BE892-3BBB-4F61-A4F3-B933A9492A44}"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36</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2F4DBAB2-DC9A-44F7-92EA-79865D840525}"/>
              </a:ext>
            </a:extLst>
          </p:cNvPr>
          <p:cNvSpPr>
            <a:spLocks noGrp="1" noRot="1" noChangeAspect="1" noTextEdit="1"/>
          </p:cNvSpPr>
          <p:nvPr>
            <p:ph type="sldImg"/>
          </p:nvPr>
        </p:nvSpPr>
        <p:spPr bwMode="auto">
          <a:xfrm>
            <a:off x="2608263" y="106363"/>
            <a:ext cx="1397000" cy="10493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27C3F80B-F8A3-4804-B79D-9BEF03931103}"/>
              </a:ext>
            </a:extLst>
          </p:cNvPr>
          <p:cNvSpPr>
            <a:spLocks noGrp="1"/>
          </p:cNvSpPr>
          <p:nvPr>
            <p:ph type="body" idx="1"/>
          </p:nvPr>
        </p:nvSpPr>
        <p:spPr>
          <a:xfrm>
            <a:off x="684213" y="1295400"/>
            <a:ext cx="5233987" cy="797083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1400" dirty="0">
                <a:latin typeface="Arial" charset="0"/>
                <a:ea typeface="ＭＳ Ｐゴシック" pitchFamily="-112" charset="-128"/>
              </a:rPr>
              <a:t>A Covert Human Intelligence Source (CHIS) is defined by Section 26(8) of the Regulation of Investigatory Powers Act 2000 as:</a:t>
            </a:r>
          </a:p>
          <a:p>
            <a:pPr>
              <a:defRPr/>
            </a:pPr>
            <a:endParaRPr lang="en-GB" altLang="en-US" sz="1400" dirty="0">
              <a:latin typeface="Arial" charset="0"/>
              <a:ea typeface="ＭＳ Ｐゴシック" pitchFamily="-112" charset="-128"/>
            </a:endParaRPr>
          </a:p>
          <a:p>
            <a:pPr>
              <a:defRPr/>
            </a:pPr>
            <a:r>
              <a:rPr lang="en-GB" altLang="en-US" sz="1400" dirty="0">
                <a:latin typeface="Arial" charset="0"/>
                <a:ea typeface="ＭＳ Ｐゴシック" pitchFamily="-112" charset="-128"/>
              </a:rPr>
              <a:t>A person who establishes or maintains a personal or other relationship with another for the covert purpose of facilitating anything that:</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Covertly uses such a relationship to obtain information or provide access to any information to another person</a:t>
            </a:r>
          </a:p>
          <a:p>
            <a:pPr algn="ctr">
              <a:defRPr/>
            </a:pPr>
            <a:r>
              <a:rPr lang="en-GB" altLang="en-US" sz="1400" b="1" dirty="0">
                <a:latin typeface="Arial" charset="0"/>
                <a:ea typeface="ＭＳ Ｐゴシック" pitchFamily="-112" charset="-128"/>
              </a:rPr>
              <a:t>or</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Covertly discloses information obtained by the use of such a relationship or as a consequence of the existence of such a relationship</a:t>
            </a:r>
          </a:p>
          <a:p>
            <a:pPr>
              <a:defRPr/>
            </a:pPr>
            <a:endParaRPr lang="en-GB" altLang="en-US" sz="1400" dirty="0">
              <a:latin typeface="Arial" charset="0"/>
              <a:ea typeface="ＭＳ Ｐゴシック" pitchFamily="-112" charset="-128"/>
            </a:endParaRPr>
          </a:p>
          <a:p>
            <a:pPr>
              <a:defRPr/>
            </a:pPr>
            <a:r>
              <a:rPr lang="en-GB" altLang="en-US" sz="1400" dirty="0">
                <a:latin typeface="Arial" charset="0"/>
                <a:ea typeface="ＭＳ Ｐゴシック" pitchFamily="-112" charset="-128"/>
              </a:rPr>
              <a:t>The term ‘relationship’ is not defined by the Act, however Section 26(9)(c) does tell us when a relationship is used covertly.  What this means is that the target of the intelligence gathering is unaware that the other party to the relationship (the source) is secretly in contact with the police and that he or she is intending to pass on any information obtained from the target to the police.</a:t>
            </a:r>
          </a:p>
          <a:p>
            <a:pPr>
              <a:defRPr/>
            </a:pPr>
            <a:endParaRPr lang="en-GB" altLang="en-US" sz="1400" dirty="0">
              <a:latin typeface="Arial" charset="0"/>
              <a:ea typeface="ＭＳ Ｐゴシック" pitchFamily="-112" charset="-128"/>
            </a:endParaRPr>
          </a:p>
          <a:p>
            <a:pPr>
              <a:defRPr/>
            </a:pPr>
            <a:r>
              <a:rPr lang="en-GB" altLang="en-US" sz="1400" b="1" dirty="0">
                <a:latin typeface="Arial" charset="0"/>
                <a:ea typeface="ＭＳ Ｐゴシック" pitchFamily="-112" charset="-128"/>
              </a:rPr>
              <a:t>Covert Relationship – Covert Purpose</a:t>
            </a:r>
          </a:p>
          <a:p>
            <a:pPr>
              <a:defRPr/>
            </a:pPr>
            <a:r>
              <a:rPr lang="en-GB" altLang="en-US" sz="1400" dirty="0">
                <a:latin typeface="Arial" charset="0"/>
                <a:ea typeface="ＭＳ Ｐゴシック" pitchFamily="-112" charset="-128"/>
              </a:rPr>
              <a:t>A relationship is used covertly, and information obtained is disclosed covertly, if and only if it is used or disclosed, in a manner that is calculated to ensure that one of the parties to the relationship is unaware of the use or disclosure in question.</a:t>
            </a:r>
          </a:p>
          <a:p>
            <a:pPr>
              <a:defRPr/>
            </a:pPr>
            <a:r>
              <a:rPr lang="en-GB" altLang="en-US" sz="1400" dirty="0">
                <a:latin typeface="Arial" charset="0"/>
                <a:ea typeface="ＭＳ Ｐゴシック" pitchFamily="-112" charset="-128"/>
              </a:rPr>
              <a:t>Sec.26(9)(c) RIPA 2000</a:t>
            </a:r>
          </a:p>
          <a:p>
            <a:pPr>
              <a:defRPr/>
            </a:pPr>
            <a:endParaRPr lang="en-GB" altLang="en-US" sz="1400" dirty="0">
              <a:latin typeface="Arial" charset="0"/>
              <a:ea typeface="ＭＳ Ｐゴシック" pitchFamily="-112" charset="-128"/>
            </a:endParaRPr>
          </a:p>
          <a:p>
            <a:pPr>
              <a:spcAft>
                <a:spcPts val="1166"/>
              </a:spcAft>
              <a:defRPr/>
            </a:pPr>
            <a:r>
              <a:rPr lang="en-GB" altLang="en-US" sz="1400" dirty="0">
                <a:latin typeface="Arial" charset="0"/>
                <a:ea typeface="ＭＳ Ｐゴシック" pitchFamily="-112" charset="-128"/>
              </a:rPr>
              <a:t>In essence it means that a CHIS is someone who develops a relationship with another person to obtain information which will be passed onto the police.</a:t>
            </a:r>
          </a:p>
          <a:p>
            <a:pPr>
              <a:spcAft>
                <a:spcPts val="1166"/>
              </a:spcAft>
              <a:defRPr/>
            </a:pPr>
            <a:endParaRPr lang="en-GB" altLang="en-US" sz="1400" dirty="0">
              <a:latin typeface="Arial" charset="0"/>
              <a:ea typeface="ＭＳ Ｐゴシック" pitchFamily="-112" charset="-128"/>
            </a:endParaRPr>
          </a:p>
          <a:p>
            <a:pPr>
              <a:defRPr/>
            </a:pPr>
            <a:endParaRPr lang="en-GB" altLang="en-US" sz="1400" dirty="0">
              <a:latin typeface="Arial" charset="0"/>
              <a:ea typeface="ＭＳ Ｐゴシック" pitchFamily="-112" charset="-128"/>
            </a:endParaRPr>
          </a:p>
          <a:p>
            <a:pPr>
              <a:defRPr/>
            </a:pPr>
            <a:endParaRPr lang="en-GB" altLang="en-US" sz="1400" dirty="0">
              <a:latin typeface="Arial" charset="0"/>
              <a:ea typeface="ＭＳ Ｐゴシック" pitchFamily="-112" charset="-128"/>
            </a:endParaRPr>
          </a:p>
        </p:txBody>
      </p:sp>
      <p:sp>
        <p:nvSpPr>
          <p:cNvPr id="79876" name="Slide Number Placeholder 3">
            <a:extLst>
              <a:ext uri="{FF2B5EF4-FFF2-40B4-BE49-F238E27FC236}">
                <a16:creationId xmlns:a16="http://schemas.microsoft.com/office/drawing/2014/main" id="{4F683924-6050-4E6D-88BF-F56791A0DA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1E80D4DB-825F-4FFA-9FA4-06A20FBC33DB}"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37</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3455B80C-8CF3-4584-B12F-B7DC1C1668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397F8987-DABC-40B9-96B0-DD5BB8A83F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81924" name="Slide Number Placeholder 3">
            <a:extLst>
              <a:ext uri="{FF2B5EF4-FFF2-40B4-BE49-F238E27FC236}">
                <a16:creationId xmlns:a16="http://schemas.microsoft.com/office/drawing/2014/main" id="{1D2728E4-D55C-4B4B-8696-379945A608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A099231F-0ACD-49FD-8125-75DF02B32DE6}" type="slidenum">
              <a:rPr lang="en-GB" altLang="en-US" smtClean="0">
                <a:latin typeface="Calibri" panose="020F0502020204030204" pitchFamily="34" charset="0"/>
                <a:cs typeface="Arial" panose="020B0604020202020204" pitchFamily="34" charset="0"/>
              </a:rPr>
              <a:pPr fontAlgn="base">
                <a:spcBef>
                  <a:spcPct val="0"/>
                </a:spcBef>
                <a:spcAft>
                  <a:spcPct val="0"/>
                </a:spcAft>
              </a:pPr>
              <a:t>38</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4AA3237F-44E4-4DC0-93A4-E545E7D36E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a:extLst>
              <a:ext uri="{FF2B5EF4-FFF2-40B4-BE49-F238E27FC236}">
                <a16:creationId xmlns:a16="http://schemas.microsoft.com/office/drawing/2014/main" id="{A54778CE-A560-4076-9CA5-E69A99A905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83972" name="Slide Number Placeholder 3">
            <a:extLst>
              <a:ext uri="{FF2B5EF4-FFF2-40B4-BE49-F238E27FC236}">
                <a16:creationId xmlns:a16="http://schemas.microsoft.com/office/drawing/2014/main" id="{11D6B1E6-9E5F-4B95-AE98-C00FA49A09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EF9B7DFC-B704-486E-A380-38BAAF55AD41}" type="slidenum">
              <a:rPr lang="en-GB" altLang="en-US" smtClean="0">
                <a:latin typeface="Calibri" panose="020F0502020204030204" pitchFamily="34" charset="0"/>
                <a:cs typeface="Arial" panose="020B0604020202020204" pitchFamily="34" charset="0"/>
              </a:rPr>
              <a:pPr fontAlgn="base">
                <a:spcBef>
                  <a:spcPct val="0"/>
                </a:spcBef>
                <a:spcAft>
                  <a:spcPct val="0"/>
                </a:spcAft>
              </a:pPr>
              <a:t>39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1970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92506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67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4916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51580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4746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6546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3018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6277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00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1323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12/30/2019</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909524280"/>
      </p:ext>
    </p:extLst>
  </p:cSld>
  <p:clrMap bg1="lt1" tx1="dk1" bg2="lt2" tx2="dk2" accent1="accent1" accent2="accent2" accent3="accent3" accent4="accent4" accent5="accent5" accent6="accent6" hlink="hlink" folHlink="folHlink"/>
  <p:sldLayoutIdLst>
    <p:sldLayoutId id="2147484300" r:id="rId1"/>
    <p:sldLayoutId id="2147484301" r:id="rId2"/>
    <p:sldLayoutId id="2147484302" r:id="rId3"/>
    <p:sldLayoutId id="2147484303" r:id="rId4"/>
    <p:sldLayoutId id="2147484304" r:id="rId5"/>
    <p:sldLayoutId id="2147484305" r:id="rId6"/>
    <p:sldLayoutId id="2147484306" r:id="rId7"/>
    <p:sldLayoutId id="2147484307" r:id="rId8"/>
    <p:sldLayoutId id="2147484308" r:id="rId9"/>
    <p:sldLayoutId id="2147484309" r:id="rId10"/>
    <p:sldLayoutId id="21474843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file:///E:\Understanding%20Policing%20-%20One%20Drive%20-%2014th%20August%202018\Policing%20-%20Videos\Intelligence-Led%20Policing%20&#8211;%20From%20Reaction%20to%20Prevention.mp4" TargetMode="Externa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video" Target="file:///E:\Understanding%20Policing%20-%20One%20Drive%20-%2014th%20August%202018\Policing%20-%20Videos\New%20UK%20agency%20to%20tackle%20organised%20crime.mp4" TargetMode="External"/></Relationships>
</file>

<file path=ppt/slides/_rels/slide14.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image" Target="../media/image4.jpeg"/><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notesSlide" Target="../notesSlides/notesSlide13.xml"/><Relationship Id="rId2" Type="http://schemas.openxmlformats.org/officeDocument/2006/relationships/tags" Target="../tags/tag2.xml"/><Relationship Id="rId16"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video" Target="file:///E:\Understanding%20Policing%20-%20One%20Drive%20-%2014th%20August%202018\Policing%20-%20Videos\Former%20MI5%20agent%20how%20we%20foiled%20terror%20attacks%20almost%20daily.mp4"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video" Target="file:///E:\Understanding%20Policing%20-%20One%20Drive%20-%2014th%20August%202018\Policing%20-%20Videos\What%20Do%20New%20Surveillance%20Laws%20Mean%20For%20Digital%20Privacy.mp4"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tags" Target="../tags/tag18.xml"/><Relationship Id="rId5" Type="http://schemas.openxmlformats.org/officeDocument/2006/relationships/image" Target="../media/image14.png"/><Relationship Id="rId4" Type="http://schemas.openxmlformats.org/officeDocument/2006/relationships/notesSlide" Target="../notesSlides/notesSlide3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hmic.gov.uk/media/adapting-to-protest-20090705.pdf"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www.intelligenceanalysis.net/National%20Intelligence%20Mode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266" name="Title 1">
            <a:extLst>
              <a:ext uri="{FF2B5EF4-FFF2-40B4-BE49-F238E27FC236}">
                <a16:creationId xmlns:a16="http://schemas.microsoft.com/office/drawing/2014/main" id="{447EDAC9-4F7F-4361-85AB-E9A075FC35D3}"/>
              </a:ext>
            </a:extLst>
          </p:cNvPr>
          <p:cNvSpPr>
            <a:spLocks noGrp="1" noChangeArrowheads="1"/>
          </p:cNvSpPr>
          <p:nvPr>
            <p:ph type="ctrTitle"/>
          </p:nvPr>
        </p:nvSpPr>
        <p:spPr>
          <a:xfrm>
            <a:off x="2284026" y="2043663"/>
            <a:ext cx="4578895" cy="2031055"/>
          </a:xfrm>
        </p:spPr>
        <p:txBody>
          <a:bodyPr>
            <a:normAutofit/>
          </a:bodyPr>
          <a:lstStyle/>
          <a:p>
            <a:pPr eaLnBrk="1" hangingPunct="1"/>
            <a:r>
              <a:rPr lang="en-GB" altLang="en-US" sz="4700">
                <a:solidFill>
                  <a:srgbClr val="FFFFFF"/>
                </a:solidFill>
              </a:rPr>
              <a:t>Intelligence Led Policing </a:t>
            </a:r>
            <a:br>
              <a:rPr lang="en-GB" altLang="en-US" sz="4700">
                <a:solidFill>
                  <a:srgbClr val="FFFFFF"/>
                </a:solidFill>
              </a:rPr>
            </a:br>
            <a:endParaRPr lang="en-GB" altLang="en-US" sz="4700">
              <a:solidFill>
                <a:srgbClr val="FFFFFF"/>
              </a:solidFill>
            </a:endParaRPr>
          </a:p>
        </p:txBody>
      </p:sp>
      <p:sp>
        <p:nvSpPr>
          <p:cNvPr id="11267" name="Subtitle 2">
            <a:extLst>
              <a:ext uri="{FF2B5EF4-FFF2-40B4-BE49-F238E27FC236}">
                <a16:creationId xmlns:a16="http://schemas.microsoft.com/office/drawing/2014/main" id="{3BA7111D-1A97-474C-94BC-65401C5174C5}"/>
              </a:ext>
            </a:extLst>
          </p:cNvPr>
          <p:cNvSpPr>
            <a:spLocks noGrp="1" noChangeArrowheads="1"/>
          </p:cNvSpPr>
          <p:nvPr>
            <p:ph type="subTitle" idx="1"/>
          </p:nvPr>
        </p:nvSpPr>
        <p:spPr>
          <a:xfrm>
            <a:off x="2284026" y="4074718"/>
            <a:ext cx="4578895" cy="682079"/>
          </a:xfrm>
        </p:spPr>
        <p:txBody>
          <a:bodyPr>
            <a:normAutofit/>
          </a:bodyPr>
          <a:lstStyle/>
          <a:p>
            <a:pPr eaLnBrk="1" hangingPunct="1"/>
            <a:r>
              <a:rPr lang="en-GB" altLang="en-US">
                <a:solidFill>
                  <a:srgbClr val="FFFFFF"/>
                </a:solidFill>
              </a:rPr>
              <a:t>Peter Doyle M.A.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a:extLst>
              <a:ext uri="{FF2B5EF4-FFF2-40B4-BE49-F238E27FC236}">
                <a16:creationId xmlns:a16="http://schemas.microsoft.com/office/drawing/2014/main" id="{ADCE7C6A-924E-436C-A48E-4271F73CD8E3}"/>
              </a:ext>
            </a:extLst>
          </p:cNvPr>
          <p:cNvSpPr>
            <a:spLocks noGrp="1" noChangeArrowheads="1"/>
          </p:cNvSpPr>
          <p:nvPr>
            <p:ph type="title"/>
          </p:nvPr>
        </p:nvSpPr>
        <p:spPr>
          <a:xfrm>
            <a:off x="755650" y="274638"/>
            <a:ext cx="7931150" cy="1282700"/>
          </a:xfrm>
        </p:spPr>
        <p:txBody>
          <a:bodyPr/>
          <a:lstStyle/>
          <a:p>
            <a:pPr eaLnBrk="1" hangingPunct="1"/>
            <a:r>
              <a:rPr lang="en-GB" altLang="en-US"/>
              <a:t>History – </a:t>
            </a:r>
            <a:br>
              <a:rPr lang="en-GB" altLang="en-US"/>
            </a:br>
            <a:r>
              <a:rPr lang="en-GB" altLang="en-US"/>
              <a:t>Drivers for change </a:t>
            </a:r>
          </a:p>
        </p:txBody>
      </p:sp>
      <p:sp>
        <p:nvSpPr>
          <p:cNvPr id="2" name="Content Placeholder 1">
            <a:extLst>
              <a:ext uri="{FF2B5EF4-FFF2-40B4-BE49-F238E27FC236}">
                <a16:creationId xmlns:a16="http://schemas.microsoft.com/office/drawing/2014/main" id="{32DD9689-1879-4C00-A585-D18A3963D205}"/>
              </a:ext>
            </a:extLst>
          </p:cNvPr>
          <p:cNvSpPr>
            <a:spLocks noGrp="1"/>
          </p:cNvSpPr>
          <p:nvPr>
            <p:ph idx="1"/>
          </p:nvPr>
        </p:nvSpPr>
        <p:spPr>
          <a:xfrm>
            <a:off x="468313" y="1844675"/>
            <a:ext cx="7715250" cy="4162425"/>
          </a:xfrm>
        </p:spPr>
        <p:txBody>
          <a:bodyPr rtlCol="0">
            <a:normAutofit/>
          </a:bodyPr>
          <a:lstStyle/>
          <a:p>
            <a:pPr marL="365760" indent="-256032" eaLnBrk="1" fontAlgn="auto" hangingPunct="1">
              <a:spcBef>
                <a:spcPts val="930"/>
              </a:spcBef>
              <a:spcAft>
                <a:spcPts val="0"/>
              </a:spcAft>
              <a:buFont typeface="Wingdings 3"/>
              <a:buChar char=""/>
              <a:defRPr/>
            </a:pPr>
            <a:r>
              <a:rPr lang="en-GB" dirty="0">
                <a:solidFill>
                  <a:schemeClr val="tx1">
                    <a:lumMod val="75000"/>
                    <a:lumOff val="25000"/>
                  </a:schemeClr>
                </a:solidFill>
              </a:rPr>
              <a:t>Intelligence led does not re-imagine the police role it re-imagines the way police can do their role ‘smarter’ (</a:t>
            </a:r>
            <a:r>
              <a:rPr lang="en-GB" dirty="0" err="1">
                <a:solidFill>
                  <a:schemeClr val="tx1">
                    <a:lumMod val="75000"/>
                    <a:lumOff val="25000"/>
                  </a:schemeClr>
                </a:solidFill>
              </a:rPr>
              <a:t>Ratcliffe</a:t>
            </a:r>
            <a:r>
              <a:rPr lang="en-GB" dirty="0">
                <a:solidFill>
                  <a:schemeClr val="tx1">
                    <a:lumMod val="75000"/>
                    <a:lumOff val="25000"/>
                  </a:schemeClr>
                </a:solidFill>
              </a:rPr>
              <a:t>, 2008),</a:t>
            </a:r>
          </a:p>
          <a:p>
            <a:pPr marL="365760" indent="-256032" eaLnBrk="1" fontAlgn="auto" hangingPunct="1">
              <a:spcBef>
                <a:spcPts val="930"/>
              </a:spcBef>
              <a:spcAft>
                <a:spcPts val="0"/>
              </a:spcAft>
              <a:buFont typeface="Wingdings 3"/>
              <a:buChar char=""/>
              <a:defRPr/>
            </a:pPr>
            <a:r>
              <a:rPr lang="en-GB" dirty="0">
                <a:solidFill>
                  <a:schemeClr val="tx1">
                    <a:lumMod val="75000"/>
                    <a:lumOff val="25000"/>
                  </a:schemeClr>
                </a:solidFill>
              </a:rPr>
              <a:t>Shift to </a:t>
            </a:r>
            <a:r>
              <a:rPr lang="en-GB" dirty="0" err="1">
                <a:solidFill>
                  <a:schemeClr val="tx1">
                    <a:lumMod val="75000"/>
                    <a:lumOff val="25000"/>
                  </a:schemeClr>
                </a:solidFill>
              </a:rPr>
              <a:t>manageralism</a:t>
            </a:r>
            <a:r>
              <a:rPr lang="en-GB" dirty="0">
                <a:solidFill>
                  <a:schemeClr val="tx1">
                    <a:lumMod val="75000"/>
                    <a:lumOff val="25000"/>
                  </a:schemeClr>
                </a:solidFill>
              </a:rPr>
              <a:t> in Policing – accountability, performance management,</a:t>
            </a:r>
          </a:p>
          <a:p>
            <a:pPr marL="365760" indent="-256032" eaLnBrk="1" fontAlgn="auto" hangingPunct="1">
              <a:spcBef>
                <a:spcPts val="930"/>
              </a:spcBef>
              <a:spcAft>
                <a:spcPts val="0"/>
              </a:spcAft>
              <a:buFont typeface="Wingdings 3"/>
              <a:buChar char=""/>
              <a:defRPr/>
            </a:pPr>
            <a:r>
              <a:rPr lang="en-GB" dirty="0">
                <a:solidFill>
                  <a:schemeClr val="tx1">
                    <a:lumMod val="75000"/>
                    <a:lumOff val="25000"/>
                  </a:schemeClr>
                </a:solidFill>
              </a:rPr>
              <a:t>Managing risk,</a:t>
            </a:r>
          </a:p>
          <a:p>
            <a:pPr marL="365760" indent="-256032" eaLnBrk="1" fontAlgn="auto" hangingPunct="1">
              <a:spcBef>
                <a:spcPts val="930"/>
              </a:spcBef>
              <a:spcAft>
                <a:spcPts val="0"/>
              </a:spcAft>
              <a:buFont typeface="Wingdings 3"/>
              <a:buChar char=""/>
              <a:defRPr/>
            </a:pPr>
            <a:r>
              <a:rPr lang="en-GB" dirty="0">
                <a:solidFill>
                  <a:schemeClr val="tx1">
                    <a:lumMod val="75000"/>
                    <a:lumOff val="25000"/>
                  </a:schemeClr>
                </a:solidFill>
              </a:rPr>
              <a:t>Rise in crime – 60s-70s,</a:t>
            </a:r>
          </a:p>
          <a:p>
            <a:pPr marL="109728" indent="0" eaLnBrk="1" fontAlgn="auto" hangingPunct="1">
              <a:spcBef>
                <a:spcPts val="930"/>
              </a:spcBef>
              <a:spcAft>
                <a:spcPts val="0"/>
              </a:spcAft>
              <a:buFont typeface="Corbel" panose="020B0503020204020204" pitchFamily="34" charset="0"/>
              <a:buNone/>
              <a:defRPr/>
            </a:pPr>
            <a:endParaRPr lang="en-GB" dirty="0">
              <a:solidFill>
                <a:schemeClr val="tx2">
                  <a:lumMod val="75000"/>
                  <a:lumOff val="25000"/>
                </a:schemeClr>
              </a:solidFill>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2">
            <a:extLst>
              <a:ext uri="{FF2B5EF4-FFF2-40B4-BE49-F238E27FC236}">
                <a16:creationId xmlns:a16="http://schemas.microsoft.com/office/drawing/2014/main" id="{9001803D-AFCE-4F1D-B28A-5F37304824A7}"/>
              </a:ext>
            </a:extLst>
          </p:cNvPr>
          <p:cNvSpPr>
            <a:spLocks noGrp="1"/>
          </p:cNvSpPr>
          <p:nvPr>
            <p:ph type="title"/>
          </p:nvPr>
        </p:nvSpPr>
        <p:spPr>
          <a:xfrm>
            <a:off x="755650" y="260350"/>
            <a:ext cx="6491288" cy="706438"/>
          </a:xfrm>
        </p:spPr>
        <p:txBody>
          <a:bodyPr rtlCol="0">
            <a:normAutofit fontScale="90000"/>
          </a:bodyPr>
          <a:lstStyle/>
          <a:p>
            <a:pPr eaLnBrk="1" fontAlgn="auto" hangingPunct="1">
              <a:spcAft>
                <a:spcPts val="0"/>
              </a:spcAft>
              <a:defRPr/>
            </a:pPr>
            <a:r>
              <a:rPr lang="en-GB" altLang="en-US"/>
              <a:t>History – </a:t>
            </a:r>
            <a:br>
              <a:rPr lang="en-GB" altLang="en-US"/>
            </a:br>
            <a:r>
              <a:rPr lang="en-GB" altLang="en-US"/>
              <a:t>Drivers for change </a:t>
            </a:r>
          </a:p>
        </p:txBody>
      </p:sp>
      <p:sp>
        <p:nvSpPr>
          <p:cNvPr id="15363" name="Content Placeholder 1">
            <a:extLst>
              <a:ext uri="{FF2B5EF4-FFF2-40B4-BE49-F238E27FC236}">
                <a16:creationId xmlns:a16="http://schemas.microsoft.com/office/drawing/2014/main" id="{1A7CD5EC-6589-4165-A416-2DE13D50B3FA}"/>
              </a:ext>
            </a:extLst>
          </p:cNvPr>
          <p:cNvSpPr>
            <a:spLocks noGrp="1" noChangeArrowheads="1"/>
          </p:cNvSpPr>
          <p:nvPr>
            <p:ph idx="1"/>
          </p:nvPr>
        </p:nvSpPr>
        <p:spPr>
          <a:xfrm>
            <a:off x="684213" y="1844675"/>
            <a:ext cx="6491287" cy="3657600"/>
          </a:xfrm>
        </p:spPr>
        <p:txBody>
          <a:bodyPr/>
          <a:lstStyle/>
          <a:p>
            <a:pPr marL="365125" indent="-255588" eaLnBrk="1" hangingPunct="1">
              <a:buFont typeface="Wingdings 3" panose="05040102010807070707" pitchFamily="18" charset="2"/>
              <a:buChar char=""/>
            </a:pPr>
            <a:endParaRPr lang="en-GB" altLang="en-US"/>
          </a:p>
          <a:p>
            <a:pPr marL="365125" indent="-255588" eaLnBrk="1" hangingPunct="1">
              <a:buFont typeface="Wingdings 3" panose="05040102010807070707" pitchFamily="18" charset="2"/>
              <a:buChar char=""/>
            </a:pPr>
            <a:r>
              <a:rPr lang="en-GB" altLang="en-US" sz="2400"/>
              <a:t>Limitations of standard model of policing – rapid response, random patrolling, reactive policing, </a:t>
            </a:r>
          </a:p>
          <a:p>
            <a:pPr marL="365125" indent="-255588" eaLnBrk="1" hangingPunct="1">
              <a:buFont typeface="Wingdings 3" panose="05040102010807070707" pitchFamily="18" charset="2"/>
              <a:buChar char=""/>
            </a:pPr>
            <a:r>
              <a:rPr lang="en-GB" altLang="en-US" sz="2400"/>
              <a:t>Rise in organised and transnational crime,</a:t>
            </a:r>
          </a:p>
          <a:p>
            <a:pPr marL="365125" indent="-255588" eaLnBrk="1" hangingPunct="1">
              <a:buFont typeface="Wingdings 3" panose="05040102010807070707" pitchFamily="18" charset="2"/>
              <a:buChar char=""/>
            </a:pPr>
            <a:r>
              <a:rPr lang="en-GB" altLang="en-US" sz="2400"/>
              <a:t>Challenges of terrorism, </a:t>
            </a:r>
          </a:p>
          <a:p>
            <a:pPr marL="365125" indent="-255588" eaLnBrk="1" hangingPunct="1">
              <a:buFont typeface="Wingdings 3" panose="05040102010807070707" pitchFamily="18" charset="2"/>
              <a:buChar char=""/>
            </a:pPr>
            <a:r>
              <a:rPr lang="en-GB" altLang="en-US" sz="2400"/>
              <a:t>Changes in technology – from collator to analyst. </a:t>
            </a:r>
          </a:p>
          <a:p>
            <a:pPr marL="365125" indent="-255588" eaLnBrk="1" hangingPunct="1">
              <a:buFont typeface="Wingdings 3" panose="05040102010807070707" pitchFamily="18" charset="2"/>
              <a:buChar char=""/>
            </a:pPr>
            <a:endParaRPr lang="en-GB" altLang="en-US"/>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2">
            <a:extLst>
              <a:ext uri="{FF2B5EF4-FFF2-40B4-BE49-F238E27FC236}">
                <a16:creationId xmlns:a16="http://schemas.microsoft.com/office/drawing/2014/main" id="{8F52C672-C064-4865-A8E4-DD7AC7B3FAE4}"/>
              </a:ext>
            </a:extLst>
          </p:cNvPr>
          <p:cNvSpPr>
            <a:spLocks noGrp="1" noChangeArrowheads="1"/>
          </p:cNvSpPr>
          <p:nvPr>
            <p:ph type="title"/>
          </p:nvPr>
        </p:nvSpPr>
        <p:spPr/>
        <p:txBody>
          <a:bodyPr/>
          <a:lstStyle/>
          <a:p>
            <a:pPr eaLnBrk="1" hangingPunct="1"/>
            <a:r>
              <a:rPr lang="en-GB" altLang="en-US"/>
              <a:t>However…</a:t>
            </a:r>
          </a:p>
        </p:txBody>
      </p:sp>
      <p:sp>
        <p:nvSpPr>
          <p:cNvPr id="17411" name="Content Placeholder 1">
            <a:extLst>
              <a:ext uri="{FF2B5EF4-FFF2-40B4-BE49-F238E27FC236}">
                <a16:creationId xmlns:a16="http://schemas.microsoft.com/office/drawing/2014/main" id="{4BDA6551-970A-41C1-AEC0-45CEF47D7C89}"/>
              </a:ext>
            </a:extLst>
          </p:cNvPr>
          <p:cNvSpPr>
            <a:spLocks noGrp="1" noChangeArrowheads="1"/>
          </p:cNvSpPr>
          <p:nvPr>
            <p:ph idx="1"/>
          </p:nvPr>
        </p:nvSpPr>
        <p:spPr>
          <a:xfrm>
            <a:off x="755650" y="1700213"/>
            <a:ext cx="6348413" cy="3881437"/>
          </a:xfrm>
        </p:spPr>
        <p:txBody>
          <a:bodyPr/>
          <a:lstStyle/>
          <a:p>
            <a:pPr eaLnBrk="1" hangingPunct="1"/>
            <a:r>
              <a:rPr lang="en-GB" altLang="en-US" sz="2400"/>
              <a:t>Intelligence Led is founded on the idea that the primary role of policing is to prevent and detect crime, </a:t>
            </a:r>
          </a:p>
          <a:p>
            <a:pPr eaLnBrk="1" hangingPunct="1"/>
            <a:endParaRPr lang="en-GB" altLang="en-US" sz="2400"/>
          </a:p>
          <a:p>
            <a:pPr eaLnBrk="1" hangingPunct="1"/>
            <a:r>
              <a:rPr lang="en-GB" altLang="en-US" sz="2400"/>
              <a:t>Newburn and Morgan- “this is a retrograde step because it is dangerous for police to focus more on one area of policing than others”. </a:t>
            </a:r>
          </a:p>
          <a:p>
            <a:pPr eaLnBrk="1" hangingPunct="1"/>
            <a:endParaRPr lang="en-GB" altLang="en-US"/>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2">
            <a:extLst>
              <a:ext uri="{FF2B5EF4-FFF2-40B4-BE49-F238E27FC236}">
                <a16:creationId xmlns:a16="http://schemas.microsoft.com/office/drawing/2014/main" id="{C08FB0E0-BC63-47CA-9B08-C3790E507A37}"/>
              </a:ext>
            </a:extLst>
          </p:cNvPr>
          <p:cNvSpPr>
            <a:spLocks noGrp="1"/>
          </p:cNvSpPr>
          <p:nvPr>
            <p:ph type="title"/>
          </p:nvPr>
        </p:nvSpPr>
        <p:spPr>
          <a:xfrm>
            <a:off x="1414463" y="115888"/>
            <a:ext cx="6480175" cy="1152525"/>
          </a:xfrm>
        </p:spPr>
        <p:txBody>
          <a:bodyPr rtlCol="0">
            <a:normAutofit fontScale="90000"/>
          </a:bodyPr>
          <a:lstStyle/>
          <a:p>
            <a:pPr algn="ctr" eaLnBrk="1" fontAlgn="auto" hangingPunct="1">
              <a:spcAft>
                <a:spcPts val="0"/>
              </a:spcAft>
              <a:defRPr/>
            </a:pPr>
            <a:r>
              <a:rPr lang="en-GB" altLang="en-US" dirty="0"/>
              <a:t>The National Intelligence Model(NIM)</a:t>
            </a:r>
          </a:p>
        </p:txBody>
      </p:sp>
      <p:graphicFrame>
        <p:nvGraphicFramePr>
          <p:cNvPr id="4" name="Content Placeholder 3">
            <a:extLst>
              <a:ext uri="{FF2B5EF4-FFF2-40B4-BE49-F238E27FC236}">
                <a16:creationId xmlns:a16="http://schemas.microsoft.com/office/drawing/2014/main" id="{A015370F-D4E5-4399-912E-FC1CD87E77DD}"/>
              </a:ext>
            </a:extLst>
          </p:cNvPr>
          <p:cNvGraphicFramePr>
            <a:graphicFrameLocks noGrp="1"/>
          </p:cNvGraphicFramePr>
          <p:nvPr>
            <p:ph idx="1"/>
          </p:nvPr>
        </p:nvGraphicFramePr>
        <p:xfrm>
          <a:off x="539552" y="1677988"/>
          <a:ext cx="8229600" cy="48368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ntelligence-Led Policing – From Reaction to Prevention.mp4">
            <a:hlinkClick r:id="" action="ppaction://media"/>
            <a:extLst>
              <a:ext uri="{FF2B5EF4-FFF2-40B4-BE49-F238E27FC236}">
                <a16:creationId xmlns:a16="http://schemas.microsoft.com/office/drawing/2014/main" id="{FADD1EC2-4EBC-4D0D-ACA9-1D8C2B0F71AA}"/>
              </a:ext>
            </a:extLst>
          </p:cNvPr>
          <p:cNvPicPr>
            <a:picLocks noRot="1" noChangeAspect="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11113"/>
            <a:ext cx="9144000" cy="684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157C12-7CBF-4485-ABC7-E7DE946DA927}"/>
              </a:ext>
            </a:extLst>
          </p:cNvPr>
          <p:cNvSpPr>
            <a:spLocks noGrp="1"/>
          </p:cNvSpPr>
          <p:nvPr>
            <p:ph type="title"/>
          </p:nvPr>
        </p:nvSpPr>
        <p:spPr>
          <a:xfrm>
            <a:off x="2843213" y="549275"/>
            <a:ext cx="6491287" cy="633413"/>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20483" name="Content Placeholder 1">
            <a:extLst>
              <a:ext uri="{FF2B5EF4-FFF2-40B4-BE49-F238E27FC236}">
                <a16:creationId xmlns:a16="http://schemas.microsoft.com/office/drawing/2014/main" id="{6E7D56DF-7110-43C3-A330-D0AC92EA03DF}"/>
              </a:ext>
            </a:extLst>
          </p:cNvPr>
          <p:cNvSpPr>
            <a:spLocks noGrp="1"/>
          </p:cNvSpPr>
          <p:nvPr>
            <p:ph idx="1"/>
          </p:nvPr>
        </p:nvSpPr>
        <p:spPr>
          <a:xfrm>
            <a:off x="971550" y="1887538"/>
            <a:ext cx="6491288" cy="4349750"/>
          </a:xfrm>
        </p:spPr>
        <p:txBody>
          <a:bodyPr rtlCol="0">
            <a:normAutofit lnSpcReduction="10000"/>
          </a:bodyPr>
          <a:lstStyle/>
          <a:p>
            <a:pPr eaLnBrk="1" fontAlgn="auto" hangingPunct="1">
              <a:spcAft>
                <a:spcPts val="0"/>
              </a:spcAft>
              <a:buFont typeface="Wingdings 3" charset="2"/>
              <a:buChar char=""/>
              <a:defRPr/>
            </a:pPr>
            <a:r>
              <a:rPr lang="en-GB" altLang="en-US" sz="2400" dirty="0">
                <a:solidFill>
                  <a:srgbClr val="FF0000"/>
                </a:solidFill>
              </a:rPr>
              <a:t>Level 1 </a:t>
            </a:r>
            <a:r>
              <a:rPr lang="en-GB" altLang="en-US" sz="2400" dirty="0">
                <a:solidFill>
                  <a:schemeClr val="tx1">
                    <a:lumMod val="75000"/>
                    <a:lumOff val="25000"/>
                  </a:schemeClr>
                </a:solidFill>
              </a:rPr>
              <a:t>– Local issues – the crimes, criminals and other problems affecting a basic command unit or small force area.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The scope of the crimes will be wide ranging from low value thefts to great seriousness such as murder.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The handling of volume crime will be a particular issue at this level</a:t>
            </a:r>
          </a:p>
          <a:p>
            <a:pPr eaLnBrk="1" fontAlgn="auto" hangingPunct="1">
              <a:spcAft>
                <a:spcPts val="0"/>
              </a:spcAft>
              <a:buFont typeface="Wingdings 3" charset="2"/>
              <a:buChar char=""/>
              <a:defRPr/>
            </a:pPr>
            <a:endParaRPr lang="en-GB" altLang="en-US" sz="2400" dirty="0">
              <a:solidFill>
                <a:schemeClr val="tx1">
                  <a:lumMod val="75000"/>
                  <a:lumOff val="25000"/>
                </a:schemeClr>
              </a:solidFill>
            </a:endParaRPr>
          </a:p>
          <a:p>
            <a:pPr marL="0" indent="0" algn="ctr" eaLnBrk="1" fontAlgn="auto" hangingPunct="1">
              <a:spcAft>
                <a:spcPts val="0"/>
              </a:spcAft>
              <a:buFont typeface="Wingdings 3" panose="05040102010807070707" pitchFamily="18" charset="2"/>
              <a:buNone/>
              <a:defRPr/>
            </a:pPr>
            <a:r>
              <a:rPr lang="en-GB" altLang="en-US" sz="2400" b="1" dirty="0">
                <a:solidFill>
                  <a:srgbClr val="FF0000"/>
                </a:solidFill>
              </a:rPr>
              <a:t>Remember that by its vary nature volume crime affects more citizens</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D2FA7FB-47CB-4FEF-8ACA-745EEA948268}"/>
              </a:ext>
            </a:extLst>
          </p:cNvPr>
          <p:cNvSpPr>
            <a:spLocks noGrp="1" noChangeArrowheads="1"/>
          </p:cNvSpPr>
          <p:nvPr>
            <p:ph type="title"/>
          </p:nvPr>
        </p:nvSpPr>
        <p:spPr/>
        <p:txBody>
          <a:bodyPr/>
          <a:lstStyle/>
          <a:p>
            <a:pPr eaLnBrk="1" hangingPunct="1"/>
            <a:r>
              <a:rPr lang="en-GB" altLang="en-US">
                <a:latin typeface="Arial" panose="020B0604020202020204" pitchFamily="34" charset="0"/>
              </a:rPr>
              <a:t>Volume Crime</a:t>
            </a:r>
            <a:endParaRPr lang="en-GB" altLang="en-US"/>
          </a:p>
        </p:txBody>
      </p:sp>
      <p:sp>
        <p:nvSpPr>
          <p:cNvPr id="25603" name="Content Placeholder 2">
            <a:extLst>
              <a:ext uri="{FF2B5EF4-FFF2-40B4-BE49-F238E27FC236}">
                <a16:creationId xmlns:a16="http://schemas.microsoft.com/office/drawing/2014/main" id="{D9C668C2-1C23-4D1C-8DCB-5A231E9622F8}"/>
              </a:ext>
            </a:extLst>
          </p:cNvPr>
          <p:cNvSpPr>
            <a:spLocks noGrp="1" noChangeArrowheads="1"/>
          </p:cNvSpPr>
          <p:nvPr>
            <p:ph idx="1"/>
          </p:nvPr>
        </p:nvSpPr>
        <p:spPr>
          <a:xfrm>
            <a:off x="609600" y="1487488"/>
            <a:ext cx="6348413" cy="3881437"/>
          </a:xfrm>
        </p:spPr>
        <p:txBody>
          <a:bodyPr/>
          <a:lstStyle/>
          <a:p>
            <a:pPr eaLnBrk="1" hangingPunct="1"/>
            <a:endParaRPr lang="en-GB" altLang="en-US" sz="2400">
              <a:latin typeface="Arial" panose="020B0604020202020204" pitchFamily="34" charset="0"/>
            </a:endParaRPr>
          </a:p>
          <a:p>
            <a:pPr eaLnBrk="1" hangingPunct="1"/>
            <a:endParaRPr lang="en-GB" altLang="en-US" sz="2400">
              <a:latin typeface="Arial" panose="020B0604020202020204" pitchFamily="34" charset="0"/>
            </a:endParaRPr>
          </a:p>
          <a:p>
            <a:pPr eaLnBrk="1" hangingPunct="1"/>
            <a:r>
              <a:rPr lang="en-GB" altLang="en-US" sz="2400">
                <a:latin typeface="Arial" panose="020B0604020202020204" pitchFamily="34" charset="0"/>
              </a:rPr>
              <a:t>Any crime which, through its sheer volume, has a significant impact on the community and the ability of local police to tackle it.  </a:t>
            </a:r>
          </a:p>
          <a:p>
            <a:pPr eaLnBrk="1" hangingPunct="1"/>
            <a:endParaRPr lang="en-GB" altLang="en-US">
              <a:latin typeface="Arial" panose="020B0604020202020204" pitchFamily="34" charset="0"/>
            </a:endParaRPr>
          </a:p>
          <a:p>
            <a:pPr eaLnBrk="1" hangingPunct="1"/>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A2204A1-8668-454A-ADF1-BDD8D9C81E1C}"/>
              </a:ext>
            </a:extLst>
          </p:cNvPr>
          <p:cNvSpPr>
            <a:spLocks noGrp="1" noChangeArrowheads="1"/>
          </p:cNvSpPr>
          <p:nvPr>
            <p:ph type="title"/>
          </p:nvPr>
        </p:nvSpPr>
        <p:spPr/>
        <p:txBody>
          <a:bodyPr/>
          <a:lstStyle/>
          <a:p>
            <a:pPr eaLnBrk="1" hangingPunct="1"/>
            <a:r>
              <a:rPr lang="en-GB" altLang="en-US">
                <a:latin typeface="Arial" panose="020B0604020202020204" pitchFamily="34" charset="0"/>
              </a:rPr>
              <a:t>Volume Crime</a:t>
            </a:r>
            <a:endParaRPr lang="en-GB" altLang="en-US"/>
          </a:p>
        </p:txBody>
      </p:sp>
      <p:sp>
        <p:nvSpPr>
          <p:cNvPr id="3" name="Content Placeholder 2">
            <a:extLst>
              <a:ext uri="{FF2B5EF4-FFF2-40B4-BE49-F238E27FC236}">
                <a16:creationId xmlns:a16="http://schemas.microsoft.com/office/drawing/2014/main" id="{C064F3A8-D244-4F3C-AEEE-907DD8BF1126}"/>
              </a:ext>
            </a:extLst>
          </p:cNvPr>
          <p:cNvSpPr>
            <a:spLocks noGrp="1"/>
          </p:cNvSpPr>
          <p:nvPr>
            <p:ph idx="1"/>
          </p:nvPr>
        </p:nvSpPr>
        <p:spPr>
          <a:xfrm>
            <a:off x="587375" y="1700213"/>
            <a:ext cx="6348413" cy="3881437"/>
          </a:xfrm>
        </p:spPr>
        <p:txBody>
          <a:bodyPr rtlCol="0">
            <a:normAutofit/>
          </a:bodyPr>
          <a:lstStyle/>
          <a:p>
            <a:pPr marL="0" indent="0" eaLnBrk="1" fontAlgn="auto" hangingPunct="1">
              <a:spcAft>
                <a:spcPts val="0"/>
              </a:spcAft>
              <a:buFont typeface="Corbel" panose="020B0503020204020204" pitchFamily="34" charset="0"/>
              <a:buNone/>
              <a:defRPr/>
            </a:pPr>
            <a:endParaRPr lang="en-GB" altLang="en-US" dirty="0">
              <a:solidFill>
                <a:schemeClr val="tx1">
                  <a:lumMod val="75000"/>
                  <a:lumOff val="25000"/>
                </a:schemeClr>
              </a:solidFill>
              <a:latin typeface="Arial" charset="0"/>
            </a:endParaRPr>
          </a:p>
          <a:p>
            <a:pPr eaLnBrk="1" fontAlgn="auto" hangingPunct="1">
              <a:spcAft>
                <a:spcPts val="0"/>
              </a:spcAft>
              <a:buFont typeface="Wingdings 3" charset="2"/>
              <a:buChar char=""/>
              <a:defRPr/>
            </a:pPr>
            <a:r>
              <a:rPr lang="en-GB" altLang="en-US" sz="2400" dirty="0">
                <a:solidFill>
                  <a:schemeClr val="tx1">
                    <a:lumMod val="75000"/>
                    <a:lumOff val="25000"/>
                  </a:schemeClr>
                </a:solidFill>
                <a:latin typeface="Arial" charset="0"/>
              </a:rPr>
              <a:t>Volume Crime often includes priority crimes such as street robbery, burglary and vehicle-related criminality, but can also apply to criminal damage or assaults, or even anti-social behaviour.</a:t>
            </a:r>
          </a:p>
          <a:p>
            <a:pPr eaLnBrk="1" fontAlgn="auto" hangingPunct="1">
              <a:spcAft>
                <a:spcPts val="0"/>
              </a:spcAft>
              <a:buFont typeface="Wingdings 3" charset="2"/>
              <a:buChar char=""/>
              <a:defRPr/>
            </a:pPr>
            <a:endParaRPr lang="en-GB" dirty="0">
              <a:solidFill>
                <a:schemeClr val="tx1">
                  <a:lumMod val="75000"/>
                  <a:lumOff val="2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00C135-1F6B-4B22-9C4D-2539B6940E76}"/>
              </a:ext>
            </a:extLst>
          </p:cNvPr>
          <p:cNvSpPr>
            <a:spLocks noGrp="1"/>
          </p:cNvSpPr>
          <p:nvPr>
            <p:ph type="title"/>
          </p:nvPr>
        </p:nvSpPr>
        <p:spPr>
          <a:xfrm>
            <a:off x="457200" y="274638"/>
            <a:ext cx="8229600" cy="633412"/>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29699" name="Content Placeholder 1">
            <a:extLst>
              <a:ext uri="{FF2B5EF4-FFF2-40B4-BE49-F238E27FC236}">
                <a16:creationId xmlns:a16="http://schemas.microsoft.com/office/drawing/2014/main" id="{1EB6B756-B873-4179-BBE1-BE30082D8635}"/>
              </a:ext>
            </a:extLst>
          </p:cNvPr>
          <p:cNvSpPr>
            <a:spLocks noGrp="1" noChangeArrowheads="1"/>
          </p:cNvSpPr>
          <p:nvPr>
            <p:ph idx="1"/>
          </p:nvPr>
        </p:nvSpPr>
        <p:spPr>
          <a:xfrm>
            <a:off x="611188" y="1700213"/>
            <a:ext cx="6491287" cy="3873500"/>
          </a:xfrm>
        </p:spPr>
        <p:txBody>
          <a:bodyPr/>
          <a:lstStyle/>
          <a:p>
            <a:pPr eaLnBrk="1" hangingPunct="1"/>
            <a:endParaRPr lang="en-GB" altLang="en-US" sz="2400"/>
          </a:p>
          <a:p>
            <a:pPr eaLnBrk="1" hangingPunct="1"/>
            <a:r>
              <a:rPr lang="en-GB" altLang="en-US" sz="2400">
                <a:solidFill>
                  <a:srgbClr val="FF0000"/>
                </a:solidFill>
              </a:rPr>
              <a:t>Level 2 </a:t>
            </a:r>
            <a:r>
              <a:rPr lang="en-GB" altLang="en-US" sz="2400"/>
              <a:t>– Cross Border issues – usually the actions of a criminal or other specific problems affecting more than one basic command unit. Problems may affect a group of basic command units, neighbouring forces or a group of forces. </a:t>
            </a:r>
          </a:p>
          <a:p>
            <a:pPr eaLnBrk="1" hangingPunct="1"/>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19B409-15E3-4B0E-8172-7484D90DB169}"/>
              </a:ext>
            </a:extLst>
          </p:cNvPr>
          <p:cNvSpPr>
            <a:spLocks noGrp="1"/>
          </p:cNvSpPr>
          <p:nvPr>
            <p:ph type="title"/>
          </p:nvPr>
        </p:nvSpPr>
        <p:spPr>
          <a:xfrm>
            <a:off x="457200" y="274638"/>
            <a:ext cx="8229600" cy="633412"/>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31747" name="Content Placeholder 1">
            <a:extLst>
              <a:ext uri="{FF2B5EF4-FFF2-40B4-BE49-F238E27FC236}">
                <a16:creationId xmlns:a16="http://schemas.microsoft.com/office/drawing/2014/main" id="{296341A9-AD9A-4CD6-9A55-110F930A3853}"/>
              </a:ext>
            </a:extLst>
          </p:cNvPr>
          <p:cNvSpPr>
            <a:spLocks noGrp="1" noChangeArrowheads="1"/>
          </p:cNvSpPr>
          <p:nvPr>
            <p:ph idx="1"/>
          </p:nvPr>
        </p:nvSpPr>
        <p:spPr>
          <a:xfrm>
            <a:off x="427038" y="1492250"/>
            <a:ext cx="6491287" cy="3873500"/>
          </a:xfrm>
        </p:spPr>
        <p:txBody>
          <a:bodyPr/>
          <a:lstStyle/>
          <a:p>
            <a:pPr eaLnBrk="1" hangingPunct="1"/>
            <a:endParaRPr lang="en-GB" altLang="en-US" sz="2400"/>
          </a:p>
          <a:p>
            <a:pPr eaLnBrk="1" hangingPunct="1"/>
            <a:r>
              <a:rPr lang="en-GB" altLang="en-US" sz="2400"/>
              <a:t>Issues will be capable of resolution by Forces, perhaps with support from the National Crime Squad, HM Customs and Excise, the National Criminal Intelligence Service or other national resources. </a:t>
            </a:r>
          </a:p>
          <a:p>
            <a:pPr eaLnBrk="1" hangingPunct="1"/>
            <a:endParaRPr lang="en-GB" altLang="en-US" sz="2400"/>
          </a:p>
          <a:p>
            <a:pPr eaLnBrk="1" hangingPunct="1"/>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B5CE4B-75BC-47B3-9E21-BE58B30657BB}"/>
              </a:ext>
            </a:extLst>
          </p:cNvPr>
          <p:cNvSpPr>
            <a:spLocks noGrp="1"/>
          </p:cNvSpPr>
          <p:nvPr>
            <p:ph type="title"/>
          </p:nvPr>
        </p:nvSpPr>
        <p:spPr>
          <a:xfrm>
            <a:off x="2195513" y="274638"/>
            <a:ext cx="6491287" cy="633412"/>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33795" name="Content Placeholder 1">
            <a:extLst>
              <a:ext uri="{FF2B5EF4-FFF2-40B4-BE49-F238E27FC236}">
                <a16:creationId xmlns:a16="http://schemas.microsoft.com/office/drawing/2014/main" id="{81ACB684-650B-4AC0-BEE5-0C053B769173}"/>
              </a:ext>
            </a:extLst>
          </p:cNvPr>
          <p:cNvSpPr>
            <a:spLocks noGrp="1" noChangeArrowheads="1"/>
          </p:cNvSpPr>
          <p:nvPr>
            <p:ph idx="1"/>
          </p:nvPr>
        </p:nvSpPr>
        <p:spPr>
          <a:xfrm>
            <a:off x="684213" y="1708150"/>
            <a:ext cx="6491287" cy="3441700"/>
          </a:xfrm>
        </p:spPr>
        <p:txBody>
          <a:bodyPr/>
          <a:lstStyle/>
          <a:p>
            <a:pPr eaLnBrk="1" hangingPunct="1"/>
            <a:r>
              <a:rPr lang="en-GB" altLang="en-US" sz="2400">
                <a:solidFill>
                  <a:srgbClr val="FF0000"/>
                </a:solidFill>
              </a:rPr>
              <a:t>Level 3 </a:t>
            </a:r>
            <a:r>
              <a:rPr lang="en-GB" altLang="en-US" sz="2400"/>
              <a:t>– Serious and Organised Crime – usually operating on a national and international scale, requiring identification by proactive means and response primarily through targeting operations by dedicated units and a preventative response on a national basis</a:t>
            </a:r>
          </a:p>
          <a:p>
            <a:pPr eaLnBrk="1" hangingPunct="1"/>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ew UK agency to tackle organised crime.mp4">
            <a:hlinkClick r:id="" action="ppaction://media"/>
            <a:extLst>
              <a:ext uri="{FF2B5EF4-FFF2-40B4-BE49-F238E27FC236}">
                <a16:creationId xmlns:a16="http://schemas.microsoft.com/office/drawing/2014/main" id="{C81C7982-A321-4FE5-8A43-08E86933914F}"/>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14">
            <a:extLst>
              <a:ext uri="{FF2B5EF4-FFF2-40B4-BE49-F238E27FC236}">
                <a16:creationId xmlns:a16="http://schemas.microsoft.com/office/drawing/2014/main" id="{CD6BB79C-5632-48D7-9E24-9F5C03069080}"/>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07950" y="-31750"/>
            <a:ext cx="9471025" cy="68580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11" name="Group 34">
            <a:extLst>
              <a:ext uri="{FF2B5EF4-FFF2-40B4-BE49-F238E27FC236}">
                <a16:creationId xmlns:a16="http://schemas.microsoft.com/office/drawing/2014/main" id="{B4D5752E-0248-452B-A808-B02C186976EE}"/>
              </a:ext>
            </a:extLst>
          </p:cNvPr>
          <p:cNvGrpSpPr>
            <a:grpSpLocks/>
          </p:cNvGrpSpPr>
          <p:nvPr/>
        </p:nvGrpSpPr>
        <p:grpSpPr bwMode="auto">
          <a:xfrm>
            <a:off x="211138" y="4033838"/>
            <a:ext cx="2497137" cy="1924050"/>
            <a:chOff x="1056" y="1104"/>
            <a:chExt cx="3887" cy="2640"/>
          </a:xfrm>
        </p:grpSpPr>
        <p:sp>
          <p:nvSpPr>
            <p:cNvPr id="36882" name="Freeform 35">
              <a:extLst>
                <a:ext uri="{FF2B5EF4-FFF2-40B4-BE49-F238E27FC236}">
                  <a16:creationId xmlns:a16="http://schemas.microsoft.com/office/drawing/2014/main" id="{44DBF39B-BE62-4281-9FFB-02ADB88BADD9}"/>
                </a:ext>
              </a:extLst>
            </p:cNvPr>
            <p:cNvSpPr>
              <a:spLocks/>
            </p:cNvSpPr>
            <p:nvPr>
              <p:custDataLst>
                <p:tags r:id="rId11"/>
              </p:custDataLst>
            </p:nvPr>
          </p:nvSpPr>
          <p:spPr bwMode="auto">
            <a:xfrm>
              <a:off x="1056" y="1245"/>
              <a:ext cx="1391" cy="1309"/>
            </a:xfrm>
            <a:custGeom>
              <a:avLst/>
              <a:gdLst>
                <a:gd name="T0" fmla="*/ 712 w 1328"/>
                <a:gd name="T1" fmla="*/ 179 h 1346"/>
                <a:gd name="T2" fmla="*/ 1269 w 1328"/>
                <a:gd name="T3" fmla="*/ 148 h 1346"/>
                <a:gd name="T4" fmla="*/ 1519 w 1328"/>
                <a:gd name="T5" fmla="*/ 117 h 1346"/>
                <a:gd name="T6" fmla="*/ 1570 w 1328"/>
                <a:gd name="T7" fmla="*/ 93 h 1346"/>
                <a:gd name="T8" fmla="*/ 1595 w 1328"/>
                <a:gd name="T9" fmla="*/ 71 h 1346"/>
                <a:gd name="T10" fmla="*/ 1696 w 1328"/>
                <a:gd name="T11" fmla="*/ 22 h 1346"/>
                <a:gd name="T12" fmla="*/ 1849 w 1328"/>
                <a:gd name="T13" fmla="*/ 102 h 1346"/>
                <a:gd name="T14" fmla="*/ 2101 w 1328"/>
                <a:gd name="T15" fmla="*/ 179 h 1346"/>
                <a:gd name="T16" fmla="*/ 2303 w 1328"/>
                <a:gd name="T17" fmla="*/ 240 h 1346"/>
                <a:gd name="T18" fmla="*/ 2425 w 1328"/>
                <a:gd name="T19" fmla="*/ 277 h 1346"/>
                <a:gd name="T20" fmla="*/ 2577 w 1328"/>
                <a:gd name="T21" fmla="*/ 293 h 1346"/>
                <a:gd name="T22" fmla="*/ 2680 w 1328"/>
                <a:gd name="T23" fmla="*/ 308 h 1346"/>
                <a:gd name="T24" fmla="*/ 2680 w 1328"/>
                <a:gd name="T25" fmla="*/ 578 h 1346"/>
                <a:gd name="T26" fmla="*/ 2529 w 1328"/>
                <a:gd name="T27" fmla="*/ 685 h 1346"/>
                <a:gd name="T28" fmla="*/ 2049 w 1328"/>
                <a:gd name="T29" fmla="*/ 692 h 1346"/>
                <a:gd name="T30" fmla="*/ 1497 w 1328"/>
                <a:gd name="T31" fmla="*/ 762 h 1346"/>
                <a:gd name="T32" fmla="*/ 1370 w 1328"/>
                <a:gd name="T33" fmla="*/ 816 h 1346"/>
                <a:gd name="T34" fmla="*/ 1318 w 1328"/>
                <a:gd name="T35" fmla="*/ 863 h 1346"/>
                <a:gd name="T36" fmla="*/ 1219 w 1328"/>
                <a:gd name="T37" fmla="*/ 708 h 1346"/>
                <a:gd name="T38" fmla="*/ 1166 w 1328"/>
                <a:gd name="T39" fmla="*/ 685 h 1346"/>
                <a:gd name="T40" fmla="*/ 1042 w 1328"/>
                <a:gd name="T41" fmla="*/ 609 h 1346"/>
                <a:gd name="T42" fmla="*/ 889 w 1328"/>
                <a:gd name="T43" fmla="*/ 593 h 1346"/>
                <a:gd name="T44" fmla="*/ 841 w 1328"/>
                <a:gd name="T45" fmla="*/ 548 h 1346"/>
                <a:gd name="T46" fmla="*/ 765 w 1328"/>
                <a:gd name="T47" fmla="*/ 523 h 1346"/>
                <a:gd name="T48" fmla="*/ 461 w 1328"/>
                <a:gd name="T49" fmla="*/ 407 h 1346"/>
                <a:gd name="T50" fmla="*/ 436 w 1328"/>
                <a:gd name="T51" fmla="*/ 362 h 1346"/>
                <a:gd name="T52" fmla="*/ 57 w 1328"/>
                <a:gd name="T53" fmla="*/ 262 h 1346"/>
                <a:gd name="T54" fmla="*/ 4 w 1328"/>
                <a:gd name="T55" fmla="*/ 217 h 1346"/>
                <a:gd name="T56" fmla="*/ 83 w 1328"/>
                <a:gd name="T57" fmla="*/ 209 h 1346"/>
                <a:gd name="T58" fmla="*/ 211 w 1328"/>
                <a:gd name="T59" fmla="*/ 200 h 1346"/>
                <a:gd name="T60" fmla="*/ 488 w 1328"/>
                <a:gd name="T61" fmla="*/ 194 h 1346"/>
                <a:gd name="T62" fmla="*/ 712 w 1328"/>
                <a:gd name="T63" fmla="*/ 179 h 134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28" h="1346">
                  <a:moveTo>
                    <a:pt x="340" y="278"/>
                  </a:moveTo>
                  <a:cubicBezTo>
                    <a:pt x="422" y="251"/>
                    <a:pt x="519" y="244"/>
                    <a:pt x="604" y="230"/>
                  </a:cubicBezTo>
                  <a:cubicBezTo>
                    <a:pt x="646" y="223"/>
                    <a:pt x="684" y="195"/>
                    <a:pt x="724" y="182"/>
                  </a:cubicBezTo>
                  <a:cubicBezTo>
                    <a:pt x="732" y="170"/>
                    <a:pt x="742" y="159"/>
                    <a:pt x="748" y="146"/>
                  </a:cubicBezTo>
                  <a:cubicBezTo>
                    <a:pt x="754" y="135"/>
                    <a:pt x="754" y="121"/>
                    <a:pt x="760" y="110"/>
                  </a:cubicBezTo>
                  <a:cubicBezTo>
                    <a:pt x="774" y="85"/>
                    <a:pt x="808" y="38"/>
                    <a:pt x="808" y="38"/>
                  </a:cubicBezTo>
                  <a:cubicBezTo>
                    <a:pt x="903" y="102"/>
                    <a:pt x="766" y="0"/>
                    <a:pt x="880" y="158"/>
                  </a:cubicBezTo>
                  <a:cubicBezTo>
                    <a:pt x="913" y="204"/>
                    <a:pt x="1000" y="278"/>
                    <a:pt x="1000" y="278"/>
                  </a:cubicBezTo>
                  <a:cubicBezTo>
                    <a:pt x="1044" y="409"/>
                    <a:pt x="988" y="307"/>
                    <a:pt x="1096" y="374"/>
                  </a:cubicBezTo>
                  <a:cubicBezTo>
                    <a:pt x="1224" y="454"/>
                    <a:pt x="1012" y="370"/>
                    <a:pt x="1156" y="434"/>
                  </a:cubicBezTo>
                  <a:cubicBezTo>
                    <a:pt x="1179" y="444"/>
                    <a:pt x="1205" y="449"/>
                    <a:pt x="1228" y="458"/>
                  </a:cubicBezTo>
                  <a:cubicBezTo>
                    <a:pt x="1245" y="465"/>
                    <a:pt x="1260" y="474"/>
                    <a:pt x="1276" y="482"/>
                  </a:cubicBezTo>
                  <a:cubicBezTo>
                    <a:pt x="1328" y="637"/>
                    <a:pt x="1296" y="527"/>
                    <a:pt x="1276" y="902"/>
                  </a:cubicBezTo>
                  <a:cubicBezTo>
                    <a:pt x="1273" y="950"/>
                    <a:pt x="1270" y="1059"/>
                    <a:pt x="1204" y="1070"/>
                  </a:cubicBezTo>
                  <a:cubicBezTo>
                    <a:pt x="1129" y="1083"/>
                    <a:pt x="1052" y="1078"/>
                    <a:pt x="976" y="1082"/>
                  </a:cubicBezTo>
                  <a:cubicBezTo>
                    <a:pt x="883" y="1108"/>
                    <a:pt x="783" y="1119"/>
                    <a:pt x="712" y="1190"/>
                  </a:cubicBezTo>
                  <a:cubicBezTo>
                    <a:pt x="708" y="1194"/>
                    <a:pt x="657" y="1262"/>
                    <a:pt x="652" y="1274"/>
                  </a:cubicBezTo>
                  <a:cubicBezTo>
                    <a:pt x="642" y="1297"/>
                    <a:pt x="628" y="1346"/>
                    <a:pt x="628" y="1346"/>
                  </a:cubicBezTo>
                  <a:cubicBezTo>
                    <a:pt x="611" y="1277"/>
                    <a:pt x="606" y="1167"/>
                    <a:pt x="580" y="1106"/>
                  </a:cubicBezTo>
                  <a:cubicBezTo>
                    <a:pt x="574" y="1093"/>
                    <a:pt x="562" y="1083"/>
                    <a:pt x="556" y="1070"/>
                  </a:cubicBezTo>
                  <a:cubicBezTo>
                    <a:pt x="539" y="1031"/>
                    <a:pt x="537" y="977"/>
                    <a:pt x="496" y="950"/>
                  </a:cubicBezTo>
                  <a:cubicBezTo>
                    <a:pt x="475" y="936"/>
                    <a:pt x="448" y="934"/>
                    <a:pt x="424" y="926"/>
                  </a:cubicBezTo>
                  <a:cubicBezTo>
                    <a:pt x="416" y="902"/>
                    <a:pt x="412" y="876"/>
                    <a:pt x="400" y="854"/>
                  </a:cubicBezTo>
                  <a:cubicBezTo>
                    <a:pt x="392" y="839"/>
                    <a:pt x="375" y="831"/>
                    <a:pt x="364" y="818"/>
                  </a:cubicBezTo>
                  <a:cubicBezTo>
                    <a:pt x="313" y="758"/>
                    <a:pt x="255" y="709"/>
                    <a:pt x="220" y="638"/>
                  </a:cubicBezTo>
                  <a:cubicBezTo>
                    <a:pt x="216" y="614"/>
                    <a:pt x="221" y="587"/>
                    <a:pt x="208" y="566"/>
                  </a:cubicBezTo>
                  <a:cubicBezTo>
                    <a:pt x="176" y="514"/>
                    <a:pt x="75" y="445"/>
                    <a:pt x="28" y="410"/>
                  </a:cubicBezTo>
                  <a:cubicBezTo>
                    <a:pt x="20" y="386"/>
                    <a:pt x="0" y="363"/>
                    <a:pt x="4" y="338"/>
                  </a:cubicBezTo>
                  <a:cubicBezTo>
                    <a:pt x="6" y="325"/>
                    <a:pt x="28" y="329"/>
                    <a:pt x="40" y="326"/>
                  </a:cubicBezTo>
                  <a:cubicBezTo>
                    <a:pt x="60" y="321"/>
                    <a:pt x="80" y="317"/>
                    <a:pt x="100" y="314"/>
                  </a:cubicBezTo>
                  <a:cubicBezTo>
                    <a:pt x="144" y="309"/>
                    <a:pt x="188" y="306"/>
                    <a:pt x="232" y="302"/>
                  </a:cubicBezTo>
                  <a:cubicBezTo>
                    <a:pt x="268" y="293"/>
                    <a:pt x="303" y="278"/>
                    <a:pt x="340" y="278"/>
                  </a:cubicBezTo>
                  <a:close/>
                </a:path>
              </a:pathLst>
            </a:custGeom>
            <a:solidFill>
              <a:schemeClr val="accent1"/>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3" name="Freeform 36">
              <a:extLst>
                <a:ext uri="{FF2B5EF4-FFF2-40B4-BE49-F238E27FC236}">
                  <a16:creationId xmlns:a16="http://schemas.microsoft.com/office/drawing/2014/main" id="{F10D9F60-83CF-407C-A35E-F4B7559D11B3}"/>
                </a:ext>
              </a:extLst>
            </p:cNvPr>
            <p:cNvSpPr>
              <a:spLocks/>
            </p:cNvSpPr>
            <p:nvPr>
              <p:custDataLst>
                <p:tags r:id="rId12"/>
              </p:custDataLst>
            </p:nvPr>
          </p:nvSpPr>
          <p:spPr bwMode="auto">
            <a:xfrm>
              <a:off x="1813" y="1104"/>
              <a:ext cx="1726" cy="2310"/>
            </a:xfrm>
            <a:custGeom>
              <a:avLst/>
              <a:gdLst>
                <a:gd name="T0" fmla="*/ 0 w 1896"/>
                <a:gd name="T1" fmla="*/ 80 h 2228"/>
                <a:gd name="T2" fmla="*/ 391 w 1896"/>
                <a:gd name="T3" fmla="*/ 141 h 2228"/>
                <a:gd name="T4" fmla="*/ 411 w 1896"/>
                <a:gd name="T5" fmla="*/ 163 h 2228"/>
                <a:gd name="T6" fmla="*/ 407 w 1896"/>
                <a:gd name="T7" fmla="*/ 291 h 2228"/>
                <a:gd name="T8" fmla="*/ 402 w 1896"/>
                <a:gd name="T9" fmla="*/ 357 h 2228"/>
                <a:gd name="T10" fmla="*/ 401 w 1896"/>
                <a:gd name="T11" fmla="*/ 420 h 2228"/>
                <a:gd name="T12" fmla="*/ 407 w 1896"/>
                <a:gd name="T13" fmla="*/ 740 h 2228"/>
                <a:gd name="T14" fmla="*/ 421 w 1896"/>
                <a:gd name="T15" fmla="*/ 935 h 2228"/>
                <a:gd name="T16" fmla="*/ 402 w 1896"/>
                <a:gd name="T17" fmla="*/ 1042 h 2228"/>
                <a:gd name="T18" fmla="*/ 398 w 1896"/>
                <a:gd name="T19" fmla="*/ 1213 h 2228"/>
                <a:gd name="T20" fmla="*/ 387 w 1896"/>
                <a:gd name="T21" fmla="*/ 1896 h 2228"/>
                <a:gd name="T22" fmla="*/ 401 w 1896"/>
                <a:gd name="T23" fmla="*/ 3159 h 2228"/>
                <a:gd name="T24" fmla="*/ 384 w 1896"/>
                <a:gd name="T25" fmla="*/ 3973 h 2228"/>
                <a:gd name="T26" fmla="*/ 371 w 1896"/>
                <a:gd name="T27" fmla="*/ 3927 h 2228"/>
                <a:gd name="T28" fmla="*/ 358 w 1896"/>
                <a:gd name="T29" fmla="*/ 3546 h 2228"/>
                <a:gd name="T30" fmla="*/ 324 w 1896"/>
                <a:gd name="T31" fmla="*/ 3394 h 2228"/>
                <a:gd name="T32" fmla="*/ 320 w 1896"/>
                <a:gd name="T33" fmla="*/ 2945 h 2228"/>
                <a:gd name="T34" fmla="*/ 238 w 1896"/>
                <a:gd name="T35" fmla="*/ 2796 h 2228"/>
                <a:gd name="T36" fmla="*/ 207 w 1896"/>
                <a:gd name="T37" fmla="*/ 2755 h 2228"/>
                <a:gd name="T38" fmla="*/ 157 w 1896"/>
                <a:gd name="T39" fmla="*/ 2175 h 2228"/>
                <a:gd name="T40" fmla="*/ 134 w 1896"/>
                <a:gd name="T41" fmla="*/ 1984 h 2228"/>
                <a:gd name="T42" fmla="*/ 88 w 1896"/>
                <a:gd name="T43" fmla="*/ 1944 h 2228"/>
                <a:gd name="T44" fmla="*/ 97 w 1896"/>
                <a:gd name="T45" fmla="*/ 1726 h 2228"/>
                <a:gd name="T46" fmla="*/ 101 w 1896"/>
                <a:gd name="T47" fmla="*/ 1231 h 2228"/>
                <a:gd name="T48" fmla="*/ 94 w 1896"/>
                <a:gd name="T49" fmla="*/ 1002 h 2228"/>
                <a:gd name="T50" fmla="*/ 97 w 1896"/>
                <a:gd name="T51" fmla="*/ 1061 h 2228"/>
                <a:gd name="T52" fmla="*/ 104 w 1896"/>
                <a:gd name="T53" fmla="*/ 1002 h 2228"/>
                <a:gd name="T54" fmla="*/ 96 w 1896"/>
                <a:gd name="T55" fmla="*/ 955 h 2228"/>
                <a:gd name="T56" fmla="*/ 65 w 1896"/>
                <a:gd name="T57" fmla="*/ 784 h 2228"/>
                <a:gd name="T58" fmla="*/ 66 w 1896"/>
                <a:gd name="T59" fmla="*/ 721 h 2228"/>
                <a:gd name="T60" fmla="*/ 55 w 1896"/>
                <a:gd name="T61" fmla="*/ 698 h 2228"/>
                <a:gd name="T62" fmla="*/ 48 w 1896"/>
                <a:gd name="T63" fmla="*/ 678 h 2228"/>
                <a:gd name="T64" fmla="*/ 26 w 1896"/>
                <a:gd name="T65" fmla="*/ 484 h 2228"/>
                <a:gd name="T66" fmla="*/ 22 w 1896"/>
                <a:gd name="T67" fmla="*/ 420 h 2228"/>
                <a:gd name="T68" fmla="*/ 19 w 1896"/>
                <a:gd name="T69" fmla="*/ 357 h 2228"/>
                <a:gd name="T70" fmla="*/ 8 w 1896"/>
                <a:gd name="T71" fmla="*/ 291 h 2228"/>
                <a:gd name="T72" fmla="*/ 0 w 1896"/>
                <a:gd name="T73" fmla="*/ 80 h 222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896" h="2228">
                  <a:moveTo>
                    <a:pt x="0" y="44"/>
                  </a:moveTo>
                  <a:cubicBezTo>
                    <a:pt x="577" y="0"/>
                    <a:pt x="1173" y="51"/>
                    <a:pt x="1752" y="80"/>
                  </a:cubicBezTo>
                  <a:cubicBezTo>
                    <a:pt x="1784" y="84"/>
                    <a:pt x="1827" y="68"/>
                    <a:pt x="1848" y="92"/>
                  </a:cubicBezTo>
                  <a:cubicBezTo>
                    <a:pt x="1864" y="111"/>
                    <a:pt x="1832" y="140"/>
                    <a:pt x="1824" y="164"/>
                  </a:cubicBezTo>
                  <a:cubicBezTo>
                    <a:pt x="1820" y="176"/>
                    <a:pt x="1816" y="188"/>
                    <a:pt x="1812" y="200"/>
                  </a:cubicBezTo>
                  <a:cubicBezTo>
                    <a:pt x="1808" y="212"/>
                    <a:pt x="1800" y="236"/>
                    <a:pt x="1800" y="236"/>
                  </a:cubicBezTo>
                  <a:cubicBezTo>
                    <a:pt x="1805" y="296"/>
                    <a:pt x="1790" y="366"/>
                    <a:pt x="1824" y="416"/>
                  </a:cubicBezTo>
                  <a:cubicBezTo>
                    <a:pt x="1852" y="458"/>
                    <a:pt x="1879" y="474"/>
                    <a:pt x="1896" y="524"/>
                  </a:cubicBezTo>
                  <a:cubicBezTo>
                    <a:pt x="1869" y="537"/>
                    <a:pt x="1826" y="553"/>
                    <a:pt x="1812" y="584"/>
                  </a:cubicBezTo>
                  <a:cubicBezTo>
                    <a:pt x="1798" y="614"/>
                    <a:pt x="1788" y="680"/>
                    <a:pt x="1788" y="680"/>
                  </a:cubicBezTo>
                  <a:cubicBezTo>
                    <a:pt x="1776" y="809"/>
                    <a:pt x="1754" y="935"/>
                    <a:pt x="1740" y="1064"/>
                  </a:cubicBezTo>
                  <a:cubicBezTo>
                    <a:pt x="1751" y="1302"/>
                    <a:pt x="1780" y="1535"/>
                    <a:pt x="1800" y="1772"/>
                  </a:cubicBezTo>
                  <a:cubicBezTo>
                    <a:pt x="1789" y="1912"/>
                    <a:pt x="1808" y="2108"/>
                    <a:pt x="1728" y="2228"/>
                  </a:cubicBezTo>
                  <a:cubicBezTo>
                    <a:pt x="1708" y="2220"/>
                    <a:pt x="1680" y="2222"/>
                    <a:pt x="1668" y="2204"/>
                  </a:cubicBezTo>
                  <a:cubicBezTo>
                    <a:pt x="1580" y="2067"/>
                    <a:pt x="1644" y="2095"/>
                    <a:pt x="1608" y="1988"/>
                  </a:cubicBezTo>
                  <a:cubicBezTo>
                    <a:pt x="1590" y="1934"/>
                    <a:pt x="1500" y="1923"/>
                    <a:pt x="1452" y="1904"/>
                  </a:cubicBezTo>
                  <a:cubicBezTo>
                    <a:pt x="1419" y="1806"/>
                    <a:pt x="1431" y="1777"/>
                    <a:pt x="1440" y="1652"/>
                  </a:cubicBezTo>
                  <a:cubicBezTo>
                    <a:pt x="1378" y="1467"/>
                    <a:pt x="1446" y="1596"/>
                    <a:pt x="1068" y="1568"/>
                  </a:cubicBezTo>
                  <a:cubicBezTo>
                    <a:pt x="1019" y="1564"/>
                    <a:pt x="924" y="1544"/>
                    <a:pt x="924" y="1544"/>
                  </a:cubicBezTo>
                  <a:cubicBezTo>
                    <a:pt x="852" y="1436"/>
                    <a:pt x="780" y="1328"/>
                    <a:pt x="708" y="1220"/>
                  </a:cubicBezTo>
                  <a:cubicBezTo>
                    <a:pt x="684" y="1184"/>
                    <a:pt x="646" y="1120"/>
                    <a:pt x="600" y="1112"/>
                  </a:cubicBezTo>
                  <a:cubicBezTo>
                    <a:pt x="354" y="1071"/>
                    <a:pt x="482" y="1131"/>
                    <a:pt x="396" y="1088"/>
                  </a:cubicBezTo>
                  <a:cubicBezTo>
                    <a:pt x="407" y="1042"/>
                    <a:pt x="429" y="1012"/>
                    <a:pt x="444" y="968"/>
                  </a:cubicBezTo>
                  <a:cubicBezTo>
                    <a:pt x="448" y="876"/>
                    <a:pt x="449" y="784"/>
                    <a:pt x="456" y="692"/>
                  </a:cubicBezTo>
                  <a:cubicBezTo>
                    <a:pt x="458" y="664"/>
                    <a:pt x="484" y="560"/>
                    <a:pt x="420" y="560"/>
                  </a:cubicBezTo>
                  <a:cubicBezTo>
                    <a:pt x="406" y="560"/>
                    <a:pt x="436" y="584"/>
                    <a:pt x="444" y="596"/>
                  </a:cubicBezTo>
                  <a:cubicBezTo>
                    <a:pt x="452" y="584"/>
                    <a:pt x="471" y="574"/>
                    <a:pt x="468" y="560"/>
                  </a:cubicBezTo>
                  <a:cubicBezTo>
                    <a:pt x="465" y="546"/>
                    <a:pt x="443" y="545"/>
                    <a:pt x="432" y="536"/>
                  </a:cubicBezTo>
                  <a:cubicBezTo>
                    <a:pt x="385" y="497"/>
                    <a:pt x="347" y="460"/>
                    <a:pt x="288" y="440"/>
                  </a:cubicBezTo>
                  <a:cubicBezTo>
                    <a:pt x="292" y="428"/>
                    <a:pt x="308" y="414"/>
                    <a:pt x="300" y="404"/>
                  </a:cubicBezTo>
                  <a:cubicBezTo>
                    <a:pt x="290" y="391"/>
                    <a:pt x="268" y="397"/>
                    <a:pt x="252" y="392"/>
                  </a:cubicBezTo>
                  <a:cubicBezTo>
                    <a:pt x="240" y="389"/>
                    <a:pt x="228" y="384"/>
                    <a:pt x="216" y="380"/>
                  </a:cubicBezTo>
                  <a:cubicBezTo>
                    <a:pt x="106" y="214"/>
                    <a:pt x="227" y="379"/>
                    <a:pt x="120" y="272"/>
                  </a:cubicBezTo>
                  <a:cubicBezTo>
                    <a:pt x="110" y="262"/>
                    <a:pt x="102" y="249"/>
                    <a:pt x="96" y="236"/>
                  </a:cubicBezTo>
                  <a:cubicBezTo>
                    <a:pt x="90" y="225"/>
                    <a:pt x="92" y="210"/>
                    <a:pt x="84" y="200"/>
                  </a:cubicBezTo>
                  <a:cubicBezTo>
                    <a:pt x="71" y="185"/>
                    <a:pt x="50" y="178"/>
                    <a:pt x="36" y="164"/>
                  </a:cubicBezTo>
                  <a:cubicBezTo>
                    <a:pt x="1" y="129"/>
                    <a:pt x="0" y="89"/>
                    <a:pt x="0" y="44"/>
                  </a:cubicBezTo>
                  <a:close/>
                </a:path>
              </a:pathLst>
            </a:custGeom>
            <a:solidFill>
              <a:schemeClr val="fo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4" name="Freeform 37">
              <a:extLst>
                <a:ext uri="{FF2B5EF4-FFF2-40B4-BE49-F238E27FC236}">
                  <a16:creationId xmlns:a16="http://schemas.microsoft.com/office/drawing/2014/main" id="{3878F53E-B765-4D8A-B266-906B3485073F}"/>
                </a:ext>
              </a:extLst>
            </p:cNvPr>
            <p:cNvSpPr>
              <a:spLocks/>
            </p:cNvSpPr>
            <p:nvPr>
              <p:custDataLst>
                <p:tags r:id="rId13"/>
              </p:custDataLst>
            </p:nvPr>
          </p:nvSpPr>
          <p:spPr bwMode="auto">
            <a:xfrm>
              <a:off x="1486" y="2188"/>
              <a:ext cx="2184" cy="1556"/>
            </a:xfrm>
            <a:custGeom>
              <a:avLst/>
              <a:gdLst>
                <a:gd name="T0" fmla="*/ 69 w 2299"/>
                <a:gd name="T1" fmla="*/ 418 h 1512"/>
                <a:gd name="T2" fmla="*/ 26 w 2299"/>
                <a:gd name="T3" fmla="*/ 1007 h 1512"/>
                <a:gd name="T4" fmla="*/ 9 w 2299"/>
                <a:gd name="T5" fmla="*/ 1140 h 1512"/>
                <a:gd name="T6" fmla="*/ 0 w 2299"/>
                <a:gd name="T7" fmla="*/ 1253 h 1512"/>
                <a:gd name="T8" fmla="*/ 9 w 2299"/>
                <a:gd name="T9" fmla="*/ 1612 h 1512"/>
                <a:gd name="T10" fmla="*/ 16 w 2299"/>
                <a:gd name="T11" fmla="*/ 1842 h 1512"/>
                <a:gd name="T12" fmla="*/ 22 w 2299"/>
                <a:gd name="T13" fmla="*/ 2031 h 1512"/>
                <a:gd name="T14" fmla="*/ 26 w 2299"/>
                <a:gd name="T15" fmla="*/ 2089 h 1512"/>
                <a:gd name="T16" fmla="*/ 73 w 2299"/>
                <a:gd name="T17" fmla="*/ 2108 h 1512"/>
                <a:gd name="T18" fmla="*/ 174 w 2299"/>
                <a:gd name="T19" fmla="*/ 2126 h 1512"/>
                <a:gd name="T20" fmla="*/ 280 w 2299"/>
                <a:gd name="T21" fmla="*/ 2185 h 1512"/>
                <a:gd name="T22" fmla="*/ 344 w 2299"/>
                <a:gd name="T23" fmla="*/ 2240 h 1512"/>
                <a:gd name="T24" fmla="*/ 384 w 2299"/>
                <a:gd name="T25" fmla="*/ 2318 h 1512"/>
                <a:gd name="T26" fmla="*/ 406 w 2299"/>
                <a:gd name="T27" fmla="*/ 2335 h 1512"/>
                <a:gd name="T28" fmla="*/ 464 w 2299"/>
                <a:gd name="T29" fmla="*/ 2393 h 1512"/>
                <a:gd name="T30" fmla="*/ 503 w 2299"/>
                <a:gd name="T31" fmla="*/ 1938 h 1512"/>
                <a:gd name="T32" fmla="*/ 560 w 2299"/>
                <a:gd name="T33" fmla="*/ 2031 h 1512"/>
                <a:gd name="T34" fmla="*/ 591 w 2299"/>
                <a:gd name="T35" fmla="*/ 2051 h 1512"/>
                <a:gd name="T36" fmla="*/ 659 w 2299"/>
                <a:gd name="T37" fmla="*/ 2166 h 1512"/>
                <a:gd name="T38" fmla="*/ 791 w 2299"/>
                <a:gd name="T39" fmla="*/ 2297 h 1512"/>
                <a:gd name="T40" fmla="*/ 999 w 2299"/>
                <a:gd name="T41" fmla="*/ 2222 h 1512"/>
                <a:gd name="T42" fmla="*/ 987 w 2299"/>
                <a:gd name="T43" fmla="*/ 1763 h 1512"/>
                <a:gd name="T44" fmla="*/ 951 w 2299"/>
                <a:gd name="T45" fmla="*/ 1385 h 1512"/>
                <a:gd name="T46" fmla="*/ 946 w 2299"/>
                <a:gd name="T47" fmla="*/ 1479 h 1512"/>
                <a:gd name="T48" fmla="*/ 935 w 2299"/>
                <a:gd name="T49" fmla="*/ 1595 h 1512"/>
                <a:gd name="T50" fmla="*/ 914 w 2299"/>
                <a:gd name="T51" fmla="*/ 1842 h 1512"/>
                <a:gd name="T52" fmla="*/ 899 w 2299"/>
                <a:gd name="T53" fmla="*/ 1803 h 1512"/>
                <a:gd name="T54" fmla="*/ 859 w 2299"/>
                <a:gd name="T55" fmla="*/ 1577 h 1512"/>
                <a:gd name="T56" fmla="*/ 856 w 2299"/>
                <a:gd name="T57" fmla="*/ 1424 h 1512"/>
                <a:gd name="T58" fmla="*/ 807 w 2299"/>
                <a:gd name="T59" fmla="*/ 1332 h 1512"/>
                <a:gd name="T60" fmla="*/ 782 w 2299"/>
                <a:gd name="T61" fmla="*/ 1159 h 1512"/>
                <a:gd name="T62" fmla="*/ 775 w 2299"/>
                <a:gd name="T63" fmla="*/ 835 h 1512"/>
                <a:gd name="T64" fmla="*/ 761 w 2299"/>
                <a:gd name="T65" fmla="*/ 798 h 1512"/>
                <a:gd name="T66" fmla="*/ 692 w 2299"/>
                <a:gd name="T67" fmla="*/ 780 h 1512"/>
                <a:gd name="T68" fmla="*/ 569 w 2299"/>
                <a:gd name="T69" fmla="*/ 702 h 1512"/>
                <a:gd name="T70" fmla="*/ 529 w 2299"/>
                <a:gd name="T71" fmla="*/ 514 h 1512"/>
                <a:gd name="T72" fmla="*/ 506 w 2299"/>
                <a:gd name="T73" fmla="*/ 456 h 1512"/>
                <a:gd name="T74" fmla="*/ 454 w 2299"/>
                <a:gd name="T75" fmla="*/ 227 h 1512"/>
                <a:gd name="T76" fmla="*/ 412 w 2299"/>
                <a:gd name="T77" fmla="*/ 76 h 1512"/>
                <a:gd name="T78" fmla="*/ 329 w 2299"/>
                <a:gd name="T79" fmla="*/ 0 h 1512"/>
                <a:gd name="T80" fmla="*/ 274 w 2299"/>
                <a:gd name="T81" fmla="*/ 12 h 1512"/>
                <a:gd name="T82" fmla="*/ 189 w 2299"/>
                <a:gd name="T83" fmla="*/ 52 h 1512"/>
                <a:gd name="T84" fmla="*/ 142 w 2299"/>
                <a:gd name="T85" fmla="*/ 134 h 1512"/>
                <a:gd name="T86" fmla="*/ 100 w 2299"/>
                <a:gd name="T87" fmla="*/ 248 h 1512"/>
                <a:gd name="T88" fmla="*/ 89 w 2299"/>
                <a:gd name="T89" fmla="*/ 304 h 1512"/>
                <a:gd name="T90" fmla="*/ 58 w 2299"/>
                <a:gd name="T91" fmla="*/ 418 h 1512"/>
                <a:gd name="T92" fmla="*/ 69 w 2299"/>
                <a:gd name="T93" fmla="*/ 418 h 151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299" h="1512">
                  <a:moveTo>
                    <a:pt x="156" y="264"/>
                  </a:moveTo>
                  <a:cubicBezTo>
                    <a:pt x="141" y="385"/>
                    <a:pt x="130" y="532"/>
                    <a:pt x="60" y="636"/>
                  </a:cubicBezTo>
                  <a:cubicBezTo>
                    <a:pt x="28" y="763"/>
                    <a:pt x="71" y="613"/>
                    <a:pt x="24" y="720"/>
                  </a:cubicBezTo>
                  <a:cubicBezTo>
                    <a:pt x="14" y="743"/>
                    <a:pt x="0" y="792"/>
                    <a:pt x="0" y="792"/>
                  </a:cubicBezTo>
                  <a:cubicBezTo>
                    <a:pt x="4" y="868"/>
                    <a:pt x="5" y="944"/>
                    <a:pt x="12" y="1020"/>
                  </a:cubicBezTo>
                  <a:cubicBezTo>
                    <a:pt x="17" y="1068"/>
                    <a:pt x="31" y="1116"/>
                    <a:pt x="36" y="1164"/>
                  </a:cubicBezTo>
                  <a:cubicBezTo>
                    <a:pt x="40" y="1204"/>
                    <a:pt x="42" y="1244"/>
                    <a:pt x="48" y="1284"/>
                  </a:cubicBezTo>
                  <a:cubicBezTo>
                    <a:pt x="50" y="1297"/>
                    <a:pt x="48" y="1315"/>
                    <a:pt x="60" y="1320"/>
                  </a:cubicBezTo>
                  <a:cubicBezTo>
                    <a:pt x="94" y="1333"/>
                    <a:pt x="132" y="1329"/>
                    <a:pt x="168" y="1332"/>
                  </a:cubicBezTo>
                  <a:cubicBezTo>
                    <a:pt x="244" y="1337"/>
                    <a:pt x="320" y="1340"/>
                    <a:pt x="396" y="1344"/>
                  </a:cubicBezTo>
                  <a:cubicBezTo>
                    <a:pt x="476" y="1357"/>
                    <a:pt x="556" y="1367"/>
                    <a:pt x="636" y="1380"/>
                  </a:cubicBezTo>
                  <a:cubicBezTo>
                    <a:pt x="776" y="1450"/>
                    <a:pt x="552" y="1345"/>
                    <a:pt x="780" y="1416"/>
                  </a:cubicBezTo>
                  <a:cubicBezTo>
                    <a:pt x="814" y="1427"/>
                    <a:pt x="844" y="1448"/>
                    <a:pt x="876" y="1464"/>
                  </a:cubicBezTo>
                  <a:cubicBezTo>
                    <a:pt x="891" y="1471"/>
                    <a:pt x="908" y="1471"/>
                    <a:pt x="924" y="1476"/>
                  </a:cubicBezTo>
                  <a:cubicBezTo>
                    <a:pt x="968" y="1489"/>
                    <a:pt x="1056" y="1512"/>
                    <a:pt x="1056" y="1512"/>
                  </a:cubicBezTo>
                  <a:cubicBezTo>
                    <a:pt x="1205" y="1475"/>
                    <a:pt x="1065" y="1336"/>
                    <a:pt x="1140" y="1224"/>
                  </a:cubicBezTo>
                  <a:cubicBezTo>
                    <a:pt x="1228" y="1242"/>
                    <a:pt x="1183" y="1225"/>
                    <a:pt x="1272" y="1284"/>
                  </a:cubicBezTo>
                  <a:cubicBezTo>
                    <a:pt x="1292" y="1297"/>
                    <a:pt x="1320" y="1292"/>
                    <a:pt x="1344" y="1296"/>
                  </a:cubicBezTo>
                  <a:cubicBezTo>
                    <a:pt x="1405" y="1342"/>
                    <a:pt x="1423" y="1355"/>
                    <a:pt x="1500" y="1368"/>
                  </a:cubicBezTo>
                  <a:cubicBezTo>
                    <a:pt x="1586" y="1425"/>
                    <a:pt x="1701" y="1427"/>
                    <a:pt x="1800" y="1452"/>
                  </a:cubicBezTo>
                  <a:cubicBezTo>
                    <a:pt x="1995" y="1446"/>
                    <a:pt x="2127" y="1498"/>
                    <a:pt x="2268" y="1404"/>
                  </a:cubicBezTo>
                  <a:cubicBezTo>
                    <a:pt x="2299" y="1310"/>
                    <a:pt x="2275" y="1208"/>
                    <a:pt x="2244" y="1116"/>
                  </a:cubicBezTo>
                  <a:cubicBezTo>
                    <a:pt x="2228" y="850"/>
                    <a:pt x="2279" y="956"/>
                    <a:pt x="2160" y="876"/>
                  </a:cubicBezTo>
                  <a:cubicBezTo>
                    <a:pt x="2156" y="896"/>
                    <a:pt x="2153" y="916"/>
                    <a:pt x="2148" y="936"/>
                  </a:cubicBezTo>
                  <a:cubicBezTo>
                    <a:pt x="2141" y="960"/>
                    <a:pt x="2124" y="1008"/>
                    <a:pt x="2124" y="1008"/>
                  </a:cubicBezTo>
                  <a:cubicBezTo>
                    <a:pt x="2123" y="1016"/>
                    <a:pt x="2135" y="1154"/>
                    <a:pt x="2076" y="1164"/>
                  </a:cubicBezTo>
                  <a:cubicBezTo>
                    <a:pt x="2062" y="1166"/>
                    <a:pt x="2052" y="1148"/>
                    <a:pt x="2040" y="1140"/>
                  </a:cubicBezTo>
                  <a:cubicBezTo>
                    <a:pt x="2007" y="1090"/>
                    <a:pt x="1974" y="1051"/>
                    <a:pt x="1956" y="996"/>
                  </a:cubicBezTo>
                  <a:cubicBezTo>
                    <a:pt x="1952" y="964"/>
                    <a:pt x="1960" y="928"/>
                    <a:pt x="1944" y="900"/>
                  </a:cubicBezTo>
                  <a:cubicBezTo>
                    <a:pt x="1924" y="866"/>
                    <a:pt x="1872" y="852"/>
                    <a:pt x="1836" y="840"/>
                  </a:cubicBezTo>
                  <a:cubicBezTo>
                    <a:pt x="1781" y="757"/>
                    <a:pt x="1797" y="795"/>
                    <a:pt x="1776" y="732"/>
                  </a:cubicBezTo>
                  <a:cubicBezTo>
                    <a:pt x="1772" y="664"/>
                    <a:pt x="1778" y="595"/>
                    <a:pt x="1764" y="528"/>
                  </a:cubicBezTo>
                  <a:cubicBezTo>
                    <a:pt x="1761" y="514"/>
                    <a:pt x="1742" y="507"/>
                    <a:pt x="1728" y="504"/>
                  </a:cubicBezTo>
                  <a:cubicBezTo>
                    <a:pt x="1677" y="494"/>
                    <a:pt x="1624" y="497"/>
                    <a:pt x="1572" y="492"/>
                  </a:cubicBezTo>
                  <a:cubicBezTo>
                    <a:pt x="1478" y="483"/>
                    <a:pt x="1386" y="474"/>
                    <a:pt x="1296" y="444"/>
                  </a:cubicBezTo>
                  <a:cubicBezTo>
                    <a:pt x="1259" y="407"/>
                    <a:pt x="1237" y="361"/>
                    <a:pt x="1200" y="324"/>
                  </a:cubicBezTo>
                  <a:cubicBezTo>
                    <a:pt x="1186" y="310"/>
                    <a:pt x="1166" y="302"/>
                    <a:pt x="1152" y="288"/>
                  </a:cubicBezTo>
                  <a:cubicBezTo>
                    <a:pt x="1113" y="249"/>
                    <a:pt x="1068" y="188"/>
                    <a:pt x="1032" y="144"/>
                  </a:cubicBezTo>
                  <a:cubicBezTo>
                    <a:pt x="1003" y="110"/>
                    <a:pt x="982" y="65"/>
                    <a:pt x="936" y="48"/>
                  </a:cubicBezTo>
                  <a:cubicBezTo>
                    <a:pt x="875" y="25"/>
                    <a:pt x="806" y="21"/>
                    <a:pt x="744" y="0"/>
                  </a:cubicBezTo>
                  <a:cubicBezTo>
                    <a:pt x="704" y="4"/>
                    <a:pt x="664" y="7"/>
                    <a:pt x="624" y="12"/>
                  </a:cubicBezTo>
                  <a:cubicBezTo>
                    <a:pt x="560" y="19"/>
                    <a:pt x="432" y="36"/>
                    <a:pt x="432" y="36"/>
                  </a:cubicBezTo>
                  <a:cubicBezTo>
                    <a:pt x="346" y="65"/>
                    <a:pt x="381" y="46"/>
                    <a:pt x="324" y="84"/>
                  </a:cubicBezTo>
                  <a:cubicBezTo>
                    <a:pt x="292" y="132"/>
                    <a:pt x="275" y="125"/>
                    <a:pt x="228" y="156"/>
                  </a:cubicBezTo>
                  <a:cubicBezTo>
                    <a:pt x="220" y="168"/>
                    <a:pt x="214" y="181"/>
                    <a:pt x="204" y="192"/>
                  </a:cubicBezTo>
                  <a:cubicBezTo>
                    <a:pt x="181" y="217"/>
                    <a:pt x="132" y="264"/>
                    <a:pt x="132" y="264"/>
                  </a:cubicBezTo>
                  <a:cubicBezTo>
                    <a:pt x="148" y="328"/>
                    <a:pt x="140" y="328"/>
                    <a:pt x="156" y="264"/>
                  </a:cubicBezTo>
                  <a:close/>
                </a:path>
              </a:pathLst>
            </a:custGeom>
            <a:solidFill>
              <a:srgbClr val="FF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5" name="Freeform 38">
              <a:extLst>
                <a:ext uri="{FF2B5EF4-FFF2-40B4-BE49-F238E27FC236}">
                  <a16:creationId xmlns:a16="http://schemas.microsoft.com/office/drawing/2014/main" id="{3A887510-E0DD-4657-A2EE-F48D79756AD4}"/>
                </a:ext>
              </a:extLst>
            </p:cNvPr>
            <p:cNvSpPr>
              <a:spLocks/>
            </p:cNvSpPr>
            <p:nvPr>
              <p:custDataLst>
                <p:tags r:id="rId14"/>
              </p:custDataLst>
            </p:nvPr>
          </p:nvSpPr>
          <p:spPr bwMode="auto">
            <a:xfrm>
              <a:off x="3233" y="1227"/>
              <a:ext cx="1704" cy="1291"/>
            </a:xfrm>
            <a:custGeom>
              <a:avLst/>
              <a:gdLst>
                <a:gd name="T0" fmla="*/ 109 w 1752"/>
                <a:gd name="T1" fmla="*/ 1 h 2464"/>
                <a:gd name="T2" fmla="*/ 285 w 1752"/>
                <a:gd name="T3" fmla="*/ 1 h 2464"/>
                <a:gd name="T4" fmla="*/ 586 w 1752"/>
                <a:gd name="T5" fmla="*/ 1 h 2464"/>
                <a:gd name="T6" fmla="*/ 547 w 1752"/>
                <a:gd name="T7" fmla="*/ 1 h 2464"/>
                <a:gd name="T8" fmla="*/ 515 w 1752"/>
                <a:gd name="T9" fmla="*/ 1 h 2464"/>
                <a:gd name="T10" fmla="*/ 500 w 1752"/>
                <a:gd name="T11" fmla="*/ 1 h 2464"/>
                <a:gd name="T12" fmla="*/ 600 w 1752"/>
                <a:gd name="T13" fmla="*/ 1 h 2464"/>
                <a:gd name="T14" fmla="*/ 655 w 1752"/>
                <a:gd name="T15" fmla="*/ 1 h 2464"/>
                <a:gd name="T16" fmla="*/ 700 w 1752"/>
                <a:gd name="T17" fmla="*/ 1 h 2464"/>
                <a:gd name="T18" fmla="*/ 755 w 1752"/>
                <a:gd name="T19" fmla="*/ 1 h 2464"/>
                <a:gd name="T20" fmla="*/ 784 w 1752"/>
                <a:gd name="T21" fmla="*/ 1 h 2464"/>
                <a:gd name="T22" fmla="*/ 823 w 1752"/>
                <a:gd name="T23" fmla="*/ 1 h 2464"/>
                <a:gd name="T24" fmla="*/ 862 w 1752"/>
                <a:gd name="T25" fmla="*/ 1 h 2464"/>
                <a:gd name="T26" fmla="*/ 939 w 1752"/>
                <a:gd name="T27" fmla="*/ 1 h 2464"/>
                <a:gd name="T28" fmla="*/ 953 w 1752"/>
                <a:gd name="T29" fmla="*/ 1 h 2464"/>
                <a:gd name="T30" fmla="*/ 961 w 1752"/>
                <a:gd name="T31" fmla="*/ 1 h 2464"/>
                <a:gd name="T32" fmla="*/ 1008 w 1752"/>
                <a:gd name="T33" fmla="*/ 1 h 2464"/>
                <a:gd name="T34" fmla="*/ 1063 w 1752"/>
                <a:gd name="T35" fmla="*/ 1 h 2464"/>
                <a:gd name="T36" fmla="*/ 1077 w 1752"/>
                <a:gd name="T37" fmla="*/ 1 h 2464"/>
                <a:gd name="T38" fmla="*/ 1098 w 1752"/>
                <a:gd name="T39" fmla="*/ 1 h 2464"/>
                <a:gd name="T40" fmla="*/ 1124 w 1752"/>
                <a:gd name="T41" fmla="*/ 1 h 2464"/>
                <a:gd name="T42" fmla="*/ 983 w 1752"/>
                <a:gd name="T43" fmla="*/ 1 h 2464"/>
                <a:gd name="T44" fmla="*/ 906 w 1752"/>
                <a:gd name="T45" fmla="*/ 1 h 2464"/>
                <a:gd name="T46" fmla="*/ 862 w 1752"/>
                <a:gd name="T47" fmla="*/ 1 h 2464"/>
                <a:gd name="T48" fmla="*/ 800 w 1752"/>
                <a:gd name="T49" fmla="*/ 1 h 2464"/>
                <a:gd name="T50" fmla="*/ 700 w 1752"/>
                <a:gd name="T51" fmla="*/ 1 h 2464"/>
                <a:gd name="T52" fmla="*/ 631 w 1752"/>
                <a:gd name="T53" fmla="*/ 1 h 2464"/>
                <a:gd name="T54" fmla="*/ 577 w 1752"/>
                <a:gd name="T55" fmla="*/ 1 h 2464"/>
                <a:gd name="T56" fmla="*/ 483 w 1752"/>
                <a:gd name="T57" fmla="*/ 1 h 2464"/>
                <a:gd name="T58" fmla="*/ 416 w 1752"/>
                <a:gd name="T59" fmla="*/ 1 h 2464"/>
                <a:gd name="T60" fmla="*/ 369 w 1752"/>
                <a:gd name="T61" fmla="*/ 1 h 2464"/>
                <a:gd name="T62" fmla="*/ 231 w 1752"/>
                <a:gd name="T63" fmla="*/ 1 h 2464"/>
                <a:gd name="T64" fmla="*/ 185 w 1752"/>
                <a:gd name="T65" fmla="*/ 1 h 2464"/>
                <a:gd name="T66" fmla="*/ 177 w 1752"/>
                <a:gd name="T67" fmla="*/ 1 h 2464"/>
                <a:gd name="T68" fmla="*/ 154 w 1752"/>
                <a:gd name="T69" fmla="*/ 1 h 2464"/>
                <a:gd name="T70" fmla="*/ 115 w 1752"/>
                <a:gd name="T71" fmla="*/ 1 h 2464"/>
                <a:gd name="T72" fmla="*/ 91 w 1752"/>
                <a:gd name="T73" fmla="*/ 1 h 2464"/>
                <a:gd name="T74" fmla="*/ 78 w 1752"/>
                <a:gd name="T75" fmla="*/ 1 h 2464"/>
                <a:gd name="T76" fmla="*/ 20 w 1752"/>
                <a:gd name="T77" fmla="*/ 1 h 2464"/>
                <a:gd name="T78" fmla="*/ 70 w 1752"/>
                <a:gd name="T79" fmla="*/ 1 h 2464"/>
                <a:gd name="T80" fmla="*/ 41 w 1752"/>
                <a:gd name="T81" fmla="*/ 1 h 2464"/>
                <a:gd name="T82" fmla="*/ 20 w 1752"/>
                <a:gd name="T83" fmla="*/ 1 h 2464"/>
                <a:gd name="T84" fmla="*/ 12 w 1752"/>
                <a:gd name="T85" fmla="*/ 1 h 2464"/>
                <a:gd name="T86" fmla="*/ 0 w 1752"/>
                <a:gd name="T87" fmla="*/ 1 h 2464"/>
                <a:gd name="T88" fmla="*/ 32 w 1752"/>
                <a:gd name="T89" fmla="*/ 1 h 2464"/>
                <a:gd name="T90" fmla="*/ 53 w 1752"/>
                <a:gd name="T91" fmla="*/ 1 h 2464"/>
                <a:gd name="T92" fmla="*/ 100 w 1752"/>
                <a:gd name="T93" fmla="*/ 1 h 2464"/>
                <a:gd name="T94" fmla="*/ 91 w 1752"/>
                <a:gd name="T95" fmla="*/ 1 h 2464"/>
                <a:gd name="T96" fmla="*/ 62 w 1752"/>
                <a:gd name="T97" fmla="*/ 1 h 2464"/>
                <a:gd name="T98" fmla="*/ 53 w 1752"/>
                <a:gd name="T99" fmla="*/ 1 h 2464"/>
                <a:gd name="T100" fmla="*/ 70 w 1752"/>
                <a:gd name="T101" fmla="*/ 1 h 2464"/>
                <a:gd name="T102" fmla="*/ 78 w 1752"/>
                <a:gd name="T103" fmla="*/ 1 h 2464"/>
                <a:gd name="T104" fmla="*/ 100 w 1752"/>
                <a:gd name="T105" fmla="*/ 1 h 2464"/>
                <a:gd name="T106" fmla="*/ 109 w 1752"/>
                <a:gd name="T107" fmla="*/ 1 h 246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752" h="2464">
                  <a:moveTo>
                    <a:pt x="168" y="79"/>
                  </a:moveTo>
                  <a:cubicBezTo>
                    <a:pt x="258" y="49"/>
                    <a:pt x="349" y="50"/>
                    <a:pt x="444" y="43"/>
                  </a:cubicBezTo>
                  <a:cubicBezTo>
                    <a:pt x="670" y="51"/>
                    <a:pt x="773" y="0"/>
                    <a:pt x="912" y="139"/>
                  </a:cubicBezTo>
                  <a:cubicBezTo>
                    <a:pt x="964" y="295"/>
                    <a:pt x="895" y="381"/>
                    <a:pt x="852" y="511"/>
                  </a:cubicBezTo>
                  <a:cubicBezTo>
                    <a:pt x="838" y="552"/>
                    <a:pt x="821" y="581"/>
                    <a:pt x="804" y="619"/>
                  </a:cubicBezTo>
                  <a:cubicBezTo>
                    <a:pt x="794" y="642"/>
                    <a:pt x="780" y="691"/>
                    <a:pt x="780" y="691"/>
                  </a:cubicBezTo>
                  <a:cubicBezTo>
                    <a:pt x="810" y="840"/>
                    <a:pt x="807" y="943"/>
                    <a:pt x="936" y="1039"/>
                  </a:cubicBezTo>
                  <a:cubicBezTo>
                    <a:pt x="1027" y="1016"/>
                    <a:pt x="994" y="1040"/>
                    <a:pt x="1020" y="883"/>
                  </a:cubicBezTo>
                  <a:cubicBezTo>
                    <a:pt x="1050" y="704"/>
                    <a:pt x="1022" y="783"/>
                    <a:pt x="1092" y="643"/>
                  </a:cubicBezTo>
                  <a:cubicBezTo>
                    <a:pt x="1199" y="430"/>
                    <a:pt x="1086" y="553"/>
                    <a:pt x="1176" y="463"/>
                  </a:cubicBezTo>
                  <a:cubicBezTo>
                    <a:pt x="1227" y="539"/>
                    <a:pt x="1198" y="485"/>
                    <a:pt x="1224" y="643"/>
                  </a:cubicBezTo>
                  <a:cubicBezTo>
                    <a:pt x="1227" y="664"/>
                    <a:pt x="1281" y="804"/>
                    <a:pt x="1284" y="811"/>
                  </a:cubicBezTo>
                  <a:cubicBezTo>
                    <a:pt x="1296" y="883"/>
                    <a:pt x="1325" y="933"/>
                    <a:pt x="1344" y="1003"/>
                  </a:cubicBezTo>
                  <a:cubicBezTo>
                    <a:pt x="1410" y="1245"/>
                    <a:pt x="1347" y="1136"/>
                    <a:pt x="1464" y="1291"/>
                  </a:cubicBezTo>
                  <a:cubicBezTo>
                    <a:pt x="1472" y="1323"/>
                    <a:pt x="1481" y="1355"/>
                    <a:pt x="1488" y="1387"/>
                  </a:cubicBezTo>
                  <a:cubicBezTo>
                    <a:pt x="1493" y="1411"/>
                    <a:pt x="1489" y="1437"/>
                    <a:pt x="1500" y="1459"/>
                  </a:cubicBezTo>
                  <a:cubicBezTo>
                    <a:pt x="1518" y="1495"/>
                    <a:pt x="1572" y="1555"/>
                    <a:pt x="1572" y="1555"/>
                  </a:cubicBezTo>
                  <a:cubicBezTo>
                    <a:pt x="1626" y="1718"/>
                    <a:pt x="1590" y="1659"/>
                    <a:pt x="1656" y="1747"/>
                  </a:cubicBezTo>
                  <a:cubicBezTo>
                    <a:pt x="1664" y="1771"/>
                    <a:pt x="1668" y="1797"/>
                    <a:pt x="1680" y="1819"/>
                  </a:cubicBezTo>
                  <a:cubicBezTo>
                    <a:pt x="1688" y="1834"/>
                    <a:pt x="1705" y="1842"/>
                    <a:pt x="1716" y="1855"/>
                  </a:cubicBezTo>
                  <a:cubicBezTo>
                    <a:pt x="1742" y="1886"/>
                    <a:pt x="1740" y="1891"/>
                    <a:pt x="1752" y="1927"/>
                  </a:cubicBezTo>
                  <a:cubicBezTo>
                    <a:pt x="1680" y="1935"/>
                    <a:pt x="1607" y="1938"/>
                    <a:pt x="1536" y="1951"/>
                  </a:cubicBezTo>
                  <a:cubicBezTo>
                    <a:pt x="1481" y="1961"/>
                    <a:pt x="1449" y="2010"/>
                    <a:pt x="1416" y="2047"/>
                  </a:cubicBezTo>
                  <a:cubicBezTo>
                    <a:pt x="1393" y="2072"/>
                    <a:pt x="1363" y="2091"/>
                    <a:pt x="1344" y="2119"/>
                  </a:cubicBezTo>
                  <a:cubicBezTo>
                    <a:pt x="1318" y="2158"/>
                    <a:pt x="1283" y="2228"/>
                    <a:pt x="1248" y="2263"/>
                  </a:cubicBezTo>
                  <a:cubicBezTo>
                    <a:pt x="1197" y="2314"/>
                    <a:pt x="1143" y="2356"/>
                    <a:pt x="1092" y="2407"/>
                  </a:cubicBezTo>
                  <a:cubicBezTo>
                    <a:pt x="1024" y="2384"/>
                    <a:pt x="1065" y="2404"/>
                    <a:pt x="984" y="2323"/>
                  </a:cubicBezTo>
                  <a:cubicBezTo>
                    <a:pt x="969" y="2308"/>
                    <a:pt x="922" y="2294"/>
                    <a:pt x="900" y="2287"/>
                  </a:cubicBezTo>
                  <a:cubicBezTo>
                    <a:pt x="852" y="2291"/>
                    <a:pt x="804" y="2293"/>
                    <a:pt x="756" y="2299"/>
                  </a:cubicBezTo>
                  <a:cubicBezTo>
                    <a:pt x="716" y="2304"/>
                    <a:pt x="676" y="2340"/>
                    <a:pt x="648" y="2359"/>
                  </a:cubicBezTo>
                  <a:cubicBezTo>
                    <a:pt x="627" y="2373"/>
                    <a:pt x="599" y="2372"/>
                    <a:pt x="576" y="2383"/>
                  </a:cubicBezTo>
                  <a:cubicBezTo>
                    <a:pt x="507" y="2417"/>
                    <a:pt x="434" y="2436"/>
                    <a:pt x="360" y="2455"/>
                  </a:cubicBezTo>
                  <a:cubicBezTo>
                    <a:pt x="336" y="2451"/>
                    <a:pt x="301" y="2464"/>
                    <a:pt x="288" y="2443"/>
                  </a:cubicBezTo>
                  <a:cubicBezTo>
                    <a:pt x="266" y="2409"/>
                    <a:pt x="283" y="2363"/>
                    <a:pt x="276" y="2323"/>
                  </a:cubicBezTo>
                  <a:cubicBezTo>
                    <a:pt x="268" y="2282"/>
                    <a:pt x="250" y="2244"/>
                    <a:pt x="240" y="2203"/>
                  </a:cubicBezTo>
                  <a:cubicBezTo>
                    <a:pt x="231" y="2090"/>
                    <a:pt x="249" y="2056"/>
                    <a:pt x="180" y="1987"/>
                  </a:cubicBezTo>
                  <a:cubicBezTo>
                    <a:pt x="170" y="2047"/>
                    <a:pt x="164" y="2095"/>
                    <a:pt x="144" y="2155"/>
                  </a:cubicBezTo>
                  <a:cubicBezTo>
                    <a:pt x="136" y="2179"/>
                    <a:pt x="141" y="2213"/>
                    <a:pt x="120" y="2227"/>
                  </a:cubicBezTo>
                  <a:cubicBezTo>
                    <a:pt x="70" y="2260"/>
                    <a:pt x="98" y="2248"/>
                    <a:pt x="36" y="2263"/>
                  </a:cubicBezTo>
                  <a:cubicBezTo>
                    <a:pt x="46" y="2184"/>
                    <a:pt x="64" y="2114"/>
                    <a:pt x="108" y="2047"/>
                  </a:cubicBezTo>
                  <a:cubicBezTo>
                    <a:pt x="98" y="1904"/>
                    <a:pt x="83" y="1768"/>
                    <a:pt x="60" y="1627"/>
                  </a:cubicBezTo>
                  <a:cubicBezTo>
                    <a:pt x="30" y="1449"/>
                    <a:pt x="64" y="1652"/>
                    <a:pt x="36" y="1531"/>
                  </a:cubicBezTo>
                  <a:cubicBezTo>
                    <a:pt x="27" y="1491"/>
                    <a:pt x="12" y="1411"/>
                    <a:pt x="12" y="1411"/>
                  </a:cubicBezTo>
                  <a:cubicBezTo>
                    <a:pt x="8" y="1319"/>
                    <a:pt x="0" y="1227"/>
                    <a:pt x="0" y="1135"/>
                  </a:cubicBezTo>
                  <a:cubicBezTo>
                    <a:pt x="0" y="987"/>
                    <a:pt x="7" y="863"/>
                    <a:pt x="48" y="727"/>
                  </a:cubicBezTo>
                  <a:cubicBezTo>
                    <a:pt x="59" y="691"/>
                    <a:pt x="57" y="646"/>
                    <a:pt x="84" y="619"/>
                  </a:cubicBezTo>
                  <a:cubicBezTo>
                    <a:pt x="130" y="573"/>
                    <a:pt x="106" y="592"/>
                    <a:pt x="156" y="559"/>
                  </a:cubicBezTo>
                  <a:cubicBezTo>
                    <a:pt x="152" y="539"/>
                    <a:pt x="152" y="518"/>
                    <a:pt x="144" y="499"/>
                  </a:cubicBezTo>
                  <a:cubicBezTo>
                    <a:pt x="132" y="473"/>
                    <a:pt x="105" y="454"/>
                    <a:pt x="96" y="427"/>
                  </a:cubicBezTo>
                  <a:cubicBezTo>
                    <a:pt x="92" y="415"/>
                    <a:pt x="88" y="403"/>
                    <a:pt x="84" y="391"/>
                  </a:cubicBezTo>
                  <a:cubicBezTo>
                    <a:pt x="93" y="268"/>
                    <a:pt x="93" y="247"/>
                    <a:pt x="108" y="139"/>
                  </a:cubicBezTo>
                  <a:cubicBezTo>
                    <a:pt x="111" y="115"/>
                    <a:pt x="108" y="88"/>
                    <a:pt x="120" y="67"/>
                  </a:cubicBezTo>
                  <a:cubicBezTo>
                    <a:pt x="126" y="56"/>
                    <a:pt x="144" y="59"/>
                    <a:pt x="156" y="55"/>
                  </a:cubicBezTo>
                  <a:cubicBezTo>
                    <a:pt x="200" y="70"/>
                    <a:pt x="203" y="61"/>
                    <a:pt x="168" y="79"/>
                  </a:cubicBezTo>
                  <a:close/>
                </a:path>
              </a:pathLst>
            </a:custGeom>
            <a:solidFill>
              <a:schemeClr va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6" name="Freeform 39">
              <a:extLst>
                <a:ext uri="{FF2B5EF4-FFF2-40B4-BE49-F238E27FC236}">
                  <a16:creationId xmlns:a16="http://schemas.microsoft.com/office/drawing/2014/main" id="{4B3698B6-5309-46BE-B858-803BEB5BB6BD}"/>
                </a:ext>
              </a:extLst>
            </p:cNvPr>
            <p:cNvSpPr>
              <a:spLocks/>
            </p:cNvSpPr>
            <p:nvPr>
              <p:custDataLst>
                <p:tags r:id="rId15"/>
              </p:custDataLst>
            </p:nvPr>
          </p:nvSpPr>
          <p:spPr bwMode="auto">
            <a:xfrm>
              <a:off x="3233" y="2141"/>
              <a:ext cx="1710" cy="1414"/>
            </a:xfrm>
            <a:custGeom>
              <a:avLst/>
              <a:gdLst>
                <a:gd name="T0" fmla="*/ 10 w 1795"/>
                <a:gd name="T1" fmla="*/ 579 h 1296"/>
                <a:gd name="T2" fmla="*/ 39 w 1795"/>
                <a:gd name="T3" fmla="*/ 146 h 1296"/>
                <a:gd name="T4" fmla="*/ 89 w 1795"/>
                <a:gd name="T5" fmla="*/ 0 h 1296"/>
                <a:gd name="T6" fmla="*/ 122 w 1795"/>
                <a:gd name="T7" fmla="*/ 386 h 1296"/>
                <a:gd name="T8" fmla="*/ 193 w 1795"/>
                <a:gd name="T9" fmla="*/ 1017 h 1296"/>
                <a:gd name="T10" fmla="*/ 539 w 1795"/>
                <a:gd name="T11" fmla="*/ 775 h 1296"/>
                <a:gd name="T12" fmla="*/ 575 w 1795"/>
                <a:gd name="T13" fmla="*/ 681 h 1296"/>
                <a:gd name="T14" fmla="*/ 602 w 1795"/>
                <a:gd name="T15" fmla="*/ 339 h 1296"/>
                <a:gd name="T16" fmla="*/ 735 w 1795"/>
                <a:gd name="T17" fmla="*/ 96 h 1296"/>
                <a:gd name="T18" fmla="*/ 807 w 1795"/>
                <a:gd name="T19" fmla="*/ 146 h 1296"/>
                <a:gd name="T20" fmla="*/ 823 w 1795"/>
                <a:gd name="T21" fmla="*/ 192 h 1296"/>
                <a:gd name="T22" fmla="*/ 790 w 1795"/>
                <a:gd name="T23" fmla="*/ 867 h 1296"/>
                <a:gd name="T24" fmla="*/ 760 w 1795"/>
                <a:gd name="T25" fmla="*/ 1645 h 1296"/>
                <a:gd name="T26" fmla="*/ 735 w 1795"/>
                <a:gd name="T27" fmla="*/ 4018 h 1296"/>
                <a:gd name="T28" fmla="*/ 670 w 1795"/>
                <a:gd name="T29" fmla="*/ 3867 h 1296"/>
                <a:gd name="T30" fmla="*/ 458 w 1795"/>
                <a:gd name="T31" fmla="*/ 3487 h 1296"/>
                <a:gd name="T32" fmla="*/ 354 w 1795"/>
                <a:gd name="T33" fmla="*/ 4403 h 1296"/>
                <a:gd name="T34" fmla="*/ 316 w 1795"/>
                <a:gd name="T35" fmla="*/ 4403 h 1296"/>
                <a:gd name="T36" fmla="*/ 265 w 1795"/>
                <a:gd name="T37" fmla="*/ 4499 h 1296"/>
                <a:gd name="T38" fmla="*/ 150 w 1795"/>
                <a:gd name="T39" fmla="*/ 5224 h 1296"/>
                <a:gd name="T40" fmla="*/ 100 w 1795"/>
                <a:gd name="T41" fmla="*/ 4837 h 1296"/>
                <a:gd name="T42" fmla="*/ 83 w 1795"/>
                <a:gd name="T43" fmla="*/ 4878 h 1296"/>
                <a:gd name="T44" fmla="*/ 77 w 1795"/>
                <a:gd name="T45" fmla="*/ 5033 h 1296"/>
                <a:gd name="T46" fmla="*/ 50 w 1795"/>
                <a:gd name="T47" fmla="*/ 5224 h 1296"/>
                <a:gd name="T48" fmla="*/ 33 w 1795"/>
                <a:gd name="T49" fmla="*/ 5179 h 1296"/>
                <a:gd name="T50" fmla="*/ 39 w 1795"/>
                <a:gd name="T51" fmla="*/ 4304 h 1296"/>
                <a:gd name="T52" fmla="*/ 39 w 1795"/>
                <a:gd name="T53" fmla="*/ 1940 h 1296"/>
                <a:gd name="T54" fmla="*/ 10 w 1795"/>
                <a:gd name="T55" fmla="*/ 1111 h 1296"/>
                <a:gd name="T56" fmla="*/ 0 w 1795"/>
                <a:gd name="T57" fmla="*/ 822 h 1296"/>
                <a:gd name="T58" fmla="*/ 10 w 1795"/>
                <a:gd name="T59" fmla="*/ 579 h 129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1795" h="1296">
                  <a:moveTo>
                    <a:pt x="24" y="144"/>
                  </a:moveTo>
                  <a:cubicBezTo>
                    <a:pt x="45" y="81"/>
                    <a:pt x="29" y="119"/>
                    <a:pt x="84" y="36"/>
                  </a:cubicBezTo>
                  <a:cubicBezTo>
                    <a:pt x="105" y="4"/>
                    <a:pt x="192" y="0"/>
                    <a:pt x="192" y="0"/>
                  </a:cubicBezTo>
                  <a:cubicBezTo>
                    <a:pt x="265" y="24"/>
                    <a:pt x="235" y="39"/>
                    <a:pt x="264" y="96"/>
                  </a:cubicBezTo>
                  <a:cubicBezTo>
                    <a:pt x="306" y="179"/>
                    <a:pt x="341" y="213"/>
                    <a:pt x="420" y="252"/>
                  </a:cubicBezTo>
                  <a:cubicBezTo>
                    <a:pt x="673" y="233"/>
                    <a:pt x="921" y="203"/>
                    <a:pt x="1176" y="192"/>
                  </a:cubicBezTo>
                  <a:cubicBezTo>
                    <a:pt x="1200" y="184"/>
                    <a:pt x="1234" y="189"/>
                    <a:pt x="1248" y="168"/>
                  </a:cubicBezTo>
                  <a:cubicBezTo>
                    <a:pt x="1257" y="154"/>
                    <a:pt x="1299" y="90"/>
                    <a:pt x="1308" y="84"/>
                  </a:cubicBezTo>
                  <a:cubicBezTo>
                    <a:pt x="1375" y="40"/>
                    <a:pt x="1513" y="45"/>
                    <a:pt x="1596" y="24"/>
                  </a:cubicBezTo>
                  <a:cubicBezTo>
                    <a:pt x="1648" y="28"/>
                    <a:pt x="1700" y="30"/>
                    <a:pt x="1752" y="36"/>
                  </a:cubicBezTo>
                  <a:cubicBezTo>
                    <a:pt x="1765" y="38"/>
                    <a:pt x="1786" y="35"/>
                    <a:pt x="1788" y="48"/>
                  </a:cubicBezTo>
                  <a:cubicBezTo>
                    <a:pt x="1795" y="100"/>
                    <a:pt x="1744" y="174"/>
                    <a:pt x="1716" y="216"/>
                  </a:cubicBezTo>
                  <a:cubicBezTo>
                    <a:pt x="1699" y="284"/>
                    <a:pt x="1673" y="341"/>
                    <a:pt x="1656" y="408"/>
                  </a:cubicBezTo>
                  <a:cubicBezTo>
                    <a:pt x="1658" y="472"/>
                    <a:pt x="1715" y="897"/>
                    <a:pt x="1596" y="996"/>
                  </a:cubicBezTo>
                  <a:cubicBezTo>
                    <a:pt x="1558" y="1028"/>
                    <a:pt x="1499" y="976"/>
                    <a:pt x="1452" y="960"/>
                  </a:cubicBezTo>
                  <a:cubicBezTo>
                    <a:pt x="1306" y="911"/>
                    <a:pt x="1148" y="889"/>
                    <a:pt x="996" y="864"/>
                  </a:cubicBezTo>
                  <a:cubicBezTo>
                    <a:pt x="725" y="880"/>
                    <a:pt x="785" y="830"/>
                    <a:pt x="768" y="1092"/>
                  </a:cubicBezTo>
                  <a:cubicBezTo>
                    <a:pt x="692" y="1073"/>
                    <a:pt x="748" y="1078"/>
                    <a:pt x="684" y="1092"/>
                  </a:cubicBezTo>
                  <a:cubicBezTo>
                    <a:pt x="661" y="1097"/>
                    <a:pt x="603" y="1101"/>
                    <a:pt x="576" y="1116"/>
                  </a:cubicBezTo>
                  <a:cubicBezTo>
                    <a:pt x="485" y="1167"/>
                    <a:pt x="423" y="1263"/>
                    <a:pt x="324" y="1296"/>
                  </a:cubicBezTo>
                  <a:cubicBezTo>
                    <a:pt x="255" y="1279"/>
                    <a:pt x="254" y="1257"/>
                    <a:pt x="216" y="1200"/>
                  </a:cubicBezTo>
                  <a:cubicBezTo>
                    <a:pt x="204" y="1204"/>
                    <a:pt x="189" y="1203"/>
                    <a:pt x="180" y="1212"/>
                  </a:cubicBezTo>
                  <a:cubicBezTo>
                    <a:pt x="171" y="1221"/>
                    <a:pt x="174" y="1237"/>
                    <a:pt x="168" y="1248"/>
                  </a:cubicBezTo>
                  <a:cubicBezTo>
                    <a:pt x="146" y="1291"/>
                    <a:pt x="150" y="1282"/>
                    <a:pt x="108" y="1296"/>
                  </a:cubicBezTo>
                  <a:cubicBezTo>
                    <a:pt x="96" y="1292"/>
                    <a:pt x="80" y="1294"/>
                    <a:pt x="72" y="1284"/>
                  </a:cubicBezTo>
                  <a:cubicBezTo>
                    <a:pt x="35" y="1238"/>
                    <a:pt x="66" y="1121"/>
                    <a:pt x="84" y="1068"/>
                  </a:cubicBezTo>
                  <a:cubicBezTo>
                    <a:pt x="115" y="819"/>
                    <a:pt x="103" y="952"/>
                    <a:pt x="84" y="480"/>
                  </a:cubicBezTo>
                  <a:cubicBezTo>
                    <a:pt x="81" y="394"/>
                    <a:pt x="55" y="347"/>
                    <a:pt x="24" y="276"/>
                  </a:cubicBezTo>
                  <a:cubicBezTo>
                    <a:pt x="14" y="253"/>
                    <a:pt x="0" y="204"/>
                    <a:pt x="0" y="204"/>
                  </a:cubicBezTo>
                  <a:cubicBezTo>
                    <a:pt x="13" y="151"/>
                    <a:pt x="0" y="168"/>
                    <a:pt x="24" y="144"/>
                  </a:cubicBezTo>
                  <a:close/>
                </a:path>
              </a:pathLst>
            </a:custGeom>
            <a:solidFill>
              <a:srgbClr val="CC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7" name="Text Box 61">
            <a:extLst>
              <a:ext uri="{FF2B5EF4-FFF2-40B4-BE49-F238E27FC236}">
                <a16:creationId xmlns:a16="http://schemas.microsoft.com/office/drawing/2014/main" id="{31EA24A6-AB88-4278-9942-E73BD4CBE05B}"/>
              </a:ext>
            </a:extLst>
          </p:cNvPr>
          <p:cNvSpPr txBox="1">
            <a:spLocks noChangeArrowheads="1"/>
          </p:cNvSpPr>
          <p:nvPr>
            <p:custDataLst>
              <p:tags r:id="rId1"/>
            </p:custDataLst>
          </p:nvPr>
        </p:nvSpPr>
        <p:spPr bwMode="auto">
          <a:xfrm>
            <a:off x="482600" y="4429125"/>
            <a:ext cx="1990725" cy="831850"/>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Level 1 </a:t>
            </a:r>
          </a:p>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Local Area</a:t>
            </a:r>
          </a:p>
        </p:txBody>
      </p:sp>
      <p:grpSp>
        <p:nvGrpSpPr>
          <p:cNvPr id="15365" name="Group 9">
            <a:extLst>
              <a:ext uri="{FF2B5EF4-FFF2-40B4-BE49-F238E27FC236}">
                <a16:creationId xmlns:a16="http://schemas.microsoft.com/office/drawing/2014/main" id="{6EDF20CF-5E1E-4679-A6D5-C6F030A00112}"/>
              </a:ext>
            </a:extLst>
          </p:cNvPr>
          <p:cNvGrpSpPr>
            <a:grpSpLocks/>
          </p:cNvGrpSpPr>
          <p:nvPr/>
        </p:nvGrpSpPr>
        <p:grpSpPr bwMode="auto">
          <a:xfrm>
            <a:off x="3603625" y="2936875"/>
            <a:ext cx="1795463" cy="1604963"/>
            <a:chOff x="3456" y="2109"/>
            <a:chExt cx="732" cy="1011"/>
          </a:xfrm>
        </p:grpSpPr>
        <p:sp>
          <p:nvSpPr>
            <p:cNvPr id="36878" name="Oval 10">
              <a:extLst>
                <a:ext uri="{FF2B5EF4-FFF2-40B4-BE49-F238E27FC236}">
                  <a16:creationId xmlns:a16="http://schemas.microsoft.com/office/drawing/2014/main" id="{85B2DEAB-302B-4408-B14F-95B41F95B6AD}"/>
                </a:ext>
              </a:extLst>
            </p:cNvPr>
            <p:cNvSpPr>
              <a:spLocks noChangeArrowheads="1"/>
            </p:cNvSpPr>
            <p:nvPr>
              <p:custDataLst>
                <p:tags r:id="rId7"/>
              </p:custDataLst>
            </p:nvPr>
          </p:nvSpPr>
          <p:spPr bwMode="auto">
            <a:xfrm>
              <a:off x="4092" y="270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6879" name="Oval 11">
              <a:extLst>
                <a:ext uri="{FF2B5EF4-FFF2-40B4-BE49-F238E27FC236}">
                  <a16:creationId xmlns:a16="http://schemas.microsoft.com/office/drawing/2014/main" id="{F88468B5-E15C-45CA-BAF4-BB3D00FC3137}"/>
                </a:ext>
              </a:extLst>
            </p:cNvPr>
            <p:cNvSpPr>
              <a:spLocks noChangeArrowheads="1"/>
            </p:cNvSpPr>
            <p:nvPr>
              <p:custDataLst>
                <p:tags r:id="rId8"/>
              </p:custDataLst>
            </p:nvPr>
          </p:nvSpPr>
          <p:spPr bwMode="auto">
            <a:xfrm>
              <a:off x="3456" y="302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6880" name="Oval 12">
              <a:extLst>
                <a:ext uri="{FF2B5EF4-FFF2-40B4-BE49-F238E27FC236}">
                  <a16:creationId xmlns:a16="http://schemas.microsoft.com/office/drawing/2014/main" id="{F88EFEE2-F6DF-4586-92ED-668372B96021}"/>
                </a:ext>
              </a:extLst>
            </p:cNvPr>
            <p:cNvSpPr>
              <a:spLocks noChangeArrowheads="1"/>
            </p:cNvSpPr>
            <p:nvPr>
              <p:custDataLst>
                <p:tags r:id="rId9"/>
              </p:custDataLst>
            </p:nvPr>
          </p:nvSpPr>
          <p:spPr bwMode="auto">
            <a:xfrm>
              <a:off x="4090" y="210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6881" name="Oval 13">
              <a:extLst>
                <a:ext uri="{FF2B5EF4-FFF2-40B4-BE49-F238E27FC236}">
                  <a16:creationId xmlns:a16="http://schemas.microsoft.com/office/drawing/2014/main" id="{0E637A79-8299-4BD0-AFF5-E42D90A1FEB9}"/>
                </a:ext>
              </a:extLst>
            </p:cNvPr>
            <p:cNvSpPr>
              <a:spLocks noChangeArrowheads="1"/>
            </p:cNvSpPr>
            <p:nvPr>
              <p:custDataLst>
                <p:tags r:id="rId10"/>
              </p:custDataLst>
            </p:nvPr>
          </p:nvSpPr>
          <p:spPr bwMode="auto">
            <a:xfrm>
              <a:off x="3481" y="239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grpSp>
      <p:cxnSp>
        <p:nvCxnSpPr>
          <p:cNvPr id="15366" name="AutoShape 5">
            <a:extLst>
              <a:ext uri="{FF2B5EF4-FFF2-40B4-BE49-F238E27FC236}">
                <a16:creationId xmlns:a16="http://schemas.microsoft.com/office/drawing/2014/main" id="{06EBFE74-BEB7-4977-918D-8F399EDDAF8D}"/>
              </a:ext>
            </a:extLst>
          </p:cNvPr>
          <p:cNvCxnSpPr>
            <a:cxnSpLocks noChangeShapeType="1"/>
          </p:cNvCxnSpPr>
          <p:nvPr/>
        </p:nvCxnSpPr>
        <p:spPr bwMode="auto">
          <a:xfrm>
            <a:off x="3709988" y="3549650"/>
            <a:ext cx="0" cy="815975"/>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7" name="AutoShape 5">
            <a:extLst>
              <a:ext uri="{FF2B5EF4-FFF2-40B4-BE49-F238E27FC236}">
                <a16:creationId xmlns:a16="http://schemas.microsoft.com/office/drawing/2014/main" id="{F11F761B-3A88-4BED-8ECC-A1D354F28D12}"/>
              </a:ext>
            </a:extLst>
          </p:cNvPr>
          <p:cNvCxnSpPr>
            <a:cxnSpLocks noChangeShapeType="1"/>
          </p:cNvCxnSpPr>
          <p:nvPr/>
        </p:nvCxnSpPr>
        <p:spPr bwMode="auto">
          <a:xfrm flipH="1" flipV="1">
            <a:off x="3933825" y="3554413"/>
            <a:ext cx="1246188" cy="357187"/>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8" name="AutoShape 5">
            <a:extLst>
              <a:ext uri="{FF2B5EF4-FFF2-40B4-BE49-F238E27FC236}">
                <a16:creationId xmlns:a16="http://schemas.microsoft.com/office/drawing/2014/main" id="{226647C3-4EC9-47D7-9E5C-A875220CBF7E}"/>
              </a:ext>
            </a:extLst>
          </p:cNvPr>
          <p:cNvCxnSpPr>
            <a:cxnSpLocks noChangeShapeType="1"/>
          </p:cNvCxnSpPr>
          <p:nvPr/>
        </p:nvCxnSpPr>
        <p:spPr bwMode="auto">
          <a:xfrm flipH="1">
            <a:off x="3906838" y="3017838"/>
            <a:ext cx="1246187" cy="379412"/>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36" name="AutoShape 57">
            <a:extLst>
              <a:ext uri="{FF2B5EF4-FFF2-40B4-BE49-F238E27FC236}">
                <a16:creationId xmlns:a16="http://schemas.microsoft.com/office/drawing/2014/main" id="{9A644C6F-21A8-410F-BC57-BCFD68B1568E}"/>
              </a:ext>
            </a:extLst>
          </p:cNvPr>
          <p:cNvSpPr>
            <a:spLocks noChangeArrowheads="1"/>
          </p:cNvSpPr>
          <p:nvPr>
            <p:custDataLst>
              <p:tags r:id="rId2"/>
            </p:custDataLst>
          </p:nvPr>
        </p:nvSpPr>
        <p:spPr bwMode="auto">
          <a:xfrm rot="9193843">
            <a:off x="2751138" y="4457700"/>
            <a:ext cx="871537" cy="485775"/>
          </a:xfrm>
          <a:prstGeom prst="leftArrow">
            <a:avLst>
              <a:gd name="adj1" fmla="val 50000"/>
              <a:gd name="adj2" fmla="val 50244"/>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7" name="AutoShape 59">
            <a:extLst>
              <a:ext uri="{FF2B5EF4-FFF2-40B4-BE49-F238E27FC236}">
                <a16:creationId xmlns:a16="http://schemas.microsoft.com/office/drawing/2014/main" id="{6F35707F-3D0A-43B0-97A1-801A90388837}"/>
              </a:ext>
            </a:extLst>
          </p:cNvPr>
          <p:cNvSpPr>
            <a:spLocks noChangeArrowheads="1"/>
          </p:cNvSpPr>
          <p:nvPr>
            <p:custDataLst>
              <p:tags r:id="rId3"/>
            </p:custDataLst>
          </p:nvPr>
        </p:nvSpPr>
        <p:spPr bwMode="auto">
          <a:xfrm rot="-2645555">
            <a:off x="6453188" y="4953000"/>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8" name="Text Box 16">
            <a:extLst>
              <a:ext uri="{FF2B5EF4-FFF2-40B4-BE49-F238E27FC236}">
                <a16:creationId xmlns:a16="http://schemas.microsoft.com/office/drawing/2014/main" id="{26D0FA86-A407-43F9-9D2A-1EFC41EE5A16}"/>
              </a:ext>
            </a:extLst>
          </p:cNvPr>
          <p:cNvSpPr txBox="1">
            <a:spLocks noChangeArrowheads="1"/>
          </p:cNvSpPr>
          <p:nvPr>
            <p:custDataLst>
              <p:tags r:id="rId4"/>
            </p:custDataLst>
          </p:nvPr>
        </p:nvSpPr>
        <p:spPr bwMode="auto">
          <a:xfrm>
            <a:off x="5899150" y="3409950"/>
            <a:ext cx="3333750" cy="1200150"/>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Level 3</a:t>
            </a:r>
            <a:br>
              <a:rPr lang="en-GB" altLang="en-US" sz="2400">
                <a:solidFill>
                  <a:srgbClr val="0033CC"/>
                </a:solidFill>
                <a:latin typeface="Verdana" panose="020B0604030504040204" pitchFamily="34" charset="0"/>
                <a:ea typeface="MS PGothic" panose="020B0600070205080204" pitchFamily="34" charset="-128"/>
              </a:rPr>
            </a:br>
            <a:r>
              <a:rPr lang="en-GB" altLang="en-US" sz="2400">
                <a:solidFill>
                  <a:srgbClr val="0033CC"/>
                </a:solidFill>
                <a:latin typeface="Verdana" panose="020B0604030504040204" pitchFamily="34" charset="0"/>
                <a:ea typeface="MS PGothic" panose="020B0600070205080204" pitchFamily="34" charset="-128"/>
              </a:rPr>
              <a:t>Serious &amp; Organised Crime</a:t>
            </a:r>
          </a:p>
        </p:txBody>
      </p:sp>
      <p:sp>
        <p:nvSpPr>
          <p:cNvPr id="39" name="AutoShape 58">
            <a:extLst>
              <a:ext uri="{FF2B5EF4-FFF2-40B4-BE49-F238E27FC236}">
                <a16:creationId xmlns:a16="http://schemas.microsoft.com/office/drawing/2014/main" id="{3B7BE5C6-86E1-4120-9E4B-4EA3455B5430}"/>
              </a:ext>
            </a:extLst>
          </p:cNvPr>
          <p:cNvSpPr>
            <a:spLocks noChangeArrowheads="1"/>
          </p:cNvSpPr>
          <p:nvPr>
            <p:custDataLst>
              <p:tags r:id="rId5"/>
            </p:custDataLst>
          </p:nvPr>
        </p:nvSpPr>
        <p:spPr bwMode="auto">
          <a:xfrm rot="-1191282">
            <a:off x="5535613" y="2368550"/>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40" name="Text Box 14">
            <a:extLst>
              <a:ext uri="{FF2B5EF4-FFF2-40B4-BE49-F238E27FC236}">
                <a16:creationId xmlns:a16="http://schemas.microsoft.com/office/drawing/2014/main" id="{406ADD87-5FE6-4AB6-857B-C4958B15A570}"/>
              </a:ext>
            </a:extLst>
          </p:cNvPr>
          <p:cNvSpPr txBox="1">
            <a:spLocks noChangeArrowheads="1"/>
          </p:cNvSpPr>
          <p:nvPr>
            <p:custDataLst>
              <p:tags r:id="rId6"/>
            </p:custDataLst>
          </p:nvPr>
        </p:nvSpPr>
        <p:spPr bwMode="auto">
          <a:xfrm>
            <a:off x="6108700" y="1011238"/>
            <a:ext cx="2914650" cy="1200150"/>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Level 2 </a:t>
            </a:r>
          </a:p>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Force/Cross Border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childTnLst>
                                </p:cTn>
                              </p:par>
                              <p:par>
                                <p:cTn id="10" presetID="10"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fade">
                                      <p:cBhvr>
                                        <p:cTn id="17" dur="500"/>
                                        <p:tgtEl>
                                          <p:spTgt spid="3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500"/>
                                        <p:tgtEl>
                                          <p:spTgt spid="40"/>
                                        </p:tgtEl>
                                      </p:cBhvr>
                                    </p:animEffect>
                                  </p:childTnLst>
                                </p:cTn>
                              </p:par>
                              <p:par>
                                <p:cTn id="21" presetID="10" presetClass="entr" presetSubtype="0" fill="hold" nodeType="withEffect">
                                  <p:stCondLst>
                                    <p:cond delay="0"/>
                                  </p:stCondLst>
                                  <p:childTnLst>
                                    <p:set>
                                      <p:cBhvr>
                                        <p:cTn id="22" dur="1" fill="hold">
                                          <p:stCondLst>
                                            <p:cond delay="0"/>
                                          </p:stCondLst>
                                        </p:cTn>
                                        <p:tgtEl>
                                          <p:spTgt spid="15365"/>
                                        </p:tgtEl>
                                        <p:attrNameLst>
                                          <p:attrName>style.visibility</p:attrName>
                                        </p:attrNameLst>
                                      </p:cBhvr>
                                      <p:to>
                                        <p:strVal val="visible"/>
                                      </p:to>
                                    </p:set>
                                    <p:animEffect transition="in" filter="fade">
                                      <p:cBhvr>
                                        <p:cTn id="23" dur="500"/>
                                        <p:tgtEl>
                                          <p:spTgt spid="15365"/>
                                        </p:tgtEl>
                                      </p:cBhvr>
                                    </p:animEffect>
                                  </p:childTnLst>
                                </p:cTn>
                              </p:par>
                              <p:par>
                                <p:cTn id="24" presetID="10" presetClass="entr" presetSubtype="0" fill="hold" nodeType="withEffect">
                                  <p:stCondLst>
                                    <p:cond delay="0"/>
                                  </p:stCondLst>
                                  <p:childTnLst>
                                    <p:set>
                                      <p:cBhvr>
                                        <p:cTn id="25" dur="1" fill="hold">
                                          <p:stCondLst>
                                            <p:cond delay="0"/>
                                          </p:stCondLst>
                                        </p:cTn>
                                        <p:tgtEl>
                                          <p:spTgt spid="15368"/>
                                        </p:tgtEl>
                                        <p:attrNameLst>
                                          <p:attrName>style.visibility</p:attrName>
                                        </p:attrNameLst>
                                      </p:cBhvr>
                                      <p:to>
                                        <p:strVal val="visible"/>
                                      </p:to>
                                    </p:set>
                                    <p:animEffect transition="in" filter="fade">
                                      <p:cBhvr>
                                        <p:cTn id="26" dur="500"/>
                                        <p:tgtEl>
                                          <p:spTgt spid="15368"/>
                                        </p:tgtEl>
                                      </p:cBhvr>
                                    </p:animEffect>
                                  </p:childTnLst>
                                </p:cTn>
                              </p:par>
                              <p:par>
                                <p:cTn id="27" presetID="10" presetClass="entr" presetSubtype="0" fill="hold" nodeType="withEffect">
                                  <p:stCondLst>
                                    <p:cond delay="0"/>
                                  </p:stCondLst>
                                  <p:childTnLst>
                                    <p:set>
                                      <p:cBhvr>
                                        <p:cTn id="28" dur="1" fill="hold">
                                          <p:stCondLst>
                                            <p:cond delay="0"/>
                                          </p:stCondLst>
                                        </p:cTn>
                                        <p:tgtEl>
                                          <p:spTgt spid="15367"/>
                                        </p:tgtEl>
                                        <p:attrNameLst>
                                          <p:attrName>style.visibility</p:attrName>
                                        </p:attrNameLst>
                                      </p:cBhvr>
                                      <p:to>
                                        <p:strVal val="visible"/>
                                      </p:to>
                                    </p:set>
                                    <p:animEffect transition="in" filter="fade">
                                      <p:cBhvr>
                                        <p:cTn id="29" dur="500"/>
                                        <p:tgtEl>
                                          <p:spTgt spid="15367"/>
                                        </p:tgtEl>
                                      </p:cBhvr>
                                    </p:animEffect>
                                  </p:childTnLst>
                                </p:cTn>
                              </p:par>
                              <p:par>
                                <p:cTn id="30" presetID="10" presetClass="entr" presetSubtype="0" fill="hold" nodeType="withEffect">
                                  <p:stCondLst>
                                    <p:cond delay="0"/>
                                  </p:stCondLst>
                                  <p:childTnLst>
                                    <p:set>
                                      <p:cBhvr>
                                        <p:cTn id="31" dur="1" fill="hold">
                                          <p:stCondLst>
                                            <p:cond delay="0"/>
                                          </p:stCondLst>
                                        </p:cTn>
                                        <p:tgtEl>
                                          <p:spTgt spid="15366"/>
                                        </p:tgtEl>
                                        <p:attrNameLst>
                                          <p:attrName>style.visibility</p:attrName>
                                        </p:attrNameLst>
                                      </p:cBhvr>
                                      <p:to>
                                        <p:strVal val="visible"/>
                                      </p:to>
                                    </p:set>
                                    <p:animEffect transition="in" filter="fade">
                                      <p:cBhvr>
                                        <p:cTn id="32" dur="500"/>
                                        <p:tgtEl>
                                          <p:spTgt spid="1536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36" grpId="0" animBg="1"/>
      <p:bldP spid="37" grpId="0" animBg="1"/>
      <p:bldP spid="38" grpId="0" animBg="1"/>
      <p:bldP spid="39" grpId="0" animBg="1"/>
      <p:bldP spid="4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DBD057BE-653A-4DA9-878A-33FBC0141C04}"/>
              </a:ext>
            </a:extLst>
          </p:cNvPr>
          <p:cNvSpPr>
            <a:spLocks noGrp="1" noChangeArrowheads="1"/>
          </p:cNvSpPr>
          <p:nvPr>
            <p:ph type="title"/>
          </p:nvPr>
        </p:nvSpPr>
        <p:spPr/>
        <p:txBody>
          <a:bodyPr/>
          <a:lstStyle/>
          <a:p>
            <a:r>
              <a:rPr lang="en-GB" altLang="en-US"/>
              <a:t>Terrorism</a:t>
            </a:r>
          </a:p>
        </p:txBody>
      </p:sp>
      <p:sp>
        <p:nvSpPr>
          <p:cNvPr id="3" name="Content Placeholder 2">
            <a:extLst>
              <a:ext uri="{FF2B5EF4-FFF2-40B4-BE49-F238E27FC236}">
                <a16:creationId xmlns:a16="http://schemas.microsoft.com/office/drawing/2014/main" id="{1181A049-626E-4290-9FB1-6EC300B56E30}"/>
              </a:ext>
            </a:extLst>
          </p:cNvPr>
          <p:cNvSpPr>
            <a:spLocks noGrp="1"/>
          </p:cNvSpPr>
          <p:nvPr>
            <p:ph idx="1"/>
          </p:nvPr>
        </p:nvSpPr>
        <p:spPr/>
        <p:txBody>
          <a:bodyPr/>
          <a:lstStyle/>
          <a:p>
            <a:pPr>
              <a:defRPr/>
            </a:pPr>
            <a:r>
              <a:rPr lang="en-GB" b="1" dirty="0"/>
              <a:t>An example of a very current ‘LEVEL 3’ crime.</a:t>
            </a:r>
          </a:p>
          <a:p>
            <a:pPr>
              <a:defRPr/>
            </a:pPr>
            <a:endParaRPr lang="en-GB" b="1" dirty="0"/>
          </a:p>
          <a:p>
            <a:pPr>
              <a:defRPr/>
            </a:pPr>
            <a:r>
              <a:rPr lang="en-GB" b="1" dirty="0"/>
              <a:t>Cross border both nationally and internationally.</a:t>
            </a:r>
          </a:p>
          <a:p>
            <a:pPr>
              <a:defRPr/>
            </a:pPr>
            <a:endParaRPr lang="en-GB" b="1" dirty="0"/>
          </a:p>
          <a:p>
            <a:pPr>
              <a:defRPr/>
            </a:pPr>
            <a:endParaRPr lang="en-GB" b="1" dirty="0"/>
          </a:p>
          <a:p>
            <a:pPr marL="0" indent="0" algn="ctr">
              <a:buFont typeface="Wingdings 3" panose="05040102010807070707" pitchFamily="18" charset="2"/>
              <a:buNone/>
              <a:defRPr/>
            </a:pPr>
            <a:r>
              <a:rPr lang="en-GB" b="1" dirty="0">
                <a:solidFill>
                  <a:srgbClr val="FF0000"/>
                </a:solidFill>
              </a:rPr>
              <a:t>A very real Crime of our times!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ormer MI5 agent how we foiled terror attacks almost daily.mp4">
            <a:hlinkClick r:id="" action="ppaction://media"/>
            <a:extLst>
              <a:ext uri="{FF2B5EF4-FFF2-40B4-BE49-F238E27FC236}">
                <a16:creationId xmlns:a16="http://schemas.microsoft.com/office/drawing/2014/main" id="{FA1EAC4E-CDC9-4142-AF3B-F89C79B15F0B}"/>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68693-ECDA-4928-A346-B47FC53B3B31}"/>
              </a:ext>
            </a:extLst>
          </p:cNvPr>
          <p:cNvSpPr>
            <a:spLocks noGrp="1"/>
          </p:cNvSpPr>
          <p:nvPr>
            <p:ph type="title"/>
          </p:nvPr>
        </p:nvSpPr>
        <p:spPr>
          <a:xfrm>
            <a:off x="468313" y="609600"/>
            <a:ext cx="7127875" cy="1163638"/>
          </a:xfrm>
        </p:spPr>
        <p:txBody>
          <a:bodyPr>
            <a:normAutofit fontScale="90000"/>
          </a:bodyPr>
          <a:lstStyle/>
          <a:p>
            <a:pPr>
              <a:defRPr/>
            </a:pPr>
            <a:r>
              <a:rPr lang="en-GB" dirty="0"/>
              <a:t>Tutorial  - Thursday 1</a:t>
            </a:r>
            <a:r>
              <a:rPr lang="en-GB" baseline="30000" dirty="0"/>
              <a:t>st</a:t>
            </a:r>
            <a:r>
              <a:rPr lang="en-GB" dirty="0"/>
              <a:t> November 2018</a:t>
            </a:r>
          </a:p>
        </p:txBody>
      </p:sp>
      <p:sp>
        <p:nvSpPr>
          <p:cNvPr id="3" name="Content Placeholder 2">
            <a:extLst>
              <a:ext uri="{FF2B5EF4-FFF2-40B4-BE49-F238E27FC236}">
                <a16:creationId xmlns:a16="http://schemas.microsoft.com/office/drawing/2014/main" id="{E4198B2D-2BA0-4C23-BA27-1EE6CC4C3366}"/>
              </a:ext>
            </a:extLst>
          </p:cNvPr>
          <p:cNvSpPr>
            <a:spLocks noGrp="1"/>
          </p:cNvSpPr>
          <p:nvPr>
            <p:ph idx="1"/>
          </p:nvPr>
        </p:nvSpPr>
        <p:spPr>
          <a:xfrm>
            <a:off x="609600" y="2160588"/>
            <a:ext cx="7202488" cy="3881437"/>
          </a:xfrm>
        </p:spPr>
        <p:txBody>
          <a:bodyPr/>
          <a:lstStyle/>
          <a:p>
            <a:pPr>
              <a:defRPr/>
            </a:pPr>
            <a:r>
              <a:rPr lang="en-GB" dirty="0"/>
              <a:t>You will be attending the Magistrates Court on Monday next week.</a:t>
            </a:r>
          </a:p>
          <a:p>
            <a:pPr>
              <a:defRPr/>
            </a:pPr>
            <a:endParaRPr lang="en-GB" dirty="0"/>
          </a:p>
          <a:p>
            <a:pPr marL="0" indent="0">
              <a:buFont typeface="Wingdings 3" panose="05040102010807070707" pitchFamily="18" charset="2"/>
              <a:buNone/>
              <a:defRPr/>
            </a:pPr>
            <a:r>
              <a:rPr lang="en-GB" dirty="0"/>
              <a:t>Some points for discussion Next Thursday (make notes in the court)</a:t>
            </a:r>
          </a:p>
          <a:p>
            <a:pPr>
              <a:defRPr/>
            </a:pPr>
            <a:r>
              <a:rPr lang="en-GB" dirty="0"/>
              <a:t>What sort of offences was the court discussing?</a:t>
            </a:r>
          </a:p>
          <a:p>
            <a:pPr>
              <a:defRPr/>
            </a:pPr>
            <a:r>
              <a:rPr lang="en-GB" dirty="0"/>
              <a:t>What were the ages of the defendants?</a:t>
            </a:r>
          </a:p>
          <a:p>
            <a:pPr>
              <a:defRPr/>
            </a:pPr>
            <a:r>
              <a:rPr lang="en-GB" dirty="0"/>
              <a:t>How many were remand prisoners?</a:t>
            </a:r>
          </a:p>
          <a:p>
            <a:pPr>
              <a:defRPr/>
            </a:pPr>
            <a:r>
              <a:rPr lang="en-GB" dirty="0"/>
              <a:t>How many cases were trials?</a:t>
            </a:r>
          </a:p>
          <a:p>
            <a:pPr>
              <a:defRPr/>
            </a:pPr>
            <a:r>
              <a:rPr lang="en-GB" dirty="0"/>
              <a:t>How many cases were guilty pleas?</a:t>
            </a:r>
          </a:p>
          <a:p>
            <a:pPr>
              <a:defRPr/>
            </a:pPr>
            <a:r>
              <a:rPr lang="en-GB" dirty="0"/>
              <a:t>What do you think about the fairness of the process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A413FA0E-CE36-4DEF-8118-DBF8AE9282C4}"/>
              </a:ext>
            </a:extLst>
          </p:cNvPr>
          <p:cNvSpPr>
            <a:spLocks noGrp="1" noChangeArrowheads="1"/>
          </p:cNvSpPr>
          <p:nvPr>
            <p:ph type="title"/>
          </p:nvPr>
        </p:nvSpPr>
        <p:spPr/>
        <p:txBody>
          <a:bodyPr/>
          <a:lstStyle/>
          <a:p>
            <a:r>
              <a:rPr lang="en-GB" altLang="en-US"/>
              <a:t>Following on From Monday…</a:t>
            </a:r>
          </a:p>
        </p:txBody>
      </p:sp>
      <p:sp>
        <p:nvSpPr>
          <p:cNvPr id="41987" name="Content Placeholder 2">
            <a:extLst>
              <a:ext uri="{FF2B5EF4-FFF2-40B4-BE49-F238E27FC236}">
                <a16:creationId xmlns:a16="http://schemas.microsoft.com/office/drawing/2014/main" id="{FECD2F81-BE45-4AD9-A67B-7AAA462D465D}"/>
              </a:ext>
            </a:extLst>
          </p:cNvPr>
          <p:cNvSpPr>
            <a:spLocks noGrp="1" noChangeArrowheads="1"/>
          </p:cNvSpPr>
          <p:nvPr>
            <p:ph idx="1"/>
          </p:nvPr>
        </p:nvSpPr>
        <p:spPr/>
        <p:txBody>
          <a:bodyPr/>
          <a:lstStyle/>
          <a:p>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2">
            <a:extLst>
              <a:ext uri="{FF2B5EF4-FFF2-40B4-BE49-F238E27FC236}">
                <a16:creationId xmlns:a16="http://schemas.microsoft.com/office/drawing/2014/main" id="{86283FF3-52A1-4FBC-8613-F40E983D3484}"/>
              </a:ext>
            </a:extLst>
          </p:cNvPr>
          <p:cNvSpPr>
            <a:spLocks noGrp="1" noChangeArrowheads="1"/>
          </p:cNvSpPr>
          <p:nvPr>
            <p:ph type="title"/>
          </p:nvPr>
        </p:nvSpPr>
        <p:spPr/>
        <p:txBody>
          <a:bodyPr/>
          <a:lstStyle/>
          <a:p>
            <a:pPr eaLnBrk="1" hangingPunct="1"/>
            <a:r>
              <a:rPr lang="en-GB" altLang="en-US"/>
              <a:t>Model - Four components </a:t>
            </a:r>
          </a:p>
        </p:txBody>
      </p:sp>
      <p:sp>
        <p:nvSpPr>
          <p:cNvPr id="43011" name="Content Placeholder 1">
            <a:extLst>
              <a:ext uri="{FF2B5EF4-FFF2-40B4-BE49-F238E27FC236}">
                <a16:creationId xmlns:a16="http://schemas.microsoft.com/office/drawing/2014/main" id="{1A5BDBC0-DAD0-4392-ADDC-B575FB5C15F1}"/>
              </a:ext>
            </a:extLst>
          </p:cNvPr>
          <p:cNvSpPr>
            <a:spLocks noGrp="1" noChangeArrowheads="1"/>
          </p:cNvSpPr>
          <p:nvPr>
            <p:ph idx="1"/>
          </p:nvPr>
        </p:nvSpPr>
        <p:spPr>
          <a:xfrm>
            <a:off x="625475" y="2133600"/>
            <a:ext cx="6348413" cy="3881438"/>
          </a:xfrm>
        </p:spPr>
        <p:txBody>
          <a:bodyPr/>
          <a:lstStyle/>
          <a:p>
            <a:pPr eaLnBrk="1" hangingPunct="1"/>
            <a:r>
              <a:rPr lang="en-GB" altLang="en-US" sz="2400"/>
              <a:t>The Tasking and Co-ordinating Process</a:t>
            </a:r>
          </a:p>
          <a:p>
            <a:pPr eaLnBrk="1" hangingPunct="1"/>
            <a:endParaRPr lang="en-GB" altLang="en-US" sz="2400"/>
          </a:p>
          <a:p>
            <a:pPr eaLnBrk="1" hangingPunct="1"/>
            <a:r>
              <a:rPr lang="en-GB" altLang="en-US" sz="2400"/>
              <a:t>Four key Intelligence Products</a:t>
            </a:r>
          </a:p>
          <a:p>
            <a:pPr eaLnBrk="1" hangingPunct="1"/>
            <a:endParaRPr lang="en-GB" altLang="en-US" sz="2400"/>
          </a:p>
          <a:p>
            <a:pPr eaLnBrk="1" hangingPunct="1"/>
            <a:r>
              <a:rPr lang="en-GB" altLang="en-US" sz="2400"/>
              <a:t>Knowledge Products </a:t>
            </a:r>
          </a:p>
          <a:p>
            <a:pPr eaLnBrk="1" hangingPunct="1"/>
            <a:endParaRPr lang="en-GB" altLang="en-US" sz="2400"/>
          </a:p>
          <a:p>
            <a:pPr eaLnBrk="1" hangingPunct="1"/>
            <a:r>
              <a:rPr lang="en-GB" altLang="en-US" sz="2400"/>
              <a:t>System Products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2">
            <a:extLst>
              <a:ext uri="{FF2B5EF4-FFF2-40B4-BE49-F238E27FC236}">
                <a16:creationId xmlns:a16="http://schemas.microsoft.com/office/drawing/2014/main" id="{0CF73669-F5EA-461B-82E0-DE1C164BD447}"/>
              </a:ext>
            </a:extLst>
          </p:cNvPr>
          <p:cNvSpPr>
            <a:spLocks noGrp="1" noChangeArrowheads="1"/>
          </p:cNvSpPr>
          <p:nvPr>
            <p:ph type="title"/>
          </p:nvPr>
        </p:nvSpPr>
        <p:spPr/>
        <p:txBody>
          <a:bodyPr/>
          <a:lstStyle/>
          <a:p>
            <a:pPr eaLnBrk="1" hangingPunct="1"/>
            <a:r>
              <a:rPr lang="en-GB" altLang="en-US"/>
              <a:t>National Intelligence Model</a:t>
            </a:r>
          </a:p>
        </p:txBody>
      </p:sp>
      <p:sp>
        <p:nvSpPr>
          <p:cNvPr id="69634" name="Content Placeholder 1">
            <a:extLst>
              <a:ext uri="{FF2B5EF4-FFF2-40B4-BE49-F238E27FC236}">
                <a16:creationId xmlns:a16="http://schemas.microsoft.com/office/drawing/2014/main" id="{D7BD7250-D8DD-43A6-9AE7-D05D2B39C663}"/>
              </a:ext>
            </a:extLst>
          </p:cNvPr>
          <p:cNvSpPr>
            <a:spLocks noGrp="1"/>
          </p:cNvSpPr>
          <p:nvPr>
            <p:ph idx="1"/>
          </p:nvPr>
        </p:nvSpPr>
        <p:spPr>
          <a:xfrm>
            <a:off x="468313" y="1700213"/>
            <a:ext cx="6348412" cy="3881437"/>
          </a:xfrm>
        </p:spPr>
        <p:txBody>
          <a:bodyPr rtlCol="0">
            <a:normAutofit/>
          </a:bodyPr>
          <a:lstStyle/>
          <a:p>
            <a:pPr marL="0" indent="0" algn="just" eaLnBrk="1" fontAlgn="auto" hangingPunct="1">
              <a:spcBef>
                <a:spcPts val="930"/>
              </a:spcBef>
              <a:spcAft>
                <a:spcPts val="0"/>
              </a:spcAft>
              <a:buFont typeface="Corbel" panose="020B0503020204020204" pitchFamily="34" charset="0"/>
              <a:buNone/>
              <a:defRPr/>
            </a:pPr>
            <a:r>
              <a:rPr lang="en-US" altLang="en-US" sz="2800" b="1" u="sng" dirty="0">
                <a:solidFill>
                  <a:srgbClr val="0033CC"/>
                </a:solidFill>
                <a:latin typeface="Tahoma" panose="020B0604030504040204" pitchFamily="34" charset="0"/>
              </a:rPr>
              <a:t>Problem Profiling</a:t>
            </a:r>
            <a:endParaRPr lang="en-US" altLang="en-US" sz="2800" b="1" dirty="0">
              <a:solidFill>
                <a:srgbClr val="0033CC"/>
              </a:solidFill>
              <a:latin typeface="Tahoma" panose="020B0604030504040204" pitchFamily="34" charset="0"/>
            </a:endParaRPr>
          </a:p>
          <a:p>
            <a:pPr marL="0" indent="0" algn="just" eaLnBrk="1" fontAlgn="auto" hangingPunct="1">
              <a:spcBef>
                <a:spcPts val="930"/>
              </a:spcBef>
              <a:spcAft>
                <a:spcPts val="0"/>
              </a:spcAft>
              <a:buFont typeface="Wingdings 3" charset="2"/>
              <a:buNone/>
              <a:defRPr/>
            </a:pPr>
            <a:r>
              <a:rPr lang="en-US" altLang="en-US" sz="2800" dirty="0">
                <a:solidFill>
                  <a:srgbClr val="000000"/>
                </a:solidFill>
                <a:latin typeface="Tahoma" panose="020B0604030504040204" pitchFamily="34" charset="0"/>
              </a:rPr>
              <a:t>A problem profile identifies established and emerging crime or a series of incidents or hot spots together with any preventive work revealed by intelligence.</a:t>
            </a:r>
          </a:p>
          <a:p>
            <a:pPr marL="240030" indent="-240030" algn="just" eaLnBrk="1" fontAlgn="auto" hangingPunct="1">
              <a:spcBef>
                <a:spcPts val="930"/>
              </a:spcBef>
              <a:spcAft>
                <a:spcPts val="0"/>
              </a:spcAft>
              <a:buFont typeface="Wingdings 3" charset="2"/>
              <a:buChar char=""/>
              <a:defRPr/>
            </a:pPr>
            <a:endParaRPr lang="en-US" altLang="en-US" sz="2800" dirty="0">
              <a:solidFill>
                <a:srgbClr val="000000"/>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sz="2800" dirty="0">
              <a:solidFill>
                <a:schemeClr val="tx2">
                  <a:lumMod val="75000"/>
                  <a:lumOff val="25000"/>
                </a:schemeClr>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2">
            <a:extLst>
              <a:ext uri="{FF2B5EF4-FFF2-40B4-BE49-F238E27FC236}">
                <a16:creationId xmlns:a16="http://schemas.microsoft.com/office/drawing/2014/main" id="{F5980038-0969-47A7-8B2C-B8FB7665C21C}"/>
              </a:ext>
            </a:extLst>
          </p:cNvPr>
          <p:cNvSpPr>
            <a:spLocks noGrp="1" noChangeArrowheads="1"/>
          </p:cNvSpPr>
          <p:nvPr>
            <p:ph type="title"/>
          </p:nvPr>
        </p:nvSpPr>
        <p:spPr/>
        <p:txBody>
          <a:bodyPr/>
          <a:lstStyle/>
          <a:p>
            <a:pPr eaLnBrk="1" hangingPunct="1"/>
            <a:r>
              <a:rPr lang="en-GB" altLang="en-US"/>
              <a:t>NIM</a:t>
            </a:r>
          </a:p>
        </p:txBody>
      </p:sp>
      <p:sp>
        <p:nvSpPr>
          <p:cNvPr id="69634" name="Content Placeholder 1">
            <a:extLst>
              <a:ext uri="{FF2B5EF4-FFF2-40B4-BE49-F238E27FC236}">
                <a16:creationId xmlns:a16="http://schemas.microsoft.com/office/drawing/2014/main" id="{C1E3EA94-315C-4BED-9B71-47A65043B37B}"/>
              </a:ext>
            </a:extLst>
          </p:cNvPr>
          <p:cNvSpPr>
            <a:spLocks noGrp="1"/>
          </p:cNvSpPr>
          <p:nvPr>
            <p:ph idx="1"/>
          </p:nvPr>
        </p:nvSpPr>
        <p:spPr>
          <a:xfrm>
            <a:off x="609600" y="1930400"/>
            <a:ext cx="6348413" cy="3881438"/>
          </a:xfrm>
        </p:spPr>
        <p:txBody>
          <a:bodyPr rtlCol="0">
            <a:normAutofit/>
          </a:bodyPr>
          <a:lstStyle/>
          <a:p>
            <a:pPr marL="0" indent="0" algn="just" eaLnBrk="1" fontAlgn="auto" hangingPunct="1">
              <a:spcBef>
                <a:spcPts val="930"/>
              </a:spcBef>
              <a:spcAft>
                <a:spcPts val="0"/>
              </a:spcAft>
              <a:buFont typeface="Corbel" panose="020B0503020204020204" pitchFamily="34" charset="0"/>
              <a:buNone/>
              <a:defRPr/>
            </a:pPr>
            <a:endParaRPr lang="en-US" altLang="en-US" sz="2800" dirty="0">
              <a:solidFill>
                <a:srgbClr val="000000"/>
              </a:solidFill>
              <a:latin typeface="Tahoma" panose="020B0604030504040204" pitchFamily="34" charset="0"/>
            </a:endParaRPr>
          </a:p>
          <a:p>
            <a:pPr marL="0" indent="0" eaLnBrk="1" fontAlgn="auto" hangingPunct="1">
              <a:spcBef>
                <a:spcPts val="930"/>
              </a:spcBef>
              <a:spcAft>
                <a:spcPts val="0"/>
              </a:spcAft>
              <a:buFont typeface="Corbel" panose="020B0503020204020204" pitchFamily="34" charset="0"/>
              <a:buNone/>
              <a:defRPr/>
            </a:pPr>
            <a:r>
              <a:rPr lang="en-GB" altLang="en-US" sz="2800" b="1" u="sng" dirty="0">
                <a:solidFill>
                  <a:srgbClr val="0033CC"/>
                </a:solidFill>
                <a:latin typeface="Tahoma" panose="020B0604030504040204" pitchFamily="34" charset="0"/>
              </a:rPr>
              <a:t>Crime</a:t>
            </a:r>
            <a:r>
              <a:rPr lang="en-GB" altLang="en-US" sz="2800" b="1" dirty="0">
                <a:solidFill>
                  <a:srgbClr val="0033CC"/>
                </a:solidFill>
                <a:latin typeface="Tahoma" panose="020B0604030504040204" pitchFamily="34" charset="0"/>
              </a:rPr>
              <a:t> </a:t>
            </a:r>
            <a:r>
              <a:rPr lang="en-GB" altLang="en-US" sz="2800" b="1" u="sng" dirty="0">
                <a:solidFill>
                  <a:srgbClr val="0033CC"/>
                </a:solidFill>
                <a:latin typeface="Tahoma" panose="020B0604030504040204" pitchFamily="34" charset="0"/>
              </a:rPr>
              <a:t>Series</a:t>
            </a:r>
            <a:r>
              <a:rPr lang="en-GB" altLang="en-US" sz="2800" b="1" dirty="0">
                <a:solidFill>
                  <a:srgbClr val="0033CC"/>
                </a:solidFill>
                <a:latin typeface="Tahoma" panose="020B0604030504040204" pitchFamily="34" charset="0"/>
              </a:rPr>
              <a:t> </a:t>
            </a:r>
            <a:r>
              <a:rPr lang="en-GB" altLang="en-US" sz="2800" dirty="0">
                <a:solidFill>
                  <a:schemeClr val="tx2">
                    <a:lumMod val="75000"/>
                    <a:lumOff val="25000"/>
                  </a:schemeClr>
                </a:solidFill>
                <a:latin typeface="Tahoma" panose="020B0604030504040204" pitchFamily="34" charset="0"/>
              </a:rPr>
              <a:t>- Crimes which show similarities to other crimes i.e. similar M.O.</a:t>
            </a:r>
          </a:p>
          <a:p>
            <a:pPr marL="240030" indent="-240030" eaLnBrk="1" fontAlgn="auto" hangingPunct="1">
              <a:spcBef>
                <a:spcPts val="930"/>
              </a:spcBef>
              <a:spcAft>
                <a:spcPts val="0"/>
              </a:spcAft>
              <a:buFont typeface="Wingdings 3" charset="2"/>
              <a:buChar char=""/>
              <a:defRPr/>
            </a:pPr>
            <a:endParaRPr lang="en-GB" altLang="en-US" sz="2800" dirty="0">
              <a:solidFill>
                <a:schemeClr val="tx2">
                  <a:lumMod val="75000"/>
                  <a:lumOff val="25000"/>
                </a:schemeClr>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a:extLst>
              <a:ext uri="{FF2B5EF4-FFF2-40B4-BE49-F238E27FC236}">
                <a16:creationId xmlns:a16="http://schemas.microsoft.com/office/drawing/2014/main" id="{613A12D1-F98A-41A0-B1DC-E92E82BA644E}"/>
              </a:ext>
            </a:extLst>
          </p:cNvPr>
          <p:cNvSpPr>
            <a:spLocks noGrp="1" noChangeArrowheads="1"/>
          </p:cNvSpPr>
          <p:nvPr>
            <p:ph type="title"/>
          </p:nvPr>
        </p:nvSpPr>
        <p:spPr/>
        <p:txBody>
          <a:bodyPr/>
          <a:lstStyle/>
          <a:p>
            <a:pPr eaLnBrk="1" hangingPunct="1"/>
            <a:r>
              <a:rPr lang="en-GB" altLang="en-US"/>
              <a:t>NIM</a:t>
            </a:r>
          </a:p>
        </p:txBody>
      </p:sp>
      <p:sp>
        <p:nvSpPr>
          <p:cNvPr id="70658" name="Content Placeholder 1">
            <a:extLst>
              <a:ext uri="{FF2B5EF4-FFF2-40B4-BE49-F238E27FC236}">
                <a16:creationId xmlns:a16="http://schemas.microsoft.com/office/drawing/2014/main" id="{E0978DA5-C34C-4F38-8549-046248895B21}"/>
              </a:ext>
            </a:extLst>
          </p:cNvPr>
          <p:cNvSpPr>
            <a:spLocks noGrp="1"/>
          </p:cNvSpPr>
          <p:nvPr>
            <p:ph idx="1"/>
          </p:nvPr>
        </p:nvSpPr>
        <p:spPr/>
        <p:txBody>
          <a:bodyPr rtlCol="0">
            <a:normAutofit/>
          </a:bodyPr>
          <a:lstStyle/>
          <a:p>
            <a:pPr marL="0" indent="0" eaLnBrk="1" fontAlgn="auto" hangingPunct="1">
              <a:spcBef>
                <a:spcPts val="930"/>
              </a:spcBef>
              <a:spcAft>
                <a:spcPts val="0"/>
              </a:spcAft>
              <a:buFont typeface="Corbel" panose="020B0503020204020204" pitchFamily="34" charset="0"/>
              <a:buNone/>
              <a:defRPr/>
            </a:pPr>
            <a:r>
              <a:rPr lang="en-GB" altLang="en-US" sz="3400" b="1" u="sng" dirty="0">
                <a:solidFill>
                  <a:srgbClr val="0033CC"/>
                </a:solidFill>
                <a:latin typeface="Tahoma" panose="020B0604030504040204" pitchFamily="34" charset="0"/>
              </a:rPr>
              <a:t>Hot</a:t>
            </a:r>
            <a:r>
              <a:rPr lang="en-GB" altLang="en-US" sz="3400" b="1" dirty="0">
                <a:solidFill>
                  <a:srgbClr val="0033CC"/>
                </a:solidFill>
                <a:latin typeface="Tahoma" panose="020B0604030504040204" pitchFamily="34" charset="0"/>
              </a:rPr>
              <a:t> </a:t>
            </a:r>
            <a:r>
              <a:rPr lang="en-GB" altLang="en-US" sz="3400" b="1" u="sng" dirty="0">
                <a:solidFill>
                  <a:srgbClr val="0033CC"/>
                </a:solidFill>
                <a:latin typeface="Tahoma" panose="020B0604030504040204" pitchFamily="34" charset="0"/>
              </a:rPr>
              <a:t>Spots</a:t>
            </a:r>
            <a:r>
              <a:rPr lang="en-GB" altLang="en-US" sz="3400" b="1" dirty="0">
                <a:solidFill>
                  <a:srgbClr val="0033CC"/>
                </a:solidFill>
                <a:latin typeface="Tahoma" panose="020B0604030504040204" pitchFamily="34" charset="0"/>
              </a:rPr>
              <a:t> </a:t>
            </a:r>
            <a:r>
              <a:rPr lang="en-GB" altLang="en-US" sz="3400" dirty="0">
                <a:solidFill>
                  <a:schemeClr val="tx2">
                    <a:lumMod val="75000"/>
                    <a:lumOff val="25000"/>
                  </a:schemeClr>
                </a:solidFill>
                <a:latin typeface="Tahoma" panose="020B0604030504040204" pitchFamily="34" charset="0"/>
              </a:rPr>
              <a:t>- </a:t>
            </a:r>
            <a:r>
              <a:rPr lang="en-GB" altLang="en-US" sz="3100" dirty="0">
                <a:solidFill>
                  <a:schemeClr val="tx2">
                    <a:lumMod val="75000"/>
                    <a:lumOff val="25000"/>
                  </a:schemeClr>
                </a:solidFill>
                <a:latin typeface="Tahoma" panose="020B0604030504040204" pitchFamily="34" charset="0"/>
              </a:rPr>
              <a:t>Areas subject to high instances of offences</a:t>
            </a:r>
          </a:p>
          <a:p>
            <a:pPr marL="240030" indent="-240030" algn="just" eaLnBrk="1" fontAlgn="auto" hangingPunct="1">
              <a:spcBef>
                <a:spcPts val="930"/>
              </a:spcBef>
              <a:spcAft>
                <a:spcPts val="0"/>
              </a:spcAft>
              <a:buFont typeface="Wingdings 3" charset="2"/>
              <a:buChar char=""/>
              <a:defRPr/>
            </a:pPr>
            <a:endParaRPr lang="en-US" altLang="en-US" sz="2400" b="1" u="sng" dirty="0">
              <a:solidFill>
                <a:srgbClr val="0033CC"/>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2">
            <a:extLst>
              <a:ext uri="{FF2B5EF4-FFF2-40B4-BE49-F238E27FC236}">
                <a16:creationId xmlns:a16="http://schemas.microsoft.com/office/drawing/2014/main" id="{248DBDA5-AD1B-4871-9018-2C2AC719547E}"/>
              </a:ext>
            </a:extLst>
          </p:cNvPr>
          <p:cNvSpPr>
            <a:spLocks noGrp="1" noChangeArrowheads="1"/>
          </p:cNvSpPr>
          <p:nvPr>
            <p:ph type="title"/>
          </p:nvPr>
        </p:nvSpPr>
        <p:spPr/>
        <p:txBody>
          <a:bodyPr/>
          <a:lstStyle/>
          <a:p>
            <a:pPr eaLnBrk="1" hangingPunct="1"/>
            <a:r>
              <a:rPr lang="en-GB" altLang="en-US"/>
              <a:t>NIM</a:t>
            </a:r>
          </a:p>
        </p:txBody>
      </p:sp>
      <p:sp>
        <p:nvSpPr>
          <p:cNvPr id="70658" name="Content Placeholder 1">
            <a:extLst>
              <a:ext uri="{FF2B5EF4-FFF2-40B4-BE49-F238E27FC236}">
                <a16:creationId xmlns:a16="http://schemas.microsoft.com/office/drawing/2014/main" id="{A1831F49-4334-4A69-A4DC-943DB7F60A68}"/>
              </a:ext>
            </a:extLst>
          </p:cNvPr>
          <p:cNvSpPr>
            <a:spLocks noGrp="1"/>
          </p:cNvSpPr>
          <p:nvPr>
            <p:ph idx="1"/>
          </p:nvPr>
        </p:nvSpPr>
        <p:spPr>
          <a:xfrm>
            <a:off x="250825" y="1628775"/>
            <a:ext cx="6348413" cy="3881438"/>
          </a:xfrm>
        </p:spPr>
        <p:txBody>
          <a:bodyPr rtlCol="0">
            <a:normAutofit fontScale="47500" lnSpcReduction="20000"/>
          </a:bodyPr>
          <a:lstStyle/>
          <a:p>
            <a:pPr marL="0" indent="0" algn="just" eaLnBrk="1" fontAlgn="auto" hangingPunct="1">
              <a:spcBef>
                <a:spcPts val="930"/>
              </a:spcBef>
              <a:spcAft>
                <a:spcPts val="0"/>
              </a:spcAft>
              <a:buFont typeface="Corbel" panose="020B0503020204020204" pitchFamily="34" charset="0"/>
              <a:buNone/>
              <a:defRPr/>
            </a:pPr>
            <a:r>
              <a:rPr lang="en-US" altLang="en-US" sz="3800" b="1" u="sng" dirty="0">
                <a:solidFill>
                  <a:srgbClr val="0033CC"/>
                </a:solidFill>
                <a:latin typeface="Tahoma" panose="020B0604030504040204" pitchFamily="34" charset="0"/>
              </a:rPr>
              <a:t>Target Profiling</a:t>
            </a:r>
            <a:endParaRPr lang="en-US" altLang="en-US" sz="3800" b="1" dirty="0">
              <a:solidFill>
                <a:srgbClr val="0033CC"/>
              </a:solidFill>
              <a:latin typeface="Tahoma" panose="020B0604030504040204" pitchFamily="34" charset="0"/>
            </a:endParaRPr>
          </a:p>
          <a:p>
            <a:pPr marL="240030" indent="-240030" algn="just" eaLnBrk="1" fontAlgn="auto" hangingPunct="1">
              <a:spcBef>
                <a:spcPts val="930"/>
              </a:spcBef>
              <a:spcAft>
                <a:spcPts val="0"/>
              </a:spcAft>
              <a:buFont typeface="Wingdings 3" charset="2"/>
              <a:buChar char=""/>
              <a:defRPr/>
            </a:pPr>
            <a:r>
              <a:rPr lang="en-US" altLang="en-US" sz="3800" dirty="0">
                <a:solidFill>
                  <a:srgbClr val="000000"/>
                </a:solidFill>
                <a:latin typeface="Tahoma" panose="020B0604030504040204" pitchFamily="34" charset="0"/>
              </a:rPr>
              <a:t>A Target Profile is person specific and contains sufficient detail to initiate a target operation or support an ongoing operation against an individual or networked group. </a:t>
            </a:r>
          </a:p>
          <a:p>
            <a:pPr marL="240030" indent="-240030" algn="just" eaLnBrk="1" fontAlgn="auto" hangingPunct="1">
              <a:spcBef>
                <a:spcPts val="930"/>
              </a:spcBef>
              <a:spcAft>
                <a:spcPts val="0"/>
              </a:spcAft>
              <a:buFont typeface="Wingdings 3" charset="2"/>
              <a:buChar char=""/>
              <a:defRPr/>
            </a:pPr>
            <a:endParaRPr lang="en-US" altLang="en-US" sz="3800" dirty="0">
              <a:solidFill>
                <a:srgbClr val="000000"/>
              </a:solidFill>
              <a:latin typeface="Tahoma" panose="020B0604030504040204" pitchFamily="34" charset="0"/>
            </a:endParaRPr>
          </a:p>
          <a:p>
            <a:pPr marL="240030" indent="-240030" algn="just" eaLnBrk="1" fontAlgn="auto" hangingPunct="1">
              <a:spcBef>
                <a:spcPts val="930"/>
              </a:spcBef>
              <a:spcAft>
                <a:spcPts val="0"/>
              </a:spcAft>
              <a:buFont typeface="Wingdings 3" charset="2"/>
              <a:buChar char=""/>
              <a:defRPr/>
            </a:pPr>
            <a:r>
              <a:rPr lang="en-US" altLang="en-US" sz="3800" dirty="0">
                <a:solidFill>
                  <a:srgbClr val="000000"/>
                </a:solidFill>
                <a:latin typeface="Tahoma" panose="020B0604030504040204" pitchFamily="34" charset="0"/>
              </a:rPr>
              <a:t>It is an information pack with as much available intelligence as possible. </a:t>
            </a:r>
          </a:p>
          <a:p>
            <a:pPr marL="240030" indent="-240030" algn="just" eaLnBrk="1" fontAlgn="auto" hangingPunct="1">
              <a:spcBef>
                <a:spcPts val="930"/>
              </a:spcBef>
              <a:spcAft>
                <a:spcPts val="0"/>
              </a:spcAft>
              <a:buFont typeface="Wingdings 3" charset="2"/>
              <a:buChar char=""/>
              <a:defRPr/>
            </a:pPr>
            <a:endParaRPr lang="en-US" altLang="en-US" sz="3800" dirty="0">
              <a:solidFill>
                <a:srgbClr val="000000"/>
              </a:solidFill>
              <a:latin typeface="Tahoma" panose="020B0604030504040204" pitchFamily="34" charset="0"/>
            </a:endParaRPr>
          </a:p>
          <a:p>
            <a:pPr marL="240030" indent="-240030" algn="just" eaLnBrk="1" fontAlgn="auto" hangingPunct="1">
              <a:spcBef>
                <a:spcPts val="930"/>
              </a:spcBef>
              <a:spcAft>
                <a:spcPts val="0"/>
              </a:spcAft>
              <a:buFont typeface="Wingdings 3" charset="2"/>
              <a:buChar char=""/>
              <a:defRPr/>
            </a:pPr>
            <a:r>
              <a:rPr lang="en-US" altLang="en-US" sz="3800" dirty="0">
                <a:solidFill>
                  <a:srgbClr val="000000"/>
                </a:solidFill>
                <a:latin typeface="Tahoma" panose="020B0604030504040204" pitchFamily="34" charset="0"/>
              </a:rPr>
              <a:t>Habits, lifestyle, MO, addresses, places frequented, family-tree, photographs, risks, warnings, firearms, previous convictions, telephone numbers etc.</a:t>
            </a: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46DCD-A68E-47D6-BD59-6087264E13F3}"/>
              </a:ext>
            </a:extLst>
          </p:cNvPr>
          <p:cNvSpPr>
            <a:spLocks noGrp="1"/>
          </p:cNvSpPr>
          <p:nvPr>
            <p:ph type="title"/>
          </p:nvPr>
        </p:nvSpPr>
        <p:spPr/>
        <p:txBody>
          <a:bodyPr rtlCol="0">
            <a:normAutofit fontScale="90000"/>
          </a:bodyPr>
          <a:lstStyle/>
          <a:p>
            <a:pPr eaLnBrk="1" fontAlgn="auto" hangingPunct="1">
              <a:spcAft>
                <a:spcPts val="0"/>
              </a:spcAft>
              <a:defRPr/>
            </a:pPr>
            <a:r>
              <a:rPr lang="en-US" altLang="en-US" sz="4400" dirty="0">
                <a:solidFill>
                  <a:srgbClr val="000000"/>
                </a:solidFill>
                <a:latin typeface="Tahoma" pitchFamily="34" charset="0"/>
              </a:rPr>
              <a:t>The analysis of intelligence will inform two areas:</a:t>
            </a:r>
            <a:br>
              <a:rPr lang="en-US" altLang="en-US" sz="4400" dirty="0">
                <a:solidFill>
                  <a:srgbClr val="000000"/>
                </a:solidFill>
                <a:latin typeface="Tahoma" pitchFamily="34" charset="0"/>
              </a:rPr>
            </a:br>
            <a:endParaRPr lang="en-GB" dirty="0">
              <a:solidFill>
                <a:schemeClr val="tx2">
                  <a:lumMod val="75000"/>
                  <a:lumOff val="25000"/>
                </a:schemeClr>
              </a:solidFill>
            </a:endParaRPr>
          </a:p>
        </p:txBody>
      </p:sp>
      <p:sp>
        <p:nvSpPr>
          <p:cNvPr id="21507" name="Content Placeholder 1">
            <a:extLst>
              <a:ext uri="{FF2B5EF4-FFF2-40B4-BE49-F238E27FC236}">
                <a16:creationId xmlns:a16="http://schemas.microsoft.com/office/drawing/2014/main" id="{8901387F-3FC5-44A5-B2AD-0F56F3363779}"/>
              </a:ext>
            </a:extLst>
          </p:cNvPr>
          <p:cNvSpPr>
            <a:spLocks noGrp="1"/>
          </p:cNvSpPr>
          <p:nvPr>
            <p:ph idx="1"/>
          </p:nvPr>
        </p:nvSpPr>
        <p:spPr>
          <a:xfrm>
            <a:off x="568325" y="3003550"/>
            <a:ext cx="6348413" cy="3881438"/>
          </a:xfrm>
        </p:spPr>
        <p:txBody>
          <a:bodyPr rtlCol="0">
            <a:normAutofit/>
          </a:bodyPr>
          <a:lstStyle/>
          <a:p>
            <a:pPr marL="0" indent="0" eaLnBrk="1" fontAlgn="auto" hangingPunct="1">
              <a:spcAft>
                <a:spcPts val="0"/>
              </a:spcAft>
              <a:buFont typeface="Corbel" panose="020B0503020204020204" pitchFamily="34" charset="0"/>
              <a:buNone/>
              <a:defRPr/>
            </a:pPr>
            <a:r>
              <a:rPr lang="en-GB" altLang="en-US" sz="2800" b="1" u="sng" dirty="0">
                <a:solidFill>
                  <a:srgbClr val="FF3300"/>
                </a:solidFill>
                <a:latin typeface="Tahoma" panose="020B0604030504040204" pitchFamily="34" charset="0"/>
              </a:rPr>
              <a:t>Strategic</a:t>
            </a:r>
            <a:r>
              <a:rPr lang="en-GB" altLang="en-US" sz="2800" dirty="0">
                <a:solidFill>
                  <a:schemeClr val="tx1">
                    <a:lumMod val="75000"/>
                    <a:lumOff val="25000"/>
                  </a:schemeClr>
                </a:solidFill>
                <a:latin typeface="Tahoma" panose="020B0604030504040204" pitchFamily="34" charset="0"/>
              </a:rPr>
              <a:t> - The direction and scope over the long term e.g. setting of priorities and resources to meet those priorities, interpreting key objectives, force objectives and police authority targets for local planning </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141828-6FA2-4790-A9F8-77D27D0A272B}"/>
              </a:ext>
            </a:extLst>
          </p:cNvPr>
          <p:cNvSpPr>
            <a:spLocks noGrp="1"/>
          </p:cNvSpPr>
          <p:nvPr>
            <p:ph type="title"/>
          </p:nvPr>
        </p:nvSpPr>
        <p:spPr>
          <a:xfrm>
            <a:off x="179388" y="333375"/>
            <a:ext cx="8208962" cy="1320800"/>
          </a:xfrm>
        </p:spPr>
        <p:txBody>
          <a:bodyPr rtlCol="0">
            <a:normAutofit fontScale="90000"/>
          </a:bodyPr>
          <a:lstStyle/>
          <a:p>
            <a:pPr eaLnBrk="1" fontAlgn="auto" hangingPunct="1">
              <a:spcAft>
                <a:spcPts val="0"/>
              </a:spcAft>
              <a:defRPr/>
            </a:pPr>
            <a:r>
              <a:rPr lang="en-US" altLang="en-US" sz="4400" dirty="0">
                <a:solidFill>
                  <a:srgbClr val="000000"/>
                </a:solidFill>
                <a:latin typeface="Tahoma" pitchFamily="34" charset="0"/>
              </a:rPr>
              <a:t>The analysis of intelligence will inform two areas:</a:t>
            </a:r>
            <a:br>
              <a:rPr lang="en-US" altLang="en-US" sz="4400" dirty="0">
                <a:solidFill>
                  <a:srgbClr val="000000"/>
                </a:solidFill>
                <a:latin typeface="Tahoma" pitchFamily="34" charset="0"/>
              </a:rPr>
            </a:br>
            <a:endParaRPr lang="en-GB" dirty="0">
              <a:solidFill>
                <a:schemeClr val="tx2">
                  <a:lumMod val="75000"/>
                  <a:lumOff val="25000"/>
                </a:schemeClr>
              </a:solidFill>
            </a:endParaRPr>
          </a:p>
        </p:txBody>
      </p:sp>
      <p:sp>
        <p:nvSpPr>
          <p:cNvPr id="22531" name="Content Placeholder 1">
            <a:extLst>
              <a:ext uri="{FF2B5EF4-FFF2-40B4-BE49-F238E27FC236}">
                <a16:creationId xmlns:a16="http://schemas.microsoft.com/office/drawing/2014/main" id="{8EE5525C-8162-49F9-8EA1-B50CAA7A6069}"/>
              </a:ext>
            </a:extLst>
          </p:cNvPr>
          <p:cNvSpPr>
            <a:spLocks noGrp="1"/>
          </p:cNvSpPr>
          <p:nvPr>
            <p:ph idx="1"/>
          </p:nvPr>
        </p:nvSpPr>
        <p:spPr>
          <a:xfrm>
            <a:off x="609600" y="2708275"/>
            <a:ext cx="6348413" cy="3881438"/>
          </a:xfrm>
        </p:spPr>
        <p:txBody>
          <a:bodyPr rtlCol="0">
            <a:normAutofit/>
          </a:bodyPr>
          <a:lstStyle/>
          <a:p>
            <a:pPr marL="0" indent="0" eaLnBrk="1" fontAlgn="auto" hangingPunct="1">
              <a:spcAft>
                <a:spcPts val="0"/>
              </a:spcAft>
              <a:buFont typeface="Corbel" panose="020B0503020204020204" pitchFamily="34" charset="0"/>
              <a:buNone/>
              <a:defRPr/>
            </a:pPr>
            <a:r>
              <a:rPr lang="en-GB" altLang="en-US" sz="2800" b="1" u="sng" dirty="0">
                <a:solidFill>
                  <a:srgbClr val="FF3300"/>
                </a:solidFill>
                <a:latin typeface="Tahoma" panose="020B0604030504040204" pitchFamily="34" charset="0"/>
              </a:rPr>
              <a:t>Tactical</a:t>
            </a:r>
            <a:r>
              <a:rPr lang="en-GB" altLang="en-US" sz="2800" b="1" dirty="0">
                <a:solidFill>
                  <a:srgbClr val="FF3300"/>
                </a:solidFill>
                <a:latin typeface="Tahoma" panose="020B0604030504040204" pitchFamily="34" charset="0"/>
              </a:rPr>
              <a:t> </a:t>
            </a:r>
            <a:r>
              <a:rPr lang="en-GB" altLang="en-US" sz="2800" dirty="0">
                <a:solidFill>
                  <a:schemeClr val="tx1">
                    <a:lumMod val="75000"/>
                    <a:lumOff val="25000"/>
                  </a:schemeClr>
                </a:solidFill>
                <a:latin typeface="Tahoma" panose="020B0604030504040204" pitchFamily="34" charset="0"/>
              </a:rPr>
              <a:t>- Operational, day to day planning i.e. direction of action and tasking for officers which may include preventative measures, further intelligence collection, disruption, arrests, etc.</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2">
            <a:extLst>
              <a:ext uri="{FF2B5EF4-FFF2-40B4-BE49-F238E27FC236}">
                <a16:creationId xmlns:a16="http://schemas.microsoft.com/office/drawing/2014/main" id="{0F560AFC-7437-4A4B-878E-1A98C9B19DD8}"/>
              </a:ext>
            </a:extLst>
          </p:cNvPr>
          <p:cNvSpPr>
            <a:spLocks noGrp="1" noChangeArrowheads="1"/>
          </p:cNvSpPr>
          <p:nvPr>
            <p:ph type="title"/>
          </p:nvPr>
        </p:nvSpPr>
        <p:spPr/>
        <p:txBody>
          <a:bodyPr/>
          <a:lstStyle/>
          <a:p>
            <a:pPr eaLnBrk="1" hangingPunct="1"/>
            <a:r>
              <a:rPr lang="en-GB" altLang="en-US"/>
              <a:t>The Future </a:t>
            </a:r>
          </a:p>
        </p:txBody>
      </p:sp>
      <p:sp>
        <p:nvSpPr>
          <p:cNvPr id="57347" name="Content Placeholder 1">
            <a:extLst>
              <a:ext uri="{FF2B5EF4-FFF2-40B4-BE49-F238E27FC236}">
                <a16:creationId xmlns:a16="http://schemas.microsoft.com/office/drawing/2014/main" id="{FA5271D2-5F0A-4E20-968F-E89037D64C25}"/>
              </a:ext>
            </a:extLst>
          </p:cNvPr>
          <p:cNvSpPr>
            <a:spLocks noGrp="1" noChangeArrowheads="1"/>
          </p:cNvSpPr>
          <p:nvPr>
            <p:ph idx="1"/>
          </p:nvPr>
        </p:nvSpPr>
        <p:spPr/>
        <p:txBody>
          <a:bodyPr/>
          <a:lstStyle/>
          <a:p>
            <a:pPr marL="365125" indent="-255588" eaLnBrk="1" hangingPunct="1">
              <a:spcBef>
                <a:spcPts val="925"/>
              </a:spcBef>
              <a:buFont typeface="Wingdings 3" panose="05040102010807070707" pitchFamily="18" charset="2"/>
              <a:buChar char=""/>
            </a:pPr>
            <a:r>
              <a:rPr lang="en-GB" altLang="en-US" sz="2400"/>
              <a:t>Intelligence- Police move towards use of intelligence analytical models  - less reliance on informants? </a:t>
            </a:r>
          </a:p>
          <a:p>
            <a:pPr marL="365125" indent="-255588" eaLnBrk="1" hangingPunct="1">
              <a:spcBef>
                <a:spcPts val="925"/>
              </a:spcBef>
              <a:buFont typeface="Wingdings 3" panose="05040102010807070707" pitchFamily="18" charset="2"/>
              <a:buChar char=""/>
            </a:pPr>
            <a:r>
              <a:rPr lang="en-GB" altLang="en-US" sz="2400"/>
              <a:t>Covert policing methods? </a:t>
            </a:r>
          </a:p>
          <a:p>
            <a:pPr marL="365125" indent="-255588" eaLnBrk="1" hangingPunct="1">
              <a:spcBef>
                <a:spcPts val="925"/>
              </a:spcBef>
              <a:buFont typeface="Wingdings 3" panose="05040102010807070707" pitchFamily="18" charset="2"/>
              <a:buChar char=""/>
            </a:pPr>
            <a:r>
              <a:rPr lang="en-GB" altLang="en-US" sz="2400"/>
              <a:t>Regulation Investigatory Powers Act (RIPA)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Client\G$\CKP Images\RIPA\Surveillance 3.png">
            <a:extLst>
              <a:ext uri="{FF2B5EF4-FFF2-40B4-BE49-F238E27FC236}">
                <a16:creationId xmlns:a16="http://schemas.microsoft.com/office/drawing/2014/main" id="{C6C230D9-FD3D-47CF-AB17-3F24A7FCF1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2463" y="4532313"/>
            <a:ext cx="4656137"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TextBox 3">
            <a:extLst>
              <a:ext uri="{FF2B5EF4-FFF2-40B4-BE49-F238E27FC236}">
                <a16:creationId xmlns:a16="http://schemas.microsoft.com/office/drawing/2014/main" id="{4712AACF-0B3B-40DE-8C65-552FD0A20300}"/>
              </a:ext>
            </a:extLst>
          </p:cNvPr>
          <p:cNvSpPr txBox="1">
            <a:spLocks noChangeArrowheads="1"/>
          </p:cNvSpPr>
          <p:nvPr/>
        </p:nvSpPr>
        <p:spPr bwMode="auto">
          <a:xfrm>
            <a:off x="539750" y="531813"/>
            <a:ext cx="5976938"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400">
                <a:solidFill>
                  <a:schemeClr val="tx1"/>
                </a:solidFill>
                <a:latin typeface="Verdana" panose="020B0604030504040204" pitchFamily="34" charset="0"/>
                <a:ea typeface="MS PGothic" panose="020B0600070205080204" pitchFamily="34" charset="-128"/>
              </a:rPr>
              <a:t>The monitoring, observing, listening to persons, their movements, conversations or other activities or communications</a:t>
            </a:r>
          </a:p>
        </p:txBody>
      </p:sp>
      <p:pic>
        <p:nvPicPr>
          <p:cNvPr id="59396" name="Picture 3" descr="\\Client\G$\CKP Images\RIPA\Recording 2.png">
            <a:extLst>
              <a:ext uri="{FF2B5EF4-FFF2-40B4-BE49-F238E27FC236}">
                <a16:creationId xmlns:a16="http://schemas.microsoft.com/office/drawing/2014/main" id="{43E7F300-7C68-4440-A734-928BBFBBA5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636838"/>
            <a:ext cx="2411413"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7" name="TextBox 4">
            <a:extLst>
              <a:ext uri="{FF2B5EF4-FFF2-40B4-BE49-F238E27FC236}">
                <a16:creationId xmlns:a16="http://schemas.microsoft.com/office/drawing/2014/main" id="{ADA1262E-620F-4688-BAAB-7F98DEFC9E57}"/>
              </a:ext>
            </a:extLst>
          </p:cNvPr>
          <p:cNvSpPr txBox="1">
            <a:spLocks noChangeArrowheads="1"/>
          </p:cNvSpPr>
          <p:nvPr/>
        </p:nvSpPr>
        <p:spPr bwMode="auto">
          <a:xfrm>
            <a:off x="3059113" y="2852738"/>
            <a:ext cx="57610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400">
                <a:solidFill>
                  <a:schemeClr val="tx1"/>
                </a:solidFill>
                <a:latin typeface="Verdana" panose="020B0604030504040204" pitchFamily="34" charset="0"/>
                <a:ea typeface="MS PGothic" panose="020B0600070205080204" pitchFamily="34" charset="-128"/>
              </a:rPr>
              <a:t>Recording anything monitored, observed or listened to in the course of surveillance</a:t>
            </a:r>
          </a:p>
        </p:txBody>
      </p:sp>
      <p:pic>
        <p:nvPicPr>
          <p:cNvPr id="59398" name="Picture 4" descr="\\Client\G$\CKP Images\RIPA\Surveillance 4.png">
            <a:extLst>
              <a:ext uri="{FF2B5EF4-FFF2-40B4-BE49-F238E27FC236}">
                <a16:creationId xmlns:a16="http://schemas.microsoft.com/office/drawing/2014/main" id="{BB99673C-5541-426C-ADC2-A7298DE2E4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5588" y="430213"/>
            <a:ext cx="219075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9" name="TextBox 5">
            <a:extLst>
              <a:ext uri="{FF2B5EF4-FFF2-40B4-BE49-F238E27FC236}">
                <a16:creationId xmlns:a16="http://schemas.microsoft.com/office/drawing/2014/main" id="{FFDD8F1E-3932-4561-A78E-25384DCF51FF}"/>
              </a:ext>
            </a:extLst>
          </p:cNvPr>
          <p:cNvSpPr txBox="1">
            <a:spLocks noChangeArrowheads="1"/>
          </p:cNvSpPr>
          <p:nvPr/>
        </p:nvSpPr>
        <p:spPr bwMode="auto">
          <a:xfrm>
            <a:off x="250825" y="4941888"/>
            <a:ext cx="597693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400">
                <a:solidFill>
                  <a:schemeClr val="tx1"/>
                </a:solidFill>
                <a:latin typeface="Verdana" panose="020B0604030504040204" pitchFamily="34" charset="0"/>
                <a:ea typeface="MS PGothic" panose="020B0600070205080204" pitchFamily="34" charset="-128"/>
              </a:rPr>
              <a:t>Surveillance by or with the assistance of a surveillance device</a:t>
            </a:r>
          </a:p>
        </p:txBody>
      </p:sp>
      <p:sp>
        <p:nvSpPr>
          <p:cNvPr id="59400" name="TextBox 2">
            <a:extLst>
              <a:ext uri="{FF2B5EF4-FFF2-40B4-BE49-F238E27FC236}">
                <a16:creationId xmlns:a16="http://schemas.microsoft.com/office/drawing/2014/main" id="{D4A050AD-2020-4063-9056-7E223F42DC1F}"/>
              </a:ext>
            </a:extLst>
          </p:cNvPr>
          <p:cNvSpPr txBox="1">
            <a:spLocks noChangeArrowheads="1"/>
          </p:cNvSpPr>
          <p:nvPr/>
        </p:nvSpPr>
        <p:spPr bwMode="auto">
          <a:xfrm>
            <a:off x="0" y="6308725"/>
            <a:ext cx="9118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a:solidFill>
                  <a:srgbClr val="FF0000"/>
                </a:solidFill>
                <a:latin typeface="Verdana" panose="020B0604030504040204" pitchFamily="34" charset="0"/>
                <a:ea typeface="MS PGothic" panose="020B0600070205080204" pitchFamily="34" charset="-128"/>
              </a:rPr>
              <a:t>Sec 48(2) </a:t>
            </a:r>
            <a:r>
              <a:rPr lang="en-GB" altLang="en-US" sz="2000">
                <a:solidFill>
                  <a:srgbClr val="0033CC"/>
                </a:solidFill>
                <a:latin typeface="Verdana" panose="020B0604030504040204" pitchFamily="34" charset="0"/>
                <a:ea typeface="MS PGothic" panose="020B0600070205080204" pitchFamily="34" charset="-128"/>
              </a:rPr>
              <a:t>Regulation of Investigatory Powers Act 2000</a:t>
            </a:r>
            <a:endParaRPr lang="en-GB" altLang="en-US" sz="2000">
              <a:solidFill>
                <a:srgbClr val="FF0000"/>
              </a:solidFill>
              <a:latin typeface="Verdana" panose="020B0604030504040204" pitchFamily="34" charset="0"/>
              <a:ea typeface="MS PGothic" panose="020B0600070205080204" pitchFamily="34" charset="-128"/>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DA7062E8-6D08-49E2-ABCB-FD2B7CA5FE2E}"/>
              </a:ext>
            </a:extLst>
          </p:cNvPr>
          <p:cNvSpPr>
            <a:spLocks noGrp="1"/>
          </p:cNvSpPr>
          <p:nvPr>
            <p:ph type="title"/>
          </p:nvPr>
        </p:nvSpPr>
        <p:spPr/>
        <p:txBody>
          <a:bodyPr/>
          <a:lstStyle/>
          <a:p>
            <a:endParaRPr lang="en-GB" altLang="en-US"/>
          </a:p>
        </p:txBody>
      </p:sp>
      <p:pic>
        <p:nvPicPr>
          <p:cNvPr id="4" name="What Do New Surveillance Laws Mean For Digital Privacy.mp4">
            <a:hlinkClick r:id="" action="ppaction://media"/>
            <a:extLst>
              <a:ext uri="{FF2B5EF4-FFF2-40B4-BE49-F238E27FC236}">
                <a16:creationId xmlns:a16="http://schemas.microsoft.com/office/drawing/2014/main" id="{ECEAA8F2-6E57-4B69-8D91-1188AD1F30AD}"/>
              </a:ext>
            </a:extLst>
          </p:cNvPr>
          <p:cNvPicPr>
            <a:picLocks noGrp="1" noRot="1" noChangeAspect="1"/>
          </p:cNvPicPr>
          <p:nvPr>
            <p:ph idx="1"/>
            <a:videoFile r:link="rId1"/>
          </p:nvPr>
        </p:nvPicPr>
        <p:blipFill>
          <a:blip r:embed="rId3">
            <a:extLst>
              <a:ext uri="{28A0092B-C50C-407E-A947-70E740481C1C}">
                <a14:useLocalDpi xmlns:a14="http://schemas.microsoft.com/office/drawing/2010/main" val="0"/>
              </a:ext>
            </a:extLst>
          </a:blip>
          <a:srcRect/>
          <a:stretch>
            <a:fillRect/>
          </a:stretch>
        </p:blipFill>
        <p:spPr>
          <a:xfrm>
            <a:off x="-22225" y="0"/>
            <a:ext cx="9178925" cy="685800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3">
            <a:extLst>
              <a:ext uri="{FF2B5EF4-FFF2-40B4-BE49-F238E27FC236}">
                <a16:creationId xmlns:a16="http://schemas.microsoft.com/office/drawing/2014/main" id="{AFFE72A7-9DA4-465D-B7EC-8EE5B3445EB1}"/>
              </a:ext>
            </a:extLst>
          </p:cNvPr>
          <p:cNvSpPr>
            <a:spLocks noChangeArrowheads="1"/>
          </p:cNvSpPr>
          <p:nvPr/>
        </p:nvSpPr>
        <p:spPr bwMode="auto">
          <a:xfrm>
            <a:off x="631825" y="1989138"/>
            <a:ext cx="80660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a:solidFill>
                  <a:schemeClr val="tx1"/>
                </a:solidFill>
                <a:latin typeface="Verdana" panose="020B0604030504040204" pitchFamily="34" charset="0"/>
                <a:ea typeface="MS PGothic" panose="020B0600070205080204" pitchFamily="34" charset="-128"/>
              </a:rPr>
              <a:t>Carried out in a manner that is calculated to ensure that the persons who are subject of the surveillance are unaware that it is or may be taking place.</a:t>
            </a:r>
          </a:p>
        </p:txBody>
      </p:sp>
      <p:sp>
        <p:nvSpPr>
          <p:cNvPr id="62467" name="TextBox 4">
            <a:extLst>
              <a:ext uri="{FF2B5EF4-FFF2-40B4-BE49-F238E27FC236}">
                <a16:creationId xmlns:a16="http://schemas.microsoft.com/office/drawing/2014/main" id="{9E01795A-5F5B-4FB2-B404-00AC36B074AF}"/>
              </a:ext>
            </a:extLst>
          </p:cNvPr>
          <p:cNvSpPr txBox="1">
            <a:spLocks noChangeArrowheads="1"/>
          </p:cNvSpPr>
          <p:nvPr/>
        </p:nvSpPr>
        <p:spPr bwMode="auto">
          <a:xfrm>
            <a:off x="1042988" y="404813"/>
            <a:ext cx="5472112"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600" b="1">
                <a:solidFill>
                  <a:schemeClr val="tx1"/>
                </a:solidFill>
                <a:ea typeface="MS PGothic" panose="020B0600070205080204" pitchFamily="34" charset="-128"/>
              </a:rPr>
              <a:t>Covert Surveillance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Box 3">
            <a:extLst>
              <a:ext uri="{FF2B5EF4-FFF2-40B4-BE49-F238E27FC236}">
                <a16:creationId xmlns:a16="http://schemas.microsoft.com/office/drawing/2014/main" id="{6ECA3F4C-CD21-4E27-B500-3D55C3B3965E}"/>
              </a:ext>
            </a:extLst>
          </p:cNvPr>
          <p:cNvSpPr txBox="1">
            <a:spLocks noChangeArrowheads="1"/>
          </p:cNvSpPr>
          <p:nvPr/>
        </p:nvSpPr>
        <p:spPr bwMode="auto">
          <a:xfrm>
            <a:off x="1763713" y="11113"/>
            <a:ext cx="51133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sz="2800">
              <a:solidFill>
                <a:srgbClr val="0033CC"/>
              </a:solidFill>
              <a:latin typeface="Verdana" panose="020B0604030504040204" pitchFamily="34" charset="0"/>
              <a:ea typeface="MS PGothic" panose="020B0600070205080204" pitchFamily="34" charset="-128"/>
            </a:endParaRPr>
          </a:p>
          <a:p>
            <a:pPr algn="ctr" eaLnBrk="1" hangingPunct="1">
              <a:spcBef>
                <a:spcPct val="0"/>
              </a:spcBef>
              <a:buClrTx/>
              <a:buSzTx/>
              <a:buFontTx/>
              <a:buNone/>
            </a:pPr>
            <a:r>
              <a:rPr lang="en-GB" altLang="en-US" sz="2800">
                <a:solidFill>
                  <a:srgbClr val="0033CC"/>
                </a:solidFill>
                <a:latin typeface="Verdana" panose="020B0604030504040204" pitchFamily="34" charset="0"/>
                <a:ea typeface="MS PGothic" panose="020B0600070205080204" pitchFamily="34" charset="-128"/>
              </a:rPr>
              <a:t>Directed Surveillance</a:t>
            </a:r>
          </a:p>
        </p:txBody>
      </p:sp>
      <p:sp>
        <p:nvSpPr>
          <p:cNvPr id="64515" name="Rectangle 4">
            <a:extLst>
              <a:ext uri="{FF2B5EF4-FFF2-40B4-BE49-F238E27FC236}">
                <a16:creationId xmlns:a16="http://schemas.microsoft.com/office/drawing/2014/main" id="{579B967A-7269-48D6-B11B-0882701C6ABD}"/>
              </a:ext>
            </a:extLst>
          </p:cNvPr>
          <p:cNvSpPr>
            <a:spLocks noChangeArrowheads="1"/>
          </p:cNvSpPr>
          <p:nvPr/>
        </p:nvSpPr>
        <p:spPr bwMode="auto">
          <a:xfrm>
            <a:off x="182563" y="1389063"/>
            <a:ext cx="7813675" cy="512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533400" indent="-5334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spcAft>
                <a:spcPct val="20000"/>
              </a:spcAft>
              <a:buClrTx/>
              <a:buSzTx/>
              <a:buFontTx/>
              <a:buNone/>
            </a:pPr>
            <a:r>
              <a:rPr lang="en-GB" altLang="en-US" sz="2800">
                <a:solidFill>
                  <a:schemeClr val="tx1"/>
                </a:solidFill>
                <a:latin typeface="Verdana" panose="020B0604030504040204" pitchFamily="34" charset="0"/>
                <a:ea typeface="MS PGothic" panose="020B0600070205080204" pitchFamily="34" charset="-128"/>
              </a:rPr>
              <a:t>    For the purposes of a specific investigation or a specific operation</a:t>
            </a:r>
          </a:p>
          <a:p>
            <a:pPr eaLnBrk="1" hangingPunct="1">
              <a:spcBef>
                <a:spcPct val="0"/>
              </a:spcBef>
              <a:spcAft>
                <a:spcPct val="20000"/>
              </a:spcAft>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eaLnBrk="1" hangingPunct="1">
              <a:spcBef>
                <a:spcPct val="0"/>
              </a:spcBef>
              <a:spcAft>
                <a:spcPct val="20000"/>
              </a:spcAft>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eaLnBrk="1" hangingPunct="1">
              <a:spcBef>
                <a:spcPct val="0"/>
              </a:spcBef>
              <a:spcAft>
                <a:spcPct val="20000"/>
              </a:spcAft>
              <a:buClrTx/>
              <a:buSzTx/>
              <a:buFontTx/>
              <a:buNone/>
            </a:pPr>
            <a:r>
              <a:rPr lang="en-GB" altLang="en-US" sz="2800">
                <a:solidFill>
                  <a:schemeClr val="tx1"/>
                </a:solidFill>
                <a:latin typeface="Verdana" panose="020B0604030504040204" pitchFamily="34" charset="0"/>
                <a:ea typeface="MS PGothic" panose="020B0600070205080204" pitchFamily="34" charset="-128"/>
              </a:rPr>
              <a:t>    In such a manner as is likely to result in the obtaining of </a:t>
            </a:r>
            <a:r>
              <a:rPr lang="en-GB" altLang="en-US" sz="2800">
                <a:solidFill>
                  <a:srgbClr val="FF0000"/>
                </a:solidFill>
                <a:latin typeface="Verdana" panose="020B0604030504040204" pitchFamily="34" charset="0"/>
                <a:ea typeface="MS PGothic" panose="020B0600070205080204" pitchFamily="34" charset="-128"/>
              </a:rPr>
              <a:t>private</a:t>
            </a:r>
            <a:r>
              <a:rPr lang="en-GB" altLang="en-US" sz="2800">
                <a:solidFill>
                  <a:srgbClr val="FF3300"/>
                </a:solidFill>
                <a:latin typeface="Verdana" panose="020B0604030504040204" pitchFamily="34" charset="0"/>
                <a:ea typeface="MS PGothic" panose="020B0600070205080204" pitchFamily="34" charset="-128"/>
              </a:rPr>
              <a:t> </a:t>
            </a:r>
            <a:r>
              <a:rPr lang="en-GB" altLang="en-US" sz="2800">
                <a:solidFill>
                  <a:srgbClr val="FF0000"/>
                </a:solidFill>
                <a:latin typeface="Verdana" panose="020B0604030504040204" pitchFamily="34" charset="0"/>
                <a:ea typeface="MS PGothic" panose="020B0600070205080204" pitchFamily="34" charset="-128"/>
              </a:rPr>
              <a:t>information</a:t>
            </a:r>
            <a:r>
              <a:rPr lang="en-GB" altLang="en-US" sz="2800">
                <a:solidFill>
                  <a:schemeClr val="tx1"/>
                </a:solidFill>
                <a:latin typeface="Verdana" panose="020B0604030504040204" pitchFamily="34" charset="0"/>
                <a:ea typeface="MS PGothic" panose="020B0600070205080204" pitchFamily="34" charset="-128"/>
              </a:rPr>
              <a:t> about a person (whether or not one is specifically identified for the purposes of the operation)</a:t>
            </a:r>
          </a:p>
          <a:p>
            <a:pPr algn="ctr" eaLnBrk="1" hangingPunct="1">
              <a:spcBef>
                <a:spcPct val="0"/>
              </a:spcBef>
              <a:spcAft>
                <a:spcPct val="20000"/>
              </a:spcAft>
              <a:buClrTx/>
              <a:buSzTx/>
              <a:buFontTx/>
              <a:buNone/>
            </a:pPr>
            <a:endParaRPr lang="en-GB" altLang="en-US" sz="2400">
              <a:solidFill>
                <a:schemeClr val="tx1"/>
              </a:solidFill>
              <a:latin typeface="Verdana" panose="020B0604030504040204" pitchFamily="34" charset="0"/>
              <a:ea typeface="MS PGothic" panose="020B0600070205080204" pitchFamily="34" charset="-128"/>
            </a:endParaRPr>
          </a:p>
          <a:p>
            <a:pPr eaLnBrk="1" hangingPunct="1">
              <a:spcBef>
                <a:spcPct val="0"/>
              </a:spcBef>
              <a:spcAft>
                <a:spcPct val="20000"/>
              </a:spcAft>
              <a:buClrTx/>
              <a:buSzTx/>
              <a:buFontTx/>
              <a:buNone/>
            </a:pPr>
            <a:endParaRPr lang="en-GB" altLang="en-US" sz="2400">
              <a:solidFill>
                <a:schemeClr val="tx1"/>
              </a:solidFill>
              <a:latin typeface="Verdana" panose="020B0604030504040204" pitchFamily="34" charset="0"/>
              <a:ea typeface="MS PGothic" panose="020B0600070205080204" pitchFamily="34" charset="-128"/>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Box 1">
            <a:extLst>
              <a:ext uri="{FF2B5EF4-FFF2-40B4-BE49-F238E27FC236}">
                <a16:creationId xmlns:a16="http://schemas.microsoft.com/office/drawing/2014/main" id="{D843E22B-1F9E-43C4-882B-AE868F0CAB80}"/>
              </a:ext>
            </a:extLst>
          </p:cNvPr>
          <p:cNvSpPr txBox="1">
            <a:spLocks noChangeArrowheads="1"/>
          </p:cNvSpPr>
          <p:nvPr/>
        </p:nvSpPr>
        <p:spPr bwMode="auto">
          <a:xfrm>
            <a:off x="2806700" y="192088"/>
            <a:ext cx="36734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Authority</a:t>
            </a:r>
          </a:p>
        </p:txBody>
      </p:sp>
      <p:sp>
        <p:nvSpPr>
          <p:cNvPr id="66563" name="TextBox 2">
            <a:extLst>
              <a:ext uri="{FF2B5EF4-FFF2-40B4-BE49-F238E27FC236}">
                <a16:creationId xmlns:a16="http://schemas.microsoft.com/office/drawing/2014/main" id="{65263160-EFBC-4C7B-B006-128EEB0CEDF5}"/>
              </a:ext>
            </a:extLst>
          </p:cNvPr>
          <p:cNvSpPr txBox="1">
            <a:spLocks noChangeArrowheads="1"/>
          </p:cNvSpPr>
          <p:nvPr/>
        </p:nvSpPr>
        <p:spPr bwMode="auto">
          <a:xfrm>
            <a:off x="4643438" y="2459038"/>
            <a:ext cx="4679950" cy="3538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Superintendent </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Inspector (if urgent)</a:t>
            </a:r>
          </a:p>
        </p:txBody>
      </p:sp>
      <p:pic>
        <p:nvPicPr>
          <p:cNvPr id="5" name="Picture 5" descr="superintendent">
            <a:extLst>
              <a:ext uri="{FF2B5EF4-FFF2-40B4-BE49-F238E27FC236}">
                <a16:creationId xmlns:a16="http://schemas.microsoft.com/office/drawing/2014/main" id="{D2A1F478-F397-47B1-B512-5A165631ECE0}"/>
              </a:ext>
            </a:extLst>
          </p:cNvPr>
          <p:cNvPicPr>
            <a:picLocks noChangeAspect="1" noChangeArrowheads="1"/>
          </p:cNvPicPr>
          <p:nvPr>
            <p:custDataLst>
              <p:tags r:id="rId1"/>
            </p:custDataLst>
          </p:nvPr>
        </p:nvPicPr>
        <p:blipFill rotWithShape="1">
          <a:blip r:embed="rId5" cstate="print">
            <a:extLst>
              <a:ext uri="{28A0092B-C50C-407E-A947-70E740481C1C}">
                <a14:useLocalDpi xmlns:a14="http://schemas.microsoft.com/office/drawing/2010/main" val="0"/>
              </a:ext>
            </a:extLst>
          </a:blip>
          <a:srcRect l="8820" t="39031" r="3268" b="10259"/>
          <a:stretch/>
        </p:blipFill>
        <p:spPr bwMode="auto">
          <a:xfrm>
            <a:off x="179512" y="1349375"/>
            <a:ext cx="4328495" cy="2525907"/>
          </a:xfrm>
          <a:prstGeom prst="rect">
            <a:avLst/>
          </a:prstGeom>
          <a:ln>
            <a:noFill/>
          </a:ln>
          <a:effectLst>
            <a:softEdge rad="317500"/>
          </a:effectLst>
          <a:extLst>
            <a:ext uri="{909E8E84-426E-40DD-AFC4-6F175D3DCCD1}">
              <a14:hiddenFill xmlns:a14="http://schemas.microsoft.com/office/drawing/2010/main">
                <a:solidFill>
                  <a:srgbClr val="FFFFFF"/>
                </a:solidFill>
              </a14:hiddenFill>
            </a:ext>
          </a:extLst>
        </p:spPr>
      </p:pic>
      <p:pic>
        <p:nvPicPr>
          <p:cNvPr id="6" name="Picture 6" descr="inspector">
            <a:extLst>
              <a:ext uri="{FF2B5EF4-FFF2-40B4-BE49-F238E27FC236}">
                <a16:creationId xmlns:a16="http://schemas.microsoft.com/office/drawing/2014/main" id="{377F4669-76F8-4547-9437-6D192D76F033}"/>
              </a:ext>
            </a:extLst>
          </p:cNvPr>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l="2661" t="34589" r="5478" b="32705"/>
          <a:stretch/>
        </p:blipFill>
        <p:spPr bwMode="auto">
          <a:xfrm>
            <a:off x="0" y="4322033"/>
            <a:ext cx="4328495" cy="230651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Box 3">
            <a:extLst>
              <a:ext uri="{FF2B5EF4-FFF2-40B4-BE49-F238E27FC236}">
                <a16:creationId xmlns:a16="http://schemas.microsoft.com/office/drawing/2014/main" id="{F1F33F68-9FF3-4972-B85F-274E1D8266AF}"/>
              </a:ext>
            </a:extLst>
          </p:cNvPr>
          <p:cNvSpPr txBox="1">
            <a:spLocks noChangeArrowheads="1"/>
          </p:cNvSpPr>
          <p:nvPr/>
        </p:nvSpPr>
        <p:spPr bwMode="auto">
          <a:xfrm>
            <a:off x="3203575" y="188913"/>
            <a:ext cx="35290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FF0000"/>
                </a:solidFill>
                <a:latin typeface="Verdana" panose="020B0604030504040204" pitchFamily="34" charset="0"/>
                <a:ea typeface="MS PGothic" panose="020B0600070205080204" pitchFamily="34" charset="-128"/>
              </a:rPr>
              <a:t>Grounds</a:t>
            </a:r>
          </a:p>
        </p:txBody>
      </p:sp>
      <p:sp>
        <p:nvSpPr>
          <p:cNvPr id="68611" name="TextBox 4">
            <a:extLst>
              <a:ext uri="{FF2B5EF4-FFF2-40B4-BE49-F238E27FC236}">
                <a16:creationId xmlns:a16="http://schemas.microsoft.com/office/drawing/2014/main" id="{B1C87390-22D6-4A66-A86F-100E4B315FD2}"/>
              </a:ext>
            </a:extLst>
          </p:cNvPr>
          <p:cNvSpPr txBox="1">
            <a:spLocks noChangeArrowheads="1"/>
          </p:cNvSpPr>
          <p:nvPr/>
        </p:nvSpPr>
        <p:spPr bwMode="auto">
          <a:xfrm>
            <a:off x="755650" y="1341438"/>
            <a:ext cx="8208963" cy="489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Authorising Officer </a:t>
            </a:r>
            <a:r>
              <a:rPr lang="en-GB" altLang="en-US" sz="3200" u="sng">
                <a:solidFill>
                  <a:schemeClr val="tx1"/>
                </a:solidFill>
                <a:latin typeface="Verdana" panose="020B0604030504040204" pitchFamily="34" charset="0"/>
                <a:ea typeface="MS PGothic" panose="020B0600070205080204" pitchFamily="34" charset="-128"/>
              </a:rPr>
              <a:t>must</a:t>
            </a:r>
            <a:r>
              <a:rPr lang="en-GB" altLang="en-US" sz="3200">
                <a:solidFill>
                  <a:schemeClr val="tx1"/>
                </a:solidFill>
                <a:latin typeface="Verdana" panose="020B0604030504040204" pitchFamily="34" charset="0"/>
                <a:ea typeface="MS PGothic" panose="020B0600070205080204" pitchFamily="34" charset="-128"/>
              </a:rPr>
              <a:t> believe that surveillance is necessary:</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Interests of National Security</a:t>
            </a:r>
          </a:p>
          <a:p>
            <a:pPr eaLnBrk="1" hangingPunct="1">
              <a:spcBef>
                <a:spcPct val="0"/>
              </a:spcBef>
              <a:buClrTx/>
              <a:buSzTx/>
              <a:buFontTx/>
              <a:buNone/>
            </a:pPr>
            <a:endParaRPr lang="en-GB" altLang="en-US" sz="3200">
              <a:solidFill>
                <a:srgbClr val="0033CC"/>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Prevention/Detection of Crime &amp; Disorder</a:t>
            </a:r>
          </a:p>
          <a:p>
            <a:pPr eaLnBrk="1" hangingPunct="1">
              <a:spcBef>
                <a:spcPct val="0"/>
              </a:spcBef>
              <a:buClrTx/>
              <a:buSzTx/>
              <a:buFontTx/>
              <a:buNone/>
            </a:pPr>
            <a:endParaRPr lang="en-GB" altLang="en-US" sz="3200">
              <a:solidFill>
                <a:srgbClr val="0033CC"/>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Interests of Public Safety</a:t>
            </a:r>
          </a:p>
          <a:p>
            <a:pPr eaLnBrk="1" hangingPunct="1">
              <a:spcBef>
                <a:spcPct val="0"/>
              </a:spcBef>
              <a:buClrTx/>
              <a:buSzTx/>
              <a:buFontTx/>
              <a:buNone/>
            </a:pPr>
            <a:endParaRPr lang="en-GB" altLang="en-US" sz="2400">
              <a:solidFill>
                <a:srgbClr val="0033CC"/>
              </a:solidFill>
              <a:latin typeface="Verdana" panose="020B0604030504040204" pitchFamily="34" charset="0"/>
              <a:ea typeface="MS PGothic" panose="020B0600070205080204" pitchFamily="34" charset="-128"/>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Client\G$\CKP Images\RIPA\Intrusive Surveillance.png">
            <a:extLst>
              <a:ext uri="{FF2B5EF4-FFF2-40B4-BE49-F238E27FC236}">
                <a16:creationId xmlns:a16="http://schemas.microsoft.com/office/drawing/2014/main" id="{175B271F-C2A5-4880-8AAD-56DFB447E1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338"/>
            <a:ext cx="9144000" cy="682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TextBox 3">
            <a:extLst>
              <a:ext uri="{FF2B5EF4-FFF2-40B4-BE49-F238E27FC236}">
                <a16:creationId xmlns:a16="http://schemas.microsoft.com/office/drawing/2014/main" id="{90316E42-D21E-4900-AEC2-4D09E78F6554}"/>
              </a:ext>
            </a:extLst>
          </p:cNvPr>
          <p:cNvSpPr txBox="1">
            <a:spLocks noChangeArrowheads="1"/>
          </p:cNvSpPr>
          <p:nvPr/>
        </p:nvSpPr>
        <p:spPr bwMode="auto">
          <a:xfrm>
            <a:off x="1619250" y="85725"/>
            <a:ext cx="619125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800">
                <a:solidFill>
                  <a:srgbClr val="0033CC"/>
                </a:solidFill>
                <a:latin typeface="Verdana" panose="020B0604030504040204" pitchFamily="34" charset="0"/>
                <a:ea typeface="MS PGothic" panose="020B0600070205080204" pitchFamily="34" charset="-128"/>
              </a:rPr>
              <a:t>Intrusive Surveillance</a:t>
            </a:r>
          </a:p>
        </p:txBody>
      </p:sp>
      <p:sp>
        <p:nvSpPr>
          <p:cNvPr id="70660" name="Rectangle 4">
            <a:extLst>
              <a:ext uri="{FF2B5EF4-FFF2-40B4-BE49-F238E27FC236}">
                <a16:creationId xmlns:a16="http://schemas.microsoft.com/office/drawing/2014/main" id="{68A9937E-DDA0-4BAE-9728-DB80A2411DDA}"/>
              </a:ext>
            </a:extLst>
          </p:cNvPr>
          <p:cNvSpPr>
            <a:spLocks noChangeArrowheads="1"/>
          </p:cNvSpPr>
          <p:nvPr/>
        </p:nvSpPr>
        <p:spPr bwMode="auto">
          <a:xfrm>
            <a:off x="611188" y="1773238"/>
            <a:ext cx="8208962"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800">
                <a:solidFill>
                  <a:schemeClr val="tx1"/>
                </a:solidFill>
                <a:latin typeface="Verdana" panose="020B0604030504040204" pitchFamily="34" charset="0"/>
                <a:ea typeface="MS PGothic" panose="020B0600070205080204" pitchFamily="34" charset="-128"/>
              </a:rPr>
              <a:t>Is carried out in relation to </a:t>
            </a:r>
            <a:r>
              <a:rPr lang="en-GB" altLang="en-US" sz="2800">
                <a:solidFill>
                  <a:srgbClr val="FF0000"/>
                </a:solidFill>
                <a:latin typeface="Verdana" panose="020B0604030504040204" pitchFamily="34" charset="0"/>
                <a:ea typeface="MS PGothic" panose="020B0600070205080204" pitchFamily="34" charset="-128"/>
              </a:rPr>
              <a:t>anything taking place</a:t>
            </a:r>
            <a:r>
              <a:rPr lang="en-GB" altLang="en-US" sz="2800">
                <a:solidFill>
                  <a:schemeClr val="tx1"/>
                </a:solidFill>
                <a:latin typeface="Verdana" panose="020B0604030504040204" pitchFamily="34" charset="0"/>
                <a:ea typeface="MS PGothic" panose="020B0600070205080204" pitchFamily="34" charset="-128"/>
              </a:rPr>
              <a:t> on a </a:t>
            </a:r>
            <a:r>
              <a:rPr lang="en-GB" altLang="en-US" sz="2800">
                <a:solidFill>
                  <a:srgbClr val="FF0000"/>
                </a:solidFill>
                <a:latin typeface="Verdana" panose="020B0604030504040204" pitchFamily="34" charset="0"/>
                <a:ea typeface="MS PGothic" panose="020B0600070205080204" pitchFamily="34" charset="-128"/>
              </a:rPr>
              <a:t>residential premises </a:t>
            </a:r>
            <a:r>
              <a:rPr lang="en-GB" altLang="en-US" sz="2800">
                <a:solidFill>
                  <a:schemeClr val="tx1"/>
                </a:solidFill>
                <a:latin typeface="Verdana" panose="020B0604030504040204" pitchFamily="34" charset="0"/>
                <a:ea typeface="MS PGothic" panose="020B0600070205080204" pitchFamily="34" charset="-128"/>
              </a:rPr>
              <a:t>or in a </a:t>
            </a:r>
            <a:r>
              <a:rPr lang="en-GB" altLang="en-US" sz="2800">
                <a:solidFill>
                  <a:srgbClr val="FF0000"/>
                </a:solidFill>
                <a:latin typeface="Verdana" panose="020B0604030504040204" pitchFamily="34" charset="0"/>
                <a:ea typeface="MS PGothic" panose="020B0600070205080204" pitchFamily="34" charset="-128"/>
              </a:rPr>
              <a:t>private vehicle</a:t>
            </a:r>
            <a:r>
              <a:rPr lang="en-GB" altLang="en-US" sz="2800">
                <a:solidFill>
                  <a:schemeClr val="tx1"/>
                </a:solidFill>
                <a:latin typeface="Verdana" panose="020B0604030504040204" pitchFamily="34" charset="0"/>
                <a:ea typeface="MS PGothic" panose="020B0600070205080204" pitchFamily="34" charset="-128"/>
              </a:rPr>
              <a:t>; </a:t>
            </a:r>
          </a:p>
          <a:p>
            <a:pPr eaLnBrk="1" hangingPunct="1">
              <a:spcBef>
                <a:spcPct val="0"/>
              </a:spcBef>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algn="ctr" eaLnBrk="1" hangingPunct="1">
              <a:spcBef>
                <a:spcPct val="0"/>
              </a:spcBef>
              <a:buClrTx/>
              <a:buSzTx/>
              <a:buFontTx/>
              <a:buNone/>
            </a:pPr>
            <a:r>
              <a:rPr lang="en-GB" altLang="en-US" sz="2800">
                <a:solidFill>
                  <a:schemeClr val="tx1"/>
                </a:solidFill>
                <a:latin typeface="Verdana" panose="020B0604030504040204" pitchFamily="34" charset="0"/>
                <a:ea typeface="MS PGothic" panose="020B0600070205080204" pitchFamily="34" charset="-128"/>
              </a:rPr>
              <a:t>and</a:t>
            </a:r>
          </a:p>
          <a:p>
            <a:pPr eaLnBrk="1" hangingPunct="1">
              <a:spcBef>
                <a:spcPct val="0"/>
              </a:spcBef>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2800">
                <a:solidFill>
                  <a:schemeClr val="tx1"/>
                </a:solidFill>
                <a:latin typeface="Verdana" panose="020B0604030504040204" pitchFamily="34" charset="0"/>
                <a:ea typeface="MS PGothic" panose="020B0600070205080204" pitchFamily="34" charset="-128"/>
              </a:rPr>
              <a:t>Involves the presence of an individual on the premises or in the vehicle or is carried out by means of a surveillance device</a:t>
            </a:r>
          </a:p>
          <a:p>
            <a:pPr eaLnBrk="1" hangingPunct="1">
              <a:spcBef>
                <a:spcPct val="0"/>
              </a:spcBef>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Box 1">
            <a:extLst>
              <a:ext uri="{FF2B5EF4-FFF2-40B4-BE49-F238E27FC236}">
                <a16:creationId xmlns:a16="http://schemas.microsoft.com/office/drawing/2014/main" id="{AED0721B-4BB5-4717-A593-DC75166147B4}"/>
              </a:ext>
            </a:extLst>
          </p:cNvPr>
          <p:cNvSpPr txBox="1">
            <a:spLocks noChangeArrowheads="1"/>
          </p:cNvSpPr>
          <p:nvPr/>
        </p:nvSpPr>
        <p:spPr bwMode="auto">
          <a:xfrm>
            <a:off x="4864100" y="179388"/>
            <a:ext cx="36734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Authority</a:t>
            </a:r>
          </a:p>
        </p:txBody>
      </p:sp>
      <p:sp>
        <p:nvSpPr>
          <p:cNvPr id="72707" name="TextBox 2">
            <a:extLst>
              <a:ext uri="{FF2B5EF4-FFF2-40B4-BE49-F238E27FC236}">
                <a16:creationId xmlns:a16="http://schemas.microsoft.com/office/drawing/2014/main" id="{6A412D6A-B19E-4D87-9AF5-EC3D71F7C228}"/>
              </a:ext>
            </a:extLst>
          </p:cNvPr>
          <p:cNvSpPr txBox="1">
            <a:spLocks noChangeArrowheads="1"/>
          </p:cNvSpPr>
          <p:nvPr/>
        </p:nvSpPr>
        <p:spPr bwMode="auto">
          <a:xfrm>
            <a:off x="4284663" y="2636838"/>
            <a:ext cx="4679950"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Chief Constable</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Approval of the Office of Surveillance Commissioners</a:t>
            </a:r>
          </a:p>
        </p:txBody>
      </p:sp>
      <p:pic>
        <p:nvPicPr>
          <p:cNvPr id="72708" name="Picture 2" descr="Chief">
            <a:extLst>
              <a:ext uri="{FF2B5EF4-FFF2-40B4-BE49-F238E27FC236}">
                <a16:creationId xmlns:a16="http://schemas.microsoft.com/office/drawing/2014/main" id="{CFD6D708-39DC-4983-88FB-ECD0CF4E61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71488"/>
            <a:ext cx="3390900" cy="635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Box 3">
            <a:extLst>
              <a:ext uri="{FF2B5EF4-FFF2-40B4-BE49-F238E27FC236}">
                <a16:creationId xmlns:a16="http://schemas.microsoft.com/office/drawing/2014/main" id="{BF7A93EF-1E89-4B00-A83A-62C1B0B70EA9}"/>
              </a:ext>
            </a:extLst>
          </p:cNvPr>
          <p:cNvSpPr txBox="1">
            <a:spLocks noChangeArrowheads="1"/>
          </p:cNvSpPr>
          <p:nvPr/>
        </p:nvSpPr>
        <p:spPr bwMode="auto">
          <a:xfrm>
            <a:off x="3203575" y="188913"/>
            <a:ext cx="35290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Grounds</a:t>
            </a:r>
          </a:p>
        </p:txBody>
      </p:sp>
      <p:sp>
        <p:nvSpPr>
          <p:cNvPr id="74755" name="TextBox 4">
            <a:extLst>
              <a:ext uri="{FF2B5EF4-FFF2-40B4-BE49-F238E27FC236}">
                <a16:creationId xmlns:a16="http://schemas.microsoft.com/office/drawing/2014/main" id="{EA33C76A-45B5-458B-8D99-3DB83E7585FA}"/>
              </a:ext>
            </a:extLst>
          </p:cNvPr>
          <p:cNvSpPr txBox="1">
            <a:spLocks noChangeArrowheads="1"/>
          </p:cNvSpPr>
          <p:nvPr/>
        </p:nvSpPr>
        <p:spPr bwMode="auto">
          <a:xfrm>
            <a:off x="611188" y="1700213"/>
            <a:ext cx="8208962"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Authorising Officer </a:t>
            </a:r>
            <a:r>
              <a:rPr lang="en-GB" altLang="en-US" sz="3200" u="sng">
                <a:solidFill>
                  <a:schemeClr val="tx1"/>
                </a:solidFill>
                <a:latin typeface="Verdana" panose="020B0604030504040204" pitchFamily="34" charset="0"/>
                <a:ea typeface="MS PGothic" panose="020B0600070205080204" pitchFamily="34" charset="-128"/>
              </a:rPr>
              <a:t>must</a:t>
            </a:r>
            <a:r>
              <a:rPr lang="en-GB" altLang="en-US" sz="3200">
                <a:solidFill>
                  <a:schemeClr val="tx1"/>
                </a:solidFill>
                <a:latin typeface="Verdana" panose="020B0604030504040204" pitchFamily="34" charset="0"/>
                <a:ea typeface="MS PGothic" panose="020B0600070205080204" pitchFamily="34" charset="-128"/>
              </a:rPr>
              <a:t> believe that surveillance is necessary:</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For the purpose of preventing and detecting </a:t>
            </a:r>
            <a:r>
              <a:rPr lang="en-GB" altLang="en-US" sz="3200" u="sng">
                <a:solidFill>
                  <a:srgbClr val="FF0000"/>
                </a:solidFill>
                <a:latin typeface="Verdana" panose="020B0604030504040204" pitchFamily="34" charset="0"/>
                <a:ea typeface="MS PGothic" panose="020B0600070205080204" pitchFamily="34" charset="-128"/>
              </a:rPr>
              <a:t>serious</a:t>
            </a:r>
            <a:r>
              <a:rPr lang="en-GB" altLang="en-US" sz="3200">
                <a:solidFill>
                  <a:srgbClr val="0033CC"/>
                </a:solidFill>
                <a:latin typeface="Verdana" panose="020B0604030504040204" pitchFamily="34" charset="0"/>
                <a:ea typeface="MS PGothic" panose="020B0600070205080204" pitchFamily="34" charset="-128"/>
              </a:rPr>
              <a:t> crime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Client\G$\CKP Images\RIPA\Intel Gathering.png">
            <a:extLst>
              <a:ext uri="{FF2B5EF4-FFF2-40B4-BE49-F238E27FC236}">
                <a16:creationId xmlns:a16="http://schemas.microsoft.com/office/drawing/2014/main" id="{A9ACB458-FB1D-4534-BE6C-43E180CF2CF9}"/>
              </a:ext>
            </a:extLst>
          </p:cNvPr>
          <p:cNvPicPr>
            <a:picLocks noChangeAspect="1" noChangeArrowheads="1"/>
          </p:cNvPicPr>
          <p:nvPr>
            <p:custDataLst>
              <p:tags r:id="rId1"/>
            </p:custDataLst>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glow rad="228600">
              <a:schemeClr val="accent6">
                <a:satMod val="175000"/>
                <a:alpha val="40000"/>
              </a:schemeClr>
            </a:glo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a:extLst>
              <a:ext uri="{FF2B5EF4-FFF2-40B4-BE49-F238E27FC236}">
                <a16:creationId xmlns:a16="http://schemas.microsoft.com/office/drawing/2014/main" id="{935ADB99-4741-4AA2-85B4-F47356D044A5}"/>
              </a:ext>
            </a:extLst>
          </p:cNvPr>
          <p:cNvSpPr/>
          <p:nvPr>
            <p:custDataLst>
              <p:tags r:id="rId2"/>
            </p:custDataLst>
          </p:nvPr>
        </p:nvSpPr>
        <p:spPr>
          <a:xfrm>
            <a:off x="755576" y="4098776"/>
            <a:ext cx="5688632" cy="2498576"/>
          </a:xfrm>
          <a:prstGeom prst="roundRect">
            <a:avLst/>
          </a:prstGeom>
          <a:noFill/>
          <a:ln w="76200">
            <a:solidFill>
              <a:schemeClr val="accent1"/>
            </a:solidFill>
          </a:ln>
          <a:effectLst>
            <a:glow rad="635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4200" i="1" dirty="0"/>
              <a:t>Covert Human </a:t>
            </a:r>
          </a:p>
          <a:p>
            <a:pPr algn="ctr" eaLnBrk="1" fontAlgn="auto" hangingPunct="1">
              <a:spcBef>
                <a:spcPts val="0"/>
              </a:spcBef>
              <a:spcAft>
                <a:spcPts val="0"/>
              </a:spcAft>
              <a:defRPr/>
            </a:pPr>
            <a:r>
              <a:rPr lang="en-GB" sz="4200" i="1" dirty="0"/>
              <a:t>Intelligence Source</a:t>
            </a:r>
          </a:p>
          <a:p>
            <a:pPr algn="ctr" eaLnBrk="1" fontAlgn="auto" hangingPunct="1">
              <a:spcBef>
                <a:spcPts val="0"/>
              </a:spcBef>
              <a:spcAft>
                <a:spcPts val="0"/>
              </a:spcAft>
              <a:defRPr/>
            </a:pP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extBox 3">
            <a:extLst>
              <a:ext uri="{FF2B5EF4-FFF2-40B4-BE49-F238E27FC236}">
                <a16:creationId xmlns:a16="http://schemas.microsoft.com/office/drawing/2014/main" id="{02333AD2-1D08-463E-BA2C-D3F3BE56E9A2}"/>
              </a:ext>
            </a:extLst>
          </p:cNvPr>
          <p:cNvSpPr txBox="1">
            <a:spLocks noChangeArrowheads="1"/>
          </p:cNvSpPr>
          <p:nvPr/>
        </p:nvSpPr>
        <p:spPr bwMode="auto">
          <a:xfrm>
            <a:off x="3132138" y="188913"/>
            <a:ext cx="28797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C.H.I.S.</a:t>
            </a:r>
          </a:p>
        </p:txBody>
      </p:sp>
      <p:sp>
        <p:nvSpPr>
          <p:cNvPr id="5" name="TextBox 4">
            <a:extLst>
              <a:ext uri="{FF2B5EF4-FFF2-40B4-BE49-F238E27FC236}">
                <a16:creationId xmlns:a16="http://schemas.microsoft.com/office/drawing/2014/main" id="{CB70767C-CDE4-488F-AF96-16214D21C602}"/>
              </a:ext>
            </a:extLst>
          </p:cNvPr>
          <p:cNvSpPr txBox="1">
            <a:spLocks noChangeArrowheads="1"/>
          </p:cNvSpPr>
          <p:nvPr/>
        </p:nvSpPr>
        <p:spPr bwMode="auto">
          <a:xfrm>
            <a:off x="539750" y="1196975"/>
            <a:ext cx="80645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Covert Human Intelligence Source</a:t>
            </a:r>
          </a:p>
          <a:p>
            <a:pPr eaLnBrk="1" hangingPunct="1">
              <a:spcBef>
                <a:spcPct val="0"/>
              </a:spcBef>
              <a:buClrTx/>
              <a:buSzTx/>
              <a:buFontTx/>
              <a:buNone/>
            </a:pPr>
            <a:endParaRPr lang="en-GB" altLang="en-US" sz="3200">
              <a:solidFill>
                <a:schemeClr val="bg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bg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Establishes/maintains a relationship for a covert purpose</a:t>
            </a:r>
          </a:p>
          <a:p>
            <a:pPr eaLnBrk="1" hangingPunct="1">
              <a:spcBef>
                <a:spcPct val="0"/>
              </a:spcBef>
              <a:buClrTx/>
              <a:buSzTx/>
              <a:buFontTx/>
              <a:buNone/>
            </a:pPr>
            <a:endParaRPr lang="en-GB" altLang="en-US" sz="3200">
              <a:solidFill>
                <a:srgbClr val="0033CC"/>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bg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Obtain/disclose information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2">
            <a:extLst>
              <a:ext uri="{FF2B5EF4-FFF2-40B4-BE49-F238E27FC236}">
                <a16:creationId xmlns:a16="http://schemas.microsoft.com/office/drawing/2014/main" id="{9AE02FFE-2E7E-4674-8B83-25ED11EA0E81}"/>
              </a:ext>
            </a:extLst>
          </p:cNvPr>
          <p:cNvSpPr>
            <a:spLocks noGrp="1" noChangeArrowheads="1"/>
          </p:cNvSpPr>
          <p:nvPr>
            <p:ph type="title"/>
          </p:nvPr>
        </p:nvSpPr>
        <p:spPr/>
        <p:txBody>
          <a:bodyPr/>
          <a:lstStyle/>
          <a:p>
            <a:pPr eaLnBrk="1" hangingPunct="1"/>
            <a:r>
              <a:rPr lang="en-GB" altLang="en-US">
                <a:solidFill>
                  <a:schemeClr val="tx1"/>
                </a:solidFill>
              </a:rPr>
              <a:t>The Future </a:t>
            </a:r>
          </a:p>
        </p:txBody>
      </p:sp>
      <p:sp>
        <p:nvSpPr>
          <p:cNvPr id="80899" name="Content Placeholder 1">
            <a:extLst>
              <a:ext uri="{FF2B5EF4-FFF2-40B4-BE49-F238E27FC236}">
                <a16:creationId xmlns:a16="http://schemas.microsoft.com/office/drawing/2014/main" id="{F28D64EF-94AD-4ACD-91A1-FC5FCAF0DC8E}"/>
              </a:ext>
            </a:extLst>
          </p:cNvPr>
          <p:cNvSpPr>
            <a:spLocks noGrp="1" noChangeArrowheads="1"/>
          </p:cNvSpPr>
          <p:nvPr>
            <p:ph idx="1"/>
          </p:nvPr>
        </p:nvSpPr>
        <p:spPr/>
        <p:txBody>
          <a:bodyPr/>
          <a:lstStyle/>
          <a:p>
            <a:pPr marL="365125" indent="-255588" eaLnBrk="1" hangingPunct="1">
              <a:spcBef>
                <a:spcPts val="925"/>
              </a:spcBef>
              <a:buFont typeface="Wingdings 3" panose="05040102010807070707" pitchFamily="18" charset="2"/>
              <a:buChar char=""/>
            </a:pPr>
            <a:r>
              <a:rPr lang="en-GB" altLang="en-US" sz="2400" b="1">
                <a:solidFill>
                  <a:schemeClr val="tx1"/>
                </a:solidFill>
              </a:rPr>
              <a:t>Disclosure of intelligence during court cases? </a:t>
            </a:r>
          </a:p>
          <a:p>
            <a:pPr marL="365125" indent="-255588" eaLnBrk="1" hangingPunct="1">
              <a:spcBef>
                <a:spcPts val="925"/>
              </a:spcBef>
              <a:buFont typeface="Wingdings 3" panose="05040102010807070707" pitchFamily="18" charset="2"/>
              <a:buChar char=""/>
            </a:pPr>
            <a:r>
              <a:rPr lang="en-GB" altLang="en-US" sz="2400" b="1">
                <a:solidFill>
                  <a:schemeClr val="tx1"/>
                </a:solidFill>
              </a:rPr>
              <a:t>National Crime Agency responsible for serious and organised crime, </a:t>
            </a:r>
          </a:p>
          <a:p>
            <a:pPr marL="365125" indent="-255588" eaLnBrk="1" hangingPunct="1">
              <a:spcBef>
                <a:spcPts val="925"/>
              </a:spcBef>
              <a:buFont typeface="Wingdings 3" panose="05040102010807070707" pitchFamily="18" charset="2"/>
              <a:buChar char=""/>
            </a:pPr>
            <a:r>
              <a:rPr lang="en-GB" altLang="en-US" sz="2400" b="1">
                <a:solidFill>
                  <a:schemeClr val="tx1"/>
                </a:solidFill>
              </a:rPr>
              <a:t>But what about local level?- community policing here to stay but models of POP and intelligence led policing built in – Hybrid policing?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DDA45491-403A-445E-B1E3-CB84B5EB4E96}"/>
              </a:ext>
            </a:extLst>
          </p:cNvPr>
          <p:cNvSpPr>
            <a:spLocks noGrp="1"/>
          </p:cNvSpPr>
          <p:nvPr>
            <p:ph type="title"/>
          </p:nvPr>
        </p:nvSpPr>
        <p:spPr>
          <a:xfrm>
            <a:off x="2195513" y="274638"/>
            <a:ext cx="6491287" cy="420687"/>
          </a:xfrm>
        </p:spPr>
        <p:txBody>
          <a:bodyPr rtlCol="0">
            <a:normAutofit fontScale="90000"/>
          </a:bodyPr>
          <a:lstStyle/>
          <a:p>
            <a:pPr eaLnBrk="1" fontAlgn="auto" hangingPunct="1">
              <a:spcAft>
                <a:spcPts val="0"/>
              </a:spcAft>
              <a:defRPr/>
            </a:pPr>
            <a:r>
              <a:rPr lang="en-GB" altLang="en-US" sz="2800"/>
              <a:t>References and Further Reading </a:t>
            </a:r>
          </a:p>
        </p:txBody>
      </p:sp>
      <p:sp>
        <p:nvSpPr>
          <p:cNvPr id="73730" name="Content Placeholder 2">
            <a:extLst>
              <a:ext uri="{FF2B5EF4-FFF2-40B4-BE49-F238E27FC236}">
                <a16:creationId xmlns:a16="http://schemas.microsoft.com/office/drawing/2014/main" id="{9E9C5E15-6E23-48F4-A15E-B97A282629ED}"/>
              </a:ext>
            </a:extLst>
          </p:cNvPr>
          <p:cNvSpPr>
            <a:spLocks noGrp="1"/>
          </p:cNvSpPr>
          <p:nvPr>
            <p:ph idx="1"/>
          </p:nvPr>
        </p:nvSpPr>
        <p:spPr>
          <a:xfrm>
            <a:off x="611188" y="1468438"/>
            <a:ext cx="7273925" cy="4913312"/>
          </a:xfrm>
        </p:spPr>
        <p:txBody>
          <a:bodyPr rtlCol="0">
            <a:normAutofit fontScale="85000" lnSpcReduction="10000"/>
          </a:bodyPr>
          <a:lstStyle/>
          <a:p>
            <a:pPr marL="240030" indent="-240030" eaLnBrk="1" fontAlgn="auto" hangingPunct="1">
              <a:spcBef>
                <a:spcPts val="930"/>
              </a:spcBef>
              <a:spcAft>
                <a:spcPts val="0"/>
              </a:spcAft>
              <a:buFont typeface="Wingdings 3" charset="2"/>
              <a:buChar char=""/>
              <a:defRPr/>
            </a:pPr>
            <a:endParaRPr lang="en-US" altLang="en-US" sz="1200" dirty="0">
              <a:solidFill>
                <a:srgbClr val="343434"/>
              </a:solidFill>
              <a:latin typeface="Arial" panose="020B0604020202020204" pitchFamily="34" charset="0"/>
              <a:cs typeface="Arial" panose="020B0604020202020204" pitchFamily="34" charset="0"/>
            </a:endParaRPr>
          </a:p>
          <a:p>
            <a:pPr marL="240030" indent="-240030" eaLnBrk="1" fontAlgn="auto" hangingPunct="1">
              <a:spcBef>
                <a:spcPts val="930"/>
              </a:spcBef>
              <a:spcAft>
                <a:spcPts val="0"/>
              </a:spcAft>
              <a:buFont typeface="Wingdings 3" charset="2"/>
              <a:buChar char=""/>
              <a:defRPr/>
            </a:pPr>
            <a:r>
              <a:rPr lang="en-US" altLang="en-US" b="1" dirty="0">
                <a:solidFill>
                  <a:srgbClr val="343434"/>
                </a:solidFill>
                <a:latin typeface="Arial" panose="020B0604020202020204" pitchFamily="34" charset="0"/>
                <a:cs typeface="Arial" panose="020B0604020202020204" pitchFamily="34" charset="0"/>
              </a:rPr>
              <a:t>Bullock, K., </a:t>
            </a:r>
            <a:r>
              <a:rPr lang="en-US" altLang="en-US" b="1" dirty="0" err="1">
                <a:solidFill>
                  <a:srgbClr val="343434"/>
                </a:solidFill>
                <a:latin typeface="Arial" panose="020B0604020202020204" pitchFamily="34" charset="0"/>
                <a:cs typeface="Arial" panose="020B0604020202020204" pitchFamily="34" charset="0"/>
              </a:rPr>
              <a:t>Erol</a:t>
            </a:r>
            <a:r>
              <a:rPr lang="en-US" altLang="en-US" b="1" dirty="0">
                <a:solidFill>
                  <a:srgbClr val="343434"/>
                </a:solidFill>
                <a:latin typeface="Arial" panose="020B0604020202020204" pitchFamily="34" charset="0"/>
                <a:cs typeface="Arial" panose="020B0604020202020204" pitchFamily="34" charset="0"/>
              </a:rPr>
              <a:t>, R and Tilley, N. (2006), </a:t>
            </a:r>
            <a:r>
              <a:rPr lang="en-US" altLang="en-US" b="1" i="1" dirty="0">
                <a:solidFill>
                  <a:srgbClr val="343434"/>
                </a:solidFill>
                <a:latin typeface="Arial" panose="020B0604020202020204" pitchFamily="34" charset="0"/>
                <a:cs typeface="Arial" panose="020B0604020202020204" pitchFamily="34" charset="0"/>
              </a:rPr>
              <a:t>Problem-Orientated Policing and Partnerships. </a:t>
            </a:r>
            <a:r>
              <a:rPr lang="en-US" altLang="en-US" b="1" dirty="0">
                <a:solidFill>
                  <a:srgbClr val="343434"/>
                </a:solidFill>
                <a:latin typeface="Arial" panose="020B0604020202020204" pitchFamily="34" charset="0"/>
                <a:cs typeface="Arial" panose="020B0604020202020204" pitchFamily="34" charset="0"/>
              </a:rPr>
              <a:t>Devon: </a:t>
            </a:r>
            <a:r>
              <a:rPr lang="en-US" altLang="en-US" b="1" dirty="0" err="1">
                <a:solidFill>
                  <a:srgbClr val="343434"/>
                </a:solidFill>
                <a:latin typeface="Arial" panose="020B0604020202020204" pitchFamily="34" charset="0"/>
                <a:cs typeface="Arial" panose="020B0604020202020204" pitchFamily="34" charset="0"/>
              </a:rPr>
              <a:t>Willan</a:t>
            </a:r>
            <a:r>
              <a:rPr lang="en-US" altLang="en-US" b="1" dirty="0">
                <a:solidFill>
                  <a:srgbClr val="343434"/>
                </a:solidFill>
                <a:latin typeface="Arial" panose="020B0604020202020204" pitchFamily="34" charset="0"/>
                <a:cs typeface="Arial" panose="020B0604020202020204" pitchFamily="34" charset="0"/>
              </a:rPr>
              <a:t> Publishing </a:t>
            </a:r>
          </a:p>
          <a:p>
            <a:pPr marL="240030" indent="-240030" eaLnBrk="1" fontAlgn="auto" hangingPunct="1">
              <a:spcBef>
                <a:spcPts val="930"/>
              </a:spcBef>
              <a:spcAft>
                <a:spcPts val="0"/>
              </a:spcAft>
              <a:buFont typeface="Wingdings 3" charset="2"/>
              <a:buChar char=""/>
              <a:defRPr/>
            </a:pPr>
            <a:r>
              <a:rPr lang="en-US" altLang="en-US" b="1" dirty="0">
                <a:solidFill>
                  <a:srgbClr val="343434"/>
                </a:solidFill>
                <a:latin typeface="Arial" panose="020B0604020202020204" pitchFamily="34" charset="0"/>
                <a:cs typeface="Arial" panose="020B0604020202020204" pitchFamily="34" charset="0"/>
              </a:rPr>
              <a:t>Centre for Problem Orientated Policing  http://www.popcenter.org/about/?p=sara</a:t>
            </a:r>
          </a:p>
          <a:p>
            <a:pPr marL="240030" indent="-240030" eaLnBrk="1" fontAlgn="auto" hangingPunct="1">
              <a:spcBef>
                <a:spcPts val="930"/>
              </a:spcBef>
              <a:spcAft>
                <a:spcPts val="0"/>
              </a:spcAft>
              <a:buFont typeface="Wingdings 3" charset="2"/>
              <a:buChar char=""/>
              <a:defRPr/>
            </a:pPr>
            <a:r>
              <a:rPr lang="en-US" altLang="en-US" b="1" dirty="0" err="1">
                <a:solidFill>
                  <a:srgbClr val="343434"/>
                </a:solidFill>
                <a:latin typeface="Arial" panose="020B0604020202020204" pitchFamily="34" charset="0"/>
                <a:cs typeface="Arial" panose="020B0604020202020204" pitchFamily="34" charset="0"/>
              </a:rPr>
              <a:t>Civitas</a:t>
            </a:r>
            <a:r>
              <a:rPr lang="en-US" altLang="en-US" b="1" dirty="0">
                <a:solidFill>
                  <a:srgbClr val="343434"/>
                </a:solidFill>
                <a:latin typeface="Arial" panose="020B0604020202020204" pitchFamily="34" charset="0"/>
                <a:cs typeface="Arial" panose="020B0604020202020204" pitchFamily="34" charset="0"/>
              </a:rPr>
              <a:t>  1997 </a:t>
            </a:r>
            <a:r>
              <a:rPr lang="en-GB" altLang="en-US" b="1" i="1" dirty="0">
                <a:solidFill>
                  <a:schemeClr val="tx2">
                    <a:lumMod val="75000"/>
                    <a:lumOff val="25000"/>
                  </a:schemeClr>
                </a:solidFill>
                <a:latin typeface="Arial" panose="020B0604020202020204" pitchFamily="34" charset="0"/>
                <a:cs typeface="Arial" panose="020B0604020202020204" pitchFamily="34" charset="0"/>
              </a:rPr>
              <a:t>Zero Tolerance: Policing a Free Society  </a:t>
            </a:r>
            <a:r>
              <a:rPr lang="en-GB" altLang="en-US" b="1" dirty="0">
                <a:solidFill>
                  <a:schemeClr val="tx2">
                    <a:lumMod val="75000"/>
                    <a:lumOff val="25000"/>
                  </a:schemeClr>
                </a:solidFill>
                <a:latin typeface="Arial" panose="020B0604020202020204" pitchFamily="34" charset="0"/>
                <a:cs typeface="Arial" panose="020B0604020202020204" pitchFamily="34" charset="0"/>
              </a:rPr>
              <a:t>h</a:t>
            </a:r>
            <a:r>
              <a:rPr lang="en-US" altLang="en-US" b="1" dirty="0">
                <a:solidFill>
                  <a:srgbClr val="343434"/>
                </a:solidFill>
                <a:latin typeface="Arial" panose="020B0604020202020204" pitchFamily="34" charset="0"/>
                <a:cs typeface="Arial" panose="020B0604020202020204" pitchFamily="34" charset="0"/>
              </a:rPr>
              <a:t>ttp://www.civitas.org.uk/pdf/cw35.pdf</a:t>
            </a:r>
          </a:p>
          <a:p>
            <a:pPr marL="240030" indent="-240030" eaLnBrk="1" fontAlgn="auto" hangingPunct="1">
              <a:spcBef>
                <a:spcPts val="930"/>
              </a:spcBef>
              <a:spcAft>
                <a:spcPts val="0"/>
              </a:spcAft>
              <a:buFont typeface="Wingdings 3" charset="2"/>
              <a:buChar char=""/>
              <a:defRPr/>
            </a:pPr>
            <a:r>
              <a:rPr lang="en-GB" altLang="en-US" b="1" dirty="0">
                <a:solidFill>
                  <a:schemeClr val="tx2">
                    <a:lumMod val="75000"/>
                    <a:lumOff val="25000"/>
                  </a:schemeClr>
                </a:solidFill>
                <a:latin typeface="Arial" panose="020B0604020202020204" pitchFamily="34" charset="0"/>
                <a:cs typeface="Arial" panose="020B0604020202020204" pitchFamily="34" charset="0"/>
              </a:rPr>
              <a:t>Friedman, R. R., (1992), </a:t>
            </a:r>
            <a:r>
              <a:rPr lang="en-GB" altLang="en-US" b="1" i="1" dirty="0">
                <a:solidFill>
                  <a:schemeClr val="tx2">
                    <a:lumMod val="75000"/>
                    <a:lumOff val="25000"/>
                  </a:schemeClr>
                </a:solidFill>
                <a:latin typeface="Arial" panose="020B0604020202020204" pitchFamily="34" charset="0"/>
                <a:cs typeface="Arial" panose="020B0604020202020204" pitchFamily="34" charset="0"/>
              </a:rPr>
              <a:t>Community Policing- Comparative Perspectives and Prospects</a:t>
            </a:r>
            <a:r>
              <a:rPr lang="en-GB" altLang="en-US" b="1" dirty="0">
                <a:solidFill>
                  <a:schemeClr val="tx2">
                    <a:lumMod val="75000"/>
                    <a:lumOff val="25000"/>
                  </a:schemeClr>
                </a:solidFill>
                <a:latin typeface="Arial" panose="020B0604020202020204" pitchFamily="34" charset="0"/>
                <a:cs typeface="Arial" panose="020B0604020202020204" pitchFamily="34" charset="0"/>
              </a:rPr>
              <a:t>.</a:t>
            </a:r>
            <a:endParaRPr lang="en-US" altLang="en-US" b="1" dirty="0">
              <a:solidFill>
                <a:srgbClr val="343434"/>
              </a:solidFill>
              <a:latin typeface="Arial" panose="020B0604020202020204" pitchFamily="34" charset="0"/>
              <a:cs typeface="Arial" panose="020B0604020202020204" pitchFamily="34" charset="0"/>
            </a:endParaRPr>
          </a:p>
          <a:p>
            <a:pPr marL="240030" indent="-240030" eaLnBrk="1" fontAlgn="auto" hangingPunct="1">
              <a:spcBef>
                <a:spcPts val="930"/>
              </a:spcBef>
              <a:spcAft>
                <a:spcPts val="0"/>
              </a:spcAft>
              <a:buFont typeface="Wingdings 3" charset="2"/>
              <a:buChar char=""/>
              <a:defRPr/>
            </a:pPr>
            <a:r>
              <a:rPr lang="en-US" altLang="en-US" b="1" dirty="0">
                <a:solidFill>
                  <a:srgbClr val="343434"/>
                </a:solidFill>
                <a:latin typeface="Arial" panose="020B0604020202020204" pitchFamily="34" charset="0"/>
                <a:cs typeface="Arial" panose="020B0604020202020204" pitchFamily="34" charset="0"/>
              </a:rPr>
              <a:t>Her Majesty’s Inspectorate of Constabulary: Adapting  to Protest (July 2009)</a:t>
            </a:r>
            <a:r>
              <a:rPr lang="en-US" altLang="en-US" b="1" dirty="0">
                <a:solidFill>
                  <a:srgbClr val="FF2712"/>
                </a:solidFill>
                <a:latin typeface="Arial" panose="020B0604020202020204" pitchFamily="34" charset="0"/>
                <a:ea typeface="ヒラギノ角ゴ ProN W3"/>
                <a:cs typeface="Arial" panose="020B0604020202020204" pitchFamily="34" charset="0"/>
                <a:sym typeface="Gill Sans"/>
                <a:hlinkClick r:id="rId3"/>
              </a:rPr>
              <a:t> http://www.hmic.gov.uk/media/adapting-to-protest-20090705.pdf</a:t>
            </a:r>
            <a:endParaRPr lang="en-US" altLang="en-US" b="1" dirty="0">
              <a:solidFill>
                <a:srgbClr val="FF2712"/>
              </a:solidFill>
              <a:latin typeface="Arial" panose="020B0604020202020204" pitchFamily="34" charset="0"/>
              <a:ea typeface="ヒラギノ角ゴ ProN W3"/>
              <a:cs typeface="Arial" panose="020B0604020202020204" pitchFamily="34" charset="0"/>
              <a:sym typeface="Gill Sans"/>
            </a:endParaRPr>
          </a:p>
          <a:p>
            <a:pPr marL="240030" indent="-240030" eaLnBrk="1" fontAlgn="auto" hangingPunct="1">
              <a:spcBef>
                <a:spcPts val="930"/>
              </a:spcBef>
              <a:spcAft>
                <a:spcPts val="0"/>
              </a:spcAft>
              <a:buFont typeface="Wingdings 3" charset="2"/>
              <a:buChar char=""/>
              <a:defRPr/>
            </a:pPr>
            <a:r>
              <a:rPr lang="en-US" altLang="en-US" b="1" dirty="0">
                <a:solidFill>
                  <a:schemeClr val="tx2">
                    <a:lumMod val="75000"/>
                    <a:lumOff val="25000"/>
                  </a:schemeClr>
                </a:solidFill>
                <a:latin typeface="Arial" panose="020B0604020202020204" pitchFamily="34" charset="0"/>
                <a:ea typeface="ヒラギノ角ゴ ProN W3"/>
                <a:cs typeface="Arial" panose="020B0604020202020204" pitchFamily="34" charset="0"/>
                <a:sym typeface="Gill Sans"/>
              </a:rPr>
              <a:t>National Criminal  Intelligence Service  (2000) </a:t>
            </a:r>
            <a:r>
              <a:rPr lang="en-GB" altLang="en-US" b="1" i="1" dirty="0">
                <a:solidFill>
                  <a:schemeClr val="tx2">
                    <a:lumMod val="75000"/>
                    <a:lumOff val="25000"/>
                  </a:schemeClr>
                </a:solidFill>
              </a:rPr>
              <a:t>The National Intelligence Model. </a:t>
            </a:r>
            <a:r>
              <a:rPr lang="en-GB" altLang="en-US" b="1" dirty="0">
                <a:solidFill>
                  <a:schemeClr val="tx2">
                    <a:lumMod val="75000"/>
                    <a:lumOff val="25000"/>
                  </a:schemeClr>
                </a:solidFill>
                <a:hlinkClick r:id="rId4"/>
              </a:rPr>
              <a:t>http://www.intelligenceanalysis.net/National%20Intelligence%20Model.pdf</a:t>
            </a:r>
            <a:endParaRPr lang="en-GB" altLang="en-US" b="1" dirty="0">
              <a:solidFill>
                <a:schemeClr val="tx2">
                  <a:lumMod val="75000"/>
                  <a:lumOff val="25000"/>
                </a:schemeClr>
              </a:solidFill>
            </a:endParaRPr>
          </a:p>
          <a:p>
            <a:pPr marL="240030" indent="-240030" eaLnBrk="1" fontAlgn="auto" hangingPunct="1">
              <a:spcBef>
                <a:spcPts val="930"/>
              </a:spcBef>
              <a:spcAft>
                <a:spcPts val="0"/>
              </a:spcAft>
              <a:buFont typeface="Wingdings 3" charset="2"/>
              <a:buChar char=""/>
              <a:defRPr/>
            </a:pPr>
            <a:r>
              <a:rPr lang="en-GB" altLang="en-US" b="1" dirty="0" err="1">
                <a:solidFill>
                  <a:schemeClr val="tx2">
                    <a:lumMod val="75000"/>
                    <a:lumOff val="25000"/>
                  </a:schemeClr>
                </a:solidFill>
                <a:latin typeface="Arial" panose="020B0604020202020204" pitchFamily="34" charset="0"/>
                <a:ea typeface="ヒラギノ角ゴ ProN W3"/>
                <a:cs typeface="ヒラギノ角ゴ ProN W3"/>
                <a:sym typeface="Gill Sans"/>
              </a:rPr>
              <a:t>Ratcliffe</a:t>
            </a:r>
            <a:r>
              <a:rPr lang="en-GB"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 J. (2008), </a:t>
            </a:r>
            <a:r>
              <a:rPr lang="en-GB" altLang="en-US" b="1" i="1" dirty="0">
                <a:solidFill>
                  <a:schemeClr val="tx2">
                    <a:lumMod val="75000"/>
                    <a:lumOff val="25000"/>
                  </a:schemeClr>
                </a:solidFill>
                <a:latin typeface="Arial" panose="020B0604020202020204" pitchFamily="34" charset="0"/>
                <a:ea typeface="ヒラギノ角ゴ ProN W3"/>
                <a:cs typeface="ヒラギノ角ゴ ProN W3"/>
                <a:sym typeface="Gill Sans"/>
              </a:rPr>
              <a:t>Intelligence-Led Policing </a:t>
            </a:r>
            <a:r>
              <a:rPr lang="en-GB"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London: Routledge. </a:t>
            </a:r>
            <a:endParaRPr lang="en-US"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endParaRPr>
          </a:p>
          <a:p>
            <a:pPr marL="240030" indent="-240030" eaLnBrk="1" fontAlgn="auto" hangingPunct="1">
              <a:spcBef>
                <a:spcPts val="930"/>
              </a:spcBef>
              <a:spcAft>
                <a:spcPts val="0"/>
              </a:spcAft>
              <a:buFont typeface="Wingdings 3" charset="2"/>
              <a:buChar char=""/>
              <a:defRPr/>
            </a:pPr>
            <a:r>
              <a:rPr lang="en-US"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Somerville, P. (2009), ‘Understanding community policing’, </a:t>
            </a:r>
            <a:r>
              <a:rPr lang="en-US" altLang="en-US" b="1" i="1" dirty="0">
                <a:solidFill>
                  <a:schemeClr val="tx2">
                    <a:lumMod val="75000"/>
                    <a:lumOff val="25000"/>
                  </a:schemeClr>
                </a:solidFill>
                <a:latin typeface="Arial" panose="020B0604020202020204" pitchFamily="34" charset="0"/>
                <a:ea typeface="ヒラギノ角ゴ ProN W3"/>
                <a:cs typeface="ヒラギノ角ゴ ProN W3"/>
                <a:sym typeface="Gill Sans"/>
              </a:rPr>
              <a:t>Policing: An International Journal of Police Strategies and Management. </a:t>
            </a:r>
            <a:r>
              <a:rPr lang="en-US"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32(2) 261-277</a:t>
            </a:r>
          </a:p>
          <a:p>
            <a:pPr marL="240030" indent="-240030" eaLnBrk="1" fontAlgn="auto" hangingPunct="1">
              <a:spcBef>
                <a:spcPts val="930"/>
              </a:spcBef>
              <a:spcAft>
                <a:spcPts val="0"/>
              </a:spcAft>
              <a:buFont typeface="Wingdings 3" charset="2"/>
              <a:buChar char=""/>
              <a:defRPr/>
            </a:pPr>
            <a:r>
              <a:rPr lang="en-US" altLang="en-US" b="1" dirty="0">
                <a:solidFill>
                  <a:schemeClr val="tx2">
                    <a:lumMod val="75000"/>
                    <a:lumOff val="25000"/>
                  </a:schemeClr>
                </a:solidFill>
                <a:latin typeface="Arial" panose="020B0604020202020204" pitchFamily="34" charset="0"/>
                <a:cs typeface="Arial" panose="020B0604020202020204" pitchFamily="34" charset="0"/>
                <a:sym typeface="Gill Sans"/>
              </a:rPr>
              <a:t>Waddington, P.A.J. (1999), </a:t>
            </a:r>
            <a:r>
              <a:rPr lang="en-US" altLang="en-US" b="1" i="1" dirty="0">
                <a:solidFill>
                  <a:schemeClr val="tx2">
                    <a:lumMod val="75000"/>
                    <a:lumOff val="25000"/>
                  </a:schemeClr>
                </a:solidFill>
                <a:latin typeface="Arial" panose="020B0604020202020204" pitchFamily="34" charset="0"/>
                <a:cs typeface="Arial" panose="020B0604020202020204" pitchFamily="34" charset="0"/>
                <a:sym typeface="Gill Sans"/>
              </a:rPr>
              <a:t>Policing Citizens. </a:t>
            </a:r>
            <a:r>
              <a:rPr lang="en-US" altLang="en-US" b="1" dirty="0">
                <a:solidFill>
                  <a:schemeClr val="tx2">
                    <a:lumMod val="75000"/>
                    <a:lumOff val="25000"/>
                  </a:schemeClr>
                </a:solidFill>
                <a:latin typeface="Arial" panose="020B0604020202020204" pitchFamily="34" charset="0"/>
                <a:cs typeface="Arial" panose="020B0604020202020204" pitchFamily="34" charset="0"/>
                <a:sym typeface="Gill Sans"/>
              </a:rPr>
              <a:t>London: UCL Press Ltd</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6D8ACB3D-D5BD-47DA-A5ED-490015B8C869}&quot;/&gt;&lt;isInvalidForFieldText val=&quot;0&quot;/&gt;&lt;Image&gt;&lt;filename val=&quot;C:\DOCUME~1\swp54152\LOCALS~1\Temp\PR\data\asimages\{6D8ACB3D-D5BD-47DA-A5ED-490015B8C869}_14.png&quot;/&gt;&lt;left val=&quot;31&quot;/&gt;&lt;top val=&quot;345&quot;/&gt;&lt;width val=&quot;176&quot;/&gt;&lt;height val=&quot;7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8&quot;/&gt;&lt;lineCharCount val=&quot;10&quot;/&gt;&lt;lineCharCount val=&quot;10&quot;/&gt;&lt;lineCharCount val=&quot;5&quot;/&gt;&lt;/TableIndex&gt;&lt;/ShapeTextInfo&gt;"/>
  <p:tag name="PRESENTER_SHAPEINFO" val="&lt;ThreeDShapeInfo&gt;&lt;uuid val=&quot;{83E2B98C-3C69-4FC0-A81F-D3F229205478}&quot;/&gt;&lt;isInvalidForFieldText val=&quot;0&quot;/&gt;&lt;Image&gt;&lt;filename val=&quot;C:\DOCUME~1\swp54152\LOCALS~1\Temp\PR\data\asimages\{83E2B98C-3C69-4FC0-A81F-D3F229205478}_14.png&quot;/&gt;&lt;left val=&quot;480&quot;/&gt;&lt;top val=&quot;222&quot;/&gt;&lt;width val=&quot;271&quot;/&gt;&lt;height val=&quot;155&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2&quot;/&gt;&lt;/TableIndex&gt;&lt;/ShapeTextInfo&gt;"/>
  <p:tag name="PRESENTER_SHAPEINFO" val="&lt;ThreeDShapeInfo&gt;&lt;uuid val=&quot;{F70FC266-3E68-425E-AB6C-98403E89D9B2}&quot;/&gt;&lt;isInvalidForFieldText val=&quot;0&quot;/&gt;&lt;Image&gt;&lt;filename val=&quot;C:\DOCUME~1\swp54152\LOCALS~1\Temp\PR\data\asimages\{F70FC266-3E68-425E-AB6C-98403E89D9B2}_14.png&quot;/&gt;&lt;left val=&quot;487&quot;/&gt;&lt;top val=&quot;90&quot;/&gt;&lt;width val=&quot;209&quot;/&gt;&lt;height val=&quot;77&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BE5E3B80-7775-4041-BCB0-1D855FC7DF5F}&quot;/&gt;&lt;isInvalidForFieldText val=&quot;0&quot;/&gt;&lt;Image&gt;&lt;filename val=&quot;C:\DOCUME~1\swp54152\LOCALS~1\Temp\PR\data\asimages\{BE5E3B80-7775-4041-BCB0-1D855FC7DF5F}_7.png&quot;/&gt;&lt;left val=&quot;336&quot;/&gt;&lt;top val=&quot;93&quot;/&gt;&lt;width val=&quot;342&quot;/&gt;&lt;height val=&quot;200&quot;/&gt;&lt;hasText val=&quot;1&quot;/&gt;&lt;/Image&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728573E-75A4-4474-97F1-ABF3E4AF4709}&quot;/&gt;&lt;isInvalidForFieldText val=&quot;0&quot;/&gt;&lt;Image&gt;&lt;filename val=&quot;C:\DOCUME~1\swp54152\LOCALS~1\Temp\PR\data\asimages\{7728573E-75A4-4474-97F1-ABF3E4AF4709}_7.png&quot;/&gt;&lt;left val=&quot;336&quot;/&gt;&lt;top val=&quot;303&quot;/&gt;&lt;width val=&quot;342&quot;/&gt;&lt;height val=&quot;183&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2531277C-BE06-463C-953B-4A61558E5131}&quot;/&gt;&lt;isInvalidForFieldText val=&quot;0&quot;/&gt;&lt;Image&gt;&lt;filename val=&quot;C:\DOCUME~1\swp54152\LOCALS~1\Temp\PR\data\asimages\{2531277C-BE06-463C-953B-4A61558E5131}_12.png&quot;/&gt;&lt;left val=&quot;-18&quot;/&gt;&lt;top val=&quot;-18&quot;/&gt;&lt;width val=&quot;757&quot;/&gt;&lt;height val=&quot;577&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20&quot;/&gt;&lt;/TableIndex&gt;&lt;/ShapeTextInfo&gt;"/>
  <p:tag name="PRESENTER_SHAPEINFO" val="&lt;ThreeDShapeInfo&gt;&lt;uuid val=&quot;{DFAA5658-F404-4FF4-B604-044BDD5FF617}&quot;/&gt;&lt;isInvalidForFieldText val=&quot;0&quot;/&gt;&lt;Image&gt;&lt;filename val=&quot;C:\DOCUME~1\swp54152\LOCALS~1\Temp\PR\data\asimages\{DFAA5658-F404-4FF4-B604-044BDD5FF617}_12.png&quot;/&gt;&lt;left val=&quot;49&quot;/&gt;&lt;top val=&quot;312&quot;/&gt;&lt;width val=&quot;469&quot;/&gt;&lt;height val=&quot;217&quot;/&gt;&lt;hasText val=&quot;0&quot;/&gt;&lt;/Image&gt;&lt;/ThreeDShapeInfo&gt;"/>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3364</TotalTime>
  <Words>3092</Words>
  <Application>Microsoft Office PowerPoint</Application>
  <PresentationFormat>On-screen Show (4:3)</PresentationFormat>
  <Paragraphs>340</Paragraphs>
  <Slides>39</Slides>
  <Notes>33</Notes>
  <HiddenSlides>0</HiddenSlides>
  <MMClips>4</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Intelligence Led Policing  </vt:lpstr>
      <vt:lpstr>History –  Drivers for change </vt:lpstr>
      <vt:lpstr>History –  Drivers for change </vt:lpstr>
      <vt:lpstr>However…</vt:lpstr>
      <vt:lpstr>The National Intelligence Model(NIM)</vt:lpstr>
      <vt:lpstr>PowerPoint Presentation</vt:lpstr>
      <vt:lpstr>Types of crime </vt:lpstr>
      <vt:lpstr>Volume Crime</vt:lpstr>
      <vt:lpstr>Volume Crime</vt:lpstr>
      <vt:lpstr>Types of crime </vt:lpstr>
      <vt:lpstr>Types of crime </vt:lpstr>
      <vt:lpstr>Types of crime </vt:lpstr>
      <vt:lpstr>PowerPoint Presentation</vt:lpstr>
      <vt:lpstr>PowerPoint Presentation</vt:lpstr>
      <vt:lpstr>Terrorism</vt:lpstr>
      <vt:lpstr>PowerPoint Presentation</vt:lpstr>
      <vt:lpstr>Tutorial  - Thursday 1st November 2018</vt:lpstr>
      <vt:lpstr>Following on From Monday…</vt:lpstr>
      <vt:lpstr>Model - Four components </vt:lpstr>
      <vt:lpstr>National Intelligence Model</vt:lpstr>
      <vt:lpstr>NIM</vt:lpstr>
      <vt:lpstr>NIM</vt:lpstr>
      <vt:lpstr>NIM</vt:lpstr>
      <vt:lpstr>The analysis of intelligence will inform two areas: </vt:lpstr>
      <vt:lpstr>The analysis of intelligence will inform two areas: </vt:lpstr>
      <vt:lpstr>The Future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Future </vt:lpstr>
      <vt:lpstr>References and 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Policing- Models of Modern Policing</dc:title>
  <dc:creator>Debbie</dc:creator>
  <cp:lastModifiedBy>Peter Doyle</cp:lastModifiedBy>
  <cp:revision>117</cp:revision>
  <cp:lastPrinted>2017-11-27T11:20:03Z</cp:lastPrinted>
  <dcterms:created xsi:type="dcterms:W3CDTF">2014-01-19T11:58:37Z</dcterms:created>
  <dcterms:modified xsi:type="dcterms:W3CDTF">2019-12-30T13:18:18Z</dcterms:modified>
</cp:coreProperties>
</file>