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48" r:id="rId5"/>
  </p:sldMasterIdLst>
  <p:sldIdLst>
    <p:sldId id="256" r:id="rId6"/>
    <p:sldId id="333" r:id="rId7"/>
    <p:sldId id="401" r:id="rId8"/>
    <p:sldId id="408" r:id="rId9"/>
    <p:sldId id="433" r:id="rId10"/>
    <p:sldId id="435" r:id="rId11"/>
    <p:sldId id="264" r:id="rId12"/>
    <p:sldId id="336" r:id="rId13"/>
    <p:sldId id="337" r:id="rId14"/>
    <p:sldId id="339" r:id="rId15"/>
    <p:sldId id="267" r:id="rId16"/>
    <p:sldId id="338" r:id="rId17"/>
    <p:sldId id="340" r:id="rId18"/>
    <p:sldId id="341" r:id="rId19"/>
    <p:sldId id="271" r:id="rId20"/>
    <p:sldId id="342" r:id="rId21"/>
    <p:sldId id="343" r:id="rId22"/>
    <p:sldId id="344" r:id="rId23"/>
    <p:sldId id="345" r:id="rId24"/>
    <p:sldId id="346" r:id="rId25"/>
    <p:sldId id="347" r:id="rId26"/>
    <p:sldId id="348" r:id="rId27"/>
    <p:sldId id="349" r:id="rId28"/>
    <p:sldId id="350" r:id="rId29"/>
    <p:sldId id="351" r:id="rId30"/>
    <p:sldId id="352" r:id="rId31"/>
    <p:sldId id="353" r:id="rId32"/>
    <p:sldId id="278" r:id="rId33"/>
    <p:sldId id="279" r:id="rId34"/>
    <p:sldId id="354" r:id="rId35"/>
    <p:sldId id="355" r:id="rId36"/>
    <p:sldId id="356" r:id="rId37"/>
    <p:sldId id="357" r:id="rId38"/>
    <p:sldId id="358" r:id="rId39"/>
    <p:sldId id="359" r:id="rId40"/>
    <p:sldId id="283" r:id="rId41"/>
    <p:sldId id="360" r:id="rId42"/>
    <p:sldId id="407" r:id="rId43"/>
    <p:sldId id="409" r:id="rId44"/>
    <p:sldId id="410" r:id="rId45"/>
    <p:sldId id="389" r:id="rId46"/>
    <p:sldId id="361" r:id="rId47"/>
    <p:sldId id="362" r:id="rId48"/>
    <p:sldId id="363" r:id="rId49"/>
    <p:sldId id="364" r:id="rId50"/>
    <p:sldId id="365" r:id="rId51"/>
    <p:sldId id="366" r:id="rId52"/>
    <p:sldId id="288" r:id="rId53"/>
    <p:sldId id="291" r:id="rId54"/>
    <p:sldId id="367" r:id="rId55"/>
    <p:sldId id="368" r:id="rId56"/>
    <p:sldId id="369" r:id="rId57"/>
    <p:sldId id="370" r:id="rId58"/>
    <p:sldId id="371" r:id="rId59"/>
    <p:sldId id="372" r:id="rId60"/>
    <p:sldId id="331" r:id="rId61"/>
    <p:sldId id="295" r:id="rId62"/>
    <p:sldId id="330" r:id="rId63"/>
    <p:sldId id="451" r:id="rId64"/>
    <p:sldId id="436" r:id="rId65"/>
    <p:sldId id="437" r:id="rId66"/>
    <p:sldId id="438" r:id="rId67"/>
    <p:sldId id="439" r:id="rId68"/>
    <p:sldId id="373" r:id="rId69"/>
    <p:sldId id="318" r:id="rId70"/>
    <p:sldId id="375" r:id="rId71"/>
    <p:sldId id="300" r:id="rId72"/>
    <p:sldId id="376" r:id="rId73"/>
    <p:sldId id="377" r:id="rId74"/>
    <p:sldId id="378" r:id="rId75"/>
    <p:sldId id="304" r:id="rId76"/>
    <p:sldId id="379" r:id="rId77"/>
    <p:sldId id="453" r:id="rId78"/>
    <p:sldId id="380" r:id="rId79"/>
    <p:sldId id="381" r:id="rId80"/>
    <p:sldId id="382" r:id="rId81"/>
    <p:sldId id="383" r:id="rId82"/>
    <p:sldId id="384" r:id="rId83"/>
    <p:sldId id="385" r:id="rId84"/>
    <p:sldId id="386" r:id="rId85"/>
    <p:sldId id="332" r:id="rId86"/>
    <p:sldId id="387" r:id="rId87"/>
    <p:sldId id="313" r:id="rId88"/>
    <p:sldId id="388" r:id="rId89"/>
    <p:sldId id="411" r:id="rId90"/>
    <p:sldId id="412" r:id="rId91"/>
    <p:sldId id="413" r:id="rId92"/>
    <p:sldId id="414" r:id="rId93"/>
    <p:sldId id="415" r:id="rId94"/>
    <p:sldId id="424" r:id="rId95"/>
    <p:sldId id="416" r:id="rId96"/>
    <p:sldId id="417" r:id="rId97"/>
    <p:sldId id="418" r:id="rId98"/>
    <p:sldId id="419" r:id="rId99"/>
    <p:sldId id="420" r:id="rId100"/>
    <p:sldId id="421" r:id="rId101"/>
    <p:sldId id="452" r:id="rId102"/>
    <p:sldId id="422" r:id="rId103"/>
    <p:sldId id="423" r:id="rId104"/>
    <p:sldId id="326" r:id="rId105"/>
    <p:sldId id="426" r:id="rId106"/>
    <p:sldId id="425" r:id="rId107"/>
    <p:sldId id="427" r:id="rId108"/>
    <p:sldId id="428" r:id="rId109"/>
    <p:sldId id="429" r:id="rId110"/>
    <p:sldId id="430" r:id="rId111"/>
    <p:sldId id="431" r:id="rId112"/>
    <p:sldId id="315" r:id="rId113"/>
    <p:sldId id="316" r:id="rId114"/>
    <p:sldId id="447" r:id="rId115"/>
    <p:sldId id="448" r:id="rId116"/>
    <p:sldId id="449" r:id="rId117"/>
    <p:sldId id="450" r:id="rId1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81E622-3228-C255-EE1A-90BE60EFC25F}" v="209" dt="2026-05-12T13:18:32.421"/>
    <p1510:client id="{D4A243DF-0735-53AF-F56F-BB8590B0C9FD}" v="284" dt="2026-05-12T18:58:51.354"/>
    <p1510:client id="{F956DFAA-2C45-7B91-C28D-3549A337165F}" v="109" dt="2026-05-13T11:41:54.5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54" y="5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1.xml"/><Relationship Id="rId117" Type="http://schemas.openxmlformats.org/officeDocument/2006/relationships/slide" Target="slides/slide112.xml"/><Relationship Id="rId21" Type="http://schemas.openxmlformats.org/officeDocument/2006/relationships/slide" Target="slides/slide16.xml"/><Relationship Id="rId42" Type="http://schemas.openxmlformats.org/officeDocument/2006/relationships/slide" Target="slides/slide37.xml"/><Relationship Id="rId47" Type="http://schemas.openxmlformats.org/officeDocument/2006/relationships/slide" Target="slides/slide42.xml"/><Relationship Id="rId63" Type="http://schemas.openxmlformats.org/officeDocument/2006/relationships/slide" Target="slides/slide58.xml"/><Relationship Id="rId68" Type="http://schemas.openxmlformats.org/officeDocument/2006/relationships/slide" Target="slides/slide63.xml"/><Relationship Id="rId84" Type="http://schemas.openxmlformats.org/officeDocument/2006/relationships/slide" Target="slides/slide79.xml"/><Relationship Id="rId89" Type="http://schemas.openxmlformats.org/officeDocument/2006/relationships/slide" Target="slides/slide84.xml"/><Relationship Id="rId112" Type="http://schemas.openxmlformats.org/officeDocument/2006/relationships/slide" Target="slides/slide107.xml"/><Relationship Id="rId16" Type="http://schemas.openxmlformats.org/officeDocument/2006/relationships/slide" Target="slides/slide11.xml"/><Relationship Id="rId107" Type="http://schemas.openxmlformats.org/officeDocument/2006/relationships/slide" Target="slides/slide102.xml"/><Relationship Id="rId11" Type="http://schemas.openxmlformats.org/officeDocument/2006/relationships/slide" Target="slides/slide6.xml"/><Relationship Id="rId32" Type="http://schemas.openxmlformats.org/officeDocument/2006/relationships/slide" Target="slides/slide27.xml"/><Relationship Id="rId37" Type="http://schemas.openxmlformats.org/officeDocument/2006/relationships/slide" Target="slides/slide32.xml"/><Relationship Id="rId53" Type="http://schemas.openxmlformats.org/officeDocument/2006/relationships/slide" Target="slides/slide48.xml"/><Relationship Id="rId58" Type="http://schemas.openxmlformats.org/officeDocument/2006/relationships/slide" Target="slides/slide53.xml"/><Relationship Id="rId74" Type="http://schemas.openxmlformats.org/officeDocument/2006/relationships/slide" Target="slides/slide69.xml"/><Relationship Id="rId79" Type="http://schemas.openxmlformats.org/officeDocument/2006/relationships/slide" Target="slides/slide74.xml"/><Relationship Id="rId102" Type="http://schemas.openxmlformats.org/officeDocument/2006/relationships/slide" Target="slides/slide97.xml"/><Relationship Id="rId123" Type="http://schemas.microsoft.com/office/2016/11/relationships/changesInfo" Target="changesInfos/changesInfo1.xml"/><Relationship Id="rId5" Type="http://schemas.openxmlformats.org/officeDocument/2006/relationships/slideMaster" Target="slideMasters/slideMaster2.xml"/><Relationship Id="rId90" Type="http://schemas.openxmlformats.org/officeDocument/2006/relationships/slide" Target="slides/slide85.xml"/><Relationship Id="rId95" Type="http://schemas.openxmlformats.org/officeDocument/2006/relationships/slide" Target="slides/slide90.xml"/><Relationship Id="rId22" Type="http://schemas.openxmlformats.org/officeDocument/2006/relationships/slide" Target="slides/slide17.xml"/><Relationship Id="rId27" Type="http://schemas.openxmlformats.org/officeDocument/2006/relationships/slide" Target="slides/slide22.xml"/><Relationship Id="rId43" Type="http://schemas.openxmlformats.org/officeDocument/2006/relationships/slide" Target="slides/slide38.xml"/><Relationship Id="rId48" Type="http://schemas.openxmlformats.org/officeDocument/2006/relationships/slide" Target="slides/slide43.xml"/><Relationship Id="rId64" Type="http://schemas.openxmlformats.org/officeDocument/2006/relationships/slide" Target="slides/slide59.xml"/><Relationship Id="rId69" Type="http://schemas.openxmlformats.org/officeDocument/2006/relationships/slide" Target="slides/slide64.xml"/><Relationship Id="rId113" Type="http://schemas.openxmlformats.org/officeDocument/2006/relationships/slide" Target="slides/slide108.xml"/><Relationship Id="rId118" Type="http://schemas.openxmlformats.org/officeDocument/2006/relationships/slide" Target="slides/slide113.xml"/><Relationship Id="rId80" Type="http://schemas.openxmlformats.org/officeDocument/2006/relationships/slide" Target="slides/slide75.xml"/><Relationship Id="rId85" Type="http://schemas.openxmlformats.org/officeDocument/2006/relationships/slide" Target="slides/slide80.xml"/><Relationship Id="rId12" Type="http://schemas.openxmlformats.org/officeDocument/2006/relationships/slide" Target="slides/slide7.xml"/><Relationship Id="rId17" Type="http://schemas.openxmlformats.org/officeDocument/2006/relationships/slide" Target="slides/slide12.xml"/><Relationship Id="rId33" Type="http://schemas.openxmlformats.org/officeDocument/2006/relationships/slide" Target="slides/slide28.xml"/><Relationship Id="rId38" Type="http://schemas.openxmlformats.org/officeDocument/2006/relationships/slide" Target="slides/slide33.xml"/><Relationship Id="rId59" Type="http://schemas.openxmlformats.org/officeDocument/2006/relationships/slide" Target="slides/slide54.xml"/><Relationship Id="rId103" Type="http://schemas.openxmlformats.org/officeDocument/2006/relationships/slide" Target="slides/slide98.xml"/><Relationship Id="rId108" Type="http://schemas.openxmlformats.org/officeDocument/2006/relationships/slide" Target="slides/slide103.xml"/><Relationship Id="rId124" Type="http://schemas.microsoft.com/office/2015/10/relationships/revisionInfo" Target="revisionInfo.xml"/><Relationship Id="rId54" Type="http://schemas.openxmlformats.org/officeDocument/2006/relationships/slide" Target="slides/slide49.xml"/><Relationship Id="rId70" Type="http://schemas.openxmlformats.org/officeDocument/2006/relationships/slide" Target="slides/slide65.xml"/><Relationship Id="rId75" Type="http://schemas.openxmlformats.org/officeDocument/2006/relationships/slide" Target="slides/slide70.xml"/><Relationship Id="rId91" Type="http://schemas.openxmlformats.org/officeDocument/2006/relationships/slide" Target="slides/slide86.xml"/><Relationship Id="rId96" Type="http://schemas.openxmlformats.org/officeDocument/2006/relationships/slide" Target="slides/slide91.xml"/><Relationship Id="rId1" Type="http://schemas.openxmlformats.org/officeDocument/2006/relationships/customXml" Target="../customXml/item1.xml"/><Relationship Id="rId6" Type="http://schemas.openxmlformats.org/officeDocument/2006/relationships/slide" Target="slides/slide1.xml"/><Relationship Id="rId23" Type="http://schemas.openxmlformats.org/officeDocument/2006/relationships/slide" Target="slides/slide18.xml"/><Relationship Id="rId28" Type="http://schemas.openxmlformats.org/officeDocument/2006/relationships/slide" Target="slides/slide23.xml"/><Relationship Id="rId49" Type="http://schemas.openxmlformats.org/officeDocument/2006/relationships/slide" Target="slides/slide44.xml"/><Relationship Id="rId114" Type="http://schemas.openxmlformats.org/officeDocument/2006/relationships/slide" Target="slides/slide109.xml"/><Relationship Id="rId119" Type="http://schemas.openxmlformats.org/officeDocument/2006/relationships/presProps" Target="presProps.xml"/><Relationship Id="rId44" Type="http://schemas.openxmlformats.org/officeDocument/2006/relationships/slide" Target="slides/slide39.xml"/><Relationship Id="rId60" Type="http://schemas.openxmlformats.org/officeDocument/2006/relationships/slide" Target="slides/slide55.xml"/><Relationship Id="rId65" Type="http://schemas.openxmlformats.org/officeDocument/2006/relationships/slide" Target="slides/slide60.xml"/><Relationship Id="rId81" Type="http://schemas.openxmlformats.org/officeDocument/2006/relationships/slide" Target="slides/slide76.xml"/><Relationship Id="rId86" Type="http://schemas.openxmlformats.org/officeDocument/2006/relationships/slide" Target="slides/slide81.xml"/><Relationship Id="rId4" Type="http://schemas.openxmlformats.org/officeDocument/2006/relationships/slideMaster" Target="slideMasters/slideMaster1.xml"/><Relationship Id="rId9" Type="http://schemas.openxmlformats.org/officeDocument/2006/relationships/slide" Target="slides/slide4.xml"/><Relationship Id="rId13" Type="http://schemas.openxmlformats.org/officeDocument/2006/relationships/slide" Target="slides/slide8.xml"/><Relationship Id="rId18" Type="http://schemas.openxmlformats.org/officeDocument/2006/relationships/slide" Target="slides/slide13.xml"/><Relationship Id="rId39" Type="http://schemas.openxmlformats.org/officeDocument/2006/relationships/slide" Target="slides/slide34.xml"/><Relationship Id="rId109" Type="http://schemas.openxmlformats.org/officeDocument/2006/relationships/slide" Target="slides/slide104.xml"/><Relationship Id="rId34" Type="http://schemas.openxmlformats.org/officeDocument/2006/relationships/slide" Target="slides/slide29.xml"/><Relationship Id="rId50" Type="http://schemas.openxmlformats.org/officeDocument/2006/relationships/slide" Target="slides/slide45.xml"/><Relationship Id="rId55" Type="http://schemas.openxmlformats.org/officeDocument/2006/relationships/slide" Target="slides/slide50.xml"/><Relationship Id="rId76" Type="http://schemas.openxmlformats.org/officeDocument/2006/relationships/slide" Target="slides/slide71.xml"/><Relationship Id="rId97" Type="http://schemas.openxmlformats.org/officeDocument/2006/relationships/slide" Target="slides/slide92.xml"/><Relationship Id="rId104" Type="http://schemas.openxmlformats.org/officeDocument/2006/relationships/slide" Target="slides/slide99.xml"/><Relationship Id="rId120" Type="http://schemas.openxmlformats.org/officeDocument/2006/relationships/viewProps" Target="viewProps.xml"/><Relationship Id="rId7" Type="http://schemas.openxmlformats.org/officeDocument/2006/relationships/slide" Target="slides/slide2.xml"/><Relationship Id="rId71" Type="http://schemas.openxmlformats.org/officeDocument/2006/relationships/slide" Target="slides/slide66.xml"/><Relationship Id="rId92" Type="http://schemas.openxmlformats.org/officeDocument/2006/relationships/slide" Target="slides/slide87.xml"/><Relationship Id="rId2" Type="http://schemas.openxmlformats.org/officeDocument/2006/relationships/customXml" Target="../customXml/item2.xml"/><Relationship Id="rId29" Type="http://schemas.openxmlformats.org/officeDocument/2006/relationships/slide" Target="slides/slide24.xml"/><Relationship Id="rId24" Type="http://schemas.openxmlformats.org/officeDocument/2006/relationships/slide" Target="slides/slide19.xml"/><Relationship Id="rId40" Type="http://schemas.openxmlformats.org/officeDocument/2006/relationships/slide" Target="slides/slide35.xml"/><Relationship Id="rId45" Type="http://schemas.openxmlformats.org/officeDocument/2006/relationships/slide" Target="slides/slide40.xml"/><Relationship Id="rId66" Type="http://schemas.openxmlformats.org/officeDocument/2006/relationships/slide" Target="slides/slide61.xml"/><Relationship Id="rId87" Type="http://schemas.openxmlformats.org/officeDocument/2006/relationships/slide" Target="slides/slide82.xml"/><Relationship Id="rId110" Type="http://schemas.openxmlformats.org/officeDocument/2006/relationships/slide" Target="slides/slide105.xml"/><Relationship Id="rId115" Type="http://schemas.openxmlformats.org/officeDocument/2006/relationships/slide" Target="slides/slide110.xml"/><Relationship Id="rId61" Type="http://schemas.openxmlformats.org/officeDocument/2006/relationships/slide" Target="slides/slide56.xml"/><Relationship Id="rId82" Type="http://schemas.openxmlformats.org/officeDocument/2006/relationships/slide" Target="slides/slide77.xml"/><Relationship Id="rId19" Type="http://schemas.openxmlformats.org/officeDocument/2006/relationships/slide" Target="slides/slide14.xml"/><Relationship Id="rId14" Type="http://schemas.openxmlformats.org/officeDocument/2006/relationships/slide" Target="slides/slide9.xml"/><Relationship Id="rId30" Type="http://schemas.openxmlformats.org/officeDocument/2006/relationships/slide" Target="slides/slide25.xml"/><Relationship Id="rId35" Type="http://schemas.openxmlformats.org/officeDocument/2006/relationships/slide" Target="slides/slide30.xml"/><Relationship Id="rId56" Type="http://schemas.openxmlformats.org/officeDocument/2006/relationships/slide" Target="slides/slide51.xml"/><Relationship Id="rId77" Type="http://schemas.openxmlformats.org/officeDocument/2006/relationships/slide" Target="slides/slide72.xml"/><Relationship Id="rId100" Type="http://schemas.openxmlformats.org/officeDocument/2006/relationships/slide" Target="slides/slide95.xml"/><Relationship Id="rId105" Type="http://schemas.openxmlformats.org/officeDocument/2006/relationships/slide" Target="slides/slide100.xml"/><Relationship Id="rId8" Type="http://schemas.openxmlformats.org/officeDocument/2006/relationships/slide" Target="slides/slide3.xml"/><Relationship Id="rId51" Type="http://schemas.openxmlformats.org/officeDocument/2006/relationships/slide" Target="slides/slide46.xml"/><Relationship Id="rId72" Type="http://schemas.openxmlformats.org/officeDocument/2006/relationships/slide" Target="slides/slide67.xml"/><Relationship Id="rId93" Type="http://schemas.openxmlformats.org/officeDocument/2006/relationships/slide" Target="slides/slide88.xml"/><Relationship Id="rId98" Type="http://schemas.openxmlformats.org/officeDocument/2006/relationships/slide" Target="slides/slide93.xml"/><Relationship Id="rId121" Type="http://schemas.openxmlformats.org/officeDocument/2006/relationships/theme" Target="theme/theme1.xml"/><Relationship Id="rId3" Type="http://schemas.openxmlformats.org/officeDocument/2006/relationships/customXml" Target="../customXml/item3.xml"/><Relationship Id="rId25" Type="http://schemas.openxmlformats.org/officeDocument/2006/relationships/slide" Target="slides/slide20.xml"/><Relationship Id="rId46" Type="http://schemas.openxmlformats.org/officeDocument/2006/relationships/slide" Target="slides/slide41.xml"/><Relationship Id="rId67" Type="http://schemas.openxmlformats.org/officeDocument/2006/relationships/slide" Target="slides/slide62.xml"/><Relationship Id="rId116" Type="http://schemas.openxmlformats.org/officeDocument/2006/relationships/slide" Target="slides/slide111.xml"/><Relationship Id="rId20" Type="http://schemas.openxmlformats.org/officeDocument/2006/relationships/slide" Target="slides/slide15.xml"/><Relationship Id="rId41" Type="http://schemas.openxmlformats.org/officeDocument/2006/relationships/slide" Target="slides/slide36.xml"/><Relationship Id="rId62" Type="http://schemas.openxmlformats.org/officeDocument/2006/relationships/slide" Target="slides/slide57.xml"/><Relationship Id="rId83" Type="http://schemas.openxmlformats.org/officeDocument/2006/relationships/slide" Target="slides/slide78.xml"/><Relationship Id="rId88" Type="http://schemas.openxmlformats.org/officeDocument/2006/relationships/slide" Target="slides/slide83.xml"/><Relationship Id="rId111" Type="http://schemas.openxmlformats.org/officeDocument/2006/relationships/slide" Target="slides/slide106.xml"/><Relationship Id="rId15" Type="http://schemas.openxmlformats.org/officeDocument/2006/relationships/slide" Target="slides/slide10.xml"/><Relationship Id="rId36" Type="http://schemas.openxmlformats.org/officeDocument/2006/relationships/slide" Target="slides/slide31.xml"/><Relationship Id="rId57" Type="http://schemas.openxmlformats.org/officeDocument/2006/relationships/slide" Target="slides/slide52.xml"/><Relationship Id="rId106" Type="http://schemas.openxmlformats.org/officeDocument/2006/relationships/slide" Target="slides/slide101.xml"/><Relationship Id="rId10" Type="http://schemas.openxmlformats.org/officeDocument/2006/relationships/slide" Target="slides/slide5.xml"/><Relationship Id="rId31" Type="http://schemas.openxmlformats.org/officeDocument/2006/relationships/slide" Target="slides/slide26.xml"/><Relationship Id="rId52" Type="http://schemas.openxmlformats.org/officeDocument/2006/relationships/slide" Target="slides/slide47.xml"/><Relationship Id="rId73" Type="http://schemas.openxmlformats.org/officeDocument/2006/relationships/slide" Target="slides/slide68.xml"/><Relationship Id="rId78" Type="http://schemas.openxmlformats.org/officeDocument/2006/relationships/slide" Target="slides/slide73.xml"/><Relationship Id="rId94" Type="http://schemas.openxmlformats.org/officeDocument/2006/relationships/slide" Target="slides/slide89.xml"/><Relationship Id="rId99" Type="http://schemas.openxmlformats.org/officeDocument/2006/relationships/slide" Target="slides/slide94.xml"/><Relationship Id="rId101" Type="http://schemas.openxmlformats.org/officeDocument/2006/relationships/slide" Target="slides/slide96.xml"/><Relationship Id="rId1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outushi Tanha" userId="S::m.tanha@uwtsd.ac.uk::62f9b1f3-ddcf-45d7-a6a4-b667feecf47e" providerId="AD" clId="Web-{519914A9-BDC9-663A-5D38-84F026885A3F}"/>
    <pc:docChg chg="addSld delSld modSld sldOrd addMainMaster modMainMaster">
      <pc:chgData name="Moutushi Tanha" userId="S::m.tanha@uwtsd.ac.uk::62f9b1f3-ddcf-45d7-a6a4-b667feecf47e" providerId="AD" clId="Web-{519914A9-BDC9-663A-5D38-84F026885A3F}" dt="2026-05-07T15:50:15.463" v="257"/>
      <pc:docMkLst>
        <pc:docMk/>
      </pc:docMkLst>
      <pc:sldChg chg="ord">
        <pc:chgData name="Moutushi Tanha" userId="S::m.tanha@uwtsd.ac.uk::62f9b1f3-ddcf-45d7-a6a4-b667feecf47e" providerId="AD" clId="Web-{519914A9-BDC9-663A-5D38-84F026885A3F}" dt="2026-05-07T15:50:15.463" v="257"/>
        <pc:sldMkLst>
          <pc:docMk/>
          <pc:sldMk cId="2882258298" sldId="264"/>
        </pc:sldMkLst>
      </pc:sldChg>
      <pc:sldChg chg="add">
        <pc:chgData name="Moutushi Tanha" userId="S::m.tanha@uwtsd.ac.uk::62f9b1f3-ddcf-45d7-a6a4-b667feecf47e" providerId="AD" clId="Web-{519914A9-BDC9-663A-5D38-84F026885A3F}" dt="2026-05-07T15:48:56.101" v="245"/>
        <pc:sldMkLst>
          <pc:docMk/>
          <pc:sldMk cId="2990877423" sldId="408"/>
        </pc:sldMkLst>
      </pc:sldChg>
      <pc:sldChg chg="modSp">
        <pc:chgData name="Moutushi Tanha" userId="S::m.tanha@uwtsd.ac.uk::62f9b1f3-ddcf-45d7-a6a4-b667feecf47e" providerId="AD" clId="Web-{519914A9-BDC9-663A-5D38-84F026885A3F}" dt="2026-05-07T15:09:49.158" v="11" actId="20577"/>
        <pc:sldMkLst>
          <pc:docMk/>
          <pc:sldMk cId="493608055" sldId="420"/>
        </pc:sldMkLst>
        <pc:spChg chg="mod">
          <ac:chgData name="Moutushi Tanha" userId="S::m.tanha@uwtsd.ac.uk::62f9b1f3-ddcf-45d7-a6a4-b667feecf47e" providerId="AD" clId="Web-{519914A9-BDC9-663A-5D38-84F026885A3F}" dt="2026-05-07T15:09:42.611" v="9" actId="20577"/>
          <ac:spMkLst>
            <pc:docMk/>
            <pc:sldMk cId="493608055" sldId="420"/>
            <ac:spMk id="2" creationId="{E3037315-1BAB-3390-B08F-DA6A7C5CD390}"/>
          </ac:spMkLst>
        </pc:spChg>
        <pc:spChg chg="mod">
          <ac:chgData name="Moutushi Tanha" userId="S::m.tanha@uwtsd.ac.uk::62f9b1f3-ddcf-45d7-a6a4-b667feecf47e" providerId="AD" clId="Web-{519914A9-BDC9-663A-5D38-84F026885A3F}" dt="2026-05-07T15:09:49.158" v="11" actId="20577"/>
          <ac:spMkLst>
            <pc:docMk/>
            <pc:sldMk cId="493608055" sldId="420"/>
            <ac:spMk id="3" creationId="{E24978C4-E00C-21A6-8EC1-8D50B5313623}"/>
          </ac:spMkLst>
        </pc:spChg>
      </pc:sldChg>
      <pc:sldChg chg="modSp">
        <pc:chgData name="Moutushi Tanha" userId="S::m.tanha@uwtsd.ac.uk::62f9b1f3-ddcf-45d7-a6a4-b667feecf47e" providerId="AD" clId="Web-{519914A9-BDC9-663A-5D38-84F026885A3F}" dt="2026-05-07T15:10:04.658" v="13" actId="20577"/>
        <pc:sldMkLst>
          <pc:docMk/>
          <pc:sldMk cId="1861443155" sldId="421"/>
        </pc:sldMkLst>
        <pc:spChg chg="mod">
          <ac:chgData name="Moutushi Tanha" userId="S::m.tanha@uwtsd.ac.uk::62f9b1f3-ddcf-45d7-a6a4-b667feecf47e" providerId="AD" clId="Web-{519914A9-BDC9-663A-5D38-84F026885A3F}" dt="2026-05-07T15:10:04.658" v="13" actId="20577"/>
          <ac:spMkLst>
            <pc:docMk/>
            <pc:sldMk cId="1861443155" sldId="421"/>
            <ac:spMk id="2" creationId="{DF4C2282-A955-7835-894F-E2F6E87473D9}"/>
          </ac:spMkLst>
        </pc:spChg>
      </pc:sldChg>
      <pc:sldChg chg="modSp new">
        <pc:chgData name="Moutushi Tanha" userId="S::m.tanha@uwtsd.ac.uk::62f9b1f3-ddcf-45d7-a6a4-b667feecf47e" providerId="AD" clId="Web-{519914A9-BDC9-663A-5D38-84F026885A3F}" dt="2026-05-07T15:16:36.629" v="58" actId="20577"/>
        <pc:sldMkLst>
          <pc:docMk/>
          <pc:sldMk cId="3207319352" sldId="422"/>
        </pc:sldMkLst>
        <pc:spChg chg="mod">
          <ac:chgData name="Moutushi Tanha" userId="S::m.tanha@uwtsd.ac.uk::62f9b1f3-ddcf-45d7-a6a4-b667feecf47e" providerId="AD" clId="Web-{519914A9-BDC9-663A-5D38-84F026885A3F}" dt="2026-05-07T15:16:18.535" v="52" actId="14100"/>
          <ac:spMkLst>
            <pc:docMk/>
            <pc:sldMk cId="3207319352" sldId="422"/>
            <ac:spMk id="2" creationId="{2B41E519-7D58-1BAA-BD8C-99169D8CC62A}"/>
          </ac:spMkLst>
        </pc:spChg>
        <pc:spChg chg="mod">
          <ac:chgData name="Moutushi Tanha" userId="S::m.tanha@uwtsd.ac.uk::62f9b1f3-ddcf-45d7-a6a4-b667feecf47e" providerId="AD" clId="Web-{519914A9-BDC9-663A-5D38-84F026885A3F}" dt="2026-05-07T15:16:36.629" v="58" actId="20577"/>
          <ac:spMkLst>
            <pc:docMk/>
            <pc:sldMk cId="3207319352" sldId="422"/>
            <ac:spMk id="3" creationId="{8F9875C3-3EBD-2A4E-937A-11B52517F5D8}"/>
          </ac:spMkLst>
        </pc:spChg>
      </pc:sldChg>
      <pc:sldChg chg="modSp new">
        <pc:chgData name="Moutushi Tanha" userId="S::m.tanha@uwtsd.ac.uk::62f9b1f3-ddcf-45d7-a6a4-b667feecf47e" providerId="AD" clId="Web-{519914A9-BDC9-663A-5D38-84F026885A3F}" dt="2026-05-07T15:15:57.020" v="45" actId="20577"/>
        <pc:sldMkLst>
          <pc:docMk/>
          <pc:sldMk cId="4177263879" sldId="423"/>
        </pc:sldMkLst>
        <pc:spChg chg="mod">
          <ac:chgData name="Moutushi Tanha" userId="S::m.tanha@uwtsd.ac.uk::62f9b1f3-ddcf-45d7-a6a4-b667feecf47e" providerId="AD" clId="Web-{519914A9-BDC9-663A-5D38-84F026885A3F}" dt="2026-05-07T15:15:40.410" v="41" actId="20577"/>
          <ac:spMkLst>
            <pc:docMk/>
            <pc:sldMk cId="4177263879" sldId="423"/>
            <ac:spMk id="2" creationId="{AA21193F-DE85-990E-E4AE-8E50EF96D72A}"/>
          </ac:spMkLst>
        </pc:spChg>
        <pc:spChg chg="mod">
          <ac:chgData name="Moutushi Tanha" userId="S::m.tanha@uwtsd.ac.uk::62f9b1f3-ddcf-45d7-a6a4-b667feecf47e" providerId="AD" clId="Web-{519914A9-BDC9-663A-5D38-84F026885A3F}" dt="2026-05-07T15:15:57.020" v="45" actId="20577"/>
          <ac:spMkLst>
            <pc:docMk/>
            <pc:sldMk cId="4177263879" sldId="423"/>
            <ac:spMk id="3" creationId="{07371130-0ABA-3807-B1FF-B31D6C69FB6B}"/>
          </ac:spMkLst>
        </pc:spChg>
      </pc:sldChg>
      <pc:sldChg chg="modSp new">
        <pc:chgData name="Moutushi Tanha" userId="S::m.tanha@uwtsd.ac.uk::62f9b1f3-ddcf-45d7-a6a4-b667feecf47e" providerId="AD" clId="Web-{519914A9-BDC9-663A-5D38-84F026885A3F}" dt="2026-05-07T15:23:24.615" v="97" actId="20577"/>
        <pc:sldMkLst>
          <pc:docMk/>
          <pc:sldMk cId="17480714" sldId="424"/>
        </pc:sldMkLst>
        <pc:spChg chg="mod">
          <ac:chgData name="Moutushi Tanha" userId="S::m.tanha@uwtsd.ac.uk::62f9b1f3-ddcf-45d7-a6a4-b667feecf47e" providerId="AD" clId="Web-{519914A9-BDC9-663A-5D38-84F026885A3F}" dt="2026-05-07T15:22:58.427" v="85" actId="20577"/>
          <ac:spMkLst>
            <pc:docMk/>
            <pc:sldMk cId="17480714" sldId="424"/>
            <ac:spMk id="2" creationId="{6F6E1C0A-5618-BBE7-70FD-5E3692BB1808}"/>
          </ac:spMkLst>
        </pc:spChg>
        <pc:spChg chg="mod">
          <ac:chgData name="Moutushi Tanha" userId="S::m.tanha@uwtsd.ac.uk::62f9b1f3-ddcf-45d7-a6a4-b667feecf47e" providerId="AD" clId="Web-{519914A9-BDC9-663A-5D38-84F026885A3F}" dt="2026-05-07T15:23:24.615" v="97" actId="20577"/>
          <ac:spMkLst>
            <pc:docMk/>
            <pc:sldMk cId="17480714" sldId="424"/>
            <ac:spMk id="3" creationId="{E71F6D47-5D18-A90F-B0C8-418167AECECB}"/>
          </ac:spMkLst>
        </pc:spChg>
      </pc:sldChg>
      <pc:sldChg chg="modSp new ord">
        <pc:chgData name="Moutushi Tanha" userId="S::m.tanha@uwtsd.ac.uk::62f9b1f3-ddcf-45d7-a6a4-b667feecf47e" providerId="AD" clId="Web-{519914A9-BDC9-663A-5D38-84F026885A3F}" dt="2026-05-07T15:37:31.341" v="243" actId="20577"/>
        <pc:sldMkLst>
          <pc:docMk/>
          <pc:sldMk cId="345022851" sldId="425"/>
        </pc:sldMkLst>
        <pc:spChg chg="mod">
          <ac:chgData name="Moutushi Tanha" userId="S::m.tanha@uwtsd.ac.uk::62f9b1f3-ddcf-45d7-a6a4-b667feecf47e" providerId="AD" clId="Web-{519914A9-BDC9-663A-5D38-84F026885A3F}" dt="2026-05-07T15:37:31.341" v="243" actId="20577"/>
          <ac:spMkLst>
            <pc:docMk/>
            <pc:sldMk cId="345022851" sldId="425"/>
            <ac:spMk id="3" creationId="{5A867600-0A04-E802-92E0-68DA0FB6F3CE}"/>
          </ac:spMkLst>
        </pc:spChg>
      </pc:sldChg>
      <pc:sldChg chg="modSp new">
        <pc:chgData name="Moutushi Tanha" userId="S::m.tanha@uwtsd.ac.uk::62f9b1f3-ddcf-45d7-a6a4-b667feecf47e" providerId="AD" clId="Web-{519914A9-BDC9-663A-5D38-84F026885A3F}" dt="2026-05-07T15:37:21.731" v="239" actId="20577"/>
        <pc:sldMkLst>
          <pc:docMk/>
          <pc:sldMk cId="2529924881" sldId="426"/>
        </pc:sldMkLst>
        <pc:spChg chg="mod">
          <ac:chgData name="Moutushi Tanha" userId="S::m.tanha@uwtsd.ac.uk::62f9b1f3-ddcf-45d7-a6a4-b667feecf47e" providerId="AD" clId="Web-{519914A9-BDC9-663A-5D38-84F026885A3F}" dt="2026-05-07T15:37:04.418" v="234" actId="20577"/>
          <ac:spMkLst>
            <pc:docMk/>
            <pc:sldMk cId="2529924881" sldId="426"/>
            <ac:spMk id="2" creationId="{C999FBA1-8991-4E01-79AB-222F52C597D6}"/>
          </ac:spMkLst>
        </pc:spChg>
        <pc:spChg chg="mod">
          <ac:chgData name="Moutushi Tanha" userId="S::m.tanha@uwtsd.ac.uk::62f9b1f3-ddcf-45d7-a6a4-b667feecf47e" providerId="AD" clId="Web-{519914A9-BDC9-663A-5D38-84F026885A3F}" dt="2026-05-07T15:37:21.731" v="239" actId="20577"/>
          <ac:spMkLst>
            <pc:docMk/>
            <pc:sldMk cId="2529924881" sldId="426"/>
            <ac:spMk id="3" creationId="{0A9ED1C0-CF7D-FD18-618B-C1470077BDC9}"/>
          </ac:spMkLst>
        </pc:spChg>
      </pc:sldChg>
      <pc:sldChg chg="modSp new">
        <pc:chgData name="Moutushi Tanha" userId="S::m.tanha@uwtsd.ac.uk::62f9b1f3-ddcf-45d7-a6a4-b667feecf47e" providerId="AD" clId="Web-{519914A9-BDC9-663A-5D38-84F026885A3F}" dt="2026-05-07T15:30:50.996" v="162" actId="20577"/>
        <pc:sldMkLst>
          <pc:docMk/>
          <pc:sldMk cId="3100463161" sldId="427"/>
        </pc:sldMkLst>
        <pc:spChg chg="mod">
          <ac:chgData name="Moutushi Tanha" userId="S::m.tanha@uwtsd.ac.uk::62f9b1f3-ddcf-45d7-a6a4-b667feecf47e" providerId="AD" clId="Web-{519914A9-BDC9-663A-5D38-84F026885A3F}" dt="2026-05-07T15:29:43.071" v="126" actId="20577"/>
          <ac:spMkLst>
            <pc:docMk/>
            <pc:sldMk cId="3100463161" sldId="427"/>
            <ac:spMk id="2" creationId="{F00E3EE8-4D77-A48B-0762-35B60F89539E}"/>
          </ac:spMkLst>
        </pc:spChg>
        <pc:spChg chg="mod">
          <ac:chgData name="Moutushi Tanha" userId="S::m.tanha@uwtsd.ac.uk::62f9b1f3-ddcf-45d7-a6a4-b667feecf47e" providerId="AD" clId="Web-{519914A9-BDC9-663A-5D38-84F026885A3F}" dt="2026-05-07T15:30:50.996" v="162" actId="20577"/>
          <ac:spMkLst>
            <pc:docMk/>
            <pc:sldMk cId="3100463161" sldId="427"/>
            <ac:spMk id="3" creationId="{92ADBE6E-0EF5-6A18-3B9C-393ACDB60306}"/>
          </ac:spMkLst>
        </pc:spChg>
      </pc:sldChg>
      <pc:sldChg chg="modSp new">
        <pc:chgData name="Moutushi Tanha" userId="S::m.tanha@uwtsd.ac.uk::62f9b1f3-ddcf-45d7-a6a4-b667feecf47e" providerId="AD" clId="Web-{519914A9-BDC9-663A-5D38-84F026885A3F}" dt="2026-05-07T15:27:14.938" v="113" actId="20577"/>
        <pc:sldMkLst>
          <pc:docMk/>
          <pc:sldMk cId="2638177796" sldId="428"/>
        </pc:sldMkLst>
        <pc:spChg chg="mod">
          <ac:chgData name="Moutushi Tanha" userId="S::m.tanha@uwtsd.ac.uk::62f9b1f3-ddcf-45d7-a6a4-b667feecf47e" providerId="AD" clId="Web-{519914A9-BDC9-663A-5D38-84F026885A3F}" dt="2026-05-07T15:27:14.938" v="113" actId="20577"/>
          <ac:spMkLst>
            <pc:docMk/>
            <pc:sldMk cId="2638177796" sldId="428"/>
            <ac:spMk id="3" creationId="{BD232749-C41E-7016-6ABF-B8E488A62A1B}"/>
          </ac:spMkLst>
        </pc:spChg>
      </pc:sldChg>
      <pc:sldChg chg="modSp new">
        <pc:chgData name="Moutushi Tanha" userId="S::m.tanha@uwtsd.ac.uk::62f9b1f3-ddcf-45d7-a6a4-b667feecf47e" providerId="AD" clId="Web-{519914A9-BDC9-663A-5D38-84F026885A3F}" dt="2026-05-07T15:31:13.028" v="168" actId="20577"/>
        <pc:sldMkLst>
          <pc:docMk/>
          <pc:sldMk cId="950096277" sldId="429"/>
        </pc:sldMkLst>
        <pc:spChg chg="mod">
          <ac:chgData name="Moutushi Tanha" userId="S::m.tanha@uwtsd.ac.uk::62f9b1f3-ddcf-45d7-a6a4-b667feecf47e" providerId="AD" clId="Web-{519914A9-BDC9-663A-5D38-84F026885A3F}" dt="2026-05-07T15:31:06.981" v="166" actId="20577"/>
          <ac:spMkLst>
            <pc:docMk/>
            <pc:sldMk cId="950096277" sldId="429"/>
            <ac:spMk id="2" creationId="{F80178AD-8FCD-E8CB-BFF2-CB0BB959337C}"/>
          </ac:spMkLst>
        </pc:spChg>
        <pc:spChg chg="mod">
          <ac:chgData name="Moutushi Tanha" userId="S::m.tanha@uwtsd.ac.uk::62f9b1f3-ddcf-45d7-a6a4-b667feecf47e" providerId="AD" clId="Web-{519914A9-BDC9-663A-5D38-84F026885A3F}" dt="2026-05-07T15:31:13.028" v="168" actId="20577"/>
          <ac:spMkLst>
            <pc:docMk/>
            <pc:sldMk cId="950096277" sldId="429"/>
            <ac:spMk id="3" creationId="{305C1860-B26E-063B-4A7E-5544E3CAFFAF}"/>
          </ac:spMkLst>
        </pc:spChg>
      </pc:sldChg>
      <pc:sldChg chg="modSp new">
        <pc:chgData name="Moutushi Tanha" userId="S::m.tanha@uwtsd.ac.uk::62f9b1f3-ddcf-45d7-a6a4-b667feecf47e" providerId="AD" clId="Web-{519914A9-BDC9-663A-5D38-84F026885A3F}" dt="2026-05-07T15:34:36.082" v="224" actId="14100"/>
        <pc:sldMkLst>
          <pc:docMk/>
          <pc:sldMk cId="3890244135" sldId="430"/>
        </pc:sldMkLst>
        <pc:spChg chg="mod">
          <ac:chgData name="Moutushi Tanha" userId="S::m.tanha@uwtsd.ac.uk::62f9b1f3-ddcf-45d7-a6a4-b667feecf47e" providerId="AD" clId="Web-{519914A9-BDC9-663A-5D38-84F026885A3F}" dt="2026-05-07T15:32:44.875" v="189" actId="20577"/>
          <ac:spMkLst>
            <pc:docMk/>
            <pc:sldMk cId="3890244135" sldId="430"/>
            <ac:spMk id="2" creationId="{AC58572B-488D-4BE0-99F4-BE58BD4B2957}"/>
          </ac:spMkLst>
        </pc:spChg>
        <pc:spChg chg="mod">
          <ac:chgData name="Moutushi Tanha" userId="S::m.tanha@uwtsd.ac.uk::62f9b1f3-ddcf-45d7-a6a4-b667feecf47e" providerId="AD" clId="Web-{519914A9-BDC9-663A-5D38-84F026885A3F}" dt="2026-05-07T15:34:36.082" v="224" actId="14100"/>
          <ac:spMkLst>
            <pc:docMk/>
            <pc:sldMk cId="3890244135" sldId="430"/>
            <ac:spMk id="3" creationId="{6E863B08-DF11-61A2-33DB-0A39C0EF1D02}"/>
          </ac:spMkLst>
        </pc:spChg>
      </pc:sldChg>
      <pc:sldChg chg="modSp new">
        <pc:chgData name="Moutushi Tanha" userId="S::m.tanha@uwtsd.ac.uk::62f9b1f3-ddcf-45d7-a6a4-b667feecf47e" providerId="AD" clId="Web-{519914A9-BDC9-663A-5D38-84F026885A3F}" dt="2026-05-07T15:32:57.719" v="191" actId="20577"/>
        <pc:sldMkLst>
          <pc:docMk/>
          <pc:sldMk cId="725654994" sldId="431"/>
        </pc:sldMkLst>
        <pc:spChg chg="mod">
          <ac:chgData name="Moutushi Tanha" userId="S::m.tanha@uwtsd.ac.uk::62f9b1f3-ddcf-45d7-a6a4-b667feecf47e" providerId="AD" clId="Web-{519914A9-BDC9-663A-5D38-84F026885A3F}" dt="2026-05-07T15:32:57.719" v="191" actId="20577"/>
          <ac:spMkLst>
            <pc:docMk/>
            <pc:sldMk cId="725654994" sldId="431"/>
            <ac:spMk id="2" creationId="{00B8CF5A-296F-D139-129A-12CE370115FB}"/>
          </ac:spMkLst>
        </pc:spChg>
        <pc:spChg chg="mod">
          <ac:chgData name="Moutushi Tanha" userId="S::m.tanha@uwtsd.ac.uk::62f9b1f3-ddcf-45d7-a6a4-b667feecf47e" providerId="AD" clId="Web-{519914A9-BDC9-663A-5D38-84F026885A3F}" dt="2026-05-07T15:32:17.421" v="181" actId="14100"/>
          <ac:spMkLst>
            <pc:docMk/>
            <pc:sldMk cId="725654994" sldId="431"/>
            <ac:spMk id="3" creationId="{F45F28BE-AA35-7F05-7B0A-423F3623B268}"/>
          </ac:spMkLst>
        </pc:spChg>
      </pc:sldChg>
      <pc:sldChg chg="add">
        <pc:chgData name="Moutushi Tanha" userId="S::m.tanha@uwtsd.ac.uk::62f9b1f3-ddcf-45d7-a6a4-b667feecf47e" providerId="AD" clId="Web-{519914A9-BDC9-663A-5D38-84F026885A3F}" dt="2026-05-07T15:49:17.415" v="248"/>
        <pc:sldMkLst>
          <pc:docMk/>
          <pc:sldMk cId="1423272552" sldId="433"/>
        </pc:sldMkLst>
      </pc:sldChg>
      <pc:sldChg chg="add">
        <pc:chgData name="Moutushi Tanha" userId="S::m.tanha@uwtsd.ac.uk::62f9b1f3-ddcf-45d7-a6a4-b667feecf47e" providerId="AD" clId="Web-{519914A9-BDC9-663A-5D38-84F026885A3F}" dt="2026-05-07T15:49:44.900" v="251"/>
        <pc:sldMkLst>
          <pc:docMk/>
          <pc:sldMk cId="69616292" sldId="435"/>
        </pc:sldMkLst>
      </pc:sldChg>
      <pc:sldMasterChg chg="add addSldLayout">
        <pc:chgData name="Moutushi Tanha" userId="S::m.tanha@uwtsd.ac.uk::62f9b1f3-ddcf-45d7-a6a4-b667feecf47e" providerId="AD" clId="Web-{519914A9-BDC9-663A-5D38-84F026885A3F}" dt="2026-05-07T15:48:56.101" v="245"/>
        <pc:sldMasterMkLst>
          <pc:docMk/>
          <pc:sldMasterMk cId="3029670719" sldId="2147483648"/>
        </pc:sldMasterMkLst>
        <pc:sldLayoutChg chg="add">
          <pc:chgData name="Moutushi Tanha" userId="S::m.tanha@uwtsd.ac.uk::62f9b1f3-ddcf-45d7-a6a4-b667feecf47e" providerId="AD" clId="Web-{519914A9-BDC9-663A-5D38-84F026885A3F}" dt="2026-05-07T15:48:56.101" v="245"/>
          <pc:sldLayoutMkLst>
            <pc:docMk/>
            <pc:sldMasterMk cId="3029670719" sldId="2147483648"/>
            <pc:sldLayoutMk cId="4110749185" sldId="2147483649"/>
          </pc:sldLayoutMkLst>
        </pc:sldLayoutChg>
        <pc:sldLayoutChg chg="add">
          <pc:chgData name="Moutushi Tanha" userId="S::m.tanha@uwtsd.ac.uk::62f9b1f3-ddcf-45d7-a6a4-b667feecf47e" providerId="AD" clId="Web-{519914A9-BDC9-663A-5D38-84F026885A3F}" dt="2026-05-07T15:48:56.101" v="245"/>
          <pc:sldLayoutMkLst>
            <pc:docMk/>
            <pc:sldMasterMk cId="3029670719" sldId="2147483648"/>
            <pc:sldLayoutMk cId="4253494539" sldId="2147483650"/>
          </pc:sldLayoutMkLst>
        </pc:sldLayoutChg>
        <pc:sldLayoutChg chg="add">
          <pc:chgData name="Moutushi Tanha" userId="S::m.tanha@uwtsd.ac.uk::62f9b1f3-ddcf-45d7-a6a4-b667feecf47e" providerId="AD" clId="Web-{519914A9-BDC9-663A-5D38-84F026885A3F}" dt="2026-05-07T15:48:56.101" v="245"/>
          <pc:sldLayoutMkLst>
            <pc:docMk/>
            <pc:sldMasterMk cId="3029670719" sldId="2147483648"/>
            <pc:sldLayoutMk cId="3108906985" sldId="2147483651"/>
          </pc:sldLayoutMkLst>
        </pc:sldLayoutChg>
        <pc:sldLayoutChg chg="add">
          <pc:chgData name="Moutushi Tanha" userId="S::m.tanha@uwtsd.ac.uk::62f9b1f3-ddcf-45d7-a6a4-b667feecf47e" providerId="AD" clId="Web-{519914A9-BDC9-663A-5D38-84F026885A3F}" dt="2026-05-07T15:48:56.101" v="245"/>
          <pc:sldLayoutMkLst>
            <pc:docMk/>
            <pc:sldMasterMk cId="3029670719" sldId="2147483648"/>
            <pc:sldLayoutMk cId="1202596761" sldId="2147483652"/>
          </pc:sldLayoutMkLst>
        </pc:sldLayoutChg>
        <pc:sldLayoutChg chg="add">
          <pc:chgData name="Moutushi Tanha" userId="S::m.tanha@uwtsd.ac.uk::62f9b1f3-ddcf-45d7-a6a4-b667feecf47e" providerId="AD" clId="Web-{519914A9-BDC9-663A-5D38-84F026885A3F}" dt="2026-05-07T15:48:56.101" v="245"/>
          <pc:sldLayoutMkLst>
            <pc:docMk/>
            <pc:sldMasterMk cId="3029670719" sldId="2147483648"/>
            <pc:sldLayoutMk cId="1104709410" sldId="2147483653"/>
          </pc:sldLayoutMkLst>
        </pc:sldLayoutChg>
        <pc:sldLayoutChg chg="add">
          <pc:chgData name="Moutushi Tanha" userId="S::m.tanha@uwtsd.ac.uk::62f9b1f3-ddcf-45d7-a6a4-b667feecf47e" providerId="AD" clId="Web-{519914A9-BDC9-663A-5D38-84F026885A3F}" dt="2026-05-07T15:48:56.101" v="245"/>
          <pc:sldLayoutMkLst>
            <pc:docMk/>
            <pc:sldMasterMk cId="3029670719" sldId="2147483648"/>
            <pc:sldLayoutMk cId="4102891817" sldId="2147483654"/>
          </pc:sldLayoutMkLst>
        </pc:sldLayoutChg>
        <pc:sldLayoutChg chg="add">
          <pc:chgData name="Moutushi Tanha" userId="S::m.tanha@uwtsd.ac.uk::62f9b1f3-ddcf-45d7-a6a4-b667feecf47e" providerId="AD" clId="Web-{519914A9-BDC9-663A-5D38-84F026885A3F}" dt="2026-05-07T15:48:56.101" v="245"/>
          <pc:sldLayoutMkLst>
            <pc:docMk/>
            <pc:sldMasterMk cId="3029670719" sldId="2147483648"/>
            <pc:sldLayoutMk cId="3983609375" sldId="2147483655"/>
          </pc:sldLayoutMkLst>
        </pc:sldLayoutChg>
        <pc:sldLayoutChg chg="add">
          <pc:chgData name="Moutushi Tanha" userId="S::m.tanha@uwtsd.ac.uk::62f9b1f3-ddcf-45d7-a6a4-b667feecf47e" providerId="AD" clId="Web-{519914A9-BDC9-663A-5D38-84F026885A3F}" dt="2026-05-07T15:48:56.101" v="245"/>
          <pc:sldLayoutMkLst>
            <pc:docMk/>
            <pc:sldMasterMk cId="3029670719" sldId="2147483648"/>
            <pc:sldLayoutMk cId="1904020479" sldId="2147483656"/>
          </pc:sldLayoutMkLst>
        </pc:sldLayoutChg>
        <pc:sldLayoutChg chg="add">
          <pc:chgData name="Moutushi Tanha" userId="S::m.tanha@uwtsd.ac.uk::62f9b1f3-ddcf-45d7-a6a4-b667feecf47e" providerId="AD" clId="Web-{519914A9-BDC9-663A-5D38-84F026885A3F}" dt="2026-05-07T15:48:56.101" v="245"/>
          <pc:sldLayoutMkLst>
            <pc:docMk/>
            <pc:sldMasterMk cId="3029670719" sldId="2147483648"/>
            <pc:sldLayoutMk cId="2492165140" sldId="2147483657"/>
          </pc:sldLayoutMkLst>
        </pc:sldLayoutChg>
        <pc:sldLayoutChg chg="add">
          <pc:chgData name="Moutushi Tanha" userId="S::m.tanha@uwtsd.ac.uk::62f9b1f3-ddcf-45d7-a6a4-b667feecf47e" providerId="AD" clId="Web-{519914A9-BDC9-663A-5D38-84F026885A3F}" dt="2026-05-07T15:48:56.101" v="245"/>
          <pc:sldLayoutMkLst>
            <pc:docMk/>
            <pc:sldMasterMk cId="3029670719" sldId="2147483648"/>
            <pc:sldLayoutMk cId="1185362129" sldId="2147483658"/>
          </pc:sldLayoutMkLst>
        </pc:sldLayoutChg>
        <pc:sldLayoutChg chg="add">
          <pc:chgData name="Moutushi Tanha" userId="S::m.tanha@uwtsd.ac.uk::62f9b1f3-ddcf-45d7-a6a4-b667feecf47e" providerId="AD" clId="Web-{519914A9-BDC9-663A-5D38-84F026885A3F}" dt="2026-05-07T15:48:56.101" v="245"/>
          <pc:sldLayoutMkLst>
            <pc:docMk/>
            <pc:sldMasterMk cId="3029670719" sldId="2147483648"/>
            <pc:sldLayoutMk cId="649106516" sldId="2147483659"/>
          </pc:sldLayoutMkLst>
        </pc:sldLayoutChg>
      </pc:sldMasterChg>
      <pc:sldMasterChg chg="replId modSldLayout">
        <pc:chgData name="Moutushi Tanha" userId="S::m.tanha@uwtsd.ac.uk::62f9b1f3-ddcf-45d7-a6a4-b667feecf47e" providerId="AD" clId="Web-{519914A9-BDC9-663A-5D38-84F026885A3F}" dt="2026-05-07T15:48:56.101" v="245"/>
        <pc:sldMasterMkLst>
          <pc:docMk/>
          <pc:sldMasterMk cId="2416936757" sldId="2147483660"/>
        </pc:sldMasterMkLst>
        <pc:sldLayoutChg chg="replId">
          <pc:chgData name="Moutushi Tanha" userId="S::m.tanha@uwtsd.ac.uk::62f9b1f3-ddcf-45d7-a6a4-b667feecf47e" providerId="AD" clId="Web-{519914A9-BDC9-663A-5D38-84F026885A3F}" dt="2026-05-07T15:48:56.101" v="245"/>
          <pc:sldLayoutMkLst>
            <pc:docMk/>
            <pc:sldMasterMk cId="2416936757" sldId="2147483660"/>
            <pc:sldLayoutMk cId="3902399665" sldId="2147483661"/>
          </pc:sldLayoutMkLst>
        </pc:sldLayoutChg>
        <pc:sldLayoutChg chg="replId">
          <pc:chgData name="Moutushi Tanha" userId="S::m.tanha@uwtsd.ac.uk::62f9b1f3-ddcf-45d7-a6a4-b667feecf47e" providerId="AD" clId="Web-{519914A9-BDC9-663A-5D38-84F026885A3F}" dt="2026-05-07T15:48:56.101" v="245"/>
          <pc:sldLayoutMkLst>
            <pc:docMk/>
            <pc:sldMasterMk cId="2416936757" sldId="2147483660"/>
            <pc:sldLayoutMk cId="756851621" sldId="2147483662"/>
          </pc:sldLayoutMkLst>
        </pc:sldLayoutChg>
        <pc:sldLayoutChg chg="replId">
          <pc:chgData name="Moutushi Tanha" userId="S::m.tanha@uwtsd.ac.uk::62f9b1f3-ddcf-45d7-a6a4-b667feecf47e" providerId="AD" clId="Web-{519914A9-BDC9-663A-5D38-84F026885A3F}" dt="2026-05-07T15:48:56.101" v="245"/>
          <pc:sldLayoutMkLst>
            <pc:docMk/>
            <pc:sldMasterMk cId="2416936757" sldId="2147483660"/>
            <pc:sldLayoutMk cId="1155128095" sldId="2147483663"/>
          </pc:sldLayoutMkLst>
        </pc:sldLayoutChg>
        <pc:sldLayoutChg chg="replId">
          <pc:chgData name="Moutushi Tanha" userId="S::m.tanha@uwtsd.ac.uk::62f9b1f3-ddcf-45d7-a6a4-b667feecf47e" providerId="AD" clId="Web-{519914A9-BDC9-663A-5D38-84F026885A3F}" dt="2026-05-07T15:48:56.101" v="245"/>
          <pc:sldLayoutMkLst>
            <pc:docMk/>
            <pc:sldMasterMk cId="2416936757" sldId="2147483660"/>
            <pc:sldLayoutMk cId="1649809858" sldId="2147483664"/>
          </pc:sldLayoutMkLst>
        </pc:sldLayoutChg>
        <pc:sldLayoutChg chg="replId">
          <pc:chgData name="Moutushi Tanha" userId="S::m.tanha@uwtsd.ac.uk::62f9b1f3-ddcf-45d7-a6a4-b667feecf47e" providerId="AD" clId="Web-{519914A9-BDC9-663A-5D38-84F026885A3F}" dt="2026-05-07T15:48:56.101" v="245"/>
          <pc:sldLayoutMkLst>
            <pc:docMk/>
            <pc:sldMasterMk cId="2416936757" sldId="2147483660"/>
            <pc:sldLayoutMk cId="3107962060" sldId="2147483665"/>
          </pc:sldLayoutMkLst>
        </pc:sldLayoutChg>
        <pc:sldLayoutChg chg="replId">
          <pc:chgData name="Moutushi Tanha" userId="S::m.tanha@uwtsd.ac.uk::62f9b1f3-ddcf-45d7-a6a4-b667feecf47e" providerId="AD" clId="Web-{519914A9-BDC9-663A-5D38-84F026885A3F}" dt="2026-05-07T15:48:56.101" v="245"/>
          <pc:sldLayoutMkLst>
            <pc:docMk/>
            <pc:sldMasterMk cId="2416936757" sldId="2147483660"/>
            <pc:sldLayoutMk cId="1667775480" sldId="2147483666"/>
          </pc:sldLayoutMkLst>
        </pc:sldLayoutChg>
        <pc:sldLayoutChg chg="replId">
          <pc:chgData name="Moutushi Tanha" userId="S::m.tanha@uwtsd.ac.uk::62f9b1f3-ddcf-45d7-a6a4-b667feecf47e" providerId="AD" clId="Web-{519914A9-BDC9-663A-5D38-84F026885A3F}" dt="2026-05-07T15:48:56.101" v="245"/>
          <pc:sldLayoutMkLst>
            <pc:docMk/>
            <pc:sldMasterMk cId="2416936757" sldId="2147483660"/>
            <pc:sldLayoutMk cId="388609171" sldId="2147483667"/>
          </pc:sldLayoutMkLst>
        </pc:sldLayoutChg>
        <pc:sldLayoutChg chg="replId">
          <pc:chgData name="Moutushi Tanha" userId="S::m.tanha@uwtsd.ac.uk::62f9b1f3-ddcf-45d7-a6a4-b667feecf47e" providerId="AD" clId="Web-{519914A9-BDC9-663A-5D38-84F026885A3F}" dt="2026-05-07T15:48:56.101" v="245"/>
          <pc:sldLayoutMkLst>
            <pc:docMk/>
            <pc:sldMasterMk cId="2416936757" sldId="2147483660"/>
            <pc:sldLayoutMk cId="4098667336" sldId="2147483668"/>
          </pc:sldLayoutMkLst>
        </pc:sldLayoutChg>
        <pc:sldLayoutChg chg="replId">
          <pc:chgData name="Moutushi Tanha" userId="S::m.tanha@uwtsd.ac.uk::62f9b1f3-ddcf-45d7-a6a4-b667feecf47e" providerId="AD" clId="Web-{519914A9-BDC9-663A-5D38-84F026885A3F}" dt="2026-05-07T15:48:56.101" v="245"/>
          <pc:sldLayoutMkLst>
            <pc:docMk/>
            <pc:sldMasterMk cId="2416936757" sldId="2147483660"/>
            <pc:sldLayoutMk cId="4101983560" sldId="2147483669"/>
          </pc:sldLayoutMkLst>
        </pc:sldLayoutChg>
        <pc:sldLayoutChg chg="replId">
          <pc:chgData name="Moutushi Tanha" userId="S::m.tanha@uwtsd.ac.uk::62f9b1f3-ddcf-45d7-a6a4-b667feecf47e" providerId="AD" clId="Web-{519914A9-BDC9-663A-5D38-84F026885A3F}" dt="2026-05-07T15:48:56.101" v="245"/>
          <pc:sldLayoutMkLst>
            <pc:docMk/>
            <pc:sldMasterMk cId="2416936757" sldId="2147483660"/>
            <pc:sldLayoutMk cId="2394240702" sldId="2147483670"/>
          </pc:sldLayoutMkLst>
        </pc:sldLayoutChg>
        <pc:sldLayoutChg chg="replId">
          <pc:chgData name="Moutushi Tanha" userId="S::m.tanha@uwtsd.ac.uk::62f9b1f3-ddcf-45d7-a6a4-b667feecf47e" providerId="AD" clId="Web-{519914A9-BDC9-663A-5D38-84F026885A3F}" dt="2026-05-07T15:48:56.101" v="245"/>
          <pc:sldLayoutMkLst>
            <pc:docMk/>
            <pc:sldMasterMk cId="2416936757" sldId="2147483660"/>
            <pc:sldLayoutMk cId="2535391654" sldId="2147483671"/>
          </pc:sldLayoutMkLst>
        </pc:sldLayoutChg>
      </pc:sldMasterChg>
    </pc:docChg>
  </pc:docChgLst>
  <pc:docChgLst>
    <pc:chgData name="Moutushi Tanha" userId="S::m.tanha@uwtsd.ac.uk::62f9b1f3-ddcf-45d7-a6a4-b667feecf47e" providerId="AD" clId="Web-{F8FBCFF3-D67E-B611-7E70-765C3878C167}"/>
    <pc:docChg chg="modSld">
      <pc:chgData name="Moutushi Tanha" userId="S::m.tanha@uwtsd.ac.uk::62f9b1f3-ddcf-45d7-a6a4-b667feecf47e" providerId="AD" clId="Web-{F8FBCFF3-D67E-B611-7E70-765C3878C167}" dt="2026-05-07T16:41:04.187" v="5" actId="20577"/>
      <pc:docMkLst>
        <pc:docMk/>
      </pc:docMkLst>
      <pc:sldChg chg="modSp">
        <pc:chgData name="Moutushi Tanha" userId="S::m.tanha@uwtsd.ac.uk::62f9b1f3-ddcf-45d7-a6a4-b667feecf47e" providerId="AD" clId="Web-{F8FBCFF3-D67E-B611-7E70-765C3878C167}" dt="2026-05-07T16:41:04.187" v="5" actId="20577"/>
        <pc:sldMkLst>
          <pc:docMk/>
          <pc:sldMk cId="726510514" sldId="256"/>
        </pc:sldMkLst>
        <pc:spChg chg="mod">
          <ac:chgData name="Moutushi Tanha" userId="S::m.tanha@uwtsd.ac.uk::62f9b1f3-ddcf-45d7-a6a4-b667feecf47e" providerId="AD" clId="Web-{F8FBCFF3-D67E-B611-7E70-765C3878C167}" dt="2026-05-07T16:41:04.187" v="5" actId="20577"/>
          <ac:spMkLst>
            <pc:docMk/>
            <pc:sldMk cId="726510514" sldId="256"/>
            <ac:spMk id="2" creationId="{0D91D0C5-10D1-B0EF-02C6-B18FA25CD8F6}"/>
          </ac:spMkLst>
        </pc:spChg>
      </pc:sldChg>
    </pc:docChg>
  </pc:docChgLst>
  <pc:docChgLst>
    <pc:chgData name="Moutushi Tanha" userId="S::m.tanha@uwtsd.ac.uk::62f9b1f3-ddcf-45d7-a6a4-b667feecf47e" providerId="AD" clId="Web-{D4A243DF-0735-53AF-F56F-BB8590B0C9FD}"/>
    <pc:docChg chg="addSld delSld modSld">
      <pc:chgData name="Moutushi Tanha" userId="S::m.tanha@uwtsd.ac.uk::62f9b1f3-ddcf-45d7-a6a4-b667feecf47e" providerId="AD" clId="Web-{D4A243DF-0735-53AF-F56F-BB8590B0C9FD}" dt="2026-05-12T18:58:51.354" v="294" actId="20577"/>
      <pc:docMkLst>
        <pc:docMk/>
      </pc:docMkLst>
      <pc:sldChg chg="del">
        <pc:chgData name="Moutushi Tanha" userId="S::m.tanha@uwtsd.ac.uk::62f9b1f3-ddcf-45d7-a6a4-b667feecf47e" providerId="AD" clId="Web-{D4A243DF-0735-53AF-F56F-BB8590B0C9FD}" dt="2026-05-12T18:27:29.183" v="10"/>
        <pc:sldMkLst>
          <pc:docMk/>
          <pc:sldMk cId="1230960017" sldId="297"/>
        </pc:sldMkLst>
      </pc:sldChg>
      <pc:sldChg chg="modSp">
        <pc:chgData name="Moutushi Tanha" userId="S::m.tanha@uwtsd.ac.uk::62f9b1f3-ddcf-45d7-a6a4-b667feecf47e" providerId="AD" clId="Web-{D4A243DF-0735-53AF-F56F-BB8590B0C9FD}" dt="2026-05-12T18:36:07.317" v="98" actId="20577"/>
        <pc:sldMkLst>
          <pc:docMk/>
          <pc:sldMk cId="734775435" sldId="382"/>
        </pc:sldMkLst>
        <pc:spChg chg="mod">
          <ac:chgData name="Moutushi Tanha" userId="S::m.tanha@uwtsd.ac.uk::62f9b1f3-ddcf-45d7-a6a4-b667feecf47e" providerId="AD" clId="Web-{D4A243DF-0735-53AF-F56F-BB8590B0C9FD}" dt="2026-05-12T18:35:42.816" v="91" actId="20577"/>
          <ac:spMkLst>
            <pc:docMk/>
            <pc:sldMk cId="734775435" sldId="382"/>
            <ac:spMk id="2" creationId="{5A870E57-1D5F-2166-FD8D-3B30493C3AC7}"/>
          </ac:spMkLst>
        </pc:spChg>
        <pc:spChg chg="mod">
          <ac:chgData name="Moutushi Tanha" userId="S::m.tanha@uwtsd.ac.uk::62f9b1f3-ddcf-45d7-a6a4-b667feecf47e" providerId="AD" clId="Web-{D4A243DF-0735-53AF-F56F-BB8590B0C9FD}" dt="2026-05-12T18:36:07.317" v="98" actId="20577"/>
          <ac:spMkLst>
            <pc:docMk/>
            <pc:sldMk cId="734775435" sldId="382"/>
            <ac:spMk id="3" creationId="{7EEEA346-A8CA-6798-3511-8D3217D5A15B}"/>
          </ac:spMkLst>
        </pc:spChg>
      </pc:sldChg>
      <pc:sldChg chg="modSp">
        <pc:chgData name="Moutushi Tanha" userId="S::m.tanha@uwtsd.ac.uk::62f9b1f3-ddcf-45d7-a6a4-b667feecf47e" providerId="AD" clId="Web-{D4A243DF-0735-53AF-F56F-BB8590B0C9FD}" dt="2026-05-12T18:39:30.059" v="103" actId="14100"/>
        <pc:sldMkLst>
          <pc:docMk/>
          <pc:sldMk cId="1653778569" sldId="385"/>
        </pc:sldMkLst>
        <pc:spChg chg="mod">
          <ac:chgData name="Moutushi Tanha" userId="S::m.tanha@uwtsd.ac.uk::62f9b1f3-ddcf-45d7-a6a4-b667feecf47e" providerId="AD" clId="Web-{D4A243DF-0735-53AF-F56F-BB8590B0C9FD}" dt="2026-05-12T18:39:17.699" v="99" actId="14100"/>
          <ac:spMkLst>
            <pc:docMk/>
            <pc:sldMk cId="1653778569" sldId="385"/>
            <ac:spMk id="2" creationId="{3DC77969-6698-6D52-E783-C12F91B77BBD}"/>
          </ac:spMkLst>
        </pc:spChg>
        <pc:spChg chg="mod">
          <ac:chgData name="Moutushi Tanha" userId="S::m.tanha@uwtsd.ac.uk::62f9b1f3-ddcf-45d7-a6a4-b667feecf47e" providerId="AD" clId="Web-{D4A243DF-0735-53AF-F56F-BB8590B0C9FD}" dt="2026-05-12T18:39:30.059" v="103" actId="14100"/>
          <ac:spMkLst>
            <pc:docMk/>
            <pc:sldMk cId="1653778569" sldId="385"/>
            <ac:spMk id="3" creationId="{773CEAB1-5A81-AA98-CFB8-A333FF319C0E}"/>
          </ac:spMkLst>
        </pc:spChg>
      </pc:sldChg>
      <pc:sldChg chg="modSp">
        <pc:chgData name="Moutushi Tanha" userId="S::m.tanha@uwtsd.ac.uk::62f9b1f3-ddcf-45d7-a6a4-b667feecf47e" providerId="AD" clId="Web-{D4A243DF-0735-53AF-F56F-BB8590B0C9FD}" dt="2026-05-12T18:58:12.243" v="285" actId="14100"/>
        <pc:sldMkLst>
          <pc:docMk/>
          <pc:sldMk cId="308048027" sldId="419"/>
        </pc:sldMkLst>
        <pc:spChg chg="mod">
          <ac:chgData name="Moutushi Tanha" userId="S::m.tanha@uwtsd.ac.uk::62f9b1f3-ddcf-45d7-a6a4-b667feecf47e" providerId="AD" clId="Web-{D4A243DF-0735-53AF-F56F-BB8590B0C9FD}" dt="2026-05-12T18:57:52.070" v="282" actId="14100"/>
          <ac:spMkLst>
            <pc:docMk/>
            <pc:sldMk cId="308048027" sldId="419"/>
            <ac:spMk id="2" creationId="{FDBC9B57-9312-182A-1E66-2F85342AA2FF}"/>
          </ac:spMkLst>
        </pc:spChg>
        <pc:spChg chg="mod">
          <ac:chgData name="Moutushi Tanha" userId="S::m.tanha@uwtsd.ac.uk::62f9b1f3-ddcf-45d7-a6a4-b667feecf47e" providerId="AD" clId="Web-{D4A243DF-0735-53AF-F56F-BB8590B0C9FD}" dt="2026-05-12T18:58:12.243" v="285" actId="14100"/>
          <ac:spMkLst>
            <pc:docMk/>
            <pc:sldMk cId="308048027" sldId="419"/>
            <ac:spMk id="3" creationId="{990D71DF-1D49-42D0-A335-CCB9D3CF632E}"/>
          </ac:spMkLst>
        </pc:spChg>
      </pc:sldChg>
      <pc:sldChg chg="modSp">
        <pc:chgData name="Moutushi Tanha" userId="S::m.tanha@uwtsd.ac.uk::62f9b1f3-ddcf-45d7-a6a4-b667feecf47e" providerId="AD" clId="Web-{D4A243DF-0735-53AF-F56F-BB8590B0C9FD}" dt="2026-05-12T18:57:18.631" v="278" actId="14100"/>
        <pc:sldMkLst>
          <pc:docMk/>
          <pc:sldMk cId="493608055" sldId="420"/>
        </pc:sldMkLst>
        <pc:spChg chg="mod">
          <ac:chgData name="Moutushi Tanha" userId="S::m.tanha@uwtsd.ac.uk::62f9b1f3-ddcf-45d7-a6a4-b667feecf47e" providerId="AD" clId="Web-{D4A243DF-0735-53AF-F56F-BB8590B0C9FD}" dt="2026-05-12T18:57:18.631" v="278" actId="14100"/>
          <ac:spMkLst>
            <pc:docMk/>
            <pc:sldMk cId="493608055" sldId="420"/>
            <ac:spMk id="3" creationId="{E24978C4-E00C-21A6-8EC1-8D50B5313623}"/>
          </ac:spMkLst>
        </pc:spChg>
      </pc:sldChg>
      <pc:sldChg chg="modSp">
        <pc:chgData name="Moutushi Tanha" userId="S::m.tanha@uwtsd.ac.uk::62f9b1f3-ddcf-45d7-a6a4-b667feecf47e" providerId="AD" clId="Web-{D4A243DF-0735-53AF-F56F-BB8590B0C9FD}" dt="2026-05-12T18:57:06.209" v="274" actId="14100"/>
        <pc:sldMkLst>
          <pc:docMk/>
          <pc:sldMk cId="1861443155" sldId="421"/>
        </pc:sldMkLst>
        <pc:spChg chg="mod">
          <ac:chgData name="Moutushi Tanha" userId="S::m.tanha@uwtsd.ac.uk::62f9b1f3-ddcf-45d7-a6a4-b667feecf47e" providerId="AD" clId="Web-{D4A243DF-0735-53AF-F56F-BB8590B0C9FD}" dt="2026-05-12T18:57:06.209" v="274" actId="14100"/>
          <ac:spMkLst>
            <pc:docMk/>
            <pc:sldMk cId="1861443155" sldId="421"/>
            <ac:spMk id="3" creationId="{C473C9F4-D6D6-5CCD-E866-C49B938BD884}"/>
          </ac:spMkLst>
        </pc:spChg>
      </pc:sldChg>
      <pc:sldChg chg="modSp">
        <pc:chgData name="Moutushi Tanha" userId="S::m.tanha@uwtsd.ac.uk::62f9b1f3-ddcf-45d7-a6a4-b667feecf47e" providerId="AD" clId="Web-{D4A243DF-0735-53AF-F56F-BB8590B0C9FD}" dt="2026-05-12T18:53:30.966" v="257" actId="20577"/>
        <pc:sldMkLst>
          <pc:docMk/>
          <pc:sldMk cId="345022851" sldId="425"/>
        </pc:sldMkLst>
        <pc:spChg chg="mod">
          <ac:chgData name="Moutushi Tanha" userId="S::m.tanha@uwtsd.ac.uk::62f9b1f3-ddcf-45d7-a6a4-b667feecf47e" providerId="AD" clId="Web-{D4A243DF-0735-53AF-F56F-BB8590B0C9FD}" dt="2026-05-12T18:53:30.966" v="257" actId="20577"/>
          <ac:spMkLst>
            <pc:docMk/>
            <pc:sldMk cId="345022851" sldId="425"/>
            <ac:spMk id="2" creationId="{FA078E2A-2245-83F9-BB4C-9CD24902F539}"/>
          </ac:spMkLst>
        </pc:spChg>
        <pc:spChg chg="mod">
          <ac:chgData name="Moutushi Tanha" userId="S::m.tanha@uwtsd.ac.uk::62f9b1f3-ddcf-45d7-a6a4-b667feecf47e" providerId="AD" clId="Web-{D4A243DF-0735-53AF-F56F-BB8590B0C9FD}" dt="2026-05-12T18:52:53.558" v="253" actId="20577"/>
          <ac:spMkLst>
            <pc:docMk/>
            <pc:sldMk cId="345022851" sldId="425"/>
            <ac:spMk id="3" creationId="{5A867600-0A04-E802-92E0-68DA0FB6F3CE}"/>
          </ac:spMkLst>
        </pc:spChg>
      </pc:sldChg>
      <pc:sldChg chg="modSp">
        <pc:chgData name="Moutushi Tanha" userId="S::m.tanha@uwtsd.ac.uk::62f9b1f3-ddcf-45d7-a6a4-b667feecf47e" providerId="AD" clId="Web-{D4A243DF-0735-53AF-F56F-BB8590B0C9FD}" dt="2026-05-12T18:53:09.262" v="255" actId="20577"/>
        <pc:sldMkLst>
          <pc:docMk/>
          <pc:sldMk cId="2529924881" sldId="426"/>
        </pc:sldMkLst>
        <pc:spChg chg="mod">
          <ac:chgData name="Moutushi Tanha" userId="S::m.tanha@uwtsd.ac.uk::62f9b1f3-ddcf-45d7-a6a4-b667feecf47e" providerId="AD" clId="Web-{D4A243DF-0735-53AF-F56F-BB8590B0C9FD}" dt="2026-05-12T18:53:09.262" v="255" actId="20577"/>
          <ac:spMkLst>
            <pc:docMk/>
            <pc:sldMk cId="2529924881" sldId="426"/>
            <ac:spMk id="3" creationId="{0A9ED1C0-CF7D-FD18-618B-C1470077BDC9}"/>
          </ac:spMkLst>
        </pc:spChg>
      </pc:sldChg>
      <pc:sldChg chg="modSp">
        <pc:chgData name="Moutushi Tanha" userId="S::m.tanha@uwtsd.ac.uk::62f9b1f3-ddcf-45d7-a6a4-b667feecf47e" providerId="AD" clId="Web-{D4A243DF-0735-53AF-F56F-BB8590B0C9FD}" dt="2026-05-12T18:52:42.167" v="251" actId="14100"/>
        <pc:sldMkLst>
          <pc:docMk/>
          <pc:sldMk cId="3100463161" sldId="427"/>
        </pc:sldMkLst>
        <pc:spChg chg="mod">
          <ac:chgData name="Moutushi Tanha" userId="S::m.tanha@uwtsd.ac.uk::62f9b1f3-ddcf-45d7-a6a4-b667feecf47e" providerId="AD" clId="Web-{D4A243DF-0735-53AF-F56F-BB8590B0C9FD}" dt="2026-05-12T18:52:33.292" v="249" actId="14100"/>
          <ac:spMkLst>
            <pc:docMk/>
            <pc:sldMk cId="3100463161" sldId="427"/>
            <ac:spMk id="2" creationId="{F00E3EE8-4D77-A48B-0762-35B60F89539E}"/>
          </ac:spMkLst>
        </pc:spChg>
        <pc:spChg chg="mod">
          <ac:chgData name="Moutushi Tanha" userId="S::m.tanha@uwtsd.ac.uk::62f9b1f3-ddcf-45d7-a6a4-b667feecf47e" providerId="AD" clId="Web-{D4A243DF-0735-53AF-F56F-BB8590B0C9FD}" dt="2026-05-12T18:52:42.167" v="251" actId="14100"/>
          <ac:spMkLst>
            <pc:docMk/>
            <pc:sldMk cId="3100463161" sldId="427"/>
            <ac:spMk id="3" creationId="{92ADBE6E-0EF5-6A18-3B9C-393ACDB60306}"/>
          </ac:spMkLst>
        </pc:spChg>
      </pc:sldChg>
      <pc:sldChg chg="modSp">
        <pc:chgData name="Moutushi Tanha" userId="S::m.tanha@uwtsd.ac.uk::62f9b1f3-ddcf-45d7-a6a4-b667feecf47e" providerId="AD" clId="Web-{D4A243DF-0735-53AF-F56F-BB8590B0C9FD}" dt="2026-05-12T18:49:43.098" v="230" actId="20577"/>
        <pc:sldMkLst>
          <pc:docMk/>
          <pc:sldMk cId="2638177796" sldId="428"/>
        </pc:sldMkLst>
        <pc:spChg chg="mod">
          <ac:chgData name="Moutushi Tanha" userId="S::m.tanha@uwtsd.ac.uk::62f9b1f3-ddcf-45d7-a6a4-b667feecf47e" providerId="AD" clId="Web-{D4A243DF-0735-53AF-F56F-BB8590B0C9FD}" dt="2026-05-12T18:49:43.098" v="230" actId="20577"/>
          <ac:spMkLst>
            <pc:docMk/>
            <pc:sldMk cId="2638177796" sldId="428"/>
            <ac:spMk id="3" creationId="{BD232749-C41E-7016-6ABF-B8E488A62A1B}"/>
          </ac:spMkLst>
        </pc:spChg>
      </pc:sldChg>
      <pc:sldChg chg="modSp">
        <pc:chgData name="Moutushi Tanha" userId="S::m.tanha@uwtsd.ac.uk::62f9b1f3-ddcf-45d7-a6a4-b667feecf47e" providerId="AD" clId="Web-{D4A243DF-0735-53AF-F56F-BB8590B0C9FD}" dt="2026-05-12T18:42:10.862" v="123" actId="20577"/>
        <pc:sldMkLst>
          <pc:docMk/>
          <pc:sldMk cId="950096277" sldId="429"/>
        </pc:sldMkLst>
        <pc:spChg chg="mod">
          <ac:chgData name="Moutushi Tanha" userId="S::m.tanha@uwtsd.ac.uk::62f9b1f3-ddcf-45d7-a6a4-b667feecf47e" providerId="AD" clId="Web-{D4A243DF-0735-53AF-F56F-BB8590B0C9FD}" dt="2026-05-12T18:41:42.971" v="116" actId="14100"/>
          <ac:spMkLst>
            <pc:docMk/>
            <pc:sldMk cId="950096277" sldId="429"/>
            <ac:spMk id="2" creationId="{F80178AD-8FCD-E8CB-BFF2-CB0BB959337C}"/>
          </ac:spMkLst>
        </pc:spChg>
        <pc:spChg chg="mod">
          <ac:chgData name="Moutushi Tanha" userId="S::m.tanha@uwtsd.ac.uk::62f9b1f3-ddcf-45d7-a6a4-b667feecf47e" providerId="AD" clId="Web-{D4A243DF-0735-53AF-F56F-BB8590B0C9FD}" dt="2026-05-12T18:42:10.862" v="123" actId="20577"/>
          <ac:spMkLst>
            <pc:docMk/>
            <pc:sldMk cId="950096277" sldId="429"/>
            <ac:spMk id="3" creationId="{305C1860-B26E-063B-4A7E-5544E3CAFFAF}"/>
          </ac:spMkLst>
        </pc:spChg>
      </pc:sldChg>
      <pc:sldChg chg="modSp">
        <pc:chgData name="Moutushi Tanha" userId="S::m.tanha@uwtsd.ac.uk::62f9b1f3-ddcf-45d7-a6a4-b667feecf47e" providerId="AD" clId="Web-{D4A243DF-0735-53AF-F56F-BB8590B0C9FD}" dt="2026-05-12T18:48:10.298" v="194" actId="14100"/>
        <pc:sldMkLst>
          <pc:docMk/>
          <pc:sldMk cId="3890244135" sldId="430"/>
        </pc:sldMkLst>
        <pc:spChg chg="mod">
          <ac:chgData name="Moutushi Tanha" userId="S::m.tanha@uwtsd.ac.uk::62f9b1f3-ddcf-45d7-a6a4-b667feecf47e" providerId="AD" clId="Web-{D4A243DF-0735-53AF-F56F-BB8590B0C9FD}" dt="2026-05-12T18:48:10.298" v="194" actId="14100"/>
          <ac:spMkLst>
            <pc:docMk/>
            <pc:sldMk cId="3890244135" sldId="430"/>
            <ac:spMk id="2" creationId="{AC58572B-488D-4BE0-99F4-BE58BD4B2957}"/>
          </ac:spMkLst>
        </pc:spChg>
        <pc:spChg chg="mod">
          <ac:chgData name="Moutushi Tanha" userId="S::m.tanha@uwtsd.ac.uk::62f9b1f3-ddcf-45d7-a6a4-b667feecf47e" providerId="AD" clId="Web-{D4A243DF-0735-53AF-F56F-BB8590B0C9FD}" dt="2026-05-12T18:48:01.969" v="193" actId="14100"/>
          <ac:spMkLst>
            <pc:docMk/>
            <pc:sldMk cId="3890244135" sldId="430"/>
            <ac:spMk id="3" creationId="{6E863B08-DF11-61A2-33DB-0A39C0EF1D02}"/>
          </ac:spMkLst>
        </pc:spChg>
      </pc:sldChg>
      <pc:sldChg chg="modSp">
        <pc:chgData name="Moutushi Tanha" userId="S::m.tanha@uwtsd.ac.uk::62f9b1f3-ddcf-45d7-a6a4-b667feecf47e" providerId="AD" clId="Web-{D4A243DF-0735-53AF-F56F-BB8590B0C9FD}" dt="2026-05-12T18:46:52.811" v="182" actId="14100"/>
        <pc:sldMkLst>
          <pc:docMk/>
          <pc:sldMk cId="725654994" sldId="431"/>
        </pc:sldMkLst>
        <pc:spChg chg="mod">
          <ac:chgData name="Moutushi Tanha" userId="S::m.tanha@uwtsd.ac.uk::62f9b1f3-ddcf-45d7-a6a4-b667feecf47e" providerId="AD" clId="Web-{D4A243DF-0735-53AF-F56F-BB8590B0C9FD}" dt="2026-05-12T18:46:52.811" v="182" actId="14100"/>
          <ac:spMkLst>
            <pc:docMk/>
            <pc:sldMk cId="725654994" sldId="431"/>
            <ac:spMk id="3" creationId="{F45F28BE-AA35-7F05-7B0A-423F3623B268}"/>
          </ac:spMkLst>
        </pc:spChg>
      </pc:sldChg>
      <pc:sldChg chg="modSp">
        <pc:chgData name="Moutushi Tanha" userId="S::m.tanha@uwtsd.ac.uk::62f9b1f3-ddcf-45d7-a6a4-b667feecf47e" providerId="AD" clId="Web-{D4A243DF-0735-53AF-F56F-BB8590B0C9FD}" dt="2026-05-12T18:33:25.389" v="81" actId="20577"/>
        <pc:sldMkLst>
          <pc:docMk/>
          <pc:sldMk cId="3521084027" sldId="436"/>
        </pc:sldMkLst>
        <pc:spChg chg="mod">
          <ac:chgData name="Moutushi Tanha" userId="S::m.tanha@uwtsd.ac.uk::62f9b1f3-ddcf-45d7-a6a4-b667feecf47e" providerId="AD" clId="Web-{D4A243DF-0735-53AF-F56F-BB8590B0C9FD}" dt="2026-05-12T18:33:25.389" v="81" actId="20577"/>
          <ac:spMkLst>
            <pc:docMk/>
            <pc:sldMk cId="3521084027" sldId="436"/>
            <ac:spMk id="2" creationId="{893BB4BC-BBDB-D5AA-C5AE-207DD4CC4B04}"/>
          </ac:spMkLst>
        </pc:spChg>
        <pc:spChg chg="mod">
          <ac:chgData name="Moutushi Tanha" userId="S::m.tanha@uwtsd.ac.uk::62f9b1f3-ddcf-45d7-a6a4-b667feecf47e" providerId="AD" clId="Web-{D4A243DF-0735-53AF-F56F-BB8590B0C9FD}" dt="2026-05-12T18:29:10.270" v="19" actId="20577"/>
          <ac:spMkLst>
            <pc:docMk/>
            <pc:sldMk cId="3521084027" sldId="436"/>
            <ac:spMk id="3" creationId="{FD956DAC-429A-BD0D-9B65-A9D7D3C9120F}"/>
          </ac:spMkLst>
        </pc:spChg>
      </pc:sldChg>
      <pc:sldChg chg="modSp">
        <pc:chgData name="Moutushi Tanha" userId="S::m.tanha@uwtsd.ac.uk::62f9b1f3-ddcf-45d7-a6a4-b667feecf47e" providerId="AD" clId="Web-{D4A243DF-0735-53AF-F56F-BB8590B0C9FD}" dt="2026-05-12T18:30:34.429" v="43" actId="14100"/>
        <pc:sldMkLst>
          <pc:docMk/>
          <pc:sldMk cId="720127137" sldId="437"/>
        </pc:sldMkLst>
        <pc:spChg chg="mod">
          <ac:chgData name="Moutushi Tanha" userId="S::m.tanha@uwtsd.ac.uk::62f9b1f3-ddcf-45d7-a6a4-b667feecf47e" providerId="AD" clId="Web-{D4A243DF-0735-53AF-F56F-BB8590B0C9FD}" dt="2026-05-12T18:30:24.663" v="41" actId="14100"/>
          <ac:spMkLst>
            <pc:docMk/>
            <pc:sldMk cId="720127137" sldId="437"/>
            <ac:spMk id="2" creationId="{9D07650C-F4B2-403C-6119-82D85FDD6C96}"/>
          </ac:spMkLst>
        </pc:spChg>
        <pc:spChg chg="mod">
          <ac:chgData name="Moutushi Tanha" userId="S::m.tanha@uwtsd.ac.uk::62f9b1f3-ddcf-45d7-a6a4-b667feecf47e" providerId="AD" clId="Web-{D4A243DF-0735-53AF-F56F-BB8590B0C9FD}" dt="2026-05-12T18:30:34.429" v="43" actId="14100"/>
          <ac:spMkLst>
            <pc:docMk/>
            <pc:sldMk cId="720127137" sldId="437"/>
            <ac:spMk id="3" creationId="{9B069499-9D5D-E24D-8E82-1D3A8481858F}"/>
          </ac:spMkLst>
        </pc:spChg>
      </pc:sldChg>
      <pc:sldChg chg="modSp">
        <pc:chgData name="Moutushi Tanha" userId="S::m.tanha@uwtsd.ac.uk::62f9b1f3-ddcf-45d7-a6a4-b667feecf47e" providerId="AD" clId="Web-{D4A243DF-0735-53AF-F56F-BB8590B0C9FD}" dt="2026-05-12T18:32:25.949" v="64" actId="14100"/>
        <pc:sldMkLst>
          <pc:docMk/>
          <pc:sldMk cId="823892161" sldId="438"/>
        </pc:sldMkLst>
        <pc:spChg chg="mod">
          <ac:chgData name="Moutushi Tanha" userId="S::m.tanha@uwtsd.ac.uk::62f9b1f3-ddcf-45d7-a6a4-b667feecf47e" providerId="AD" clId="Web-{D4A243DF-0735-53AF-F56F-BB8590B0C9FD}" dt="2026-05-12T18:31:17.494" v="47" actId="20577"/>
          <ac:spMkLst>
            <pc:docMk/>
            <pc:sldMk cId="823892161" sldId="438"/>
            <ac:spMk id="2" creationId="{E9814485-DB95-7311-43BF-9EBD220DA7BC}"/>
          </ac:spMkLst>
        </pc:spChg>
        <pc:spChg chg="mod">
          <ac:chgData name="Moutushi Tanha" userId="S::m.tanha@uwtsd.ac.uk::62f9b1f3-ddcf-45d7-a6a4-b667feecf47e" providerId="AD" clId="Web-{D4A243DF-0735-53AF-F56F-BB8590B0C9FD}" dt="2026-05-12T18:32:25.949" v="64" actId="14100"/>
          <ac:spMkLst>
            <pc:docMk/>
            <pc:sldMk cId="823892161" sldId="438"/>
            <ac:spMk id="3" creationId="{45CF8F15-CB16-E510-C82F-BB886F79F043}"/>
          </ac:spMkLst>
        </pc:spChg>
      </pc:sldChg>
      <pc:sldChg chg="modSp">
        <pc:chgData name="Moutushi Tanha" userId="S::m.tanha@uwtsd.ac.uk::62f9b1f3-ddcf-45d7-a6a4-b667feecf47e" providerId="AD" clId="Web-{D4A243DF-0735-53AF-F56F-BB8590B0C9FD}" dt="2026-05-12T18:32:45.716" v="70" actId="20577"/>
        <pc:sldMkLst>
          <pc:docMk/>
          <pc:sldMk cId="970783422" sldId="439"/>
        </pc:sldMkLst>
        <pc:spChg chg="mod">
          <ac:chgData name="Moutushi Tanha" userId="S::m.tanha@uwtsd.ac.uk::62f9b1f3-ddcf-45d7-a6a4-b667feecf47e" providerId="AD" clId="Web-{D4A243DF-0735-53AF-F56F-BB8590B0C9FD}" dt="2026-05-12T18:32:45.716" v="70" actId="20577"/>
          <ac:spMkLst>
            <pc:docMk/>
            <pc:sldMk cId="970783422" sldId="439"/>
            <ac:spMk id="2" creationId="{C036A305-383A-5CC8-0277-C39C91713211}"/>
          </ac:spMkLst>
        </pc:spChg>
      </pc:sldChg>
      <pc:sldChg chg="del">
        <pc:chgData name="Moutushi Tanha" userId="S::m.tanha@uwtsd.ac.uk::62f9b1f3-ddcf-45d7-a6a4-b667feecf47e" providerId="AD" clId="Web-{D4A243DF-0735-53AF-F56F-BB8590B0C9FD}" dt="2026-05-12T18:24:12.254" v="0"/>
        <pc:sldMkLst>
          <pc:docMk/>
          <pc:sldMk cId="159245619" sldId="440"/>
        </pc:sldMkLst>
      </pc:sldChg>
      <pc:sldChg chg="del">
        <pc:chgData name="Moutushi Tanha" userId="S::m.tanha@uwtsd.ac.uk::62f9b1f3-ddcf-45d7-a6a4-b667feecf47e" providerId="AD" clId="Web-{D4A243DF-0735-53AF-F56F-BB8590B0C9FD}" dt="2026-05-12T18:24:16.488" v="1"/>
        <pc:sldMkLst>
          <pc:docMk/>
          <pc:sldMk cId="2286404197" sldId="441"/>
        </pc:sldMkLst>
      </pc:sldChg>
      <pc:sldChg chg="del">
        <pc:chgData name="Moutushi Tanha" userId="S::m.tanha@uwtsd.ac.uk::62f9b1f3-ddcf-45d7-a6a4-b667feecf47e" providerId="AD" clId="Web-{D4A243DF-0735-53AF-F56F-BB8590B0C9FD}" dt="2026-05-12T18:24:20.426" v="2"/>
        <pc:sldMkLst>
          <pc:docMk/>
          <pc:sldMk cId="590652833" sldId="442"/>
        </pc:sldMkLst>
      </pc:sldChg>
      <pc:sldChg chg="del">
        <pc:chgData name="Moutushi Tanha" userId="S::m.tanha@uwtsd.ac.uk::62f9b1f3-ddcf-45d7-a6a4-b667feecf47e" providerId="AD" clId="Web-{D4A243DF-0735-53AF-F56F-BB8590B0C9FD}" dt="2026-05-12T18:24:24.676" v="3"/>
        <pc:sldMkLst>
          <pc:docMk/>
          <pc:sldMk cId="2442918157" sldId="443"/>
        </pc:sldMkLst>
      </pc:sldChg>
      <pc:sldChg chg="del">
        <pc:chgData name="Moutushi Tanha" userId="S::m.tanha@uwtsd.ac.uk::62f9b1f3-ddcf-45d7-a6a4-b667feecf47e" providerId="AD" clId="Web-{D4A243DF-0735-53AF-F56F-BB8590B0C9FD}" dt="2026-05-12T18:24:28.692" v="4"/>
        <pc:sldMkLst>
          <pc:docMk/>
          <pc:sldMk cId="2637015329" sldId="444"/>
        </pc:sldMkLst>
      </pc:sldChg>
      <pc:sldChg chg="del">
        <pc:chgData name="Moutushi Tanha" userId="S::m.tanha@uwtsd.ac.uk::62f9b1f3-ddcf-45d7-a6a4-b667feecf47e" providerId="AD" clId="Web-{D4A243DF-0735-53AF-F56F-BB8590B0C9FD}" dt="2026-05-12T18:24:32.786" v="5"/>
        <pc:sldMkLst>
          <pc:docMk/>
          <pc:sldMk cId="3087646128" sldId="445"/>
        </pc:sldMkLst>
      </pc:sldChg>
      <pc:sldChg chg="del">
        <pc:chgData name="Moutushi Tanha" userId="S::m.tanha@uwtsd.ac.uk::62f9b1f3-ddcf-45d7-a6a4-b667feecf47e" providerId="AD" clId="Web-{D4A243DF-0735-53AF-F56F-BB8590B0C9FD}" dt="2026-05-12T18:24:36.786" v="6"/>
        <pc:sldMkLst>
          <pc:docMk/>
          <pc:sldMk cId="875181799" sldId="446"/>
        </pc:sldMkLst>
      </pc:sldChg>
      <pc:sldChg chg="addSp modSp new mod setBg">
        <pc:chgData name="Moutushi Tanha" userId="S::m.tanha@uwtsd.ac.uk::62f9b1f3-ddcf-45d7-a6a4-b667feecf47e" providerId="AD" clId="Web-{D4A243DF-0735-53AF-F56F-BB8590B0C9FD}" dt="2026-05-12T18:28:53.629" v="14" actId="14100"/>
        <pc:sldMkLst>
          <pc:docMk/>
          <pc:sldMk cId="2248957134" sldId="451"/>
        </pc:sldMkLst>
        <pc:spChg chg="add">
          <ac:chgData name="Moutushi Tanha" userId="S::m.tanha@uwtsd.ac.uk::62f9b1f3-ddcf-45d7-a6a4-b667feecf47e" providerId="AD" clId="Web-{D4A243DF-0735-53AF-F56F-BB8590B0C9FD}" dt="2026-05-12T18:26:28.962" v="9"/>
          <ac:spMkLst>
            <pc:docMk/>
            <pc:sldMk cId="2248957134" sldId="451"/>
            <ac:spMk id="7" creationId="{AB8C311F-7253-4AED-9701-7FC0708C41C7}"/>
          </ac:spMkLst>
        </pc:spChg>
        <pc:spChg chg="add">
          <ac:chgData name="Moutushi Tanha" userId="S::m.tanha@uwtsd.ac.uk::62f9b1f3-ddcf-45d7-a6a4-b667feecf47e" providerId="AD" clId="Web-{D4A243DF-0735-53AF-F56F-BB8590B0C9FD}" dt="2026-05-12T18:26:28.962" v="9"/>
          <ac:spMkLst>
            <pc:docMk/>
            <pc:sldMk cId="2248957134" sldId="451"/>
            <ac:spMk id="9" creationId="{E2384209-CB15-4CDF-9D31-C44FD9A3F20D}"/>
          </ac:spMkLst>
        </pc:spChg>
        <pc:spChg chg="add">
          <ac:chgData name="Moutushi Tanha" userId="S::m.tanha@uwtsd.ac.uk::62f9b1f3-ddcf-45d7-a6a4-b667feecf47e" providerId="AD" clId="Web-{D4A243DF-0735-53AF-F56F-BB8590B0C9FD}" dt="2026-05-12T18:26:28.962" v="9"/>
          <ac:spMkLst>
            <pc:docMk/>
            <pc:sldMk cId="2248957134" sldId="451"/>
            <ac:spMk id="11" creationId="{2633B3B5-CC90-43F0-8714-D31D1F3F0209}"/>
          </ac:spMkLst>
        </pc:spChg>
        <pc:spChg chg="add">
          <ac:chgData name="Moutushi Tanha" userId="S::m.tanha@uwtsd.ac.uk::62f9b1f3-ddcf-45d7-a6a4-b667feecf47e" providerId="AD" clId="Web-{D4A243DF-0735-53AF-F56F-BB8590B0C9FD}" dt="2026-05-12T18:26:28.962" v="9"/>
          <ac:spMkLst>
            <pc:docMk/>
            <pc:sldMk cId="2248957134" sldId="451"/>
            <ac:spMk id="13" creationId="{A8D57A06-A426-446D-B02C-A2DC6B62E45E}"/>
          </ac:spMkLst>
        </pc:spChg>
        <pc:picChg chg="add mod">
          <ac:chgData name="Moutushi Tanha" userId="S::m.tanha@uwtsd.ac.uk::62f9b1f3-ddcf-45d7-a6a4-b667feecf47e" providerId="AD" clId="Web-{D4A243DF-0735-53AF-F56F-BB8590B0C9FD}" dt="2026-05-12T18:28:53.629" v="14" actId="14100"/>
          <ac:picMkLst>
            <pc:docMk/>
            <pc:sldMk cId="2248957134" sldId="451"/>
            <ac:picMk id="2" creationId="{C3909CD1-0D3C-0F17-4797-7388685A58EC}"/>
          </ac:picMkLst>
        </pc:picChg>
      </pc:sldChg>
      <pc:sldChg chg="modSp new">
        <pc:chgData name="Moutushi Tanha" userId="S::m.tanha@uwtsd.ac.uk::62f9b1f3-ddcf-45d7-a6a4-b667feecf47e" providerId="AD" clId="Web-{D4A243DF-0735-53AF-F56F-BB8590B0C9FD}" dt="2026-05-12T18:58:51.354" v="294" actId="20577"/>
        <pc:sldMkLst>
          <pc:docMk/>
          <pc:sldMk cId="4081175297" sldId="452"/>
        </pc:sldMkLst>
        <pc:spChg chg="mod">
          <ac:chgData name="Moutushi Tanha" userId="S::m.tanha@uwtsd.ac.uk::62f9b1f3-ddcf-45d7-a6a4-b667feecf47e" providerId="AD" clId="Web-{D4A243DF-0735-53AF-F56F-BB8590B0C9FD}" dt="2026-05-12T18:58:51.354" v="294" actId="20577"/>
          <ac:spMkLst>
            <pc:docMk/>
            <pc:sldMk cId="4081175297" sldId="452"/>
            <ac:spMk id="2" creationId="{818FC484-1400-FCC3-6FF3-3A40CA03E7FC}"/>
          </ac:spMkLst>
        </pc:spChg>
        <pc:spChg chg="mod">
          <ac:chgData name="Moutushi Tanha" userId="S::m.tanha@uwtsd.ac.uk::62f9b1f3-ddcf-45d7-a6a4-b667feecf47e" providerId="AD" clId="Web-{D4A243DF-0735-53AF-F56F-BB8590B0C9FD}" dt="2026-05-12T18:58:35.306" v="292" actId="20577"/>
          <ac:spMkLst>
            <pc:docMk/>
            <pc:sldMk cId="4081175297" sldId="452"/>
            <ac:spMk id="3" creationId="{EF0BD7A4-45DF-FE07-79FD-D71130308C59}"/>
          </ac:spMkLst>
        </pc:spChg>
      </pc:sldChg>
    </pc:docChg>
  </pc:docChgLst>
  <pc:docChgLst>
    <pc:chgData name="Moutushi Tanha" userId="S::m.tanha@uwtsd.ac.uk::62f9b1f3-ddcf-45d7-a6a4-b667feecf47e" providerId="AD" clId="Web-{57BA1B5F-EB2A-C958-1080-7D22B6DB59CB}"/>
    <pc:docChg chg="addSld delSld modSld">
      <pc:chgData name="Moutushi Tanha" userId="S::m.tanha@uwtsd.ac.uk::62f9b1f3-ddcf-45d7-a6a4-b667feecf47e" providerId="AD" clId="Web-{57BA1B5F-EB2A-C958-1080-7D22B6DB59CB}" dt="2026-05-02T13:24:03.340" v="24" actId="20577"/>
      <pc:docMkLst>
        <pc:docMk/>
      </pc:docMkLst>
      <pc:sldChg chg="modSp new">
        <pc:chgData name="Moutushi Tanha" userId="S::m.tanha@uwtsd.ac.uk::62f9b1f3-ddcf-45d7-a6a4-b667feecf47e" providerId="AD" clId="Web-{57BA1B5F-EB2A-C958-1080-7D22B6DB59CB}" dt="2026-05-02T13:24:03.340" v="24" actId="20577"/>
        <pc:sldMkLst>
          <pc:docMk/>
          <pc:sldMk cId="3150500090" sldId="373"/>
        </pc:sldMkLst>
        <pc:spChg chg="mod">
          <ac:chgData name="Moutushi Tanha" userId="S::m.tanha@uwtsd.ac.uk::62f9b1f3-ddcf-45d7-a6a4-b667feecf47e" providerId="AD" clId="Web-{57BA1B5F-EB2A-C958-1080-7D22B6DB59CB}" dt="2026-05-02T13:19:58.725" v="15" actId="20577"/>
          <ac:spMkLst>
            <pc:docMk/>
            <pc:sldMk cId="3150500090" sldId="373"/>
            <ac:spMk id="2" creationId="{CB07E53D-ACC7-5744-FAB9-89F1501AFAE1}"/>
          </ac:spMkLst>
        </pc:spChg>
        <pc:spChg chg="mod">
          <ac:chgData name="Moutushi Tanha" userId="S::m.tanha@uwtsd.ac.uk::62f9b1f3-ddcf-45d7-a6a4-b667feecf47e" providerId="AD" clId="Web-{57BA1B5F-EB2A-C958-1080-7D22B6DB59CB}" dt="2026-05-02T13:24:03.340" v="24" actId="20577"/>
          <ac:spMkLst>
            <pc:docMk/>
            <pc:sldMk cId="3150500090" sldId="373"/>
            <ac:spMk id="3" creationId="{067D0F08-EF42-6612-EC50-A0CB2273B1B8}"/>
          </ac:spMkLst>
        </pc:spChg>
      </pc:sldChg>
    </pc:docChg>
  </pc:docChgLst>
  <pc:docChgLst>
    <pc:chgData name="Moutushi Tanha" userId="S::m.tanha@uwtsd.ac.uk::62f9b1f3-ddcf-45d7-a6a4-b667feecf47e" providerId="AD" clId="Web-{B112B818-FAAD-DD37-F3F0-CAD425447C60}"/>
    <pc:docChg chg="addSld delSld modSld">
      <pc:chgData name="Moutushi Tanha" userId="S::m.tanha@uwtsd.ac.uk::62f9b1f3-ddcf-45d7-a6a4-b667feecf47e" providerId="AD" clId="Web-{B112B818-FAAD-DD37-F3F0-CAD425447C60}" dt="2026-05-03T13:19:21.202" v="112" actId="20577"/>
      <pc:docMkLst>
        <pc:docMk/>
      </pc:docMkLst>
      <pc:sldChg chg="modSp new">
        <pc:chgData name="Moutushi Tanha" userId="S::m.tanha@uwtsd.ac.uk::62f9b1f3-ddcf-45d7-a6a4-b667feecf47e" providerId="AD" clId="Web-{B112B818-FAAD-DD37-F3F0-CAD425447C60}" dt="2026-05-03T12:39:26.902" v="23" actId="20577"/>
        <pc:sldMkLst>
          <pc:docMk/>
          <pc:sldMk cId="1531338244" sldId="375"/>
        </pc:sldMkLst>
        <pc:spChg chg="mod">
          <ac:chgData name="Moutushi Tanha" userId="S::m.tanha@uwtsd.ac.uk::62f9b1f3-ddcf-45d7-a6a4-b667feecf47e" providerId="AD" clId="Web-{B112B818-FAAD-DD37-F3F0-CAD425447C60}" dt="2026-05-03T12:39:20.152" v="20" actId="20577"/>
          <ac:spMkLst>
            <pc:docMk/>
            <pc:sldMk cId="1531338244" sldId="375"/>
            <ac:spMk id="2" creationId="{6111F186-9F42-2B35-EDE7-DE74E6D56CF0}"/>
          </ac:spMkLst>
        </pc:spChg>
        <pc:spChg chg="mod">
          <ac:chgData name="Moutushi Tanha" userId="S::m.tanha@uwtsd.ac.uk::62f9b1f3-ddcf-45d7-a6a4-b667feecf47e" providerId="AD" clId="Web-{B112B818-FAAD-DD37-F3F0-CAD425447C60}" dt="2026-05-03T12:39:26.902" v="23" actId="20577"/>
          <ac:spMkLst>
            <pc:docMk/>
            <pc:sldMk cId="1531338244" sldId="375"/>
            <ac:spMk id="3" creationId="{01E2CF6A-B6F4-616A-6ACB-D5C3BDF1CD04}"/>
          </ac:spMkLst>
        </pc:spChg>
      </pc:sldChg>
      <pc:sldChg chg="modSp new">
        <pc:chgData name="Moutushi Tanha" userId="S::m.tanha@uwtsd.ac.uk::62f9b1f3-ddcf-45d7-a6a4-b667feecf47e" providerId="AD" clId="Web-{B112B818-FAAD-DD37-F3F0-CAD425447C60}" dt="2026-05-03T12:42:43.208" v="42" actId="20577"/>
        <pc:sldMkLst>
          <pc:docMk/>
          <pc:sldMk cId="4108399310" sldId="376"/>
        </pc:sldMkLst>
        <pc:spChg chg="mod">
          <ac:chgData name="Moutushi Tanha" userId="S::m.tanha@uwtsd.ac.uk::62f9b1f3-ddcf-45d7-a6a4-b667feecf47e" providerId="AD" clId="Web-{B112B818-FAAD-DD37-F3F0-CAD425447C60}" dt="2026-05-03T12:42:35.380" v="38" actId="20577"/>
          <ac:spMkLst>
            <pc:docMk/>
            <pc:sldMk cId="4108399310" sldId="376"/>
            <ac:spMk id="2" creationId="{144D1926-2BF6-11AA-F41B-D6F4204EACFD}"/>
          </ac:spMkLst>
        </pc:spChg>
        <pc:spChg chg="mod">
          <ac:chgData name="Moutushi Tanha" userId="S::m.tanha@uwtsd.ac.uk::62f9b1f3-ddcf-45d7-a6a4-b667feecf47e" providerId="AD" clId="Web-{B112B818-FAAD-DD37-F3F0-CAD425447C60}" dt="2026-05-03T12:42:43.208" v="42" actId="20577"/>
          <ac:spMkLst>
            <pc:docMk/>
            <pc:sldMk cId="4108399310" sldId="376"/>
            <ac:spMk id="3" creationId="{F9A3E188-BB8F-2219-DA7A-996D86E3219F}"/>
          </ac:spMkLst>
        </pc:spChg>
      </pc:sldChg>
      <pc:sldChg chg="modSp new">
        <pc:chgData name="Moutushi Tanha" userId="S::m.tanha@uwtsd.ac.uk::62f9b1f3-ddcf-45d7-a6a4-b667feecf47e" providerId="AD" clId="Web-{B112B818-FAAD-DD37-F3F0-CAD425447C60}" dt="2026-05-03T12:45:03.760" v="64" actId="20577"/>
        <pc:sldMkLst>
          <pc:docMk/>
          <pc:sldMk cId="3575593193" sldId="377"/>
        </pc:sldMkLst>
        <pc:spChg chg="mod">
          <ac:chgData name="Moutushi Tanha" userId="S::m.tanha@uwtsd.ac.uk::62f9b1f3-ddcf-45d7-a6a4-b667feecf47e" providerId="AD" clId="Web-{B112B818-FAAD-DD37-F3F0-CAD425447C60}" dt="2026-05-03T12:44:53.994" v="58" actId="20577"/>
          <ac:spMkLst>
            <pc:docMk/>
            <pc:sldMk cId="3575593193" sldId="377"/>
            <ac:spMk id="2" creationId="{A189EC37-6EFC-FB58-78A1-46074940098D}"/>
          </ac:spMkLst>
        </pc:spChg>
        <pc:spChg chg="mod">
          <ac:chgData name="Moutushi Tanha" userId="S::m.tanha@uwtsd.ac.uk::62f9b1f3-ddcf-45d7-a6a4-b667feecf47e" providerId="AD" clId="Web-{B112B818-FAAD-DD37-F3F0-CAD425447C60}" dt="2026-05-03T12:45:03.760" v="64" actId="20577"/>
          <ac:spMkLst>
            <pc:docMk/>
            <pc:sldMk cId="3575593193" sldId="377"/>
            <ac:spMk id="3" creationId="{B20A0ACE-0762-3B70-DD91-C7C99C7CBAD8}"/>
          </ac:spMkLst>
        </pc:spChg>
      </pc:sldChg>
      <pc:sldChg chg="modSp new">
        <pc:chgData name="Moutushi Tanha" userId="S::m.tanha@uwtsd.ac.uk::62f9b1f3-ddcf-45d7-a6a4-b667feecf47e" providerId="AD" clId="Web-{B112B818-FAAD-DD37-F3F0-CAD425447C60}" dt="2026-05-03T12:58:47.553" v="75" actId="20577"/>
        <pc:sldMkLst>
          <pc:docMk/>
          <pc:sldMk cId="898773962" sldId="378"/>
        </pc:sldMkLst>
        <pc:spChg chg="mod">
          <ac:chgData name="Moutushi Tanha" userId="S::m.tanha@uwtsd.ac.uk::62f9b1f3-ddcf-45d7-a6a4-b667feecf47e" providerId="AD" clId="Web-{B112B818-FAAD-DD37-F3F0-CAD425447C60}" dt="2026-05-03T12:58:47.553" v="75" actId="20577"/>
          <ac:spMkLst>
            <pc:docMk/>
            <pc:sldMk cId="898773962" sldId="378"/>
            <ac:spMk id="2" creationId="{105EB99C-4D92-109A-AF0D-F2005F5C381D}"/>
          </ac:spMkLst>
        </pc:spChg>
        <pc:spChg chg="mod">
          <ac:chgData name="Moutushi Tanha" userId="S::m.tanha@uwtsd.ac.uk::62f9b1f3-ddcf-45d7-a6a4-b667feecf47e" providerId="AD" clId="Web-{B112B818-FAAD-DD37-F3F0-CAD425447C60}" dt="2026-05-03T12:58:29.146" v="67" actId="20577"/>
          <ac:spMkLst>
            <pc:docMk/>
            <pc:sldMk cId="898773962" sldId="378"/>
            <ac:spMk id="3" creationId="{B9A4A913-3E91-76EE-1FF7-9E5309C916BB}"/>
          </ac:spMkLst>
        </pc:spChg>
      </pc:sldChg>
      <pc:sldChg chg="modSp new">
        <pc:chgData name="Moutushi Tanha" userId="S::m.tanha@uwtsd.ac.uk::62f9b1f3-ddcf-45d7-a6a4-b667feecf47e" providerId="AD" clId="Web-{B112B818-FAAD-DD37-F3F0-CAD425447C60}" dt="2026-05-03T13:00:10.481" v="78" actId="20577"/>
        <pc:sldMkLst>
          <pc:docMk/>
          <pc:sldMk cId="2424789270" sldId="379"/>
        </pc:sldMkLst>
        <pc:spChg chg="mod">
          <ac:chgData name="Moutushi Tanha" userId="S::m.tanha@uwtsd.ac.uk::62f9b1f3-ddcf-45d7-a6a4-b667feecf47e" providerId="AD" clId="Web-{B112B818-FAAD-DD37-F3F0-CAD425447C60}" dt="2026-05-03T13:00:10.481" v="78" actId="20577"/>
          <ac:spMkLst>
            <pc:docMk/>
            <pc:sldMk cId="2424789270" sldId="379"/>
            <ac:spMk id="3" creationId="{59837921-771B-91B5-13FA-3832AD0ACB0C}"/>
          </ac:spMkLst>
        </pc:spChg>
      </pc:sldChg>
      <pc:sldChg chg="modSp new">
        <pc:chgData name="Moutushi Tanha" userId="S::m.tanha@uwtsd.ac.uk::62f9b1f3-ddcf-45d7-a6a4-b667feecf47e" providerId="AD" clId="Web-{B112B818-FAAD-DD37-F3F0-CAD425447C60}" dt="2026-05-03T13:09:48.521" v="83" actId="20577"/>
        <pc:sldMkLst>
          <pc:docMk/>
          <pc:sldMk cId="1442048343" sldId="380"/>
        </pc:sldMkLst>
        <pc:spChg chg="mod">
          <ac:chgData name="Moutushi Tanha" userId="S::m.tanha@uwtsd.ac.uk::62f9b1f3-ddcf-45d7-a6a4-b667feecf47e" providerId="AD" clId="Web-{B112B818-FAAD-DD37-F3F0-CAD425447C60}" dt="2026-05-03T13:09:48.521" v="83" actId="20577"/>
          <ac:spMkLst>
            <pc:docMk/>
            <pc:sldMk cId="1442048343" sldId="380"/>
            <ac:spMk id="3" creationId="{7345F308-E415-03B2-B3E7-181FE516E01A}"/>
          </ac:spMkLst>
        </pc:spChg>
      </pc:sldChg>
      <pc:sldChg chg="modSp new">
        <pc:chgData name="Moutushi Tanha" userId="S::m.tanha@uwtsd.ac.uk::62f9b1f3-ddcf-45d7-a6a4-b667feecf47e" providerId="AD" clId="Web-{B112B818-FAAD-DD37-F3F0-CAD425447C60}" dt="2026-05-03T13:14:33.644" v="90" actId="20577"/>
        <pc:sldMkLst>
          <pc:docMk/>
          <pc:sldMk cId="655706136" sldId="381"/>
        </pc:sldMkLst>
        <pc:spChg chg="mod">
          <ac:chgData name="Moutushi Tanha" userId="S::m.tanha@uwtsd.ac.uk::62f9b1f3-ddcf-45d7-a6a4-b667feecf47e" providerId="AD" clId="Web-{B112B818-FAAD-DD37-F3F0-CAD425447C60}" dt="2026-05-03T13:14:33.644" v="90" actId="20577"/>
          <ac:spMkLst>
            <pc:docMk/>
            <pc:sldMk cId="655706136" sldId="381"/>
            <ac:spMk id="3" creationId="{CE3AE98F-65AF-B7EA-B8F3-46D4D621C91E}"/>
          </ac:spMkLst>
        </pc:spChg>
      </pc:sldChg>
      <pc:sldChg chg="modSp new">
        <pc:chgData name="Moutushi Tanha" userId="S::m.tanha@uwtsd.ac.uk::62f9b1f3-ddcf-45d7-a6a4-b667feecf47e" providerId="AD" clId="Web-{B112B818-FAAD-DD37-F3F0-CAD425447C60}" dt="2026-05-03T13:14:52.942" v="93" actId="20577"/>
        <pc:sldMkLst>
          <pc:docMk/>
          <pc:sldMk cId="734775435" sldId="382"/>
        </pc:sldMkLst>
        <pc:spChg chg="mod">
          <ac:chgData name="Moutushi Tanha" userId="S::m.tanha@uwtsd.ac.uk::62f9b1f3-ddcf-45d7-a6a4-b667feecf47e" providerId="AD" clId="Web-{B112B818-FAAD-DD37-F3F0-CAD425447C60}" dt="2026-05-03T13:14:52.942" v="93" actId="20577"/>
          <ac:spMkLst>
            <pc:docMk/>
            <pc:sldMk cId="734775435" sldId="382"/>
            <ac:spMk id="3" creationId="{7EEEA346-A8CA-6798-3511-8D3217D5A15B}"/>
          </ac:spMkLst>
        </pc:spChg>
      </pc:sldChg>
      <pc:sldChg chg="modSp new">
        <pc:chgData name="Moutushi Tanha" userId="S::m.tanha@uwtsd.ac.uk::62f9b1f3-ddcf-45d7-a6a4-b667feecf47e" providerId="AD" clId="Web-{B112B818-FAAD-DD37-F3F0-CAD425447C60}" dt="2026-05-03T13:19:21.202" v="112" actId="20577"/>
        <pc:sldMkLst>
          <pc:docMk/>
          <pc:sldMk cId="853066301" sldId="383"/>
        </pc:sldMkLst>
        <pc:spChg chg="mod">
          <ac:chgData name="Moutushi Tanha" userId="S::m.tanha@uwtsd.ac.uk::62f9b1f3-ddcf-45d7-a6a4-b667feecf47e" providerId="AD" clId="Web-{B112B818-FAAD-DD37-F3F0-CAD425447C60}" dt="2026-05-03T13:19:21.202" v="112" actId="20577"/>
          <ac:spMkLst>
            <pc:docMk/>
            <pc:sldMk cId="853066301" sldId="383"/>
            <ac:spMk id="3" creationId="{AC4DA810-A05A-C084-B6C7-AB9A3EF58A65}"/>
          </ac:spMkLst>
        </pc:spChg>
      </pc:sldChg>
      <pc:sldChg chg="modSp new">
        <pc:chgData name="Moutushi Tanha" userId="S::m.tanha@uwtsd.ac.uk::62f9b1f3-ddcf-45d7-a6a4-b667feecf47e" providerId="AD" clId="Web-{B112B818-FAAD-DD37-F3F0-CAD425447C60}" dt="2026-05-03T13:19:14.358" v="110" actId="20577"/>
        <pc:sldMkLst>
          <pc:docMk/>
          <pc:sldMk cId="2419421106" sldId="384"/>
        </pc:sldMkLst>
        <pc:spChg chg="mod">
          <ac:chgData name="Moutushi Tanha" userId="S::m.tanha@uwtsd.ac.uk::62f9b1f3-ddcf-45d7-a6a4-b667feecf47e" providerId="AD" clId="Web-{B112B818-FAAD-DD37-F3F0-CAD425447C60}" dt="2026-05-03T13:19:14.358" v="110" actId="20577"/>
          <ac:spMkLst>
            <pc:docMk/>
            <pc:sldMk cId="2419421106" sldId="384"/>
            <ac:spMk id="3" creationId="{964800FC-C52B-29A8-D601-46AA307DF058}"/>
          </ac:spMkLst>
        </pc:spChg>
      </pc:sldChg>
    </pc:docChg>
  </pc:docChgLst>
  <pc:docChgLst>
    <pc:chgData name="Moutushi Tanha" userId="S::m.tanha@uwtsd.ac.uk::62f9b1f3-ddcf-45d7-a6a4-b667feecf47e" providerId="AD" clId="Web-{2171D3C1-D3BF-858A-CF40-8AC559ED144D}"/>
    <pc:docChg chg="addSld delSld modSld sldOrd">
      <pc:chgData name="Moutushi Tanha" userId="S::m.tanha@uwtsd.ac.uk::62f9b1f3-ddcf-45d7-a6a4-b667feecf47e" providerId="AD" clId="Web-{2171D3C1-D3BF-858A-CF40-8AC559ED144D}" dt="2026-05-07T14:09:06.736" v="208" actId="20577"/>
      <pc:docMkLst>
        <pc:docMk/>
      </pc:docMkLst>
      <pc:sldChg chg="addSp modSp new ord">
        <pc:chgData name="Moutushi Tanha" userId="S::m.tanha@uwtsd.ac.uk::62f9b1f3-ddcf-45d7-a6a4-b667feecf47e" providerId="AD" clId="Web-{2171D3C1-D3BF-858A-CF40-8AC559ED144D}" dt="2026-05-07T13:25:36.084" v="7"/>
        <pc:sldMkLst>
          <pc:docMk/>
          <pc:sldMk cId="1329007104" sldId="411"/>
        </pc:sldMkLst>
        <pc:picChg chg="add mod">
          <ac:chgData name="Moutushi Tanha" userId="S::m.tanha@uwtsd.ac.uk::62f9b1f3-ddcf-45d7-a6a4-b667feecf47e" providerId="AD" clId="Web-{2171D3C1-D3BF-858A-CF40-8AC559ED144D}" dt="2026-05-07T13:22:34.652" v="1"/>
          <ac:picMkLst>
            <pc:docMk/>
            <pc:sldMk cId="1329007104" sldId="411"/>
            <ac:picMk id="2" creationId="{8BF9FA18-807A-4EA9-BE88-8D3E08073FD8}"/>
          </ac:picMkLst>
        </pc:picChg>
      </pc:sldChg>
      <pc:sldChg chg="modSp new">
        <pc:chgData name="Moutushi Tanha" userId="S::m.tanha@uwtsd.ac.uk::62f9b1f3-ddcf-45d7-a6a4-b667feecf47e" providerId="AD" clId="Web-{2171D3C1-D3BF-858A-CF40-8AC559ED144D}" dt="2026-05-07T13:31:16.545" v="34" actId="20577"/>
        <pc:sldMkLst>
          <pc:docMk/>
          <pc:sldMk cId="4024811136" sldId="412"/>
        </pc:sldMkLst>
        <pc:spChg chg="mod">
          <ac:chgData name="Moutushi Tanha" userId="S::m.tanha@uwtsd.ac.uk::62f9b1f3-ddcf-45d7-a6a4-b667feecf47e" providerId="AD" clId="Web-{2171D3C1-D3BF-858A-CF40-8AC559ED144D}" dt="2026-05-07T13:31:16.545" v="34" actId="20577"/>
          <ac:spMkLst>
            <pc:docMk/>
            <pc:sldMk cId="4024811136" sldId="412"/>
            <ac:spMk id="2" creationId="{5E2A831D-E26C-1378-7082-95409292C9DA}"/>
          </ac:spMkLst>
        </pc:spChg>
        <pc:spChg chg="mod">
          <ac:chgData name="Moutushi Tanha" userId="S::m.tanha@uwtsd.ac.uk::62f9b1f3-ddcf-45d7-a6a4-b667feecf47e" providerId="AD" clId="Web-{2171D3C1-D3BF-858A-CF40-8AC559ED144D}" dt="2026-05-07T13:30:48.761" v="27" actId="20577"/>
          <ac:spMkLst>
            <pc:docMk/>
            <pc:sldMk cId="4024811136" sldId="412"/>
            <ac:spMk id="3" creationId="{176B847D-53C7-CD7C-2EB0-0621FFAE1D35}"/>
          </ac:spMkLst>
        </pc:spChg>
      </pc:sldChg>
      <pc:sldChg chg="modSp new">
        <pc:chgData name="Moutushi Tanha" userId="S::m.tanha@uwtsd.ac.uk::62f9b1f3-ddcf-45d7-a6a4-b667feecf47e" providerId="AD" clId="Web-{2171D3C1-D3BF-858A-CF40-8AC559ED144D}" dt="2026-05-07T13:41:44.474" v="80" actId="20577"/>
        <pc:sldMkLst>
          <pc:docMk/>
          <pc:sldMk cId="2712363577" sldId="413"/>
        </pc:sldMkLst>
        <pc:spChg chg="mod">
          <ac:chgData name="Moutushi Tanha" userId="S::m.tanha@uwtsd.ac.uk::62f9b1f3-ddcf-45d7-a6a4-b667feecf47e" providerId="AD" clId="Web-{2171D3C1-D3BF-858A-CF40-8AC559ED144D}" dt="2026-05-07T13:33:31.835" v="53" actId="14100"/>
          <ac:spMkLst>
            <pc:docMk/>
            <pc:sldMk cId="2712363577" sldId="413"/>
            <ac:spMk id="2" creationId="{78F557AE-705C-8DAF-40F8-72E6856345A3}"/>
          </ac:spMkLst>
        </pc:spChg>
        <pc:spChg chg="mod">
          <ac:chgData name="Moutushi Tanha" userId="S::m.tanha@uwtsd.ac.uk::62f9b1f3-ddcf-45d7-a6a4-b667feecf47e" providerId="AD" clId="Web-{2171D3C1-D3BF-858A-CF40-8AC559ED144D}" dt="2026-05-07T13:41:44.474" v="80" actId="20577"/>
          <ac:spMkLst>
            <pc:docMk/>
            <pc:sldMk cId="2712363577" sldId="413"/>
            <ac:spMk id="3" creationId="{85BCCD16-A4AC-A163-3B53-99FA23E0DBBE}"/>
          </ac:spMkLst>
        </pc:spChg>
      </pc:sldChg>
      <pc:sldChg chg="modSp new">
        <pc:chgData name="Moutushi Tanha" userId="S::m.tanha@uwtsd.ac.uk::62f9b1f3-ddcf-45d7-a6a4-b667feecf47e" providerId="AD" clId="Web-{2171D3C1-D3BF-858A-CF40-8AC559ED144D}" dt="2026-05-07T13:43:31.527" v="105" actId="20577"/>
        <pc:sldMkLst>
          <pc:docMk/>
          <pc:sldMk cId="2033067734" sldId="414"/>
        </pc:sldMkLst>
        <pc:spChg chg="mod">
          <ac:chgData name="Moutushi Tanha" userId="S::m.tanha@uwtsd.ac.uk::62f9b1f3-ddcf-45d7-a6a4-b667feecf47e" providerId="AD" clId="Web-{2171D3C1-D3BF-858A-CF40-8AC559ED144D}" dt="2026-05-07T13:42:09.163" v="84" actId="20577"/>
          <ac:spMkLst>
            <pc:docMk/>
            <pc:sldMk cId="2033067734" sldId="414"/>
            <ac:spMk id="2" creationId="{7F4BB776-E428-3915-BF25-1F0FE91F4079}"/>
          </ac:spMkLst>
        </pc:spChg>
        <pc:spChg chg="mod">
          <ac:chgData name="Moutushi Tanha" userId="S::m.tanha@uwtsd.ac.uk::62f9b1f3-ddcf-45d7-a6a4-b667feecf47e" providerId="AD" clId="Web-{2171D3C1-D3BF-858A-CF40-8AC559ED144D}" dt="2026-05-07T13:43:31.527" v="105" actId="20577"/>
          <ac:spMkLst>
            <pc:docMk/>
            <pc:sldMk cId="2033067734" sldId="414"/>
            <ac:spMk id="3" creationId="{587200FC-259C-78BA-1CE6-070528A4E0BF}"/>
          </ac:spMkLst>
        </pc:spChg>
      </pc:sldChg>
      <pc:sldChg chg="modSp new">
        <pc:chgData name="Moutushi Tanha" userId="S::m.tanha@uwtsd.ac.uk::62f9b1f3-ddcf-45d7-a6a4-b667feecf47e" providerId="AD" clId="Web-{2171D3C1-D3BF-858A-CF40-8AC559ED144D}" dt="2026-05-07T13:44:00.217" v="117" actId="20577"/>
        <pc:sldMkLst>
          <pc:docMk/>
          <pc:sldMk cId="1575558428" sldId="415"/>
        </pc:sldMkLst>
        <pc:spChg chg="mod">
          <ac:chgData name="Moutushi Tanha" userId="S::m.tanha@uwtsd.ac.uk::62f9b1f3-ddcf-45d7-a6a4-b667feecf47e" providerId="AD" clId="Web-{2171D3C1-D3BF-858A-CF40-8AC559ED144D}" dt="2026-05-07T13:44:00.217" v="117" actId="20577"/>
          <ac:spMkLst>
            <pc:docMk/>
            <pc:sldMk cId="1575558428" sldId="415"/>
            <ac:spMk id="2" creationId="{EE93F5D0-469E-B738-5E65-03D2A068E07C}"/>
          </ac:spMkLst>
        </pc:spChg>
        <pc:spChg chg="mod">
          <ac:chgData name="Moutushi Tanha" userId="S::m.tanha@uwtsd.ac.uk::62f9b1f3-ddcf-45d7-a6a4-b667feecf47e" providerId="AD" clId="Web-{2171D3C1-D3BF-858A-CF40-8AC559ED144D}" dt="2026-05-07T13:43:48.544" v="112" actId="20577"/>
          <ac:spMkLst>
            <pc:docMk/>
            <pc:sldMk cId="1575558428" sldId="415"/>
            <ac:spMk id="3" creationId="{5E44846B-2B02-B96C-A0A2-73F3A67A1C8C}"/>
          </ac:spMkLst>
        </pc:spChg>
      </pc:sldChg>
      <pc:sldChg chg="modSp new">
        <pc:chgData name="Moutushi Tanha" userId="S::m.tanha@uwtsd.ac.uk::62f9b1f3-ddcf-45d7-a6a4-b667feecf47e" providerId="AD" clId="Web-{2171D3C1-D3BF-858A-CF40-8AC559ED144D}" dt="2026-05-07T13:54:40.868" v="142" actId="20577"/>
        <pc:sldMkLst>
          <pc:docMk/>
          <pc:sldMk cId="3887060570" sldId="416"/>
        </pc:sldMkLst>
        <pc:spChg chg="mod">
          <ac:chgData name="Moutushi Tanha" userId="S::m.tanha@uwtsd.ac.uk::62f9b1f3-ddcf-45d7-a6a4-b667feecf47e" providerId="AD" clId="Web-{2171D3C1-D3BF-858A-CF40-8AC559ED144D}" dt="2026-05-07T13:54:40.868" v="142" actId="20577"/>
          <ac:spMkLst>
            <pc:docMk/>
            <pc:sldMk cId="3887060570" sldId="416"/>
            <ac:spMk id="2" creationId="{70465B4C-83B0-5646-0102-D162C44F0CA1}"/>
          </ac:spMkLst>
        </pc:spChg>
        <pc:spChg chg="mod">
          <ac:chgData name="Moutushi Tanha" userId="S::m.tanha@uwtsd.ac.uk::62f9b1f3-ddcf-45d7-a6a4-b667feecf47e" providerId="AD" clId="Web-{2171D3C1-D3BF-858A-CF40-8AC559ED144D}" dt="2026-05-07T13:53:39.693" v="126" actId="20577"/>
          <ac:spMkLst>
            <pc:docMk/>
            <pc:sldMk cId="3887060570" sldId="416"/>
            <ac:spMk id="3" creationId="{2D6CE7E5-748C-7998-3F00-09D07F557B65}"/>
          </ac:spMkLst>
        </pc:spChg>
      </pc:sldChg>
      <pc:sldChg chg="modSp new">
        <pc:chgData name="Moutushi Tanha" userId="S::m.tanha@uwtsd.ac.uk::62f9b1f3-ddcf-45d7-a6a4-b667feecf47e" providerId="AD" clId="Web-{2171D3C1-D3BF-858A-CF40-8AC559ED144D}" dt="2026-05-07T13:55:32.825" v="148" actId="20577"/>
        <pc:sldMkLst>
          <pc:docMk/>
          <pc:sldMk cId="2222586631" sldId="417"/>
        </pc:sldMkLst>
        <pc:spChg chg="mod">
          <ac:chgData name="Moutushi Tanha" userId="S::m.tanha@uwtsd.ac.uk::62f9b1f3-ddcf-45d7-a6a4-b667feecf47e" providerId="AD" clId="Web-{2171D3C1-D3BF-858A-CF40-8AC559ED144D}" dt="2026-05-07T13:55:32.825" v="148" actId="20577"/>
          <ac:spMkLst>
            <pc:docMk/>
            <pc:sldMk cId="2222586631" sldId="417"/>
            <ac:spMk id="2" creationId="{B7546987-7CD6-D6E5-BCF1-A6A767A3971A}"/>
          </ac:spMkLst>
        </pc:spChg>
        <pc:spChg chg="mod">
          <ac:chgData name="Moutushi Tanha" userId="S::m.tanha@uwtsd.ac.uk::62f9b1f3-ddcf-45d7-a6a4-b667feecf47e" providerId="AD" clId="Web-{2171D3C1-D3BF-858A-CF40-8AC559ED144D}" dt="2026-05-07T13:55:19.590" v="147" actId="20577"/>
          <ac:spMkLst>
            <pc:docMk/>
            <pc:sldMk cId="2222586631" sldId="417"/>
            <ac:spMk id="3" creationId="{BA61CBE0-3392-827F-481C-5620509A8EF4}"/>
          </ac:spMkLst>
        </pc:spChg>
      </pc:sldChg>
      <pc:sldChg chg="modSp new">
        <pc:chgData name="Moutushi Tanha" userId="S::m.tanha@uwtsd.ac.uk::62f9b1f3-ddcf-45d7-a6a4-b667feecf47e" providerId="AD" clId="Web-{2171D3C1-D3BF-858A-CF40-8AC559ED144D}" dt="2026-05-07T14:00:11.872" v="185" actId="20577"/>
        <pc:sldMkLst>
          <pc:docMk/>
          <pc:sldMk cId="1053300330" sldId="418"/>
        </pc:sldMkLst>
        <pc:spChg chg="mod">
          <ac:chgData name="Moutushi Tanha" userId="S::m.tanha@uwtsd.ac.uk::62f9b1f3-ddcf-45d7-a6a4-b667feecf47e" providerId="AD" clId="Web-{2171D3C1-D3BF-858A-CF40-8AC559ED144D}" dt="2026-05-07T14:00:01.840" v="182" actId="20577"/>
          <ac:spMkLst>
            <pc:docMk/>
            <pc:sldMk cId="1053300330" sldId="418"/>
            <ac:spMk id="2" creationId="{874F3F5E-DDF2-9E56-8BD3-36FBF84168CF}"/>
          </ac:spMkLst>
        </pc:spChg>
        <pc:spChg chg="mod">
          <ac:chgData name="Moutushi Tanha" userId="S::m.tanha@uwtsd.ac.uk::62f9b1f3-ddcf-45d7-a6a4-b667feecf47e" providerId="AD" clId="Web-{2171D3C1-D3BF-858A-CF40-8AC559ED144D}" dt="2026-05-07T14:00:11.872" v="185" actId="20577"/>
          <ac:spMkLst>
            <pc:docMk/>
            <pc:sldMk cId="1053300330" sldId="418"/>
            <ac:spMk id="3" creationId="{6A5D8925-7F7D-BDDF-8BDE-83B757C5E2E1}"/>
          </ac:spMkLst>
        </pc:spChg>
      </pc:sldChg>
      <pc:sldChg chg="modSp new">
        <pc:chgData name="Moutushi Tanha" userId="S::m.tanha@uwtsd.ac.uk::62f9b1f3-ddcf-45d7-a6a4-b667feecf47e" providerId="AD" clId="Web-{2171D3C1-D3BF-858A-CF40-8AC559ED144D}" dt="2026-05-07T14:00:50.406" v="190" actId="20577"/>
        <pc:sldMkLst>
          <pc:docMk/>
          <pc:sldMk cId="308048027" sldId="419"/>
        </pc:sldMkLst>
        <pc:spChg chg="mod">
          <ac:chgData name="Moutushi Tanha" userId="S::m.tanha@uwtsd.ac.uk::62f9b1f3-ddcf-45d7-a6a4-b667feecf47e" providerId="AD" clId="Web-{2171D3C1-D3BF-858A-CF40-8AC559ED144D}" dt="2026-05-07T14:00:50.406" v="190" actId="20577"/>
          <ac:spMkLst>
            <pc:docMk/>
            <pc:sldMk cId="308048027" sldId="419"/>
            <ac:spMk id="2" creationId="{FDBC9B57-9312-182A-1E66-2F85342AA2FF}"/>
          </ac:spMkLst>
        </pc:spChg>
        <pc:spChg chg="mod">
          <ac:chgData name="Moutushi Tanha" userId="S::m.tanha@uwtsd.ac.uk::62f9b1f3-ddcf-45d7-a6a4-b667feecf47e" providerId="AD" clId="Web-{2171D3C1-D3BF-858A-CF40-8AC559ED144D}" dt="2026-05-07T14:00:34.655" v="187" actId="20577"/>
          <ac:spMkLst>
            <pc:docMk/>
            <pc:sldMk cId="308048027" sldId="419"/>
            <ac:spMk id="3" creationId="{990D71DF-1D49-42D0-A335-CCB9D3CF632E}"/>
          </ac:spMkLst>
        </pc:spChg>
      </pc:sldChg>
      <pc:sldChg chg="modSp new">
        <pc:chgData name="Moutushi Tanha" userId="S::m.tanha@uwtsd.ac.uk::62f9b1f3-ddcf-45d7-a6a4-b667feecf47e" providerId="AD" clId="Web-{2171D3C1-D3BF-858A-CF40-8AC559ED144D}" dt="2026-05-07T14:09:06.736" v="208" actId="20577"/>
        <pc:sldMkLst>
          <pc:docMk/>
          <pc:sldMk cId="493608055" sldId="420"/>
        </pc:sldMkLst>
        <pc:spChg chg="mod">
          <ac:chgData name="Moutushi Tanha" userId="S::m.tanha@uwtsd.ac.uk::62f9b1f3-ddcf-45d7-a6a4-b667feecf47e" providerId="AD" clId="Web-{2171D3C1-D3BF-858A-CF40-8AC559ED144D}" dt="2026-05-07T14:09:06.736" v="208" actId="20577"/>
          <ac:spMkLst>
            <pc:docMk/>
            <pc:sldMk cId="493608055" sldId="420"/>
            <ac:spMk id="3" creationId="{E24978C4-E00C-21A6-8EC1-8D50B5313623}"/>
          </ac:spMkLst>
        </pc:spChg>
      </pc:sldChg>
      <pc:sldChg chg="modSp new">
        <pc:chgData name="Moutushi Tanha" userId="S::m.tanha@uwtsd.ac.uk::62f9b1f3-ddcf-45d7-a6a4-b667feecf47e" providerId="AD" clId="Web-{2171D3C1-D3BF-858A-CF40-8AC559ED144D}" dt="2026-05-07T14:09:04.033" v="206" actId="20577"/>
        <pc:sldMkLst>
          <pc:docMk/>
          <pc:sldMk cId="1861443155" sldId="421"/>
        </pc:sldMkLst>
        <pc:spChg chg="mod">
          <ac:chgData name="Moutushi Tanha" userId="S::m.tanha@uwtsd.ac.uk::62f9b1f3-ddcf-45d7-a6a4-b667feecf47e" providerId="AD" clId="Web-{2171D3C1-D3BF-858A-CF40-8AC559ED144D}" dt="2026-05-07T14:09:04.033" v="206" actId="20577"/>
          <ac:spMkLst>
            <pc:docMk/>
            <pc:sldMk cId="1861443155" sldId="421"/>
            <ac:spMk id="3" creationId="{C473C9F4-D6D6-5CCD-E866-C49B938BD884}"/>
          </ac:spMkLst>
        </pc:spChg>
      </pc:sldChg>
    </pc:docChg>
  </pc:docChgLst>
  <pc:docChgLst>
    <pc:chgData name="Moutushi Tanha" userId="S::m.tanha@uwtsd.ac.uk::62f9b1f3-ddcf-45d7-a6a4-b667feecf47e" providerId="AD" clId="Web-{33871701-178A-3AF9-A603-603A9349075C}"/>
    <pc:docChg chg="addSld delSld modSld sldOrd">
      <pc:chgData name="Moutushi Tanha" userId="S::m.tanha@uwtsd.ac.uk::62f9b1f3-ddcf-45d7-a6a4-b667feecf47e" providerId="AD" clId="Web-{33871701-178A-3AF9-A603-603A9349075C}" dt="2026-05-02T10:42:00.953" v="298" actId="20577"/>
      <pc:docMkLst>
        <pc:docMk/>
      </pc:docMkLst>
      <pc:sldChg chg="modSp new">
        <pc:chgData name="Moutushi Tanha" userId="S::m.tanha@uwtsd.ac.uk::62f9b1f3-ddcf-45d7-a6a4-b667feecf47e" providerId="AD" clId="Web-{33871701-178A-3AF9-A603-603A9349075C}" dt="2026-05-02T08:19:18.560" v="74" actId="20577"/>
        <pc:sldMkLst>
          <pc:docMk/>
          <pc:sldMk cId="739095895" sldId="336"/>
        </pc:sldMkLst>
        <pc:spChg chg="mod">
          <ac:chgData name="Moutushi Tanha" userId="S::m.tanha@uwtsd.ac.uk::62f9b1f3-ddcf-45d7-a6a4-b667feecf47e" providerId="AD" clId="Web-{33871701-178A-3AF9-A603-603A9349075C}" dt="2026-05-02T08:19:18.560" v="74" actId="20577"/>
          <ac:spMkLst>
            <pc:docMk/>
            <pc:sldMk cId="739095895" sldId="336"/>
            <ac:spMk id="2" creationId="{CF631919-8080-8E8A-B68B-17660731AEC4}"/>
          </ac:spMkLst>
        </pc:spChg>
        <pc:spChg chg="mod">
          <ac:chgData name="Moutushi Tanha" userId="S::m.tanha@uwtsd.ac.uk::62f9b1f3-ddcf-45d7-a6a4-b667feecf47e" providerId="AD" clId="Web-{33871701-178A-3AF9-A603-603A9349075C}" dt="2026-05-02T08:13:24.579" v="23" actId="14100"/>
          <ac:spMkLst>
            <pc:docMk/>
            <pc:sldMk cId="739095895" sldId="336"/>
            <ac:spMk id="3" creationId="{6990AD35-C982-526A-3E27-1C189ABB0BA1}"/>
          </ac:spMkLst>
        </pc:spChg>
      </pc:sldChg>
      <pc:sldChg chg="modSp new">
        <pc:chgData name="Moutushi Tanha" userId="S::m.tanha@uwtsd.ac.uk::62f9b1f3-ddcf-45d7-a6a4-b667feecf47e" providerId="AD" clId="Web-{33871701-178A-3AF9-A603-603A9349075C}" dt="2026-05-02T08:13:04.595" v="18" actId="20577"/>
        <pc:sldMkLst>
          <pc:docMk/>
          <pc:sldMk cId="446588790" sldId="337"/>
        </pc:sldMkLst>
        <pc:spChg chg="mod">
          <ac:chgData name="Moutushi Tanha" userId="S::m.tanha@uwtsd.ac.uk::62f9b1f3-ddcf-45d7-a6a4-b667feecf47e" providerId="AD" clId="Web-{33871701-178A-3AF9-A603-603A9349075C}" dt="2026-05-02T08:13:04.595" v="18" actId="20577"/>
          <ac:spMkLst>
            <pc:docMk/>
            <pc:sldMk cId="446588790" sldId="337"/>
            <ac:spMk id="3" creationId="{B47C5E33-4FE7-A7E1-9868-4C3DBD184CDE}"/>
          </ac:spMkLst>
        </pc:spChg>
      </pc:sldChg>
      <pc:sldChg chg="modSp new">
        <pc:chgData name="Moutushi Tanha" userId="S::m.tanha@uwtsd.ac.uk::62f9b1f3-ddcf-45d7-a6a4-b667feecf47e" providerId="AD" clId="Web-{33871701-178A-3AF9-A603-603A9349075C}" dt="2026-05-02T08:17:31.305" v="50" actId="20577"/>
        <pc:sldMkLst>
          <pc:docMk/>
          <pc:sldMk cId="3136875393" sldId="338"/>
        </pc:sldMkLst>
        <pc:spChg chg="mod">
          <ac:chgData name="Moutushi Tanha" userId="S::m.tanha@uwtsd.ac.uk::62f9b1f3-ddcf-45d7-a6a4-b667feecf47e" providerId="AD" clId="Web-{33871701-178A-3AF9-A603-603A9349075C}" dt="2026-05-02T08:17:19.461" v="47" actId="14100"/>
          <ac:spMkLst>
            <pc:docMk/>
            <pc:sldMk cId="3136875393" sldId="338"/>
            <ac:spMk id="2" creationId="{6EE4E78F-1D33-684C-7F13-D641B135C230}"/>
          </ac:spMkLst>
        </pc:spChg>
        <pc:spChg chg="mod">
          <ac:chgData name="Moutushi Tanha" userId="S::m.tanha@uwtsd.ac.uk::62f9b1f3-ddcf-45d7-a6a4-b667feecf47e" providerId="AD" clId="Web-{33871701-178A-3AF9-A603-603A9349075C}" dt="2026-05-02T08:17:31.305" v="50" actId="20577"/>
          <ac:spMkLst>
            <pc:docMk/>
            <pc:sldMk cId="3136875393" sldId="338"/>
            <ac:spMk id="3" creationId="{5526DF52-A49E-CDA2-7080-077998420280}"/>
          </ac:spMkLst>
        </pc:spChg>
      </pc:sldChg>
      <pc:sldChg chg="modSp new">
        <pc:chgData name="Moutushi Tanha" userId="S::m.tanha@uwtsd.ac.uk::62f9b1f3-ddcf-45d7-a6a4-b667feecf47e" providerId="AD" clId="Web-{33871701-178A-3AF9-A603-603A9349075C}" dt="2026-05-02T08:17:54.805" v="55" actId="14100"/>
        <pc:sldMkLst>
          <pc:docMk/>
          <pc:sldMk cId="757667994" sldId="339"/>
        </pc:sldMkLst>
        <pc:spChg chg="mod">
          <ac:chgData name="Moutushi Tanha" userId="S::m.tanha@uwtsd.ac.uk::62f9b1f3-ddcf-45d7-a6a4-b667feecf47e" providerId="AD" clId="Web-{33871701-178A-3AF9-A603-603A9349075C}" dt="2026-05-02T08:17:54.805" v="55" actId="14100"/>
          <ac:spMkLst>
            <pc:docMk/>
            <pc:sldMk cId="757667994" sldId="339"/>
            <ac:spMk id="2" creationId="{97667CE7-D46B-28D4-A006-199227839286}"/>
          </ac:spMkLst>
        </pc:spChg>
        <pc:spChg chg="mod">
          <ac:chgData name="Moutushi Tanha" userId="S::m.tanha@uwtsd.ac.uk::62f9b1f3-ddcf-45d7-a6a4-b667feecf47e" providerId="AD" clId="Web-{33871701-178A-3AF9-A603-603A9349075C}" dt="2026-05-02T08:17:49.930" v="54" actId="14100"/>
          <ac:spMkLst>
            <pc:docMk/>
            <pc:sldMk cId="757667994" sldId="339"/>
            <ac:spMk id="3" creationId="{3FCDA2AA-CE79-7500-99FC-93FE131BDF68}"/>
          </ac:spMkLst>
        </pc:spChg>
      </pc:sldChg>
      <pc:sldChg chg="modSp new">
        <pc:chgData name="Moutushi Tanha" userId="S::m.tanha@uwtsd.ac.uk::62f9b1f3-ddcf-45d7-a6a4-b667feecf47e" providerId="AD" clId="Web-{33871701-178A-3AF9-A603-603A9349075C}" dt="2026-05-02T08:34:27.211" v="108" actId="1076"/>
        <pc:sldMkLst>
          <pc:docMk/>
          <pc:sldMk cId="858248374" sldId="340"/>
        </pc:sldMkLst>
        <pc:spChg chg="mod">
          <ac:chgData name="Moutushi Tanha" userId="S::m.tanha@uwtsd.ac.uk::62f9b1f3-ddcf-45d7-a6a4-b667feecf47e" providerId="AD" clId="Web-{33871701-178A-3AF9-A603-603A9349075C}" dt="2026-05-02T08:33:54.633" v="99" actId="14100"/>
          <ac:spMkLst>
            <pc:docMk/>
            <pc:sldMk cId="858248374" sldId="340"/>
            <ac:spMk id="2" creationId="{044BF495-AD62-E09D-E287-244E39BAFC8C}"/>
          </ac:spMkLst>
        </pc:spChg>
        <pc:spChg chg="mod">
          <ac:chgData name="Moutushi Tanha" userId="S::m.tanha@uwtsd.ac.uk::62f9b1f3-ddcf-45d7-a6a4-b667feecf47e" providerId="AD" clId="Web-{33871701-178A-3AF9-A603-603A9349075C}" dt="2026-05-02T08:34:27.211" v="108" actId="1076"/>
          <ac:spMkLst>
            <pc:docMk/>
            <pc:sldMk cId="858248374" sldId="340"/>
            <ac:spMk id="3" creationId="{5F9ABEB1-43FA-001C-1BF3-1EA16533B886}"/>
          </ac:spMkLst>
        </pc:spChg>
      </pc:sldChg>
      <pc:sldChg chg="modSp new">
        <pc:chgData name="Moutushi Tanha" userId="S::m.tanha@uwtsd.ac.uk::62f9b1f3-ddcf-45d7-a6a4-b667feecf47e" providerId="AD" clId="Web-{33871701-178A-3AF9-A603-603A9349075C}" dt="2026-05-02T08:34:51.821" v="112" actId="20577"/>
        <pc:sldMkLst>
          <pc:docMk/>
          <pc:sldMk cId="3573593993" sldId="341"/>
        </pc:sldMkLst>
        <pc:spChg chg="mod">
          <ac:chgData name="Moutushi Tanha" userId="S::m.tanha@uwtsd.ac.uk::62f9b1f3-ddcf-45d7-a6a4-b667feecf47e" providerId="AD" clId="Web-{33871701-178A-3AF9-A603-603A9349075C}" dt="2026-05-02T08:34:51.821" v="112" actId="20577"/>
          <ac:spMkLst>
            <pc:docMk/>
            <pc:sldMk cId="3573593993" sldId="341"/>
            <ac:spMk id="3" creationId="{B4DE7F20-8AA6-31BE-4D09-E71F65B06219}"/>
          </ac:spMkLst>
        </pc:spChg>
      </pc:sldChg>
      <pc:sldChg chg="modSp new">
        <pc:chgData name="Moutushi Tanha" userId="S::m.tanha@uwtsd.ac.uk::62f9b1f3-ddcf-45d7-a6a4-b667feecf47e" providerId="AD" clId="Web-{33871701-178A-3AF9-A603-603A9349075C}" dt="2026-05-02T09:36:30.935" v="143" actId="20577"/>
        <pc:sldMkLst>
          <pc:docMk/>
          <pc:sldMk cId="1196263500" sldId="342"/>
        </pc:sldMkLst>
        <pc:spChg chg="mod">
          <ac:chgData name="Moutushi Tanha" userId="S::m.tanha@uwtsd.ac.uk::62f9b1f3-ddcf-45d7-a6a4-b667feecf47e" providerId="AD" clId="Web-{33871701-178A-3AF9-A603-603A9349075C}" dt="2026-05-02T09:36:30.935" v="143" actId="20577"/>
          <ac:spMkLst>
            <pc:docMk/>
            <pc:sldMk cId="1196263500" sldId="342"/>
            <ac:spMk id="3" creationId="{D5BC3DBA-CADB-9F85-68E8-C873E419A157}"/>
          </ac:spMkLst>
        </pc:spChg>
      </pc:sldChg>
      <pc:sldChg chg="modSp new add del">
        <pc:chgData name="Moutushi Tanha" userId="S::m.tanha@uwtsd.ac.uk::62f9b1f3-ddcf-45d7-a6a4-b667feecf47e" providerId="AD" clId="Web-{33871701-178A-3AF9-A603-603A9349075C}" dt="2026-05-02T09:36:25.450" v="142"/>
        <pc:sldMkLst>
          <pc:docMk/>
          <pc:sldMk cId="1621646907" sldId="343"/>
        </pc:sldMkLst>
        <pc:spChg chg="mod">
          <ac:chgData name="Moutushi Tanha" userId="S::m.tanha@uwtsd.ac.uk::62f9b1f3-ddcf-45d7-a6a4-b667feecf47e" providerId="AD" clId="Web-{33871701-178A-3AF9-A603-603A9349075C}" dt="2026-05-02T09:33:23.957" v="119" actId="20577"/>
          <ac:spMkLst>
            <pc:docMk/>
            <pc:sldMk cId="1621646907" sldId="343"/>
            <ac:spMk id="3" creationId="{ECB5ECA9-23AE-7B49-D90E-5D8972D671FA}"/>
          </ac:spMkLst>
        </pc:spChg>
      </pc:sldChg>
      <pc:sldChg chg="modSp new">
        <pc:chgData name="Moutushi Tanha" userId="S::m.tanha@uwtsd.ac.uk::62f9b1f3-ddcf-45d7-a6a4-b667feecf47e" providerId="AD" clId="Web-{33871701-178A-3AF9-A603-603A9349075C}" dt="2026-05-02T09:33:51.598" v="122" actId="20577"/>
        <pc:sldMkLst>
          <pc:docMk/>
          <pc:sldMk cId="3256215422" sldId="344"/>
        </pc:sldMkLst>
        <pc:spChg chg="mod">
          <ac:chgData name="Moutushi Tanha" userId="S::m.tanha@uwtsd.ac.uk::62f9b1f3-ddcf-45d7-a6a4-b667feecf47e" providerId="AD" clId="Web-{33871701-178A-3AF9-A603-603A9349075C}" dt="2026-05-02T09:33:51.598" v="122" actId="20577"/>
          <ac:spMkLst>
            <pc:docMk/>
            <pc:sldMk cId="3256215422" sldId="344"/>
            <ac:spMk id="3" creationId="{8487C86C-5589-0D4D-9EDD-DF4733DBDA87}"/>
          </ac:spMkLst>
        </pc:spChg>
      </pc:sldChg>
      <pc:sldChg chg="modSp new">
        <pc:chgData name="Moutushi Tanha" userId="S::m.tanha@uwtsd.ac.uk::62f9b1f3-ddcf-45d7-a6a4-b667feecf47e" providerId="AD" clId="Web-{33871701-178A-3AF9-A603-603A9349075C}" dt="2026-05-02T09:34:06.005" v="125" actId="20577"/>
        <pc:sldMkLst>
          <pc:docMk/>
          <pc:sldMk cId="1666459466" sldId="345"/>
        </pc:sldMkLst>
        <pc:spChg chg="mod">
          <ac:chgData name="Moutushi Tanha" userId="S::m.tanha@uwtsd.ac.uk::62f9b1f3-ddcf-45d7-a6a4-b667feecf47e" providerId="AD" clId="Web-{33871701-178A-3AF9-A603-603A9349075C}" dt="2026-05-02T09:34:06.005" v="125" actId="20577"/>
          <ac:spMkLst>
            <pc:docMk/>
            <pc:sldMk cId="1666459466" sldId="345"/>
            <ac:spMk id="3" creationId="{E21851CE-611E-69E7-EFA4-F2ADF6981076}"/>
          </ac:spMkLst>
        </pc:spChg>
      </pc:sldChg>
      <pc:sldChg chg="modSp new">
        <pc:chgData name="Moutushi Tanha" userId="S::m.tanha@uwtsd.ac.uk::62f9b1f3-ddcf-45d7-a6a4-b667feecf47e" providerId="AD" clId="Web-{33871701-178A-3AF9-A603-603A9349075C}" dt="2026-05-02T09:34:22.208" v="128" actId="20577"/>
        <pc:sldMkLst>
          <pc:docMk/>
          <pc:sldMk cId="1868683930" sldId="346"/>
        </pc:sldMkLst>
        <pc:spChg chg="mod">
          <ac:chgData name="Moutushi Tanha" userId="S::m.tanha@uwtsd.ac.uk::62f9b1f3-ddcf-45d7-a6a4-b667feecf47e" providerId="AD" clId="Web-{33871701-178A-3AF9-A603-603A9349075C}" dt="2026-05-02T09:34:22.208" v="128" actId="20577"/>
          <ac:spMkLst>
            <pc:docMk/>
            <pc:sldMk cId="1868683930" sldId="346"/>
            <ac:spMk id="3" creationId="{C9C7D14F-33FF-EA7F-6C0D-7E437C73F3FD}"/>
          </ac:spMkLst>
        </pc:spChg>
      </pc:sldChg>
      <pc:sldChg chg="modSp new">
        <pc:chgData name="Moutushi Tanha" userId="S::m.tanha@uwtsd.ac.uk::62f9b1f3-ddcf-45d7-a6a4-b667feecf47e" providerId="AD" clId="Web-{33871701-178A-3AF9-A603-603A9349075C}" dt="2026-05-02T09:34:25.193" v="130" actId="20577"/>
        <pc:sldMkLst>
          <pc:docMk/>
          <pc:sldMk cId="1144989090" sldId="347"/>
        </pc:sldMkLst>
        <pc:spChg chg="mod">
          <ac:chgData name="Moutushi Tanha" userId="S::m.tanha@uwtsd.ac.uk::62f9b1f3-ddcf-45d7-a6a4-b667feecf47e" providerId="AD" clId="Web-{33871701-178A-3AF9-A603-603A9349075C}" dt="2026-05-02T09:34:25.193" v="130" actId="20577"/>
          <ac:spMkLst>
            <pc:docMk/>
            <pc:sldMk cId="1144989090" sldId="347"/>
            <ac:spMk id="3" creationId="{ACD5C788-08D0-3AF5-C3F1-D14BFA60AE07}"/>
          </ac:spMkLst>
        </pc:spChg>
      </pc:sldChg>
      <pc:sldChg chg="modSp new">
        <pc:chgData name="Moutushi Tanha" userId="S::m.tanha@uwtsd.ac.uk::62f9b1f3-ddcf-45d7-a6a4-b667feecf47e" providerId="AD" clId="Web-{33871701-178A-3AF9-A603-603A9349075C}" dt="2026-05-02T09:34:36.880" v="132" actId="20577"/>
        <pc:sldMkLst>
          <pc:docMk/>
          <pc:sldMk cId="3988286229" sldId="348"/>
        </pc:sldMkLst>
        <pc:spChg chg="mod">
          <ac:chgData name="Moutushi Tanha" userId="S::m.tanha@uwtsd.ac.uk::62f9b1f3-ddcf-45d7-a6a4-b667feecf47e" providerId="AD" clId="Web-{33871701-178A-3AF9-A603-603A9349075C}" dt="2026-05-02T09:34:36.880" v="132" actId="20577"/>
          <ac:spMkLst>
            <pc:docMk/>
            <pc:sldMk cId="3988286229" sldId="348"/>
            <ac:spMk id="3" creationId="{B2C8A653-910A-1C49-F2BB-24757E8B074F}"/>
          </ac:spMkLst>
        </pc:spChg>
      </pc:sldChg>
      <pc:sldChg chg="modSp new">
        <pc:chgData name="Moutushi Tanha" userId="S::m.tanha@uwtsd.ac.uk::62f9b1f3-ddcf-45d7-a6a4-b667feecf47e" providerId="AD" clId="Web-{33871701-178A-3AF9-A603-603A9349075C}" dt="2026-05-02T09:35:34.477" v="136" actId="20577"/>
        <pc:sldMkLst>
          <pc:docMk/>
          <pc:sldMk cId="928262092" sldId="349"/>
        </pc:sldMkLst>
        <pc:spChg chg="mod">
          <ac:chgData name="Moutushi Tanha" userId="S::m.tanha@uwtsd.ac.uk::62f9b1f3-ddcf-45d7-a6a4-b667feecf47e" providerId="AD" clId="Web-{33871701-178A-3AF9-A603-603A9349075C}" dt="2026-05-02T09:35:34.477" v="136" actId="20577"/>
          <ac:spMkLst>
            <pc:docMk/>
            <pc:sldMk cId="928262092" sldId="349"/>
            <ac:spMk id="3" creationId="{0AB66A93-C880-DA4A-5FC9-B87E15CE8B53}"/>
          </ac:spMkLst>
        </pc:spChg>
      </pc:sldChg>
      <pc:sldChg chg="modSp new">
        <pc:chgData name="Moutushi Tanha" userId="S::m.tanha@uwtsd.ac.uk::62f9b1f3-ddcf-45d7-a6a4-b667feecf47e" providerId="AD" clId="Web-{33871701-178A-3AF9-A603-603A9349075C}" dt="2026-05-02T09:35:38.524" v="138" actId="20577"/>
        <pc:sldMkLst>
          <pc:docMk/>
          <pc:sldMk cId="3342476793" sldId="350"/>
        </pc:sldMkLst>
        <pc:spChg chg="mod">
          <ac:chgData name="Moutushi Tanha" userId="S::m.tanha@uwtsd.ac.uk::62f9b1f3-ddcf-45d7-a6a4-b667feecf47e" providerId="AD" clId="Web-{33871701-178A-3AF9-A603-603A9349075C}" dt="2026-05-02T09:35:38.524" v="138" actId="20577"/>
          <ac:spMkLst>
            <pc:docMk/>
            <pc:sldMk cId="3342476793" sldId="350"/>
            <ac:spMk id="3" creationId="{84CD28DC-AD44-ADD7-558A-99AAD960033B}"/>
          </ac:spMkLst>
        </pc:spChg>
      </pc:sldChg>
      <pc:sldChg chg="modSp new">
        <pc:chgData name="Moutushi Tanha" userId="S::m.tanha@uwtsd.ac.uk::62f9b1f3-ddcf-45d7-a6a4-b667feecf47e" providerId="AD" clId="Web-{33871701-178A-3AF9-A603-603A9349075C}" dt="2026-05-02T09:35:54.088" v="140" actId="20577"/>
        <pc:sldMkLst>
          <pc:docMk/>
          <pc:sldMk cId="3854800653" sldId="351"/>
        </pc:sldMkLst>
        <pc:spChg chg="mod">
          <ac:chgData name="Moutushi Tanha" userId="S::m.tanha@uwtsd.ac.uk::62f9b1f3-ddcf-45d7-a6a4-b667feecf47e" providerId="AD" clId="Web-{33871701-178A-3AF9-A603-603A9349075C}" dt="2026-05-02T09:35:54.088" v="140" actId="20577"/>
          <ac:spMkLst>
            <pc:docMk/>
            <pc:sldMk cId="3854800653" sldId="351"/>
            <ac:spMk id="3" creationId="{6D0E1188-F8E1-C1A3-C2B8-DBB21BFF5FA4}"/>
          </ac:spMkLst>
        </pc:spChg>
      </pc:sldChg>
      <pc:sldChg chg="modSp new">
        <pc:chgData name="Moutushi Tanha" userId="S::m.tanha@uwtsd.ac.uk::62f9b1f3-ddcf-45d7-a6a4-b667feecf47e" providerId="AD" clId="Web-{33871701-178A-3AF9-A603-603A9349075C}" dt="2026-05-02T09:45:39.306" v="194" actId="20577"/>
        <pc:sldMkLst>
          <pc:docMk/>
          <pc:sldMk cId="1167408532" sldId="352"/>
        </pc:sldMkLst>
        <pc:spChg chg="mod">
          <ac:chgData name="Moutushi Tanha" userId="S::m.tanha@uwtsd.ac.uk::62f9b1f3-ddcf-45d7-a6a4-b667feecf47e" providerId="AD" clId="Web-{33871701-178A-3AF9-A603-603A9349075C}" dt="2026-05-02T09:45:28.759" v="190" actId="20577"/>
          <ac:spMkLst>
            <pc:docMk/>
            <pc:sldMk cId="1167408532" sldId="352"/>
            <ac:spMk id="2" creationId="{064C8632-F7BD-AF69-5E48-0BC20F029C63}"/>
          </ac:spMkLst>
        </pc:spChg>
        <pc:spChg chg="mod">
          <ac:chgData name="Moutushi Tanha" userId="S::m.tanha@uwtsd.ac.uk::62f9b1f3-ddcf-45d7-a6a4-b667feecf47e" providerId="AD" clId="Web-{33871701-178A-3AF9-A603-603A9349075C}" dt="2026-05-02T09:45:39.306" v="194" actId="20577"/>
          <ac:spMkLst>
            <pc:docMk/>
            <pc:sldMk cId="1167408532" sldId="352"/>
            <ac:spMk id="3" creationId="{8914C953-9706-BC1C-DCFB-538344193590}"/>
          </ac:spMkLst>
        </pc:spChg>
      </pc:sldChg>
      <pc:sldChg chg="modSp new">
        <pc:chgData name="Moutushi Tanha" userId="S::m.tanha@uwtsd.ac.uk::62f9b1f3-ddcf-45d7-a6a4-b667feecf47e" providerId="AD" clId="Web-{33871701-178A-3AF9-A603-603A9349075C}" dt="2026-05-02T09:45:50.056" v="198" actId="20577"/>
        <pc:sldMkLst>
          <pc:docMk/>
          <pc:sldMk cId="3111555813" sldId="353"/>
        </pc:sldMkLst>
        <pc:spChg chg="mod">
          <ac:chgData name="Moutushi Tanha" userId="S::m.tanha@uwtsd.ac.uk::62f9b1f3-ddcf-45d7-a6a4-b667feecf47e" providerId="AD" clId="Web-{33871701-178A-3AF9-A603-603A9349075C}" dt="2026-05-02T09:45:50.056" v="198" actId="20577"/>
          <ac:spMkLst>
            <pc:docMk/>
            <pc:sldMk cId="3111555813" sldId="353"/>
            <ac:spMk id="3" creationId="{9C9C64FB-5778-6918-BF8A-780B46FCD28A}"/>
          </ac:spMkLst>
        </pc:spChg>
      </pc:sldChg>
      <pc:sldChg chg="modSp new">
        <pc:chgData name="Moutushi Tanha" userId="S::m.tanha@uwtsd.ac.uk::62f9b1f3-ddcf-45d7-a6a4-b667feecf47e" providerId="AD" clId="Web-{33871701-178A-3AF9-A603-603A9349075C}" dt="2026-05-02T10:29:13.683" v="257" actId="20577"/>
        <pc:sldMkLst>
          <pc:docMk/>
          <pc:sldMk cId="834664688" sldId="354"/>
        </pc:sldMkLst>
        <pc:spChg chg="mod">
          <ac:chgData name="Moutushi Tanha" userId="S::m.tanha@uwtsd.ac.uk::62f9b1f3-ddcf-45d7-a6a4-b667feecf47e" providerId="AD" clId="Web-{33871701-178A-3AF9-A603-603A9349075C}" dt="2026-05-02T10:29:13.683" v="257" actId="20577"/>
          <ac:spMkLst>
            <pc:docMk/>
            <pc:sldMk cId="834664688" sldId="354"/>
            <ac:spMk id="2" creationId="{63F66947-8610-164D-9E27-222788A4BAA2}"/>
          </ac:spMkLst>
        </pc:spChg>
        <pc:spChg chg="mod">
          <ac:chgData name="Moutushi Tanha" userId="S::m.tanha@uwtsd.ac.uk::62f9b1f3-ddcf-45d7-a6a4-b667feecf47e" providerId="AD" clId="Web-{33871701-178A-3AF9-A603-603A9349075C}" dt="2026-05-02T10:26:33.321" v="217" actId="20577"/>
          <ac:spMkLst>
            <pc:docMk/>
            <pc:sldMk cId="834664688" sldId="354"/>
            <ac:spMk id="3" creationId="{17FF0615-3F65-5AED-B0C2-9D320E5AA67F}"/>
          </ac:spMkLst>
        </pc:spChg>
      </pc:sldChg>
      <pc:sldChg chg="modSp new">
        <pc:chgData name="Moutushi Tanha" userId="S::m.tanha@uwtsd.ac.uk::62f9b1f3-ddcf-45d7-a6a4-b667feecf47e" providerId="AD" clId="Web-{33871701-178A-3AF9-A603-603A9349075C}" dt="2026-05-02T10:28:52.618" v="253" actId="20577"/>
        <pc:sldMkLst>
          <pc:docMk/>
          <pc:sldMk cId="3932017531" sldId="355"/>
        </pc:sldMkLst>
        <pc:spChg chg="mod">
          <ac:chgData name="Moutushi Tanha" userId="S::m.tanha@uwtsd.ac.uk::62f9b1f3-ddcf-45d7-a6a4-b667feecf47e" providerId="AD" clId="Web-{33871701-178A-3AF9-A603-603A9349075C}" dt="2026-05-02T10:28:52.618" v="253" actId="20577"/>
          <ac:spMkLst>
            <pc:docMk/>
            <pc:sldMk cId="3932017531" sldId="355"/>
            <ac:spMk id="3" creationId="{556E5635-A378-8F3E-A65E-28BE5C63DF37}"/>
          </ac:spMkLst>
        </pc:spChg>
      </pc:sldChg>
      <pc:sldChg chg="modSp new">
        <pc:chgData name="Moutushi Tanha" userId="S::m.tanha@uwtsd.ac.uk::62f9b1f3-ddcf-45d7-a6a4-b667feecf47e" providerId="AD" clId="Web-{33871701-178A-3AF9-A603-603A9349075C}" dt="2026-05-02T10:28:39.101" v="245" actId="20577"/>
        <pc:sldMkLst>
          <pc:docMk/>
          <pc:sldMk cId="3481358552" sldId="356"/>
        </pc:sldMkLst>
        <pc:spChg chg="mod">
          <ac:chgData name="Moutushi Tanha" userId="S::m.tanha@uwtsd.ac.uk::62f9b1f3-ddcf-45d7-a6a4-b667feecf47e" providerId="AD" clId="Web-{33871701-178A-3AF9-A603-603A9349075C}" dt="2026-05-02T10:28:39.101" v="245" actId="20577"/>
          <ac:spMkLst>
            <pc:docMk/>
            <pc:sldMk cId="3481358552" sldId="356"/>
            <ac:spMk id="3" creationId="{5E7FB5AD-75CF-60D0-174B-BAA516EE6ECD}"/>
          </ac:spMkLst>
        </pc:spChg>
      </pc:sldChg>
      <pc:sldChg chg="modSp new">
        <pc:chgData name="Moutushi Tanha" userId="S::m.tanha@uwtsd.ac.uk::62f9b1f3-ddcf-45d7-a6a4-b667feecf47e" providerId="AD" clId="Web-{33871701-178A-3AF9-A603-603A9349075C}" dt="2026-05-02T10:27:40.626" v="232" actId="20577"/>
        <pc:sldMkLst>
          <pc:docMk/>
          <pc:sldMk cId="1410397990" sldId="357"/>
        </pc:sldMkLst>
        <pc:spChg chg="mod">
          <ac:chgData name="Moutushi Tanha" userId="S::m.tanha@uwtsd.ac.uk::62f9b1f3-ddcf-45d7-a6a4-b667feecf47e" providerId="AD" clId="Web-{33871701-178A-3AF9-A603-603A9349075C}" dt="2026-05-02T10:27:40.626" v="232" actId="20577"/>
          <ac:spMkLst>
            <pc:docMk/>
            <pc:sldMk cId="1410397990" sldId="357"/>
            <ac:spMk id="3" creationId="{08803F60-5180-B19E-5B6B-507B2D1ACA4C}"/>
          </ac:spMkLst>
        </pc:spChg>
      </pc:sldChg>
      <pc:sldChg chg="modSp new">
        <pc:chgData name="Moutushi Tanha" userId="S::m.tanha@uwtsd.ac.uk::62f9b1f3-ddcf-45d7-a6a4-b667feecf47e" providerId="AD" clId="Web-{33871701-178A-3AF9-A603-603A9349075C}" dt="2026-05-02T10:28:26.772" v="244" actId="20577"/>
        <pc:sldMkLst>
          <pc:docMk/>
          <pc:sldMk cId="400729735" sldId="358"/>
        </pc:sldMkLst>
        <pc:spChg chg="mod">
          <ac:chgData name="Moutushi Tanha" userId="S::m.tanha@uwtsd.ac.uk::62f9b1f3-ddcf-45d7-a6a4-b667feecf47e" providerId="AD" clId="Web-{33871701-178A-3AF9-A603-603A9349075C}" dt="2026-05-02T10:28:26.772" v="244" actId="20577"/>
          <ac:spMkLst>
            <pc:docMk/>
            <pc:sldMk cId="400729735" sldId="358"/>
            <ac:spMk id="3" creationId="{6237C61A-20CF-22D9-5C1C-46670330893A}"/>
          </ac:spMkLst>
        </pc:spChg>
      </pc:sldChg>
      <pc:sldChg chg="modSp new">
        <pc:chgData name="Moutushi Tanha" userId="S::m.tanha@uwtsd.ac.uk::62f9b1f3-ddcf-45d7-a6a4-b667feecf47e" providerId="AD" clId="Web-{33871701-178A-3AF9-A603-603A9349075C}" dt="2026-05-02T10:28:08.051" v="241" actId="20577"/>
        <pc:sldMkLst>
          <pc:docMk/>
          <pc:sldMk cId="2148348460" sldId="359"/>
        </pc:sldMkLst>
        <pc:spChg chg="mod">
          <ac:chgData name="Moutushi Tanha" userId="S::m.tanha@uwtsd.ac.uk::62f9b1f3-ddcf-45d7-a6a4-b667feecf47e" providerId="AD" clId="Web-{33871701-178A-3AF9-A603-603A9349075C}" dt="2026-05-02T10:28:08.051" v="241" actId="20577"/>
          <ac:spMkLst>
            <pc:docMk/>
            <pc:sldMk cId="2148348460" sldId="359"/>
            <ac:spMk id="3" creationId="{BFD44AC4-E837-0E55-3333-2FC6B81E5B28}"/>
          </ac:spMkLst>
        </pc:spChg>
      </pc:sldChg>
      <pc:sldChg chg="modSp new">
        <pc:chgData name="Moutushi Tanha" userId="S::m.tanha@uwtsd.ac.uk::62f9b1f3-ddcf-45d7-a6a4-b667feecf47e" providerId="AD" clId="Web-{33871701-178A-3AF9-A603-603A9349075C}" dt="2026-05-02T10:31:27.568" v="265" actId="20577"/>
        <pc:sldMkLst>
          <pc:docMk/>
          <pc:sldMk cId="3640910999" sldId="360"/>
        </pc:sldMkLst>
        <pc:spChg chg="mod">
          <ac:chgData name="Moutushi Tanha" userId="S::m.tanha@uwtsd.ac.uk::62f9b1f3-ddcf-45d7-a6a4-b667feecf47e" providerId="AD" clId="Web-{33871701-178A-3AF9-A603-603A9349075C}" dt="2026-05-02T10:31:27.568" v="265" actId="20577"/>
          <ac:spMkLst>
            <pc:docMk/>
            <pc:sldMk cId="3640910999" sldId="360"/>
            <ac:spMk id="3" creationId="{5FB160E9-58A7-FD3C-DCAF-3C79E8D2A9D9}"/>
          </ac:spMkLst>
        </pc:spChg>
      </pc:sldChg>
      <pc:sldChg chg="modSp new">
        <pc:chgData name="Moutushi Tanha" userId="S::m.tanha@uwtsd.ac.uk::62f9b1f3-ddcf-45d7-a6a4-b667feecf47e" providerId="AD" clId="Web-{33871701-178A-3AF9-A603-603A9349075C}" dt="2026-05-02T10:36:10.347" v="268" actId="20577"/>
        <pc:sldMkLst>
          <pc:docMk/>
          <pc:sldMk cId="1829599106" sldId="361"/>
        </pc:sldMkLst>
        <pc:spChg chg="mod">
          <ac:chgData name="Moutushi Tanha" userId="S::m.tanha@uwtsd.ac.uk::62f9b1f3-ddcf-45d7-a6a4-b667feecf47e" providerId="AD" clId="Web-{33871701-178A-3AF9-A603-603A9349075C}" dt="2026-05-02T10:36:10.347" v="268" actId="20577"/>
          <ac:spMkLst>
            <pc:docMk/>
            <pc:sldMk cId="1829599106" sldId="361"/>
            <ac:spMk id="3" creationId="{D277A35F-9664-BD23-611C-25F299A2A94C}"/>
          </ac:spMkLst>
        </pc:spChg>
      </pc:sldChg>
      <pc:sldChg chg="modSp new">
        <pc:chgData name="Moutushi Tanha" userId="S::m.tanha@uwtsd.ac.uk::62f9b1f3-ddcf-45d7-a6a4-b667feecf47e" providerId="AD" clId="Web-{33871701-178A-3AF9-A603-603A9349075C}" dt="2026-05-02T10:36:19.628" v="270" actId="20577"/>
        <pc:sldMkLst>
          <pc:docMk/>
          <pc:sldMk cId="3477370105" sldId="362"/>
        </pc:sldMkLst>
        <pc:spChg chg="mod">
          <ac:chgData name="Moutushi Tanha" userId="S::m.tanha@uwtsd.ac.uk::62f9b1f3-ddcf-45d7-a6a4-b667feecf47e" providerId="AD" clId="Web-{33871701-178A-3AF9-A603-603A9349075C}" dt="2026-05-02T10:36:19.628" v="270" actId="20577"/>
          <ac:spMkLst>
            <pc:docMk/>
            <pc:sldMk cId="3477370105" sldId="362"/>
            <ac:spMk id="3" creationId="{E4FE0985-8C61-F3E4-2268-1CCE1D18D418}"/>
          </ac:spMkLst>
        </pc:spChg>
      </pc:sldChg>
      <pc:sldChg chg="modSp new">
        <pc:chgData name="Moutushi Tanha" userId="S::m.tanha@uwtsd.ac.uk::62f9b1f3-ddcf-45d7-a6a4-b667feecf47e" providerId="AD" clId="Web-{33871701-178A-3AF9-A603-603A9349075C}" dt="2026-05-02T10:36:39.379" v="272" actId="20577"/>
        <pc:sldMkLst>
          <pc:docMk/>
          <pc:sldMk cId="2862651681" sldId="363"/>
        </pc:sldMkLst>
        <pc:spChg chg="mod">
          <ac:chgData name="Moutushi Tanha" userId="S::m.tanha@uwtsd.ac.uk::62f9b1f3-ddcf-45d7-a6a4-b667feecf47e" providerId="AD" clId="Web-{33871701-178A-3AF9-A603-603A9349075C}" dt="2026-05-02T10:36:39.379" v="272" actId="20577"/>
          <ac:spMkLst>
            <pc:docMk/>
            <pc:sldMk cId="2862651681" sldId="363"/>
            <ac:spMk id="3" creationId="{F3BDC985-AB78-0AA9-9F28-ACF1E01288E8}"/>
          </ac:spMkLst>
        </pc:spChg>
      </pc:sldChg>
      <pc:sldChg chg="modSp new">
        <pc:chgData name="Moutushi Tanha" userId="S::m.tanha@uwtsd.ac.uk::62f9b1f3-ddcf-45d7-a6a4-b667feecf47e" providerId="AD" clId="Web-{33871701-178A-3AF9-A603-603A9349075C}" dt="2026-05-02T10:36:55.942" v="274" actId="20577"/>
        <pc:sldMkLst>
          <pc:docMk/>
          <pc:sldMk cId="2809905707" sldId="364"/>
        </pc:sldMkLst>
        <pc:spChg chg="mod">
          <ac:chgData name="Moutushi Tanha" userId="S::m.tanha@uwtsd.ac.uk::62f9b1f3-ddcf-45d7-a6a4-b667feecf47e" providerId="AD" clId="Web-{33871701-178A-3AF9-A603-603A9349075C}" dt="2026-05-02T10:36:55.942" v="274" actId="20577"/>
          <ac:spMkLst>
            <pc:docMk/>
            <pc:sldMk cId="2809905707" sldId="364"/>
            <ac:spMk id="3" creationId="{B9B45132-0129-F038-F27B-B32B72D92096}"/>
          </ac:spMkLst>
        </pc:spChg>
      </pc:sldChg>
      <pc:sldChg chg="modSp new">
        <pc:chgData name="Moutushi Tanha" userId="S::m.tanha@uwtsd.ac.uk::62f9b1f3-ddcf-45d7-a6a4-b667feecf47e" providerId="AD" clId="Web-{33871701-178A-3AF9-A603-603A9349075C}" dt="2026-05-02T10:37:32.896" v="277" actId="20577"/>
        <pc:sldMkLst>
          <pc:docMk/>
          <pc:sldMk cId="1604140650" sldId="365"/>
        </pc:sldMkLst>
        <pc:spChg chg="mod">
          <ac:chgData name="Moutushi Tanha" userId="S::m.tanha@uwtsd.ac.uk::62f9b1f3-ddcf-45d7-a6a4-b667feecf47e" providerId="AD" clId="Web-{33871701-178A-3AF9-A603-603A9349075C}" dt="2026-05-02T10:37:32.896" v="277" actId="20577"/>
          <ac:spMkLst>
            <pc:docMk/>
            <pc:sldMk cId="1604140650" sldId="365"/>
            <ac:spMk id="3" creationId="{61AD537D-8752-8289-1BE3-1E93822A4968}"/>
          </ac:spMkLst>
        </pc:spChg>
      </pc:sldChg>
      <pc:sldChg chg="modSp new">
        <pc:chgData name="Moutushi Tanha" userId="S::m.tanha@uwtsd.ac.uk::62f9b1f3-ddcf-45d7-a6a4-b667feecf47e" providerId="AD" clId="Web-{33871701-178A-3AF9-A603-603A9349075C}" dt="2026-05-02T10:37:35.772" v="279" actId="20577"/>
        <pc:sldMkLst>
          <pc:docMk/>
          <pc:sldMk cId="2146424585" sldId="366"/>
        </pc:sldMkLst>
        <pc:spChg chg="mod">
          <ac:chgData name="Moutushi Tanha" userId="S::m.tanha@uwtsd.ac.uk::62f9b1f3-ddcf-45d7-a6a4-b667feecf47e" providerId="AD" clId="Web-{33871701-178A-3AF9-A603-603A9349075C}" dt="2026-05-02T10:37:35.772" v="279" actId="20577"/>
          <ac:spMkLst>
            <pc:docMk/>
            <pc:sldMk cId="2146424585" sldId="366"/>
            <ac:spMk id="3" creationId="{BCE8B906-68C1-C40E-26ED-39D0BA3235EC}"/>
          </ac:spMkLst>
        </pc:spChg>
      </pc:sldChg>
      <pc:sldChg chg="modSp new">
        <pc:chgData name="Moutushi Tanha" userId="S::m.tanha@uwtsd.ac.uk::62f9b1f3-ddcf-45d7-a6a4-b667feecf47e" providerId="AD" clId="Web-{33871701-178A-3AF9-A603-603A9349075C}" dt="2026-05-02T10:40:32.795" v="285" actId="20577"/>
        <pc:sldMkLst>
          <pc:docMk/>
          <pc:sldMk cId="3566003893" sldId="367"/>
        </pc:sldMkLst>
        <pc:spChg chg="mod">
          <ac:chgData name="Moutushi Tanha" userId="S::m.tanha@uwtsd.ac.uk::62f9b1f3-ddcf-45d7-a6a4-b667feecf47e" providerId="AD" clId="Web-{33871701-178A-3AF9-A603-603A9349075C}" dt="2026-05-02T10:40:32.795" v="285" actId="20577"/>
          <ac:spMkLst>
            <pc:docMk/>
            <pc:sldMk cId="3566003893" sldId="367"/>
            <ac:spMk id="3" creationId="{599E871F-5C14-EEE1-63A5-95AAD61B56CB}"/>
          </ac:spMkLst>
        </pc:spChg>
      </pc:sldChg>
      <pc:sldChg chg="modSp new">
        <pc:chgData name="Moutushi Tanha" userId="S::m.tanha@uwtsd.ac.uk::62f9b1f3-ddcf-45d7-a6a4-b667feecf47e" providerId="AD" clId="Web-{33871701-178A-3AF9-A603-603A9349075C}" dt="2026-05-02T10:40:52.063" v="288" actId="20577"/>
        <pc:sldMkLst>
          <pc:docMk/>
          <pc:sldMk cId="3509914704" sldId="368"/>
        </pc:sldMkLst>
        <pc:spChg chg="mod">
          <ac:chgData name="Moutushi Tanha" userId="S::m.tanha@uwtsd.ac.uk::62f9b1f3-ddcf-45d7-a6a4-b667feecf47e" providerId="AD" clId="Web-{33871701-178A-3AF9-A603-603A9349075C}" dt="2026-05-02T10:40:52.063" v="288" actId="20577"/>
          <ac:spMkLst>
            <pc:docMk/>
            <pc:sldMk cId="3509914704" sldId="368"/>
            <ac:spMk id="3" creationId="{9EED8B8C-2359-3963-CB49-0A12D625B314}"/>
          </ac:spMkLst>
        </pc:spChg>
      </pc:sldChg>
      <pc:sldChg chg="modSp new">
        <pc:chgData name="Moutushi Tanha" userId="S::m.tanha@uwtsd.ac.uk::62f9b1f3-ddcf-45d7-a6a4-b667feecf47e" providerId="AD" clId="Web-{33871701-178A-3AF9-A603-603A9349075C}" dt="2026-05-02T10:41:10.317" v="291" actId="20577"/>
        <pc:sldMkLst>
          <pc:docMk/>
          <pc:sldMk cId="2869696903" sldId="369"/>
        </pc:sldMkLst>
        <pc:spChg chg="mod">
          <ac:chgData name="Moutushi Tanha" userId="S::m.tanha@uwtsd.ac.uk::62f9b1f3-ddcf-45d7-a6a4-b667feecf47e" providerId="AD" clId="Web-{33871701-178A-3AF9-A603-603A9349075C}" dt="2026-05-02T10:41:10.317" v="291" actId="20577"/>
          <ac:spMkLst>
            <pc:docMk/>
            <pc:sldMk cId="2869696903" sldId="369"/>
            <ac:spMk id="3" creationId="{E778D962-5FA5-AD9B-9214-BE894AEC6D1D}"/>
          </ac:spMkLst>
        </pc:spChg>
      </pc:sldChg>
      <pc:sldChg chg="modSp new">
        <pc:chgData name="Moutushi Tanha" userId="S::m.tanha@uwtsd.ac.uk::62f9b1f3-ddcf-45d7-a6a4-b667feecf47e" providerId="AD" clId="Web-{33871701-178A-3AF9-A603-603A9349075C}" dt="2026-05-02T10:41:24.446" v="293" actId="20577"/>
        <pc:sldMkLst>
          <pc:docMk/>
          <pc:sldMk cId="3503286085" sldId="370"/>
        </pc:sldMkLst>
        <pc:spChg chg="mod">
          <ac:chgData name="Moutushi Tanha" userId="S::m.tanha@uwtsd.ac.uk::62f9b1f3-ddcf-45d7-a6a4-b667feecf47e" providerId="AD" clId="Web-{33871701-178A-3AF9-A603-603A9349075C}" dt="2026-05-02T10:41:24.446" v="293" actId="20577"/>
          <ac:spMkLst>
            <pc:docMk/>
            <pc:sldMk cId="3503286085" sldId="370"/>
            <ac:spMk id="3" creationId="{247CC12A-8D42-B97B-5C0C-8A00B3D6E8FD}"/>
          </ac:spMkLst>
        </pc:spChg>
      </pc:sldChg>
      <pc:sldChg chg="modSp new">
        <pc:chgData name="Moutushi Tanha" userId="S::m.tanha@uwtsd.ac.uk::62f9b1f3-ddcf-45d7-a6a4-b667feecf47e" providerId="AD" clId="Web-{33871701-178A-3AF9-A603-603A9349075C}" dt="2026-05-02T10:41:56.609" v="296" actId="20577"/>
        <pc:sldMkLst>
          <pc:docMk/>
          <pc:sldMk cId="1712157784" sldId="371"/>
        </pc:sldMkLst>
        <pc:spChg chg="mod">
          <ac:chgData name="Moutushi Tanha" userId="S::m.tanha@uwtsd.ac.uk::62f9b1f3-ddcf-45d7-a6a4-b667feecf47e" providerId="AD" clId="Web-{33871701-178A-3AF9-A603-603A9349075C}" dt="2026-05-02T10:41:56.609" v="296" actId="20577"/>
          <ac:spMkLst>
            <pc:docMk/>
            <pc:sldMk cId="1712157784" sldId="371"/>
            <ac:spMk id="3" creationId="{551ADB99-215E-E78F-3D7A-ACB65948F2F1}"/>
          </ac:spMkLst>
        </pc:spChg>
      </pc:sldChg>
      <pc:sldChg chg="modSp new">
        <pc:chgData name="Moutushi Tanha" userId="S::m.tanha@uwtsd.ac.uk::62f9b1f3-ddcf-45d7-a6a4-b667feecf47e" providerId="AD" clId="Web-{33871701-178A-3AF9-A603-603A9349075C}" dt="2026-05-02T10:42:00.953" v="298" actId="20577"/>
        <pc:sldMkLst>
          <pc:docMk/>
          <pc:sldMk cId="3040613711" sldId="372"/>
        </pc:sldMkLst>
        <pc:spChg chg="mod">
          <ac:chgData name="Moutushi Tanha" userId="S::m.tanha@uwtsd.ac.uk::62f9b1f3-ddcf-45d7-a6a4-b667feecf47e" providerId="AD" clId="Web-{33871701-178A-3AF9-A603-603A9349075C}" dt="2026-05-02T10:42:00.953" v="298" actId="20577"/>
          <ac:spMkLst>
            <pc:docMk/>
            <pc:sldMk cId="3040613711" sldId="372"/>
            <ac:spMk id="3" creationId="{AF900C8F-DB9C-50BC-8481-005DCC7E02BC}"/>
          </ac:spMkLst>
        </pc:spChg>
      </pc:sldChg>
    </pc:docChg>
  </pc:docChgLst>
  <pc:docChgLst>
    <pc:chgData name="Moutushi Tanha" userId="S::m.tanha@uwtsd.ac.uk::62f9b1f3-ddcf-45d7-a6a4-b667feecf47e" providerId="AD" clId="Web-{F956DFAA-2C45-7B91-C28D-3549A337165F}"/>
    <pc:docChg chg="addSld modSld">
      <pc:chgData name="Moutushi Tanha" userId="S::m.tanha@uwtsd.ac.uk::62f9b1f3-ddcf-45d7-a6a4-b667feecf47e" providerId="AD" clId="Web-{F956DFAA-2C45-7B91-C28D-3549A337165F}" dt="2026-05-13T11:41:54.551" v="115" actId="20577"/>
      <pc:docMkLst>
        <pc:docMk/>
      </pc:docMkLst>
      <pc:sldChg chg="modSp">
        <pc:chgData name="Moutushi Tanha" userId="S::m.tanha@uwtsd.ac.uk::62f9b1f3-ddcf-45d7-a6a4-b667feecf47e" providerId="AD" clId="Web-{F956DFAA-2C45-7B91-C28D-3549A337165F}" dt="2026-05-13T10:25:40.988" v="9" actId="20577"/>
        <pc:sldMkLst>
          <pc:docMk/>
          <pc:sldMk cId="1829599106" sldId="361"/>
        </pc:sldMkLst>
        <pc:spChg chg="mod">
          <ac:chgData name="Moutushi Tanha" userId="S::m.tanha@uwtsd.ac.uk::62f9b1f3-ddcf-45d7-a6a4-b667feecf47e" providerId="AD" clId="Web-{F956DFAA-2C45-7B91-C28D-3549A337165F}" dt="2026-05-13T10:25:31.284" v="7" actId="20577"/>
          <ac:spMkLst>
            <pc:docMk/>
            <pc:sldMk cId="1829599106" sldId="361"/>
            <ac:spMk id="2" creationId="{B5F52131-BE83-A509-3D57-9D293EEA46BF}"/>
          </ac:spMkLst>
        </pc:spChg>
        <pc:spChg chg="mod">
          <ac:chgData name="Moutushi Tanha" userId="S::m.tanha@uwtsd.ac.uk::62f9b1f3-ddcf-45d7-a6a4-b667feecf47e" providerId="AD" clId="Web-{F956DFAA-2C45-7B91-C28D-3549A337165F}" dt="2026-05-13T10:25:40.988" v="9" actId="20577"/>
          <ac:spMkLst>
            <pc:docMk/>
            <pc:sldMk cId="1829599106" sldId="361"/>
            <ac:spMk id="3" creationId="{D277A35F-9664-BD23-611C-25F299A2A94C}"/>
          </ac:spMkLst>
        </pc:spChg>
      </pc:sldChg>
      <pc:sldChg chg="modSp">
        <pc:chgData name="Moutushi Tanha" userId="S::m.tanha@uwtsd.ac.uk::62f9b1f3-ddcf-45d7-a6a4-b667feecf47e" providerId="AD" clId="Web-{F956DFAA-2C45-7B91-C28D-3549A337165F}" dt="2026-05-13T10:26:25.208" v="15" actId="20577"/>
        <pc:sldMkLst>
          <pc:docMk/>
          <pc:sldMk cId="3477370105" sldId="362"/>
        </pc:sldMkLst>
        <pc:spChg chg="mod">
          <ac:chgData name="Moutushi Tanha" userId="S::m.tanha@uwtsd.ac.uk::62f9b1f3-ddcf-45d7-a6a4-b667feecf47e" providerId="AD" clId="Web-{F956DFAA-2C45-7B91-C28D-3549A337165F}" dt="2026-05-13T10:26:25.208" v="15" actId="20577"/>
          <ac:spMkLst>
            <pc:docMk/>
            <pc:sldMk cId="3477370105" sldId="362"/>
            <ac:spMk id="2" creationId="{30D2339A-A357-5834-031C-6EC4CD40E965}"/>
          </ac:spMkLst>
        </pc:spChg>
        <pc:spChg chg="mod">
          <ac:chgData name="Moutushi Tanha" userId="S::m.tanha@uwtsd.ac.uk::62f9b1f3-ddcf-45d7-a6a4-b667feecf47e" providerId="AD" clId="Web-{F956DFAA-2C45-7B91-C28D-3549A337165F}" dt="2026-05-13T10:25:52.722" v="10" actId="20577"/>
          <ac:spMkLst>
            <pc:docMk/>
            <pc:sldMk cId="3477370105" sldId="362"/>
            <ac:spMk id="3" creationId="{E4FE0985-8C61-F3E4-2268-1CCE1D18D418}"/>
          </ac:spMkLst>
        </pc:spChg>
      </pc:sldChg>
      <pc:sldChg chg="modSp">
        <pc:chgData name="Moutushi Tanha" userId="S::m.tanha@uwtsd.ac.uk::62f9b1f3-ddcf-45d7-a6a4-b667feecf47e" providerId="AD" clId="Web-{F956DFAA-2C45-7B91-C28D-3549A337165F}" dt="2026-05-13T11:23:18.942" v="25" actId="14100"/>
        <pc:sldMkLst>
          <pc:docMk/>
          <pc:sldMk cId="2862651681" sldId="363"/>
        </pc:sldMkLst>
        <pc:spChg chg="mod">
          <ac:chgData name="Moutushi Tanha" userId="S::m.tanha@uwtsd.ac.uk::62f9b1f3-ddcf-45d7-a6a4-b667feecf47e" providerId="AD" clId="Web-{F956DFAA-2C45-7B91-C28D-3549A337165F}" dt="2026-05-13T11:23:09.395" v="22" actId="20577"/>
          <ac:spMkLst>
            <pc:docMk/>
            <pc:sldMk cId="2862651681" sldId="363"/>
            <ac:spMk id="2" creationId="{6D833AB0-2437-392B-5DF3-C426811443B3}"/>
          </ac:spMkLst>
        </pc:spChg>
        <pc:spChg chg="mod">
          <ac:chgData name="Moutushi Tanha" userId="S::m.tanha@uwtsd.ac.uk::62f9b1f3-ddcf-45d7-a6a4-b667feecf47e" providerId="AD" clId="Web-{F956DFAA-2C45-7B91-C28D-3549A337165F}" dt="2026-05-13T11:23:18.942" v="25" actId="14100"/>
          <ac:spMkLst>
            <pc:docMk/>
            <pc:sldMk cId="2862651681" sldId="363"/>
            <ac:spMk id="3" creationId="{F3BDC985-AB78-0AA9-9F28-ACF1E01288E8}"/>
          </ac:spMkLst>
        </pc:spChg>
      </pc:sldChg>
      <pc:sldChg chg="modSp">
        <pc:chgData name="Moutushi Tanha" userId="S::m.tanha@uwtsd.ac.uk::62f9b1f3-ddcf-45d7-a6a4-b667feecf47e" providerId="AD" clId="Web-{F956DFAA-2C45-7B91-C28D-3549A337165F}" dt="2026-05-13T11:23:51.115" v="36" actId="20577"/>
        <pc:sldMkLst>
          <pc:docMk/>
          <pc:sldMk cId="2809905707" sldId="364"/>
        </pc:sldMkLst>
        <pc:spChg chg="mod">
          <ac:chgData name="Moutushi Tanha" userId="S::m.tanha@uwtsd.ac.uk::62f9b1f3-ddcf-45d7-a6a4-b667feecf47e" providerId="AD" clId="Web-{F956DFAA-2C45-7B91-C28D-3549A337165F}" dt="2026-05-13T11:23:43.599" v="34" actId="20577"/>
          <ac:spMkLst>
            <pc:docMk/>
            <pc:sldMk cId="2809905707" sldId="364"/>
            <ac:spMk id="2" creationId="{37DA3FEF-7A33-D381-FE66-921AA9E0BBEC}"/>
          </ac:spMkLst>
        </pc:spChg>
        <pc:spChg chg="mod">
          <ac:chgData name="Moutushi Tanha" userId="S::m.tanha@uwtsd.ac.uk::62f9b1f3-ddcf-45d7-a6a4-b667feecf47e" providerId="AD" clId="Web-{F956DFAA-2C45-7B91-C28D-3549A337165F}" dt="2026-05-13T11:23:51.115" v="36" actId="20577"/>
          <ac:spMkLst>
            <pc:docMk/>
            <pc:sldMk cId="2809905707" sldId="364"/>
            <ac:spMk id="3" creationId="{B9B45132-0129-F038-F27B-B32B72D92096}"/>
          </ac:spMkLst>
        </pc:spChg>
      </pc:sldChg>
      <pc:sldChg chg="modSp">
        <pc:chgData name="Moutushi Tanha" userId="S::m.tanha@uwtsd.ac.uk::62f9b1f3-ddcf-45d7-a6a4-b667feecf47e" providerId="AD" clId="Web-{F956DFAA-2C45-7B91-C28D-3549A337165F}" dt="2026-05-13T11:24:17.788" v="47" actId="20577"/>
        <pc:sldMkLst>
          <pc:docMk/>
          <pc:sldMk cId="1604140650" sldId="365"/>
        </pc:sldMkLst>
        <pc:spChg chg="mod">
          <ac:chgData name="Moutushi Tanha" userId="S::m.tanha@uwtsd.ac.uk::62f9b1f3-ddcf-45d7-a6a4-b667feecf47e" providerId="AD" clId="Web-{F956DFAA-2C45-7B91-C28D-3549A337165F}" dt="2026-05-13T11:24:13.491" v="46" actId="20577"/>
          <ac:spMkLst>
            <pc:docMk/>
            <pc:sldMk cId="1604140650" sldId="365"/>
            <ac:spMk id="2" creationId="{E43CEE30-6241-C7EC-1F8F-B0E24E43099A}"/>
          </ac:spMkLst>
        </pc:spChg>
        <pc:spChg chg="mod">
          <ac:chgData name="Moutushi Tanha" userId="S::m.tanha@uwtsd.ac.uk::62f9b1f3-ddcf-45d7-a6a4-b667feecf47e" providerId="AD" clId="Web-{F956DFAA-2C45-7B91-C28D-3549A337165F}" dt="2026-05-13T11:24:17.788" v="47" actId="20577"/>
          <ac:spMkLst>
            <pc:docMk/>
            <pc:sldMk cId="1604140650" sldId="365"/>
            <ac:spMk id="3" creationId="{61AD537D-8752-8289-1BE3-1E93822A4968}"/>
          </ac:spMkLst>
        </pc:spChg>
      </pc:sldChg>
      <pc:sldChg chg="modSp">
        <pc:chgData name="Moutushi Tanha" userId="S::m.tanha@uwtsd.ac.uk::62f9b1f3-ddcf-45d7-a6a4-b667feecf47e" providerId="AD" clId="Web-{F956DFAA-2C45-7B91-C28D-3549A337165F}" dt="2026-05-13T11:26:04.246" v="61" actId="20577"/>
        <pc:sldMkLst>
          <pc:docMk/>
          <pc:sldMk cId="2146424585" sldId="366"/>
        </pc:sldMkLst>
        <pc:spChg chg="mod">
          <ac:chgData name="Moutushi Tanha" userId="S::m.tanha@uwtsd.ac.uk::62f9b1f3-ddcf-45d7-a6a4-b667feecf47e" providerId="AD" clId="Web-{F956DFAA-2C45-7B91-C28D-3549A337165F}" dt="2026-05-13T11:25:41.463" v="55" actId="20577"/>
          <ac:spMkLst>
            <pc:docMk/>
            <pc:sldMk cId="2146424585" sldId="366"/>
            <ac:spMk id="2" creationId="{77614A5C-0A5D-C1B0-3AE0-A2ADCFCBF3B1}"/>
          </ac:spMkLst>
        </pc:spChg>
        <pc:spChg chg="mod">
          <ac:chgData name="Moutushi Tanha" userId="S::m.tanha@uwtsd.ac.uk::62f9b1f3-ddcf-45d7-a6a4-b667feecf47e" providerId="AD" clId="Web-{F956DFAA-2C45-7B91-C28D-3549A337165F}" dt="2026-05-13T11:26:04.246" v="61" actId="20577"/>
          <ac:spMkLst>
            <pc:docMk/>
            <pc:sldMk cId="2146424585" sldId="366"/>
            <ac:spMk id="3" creationId="{BCE8B906-68C1-C40E-26ED-39D0BA3235EC}"/>
          </ac:spMkLst>
        </pc:spChg>
      </pc:sldChg>
      <pc:sldChg chg="modSp">
        <pc:chgData name="Moutushi Tanha" userId="S::m.tanha@uwtsd.ac.uk::62f9b1f3-ddcf-45d7-a6a4-b667feecf47e" providerId="AD" clId="Web-{F956DFAA-2C45-7B91-C28D-3549A337165F}" dt="2026-05-13T11:27:45.812" v="87" actId="20577"/>
        <pc:sldMkLst>
          <pc:docMk/>
          <pc:sldMk cId="2424789270" sldId="379"/>
        </pc:sldMkLst>
        <pc:spChg chg="mod">
          <ac:chgData name="Moutushi Tanha" userId="S::m.tanha@uwtsd.ac.uk::62f9b1f3-ddcf-45d7-a6a4-b667feecf47e" providerId="AD" clId="Web-{F956DFAA-2C45-7B91-C28D-3549A337165F}" dt="2026-05-13T11:27:45.812" v="87" actId="20577"/>
          <ac:spMkLst>
            <pc:docMk/>
            <pc:sldMk cId="2424789270" sldId="379"/>
            <ac:spMk id="2" creationId="{FE14ACCB-F57D-BCCF-B9F6-27537BC1C4BB}"/>
          </ac:spMkLst>
        </pc:spChg>
      </pc:sldChg>
      <pc:sldChg chg="modSp">
        <pc:chgData name="Moutushi Tanha" userId="S::m.tanha@uwtsd.ac.uk::62f9b1f3-ddcf-45d7-a6a4-b667feecf47e" providerId="AD" clId="Web-{F956DFAA-2C45-7B91-C28D-3549A337165F}" dt="2026-05-13T11:41:23.550" v="113" actId="14100"/>
        <pc:sldMkLst>
          <pc:docMk/>
          <pc:sldMk cId="655706136" sldId="381"/>
        </pc:sldMkLst>
        <pc:spChg chg="mod">
          <ac:chgData name="Moutushi Tanha" userId="S::m.tanha@uwtsd.ac.uk::62f9b1f3-ddcf-45d7-a6a4-b667feecf47e" providerId="AD" clId="Web-{F956DFAA-2C45-7B91-C28D-3549A337165F}" dt="2026-05-13T11:38:15.261" v="110" actId="20577"/>
          <ac:spMkLst>
            <pc:docMk/>
            <pc:sldMk cId="655706136" sldId="381"/>
            <ac:spMk id="2" creationId="{0900FDC2-FDF1-E318-B8AB-A7DA50203410}"/>
          </ac:spMkLst>
        </pc:spChg>
        <pc:spChg chg="mod">
          <ac:chgData name="Moutushi Tanha" userId="S::m.tanha@uwtsd.ac.uk::62f9b1f3-ddcf-45d7-a6a4-b667feecf47e" providerId="AD" clId="Web-{F956DFAA-2C45-7B91-C28D-3549A337165F}" dt="2026-05-13T11:41:23.550" v="113" actId="14100"/>
          <ac:spMkLst>
            <pc:docMk/>
            <pc:sldMk cId="655706136" sldId="381"/>
            <ac:spMk id="3" creationId="{CE3AE98F-65AF-B7EA-B8F3-46D4D621C91E}"/>
          </ac:spMkLst>
        </pc:spChg>
      </pc:sldChg>
      <pc:sldChg chg="modSp">
        <pc:chgData name="Moutushi Tanha" userId="S::m.tanha@uwtsd.ac.uk::62f9b1f3-ddcf-45d7-a6a4-b667feecf47e" providerId="AD" clId="Web-{F956DFAA-2C45-7B91-C28D-3549A337165F}" dt="2026-05-13T11:41:54.551" v="115" actId="20577"/>
        <pc:sldMkLst>
          <pc:docMk/>
          <pc:sldMk cId="4197006509" sldId="386"/>
        </pc:sldMkLst>
        <pc:spChg chg="mod">
          <ac:chgData name="Moutushi Tanha" userId="S::m.tanha@uwtsd.ac.uk::62f9b1f3-ddcf-45d7-a6a4-b667feecf47e" providerId="AD" clId="Web-{F956DFAA-2C45-7B91-C28D-3549A337165F}" dt="2026-05-13T11:41:54.551" v="115" actId="20577"/>
          <ac:spMkLst>
            <pc:docMk/>
            <pc:sldMk cId="4197006509" sldId="386"/>
            <ac:spMk id="2" creationId="{6838F7D8-3C68-7FC9-E309-D4AEB80D5014}"/>
          </ac:spMkLst>
        </pc:spChg>
      </pc:sldChg>
      <pc:sldChg chg="modSp new">
        <pc:chgData name="Moutushi Tanha" userId="S::m.tanha@uwtsd.ac.uk::62f9b1f3-ddcf-45d7-a6a4-b667feecf47e" providerId="AD" clId="Web-{F956DFAA-2C45-7B91-C28D-3549A337165F}" dt="2026-05-13T11:37:09.446" v="108" actId="20577"/>
        <pc:sldMkLst>
          <pc:docMk/>
          <pc:sldMk cId="2228324385" sldId="453"/>
        </pc:sldMkLst>
        <pc:spChg chg="mod">
          <ac:chgData name="Moutushi Tanha" userId="S::m.tanha@uwtsd.ac.uk::62f9b1f3-ddcf-45d7-a6a4-b667feecf47e" providerId="AD" clId="Web-{F956DFAA-2C45-7B91-C28D-3549A337165F}" dt="2026-05-13T11:37:09.446" v="108" actId="20577"/>
          <ac:spMkLst>
            <pc:docMk/>
            <pc:sldMk cId="2228324385" sldId="453"/>
            <ac:spMk id="2" creationId="{FE9B038B-2E51-A785-34AF-B3734E4632F3}"/>
          </ac:spMkLst>
        </pc:spChg>
        <pc:spChg chg="mod">
          <ac:chgData name="Moutushi Tanha" userId="S::m.tanha@uwtsd.ac.uk::62f9b1f3-ddcf-45d7-a6a4-b667feecf47e" providerId="AD" clId="Web-{F956DFAA-2C45-7B91-C28D-3549A337165F}" dt="2026-05-13T11:36:51.679" v="97" actId="20577"/>
          <ac:spMkLst>
            <pc:docMk/>
            <pc:sldMk cId="2228324385" sldId="453"/>
            <ac:spMk id="3" creationId="{27E161F0-F87E-4028-81F3-0CED7C4BB43F}"/>
          </ac:spMkLst>
        </pc:spChg>
      </pc:sldChg>
    </pc:docChg>
  </pc:docChgLst>
  <pc:docChgLst>
    <pc:chgData name="Moutushi Tanha" userId="S::m.tanha@uwtsd.ac.uk::62f9b1f3-ddcf-45d7-a6a4-b667feecf47e" providerId="AD" clId="Web-{AFC082EC-18CF-13FD-260B-FEE84BB52598}"/>
    <pc:docChg chg="addSld delSld modSld sldOrd">
      <pc:chgData name="Moutushi Tanha" userId="S::m.tanha@uwtsd.ac.uk::62f9b1f3-ddcf-45d7-a6a4-b667feecf47e" providerId="AD" clId="Web-{AFC082EC-18CF-13FD-260B-FEE84BB52598}" dt="2026-05-04T16:31:19.953" v="176"/>
      <pc:docMkLst>
        <pc:docMk/>
      </pc:docMkLst>
      <pc:sldChg chg="ord">
        <pc:chgData name="Moutushi Tanha" userId="S::m.tanha@uwtsd.ac.uk::62f9b1f3-ddcf-45d7-a6a4-b667feecf47e" providerId="AD" clId="Web-{AFC082EC-18CF-13FD-260B-FEE84BB52598}" dt="2026-05-04T15:29:27.298" v="63"/>
        <pc:sldMkLst>
          <pc:docMk/>
          <pc:sldMk cId="443199808" sldId="313"/>
        </pc:sldMkLst>
      </pc:sldChg>
      <pc:sldChg chg="modSp">
        <pc:chgData name="Moutushi Tanha" userId="S::m.tanha@uwtsd.ac.uk::62f9b1f3-ddcf-45d7-a6a4-b667feecf47e" providerId="AD" clId="Web-{AFC082EC-18CF-13FD-260B-FEE84BB52598}" dt="2026-05-04T15:35:06.247" v="71" actId="20577"/>
        <pc:sldMkLst>
          <pc:docMk/>
          <pc:sldMk cId="3640910999" sldId="360"/>
        </pc:sldMkLst>
        <pc:spChg chg="mod">
          <ac:chgData name="Moutushi Tanha" userId="S::m.tanha@uwtsd.ac.uk::62f9b1f3-ddcf-45d7-a6a4-b667feecf47e" providerId="AD" clId="Web-{AFC082EC-18CF-13FD-260B-FEE84BB52598}" dt="2026-05-04T15:35:06.247" v="71" actId="20577"/>
          <ac:spMkLst>
            <pc:docMk/>
            <pc:sldMk cId="3640910999" sldId="360"/>
            <ac:spMk id="2" creationId="{F10E5086-28C7-88C9-9E25-169F1F3336CA}"/>
          </ac:spMkLst>
        </pc:spChg>
      </pc:sldChg>
      <pc:sldChg chg="modSp">
        <pc:chgData name="Moutushi Tanha" userId="S::m.tanha@uwtsd.ac.uk::62f9b1f3-ddcf-45d7-a6a4-b667feecf47e" providerId="AD" clId="Web-{AFC082EC-18CF-13FD-260B-FEE84BB52598}" dt="2026-05-04T16:09:20.729" v="125" actId="20577"/>
        <pc:sldMkLst>
          <pc:docMk/>
          <pc:sldMk cId="1829599106" sldId="361"/>
        </pc:sldMkLst>
        <pc:spChg chg="mod">
          <ac:chgData name="Moutushi Tanha" userId="S::m.tanha@uwtsd.ac.uk::62f9b1f3-ddcf-45d7-a6a4-b667feecf47e" providerId="AD" clId="Web-{AFC082EC-18CF-13FD-260B-FEE84BB52598}" dt="2026-05-04T16:09:20.729" v="125" actId="20577"/>
          <ac:spMkLst>
            <pc:docMk/>
            <pc:sldMk cId="1829599106" sldId="361"/>
            <ac:spMk id="3" creationId="{D277A35F-9664-BD23-611C-25F299A2A94C}"/>
          </ac:spMkLst>
        </pc:spChg>
      </pc:sldChg>
      <pc:sldChg chg="modSp">
        <pc:chgData name="Moutushi Tanha" userId="S::m.tanha@uwtsd.ac.uk::62f9b1f3-ddcf-45d7-a6a4-b667feecf47e" providerId="AD" clId="Web-{AFC082EC-18CF-13FD-260B-FEE84BB52598}" dt="2026-05-04T16:09:30.542" v="130" actId="20577"/>
        <pc:sldMkLst>
          <pc:docMk/>
          <pc:sldMk cId="3477370105" sldId="362"/>
        </pc:sldMkLst>
        <pc:spChg chg="mod">
          <ac:chgData name="Moutushi Tanha" userId="S::m.tanha@uwtsd.ac.uk::62f9b1f3-ddcf-45d7-a6a4-b667feecf47e" providerId="AD" clId="Web-{AFC082EC-18CF-13FD-260B-FEE84BB52598}" dt="2026-05-04T16:09:30.542" v="130" actId="20577"/>
          <ac:spMkLst>
            <pc:docMk/>
            <pc:sldMk cId="3477370105" sldId="362"/>
            <ac:spMk id="3" creationId="{E4FE0985-8C61-F3E4-2268-1CCE1D18D418}"/>
          </ac:spMkLst>
        </pc:spChg>
      </pc:sldChg>
      <pc:sldChg chg="modSp">
        <pc:chgData name="Moutushi Tanha" userId="S::m.tanha@uwtsd.ac.uk::62f9b1f3-ddcf-45d7-a6a4-b667feecf47e" providerId="AD" clId="Web-{AFC082EC-18CF-13FD-260B-FEE84BB52598}" dt="2026-05-04T16:09:46.495" v="132" actId="20577"/>
        <pc:sldMkLst>
          <pc:docMk/>
          <pc:sldMk cId="2862651681" sldId="363"/>
        </pc:sldMkLst>
        <pc:spChg chg="mod">
          <ac:chgData name="Moutushi Tanha" userId="S::m.tanha@uwtsd.ac.uk::62f9b1f3-ddcf-45d7-a6a4-b667feecf47e" providerId="AD" clId="Web-{AFC082EC-18CF-13FD-260B-FEE84BB52598}" dt="2026-05-04T16:09:46.495" v="132" actId="20577"/>
          <ac:spMkLst>
            <pc:docMk/>
            <pc:sldMk cId="2862651681" sldId="363"/>
            <ac:spMk id="3" creationId="{F3BDC985-AB78-0AA9-9F28-ACF1E01288E8}"/>
          </ac:spMkLst>
        </pc:spChg>
      </pc:sldChg>
      <pc:sldChg chg="modSp">
        <pc:chgData name="Moutushi Tanha" userId="S::m.tanha@uwtsd.ac.uk::62f9b1f3-ddcf-45d7-a6a4-b667feecf47e" providerId="AD" clId="Web-{AFC082EC-18CF-13FD-260B-FEE84BB52598}" dt="2026-05-04T16:11:08.107" v="134" actId="20577"/>
        <pc:sldMkLst>
          <pc:docMk/>
          <pc:sldMk cId="2809905707" sldId="364"/>
        </pc:sldMkLst>
        <pc:spChg chg="mod">
          <ac:chgData name="Moutushi Tanha" userId="S::m.tanha@uwtsd.ac.uk::62f9b1f3-ddcf-45d7-a6a4-b667feecf47e" providerId="AD" clId="Web-{AFC082EC-18CF-13FD-260B-FEE84BB52598}" dt="2026-05-04T16:11:08.107" v="134" actId="20577"/>
          <ac:spMkLst>
            <pc:docMk/>
            <pc:sldMk cId="2809905707" sldId="364"/>
            <ac:spMk id="3" creationId="{B9B45132-0129-F038-F27B-B32B72D92096}"/>
          </ac:spMkLst>
        </pc:spChg>
      </pc:sldChg>
      <pc:sldChg chg="modSp">
        <pc:chgData name="Moutushi Tanha" userId="S::m.tanha@uwtsd.ac.uk::62f9b1f3-ddcf-45d7-a6a4-b667feecf47e" providerId="AD" clId="Web-{AFC082EC-18CF-13FD-260B-FEE84BB52598}" dt="2026-05-04T16:11:17.248" v="138" actId="20577"/>
        <pc:sldMkLst>
          <pc:docMk/>
          <pc:sldMk cId="1604140650" sldId="365"/>
        </pc:sldMkLst>
        <pc:spChg chg="mod">
          <ac:chgData name="Moutushi Tanha" userId="S::m.tanha@uwtsd.ac.uk::62f9b1f3-ddcf-45d7-a6a4-b667feecf47e" providerId="AD" clId="Web-{AFC082EC-18CF-13FD-260B-FEE84BB52598}" dt="2026-05-04T16:11:17.248" v="138" actId="20577"/>
          <ac:spMkLst>
            <pc:docMk/>
            <pc:sldMk cId="1604140650" sldId="365"/>
            <ac:spMk id="3" creationId="{61AD537D-8752-8289-1BE3-1E93822A4968}"/>
          </ac:spMkLst>
        </pc:spChg>
      </pc:sldChg>
      <pc:sldChg chg="modSp">
        <pc:chgData name="Moutushi Tanha" userId="S::m.tanha@uwtsd.ac.uk::62f9b1f3-ddcf-45d7-a6a4-b667feecf47e" providerId="AD" clId="Web-{AFC082EC-18CF-13FD-260B-FEE84BB52598}" dt="2026-05-04T16:11:28.076" v="144" actId="20577"/>
        <pc:sldMkLst>
          <pc:docMk/>
          <pc:sldMk cId="2146424585" sldId="366"/>
        </pc:sldMkLst>
        <pc:spChg chg="mod">
          <ac:chgData name="Moutushi Tanha" userId="S::m.tanha@uwtsd.ac.uk::62f9b1f3-ddcf-45d7-a6a4-b667feecf47e" providerId="AD" clId="Web-{AFC082EC-18CF-13FD-260B-FEE84BB52598}" dt="2026-05-04T16:11:28.076" v="144" actId="20577"/>
          <ac:spMkLst>
            <pc:docMk/>
            <pc:sldMk cId="2146424585" sldId="366"/>
            <ac:spMk id="3" creationId="{BCE8B906-68C1-C40E-26ED-39D0BA3235EC}"/>
          </ac:spMkLst>
        </pc:spChg>
      </pc:sldChg>
      <pc:sldChg chg="modSp">
        <pc:chgData name="Moutushi Tanha" userId="S::m.tanha@uwtsd.ac.uk::62f9b1f3-ddcf-45d7-a6a4-b667feecf47e" providerId="AD" clId="Web-{AFC082EC-18CF-13FD-260B-FEE84BB52598}" dt="2026-05-04T16:30:01.561" v="162" actId="20577"/>
        <pc:sldMkLst>
          <pc:docMk/>
          <pc:sldMk cId="1442048343" sldId="380"/>
        </pc:sldMkLst>
        <pc:spChg chg="mod">
          <ac:chgData name="Moutushi Tanha" userId="S::m.tanha@uwtsd.ac.uk::62f9b1f3-ddcf-45d7-a6a4-b667feecf47e" providerId="AD" clId="Web-{AFC082EC-18CF-13FD-260B-FEE84BB52598}" dt="2026-05-04T16:30:01.561" v="162" actId="20577"/>
          <ac:spMkLst>
            <pc:docMk/>
            <pc:sldMk cId="1442048343" sldId="380"/>
            <ac:spMk id="2" creationId="{8979FBC0-B90D-363B-4635-570DFEC37307}"/>
          </ac:spMkLst>
        </pc:spChg>
      </pc:sldChg>
      <pc:sldChg chg="modSp new">
        <pc:chgData name="Moutushi Tanha" userId="S::m.tanha@uwtsd.ac.uk::62f9b1f3-ddcf-45d7-a6a4-b667feecf47e" providerId="AD" clId="Web-{AFC082EC-18CF-13FD-260B-FEE84BB52598}" dt="2026-05-04T16:31:15.625" v="175" actId="20577"/>
        <pc:sldMkLst>
          <pc:docMk/>
          <pc:sldMk cId="1653778569" sldId="385"/>
        </pc:sldMkLst>
        <pc:spChg chg="mod">
          <ac:chgData name="Moutushi Tanha" userId="S::m.tanha@uwtsd.ac.uk::62f9b1f3-ddcf-45d7-a6a4-b667feecf47e" providerId="AD" clId="Web-{AFC082EC-18CF-13FD-260B-FEE84BB52598}" dt="2026-05-04T16:31:15.625" v="175" actId="20577"/>
          <ac:spMkLst>
            <pc:docMk/>
            <pc:sldMk cId="1653778569" sldId="385"/>
            <ac:spMk id="2" creationId="{3DC77969-6698-6D52-E783-C12F91B77BBD}"/>
          </ac:spMkLst>
        </pc:spChg>
        <pc:spChg chg="mod">
          <ac:chgData name="Moutushi Tanha" userId="S::m.tanha@uwtsd.ac.uk::62f9b1f3-ddcf-45d7-a6a4-b667feecf47e" providerId="AD" clId="Web-{AFC082EC-18CF-13FD-260B-FEE84BB52598}" dt="2026-05-04T15:17:04.798" v="1" actId="20577"/>
          <ac:spMkLst>
            <pc:docMk/>
            <pc:sldMk cId="1653778569" sldId="385"/>
            <ac:spMk id="3" creationId="{773CEAB1-5A81-AA98-CFB8-A333FF319C0E}"/>
          </ac:spMkLst>
        </pc:spChg>
      </pc:sldChg>
      <pc:sldChg chg="modSp new">
        <pc:chgData name="Moutushi Tanha" userId="S::m.tanha@uwtsd.ac.uk::62f9b1f3-ddcf-45d7-a6a4-b667feecf47e" providerId="AD" clId="Web-{AFC082EC-18CF-13FD-260B-FEE84BB52598}" dt="2026-05-04T15:17:34.378" v="4" actId="20577"/>
        <pc:sldMkLst>
          <pc:docMk/>
          <pc:sldMk cId="4197006509" sldId="386"/>
        </pc:sldMkLst>
        <pc:spChg chg="mod">
          <ac:chgData name="Moutushi Tanha" userId="S::m.tanha@uwtsd.ac.uk::62f9b1f3-ddcf-45d7-a6a4-b667feecf47e" providerId="AD" clId="Web-{AFC082EC-18CF-13FD-260B-FEE84BB52598}" dt="2026-05-04T15:17:34.378" v="4" actId="20577"/>
          <ac:spMkLst>
            <pc:docMk/>
            <pc:sldMk cId="4197006509" sldId="386"/>
            <ac:spMk id="3" creationId="{34B54A90-623F-166C-CD05-EFAD442CF360}"/>
          </ac:spMkLst>
        </pc:spChg>
      </pc:sldChg>
      <pc:sldChg chg="modSp new">
        <pc:chgData name="Moutushi Tanha" userId="S::m.tanha@uwtsd.ac.uk::62f9b1f3-ddcf-45d7-a6a4-b667feecf47e" providerId="AD" clId="Web-{AFC082EC-18CF-13FD-260B-FEE84BB52598}" dt="2026-05-04T15:29:08.078" v="61" actId="14100"/>
        <pc:sldMkLst>
          <pc:docMk/>
          <pc:sldMk cId="3662008874" sldId="387"/>
        </pc:sldMkLst>
        <pc:spChg chg="mod">
          <ac:chgData name="Moutushi Tanha" userId="S::m.tanha@uwtsd.ac.uk::62f9b1f3-ddcf-45d7-a6a4-b667feecf47e" providerId="AD" clId="Web-{AFC082EC-18CF-13FD-260B-FEE84BB52598}" dt="2026-05-04T15:28:55.123" v="57" actId="14100"/>
          <ac:spMkLst>
            <pc:docMk/>
            <pc:sldMk cId="3662008874" sldId="387"/>
            <ac:spMk id="2" creationId="{205B3304-F204-C724-CB04-C7C6CFE9FEB6}"/>
          </ac:spMkLst>
        </pc:spChg>
        <pc:spChg chg="mod">
          <ac:chgData name="Moutushi Tanha" userId="S::m.tanha@uwtsd.ac.uk::62f9b1f3-ddcf-45d7-a6a4-b667feecf47e" providerId="AD" clId="Web-{AFC082EC-18CF-13FD-260B-FEE84BB52598}" dt="2026-05-04T15:29:08.078" v="61" actId="14100"/>
          <ac:spMkLst>
            <pc:docMk/>
            <pc:sldMk cId="3662008874" sldId="387"/>
            <ac:spMk id="3" creationId="{A8C4DE9A-B55E-7D16-3118-6569CF315119}"/>
          </ac:spMkLst>
        </pc:spChg>
      </pc:sldChg>
      <pc:sldChg chg="modSp new">
        <pc:chgData name="Moutushi Tanha" userId="S::m.tanha@uwtsd.ac.uk::62f9b1f3-ddcf-45d7-a6a4-b667feecf47e" providerId="AD" clId="Web-{AFC082EC-18CF-13FD-260B-FEE84BB52598}" dt="2026-05-04T15:28:50.936" v="56" actId="20577"/>
        <pc:sldMkLst>
          <pc:docMk/>
          <pc:sldMk cId="2221969309" sldId="388"/>
        </pc:sldMkLst>
        <pc:spChg chg="mod">
          <ac:chgData name="Moutushi Tanha" userId="S::m.tanha@uwtsd.ac.uk::62f9b1f3-ddcf-45d7-a6a4-b667feecf47e" providerId="AD" clId="Web-{AFC082EC-18CF-13FD-260B-FEE84BB52598}" dt="2026-05-04T15:28:05.119" v="44" actId="14100"/>
          <ac:spMkLst>
            <pc:docMk/>
            <pc:sldMk cId="2221969309" sldId="388"/>
            <ac:spMk id="2" creationId="{B0857CCD-E72F-4686-DA63-27E95C650607}"/>
          </ac:spMkLst>
        </pc:spChg>
        <pc:spChg chg="mod">
          <ac:chgData name="Moutushi Tanha" userId="S::m.tanha@uwtsd.ac.uk::62f9b1f3-ddcf-45d7-a6a4-b667feecf47e" providerId="AD" clId="Web-{AFC082EC-18CF-13FD-260B-FEE84BB52598}" dt="2026-05-04T15:28:50.936" v="56" actId="20577"/>
          <ac:spMkLst>
            <pc:docMk/>
            <pc:sldMk cId="2221969309" sldId="388"/>
            <ac:spMk id="3" creationId="{28C25049-BA05-A98C-0A47-138D2627DFBC}"/>
          </ac:spMkLst>
        </pc:spChg>
      </pc:sldChg>
      <pc:sldChg chg="modSp new">
        <pc:chgData name="Moutushi Tanha" userId="S::m.tanha@uwtsd.ac.uk::62f9b1f3-ddcf-45d7-a6a4-b667feecf47e" providerId="AD" clId="Web-{AFC082EC-18CF-13FD-260B-FEE84BB52598}" dt="2026-05-04T16:06:58.006" v="118" actId="20577"/>
        <pc:sldMkLst>
          <pc:docMk/>
          <pc:sldMk cId="4035170427" sldId="389"/>
        </pc:sldMkLst>
        <pc:spChg chg="mod">
          <ac:chgData name="Moutushi Tanha" userId="S::m.tanha@uwtsd.ac.uk::62f9b1f3-ddcf-45d7-a6a4-b667feecf47e" providerId="AD" clId="Web-{AFC082EC-18CF-13FD-260B-FEE84BB52598}" dt="2026-05-04T16:04:02.876" v="114" actId="14100"/>
          <ac:spMkLst>
            <pc:docMk/>
            <pc:sldMk cId="4035170427" sldId="389"/>
            <ac:spMk id="2" creationId="{442B11DF-EA4A-77B1-8EBF-A6D28E28F35A}"/>
          </ac:spMkLst>
        </pc:spChg>
        <pc:spChg chg="mod">
          <ac:chgData name="Moutushi Tanha" userId="S::m.tanha@uwtsd.ac.uk::62f9b1f3-ddcf-45d7-a6a4-b667feecf47e" providerId="AD" clId="Web-{AFC082EC-18CF-13FD-260B-FEE84BB52598}" dt="2026-05-04T16:06:58.006" v="118" actId="20577"/>
          <ac:spMkLst>
            <pc:docMk/>
            <pc:sldMk cId="4035170427" sldId="389"/>
            <ac:spMk id="3" creationId="{BF730111-7B40-C739-9722-1F96C8568262}"/>
          </ac:spMkLst>
        </pc:spChg>
      </pc:sldChg>
    </pc:docChg>
  </pc:docChgLst>
  <pc:docChgLst>
    <pc:chgData name="Moutushi Tanha" userId="S::m.tanha@uwtsd.ac.uk::62f9b1f3-ddcf-45d7-a6a4-b667feecf47e" providerId="AD" clId="Web-{B1E661D0-E545-CF3E-CA34-C1E69FA6F1AF}"/>
    <pc:docChg chg="modSld">
      <pc:chgData name="Moutushi Tanha" userId="S::m.tanha@uwtsd.ac.uk::62f9b1f3-ddcf-45d7-a6a4-b667feecf47e" providerId="AD" clId="Web-{B1E661D0-E545-CF3E-CA34-C1E69FA6F1AF}" dt="2026-05-05T14:02:10.942" v="9" actId="20577"/>
      <pc:docMkLst>
        <pc:docMk/>
      </pc:docMkLst>
      <pc:sldChg chg="modSp">
        <pc:chgData name="Moutushi Tanha" userId="S::m.tanha@uwtsd.ac.uk::62f9b1f3-ddcf-45d7-a6a4-b667feecf47e" providerId="AD" clId="Web-{B1E661D0-E545-CF3E-CA34-C1E69FA6F1AF}" dt="2026-05-05T14:02:10.942" v="9" actId="20577"/>
        <pc:sldMkLst>
          <pc:docMk/>
          <pc:sldMk cId="928262092" sldId="349"/>
        </pc:sldMkLst>
        <pc:spChg chg="mod">
          <ac:chgData name="Moutushi Tanha" userId="S::m.tanha@uwtsd.ac.uk::62f9b1f3-ddcf-45d7-a6a4-b667feecf47e" providerId="AD" clId="Web-{B1E661D0-E545-CF3E-CA34-C1E69FA6F1AF}" dt="2026-05-05T14:02:10.942" v="9" actId="20577"/>
          <ac:spMkLst>
            <pc:docMk/>
            <pc:sldMk cId="928262092" sldId="349"/>
            <ac:spMk id="3" creationId="{0AB66A93-C880-DA4A-5FC9-B87E15CE8B53}"/>
          </ac:spMkLst>
        </pc:spChg>
      </pc:sldChg>
    </pc:docChg>
  </pc:docChgLst>
  <pc:docChgLst>
    <pc:chgData name="Moutushi Tanha" userId="S::m.tanha@uwtsd.ac.uk::62f9b1f3-ddcf-45d7-a6a4-b667feecf47e" providerId="AD" clId="Web-{E43859F4-F349-0E18-1DB6-E6D57112420A}"/>
    <pc:docChg chg="addSld delSld modSld">
      <pc:chgData name="Moutushi Tanha" userId="S::m.tanha@uwtsd.ac.uk::62f9b1f3-ddcf-45d7-a6a4-b667feecf47e" providerId="AD" clId="Web-{E43859F4-F349-0E18-1DB6-E6D57112420A}" dt="2026-05-05T10:57:26.629" v="179" actId="20577"/>
      <pc:docMkLst>
        <pc:docMk/>
      </pc:docMkLst>
    </pc:docChg>
  </pc:docChgLst>
  <pc:docChgLst>
    <pc:chgData name="Moutushi Tanha" userId="S::m.tanha@uwtsd.ac.uk::62f9b1f3-ddcf-45d7-a6a4-b667feecf47e" providerId="AD" clId="Web-{2ABD369C-C804-DC2E-F0B5-6E97D1E6B4D4}"/>
    <pc:docChg chg="addSld delSld modSld">
      <pc:chgData name="Moutushi Tanha" userId="S::m.tanha@uwtsd.ac.uk::62f9b1f3-ddcf-45d7-a6a4-b667feecf47e" providerId="AD" clId="Web-{2ABD369C-C804-DC2E-F0B5-6E97D1E6B4D4}" dt="2026-05-05T12:56:59.735" v="314"/>
      <pc:docMkLst>
        <pc:docMk/>
      </pc:docMkLst>
      <pc:sldChg chg="modSp">
        <pc:chgData name="Moutushi Tanha" userId="S::m.tanha@uwtsd.ac.uk::62f9b1f3-ddcf-45d7-a6a4-b667feecf47e" providerId="AD" clId="Web-{2ABD369C-C804-DC2E-F0B5-6E97D1E6B4D4}" dt="2026-05-05T12:09:06.272" v="74" actId="14100"/>
        <pc:sldMkLst>
          <pc:docMk/>
          <pc:sldMk cId="2540346389" sldId="278"/>
        </pc:sldMkLst>
        <pc:picChg chg="mod">
          <ac:chgData name="Moutushi Tanha" userId="S::m.tanha@uwtsd.ac.uk::62f9b1f3-ddcf-45d7-a6a4-b667feecf47e" providerId="AD" clId="Web-{2ABD369C-C804-DC2E-F0B5-6E97D1E6B4D4}" dt="2026-05-05T12:09:06.272" v="74" actId="14100"/>
          <ac:picMkLst>
            <pc:docMk/>
            <pc:sldMk cId="2540346389" sldId="278"/>
            <ac:picMk id="3" creationId="{96EA201D-FAA4-B3AC-2371-E75431EAACBF}"/>
          </ac:picMkLst>
        </pc:picChg>
      </pc:sldChg>
      <pc:sldChg chg="modSp">
        <pc:chgData name="Moutushi Tanha" userId="S::m.tanha@uwtsd.ac.uk::62f9b1f3-ddcf-45d7-a6a4-b667feecf47e" providerId="AD" clId="Web-{2ABD369C-C804-DC2E-F0B5-6E97D1E6B4D4}" dt="2026-05-05T12:09:33.227" v="80" actId="14100"/>
        <pc:sldMkLst>
          <pc:docMk/>
          <pc:sldMk cId="127958967" sldId="279"/>
        </pc:sldMkLst>
        <pc:picChg chg="mod">
          <ac:chgData name="Moutushi Tanha" userId="S::m.tanha@uwtsd.ac.uk::62f9b1f3-ddcf-45d7-a6a4-b667feecf47e" providerId="AD" clId="Web-{2ABD369C-C804-DC2E-F0B5-6E97D1E6B4D4}" dt="2026-05-05T12:09:33.227" v="80" actId="14100"/>
          <ac:picMkLst>
            <pc:docMk/>
            <pc:sldMk cId="127958967" sldId="279"/>
            <ac:picMk id="3" creationId="{22A70C50-D05F-34B8-3139-C40D3E1F4C15}"/>
          </ac:picMkLst>
        </pc:picChg>
      </pc:sldChg>
      <pc:sldChg chg="modSp">
        <pc:chgData name="Moutushi Tanha" userId="S::m.tanha@uwtsd.ac.uk::62f9b1f3-ddcf-45d7-a6a4-b667feecf47e" providerId="AD" clId="Web-{2ABD369C-C804-DC2E-F0B5-6E97D1E6B4D4}" dt="2026-05-05T12:00:48.437" v="4" actId="20577"/>
        <pc:sldMkLst>
          <pc:docMk/>
          <pc:sldMk cId="1196263500" sldId="342"/>
        </pc:sldMkLst>
        <pc:spChg chg="mod">
          <ac:chgData name="Moutushi Tanha" userId="S::m.tanha@uwtsd.ac.uk::62f9b1f3-ddcf-45d7-a6a4-b667feecf47e" providerId="AD" clId="Web-{2ABD369C-C804-DC2E-F0B5-6E97D1E6B4D4}" dt="2026-05-05T12:00:48.437" v="4" actId="20577"/>
          <ac:spMkLst>
            <pc:docMk/>
            <pc:sldMk cId="1196263500" sldId="342"/>
            <ac:spMk id="3" creationId="{D5BC3DBA-CADB-9F85-68E8-C873E419A157}"/>
          </ac:spMkLst>
        </pc:spChg>
      </pc:sldChg>
      <pc:sldChg chg="modSp">
        <pc:chgData name="Moutushi Tanha" userId="S::m.tanha@uwtsd.ac.uk::62f9b1f3-ddcf-45d7-a6a4-b667feecf47e" providerId="AD" clId="Web-{2ABD369C-C804-DC2E-F0B5-6E97D1E6B4D4}" dt="2026-05-05T12:01:00.343" v="8" actId="20577"/>
        <pc:sldMkLst>
          <pc:docMk/>
          <pc:sldMk cId="1621646907" sldId="343"/>
        </pc:sldMkLst>
        <pc:spChg chg="mod">
          <ac:chgData name="Moutushi Tanha" userId="S::m.tanha@uwtsd.ac.uk::62f9b1f3-ddcf-45d7-a6a4-b667feecf47e" providerId="AD" clId="Web-{2ABD369C-C804-DC2E-F0B5-6E97D1E6B4D4}" dt="2026-05-05T12:01:00.343" v="8" actId="20577"/>
          <ac:spMkLst>
            <pc:docMk/>
            <pc:sldMk cId="1621646907" sldId="343"/>
            <ac:spMk id="3" creationId="{ECB5ECA9-23AE-7B49-D90E-5D8972D671FA}"/>
          </ac:spMkLst>
        </pc:spChg>
      </pc:sldChg>
      <pc:sldChg chg="modSp">
        <pc:chgData name="Moutushi Tanha" userId="S::m.tanha@uwtsd.ac.uk::62f9b1f3-ddcf-45d7-a6a4-b667feecf47e" providerId="AD" clId="Web-{2ABD369C-C804-DC2E-F0B5-6E97D1E6B4D4}" dt="2026-05-05T12:04:45.253" v="41" actId="20577"/>
        <pc:sldMkLst>
          <pc:docMk/>
          <pc:sldMk cId="3256215422" sldId="344"/>
        </pc:sldMkLst>
        <pc:spChg chg="mod">
          <ac:chgData name="Moutushi Tanha" userId="S::m.tanha@uwtsd.ac.uk::62f9b1f3-ddcf-45d7-a6a4-b667feecf47e" providerId="AD" clId="Web-{2ABD369C-C804-DC2E-F0B5-6E97D1E6B4D4}" dt="2026-05-05T12:04:45.253" v="41" actId="20577"/>
          <ac:spMkLst>
            <pc:docMk/>
            <pc:sldMk cId="3256215422" sldId="344"/>
            <ac:spMk id="3" creationId="{8487C86C-5589-0D4D-9EDD-DF4733DBDA87}"/>
          </ac:spMkLst>
        </pc:spChg>
      </pc:sldChg>
      <pc:sldChg chg="modSp">
        <pc:chgData name="Moutushi Tanha" userId="S::m.tanha@uwtsd.ac.uk::62f9b1f3-ddcf-45d7-a6a4-b667feecf47e" providerId="AD" clId="Web-{2ABD369C-C804-DC2E-F0B5-6E97D1E6B4D4}" dt="2026-05-05T12:02:12.860" v="40" actId="20577"/>
        <pc:sldMkLst>
          <pc:docMk/>
          <pc:sldMk cId="1666459466" sldId="345"/>
        </pc:sldMkLst>
        <pc:spChg chg="mod">
          <ac:chgData name="Moutushi Tanha" userId="S::m.tanha@uwtsd.ac.uk::62f9b1f3-ddcf-45d7-a6a4-b667feecf47e" providerId="AD" clId="Web-{2ABD369C-C804-DC2E-F0B5-6E97D1E6B4D4}" dt="2026-05-05T12:02:12.860" v="40" actId="20577"/>
          <ac:spMkLst>
            <pc:docMk/>
            <pc:sldMk cId="1666459466" sldId="345"/>
            <ac:spMk id="3" creationId="{E21851CE-611E-69E7-EFA4-F2ADF6981076}"/>
          </ac:spMkLst>
        </pc:spChg>
      </pc:sldChg>
      <pc:sldChg chg="modSp">
        <pc:chgData name="Moutushi Tanha" userId="S::m.tanha@uwtsd.ac.uk::62f9b1f3-ddcf-45d7-a6a4-b667feecf47e" providerId="AD" clId="Web-{2ABD369C-C804-DC2E-F0B5-6E97D1E6B4D4}" dt="2026-05-05T12:01:59.282" v="37" actId="20577"/>
        <pc:sldMkLst>
          <pc:docMk/>
          <pc:sldMk cId="1868683930" sldId="346"/>
        </pc:sldMkLst>
        <pc:spChg chg="mod">
          <ac:chgData name="Moutushi Tanha" userId="S::m.tanha@uwtsd.ac.uk::62f9b1f3-ddcf-45d7-a6a4-b667feecf47e" providerId="AD" clId="Web-{2ABD369C-C804-DC2E-F0B5-6E97D1E6B4D4}" dt="2026-05-05T12:01:59.282" v="37" actId="20577"/>
          <ac:spMkLst>
            <pc:docMk/>
            <pc:sldMk cId="1868683930" sldId="346"/>
            <ac:spMk id="3" creationId="{C9C7D14F-33FF-EA7F-6C0D-7E437C73F3FD}"/>
          </ac:spMkLst>
        </pc:spChg>
      </pc:sldChg>
      <pc:sldChg chg="modSp">
        <pc:chgData name="Moutushi Tanha" userId="S::m.tanha@uwtsd.ac.uk::62f9b1f3-ddcf-45d7-a6a4-b667feecf47e" providerId="AD" clId="Web-{2ABD369C-C804-DC2E-F0B5-6E97D1E6B4D4}" dt="2026-05-05T12:01:51.891" v="36" actId="20577"/>
        <pc:sldMkLst>
          <pc:docMk/>
          <pc:sldMk cId="1144989090" sldId="347"/>
        </pc:sldMkLst>
        <pc:spChg chg="mod">
          <ac:chgData name="Moutushi Tanha" userId="S::m.tanha@uwtsd.ac.uk::62f9b1f3-ddcf-45d7-a6a4-b667feecf47e" providerId="AD" clId="Web-{2ABD369C-C804-DC2E-F0B5-6E97D1E6B4D4}" dt="2026-05-05T12:01:51.891" v="36" actId="20577"/>
          <ac:spMkLst>
            <pc:docMk/>
            <pc:sldMk cId="1144989090" sldId="347"/>
            <ac:spMk id="3" creationId="{ACD5C788-08D0-3AF5-C3F1-D14BFA60AE07}"/>
          </ac:spMkLst>
        </pc:spChg>
      </pc:sldChg>
      <pc:sldChg chg="modSp">
        <pc:chgData name="Moutushi Tanha" userId="S::m.tanha@uwtsd.ac.uk::62f9b1f3-ddcf-45d7-a6a4-b667feecf47e" providerId="AD" clId="Web-{2ABD369C-C804-DC2E-F0B5-6E97D1E6B4D4}" dt="2026-05-05T12:01:39.547" v="35" actId="20577"/>
        <pc:sldMkLst>
          <pc:docMk/>
          <pc:sldMk cId="3988286229" sldId="348"/>
        </pc:sldMkLst>
        <pc:spChg chg="mod">
          <ac:chgData name="Moutushi Tanha" userId="S::m.tanha@uwtsd.ac.uk::62f9b1f3-ddcf-45d7-a6a4-b667feecf47e" providerId="AD" clId="Web-{2ABD369C-C804-DC2E-F0B5-6E97D1E6B4D4}" dt="2026-05-05T12:01:39.547" v="35" actId="20577"/>
          <ac:spMkLst>
            <pc:docMk/>
            <pc:sldMk cId="3988286229" sldId="348"/>
            <ac:spMk id="3" creationId="{B2C8A653-910A-1C49-F2BB-24757E8B074F}"/>
          </ac:spMkLst>
        </pc:spChg>
      </pc:sldChg>
      <pc:sldChg chg="modSp">
        <pc:chgData name="Moutushi Tanha" userId="S::m.tanha@uwtsd.ac.uk::62f9b1f3-ddcf-45d7-a6a4-b667feecf47e" providerId="AD" clId="Web-{2ABD369C-C804-DC2E-F0B5-6E97D1E6B4D4}" dt="2026-05-05T12:05:41.691" v="51" actId="20577"/>
        <pc:sldMkLst>
          <pc:docMk/>
          <pc:sldMk cId="3342476793" sldId="350"/>
        </pc:sldMkLst>
        <pc:spChg chg="mod">
          <ac:chgData name="Moutushi Tanha" userId="S::m.tanha@uwtsd.ac.uk::62f9b1f3-ddcf-45d7-a6a4-b667feecf47e" providerId="AD" clId="Web-{2ABD369C-C804-DC2E-F0B5-6E97D1E6B4D4}" dt="2026-05-05T12:05:41.691" v="51" actId="20577"/>
          <ac:spMkLst>
            <pc:docMk/>
            <pc:sldMk cId="3342476793" sldId="350"/>
            <ac:spMk id="3" creationId="{84CD28DC-AD44-ADD7-558A-99AAD960033B}"/>
          </ac:spMkLst>
        </pc:spChg>
      </pc:sldChg>
      <pc:sldChg chg="modSp">
        <pc:chgData name="Moutushi Tanha" userId="S::m.tanha@uwtsd.ac.uk::62f9b1f3-ddcf-45d7-a6a4-b667feecf47e" providerId="AD" clId="Web-{2ABD369C-C804-DC2E-F0B5-6E97D1E6B4D4}" dt="2026-05-05T12:05:32.707" v="49" actId="20577"/>
        <pc:sldMkLst>
          <pc:docMk/>
          <pc:sldMk cId="3854800653" sldId="351"/>
        </pc:sldMkLst>
        <pc:spChg chg="mod">
          <ac:chgData name="Moutushi Tanha" userId="S::m.tanha@uwtsd.ac.uk::62f9b1f3-ddcf-45d7-a6a4-b667feecf47e" providerId="AD" clId="Web-{2ABD369C-C804-DC2E-F0B5-6E97D1E6B4D4}" dt="2026-05-05T12:05:32.707" v="49" actId="20577"/>
          <ac:spMkLst>
            <pc:docMk/>
            <pc:sldMk cId="3854800653" sldId="351"/>
            <ac:spMk id="3" creationId="{6D0E1188-F8E1-C1A3-C2B8-DBB21BFF5FA4}"/>
          </ac:spMkLst>
        </pc:spChg>
      </pc:sldChg>
      <pc:sldChg chg="modSp">
        <pc:chgData name="Moutushi Tanha" userId="S::m.tanha@uwtsd.ac.uk::62f9b1f3-ddcf-45d7-a6a4-b667feecf47e" providerId="AD" clId="Web-{2ABD369C-C804-DC2E-F0B5-6E97D1E6B4D4}" dt="2026-05-05T12:08:22.131" v="68" actId="20577"/>
        <pc:sldMkLst>
          <pc:docMk/>
          <pc:sldMk cId="1167408532" sldId="352"/>
        </pc:sldMkLst>
        <pc:spChg chg="mod">
          <ac:chgData name="Moutushi Tanha" userId="S::m.tanha@uwtsd.ac.uk::62f9b1f3-ddcf-45d7-a6a4-b667feecf47e" providerId="AD" clId="Web-{2ABD369C-C804-DC2E-F0B5-6E97D1E6B4D4}" dt="2026-05-05T12:07:37.302" v="60" actId="20577"/>
          <ac:spMkLst>
            <pc:docMk/>
            <pc:sldMk cId="1167408532" sldId="352"/>
            <ac:spMk id="2" creationId="{064C8632-F7BD-AF69-5E48-0BC20F029C63}"/>
          </ac:spMkLst>
        </pc:spChg>
        <pc:spChg chg="mod">
          <ac:chgData name="Moutushi Tanha" userId="S::m.tanha@uwtsd.ac.uk::62f9b1f3-ddcf-45d7-a6a4-b667feecf47e" providerId="AD" clId="Web-{2ABD369C-C804-DC2E-F0B5-6E97D1E6B4D4}" dt="2026-05-05T12:08:22.131" v="68" actId="20577"/>
          <ac:spMkLst>
            <pc:docMk/>
            <pc:sldMk cId="1167408532" sldId="352"/>
            <ac:spMk id="3" creationId="{8914C953-9706-BC1C-DCFB-538344193590}"/>
          </ac:spMkLst>
        </pc:spChg>
      </pc:sldChg>
      <pc:sldChg chg="modSp">
        <pc:chgData name="Moutushi Tanha" userId="S::m.tanha@uwtsd.ac.uk::62f9b1f3-ddcf-45d7-a6a4-b667feecf47e" providerId="AD" clId="Web-{2ABD369C-C804-DC2E-F0B5-6E97D1E6B4D4}" dt="2026-05-05T12:06:48.020" v="58" actId="14100"/>
        <pc:sldMkLst>
          <pc:docMk/>
          <pc:sldMk cId="3111555813" sldId="353"/>
        </pc:sldMkLst>
        <pc:spChg chg="mod">
          <ac:chgData name="Moutushi Tanha" userId="S::m.tanha@uwtsd.ac.uk::62f9b1f3-ddcf-45d7-a6a4-b667feecf47e" providerId="AD" clId="Web-{2ABD369C-C804-DC2E-F0B5-6E97D1E6B4D4}" dt="2026-05-05T12:06:30.301" v="55" actId="14100"/>
          <ac:spMkLst>
            <pc:docMk/>
            <pc:sldMk cId="3111555813" sldId="353"/>
            <ac:spMk id="2" creationId="{7E8950DA-0C11-E3B3-2041-381AF061063A}"/>
          </ac:spMkLst>
        </pc:spChg>
        <pc:spChg chg="mod">
          <ac:chgData name="Moutushi Tanha" userId="S::m.tanha@uwtsd.ac.uk::62f9b1f3-ddcf-45d7-a6a4-b667feecf47e" providerId="AD" clId="Web-{2ABD369C-C804-DC2E-F0B5-6E97D1E6B4D4}" dt="2026-05-05T12:06:48.020" v="58" actId="14100"/>
          <ac:spMkLst>
            <pc:docMk/>
            <pc:sldMk cId="3111555813" sldId="353"/>
            <ac:spMk id="3" creationId="{9C9C64FB-5778-6918-BF8A-780B46FCD28A}"/>
          </ac:spMkLst>
        </pc:spChg>
      </pc:sldChg>
      <pc:sldChg chg="modSp">
        <pc:chgData name="Moutushi Tanha" userId="S::m.tanha@uwtsd.ac.uk::62f9b1f3-ddcf-45d7-a6a4-b667feecf47e" providerId="AD" clId="Web-{2ABD369C-C804-DC2E-F0B5-6E97D1E6B4D4}" dt="2026-05-05T12:10:34.528" v="81" actId="20577"/>
        <pc:sldMkLst>
          <pc:docMk/>
          <pc:sldMk cId="3932017531" sldId="355"/>
        </pc:sldMkLst>
        <pc:spChg chg="mod">
          <ac:chgData name="Moutushi Tanha" userId="S::m.tanha@uwtsd.ac.uk::62f9b1f3-ddcf-45d7-a6a4-b667feecf47e" providerId="AD" clId="Web-{2ABD369C-C804-DC2E-F0B5-6E97D1E6B4D4}" dt="2026-05-05T12:10:34.528" v="81" actId="20577"/>
          <ac:spMkLst>
            <pc:docMk/>
            <pc:sldMk cId="3932017531" sldId="355"/>
            <ac:spMk id="3" creationId="{556E5635-A378-8F3E-A65E-28BE5C63DF37}"/>
          </ac:spMkLst>
        </pc:spChg>
      </pc:sldChg>
      <pc:sldChg chg="modSp">
        <pc:chgData name="Moutushi Tanha" userId="S::m.tanha@uwtsd.ac.uk::62f9b1f3-ddcf-45d7-a6a4-b667feecf47e" providerId="AD" clId="Web-{2ABD369C-C804-DC2E-F0B5-6E97D1E6B4D4}" dt="2026-05-05T12:10:49.966" v="82" actId="20577"/>
        <pc:sldMkLst>
          <pc:docMk/>
          <pc:sldMk cId="400729735" sldId="358"/>
        </pc:sldMkLst>
        <pc:spChg chg="mod">
          <ac:chgData name="Moutushi Tanha" userId="S::m.tanha@uwtsd.ac.uk::62f9b1f3-ddcf-45d7-a6a4-b667feecf47e" providerId="AD" clId="Web-{2ABD369C-C804-DC2E-F0B5-6E97D1E6B4D4}" dt="2026-05-05T12:10:49.966" v="82" actId="20577"/>
          <ac:spMkLst>
            <pc:docMk/>
            <pc:sldMk cId="400729735" sldId="358"/>
            <ac:spMk id="3" creationId="{6237C61A-20CF-22D9-5C1C-46670330893A}"/>
          </ac:spMkLst>
        </pc:spChg>
      </pc:sldChg>
      <pc:sldChg chg="modSp">
        <pc:chgData name="Moutushi Tanha" userId="S::m.tanha@uwtsd.ac.uk::62f9b1f3-ddcf-45d7-a6a4-b667feecf47e" providerId="AD" clId="Web-{2ABD369C-C804-DC2E-F0B5-6E97D1E6B4D4}" dt="2026-05-05T12:11:15.796" v="88" actId="20577"/>
        <pc:sldMkLst>
          <pc:docMk/>
          <pc:sldMk cId="2148348460" sldId="359"/>
        </pc:sldMkLst>
        <pc:spChg chg="mod">
          <ac:chgData name="Moutushi Tanha" userId="S::m.tanha@uwtsd.ac.uk::62f9b1f3-ddcf-45d7-a6a4-b667feecf47e" providerId="AD" clId="Web-{2ABD369C-C804-DC2E-F0B5-6E97D1E6B4D4}" dt="2026-05-05T12:11:15.796" v="88" actId="20577"/>
          <ac:spMkLst>
            <pc:docMk/>
            <pc:sldMk cId="2148348460" sldId="359"/>
            <ac:spMk id="2" creationId="{C1E8B509-DE17-A8CD-3C7F-E15059CBDBA7}"/>
          </ac:spMkLst>
        </pc:spChg>
        <pc:spChg chg="mod">
          <ac:chgData name="Moutushi Tanha" userId="S::m.tanha@uwtsd.ac.uk::62f9b1f3-ddcf-45d7-a6a4-b667feecf47e" providerId="AD" clId="Web-{2ABD369C-C804-DC2E-F0B5-6E97D1E6B4D4}" dt="2026-05-05T12:11:05.686" v="83" actId="20577"/>
          <ac:spMkLst>
            <pc:docMk/>
            <pc:sldMk cId="2148348460" sldId="359"/>
            <ac:spMk id="3" creationId="{BFD44AC4-E837-0E55-3333-2FC6B81E5B28}"/>
          </ac:spMkLst>
        </pc:spChg>
      </pc:sldChg>
      <pc:sldChg chg="modSp">
        <pc:chgData name="Moutushi Tanha" userId="S::m.tanha@uwtsd.ac.uk::62f9b1f3-ddcf-45d7-a6a4-b667feecf47e" providerId="AD" clId="Web-{2ABD369C-C804-DC2E-F0B5-6E97D1E6B4D4}" dt="2026-05-05T12:13:51.755" v="97" actId="14100"/>
        <pc:sldMkLst>
          <pc:docMk/>
          <pc:sldMk cId="3640910999" sldId="360"/>
        </pc:sldMkLst>
        <pc:spChg chg="mod">
          <ac:chgData name="Moutushi Tanha" userId="S::m.tanha@uwtsd.ac.uk::62f9b1f3-ddcf-45d7-a6a4-b667feecf47e" providerId="AD" clId="Web-{2ABD369C-C804-DC2E-F0B5-6E97D1E6B4D4}" dt="2026-05-05T12:13:43.443" v="95" actId="14100"/>
          <ac:spMkLst>
            <pc:docMk/>
            <pc:sldMk cId="3640910999" sldId="360"/>
            <ac:spMk id="2" creationId="{F10E5086-28C7-88C9-9E25-169F1F3336CA}"/>
          </ac:spMkLst>
        </pc:spChg>
        <pc:spChg chg="mod">
          <ac:chgData name="Moutushi Tanha" userId="S::m.tanha@uwtsd.ac.uk::62f9b1f3-ddcf-45d7-a6a4-b667feecf47e" providerId="AD" clId="Web-{2ABD369C-C804-DC2E-F0B5-6E97D1E6B4D4}" dt="2026-05-05T12:13:51.755" v="97" actId="14100"/>
          <ac:spMkLst>
            <pc:docMk/>
            <pc:sldMk cId="3640910999" sldId="360"/>
            <ac:spMk id="3" creationId="{5FB160E9-58A7-FD3C-DCAF-3C79E8D2A9D9}"/>
          </ac:spMkLst>
        </pc:spChg>
      </pc:sldChg>
      <pc:sldChg chg="modSp">
        <pc:chgData name="Moutushi Tanha" userId="S::m.tanha@uwtsd.ac.uk::62f9b1f3-ddcf-45d7-a6a4-b667feecf47e" providerId="AD" clId="Web-{2ABD369C-C804-DC2E-F0B5-6E97D1E6B4D4}" dt="2026-05-05T12:14:19.944" v="100" actId="20577"/>
        <pc:sldMkLst>
          <pc:docMk/>
          <pc:sldMk cId="1829599106" sldId="361"/>
        </pc:sldMkLst>
        <pc:spChg chg="mod">
          <ac:chgData name="Moutushi Tanha" userId="S::m.tanha@uwtsd.ac.uk::62f9b1f3-ddcf-45d7-a6a4-b667feecf47e" providerId="AD" clId="Web-{2ABD369C-C804-DC2E-F0B5-6E97D1E6B4D4}" dt="2026-05-05T12:14:19.944" v="100" actId="20577"/>
          <ac:spMkLst>
            <pc:docMk/>
            <pc:sldMk cId="1829599106" sldId="361"/>
            <ac:spMk id="3" creationId="{D277A35F-9664-BD23-611C-25F299A2A94C}"/>
          </ac:spMkLst>
        </pc:spChg>
      </pc:sldChg>
      <pc:sldChg chg="modSp">
        <pc:chgData name="Moutushi Tanha" userId="S::m.tanha@uwtsd.ac.uk::62f9b1f3-ddcf-45d7-a6a4-b667feecf47e" providerId="AD" clId="Web-{2ABD369C-C804-DC2E-F0B5-6E97D1E6B4D4}" dt="2026-05-05T12:14:28.928" v="102" actId="20577"/>
        <pc:sldMkLst>
          <pc:docMk/>
          <pc:sldMk cId="3477370105" sldId="362"/>
        </pc:sldMkLst>
        <pc:spChg chg="mod">
          <ac:chgData name="Moutushi Tanha" userId="S::m.tanha@uwtsd.ac.uk::62f9b1f3-ddcf-45d7-a6a4-b667feecf47e" providerId="AD" clId="Web-{2ABD369C-C804-DC2E-F0B5-6E97D1E6B4D4}" dt="2026-05-05T12:14:28.928" v="102" actId="20577"/>
          <ac:spMkLst>
            <pc:docMk/>
            <pc:sldMk cId="3477370105" sldId="362"/>
            <ac:spMk id="3" creationId="{E4FE0985-8C61-F3E4-2268-1CCE1D18D418}"/>
          </ac:spMkLst>
        </pc:spChg>
      </pc:sldChg>
      <pc:sldChg chg="modSp">
        <pc:chgData name="Moutushi Tanha" userId="S::m.tanha@uwtsd.ac.uk::62f9b1f3-ddcf-45d7-a6a4-b667feecf47e" providerId="AD" clId="Web-{2ABD369C-C804-DC2E-F0B5-6E97D1E6B4D4}" dt="2026-05-05T12:14:38.351" v="104" actId="20577"/>
        <pc:sldMkLst>
          <pc:docMk/>
          <pc:sldMk cId="2862651681" sldId="363"/>
        </pc:sldMkLst>
        <pc:spChg chg="mod">
          <ac:chgData name="Moutushi Tanha" userId="S::m.tanha@uwtsd.ac.uk::62f9b1f3-ddcf-45d7-a6a4-b667feecf47e" providerId="AD" clId="Web-{2ABD369C-C804-DC2E-F0B5-6E97D1E6B4D4}" dt="2026-05-05T12:14:38.351" v="104" actId="20577"/>
          <ac:spMkLst>
            <pc:docMk/>
            <pc:sldMk cId="2862651681" sldId="363"/>
            <ac:spMk id="3" creationId="{F3BDC985-AB78-0AA9-9F28-ACF1E01288E8}"/>
          </ac:spMkLst>
        </pc:spChg>
      </pc:sldChg>
      <pc:sldChg chg="modSp">
        <pc:chgData name="Moutushi Tanha" userId="S::m.tanha@uwtsd.ac.uk::62f9b1f3-ddcf-45d7-a6a4-b667feecf47e" providerId="AD" clId="Web-{2ABD369C-C804-DC2E-F0B5-6E97D1E6B4D4}" dt="2026-05-05T12:14:45.695" v="106" actId="20577"/>
        <pc:sldMkLst>
          <pc:docMk/>
          <pc:sldMk cId="2809905707" sldId="364"/>
        </pc:sldMkLst>
        <pc:spChg chg="mod">
          <ac:chgData name="Moutushi Tanha" userId="S::m.tanha@uwtsd.ac.uk::62f9b1f3-ddcf-45d7-a6a4-b667feecf47e" providerId="AD" clId="Web-{2ABD369C-C804-DC2E-F0B5-6E97D1E6B4D4}" dt="2026-05-05T12:14:45.695" v="106" actId="20577"/>
          <ac:spMkLst>
            <pc:docMk/>
            <pc:sldMk cId="2809905707" sldId="364"/>
            <ac:spMk id="3" creationId="{B9B45132-0129-F038-F27B-B32B72D92096}"/>
          </ac:spMkLst>
        </pc:spChg>
      </pc:sldChg>
      <pc:sldChg chg="modSp">
        <pc:chgData name="Moutushi Tanha" userId="S::m.tanha@uwtsd.ac.uk::62f9b1f3-ddcf-45d7-a6a4-b667feecf47e" providerId="AD" clId="Web-{2ABD369C-C804-DC2E-F0B5-6E97D1E6B4D4}" dt="2026-05-05T12:14:55.226" v="107" actId="20577"/>
        <pc:sldMkLst>
          <pc:docMk/>
          <pc:sldMk cId="1604140650" sldId="365"/>
        </pc:sldMkLst>
        <pc:spChg chg="mod">
          <ac:chgData name="Moutushi Tanha" userId="S::m.tanha@uwtsd.ac.uk::62f9b1f3-ddcf-45d7-a6a4-b667feecf47e" providerId="AD" clId="Web-{2ABD369C-C804-DC2E-F0B5-6E97D1E6B4D4}" dt="2026-05-05T12:14:55.226" v="107" actId="20577"/>
          <ac:spMkLst>
            <pc:docMk/>
            <pc:sldMk cId="1604140650" sldId="365"/>
            <ac:spMk id="3" creationId="{61AD537D-8752-8289-1BE3-1E93822A4968}"/>
          </ac:spMkLst>
        </pc:spChg>
      </pc:sldChg>
      <pc:sldChg chg="modSp">
        <pc:chgData name="Moutushi Tanha" userId="S::m.tanha@uwtsd.ac.uk::62f9b1f3-ddcf-45d7-a6a4-b667feecf47e" providerId="AD" clId="Web-{2ABD369C-C804-DC2E-F0B5-6E97D1E6B4D4}" dt="2026-05-05T12:15:03.773" v="109" actId="20577"/>
        <pc:sldMkLst>
          <pc:docMk/>
          <pc:sldMk cId="2146424585" sldId="366"/>
        </pc:sldMkLst>
        <pc:spChg chg="mod">
          <ac:chgData name="Moutushi Tanha" userId="S::m.tanha@uwtsd.ac.uk::62f9b1f3-ddcf-45d7-a6a4-b667feecf47e" providerId="AD" clId="Web-{2ABD369C-C804-DC2E-F0B5-6E97D1E6B4D4}" dt="2026-05-05T12:15:03.773" v="109" actId="20577"/>
          <ac:spMkLst>
            <pc:docMk/>
            <pc:sldMk cId="2146424585" sldId="366"/>
            <ac:spMk id="3" creationId="{BCE8B906-68C1-C40E-26ED-39D0BA3235EC}"/>
          </ac:spMkLst>
        </pc:spChg>
      </pc:sldChg>
      <pc:sldChg chg="modSp">
        <pc:chgData name="Moutushi Tanha" userId="S::m.tanha@uwtsd.ac.uk::62f9b1f3-ddcf-45d7-a6a4-b667feecf47e" providerId="AD" clId="Web-{2ABD369C-C804-DC2E-F0B5-6E97D1E6B4D4}" dt="2026-05-05T12:16:37.541" v="120" actId="20577"/>
        <pc:sldMkLst>
          <pc:docMk/>
          <pc:sldMk cId="3566003893" sldId="367"/>
        </pc:sldMkLst>
        <pc:spChg chg="mod">
          <ac:chgData name="Moutushi Tanha" userId="S::m.tanha@uwtsd.ac.uk::62f9b1f3-ddcf-45d7-a6a4-b667feecf47e" providerId="AD" clId="Web-{2ABD369C-C804-DC2E-F0B5-6E97D1E6B4D4}" dt="2026-05-05T12:16:31.369" v="119" actId="20577"/>
          <ac:spMkLst>
            <pc:docMk/>
            <pc:sldMk cId="3566003893" sldId="367"/>
            <ac:spMk id="2" creationId="{3FD35956-DD86-E7BB-0F8D-DFD561A3D743}"/>
          </ac:spMkLst>
        </pc:spChg>
        <pc:spChg chg="mod">
          <ac:chgData name="Moutushi Tanha" userId="S::m.tanha@uwtsd.ac.uk::62f9b1f3-ddcf-45d7-a6a4-b667feecf47e" providerId="AD" clId="Web-{2ABD369C-C804-DC2E-F0B5-6E97D1E6B4D4}" dt="2026-05-05T12:16:37.541" v="120" actId="20577"/>
          <ac:spMkLst>
            <pc:docMk/>
            <pc:sldMk cId="3566003893" sldId="367"/>
            <ac:spMk id="3" creationId="{599E871F-5C14-EEE1-63A5-95AAD61B56CB}"/>
          </ac:spMkLst>
        </pc:spChg>
      </pc:sldChg>
      <pc:sldChg chg="modSp">
        <pc:chgData name="Moutushi Tanha" userId="S::m.tanha@uwtsd.ac.uk::62f9b1f3-ddcf-45d7-a6a4-b667feecf47e" providerId="AD" clId="Web-{2ABD369C-C804-DC2E-F0B5-6E97D1E6B4D4}" dt="2026-05-05T12:17:07.620" v="130" actId="20577"/>
        <pc:sldMkLst>
          <pc:docMk/>
          <pc:sldMk cId="3509914704" sldId="368"/>
        </pc:sldMkLst>
        <pc:spChg chg="mod">
          <ac:chgData name="Moutushi Tanha" userId="S::m.tanha@uwtsd.ac.uk::62f9b1f3-ddcf-45d7-a6a4-b667feecf47e" providerId="AD" clId="Web-{2ABD369C-C804-DC2E-F0B5-6E97D1E6B4D4}" dt="2026-05-05T12:16:59.510" v="125" actId="20577"/>
          <ac:spMkLst>
            <pc:docMk/>
            <pc:sldMk cId="3509914704" sldId="368"/>
            <ac:spMk id="2" creationId="{DDEBA5AF-584D-6FCF-533A-23E52E317655}"/>
          </ac:spMkLst>
        </pc:spChg>
        <pc:spChg chg="mod">
          <ac:chgData name="Moutushi Tanha" userId="S::m.tanha@uwtsd.ac.uk::62f9b1f3-ddcf-45d7-a6a4-b667feecf47e" providerId="AD" clId="Web-{2ABD369C-C804-DC2E-F0B5-6E97D1E6B4D4}" dt="2026-05-05T12:17:07.620" v="130" actId="20577"/>
          <ac:spMkLst>
            <pc:docMk/>
            <pc:sldMk cId="3509914704" sldId="368"/>
            <ac:spMk id="3" creationId="{9EED8B8C-2359-3963-CB49-0A12D625B314}"/>
          </ac:spMkLst>
        </pc:spChg>
      </pc:sldChg>
      <pc:sldChg chg="modSp">
        <pc:chgData name="Moutushi Tanha" userId="S::m.tanha@uwtsd.ac.uk::62f9b1f3-ddcf-45d7-a6a4-b667feecf47e" providerId="AD" clId="Web-{2ABD369C-C804-DC2E-F0B5-6E97D1E6B4D4}" dt="2026-05-05T12:19:04.200" v="150" actId="20577"/>
        <pc:sldMkLst>
          <pc:docMk/>
          <pc:sldMk cId="2869696903" sldId="369"/>
        </pc:sldMkLst>
        <pc:spChg chg="mod">
          <ac:chgData name="Moutushi Tanha" userId="S::m.tanha@uwtsd.ac.uk::62f9b1f3-ddcf-45d7-a6a4-b667feecf47e" providerId="AD" clId="Web-{2ABD369C-C804-DC2E-F0B5-6E97D1E6B4D4}" dt="2026-05-05T12:19:04.200" v="150" actId="20577"/>
          <ac:spMkLst>
            <pc:docMk/>
            <pc:sldMk cId="2869696903" sldId="369"/>
            <ac:spMk id="2" creationId="{55F8D9BB-51FB-2A9E-214A-3B48FC467188}"/>
          </ac:spMkLst>
        </pc:spChg>
        <pc:spChg chg="mod">
          <ac:chgData name="Moutushi Tanha" userId="S::m.tanha@uwtsd.ac.uk::62f9b1f3-ddcf-45d7-a6a4-b667feecf47e" providerId="AD" clId="Web-{2ABD369C-C804-DC2E-F0B5-6E97D1E6B4D4}" dt="2026-05-05T12:18:49.278" v="144" actId="20577"/>
          <ac:spMkLst>
            <pc:docMk/>
            <pc:sldMk cId="2869696903" sldId="369"/>
            <ac:spMk id="3" creationId="{E778D962-5FA5-AD9B-9214-BE894AEC6D1D}"/>
          </ac:spMkLst>
        </pc:spChg>
      </pc:sldChg>
      <pc:sldChg chg="modSp">
        <pc:chgData name="Moutushi Tanha" userId="S::m.tanha@uwtsd.ac.uk::62f9b1f3-ddcf-45d7-a6a4-b667feecf47e" providerId="AD" clId="Web-{2ABD369C-C804-DC2E-F0B5-6E97D1E6B4D4}" dt="2026-05-05T12:20:35.186" v="163" actId="20577"/>
        <pc:sldMkLst>
          <pc:docMk/>
          <pc:sldMk cId="3503286085" sldId="370"/>
        </pc:sldMkLst>
        <pc:spChg chg="mod">
          <ac:chgData name="Moutushi Tanha" userId="S::m.tanha@uwtsd.ac.uk::62f9b1f3-ddcf-45d7-a6a4-b667feecf47e" providerId="AD" clId="Web-{2ABD369C-C804-DC2E-F0B5-6E97D1E6B4D4}" dt="2026-05-05T12:20:26.045" v="161" actId="20577"/>
          <ac:spMkLst>
            <pc:docMk/>
            <pc:sldMk cId="3503286085" sldId="370"/>
            <ac:spMk id="2" creationId="{D543F6C9-E839-424E-DCCF-0C1C6C841C1F}"/>
          </ac:spMkLst>
        </pc:spChg>
        <pc:spChg chg="mod">
          <ac:chgData name="Moutushi Tanha" userId="S::m.tanha@uwtsd.ac.uk::62f9b1f3-ddcf-45d7-a6a4-b667feecf47e" providerId="AD" clId="Web-{2ABD369C-C804-DC2E-F0B5-6E97D1E6B4D4}" dt="2026-05-05T12:20:35.186" v="163" actId="20577"/>
          <ac:spMkLst>
            <pc:docMk/>
            <pc:sldMk cId="3503286085" sldId="370"/>
            <ac:spMk id="3" creationId="{247CC12A-8D42-B97B-5C0C-8A00B3D6E8FD}"/>
          </ac:spMkLst>
        </pc:spChg>
      </pc:sldChg>
      <pc:sldChg chg="modSp">
        <pc:chgData name="Moutushi Tanha" userId="S::m.tanha@uwtsd.ac.uk::62f9b1f3-ddcf-45d7-a6a4-b667feecf47e" providerId="AD" clId="Web-{2ABD369C-C804-DC2E-F0B5-6E97D1E6B4D4}" dt="2026-05-05T12:21:38.812" v="178" actId="20577"/>
        <pc:sldMkLst>
          <pc:docMk/>
          <pc:sldMk cId="1712157784" sldId="371"/>
        </pc:sldMkLst>
        <pc:spChg chg="mod">
          <ac:chgData name="Moutushi Tanha" userId="S::m.tanha@uwtsd.ac.uk::62f9b1f3-ddcf-45d7-a6a4-b667feecf47e" providerId="AD" clId="Web-{2ABD369C-C804-DC2E-F0B5-6E97D1E6B4D4}" dt="2026-05-05T12:21:38.812" v="178" actId="20577"/>
          <ac:spMkLst>
            <pc:docMk/>
            <pc:sldMk cId="1712157784" sldId="371"/>
            <ac:spMk id="2" creationId="{B6650972-CB56-F4F8-A3A1-478A7CEBF2C5}"/>
          </ac:spMkLst>
        </pc:spChg>
        <pc:spChg chg="mod">
          <ac:chgData name="Moutushi Tanha" userId="S::m.tanha@uwtsd.ac.uk::62f9b1f3-ddcf-45d7-a6a4-b667feecf47e" providerId="AD" clId="Web-{2ABD369C-C804-DC2E-F0B5-6E97D1E6B4D4}" dt="2026-05-05T12:21:24.593" v="168" actId="20577"/>
          <ac:spMkLst>
            <pc:docMk/>
            <pc:sldMk cId="1712157784" sldId="371"/>
            <ac:spMk id="3" creationId="{551ADB99-215E-E78F-3D7A-ACB65948F2F1}"/>
          </ac:spMkLst>
        </pc:spChg>
      </pc:sldChg>
      <pc:sldChg chg="modSp">
        <pc:chgData name="Moutushi Tanha" userId="S::m.tanha@uwtsd.ac.uk::62f9b1f3-ddcf-45d7-a6a4-b667feecf47e" providerId="AD" clId="Web-{2ABD369C-C804-DC2E-F0B5-6E97D1E6B4D4}" dt="2026-05-05T12:22:17.266" v="196" actId="20577"/>
        <pc:sldMkLst>
          <pc:docMk/>
          <pc:sldMk cId="3040613711" sldId="372"/>
        </pc:sldMkLst>
        <pc:spChg chg="mod">
          <ac:chgData name="Moutushi Tanha" userId="S::m.tanha@uwtsd.ac.uk::62f9b1f3-ddcf-45d7-a6a4-b667feecf47e" providerId="AD" clId="Web-{2ABD369C-C804-DC2E-F0B5-6E97D1E6B4D4}" dt="2026-05-05T12:22:13.609" v="195" actId="20577"/>
          <ac:spMkLst>
            <pc:docMk/>
            <pc:sldMk cId="3040613711" sldId="372"/>
            <ac:spMk id="2" creationId="{16317FC8-AD3D-62C5-062F-E02C4B70797A}"/>
          </ac:spMkLst>
        </pc:spChg>
        <pc:spChg chg="mod">
          <ac:chgData name="Moutushi Tanha" userId="S::m.tanha@uwtsd.ac.uk::62f9b1f3-ddcf-45d7-a6a4-b667feecf47e" providerId="AD" clId="Web-{2ABD369C-C804-DC2E-F0B5-6E97D1E6B4D4}" dt="2026-05-05T12:22:17.266" v="196" actId="20577"/>
          <ac:spMkLst>
            <pc:docMk/>
            <pc:sldMk cId="3040613711" sldId="372"/>
            <ac:spMk id="3" creationId="{AF900C8F-DB9C-50BC-8481-005DCC7E02BC}"/>
          </ac:spMkLst>
        </pc:spChg>
      </pc:sldChg>
      <pc:sldChg chg="modSp">
        <pc:chgData name="Moutushi Tanha" userId="S::m.tanha@uwtsd.ac.uk::62f9b1f3-ddcf-45d7-a6a4-b667feecf47e" providerId="AD" clId="Web-{2ABD369C-C804-DC2E-F0B5-6E97D1E6B4D4}" dt="2026-05-05T12:27:27.212" v="209" actId="20577"/>
        <pc:sldMkLst>
          <pc:docMk/>
          <pc:sldMk cId="3150500090" sldId="373"/>
        </pc:sldMkLst>
        <pc:spChg chg="mod">
          <ac:chgData name="Moutushi Tanha" userId="S::m.tanha@uwtsd.ac.uk::62f9b1f3-ddcf-45d7-a6a4-b667feecf47e" providerId="AD" clId="Web-{2ABD369C-C804-DC2E-F0B5-6E97D1E6B4D4}" dt="2026-05-05T12:27:27.212" v="209" actId="20577"/>
          <ac:spMkLst>
            <pc:docMk/>
            <pc:sldMk cId="3150500090" sldId="373"/>
            <ac:spMk id="2" creationId="{CB07E53D-ACC7-5744-FAB9-89F1501AFAE1}"/>
          </ac:spMkLst>
        </pc:spChg>
        <pc:spChg chg="mod">
          <ac:chgData name="Moutushi Tanha" userId="S::m.tanha@uwtsd.ac.uk::62f9b1f3-ddcf-45d7-a6a4-b667feecf47e" providerId="AD" clId="Web-{2ABD369C-C804-DC2E-F0B5-6E97D1E6B4D4}" dt="2026-05-05T12:26:59.835" v="207" actId="14100"/>
          <ac:spMkLst>
            <pc:docMk/>
            <pc:sldMk cId="3150500090" sldId="373"/>
            <ac:spMk id="3" creationId="{067D0F08-EF42-6612-EC50-A0CB2273B1B8}"/>
          </ac:spMkLst>
        </pc:spChg>
      </pc:sldChg>
      <pc:sldChg chg="modSp">
        <pc:chgData name="Moutushi Tanha" userId="S::m.tanha@uwtsd.ac.uk::62f9b1f3-ddcf-45d7-a6a4-b667feecf47e" providerId="AD" clId="Web-{2ABD369C-C804-DC2E-F0B5-6E97D1E6B4D4}" dt="2026-05-05T12:28:11.011" v="219" actId="1076"/>
        <pc:sldMkLst>
          <pc:docMk/>
          <pc:sldMk cId="1531338244" sldId="375"/>
        </pc:sldMkLst>
        <pc:spChg chg="mod">
          <ac:chgData name="Moutushi Tanha" userId="S::m.tanha@uwtsd.ac.uk::62f9b1f3-ddcf-45d7-a6a4-b667feecf47e" providerId="AD" clId="Web-{2ABD369C-C804-DC2E-F0B5-6E97D1E6B4D4}" dt="2026-05-05T12:27:41.244" v="212" actId="14100"/>
          <ac:spMkLst>
            <pc:docMk/>
            <pc:sldMk cId="1531338244" sldId="375"/>
            <ac:spMk id="2" creationId="{6111F186-9F42-2B35-EDE7-DE74E6D56CF0}"/>
          </ac:spMkLst>
        </pc:spChg>
        <pc:spChg chg="mod">
          <ac:chgData name="Moutushi Tanha" userId="S::m.tanha@uwtsd.ac.uk::62f9b1f3-ddcf-45d7-a6a4-b667feecf47e" providerId="AD" clId="Web-{2ABD369C-C804-DC2E-F0B5-6E97D1E6B4D4}" dt="2026-05-05T12:28:11.011" v="219" actId="1076"/>
          <ac:spMkLst>
            <pc:docMk/>
            <pc:sldMk cId="1531338244" sldId="375"/>
            <ac:spMk id="3" creationId="{01E2CF6A-B6F4-616A-6ACB-D5C3BDF1CD04}"/>
          </ac:spMkLst>
        </pc:spChg>
      </pc:sldChg>
      <pc:sldChg chg="modSp">
        <pc:chgData name="Moutushi Tanha" userId="S::m.tanha@uwtsd.ac.uk::62f9b1f3-ddcf-45d7-a6a4-b667feecf47e" providerId="AD" clId="Web-{2ABD369C-C804-DC2E-F0B5-6E97D1E6B4D4}" dt="2026-05-05T12:28:38.653" v="224" actId="14100"/>
        <pc:sldMkLst>
          <pc:docMk/>
          <pc:sldMk cId="4108399310" sldId="376"/>
        </pc:sldMkLst>
        <pc:spChg chg="mod">
          <ac:chgData name="Moutushi Tanha" userId="S::m.tanha@uwtsd.ac.uk::62f9b1f3-ddcf-45d7-a6a4-b667feecf47e" providerId="AD" clId="Web-{2ABD369C-C804-DC2E-F0B5-6E97D1E6B4D4}" dt="2026-05-05T12:28:22.902" v="220" actId="14100"/>
          <ac:spMkLst>
            <pc:docMk/>
            <pc:sldMk cId="4108399310" sldId="376"/>
            <ac:spMk id="2" creationId="{144D1926-2BF6-11AA-F41B-D6F4204EACFD}"/>
          </ac:spMkLst>
        </pc:spChg>
        <pc:spChg chg="mod">
          <ac:chgData name="Moutushi Tanha" userId="S::m.tanha@uwtsd.ac.uk::62f9b1f3-ddcf-45d7-a6a4-b667feecf47e" providerId="AD" clId="Web-{2ABD369C-C804-DC2E-F0B5-6E97D1E6B4D4}" dt="2026-05-05T12:28:38.653" v="224" actId="14100"/>
          <ac:spMkLst>
            <pc:docMk/>
            <pc:sldMk cId="4108399310" sldId="376"/>
            <ac:spMk id="3" creationId="{F9A3E188-BB8F-2219-DA7A-996D86E3219F}"/>
          </ac:spMkLst>
        </pc:spChg>
      </pc:sldChg>
      <pc:sldChg chg="modSp">
        <pc:chgData name="Moutushi Tanha" userId="S::m.tanha@uwtsd.ac.uk::62f9b1f3-ddcf-45d7-a6a4-b667feecf47e" providerId="AD" clId="Web-{2ABD369C-C804-DC2E-F0B5-6E97D1E6B4D4}" dt="2026-05-05T12:29:09.420" v="228" actId="14100"/>
        <pc:sldMkLst>
          <pc:docMk/>
          <pc:sldMk cId="3575593193" sldId="377"/>
        </pc:sldMkLst>
        <pc:spChg chg="mod">
          <ac:chgData name="Moutushi Tanha" userId="S::m.tanha@uwtsd.ac.uk::62f9b1f3-ddcf-45d7-a6a4-b667feecf47e" providerId="AD" clId="Web-{2ABD369C-C804-DC2E-F0B5-6E97D1E6B4D4}" dt="2026-05-05T12:28:53.232" v="225" actId="14100"/>
          <ac:spMkLst>
            <pc:docMk/>
            <pc:sldMk cId="3575593193" sldId="377"/>
            <ac:spMk id="2" creationId="{A189EC37-6EFC-FB58-78A1-46074940098D}"/>
          </ac:spMkLst>
        </pc:spChg>
        <pc:spChg chg="mod">
          <ac:chgData name="Moutushi Tanha" userId="S::m.tanha@uwtsd.ac.uk::62f9b1f3-ddcf-45d7-a6a4-b667feecf47e" providerId="AD" clId="Web-{2ABD369C-C804-DC2E-F0B5-6E97D1E6B4D4}" dt="2026-05-05T12:29:09.420" v="228" actId="14100"/>
          <ac:spMkLst>
            <pc:docMk/>
            <pc:sldMk cId="3575593193" sldId="377"/>
            <ac:spMk id="3" creationId="{B20A0ACE-0762-3B70-DD91-C7C99C7CBAD8}"/>
          </ac:spMkLst>
        </pc:spChg>
      </pc:sldChg>
      <pc:sldChg chg="modSp">
        <pc:chgData name="Moutushi Tanha" userId="S::m.tanha@uwtsd.ac.uk::62f9b1f3-ddcf-45d7-a6a4-b667feecf47e" providerId="AD" clId="Web-{2ABD369C-C804-DC2E-F0B5-6E97D1E6B4D4}" dt="2026-05-05T12:29:40.359" v="237" actId="20577"/>
        <pc:sldMkLst>
          <pc:docMk/>
          <pc:sldMk cId="898773962" sldId="378"/>
        </pc:sldMkLst>
        <pc:spChg chg="mod">
          <ac:chgData name="Moutushi Tanha" userId="S::m.tanha@uwtsd.ac.uk::62f9b1f3-ddcf-45d7-a6a4-b667feecf47e" providerId="AD" clId="Web-{2ABD369C-C804-DC2E-F0B5-6E97D1E6B4D4}" dt="2026-05-05T12:29:32.031" v="235" actId="14100"/>
          <ac:spMkLst>
            <pc:docMk/>
            <pc:sldMk cId="898773962" sldId="378"/>
            <ac:spMk id="2" creationId="{105EB99C-4D92-109A-AF0D-F2005F5C381D}"/>
          </ac:spMkLst>
        </pc:spChg>
        <pc:spChg chg="mod">
          <ac:chgData name="Moutushi Tanha" userId="S::m.tanha@uwtsd.ac.uk::62f9b1f3-ddcf-45d7-a6a4-b667feecf47e" providerId="AD" clId="Web-{2ABD369C-C804-DC2E-F0B5-6E97D1E6B4D4}" dt="2026-05-05T12:29:40.359" v="237" actId="20577"/>
          <ac:spMkLst>
            <pc:docMk/>
            <pc:sldMk cId="898773962" sldId="378"/>
            <ac:spMk id="3" creationId="{B9A4A913-3E91-76EE-1FF7-9E5309C916BB}"/>
          </ac:spMkLst>
        </pc:spChg>
      </pc:sldChg>
      <pc:sldChg chg="modSp">
        <pc:chgData name="Moutushi Tanha" userId="S::m.tanha@uwtsd.ac.uk::62f9b1f3-ddcf-45d7-a6a4-b667feecf47e" providerId="AD" clId="Web-{2ABD369C-C804-DC2E-F0B5-6E97D1E6B4D4}" dt="2026-05-05T12:30:40.252" v="244" actId="20577"/>
        <pc:sldMkLst>
          <pc:docMk/>
          <pc:sldMk cId="2424789270" sldId="379"/>
        </pc:sldMkLst>
        <pc:spChg chg="mod">
          <ac:chgData name="Moutushi Tanha" userId="S::m.tanha@uwtsd.ac.uk::62f9b1f3-ddcf-45d7-a6a4-b667feecf47e" providerId="AD" clId="Web-{2ABD369C-C804-DC2E-F0B5-6E97D1E6B4D4}" dt="2026-05-05T12:30:27.846" v="241" actId="14100"/>
          <ac:spMkLst>
            <pc:docMk/>
            <pc:sldMk cId="2424789270" sldId="379"/>
            <ac:spMk id="2" creationId="{FE14ACCB-F57D-BCCF-B9F6-27537BC1C4BB}"/>
          </ac:spMkLst>
        </pc:spChg>
        <pc:spChg chg="mod">
          <ac:chgData name="Moutushi Tanha" userId="S::m.tanha@uwtsd.ac.uk::62f9b1f3-ddcf-45d7-a6a4-b667feecf47e" providerId="AD" clId="Web-{2ABD369C-C804-DC2E-F0B5-6E97D1E6B4D4}" dt="2026-05-05T12:30:40.252" v="244" actId="20577"/>
          <ac:spMkLst>
            <pc:docMk/>
            <pc:sldMk cId="2424789270" sldId="379"/>
            <ac:spMk id="3" creationId="{59837921-771B-91B5-13FA-3832AD0ACB0C}"/>
          </ac:spMkLst>
        </pc:spChg>
      </pc:sldChg>
      <pc:sldChg chg="modSp">
        <pc:chgData name="Moutushi Tanha" userId="S::m.tanha@uwtsd.ac.uk::62f9b1f3-ddcf-45d7-a6a4-b667feecf47e" providerId="AD" clId="Web-{2ABD369C-C804-DC2E-F0B5-6E97D1E6B4D4}" dt="2026-05-05T12:31:40.833" v="255" actId="14100"/>
        <pc:sldMkLst>
          <pc:docMk/>
          <pc:sldMk cId="1442048343" sldId="380"/>
        </pc:sldMkLst>
        <pc:spChg chg="mod">
          <ac:chgData name="Moutushi Tanha" userId="S::m.tanha@uwtsd.ac.uk::62f9b1f3-ddcf-45d7-a6a4-b667feecf47e" providerId="AD" clId="Web-{2ABD369C-C804-DC2E-F0B5-6E97D1E6B4D4}" dt="2026-05-05T12:31:18.785" v="251" actId="14100"/>
          <ac:spMkLst>
            <pc:docMk/>
            <pc:sldMk cId="1442048343" sldId="380"/>
            <ac:spMk id="2" creationId="{8979FBC0-B90D-363B-4635-570DFEC37307}"/>
          </ac:spMkLst>
        </pc:spChg>
        <pc:spChg chg="mod">
          <ac:chgData name="Moutushi Tanha" userId="S::m.tanha@uwtsd.ac.uk::62f9b1f3-ddcf-45d7-a6a4-b667feecf47e" providerId="AD" clId="Web-{2ABD369C-C804-DC2E-F0B5-6E97D1E6B4D4}" dt="2026-05-05T12:31:40.833" v="255" actId="14100"/>
          <ac:spMkLst>
            <pc:docMk/>
            <pc:sldMk cId="1442048343" sldId="380"/>
            <ac:spMk id="3" creationId="{7345F308-E415-03B2-B3E7-181FE516E01A}"/>
          </ac:spMkLst>
        </pc:spChg>
      </pc:sldChg>
      <pc:sldChg chg="modSp">
        <pc:chgData name="Moutushi Tanha" userId="S::m.tanha@uwtsd.ac.uk::62f9b1f3-ddcf-45d7-a6a4-b667feecf47e" providerId="AD" clId="Web-{2ABD369C-C804-DC2E-F0B5-6E97D1E6B4D4}" dt="2026-05-05T12:31:47.458" v="259" actId="20577"/>
        <pc:sldMkLst>
          <pc:docMk/>
          <pc:sldMk cId="655706136" sldId="381"/>
        </pc:sldMkLst>
        <pc:spChg chg="mod">
          <ac:chgData name="Moutushi Tanha" userId="S::m.tanha@uwtsd.ac.uk::62f9b1f3-ddcf-45d7-a6a4-b667feecf47e" providerId="AD" clId="Web-{2ABD369C-C804-DC2E-F0B5-6E97D1E6B4D4}" dt="2026-05-05T12:31:47.458" v="259" actId="20577"/>
          <ac:spMkLst>
            <pc:docMk/>
            <pc:sldMk cId="655706136" sldId="381"/>
            <ac:spMk id="3" creationId="{CE3AE98F-65AF-B7EA-B8F3-46D4D621C91E}"/>
          </ac:spMkLst>
        </pc:spChg>
      </pc:sldChg>
      <pc:sldChg chg="modSp">
        <pc:chgData name="Moutushi Tanha" userId="S::m.tanha@uwtsd.ac.uk::62f9b1f3-ddcf-45d7-a6a4-b667feecf47e" providerId="AD" clId="Web-{2ABD369C-C804-DC2E-F0B5-6E97D1E6B4D4}" dt="2026-05-05T12:32:22.787" v="268" actId="14100"/>
        <pc:sldMkLst>
          <pc:docMk/>
          <pc:sldMk cId="734775435" sldId="382"/>
        </pc:sldMkLst>
        <pc:spChg chg="mod">
          <ac:chgData name="Moutushi Tanha" userId="S::m.tanha@uwtsd.ac.uk::62f9b1f3-ddcf-45d7-a6a4-b667feecf47e" providerId="AD" clId="Web-{2ABD369C-C804-DC2E-F0B5-6E97D1E6B4D4}" dt="2026-05-05T12:32:03.802" v="264" actId="14100"/>
          <ac:spMkLst>
            <pc:docMk/>
            <pc:sldMk cId="734775435" sldId="382"/>
            <ac:spMk id="2" creationId="{5A870E57-1D5F-2166-FD8D-3B30493C3AC7}"/>
          </ac:spMkLst>
        </pc:spChg>
        <pc:spChg chg="mod">
          <ac:chgData name="Moutushi Tanha" userId="S::m.tanha@uwtsd.ac.uk::62f9b1f3-ddcf-45d7-a6a4-b667feecf47e" providerId="AD" clId="Web-{2ABD369C-C804-DC2E-F0B5-6E97D1E6B4D4}" dt="2026-05-05T12:32:22.787" v="268" actId="14100"/>
          <ac:spMkLst>
            <pc:docMk/>
            <pc:sldMk cId="734775435" sldId="382"/>
            <ac:spMk id="3" creationId="{7EEEA346-A8CA-6798-3511-8D3217D5A15B}"/>
          </ac:spMkLst>
        </pc:spChg>
      </pc:sldChg>
      <pc:sldChg chg="modSp">
        <pc:chgData name="Moutushi Tanha" userId="S::m.tanha@uwtsd.ac.uk::62f9b1f3-ddcf-45d7-a6a4-b667feecf47e" providerId="AD" clId="Web-{2ABD369C-C804-DC2E-F0B5-6E97D1E6B4D4}" dt="2026-05-05T12:32:30.178" v="270" actId="20577"/>
        <pc:sldMkLst>
          <pc:docMk/>
          <pc:sldMk cId="853066301" sldId="383"/>
        </pc:sldMkLst>
        <pc:spChg chg="mod">
          <ac:chgData name="Moutushi Tanha" userId="S::m.tanha@uwtsd.ac.uk::62f9b1f3-ddcf-45d7-a6a4-b667feecf47e" providerId="AD" clId="Web-{2ABD369C-C804-DC2E-F0B5-6E97D1E6B4D4}" dt="2026-05-05T12:32:30.178" v="270" actId="20577"/>
          <ac:spMkLst>
            <pc:docMk/>
            <pc:sldMk cId="853066301" sldId="383"/>
            <ac:spMk id="3" creationId="{AC4DA810-A05A-C084-B6C7-AB9A3EF58A65}"/>
          </ac:spMkLst>
        </pc:spChg>
      </pc:sldChg>
      <pc:sldChg chg="modSp">
        <pc:chgData name="Moutushi Tanha" userId="S::m.tanha@uwtsd.ac.uk::62f9b1f3-ddcf-45d7-a6a4-b667feecf47e" providerId="AD" clId="Web-{2ABD369C-C804-DC2E-F0B5-6E97D1E6B4D4}" dt="2026-05-05T12:32:42.928" v="273" actId="14100"/>
        <pc:sldMkLst>
          <pc:docMk/>
          <pc:sldMk cId="2419421106" sldId="384"/>
        </pc:sldMkLst>
        <pc:spChg chg="mod">
          <ac:chgData name="Moutushi Tanha" userId="S::m.tanha@uwtsd.ac.uk::62f9b1f3-ddcf-45d7-a6a4-b667feecf47e" providerId="AD" clId="Web-{2ABD369C-C804-DC2E-F0B5-6E97D1E6B4D4}" dt="2026-05-05T12:32:42.928" v="273" actId="14100"/>
          <ac:spMkLst>
            <pc:docMk/>
            <pc:sldMk cId="2419421106" sldId="384"/>
            <ac:spMk id="3" creationId="{964800FC-C52B-29A8-D601-46AA307DF058}"/>
          </ac:spMkLst>
        </pc:spChg>
      </pc:sldChg>
      <pc:sldChg chg="modSp">
        <pc:chgData name="Moutushi Tanha" userId="S::m.tanha@uwtsd.ac.uk::62f9b1f3-ddcf-45d7-a6a4-b667feecf47e" providerId="AD" clId="Web-{2ABD369C-C804-DC2E-F0B5-6E97D1E6B4D4}" dt="2026-05-05T12:33:11.585" v="280" actId="20577"/>
        <pc:sldMkLst>
          <pc:docMk/>
          <pc:sldMk cId="1653778569" sldId="385"/>
        </pc:sldMkLst>
        <pc:spChg chg="mod">
          <ac:chgData name="Moutushi Tanha" userId="S::m.tanha@uwtsd.ac.uk::62f9b1f3-ddcf-45d7-a6a4-b667feecf47e" providerId="AD" clId="Web-{2ABD369C-C804-DC2E-F0B5-6E97D1E6B4D4}" dt="2026-05-05T12:32:57.569" v="276" actId="14100"/>
          <ac:spMkLst>
            <pc:docMk/>
            <pc:sldMk cId="1653778569" sldId="385"/>
            <ac:spMk id="2" creationId="{3DC77969-6698-6D52-E783-C12F91B77BBD}"/>
          </ac:spMkLst>
        </pc:spChg>
        <pc:spChg chg="mod">
          <ac:chgData name="Moutushi Tanha" userId="S::m.tanha@uwtsd.ac.uk::62f9b1f3-ddcf-45d7-a6a4-b667feecf47e" providerId="AD" clId="Web-{2ABD369C-C804-DC2E-F0B5-6E97D1E6B4D4}" dt="2026-05-05T12:33:11.585" v="280" actId="20577"/>
          <ac:spMkLst>
            <pc:docMk/>
            <pc:sldMk cId="1653778569" sldId="385"/>
            <ac:spMk id="3" creationId="{773CEAB1-5A81-AA98-CFB8-A333FF319C0E}"/>
          </ac:spMkLst>
        </pc:spChg>
      </pc:sldChg>
      <pc:sldChg chg="modSp">
        <pc:chgData name="Moutushi Tanha" userId="S::m.tanha@uwtsd.ac.uk::62f9b1f3-ddcf-45d7-a6a4-b667feecf47e" providerId="AD" clId="Web-{2ABD369C-C804-DC2E-F0B5-6E97D1E6B4D4}" dt="2026-05-05T12:33:20.054" v="285" actId="20577"/>
        <pc:sldMkLst>
          <pc:docMk/>
          <pc:sldMk cId="4197006509" sldId="386"/>
        </pc:sldMkLst>
        <pc:spChg chg="mod">
          <ac:chgData name="Moutushi Tanha" userId="S::m.tanha@uwtsd.ac.uk::62f9b1f3-ddcf-45d7-a6a4-b667feecf47e" providerId="AD" clId="Web-{2ABD369C-C804-DC2E-F0B5-6E97D1E6B4D4}" dt="2026-05-05T12:33:20.054" v="285" actId="20577"/>
          <ac:spMkLst>
            <pc:docMk/>
            <pc:sldMk cId="4197006509" sldId="386"/>
            <ac:spMk id="3" creationId="{34B54A90-623F-166C-CD05-EFAD442CF360}"/>
          </ac:spMkLst>
        </pc:spChg>
      </pc:sldChg>
      <pc:sldChg chg="modSp">
        <pc:chgData name="Moutushi Tanha" userId="S::m.tanha@uwtsd.ac.uk::62f9b1f3-ddcf-45d7-a6a4-b667feecf47e" providerId="AD" clId="Web-{2ABD369C-C804-DC2E-F0B5-6E97D1E6B4D4}" dt="2026-05-05T12:14:10.272" v="99" actId="20577"/>
        <pc:sldMkLst>
          <pc:docMk/>
          <pc:sldMk cId="4035170427" sldId="389"/>
        </pc:sldMkLst>
        <pc:spChg chg="mod">
          <ac:chgData name="Moutushi Tanha" userId="S::m.tanha@uwtsd.ac.uk::62f9b1f3-ddcf-45d7-a6a4-b667feecf47e" providerId="AD" clId="Web-{2ABD369C-C804-DC2E-F0B5-6E97D1E6B4D4}" dt="2026-05-05T12:14:10.272" v="99" actId="20577"/>
          <ac:spMkLst>
            <pc:docMk/>
            <pc:sldMk cId="4035170427" sldId="389"/>
            <ac:spMk id="3" creationId="{BF730111-7B40-C739-9722-1F96C8568262}"/>
          </ac:spMkLst>
        </pc:spChg>
      </pc:sldChg>
      <pc:sldChg chg="modSp new">
        <pc:chgData name="Moutushi Tanha" userId="S::m.tanha@uwtsd.ac.uk::62f9b1f3-ddcf-45d7-a6a4-b667feecf47e" providerId="AD" clId="Web-{2ABD369C-C804-DC2E-F0B5-6E97D1E6B4D4}" dt="2026-05-05T12:56:22.656" v="310" actId="20577"/>
        <pc:sldMkLst>
          <pc:docMk/>
          <pc:sldMk cId="732904757" sldId="401"/>
        </pc:sldMkLst>
        <pc:spChg chg="mod">
          <ac:chgData name="Moutushi Tanha" userId="S::m.tanha@uwtsd.ac.uk::62f9b1f3-ddcf-45d7-a6a4-b667feecf47e" providerId="AD" clId="Web-{2ABD369C-C804-DC2E-F0B5-6E97D1E6B4D4}" dt="2026-05-05T12:55:49.233" v="292" actId="20577"/>
          <ac:spMkLst>
            <pc:docMk/>
            <pc:sldMk cId="732904757" sldId="401"/>
            <ac:spMk id="2" creationId="{B2F5BEE3-CE8A-572C-8220-3625D630AD3E}"/>
          </ac:spMkLst>
        </pc:spChg>
        <pc:spChg chg="mod">
          <ac:chgData name="Moutushi Tanha" userId="S::m.tanha@uwtsd.ac.uk::62f9b1f3-ddcf-45d7-a6a4-b667feecf47e" providerId="AD" clId="Web-{2ABD369C-C804-DC2E-F0B5-6E97D1E6B4D4}" dt="2026-05-05T12:56:22.656" v="310" actId="20577"/>
          <ac:spMkLst>
            <pc:docMk/>
            <pc:sldMk cId="732904757" sldId="401"/>
            <ac:spMk id="3" creationId="{76FDDC45-F027-0FE9-930A-09877D2B275D}"/>
          </ac:spMkLst>
        </pc:spChg>
      </pc:sldChg>
    </pc:docChg>
  </pc:docChgLst>
  <pc:docChgLst>
    <pc:chgData name="Moutushi Tanha" userId="S::m.tanha@uwtsd.ac.uk::62f9b1f3-ddcf-45d7-a6a4-b667feecf47e" providerId="AD" clId="Web-{1DC40083-537F-5FAE-B1C8-B365DE972011}"/>
    <pc:docChg chg="addSld delSld modSld sldOrd">
      <pc:chgData name="Moutushi Tanha" userId="S::m.tanha@uwtsd.ac.uk::62f9b1f3-ddcf-45d7-a6a4-b667feecf47e" providerId="AD" clId="Web-{1DC40083-537F-5FAE-B1C8-B365DE972011}" dt="2026-05-06T10:59:08.492" v="78" actId="20577"/>
      <pc:docMkLst>
        <pc:docMk/>
      </pc:docMkLst>
      <pc:sldChg chg="ord">
        <pc:chgData name="Moutushi Tanha" userId="S::m.tanha@uwtsd.ac.uk::62f9b1f3-ddcf-45d7-a6a4-b667feecf47e" providerId="AD" clId="Web-{1DC40083-537F-5FAE-B1C8-B365DE972011}" dt="2026-05-06T09:22:33.760" v="10"/>
        <pc:sldMkLst>
          <pc:docMk/>
          <pc:sldMk cId="2882258298" sldId="264"/>
        </pc:sldMkLst>
      </pc:sldChg>
      <pc:sldChg chg="modSp">
        <pc:chgData name="Moutushi Tanha" userId="S::m.tanha@uwtsd.ac.uk::62f9b1f3-ddcf-45d7-a6a4-b667feecf47e" providerId="AD" clId="Web-{1DC40083-537F-5FAE-B1C8-B365DE972011}" dt="2026-05-06T10:13:32.030" v="76" actId="20577"/>
        <pc:sldMkLst>
          <pc:docMk/>
          <pc:sldMk cId="858248374" sldId="340"/>
        </pc:sldMkLst>
        <pc:spChg chg="mod">
          <ac:chgData name="Moutushi Tanha" userId="S::m.tanha@uwtsd.ac.uk::62f9b1f3-ddcf-45d7-a6a4-b667feecf47e" providerId="AD" clId="Web-{1DC40083-537F-5FAE-B1C8-B365DE972011}" dt="2026-05-06T10:13:32.030" v="76" actId="20577"/>
          <ac:spMkLst>
            <pc:docMk/>
            <pc:sldMk cId="858248374" sldId="340"/>
            <ac:spMk id="3" creationId="{5F9ABEB1-43FA-001C-1BF3-1EA16533B886}"/>
          </ac:spMkLst>
        </pc:spChg>
      </pc:sldChg>
      <pc:sldChg chg="modSp">
        <pc:chgData name="Moutushi Tanha" userId="S::m.tanha@uwtsd.ac.uk::62f9b1f3-ddcf-45d7-a6a4-b667feecf47e" providerId="AD" clId="Web-{1DC40083-537F-5FAE-B1C8-B365DE972011}" dt="2026-05-06T10:59:08.492" v="78" actId="20577"/>
        <pc:sldMkLst>
          <pc:docMk/>
          <pc:sldMk cId="3111555813" sldId="353"/>
        </pc:sldMkLst>
        <pc:spChg chg="mod">
          <ac:chgData name="Moutushi Tanha" userId="S::m.tanha@uwtsd.ac.uk::62f9b1f3-ddcf-45d7-a6a4-b667feecf47e" providerId="AD" clId="Web-{1DC40083-537F-5FAE-B1C8-B365DE972011}" dt="2026-05-06T10:59:08.492" v="78" actId="20577"/>
          <ac:spMkLst>
            <pc:docMk/>
            <pc:sldMk cId="3111555813" sldId="353"/>
            <ac:spMk id="3" creationId="{9C9C64FB-5778-6918-BF8A-780B46FCD28A}"/>
          </ac:spMkLst>
        </pc:spChg>
      </pc:sldChg>
      <pc:sldChg chg="modSp">
        <pc:chgData name="Moutushi Tanha" userId="S::m.tanha@uwtsd.ac.uk::62f9b1f3-ddcf-45d7-a6a4-b667feecf47e" providerId="AD" clId="Web-{1DC40083-537F-5FAE-B1C8-B365DE972011}" dt="2026-05-06T09:27:35.521" v="30" actId="20577"/>
        <pc:sldMkLst>
          <pc:docMk/>
          <pc:sldMk cId="732904757" sldId="401"/>
        </pc:sldMkLst>
        <pc:spChg chg="mod">
          <ac:chgData name="Moutushi Tanha" userId="S::m.tanha@uwtsd.ac.uk::62f9b1f3-ddcf-45d7-a6a4-b667feecf47e" providerId="AD" clId="Web-{1DC40083-537F-5FAE-B1C8-B365DE972011}" dt="2026-05-06T09:27:35.521" v="30" actId="20577"/>
          <ac:spMkLst>
            <pc:docMk/>
            <pc:sldMk cId="732904757" sldId="401"/>
            <ac:spMk id="2" creationId="{B2F5BEE3-CE8A-572C-8220-3625D630AD3E}"/>
          </ac:spMkLst>
        </pc:spChg>
      </pc:sldChg>
      <pc:sldChg chg="add replId">
        <pc:chgData name="Moutushi Tanha" userId="S::m.tanha@uwtsd.ac.uk::62f9b1f3-ddcf-45d7-a6a4-b667feecf47e" providerId="AD" clId="Web-{1DC40083-537F-5FAE-B1C8-B365DE972011}" dt="2026-05-06T09:30:23.357" v="42"/>
        <pc:sldMkLst>
          <pc:docMk/>
          <pc:sldMk cId="2138204099" sldId="407"/>
        </pc:sldMkLst>
      </pc:sldChg>
      <pc:sldChg chg="add replId">
        <pc:chgData name="Moutushi Tanha" userId="S::m.tanha@uwtsd.ac.uk::62f9b1f3-ddcf-45d7-a6a4-b667feecf47e" providerId="AD" clId="Web-{1DC40083-537F-5FAE-B1C8-B365DE972011}" dt="2026-05-06T09:30:53.936" v="44"/>
        <pc:sldMkLst>
          <pc:docMk/>
          <pc:sldMk cId="3224371816" sldId="409"/>
        </pc:sldMkLst>
      </pc:sldChg>
      <pc:sldChg chg="add replId">
        <pc:chgData name="Moutushi Tanha" userId="S::m.tanha@uwtsd.ac.uk::62f9b1f3-ddcf-45d7-a6a4-b667feecf47e" providerId="AD" clId="Web-{1DC40083-537F-5FAE-B1C8-B365DE972011}" dt="2026-05-06T09:31:17.734" v="46"/>
        <pc:sldMkLst>
          <pc:docMk/>
          <pc:sldMk cId="239166812" sldId="410"/>
        </pc:sldMkLst>
      </pc:sldChg>
    </pc:docChg>
  </pc:docChgLst>
  <pc:docChgLst>
    <pc:chgData name="Moutushi Tanha" userId="S::m.tanha@uwtsd.ac.uk::62f9b1f3-ddcf-45d7-a6a4-b667feecf47e" providerId="AD" clId="Web-{3581E622-3228-C255-EE1A-90BE60EFC25F}"/>
    <pc:docChg chg="addSld delSld modSld">
      <pc:chgData name="Moutushi Tanha" userId="S::m.tanha@uwtsd.ac.uk::62f9b1f3-ddcf-45d7-a6a4-b667feecf47e" providerId="AD" clId="Web-{3581E622-3228-C255-EE1A-90BE60EFC25F}" dt="2026-05-12T13:18:32.421" v="231"/>
      <pc:docMkLst>
        <pc:docMk/>
      </pc:docMkLst>
      <pc:sldChg chg="add del">
        <pc:chgData name="Moutushi Tanha" userId="S::m.tanha@uwtsd.ac.uk::62f9b1f3-ddcf-45d7-a6a4-b667feecf47e" providerId="AD" clId="Web-{3581E622-3228-C255-EE1A-90BE60EFC25F}" dt="2026-05-12T13:02:26.239" v="38"/>
        <pc:sldMkLst>
          <pc:docMk/>
          <pc:sldMk cId="2174783038" sldId="402"/>
        </pc:sldMkLst>
      </pc:sldChg>
      <pc:sldChg chg="del">
        <pc:chgData name="Moutushi Tanha" userId="S::m.tanha@uwtsd.ac.uk::62f9b1f3-ddcf-45d7-a6a4-b667feecf47e" providerId="AD" clId="Web-{3581E622-3228-C255-EE1A-90BE60EFC25F}" dt="2026-05-12T13:17:36.730" v="229"/>
        <pc:sldMkLst>
          <pc:docMk/>
          <pc:sldMk cId="253866393" sldId="403"/>
        </pc:sldMkLst>
      </pc:sldChg>
      <pc:sldChg chg="del">
        <pc:chgData name="Moutushi Tanha" userId="S::m.tanha@uwtsd.ac.uk::62f9b1f3-ddcf-45d7-a6a4-b667feecf47e" providerId="AD" clId="Web-{3581E622-3228-C255-EE1A-90BE60EFC25F}" dt="2026-05-12T13:18:30.531" v="230"/>
        <pc:sldMkLst>
          <pc:docMk/>
          <pc:sldMk cId="1687833896" sldId="404"/>
        </pc:sldMkLst>
      </pc:sldChg>
      <pc:sldChg chg="del">
        <pc:chgData name="Moutushi Tanha" userId="S::m.tanha@uwtsd.ac.uk::62f9b1f3-ddcf-45d7-a6a4-b667feecf47e" providerId="AD" clId="Web-{3581E622-3228-C255-EE1A-90BE60EFC25F}" dt="2026-05-12T13:18:32.421" v="231"/>
        <pc:sldMkLst>
          <pc:docMk/>
          <pc:sldMk cId="1564399931" sldId="405"/>
        </pc:sldMkLst>
      </pc:sldChg>
      <pc:sldChg chg="modSp new">
        <pc:chgData name="Moutushi Tanha" userId="S::m.tanha@uwtsd.ac.uk::62f9b1f3-ddcf-45d7-a6a4-b667feecf47e" providerId="AD" clId="Web-{3581E622-3228-C255-EE1A-90BE60EFC25F}" dt="2026-05-12T12:53:11.276" v="2" actId="20577"/>
        <pc:sldMkLst>
          <pc:docMk/>
          <pc:sldMk cId="3521084027" sldId="436"/>
        </pc:sldMkLst>
        <pc:spChg chg="mod">
          <ac:chgData name="Moutushi Tanha" userId="S::m.tanha@uwtsd.ac.uk::62f9b1f3-ddcf-45d7-a6a4-b667feecf47e" providerId="AD" clId="Web-{3581E622-3228-C255-EE1A-90BE60EFC25F}" dt="2026-05-12T12:53:11.276" v="2" actId="20577"/>
          <ac:spMkLst>
            <pc:docMk/>
            <pc:sldMk cId="3521084027" sldId="436"/>
            <ac:spMk id="3" creationId="{FD956DAC-429A-BD0D-9B65-A9D7D3C9120F}"/>
          </ac:spMkLst>
        </pc:spChg>
      </pc:sldChg>
      <pc:sldChg chg="modSp new">
        <pc:chgData name="Moutushi Tanha" userId="S::m.tanha@uwtsd.ac.uk::62f9b1f3-ddcf-45d7-a6a4-b667feecf47e" providerId="AD" clId="Web-{3581E622-3228-C255-EE1A-90BE60EFC25F}" dt="2026-05-12T12:55:10.082" v="31" actId="20577"/>
        <pc:sldMkLst>
          <pc:docMk/>
          <pc:sldMk cId="720127137" sldId="437"/>
        </pc:sldMkLst>
        <pc:spChg chg="mod">
          <ac:chgData name="Moutushi Tanha" userId="S::m.tanha@uwtsd.ac.uk::62f9b1f3-ddcf-45d7-a6a4-b667feecf47e" providerId="AD" clId="Web-{3581E622-3228-C255-EE1A-90BE60EFC25F}" dt="2026-05-12T12:55:10.082" v="31" actId="20577"/>
          <ac:spMkLst>
            <pc:docMk/>
            <pc:sldMk cId="720127137" sldId="437"/>
            <ac:spMk id="2" creationId="{9D07650C-F4B2-403C-6119-82D85FDD6C96}"/>
          </ac:spMkLst>
        </pc:spChg>
        <pc:spChg chg="mod">
          <ac:chgData name="Moutushi Tanha" userId="S::m.tanha@uwtsd.ac.uk::62f9b1f3-ddcf-45d7-a6a4-b667feecf47e" providerId="AD" clId="Web-{3581E622-3228-C255-EE1A-90BE60EFC25F}" dt="2026-05-12T12:54:07.467" v="17" actId="20577"/>
          <ac:spMkLst>
            <pc:docMk/>
            <pc:sldMk cId="720127137" sldId="437"/>
            <ac:spMk id="3" creationId="{9B069499-9D5D-E24D-8E82-1D3A8481858F}"/>
          </ac:spMkLst>
        </pc:spChg>
      </pc:sldChg>
      <pc:sldChg chg="modSp new">
        <pc:chgData name="Moutushi Tanha" userId="S::m.tanha@uwtsd.ac.uk::62f9b1f3-ddcf-45d7-a6a4-b667feecf47e" providerId="AD" clId="Web-{3581E622-3228-C255-EE1A-90BE60EFC25F}" dt="2026-05-12T12:54:27.969" v="20" actId="20577"/>
        <pc:sldMkLst>
          <pc:docMk/>
          <pc:sldMk cId="823892161" sldId="438"/>
        </pc:sldMkLst>
        <pc:spChg chg="mod">
          <ac:chgData name="Moutushi Tanha" userId="S::m.tanha@uwtsd.ac.uk::62f9b1f3-ddcf-45d7-a6a4-b667feecf47e" providerId="AD" clId="Web-{3581E622-3228-C255-EE1A-90BE60EFC25F}" dt="2026-05-12T12:54:27.969" v="20" actId="20577"/>
          <ac:spMkLst>
            <pc:docMk/>
            <pc:sldMk cId="823892161" sldId="438"/>
            <ac:spMk id="3" creationId="{45CF8F15-CB16-E510-C82F-BB886F79F043}"/>
          </ac:spMkLst>
        </pc:spChg>
      </pc:sldChg>
      <pc:sldChg chg="modSp new">
        <pc:chgData name="Moutushi Tanha" userId="S::m.tanha@uwtsd.ac.uk::62f9b1f3-ddcf-45d7-a6a4-b667feecf47e" providerId="AD" clId="Web-{3581E622-3228-C255-EE1A-90BE60EFC25F}" dt="2026-05-12T12:54:56.878" v="26" actId="20577"/>
        <pc:sldMkLst>
          <pc:docMk/>
          <pc:sldMk cId="970783422" sldId="439"/>
        </pc:sldMkLst>
        <pc:spChg chg="mod">
          <ac:chgData name="Moutushi Tanha" userId="S::m.tanha@uwtsd.ac.uk::62f9b1f3-ddcf-45d7-a6a4-b667feecf47e" providerId="AD" clId="Web-{3581E622-3228-C255-EE1A-90BE60EFC25F}" dt="2026-05-12T12:54:53.909" v="24" actId="20577"/>
          <ac:spMkLst>
            <pc:docMk/>
            <pc:sldMk cId="970783422" sldId="439"/>
            <ac:spMk id="2" creationId="{C036A305-383A-5CC8-0277-C39C91713211}"/>
          </ac:spMkLst>
        </pc:spChg>
        <pc:spChg chg="mod">
          <ac:chgData name="Moutushi Tanha" userId="S::m.tanha@uwtsd.ac.uk::62f9b1f3-ddcf-45d7-a6a4-b667feecf47e" providerId="AD" clId="Web-{3581E622-3228-C255-EE1A-90BE60EFC25F}" dt="2026-05-12T12:54:56.878" v="26" actId="20577"/>
          <ac:spMkLst>
            <pc:docMk/>
            <pc:sldMk cId="970783422" sldId="439"/>
            <ac:spMk id="3" creationId="{E7F0B81B-BB47-4A56-1036-0083A02F5AFC}"/>
          </ac:spMkLst>
        </pc:spChg>
      </pc:sldChg>
      <pc:sldChg chg="modSp new">
        <pc:chgData name="Moutushi Tanha" userId="S::m.tanha@uwtsd.ac.uk::62f9b1f3-ddcf-45d7-a6a4-b667feecf47e" providerId="AD" clId="Web-{3581E622-3228-C255-EE1A-90BE60EFC25F}" dt="2026-05-12T13:07:28.245" v="94" actId="14100"/>
        <pc:sldMkLst>
          <pc:docMk/>
          <pc:sldMk cId="159245619" sldId="440"/>
        </pc:sldMkLst>
        <pc:spChg chg="mod">
          <ac:chgData name="Moutushi Tanha" userId="S::m.tanha@uwtsd.ac.uk::62f9b1f3-ddcf-45d7-a6a4-b667feecf47e" providerId="AD" clId="Web-{3581E622-3228-C255-EE1A-90BE60EFC25F}" dt="2026-05-12T13:07:21.666" v="92" actId="14100"/>
          <ac:spMkLst>
            <pc:docMk/>
            <pc:sldMk cId="159245619" sldId="440"/>
            <ac:spMk id="2" creationId="{811922B3-781A-4C60-FC2E-93CFA6EDD8A2}"/>
          </ac:spMkLst>
        </pc:spChg>
        <pc:spChg chg="mod">
          <ac:chgData name="Moutushi Tanha" userId="S::m.tanha@uwtsd.ac.uk::62f9b1f3-ddcf-45d7-a6a4-b667feecf47e" providerId="AD" clId="Web-{3581E622-3228-C255-EE1A-90BE60EFC25F}" dt="2026-05-12T13:07:28.245" v="94" actId="14100"/>
          <ac:spMkLst>
            <pc:docMk/>
            <pc:sldMk cId="159245619" sldId="440"/>
            <ac:spMk id="3" creationId="{9D4AB8A7-57BD-89C3-C952-3FE92C9D45B4}"/>
          </ac:spMkLst>
        </pc:spChg>
      </pc:sldChg>
      <pc:sldChg chg="new del">
        <pc:chgData name="Moutushi Tanha" userId="S::m.tanha@uwtsd.ac.uk::62f9b1f3-ddcf-45d7-a6a4-b667feecf47e" providerId="AD" clId="Web-{3581E622-3228-C255-EE1A-90BE60EFC25F}" dt="2026-05-12T13:02:01.659" v="33"/>
        <pc:sldMkLst>
          <pc:docMk/>
          <pc:sldMk cId="2385255633" sldId="440"/>
        </pc:sldMkLst>
      </pc:sldChg>
      <pc:sldChg chg="modSp new">
        <pc:chgData name="Moutushi Tanha" userId="S::m.tanha@uwtsd.ac.uk::62f9b1f3-ddcf-45d7-a6a4-b667feecf47e" providerId="AD" clId="Web-{3581E622-3228-C255-EE1A-90BE60EFC25F}" dt="2026-05-12T13:07:45.559" v="99" actId="20577"/>
        <pc:sldMkLst>
          <pc:docMk/>
          <pc:sldMk cId="2286404197" sldId="441"/>
        </pc:sldMkLst>
        <pc:spChg chg="mod">
          <ac:chgData name="Moutushi Tanha" userId="S::m.tanha@uwtsd.ac.uk::62f9b1f3-ddcf-45d7-a6a4-b667feecf47e" providerId="AD" clId="Web-{3581E622-3228-C255-EE1A-90BE60EFC25F}" dt="2026-05-12T13:07:45.559" v="99" actId="20577"/>
          <ac:spMkLst>
            <pc:docMk/>
            <pc:sldMk cId="2286404197" sldId="441"/>
            <ac:spMk id="3" creationId="{24302D67-D774-4296-F0BA-D112F772D4EF}"/>
          </ac:spMkLst>
        </pc:spChg>
      </pc:sldChg>
      <pc:sldChg chg="modSp new">
        <pc:chgData name="Moutushi Tanha" userId="S::m.tanha@uwtsd.ac.uk::62f9b1f3-ddcf-45d7-a6a4-b667feecf47e" providerId="AD" clId="Web-{3581E622-3228-C255-EE1A-90BE60EFC25F}" dt="2026-05-12T13:08:16.905" v="115" actId="20577"/>
        <pc:sldMkLst>
          <pc:docMk/>
          <pc:sldMk cId="590652833" sldId="442"/>
        </pc:sldMkLst>
        <pc:spChg chg="mod">
          <ac:chgData name="Moutushi Tanha" userId="S::m.tanha@uwtsd.ac.uk::62f9b1f3-ddcf-45d7-a6a4-b667feecf47e" providerId="AD" clId="Web-{3581E622-3228-C255-EE1A-90BE60EFC25F}" dt="2026-05-12T13:08:07.717" v="110" actId="20577"/>
          <ac:spMkLst>
            <pc:docMk/>
            <pc:sldMk cId="590652833" sldId="442"/>
            <ac:spMk id="2" creationId="{5AE537B8-D483-747E-165E-A8D26FE7741A}"/>
          </ac:spMkLst>
        </pc:spChg>
        <pc:spChg chg="mod">
          <ac:chgData name="Moutushi Tanha" userId="S::m.tanha@uwtsd.ac.uk::62f9b1f3-ddcf-45d7-a6a4-b667feecf47e" providerId="AD" clId="Web-{3581E622-3228-C255-EE1A-90BE60EFC25F}" dt="2026-05-12T13:08:16.905" v="115" actId="20577"/>
          <ac:spMkLst>
            <pc:docMk/>
            <pc:sldMk cId="590652833" sldId="442"/>
            <ac:spMk id="3" creationId="{DCD52905-5B45-06F9-3665-30194D74AFC7}"/>
          </ac:spMkLst>
        </pc:spChg>
      </pc:sldChg>
      <pc:sldChg chg="modSp new">
        <pc:chgData name="Moutushi Tanha" userId="S::m.tanha@uwtsd.ac.uk::62f9b1f3-ddcf-45d7-a6a4-b667feecf47e" providerId="AD" clId="Web-{3581E622-3228-C255-EE1A-90BE60EFC25F}" dt="2026-05-12T13:09:43.709" v="142" actId="20577"/>
        <pc:sldMkLst>
          <pc:docMk/>
          <pc:sldMk cId="2442918157" sldId="443"/>
        </pc:sldMkLst>
        <pc:spChg chg="mod">
          <ac:chgData name="Moutushi Tanha" userId="S::m.tanha@uwtsd.ac.uk::62f9b1f3-ddcf-45d7-a6a4-b667feecf47e" providerId="AD" clId="Web-{3581E622-3228-C255-EE1A-90BE60EFC25F}" dt="2026-05-12T13:09:14.551" v="134" actId="20577"/>
          <ac:spMkLst>
            <pc:docMk/>
            <pc:sldMk cId="2442918157" sldId="443"/>
            <ac:spMk id="2" creationId="{B2C5F1F9-C3CA-0E6B-3434-5D48A9D59226}"/>
          </ac:spMkLst>
        </pc:spChg>
        <pc:spChg chg="mod">
          <ac:chgData name="Moutushi Tanha" userId="S::m.tanha@uwtsd.ac.uk::62f9b1f3-ddcf-45d7-a6a4-b667feecf47e" providerId="AD" clId="Web-{3581E622-3228-C255-EE1A-90BE60EFC25F}" dt="2026-05-12T13:09:43.709" v="142" actId="20577"/>
          <ac:spMkLst>
            <pc:docMk/>
            <pc:sldMk cId="2442918157" sldId="443"/>
            <ac:spMk id="3" creationId="{A4FF79B6-36FE-9D08-199A-F9F260E29588}"/>
          </ac:spMkLst>
        </pc:spChg>
      </pc:sldChg>
      <pc:sldChg chg="modSp new">
        <pc:chgData name="Moutushi Tanha" userId="S::m.tanha@uwtsd.ac.uk::62f9b1f3-ddcf-45d7-a6a4-b667feecf47e" providerId="AD" clId="Web-{3581E622-3228-C255-EE1A-90BE60EFC25F}" dt="2026-05-12T13:10:31.198" v="166" actId="20577"/>
        <pc:sldMkLst>
          <pc:docMk/>
          <pc:sldMk cId="2637015329" sldId="444"/>
        </pc:sldMkLst>
        <pc:spChg chg="mod">
          <ac:chgData name="Moutushi Tanha" userId="S::m.tanha@uwtsd.ac.uk::62f9b1f3-ddcf-45d7-a6a4-b667feecf47e" providerId="AD" clId="Web-{3581E622-3228-C255-EE1A-90BE60EFC25F}" dt="2026-05-12T13:10:31.198" v="166" actId="20577"/>
          <ac:spMkLst>
            <pc:docMk/>
            <pc:sldMk cId="2637015329" sldId="444"/>
            <ac:spMk id="2" creationId="{C9ECDCBA-926C-39CC-DCE1-A77A8D6A65A7}"/>
          </ac:spMkLst>
        </pc:spChg>
        <pc:spChg chg="mod">
          <ac:chgData name="Moutushi Tanha" userId="S::m.tanha@uwtsd.ac.uk::62f9b1f3-ddcf-45d7-a6a4-b667feecf47e" providerId="AD" clId="Web-{3581E622-3228-C255-EE1A-90BE60EFC25F}" dt="2026-05-12T13:10:22.400" v="164" actId="20577"/>
          <ac:spMkLst>
            <pc:docMk/>
            <pc:sldMk cId="2637015329" sldId="444"/>
            <ac:spMk id="3" creationId="{B8D66AD2-2F7A-1332-07AD-EF5B1DC4C21E}"/>
          </ac:spMkLst>
        </pc:spChg>
      </pc:sldChg>
      <pc:sldChg chg="modSp new">
        <pc:chgData name="Moutushi Tanha" userId="S::m.tanha@uwtsd.ac.uk::62f9b1f3-ddcf-45d7-a6a4-b667feecf47e" providerId="AD" clId="Web-{3581E622-3228-C255-EE1A-90BE60EFC25F}" dt="2026-05-12T13:11:39.859" v="180" actId="14100"/>
        <pc:sldMkLst>
          <pc:docMk/>
          <pc:sldMk cId="3087646128" sldId="445"/>
        </pc:sldMkLst>
        <pc:spChg chg="mod">
          <ac:chgData name="Moutushi Tanha" userId="S::m.tanha@uwtsd.ac.uk::62f9b1f3-ddcf-45d7-a6a4-b667feecf47e" providerId="AD" clId="Web-{3581E622-3228-C255-EE1A-90BE60EFC25F}" dt="2026-05-12T13:11:19.717" v="174" actId="20577"/>
          <ac:spMkLst>
            <pc:docMk/>
            <pc:sldMk cId="3087646128" sldId="445"/>
            <ac:spMk id="2" creationId="{3B162539-7902-A2B2-D492-A911A98ED146}"/>
          </ac:spMkLst>
        </pc:spChg>
        <pc:spChg chg="mod">
          <ac:chgData name="Moutushi Tanha" userId="S::m.tanha@uwtsd.ac.uk::62f9b1f3-ddcf-45d7-a6a4-b667feecf47e" providerId="AD" clId="Web-{3581E622-3228-C255-EE1A-90BE60EFC25F}" dt="2026-05-12T13:11:39.859" v="180" actId="14100"/>
          <ac:spMkLst>
            <pc:docMk/>
            <pc:sldMk cId="3087646128" sldId="445"/>
            <ac:spMk id="3" creationId="{31BDA6CD-499F-4C9B-9A3D-B99305D9417D}"/>
          </ac:spMkLst>
        </pc:spChg>
      </pc:sldChg>
      <pc:sldChg chg="modSp new">
        <pc:chgData name="Moutushi Tanha" userId="S::m.tanha@uwtsd.ac.uk::62f9b1f3-ddcf-45d7-a6a4-b667feecf47e" providerId="AD" clId="Web-{3581E622-3228-C255-EE1A-90BE60EFC25F}" dt="2026-05-12T13:12:32.051" v="191" actId="20577"/>
        <pc:sldMkLst>
          <pc:docMk/>
          <pc:sldMk cId="875181799" sldId="446"/>
        </pc:sldMkLst>
        <pc:spChg chg="mod">
          <ac:chgData name="Moutushi Tanha" userId="S::m.tanha@uwtsd.ac.uk::62f9b1f3-ddcf-45d7-a6a4-b667feecf47e" providerId="AD" clId="Web-{3581E622-3228-C255-EE1A-90BE60EFC25F}" dt="2026-05-12T13:12:32.051" v="191" actId="20577"/>
          <ac:spMkLst>
            <pc:docMk/>
            <pc:sldMk cId="875181799" sldId="446"/>
            <ac:spMk id="2" creationId="{C05537A5-F5F0-CB61-094A-B8EC9E68BE47}"/>
          </ac:spMkLst>
        </pc:spChg>
        <pc:spChg chg="mod">
          <ac:chgData name="Moutushi Tanha" userId="S::m.tanha@uwtsd.ac.uk::62f9b1f3-ddcf-45d7-a6a4-b667feecf47e" providerId="AD" clId="Web-{3581E622-3228-C255-EE1A-90BE60EFC25F}" dt="2026-05-12T13:12:20.331" v="187" actId="20577"/>
          <ac:spMkLst>
            <pc:docMk/>
            <pc:sldMk cId="875181799" sldId="446"/>
            <ac:spMk id="3" creationId="{70390537-E860-4439-4E48-1EED731E3261}"/>
          </ac:spMkLst>
        </pc:spChg>
      </pc:sldChg>
      <pc:sldChg chg="modSp new">
        <pc:chgData name="Moutushi Tanha" userId="S::m.tanha@uwtsd.ac.uk::62f9b1f3-ddcf-45d7-a6a4-b667feecf47e" providerId="AD" clId="Web-{3581E622-3228-C255-EE1A-90BE60EFC25F}" dt="2026-05-12T13:17:21.088" v="228" actId="20577"/>
        <pc:sldMkLst>
          <pc:docMk/>
          <pc:sldMk cId="2195563120" sldId="447"/>
        </pc:sldMkLst>
        <pc:spChg chg="mod">
          <ac:chgData name="Moutushi Tanha" userId="S::m.tanha@uwtsd.ac.uk::62f9b1f3-ddcf-45d7-a6a4-b667feecf47e" providerId="AD" clId="Web-{3581E622-3228-C255-EE1A-90BE60EFC25F}" dt="2026-05-12T13:17:21.088" v="228" actId="20577"/>
          <ac:spMkLst>
            <pc:docMk/>
            <pc:sldMk cId="2195563120" sldId="447"/>
            <ac:spMk id="2" creationId="{D2C30330-7808-27FD-DDED-7F0A5B4F97E1}"/>
          </ac:spMkLst>
        </pc:spChg>
        <pc:spChg chg="mod">
          <ac:chgData name="Moutushi Tanha" userId="S::m.tanha@uwtsd.ac.uk::62f9b1f3-ddcf-45d7-a6a4-b667feecf47e" providerId="AD" clId="Web-{3581E622-3228-C255-EE1A-90BE60EFC25F}" dt="2026-05-12T13:14:57.484" v="194" actId="20577"/>
          <ac:spMkLst>
            <pc:docMk/>
            <pc:sldMk cId="2195563120" sldId="447"/>
            <ac:spMk id="3" creationId="{7B6A02AC-5404-A375-2C14-C50E7039E031}"/>
          </ac:spMkLst>
        </pc:spChg>
      </pc:sldChg>
      <pc:sldChg chg="modSp new">
        <pc:chgData name="Moutushi Tanha" userId="S::m.tanha@uwtsd.ac.uk::62f9b1f3-ddcf-45d7-a6a4-b667feecf47e" providerId="AD" clId="Web-{3581E622-3228-C255-EE1A-90BE60EFC25F}" dt="2026-05-12T13:15:19.345" v="198" actId="20577"/>
        <pc:sldMkLst>
          <pc:docMk/>
          <pc:sldMk cId="3946289181" sldId="448"/>
        </pc:sldMkLst>
        <pc:spChg chg="mod">
          <ac:chgData name="Moutushi Tanha" userId="S::m.tanha@uwtsd.ac.uk::62f9b1f3-ddcf-45d7-a6a4-b667feecf47e" providerId="AD" clId="Web-{3581E622-3228-C255-EE1A-90BE60EFC25F}" dt="2026-05-12T13:15:19.345" v="198" actId="20577"/>
          <ac:spMkLst>
            <pc:docMk/>
            <pc:sldMk cId="3946289181" sldId="448"/>
            <ac:spMk id="3" creationId="{69FA1160-5525-E687-7DED-1D13DC27E9F0}"/>
          </ac:spMkLst>
        </pc:spChg>
      </pc:sldChg>
      <pc:sldChg chg="modSp new">
        <pc:chgData name="Moutushi Tanha" userId="S::m.tanha@uwtsd.ac.uk::62f9b1f3-ddcf-45d7-a6a4-b667feecf47e" providerId="AD" clId="Web-{3581E622-3228-C255-EE1A-90BE60EFC25F}" dt="2026-05-12T13:15:49.097" v="201" actId="20577"/>
        <pc:sldMkLst>
          <pc:docMk/>
          <pc:sldMk cId="3714947738" sldId="449"/>
        </pc:sldMkLst>
        <pc:spChg chg="mod">
          <ac:chgData name="Moutushi Tanha" userId="S::m.tanha@uwtsd.ac.uk::62f9b1f3-ddcf-45d7-a6a4-b667feecf47e" providerId="AD" clId="Web-{3581E622-3228-C255-EE1A-90BE60EFC25F}" dt="2026-05-12T13:15:49.097" v="201" actId="20577"/>
          <ac:spMkLst>
            <pc:docMk/>
            <pc:sldMk cId="3714947738" sldId="449"/>
            <ac:spMk id="3" creationId="{DD46675F-9DB5-F7EB-747B-AA297AB73C3A}"/>
          </ac:spMkLst>
        </pc:spChg>
      </pc:sldChg>
      <pc:sldChg chg="modSp new">
        <pc:chgData name="Moutushi Tanha" userId="S::m.tanha@uwtsd.ac.uk::62f9b1f3-ddcf-45d7-a6a4-b667feecf47e" providerId="AD" clId="Web-{3581E622-3228-C255-EE1A-90BE60EFC25F}" dt="2026-05-12T13:16:37.632" v="222" actId="20577"/>
        <pc:sldMkLst>
          <pc:docMk/>
          <pc:sldMk cId="3568825000" sldId="450"/>
        </pc:sldMkLst>
        <pc:spChg chg="mod">
          <ac:chgData name="Moutushi Tanha" userId="S::m.tanha@uwtsd.ac.uk::62f9b1f3-ddcf-45d7-a6a4-b667feecf47e" providerId="AD" clId="Web-{3581E622-3228-C255-EE1A-90BE60EFC25F}" dt="2026-05-12T13:16:37.632" v="222" actId="20577"/>
          <ac:spMkLst>
            <pc:docMk/>
            <pc:sldMk cId="3568825000" sldId="450"/>
            <ac:spMk id="2" creationId="{07258BD7-4BBD-5504-0095-CF0301341407}"/>
          </ac:spMkLst>
        </pc:spChg>
        <pc:spChg chg="mod">
          <ac:chgData name="Moutushi Tanha" userId="S::m.tanha@uwtsd.ac.uk::62f9b1f3-ddcf-45d7-a6a4-b667feecf47e" providerId="AD" clId="Web-{3581E622-3228-C255-EE1A-90BE60EFC25F}" dt="2026-05-12T13:16:28.287" v="214" actId="20577"/>
          <ac:spMkLst>
            <pc:docMk/>
            <pc:sldMk cId="3568825000" sldId="450"/>
            <ac:spMk id="3" creationId="{F5B657E3-2B59-0A56-D254-06F5309DD4E7}"/>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0CD21-8F2D-23B8-09A0-7877D4D34A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354D2E2-C6F5-E333-135F-6C0CD888F9E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33724A8-421D-4F51-A644-ACB616C1187D}"/>
              </a:ext>
            </a:extLst>
          </p:cNvPr>
          <p:cNvSpPr>
            <a:spLocks noGrp="1"/>
          </p:cNvSpPr>
          <p:nvPr>
            <p:ph type="dt" sz="half" idx="10"/>
          </p:nvPr>
        </p:nvSpPr>
        <p:spPr/>
        <p:txBody>
          <a:bodyPr/>
          <a:lstStyle/>
          <a:p>
            <a:fld id="{2643DBB1-B014-44A7-808C-62E6D6316C7C}" type="datetimeFigureOut">
              <a:rPr lang="en-GB" smtClean="0"/>
              <a:t>13/05/2026</a:t>
            </a:fld>
            <a:endParaRPr lang="en-GB"/>
          </a:p>
        </p:txBody>
      </p:sp>
      <p:sp>
        <p:nvSpPr>
          <p:cNvPr id="5" name="Footer Placeholder 4">
            <a:extLst>
              <a:ext uri="{FF2B5EF4-FFF2-40B4-BE49-F238E27FC236}">
                <a16:creationId xmlns:a16="http://schemas.microsoft.com/office/drawing/2014/main" id="{FD49FF22-DC5E-5ACC-5CAD-2690ADA5EA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B12792-987E-B0A7-769E-8289FFD142CA}"/>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3902399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7B07F-7D64-1ADE-CC79-B4AE027C54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7CA0517-4354-FADC-66D1-0B5E4ED0EA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877BD4-90C0-AADB-4AE5-9BDD334D82B8}"/>
              </a:ext>
            </a:extLst>
          </p:cNvPr>
          <p:cNvSpPr>
            <a:spLocks noGrp="1"/>
          </p:cNvSpPr>
          <p:nvPr>
            <p:ph type="dt" sz="half" idx="10"/>
          </p:nvPr>
        </p:nvSpPr>
        <p:spPr/>
        <p:txBody>
          <a:bodyPr/>
          <a:lstStyle/>
          <a:p>
            <a:fld id="{2643DBB1-B014-44A7-808C-62E6D6316C7C}" type="datetimeFigureOut">
              <a:rPr lang="en-GB" smtClean="0"/>
              <a:t>13/05/2026</a:t>
            </a:fld>
            <a:endParaRPr lang="en-GB"/>
          </a:p>
        </p:txBody>
      </p:sp>
      <p:sp>
        <p:nvSpPr>
          <p:cNvPr id="5" name="Footer Placeholder 4">
            <a:extLst>
              <a:ext uri="{FF2B5EF4-FFF2-40B4-BE49-F238E27FC236}">
                <a16:creationId xmlns:a16="http://schemas.microsoft.com/office/drawing/2014/main" id="{3FB43630-D545-6CB6-2CC6-FFFEFBA8AB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C91832-BEF0-09ED-6C52-D78347B3FB2B}"/>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7568516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039E2-29B5-AFDC-D9BE-E39D631B500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FFA9EC3-7DB7-A527-0482-06C907639E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A6B1F3-A4CB-2FAD-B0A2-4A373808AA09}"/>
              </a:ext>
            </a:extLst>
          </p:cNvPr>
          <p:cNvSpPr>
            <a:spLocks noGrp="1"/>
          </p:cNvSpPr>
          <p:nvPr>
            <p:ph type="dt" sz="half" idx="10"/>
          </p:nvPr>
        </p:nvSpPr>
        <p:spPr/>
        <p:txBody>
          <a:bodyPr/>
          <a:lstStyle/>
          <a:p>
            <a:fld id="{2643DBB1-B014-44A7-808C-62E6D6316C7C}" type="datetimeFigureOut">
              <a:rPr lang="en-GB" smtClean="0"/>
              <a:t>13/05/2026</a:t>
            </a:fld>
            <a:endParaRPr lang="en-GB"/>
          </a:p>
        </p:txBody>
      </p:sp>
      <p:sp>
        <p:nvSpPr>
          <p:cNvPr id="5" name="Footer Placeholder 4">
            <a:extLst>
              <a:ext uri="{FF2B5EF4-FFF2-40B4-BE49-F238E27FC236}">
                <a16:creationId xmlns:a16="http://schemas.microsoft.com/office/drawing/2014/main" id="{323A62E8-9DED-4BC0-D859-5DC2DEFCE8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D58DD7-BB07-8AC4-E256-5F848525AABB}"/>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11551280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C4005-EF6A-98C2-AFF0-DC5C198BBB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11BAB2F-96CD-DDA4-DBC6-83A6FCA129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CEBF2B-B996-C30E-46B9-7D20BAC3547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B68E8B7-3161-AFFC-1B07-6FB7635FB95E}"/>
              </a:ext>
            </a:extLst>
          </p:cNvPr>
          <p:cNvSpPr>
            <a:spLocks noGrp="1"/>
          </p:cNvSpPr>
          <p:nvPr>
            <p:ph type="dt" sz="half" idx="10"/>
          </p:nvPr>
        </p:nvSpPr>
        <p:spPr/>
        <p:txBody>
          <a:bodyPr/>
          <a:lstStyle/>
          <a:p>
            <a:fld id="{2643DBB1-B014-44A7-808C-62E6D6316C7C}" type="datetimeFigureOut">
              <a:rPr lang="en-GB" smtClean="0"/>
              <a:t>13/05/2026</a:t>
            </a:fld>
            <a:endParaRPr lang="en-GB"/>
          </a:p>
        </p:txBody>
      </p:sp>
      <p:sp>
        <p:nvSpPr>
          <p:cNvPr id="6" name="Footer Placeholder 5">
            <a:extLst>
              <a:ext uri="{FF2B5EF4-FFF2-40B4-BE49-F238E27FC236}">
                <a16:creationId xmlns:a16="http://schemas.microsoft.com/office/drawing/2014/main" id="{967F31B4-6748-AA24-D22A-2B4F0791F90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458E60-17B3-46A7-7C64-5B1C77CEDDAA}"/>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1649809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C2B9-6C17-05B5-F86C-3CE1513F78A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52C44BA-819F-294E-A44F-127D2BB90C1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BF78564-8298-081C-FE53-DBFB5F527F0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177F551-5DA2-0DCB-A01C-C01D959BC8E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8367AA-181F-B59A-519A-5D9879EE36D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9C4FD7-D8E3-5F96-3A23-B78A17F630C1}"/>
              </a:ext>
            </a:extLst>
          </p:cNvPr>
          <p:cNvSpPr>
            <a:spLocks noGrp="1"/>
          </p:cNvSpPr>
          <p:nvPr>
            <p:ph type="dt" sz="half" idx="10"/>
          </p:nvPr>
        </p:nvSpPr>
        <p:spPr/>
        <p:txBody>
          <a:bodyPr/>
          <a:lstStyle/>
          <a:p>
            <a:fld id="{2643DBB1-B014-44A7-808C-62E6D6316C7C}" type="datetimeFigureOut">
              <a:rPr lang="en-GB" smtClean="0"/>
              <a:t>13/05/2026</a:t>
            </a:fld>
            <a:endParaRPr lang="en-GB"/>
          </a:p>
        </p:txBody>
      </p:sp>
      <p:sp>
        <p:nvSpPr>
          <p:cNvPr id="8" name="Footer Placeholder 7">
            <a:extLst>
              <a:ext uri="{FF2B5EF4-FFF2-40B4-BE49-F238E27FC236}">
                <a16:creationId xmlns:a16="http://schemas.microsoft.com/office/drawing/2014/main" id="{34EDFA60-7F4D-BF9E-DB42-F76BDCFB030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760597F-544D-B12F-3251-22390C773225}"/>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31079620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5D319-10BA-0E86-F1F7-25D2DDABF3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7AC9F1B-FBE1-BEBC-4587-F95E961AD661}"/>
              </a:ext>
            </a:extLst>
          </p:cNvPr>
          <p:cNvSpPr>
            <a:spLocks noGrp="1"/>
          </p:cNvSpPr>
          <p:nvPr>
            <p:ph type="dt" sz="half" idx="10"/>
          </p:nvPr>
        </p:nvSpPr>
        <p:spPr/>
        <p:txBody>
          <a:bodyPr/>
          <a:lstStyle/>
          <a:p>
            <a:fld id="{2643DBB1-B014-44A7-808C-62E6D6316C7C}" type="datetimeFigureOut">
              <a:rPr lang="en-GB" smtClean="0"/>
              <a:t>13/05/2026</a:t>
            </a:fld>
            <a:endParaRPr lang="en-GB"/>
          </a:p>
        </p:txBody>
      </p:sp>
      <p:sp>
        <p:nvSpPr>
          <p:cNvPr id="4" name="Footer Placeholder 3">
            <a:extLst>
              <a:ext uri="{FF2B5EF4-FFF2-40B4-BE49-F238E27FC236}">
                <a16:creationId xmlns:a16="http://schemas.microsoft.com/office/drawing/2014/main" id="{47EDBD23-A4E8-C252-BF3E-8318C56EBB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7A4EE70-5FF6-2945-38BF-8B37BD4A9877}"/>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1667775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B9D9E8D-D3D3-E7E6-C4F1-E9E024186DBA}"/>
              </a:ext>
            </a:extLst>
          </p:cNvPr>
          <p:cNvSpPr>
            <a:spLocks noGrp="1"/>
          </p:cNvSpPr>
          <p:nvPr>
            <p:ph type="dt" sz="half" idx="10"/>
          </p:nvPr>
        </p:nvSpPr>
        <p:spPr/>
        <p:txBody>
          <a:bodyPr/>
          <a:lstStyle/>
          <a:p>
            <a:fld id="{2643DBB1-B014-44A7-808C-62E6D6316C7C}" type="datetimeFigureOut">
              <a:rPr lang="en-GB" smtClean="0"/>
              <a:t>13/05/2026</a:t>
            </a:fld>
            <a:endParaRPr lang="en-GB"/>
          </a:p>
        </p:txBody>
      </p:sp>
      <p:sp>
        <p:nvSpPr>
          <p:cNvPr id="3" name="Footer Placeholder 2">
            <a:extLst>
              <a:ext uri="{FF2B5EF4-FFF2-40B4-BE49-F238E27FC236}">
                <a16:creationId xmlns:a16="http://schemas.microsoft.com/office/drawing/2014/main" id="{104F5EAD-9447-9B6B-15F7-54C7D0EE4A3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E8D483A-A925-0BB2-DE3B-E96D3F9A761B}"/>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3886091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D19DE-172D-7A6F-68BE-42A9B6CF7A7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E910C38-FB2D-83DB-7B12-44B2D2B1F19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DC6E7F-F69C-5839-26B6-B2823B4B32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4E8FE4F-D47B-F1A7-92E1-88EF8F9122BB}"/>
              </a:ext>
            </a:extLst>
          </p:cNvPr>
          <p:cNvSpPr>
            <a:spLocks noGrp="1"/>
          </p:cNvSpPr>
          <p:nvPr>
            <p:ph type="dt" sz="half" idx="10"/>
          </p:nvPr>
        </p:nvSpPr>
        <p:spPr/>
        <p:txBody>
          <a:bodyPr/>
          <a:lstStyle/>
          <a:p>
            <a:fld id="{2643DBB1-B014-44A7-808C-62E6D6316C7C}" type="datetimeFigureOut">
              <a:rPr lang="en-GB" smtClean="0"/>
              <a:t>13/05/2026</a:t>
            </a:fld>
            <a:endParaRPr lang="en-GB"/>
          </a:p>
        </p:txBody>
      </p:sp>
      <p:sp>
        <p:nvSpPr>
          <p:cNvPr id="6" name="Footer Placeholder 5">
            <a:extLst>
              <a:ext uri="{FF2B5EF4-FFF2-40B4-BE49-F238E27FC236}">
                <a16:creationId xmlns:a16="http://schemas.microsoft.com/office/drawing/2014/main" id="{2292B75A-D5B3-3513-F02A-77F91FD314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3C3763-98BE-CDAB-CD5A-D63E9413395F}"/>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40986673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76E71-5C71-9AB0-08C7-4A2D3DC9BE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CB7443-07B4-C1C6-2B65-4B2E46E703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4350299-F350-8DC1-C4E5-C10B6C5A5BB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8100DF-5260-59FE-83AA-6E328E1DC3D3}"/>
              </a:ext>
            </a:extLst>
          </p:cNvPr>
          <p:cNvSpPr>
            <a:spLocks noGrp="1"/>
          </p:cNvSpPr>
          <p:nvPr>
            <p:ph type="dt" sz="half" idx="10"/>
          </p:nvPr>
        </p:nvSpPr>
        <p:spPr/>
        <p:txBody>
          <a:bodyPr/>
          <a:lstStyle/>
          <a:p>
            <a:fld id="{2643DBB1-B014-44A7-808C-62E6D6316C7C}" type="datetimeFigureOut">
              <a:rPr lang="en-GB" smtClean="0"/>
              <a:t>13/05/2026</a:t>
            </a:fld>
            <a:endParaRPr lang="en-GB"/>
          </a:p>
        </p:txBody>
      </p:sp>
      <p:sp>
        <p:nvSpPr>
          <p:cNvPr id="6" name="Footer Placeholder 5">
            <a:extLst>
              <a:ext uri="{FF2B5EF4-FFF2-40B4-BE49-F238E27FC236}">
                <a16:creationId xmlns:a16="http://schemas.microsoft.com/office/drawing/2014/main" id="{51AB1675-7959-EB9D-8250-B8B9136D84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BC85AB-C9B3-5BAC-3A4A-8A082F65DDB0}"/>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41019835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C61A8-D9FE-F314-3845-83B4465170E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1446991-1965-8E51-D290-7463D1BC344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C6313E-7471-D231-555A-9FA3655946CD}"/>
              </a:ext>
            </a:extLst>
          </p:cNvPr>
          <p:cNvSpPr>
            <a:spLocks noGrp="1"/>
          </p:cNvSpPr>
          <p:nvPr>
            <p:ph type="dt" sz="half" idx="10"/>
          </p:nvPr>
        </p:nvSpPr>
        <p:spPr/>
        <p:txBody>
          <a:bodyPr/>
          <a:lstStyle/>
          <a:p>
            <a:fld id="{2643DBB1-B014-44A7-808C-62E6D6316C7C}" type="datetimeFigureOut">
              <a:rPr lang="en-GB" smtClean="0"/>
              <a:t>13/05/2026</a:t>
            </a:fld>
            <a:endParaRPr lang="en-GB"/>
          </a:p>
        </p:txBody>
      </p:sp>
      <p:sp>
        <p:nvSpPr>
          <p:cNvPr id="5" name="Footer Placeholder 4">
            <a:extLst>
              <a:ext uri="{FF2B5EF4-FFF2-40B4-BE49-F238E27FC236}">
                <a16:creationId xmlns:a16="http://schemas.microsoft.com/office/drawing/2014/main" id="{BBC42BB3-1A67-CBB0-1361-E732E97EF2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A6434A-2910-6BE9-66D3-4A05A688C7CA}"/>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2394240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EB82E3-EC1B-5B95-2B02-B7DEBC7A8E8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CE86F76-E479-0D34-7D00-4C7ECFE83BF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9FC602-C407-DF27-5FD8-51DE7A4E7D28}"/>
              </a:ext>
            </a:extLst>
          </p:cNvPr>
          <p:cNvSpPr>
            <a:spLocks noGrp="1"/>
          </p:cNvSpPr>
          <p:nvPr>
            <p:ph type="dt" sz="half" idx="10"/>
          </p:nvPr>
        </p:nvSpPr>
        <p:spPr/>
        <p:txBody>
          <a:bodyPr/>
          <a:lstStyle/>
          <a:p>
            <a:fld id="{2643DBB1-B014-44A7-808C-62E6D6316C7C}" type="datetimeFigureOut">
              <a:rPr lang="en-GB" smtClean="0"/>
              <a:t>13/05/2026</a:t>
            </a:fld>
            <a:endParaRPr lang="en-GB"/>
          </a:p>
        </p:txBody>
      </p:sp>
      <p:sp>
        <p:nvSpPr>
          <p:cNvPr id="5" name="Footer Placeholder 4">
            <a:extLst>
              <a:ext uri="{FF2B5EF4-FFF2-40B4-BE49-F238E27FC236}">
                <a16:creationId xmlns:a16="http://schemas.microsoft.com/office/drawing/2014/main" id="{15604ED1-CDD6-2146-10F9-FE4AB2F630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D23258C-9C7E-1BA2-C64E-9793B0BBF3FD}"/>
              </a:ext>
            </a:extLst>
          </p:cNvPr>
          <p:cNvSpPr>
            <a:spLocks noGrp="1"/>
          </p:cNvSpPr>
          <p:nvPr>
            <p:ph type="sldNum" sz="quarter" idx="12"/>
          </p:nvPr>
        </p:nvSpPr>
        <p:spPr/>
        <p:txBody>
          <a:bodyPr/>
          <a:lstStyle/>
          <a:p>
            <a:fld id="{036BD458-01EB-46EA-AE8D-EA8ADC8634F9}" type="slidenum">
              <a:rPr lang="en-GB" smtClean="0"/>
              <a:t>‹#›</a:t>
            </a:fld>
            <a:endParaRPr lang="en-GB"/>
          </a:p>
        </p:txBody>
      </p:sp>
    </p:spTree>
    <p:extLst>
      <p:ext uri="{BB962C8B-B14F-4D97-AF65-F5344CB8AC3E}">
        <p14:creationId xmlns:p14="http://schemas.microsoft.com/office/powerpoint/2010/main" val="25353916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D062E3-F984-44CE-FDB4-1567BA48181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32A47AB-A546-B250-AF30-3AFFB9E760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C5C730-12BE-535E-8404-40490DB3847C}"/>
              </a:ext>
            </a:extLst>
          </p:cNvPr>
          <p:cNvSpPr>
            <a:spLocks noGrp="1"/>
          </p:cNvSpPr>
          <p:nvPr>
            <p:ph type="dt" sz="half" idx="10"/>
          </p:nvPr>
        </p:nvSpPr>
        <p:spPr/>
        <p:txBody>
          <a:bodyPr/>
          <a:lstStyle/>
          <a:p>
            <a:fld id="{9259A3FB-1949-43C6-A6DC-3072F62DA288}" type="datetimeFigureOut">
              <a:rPr lang="en-GB" smtClean="0"/>
              <a:t>13/05/2026</a:t>
            </a:fld>
            <a:endParaRPr lang="en-GB"/>
          </a:p>
        </p:txBody>
      </p:sp>
      <p:sp>
        <p:nvSpPr>
          <p:cNvPr id="5" name="Footer Placeholder 4">
            <a:extLst>
              <a:ext uri="{FF2B5EF4-FFF2-40B4-BE49-F238E27FC236}">
                <a16:creationId xmlns:a16="http://schemas.microsoft.com/office/drawing/2014/main" id="{01D02FA1-D83D-EBC5-B5C4-56A0F224D7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AD8BC7-E163-C258-7B80-706966A8607E}"/>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41107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7B990-7E52-8EC6-0B7C-228228008A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6CB68BA-CDF9-357F-7163-BA5378C961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1BA436-114D-7D5E-9AF6-B4D31A281CB1}"/>
              </a:ext>
            </a:extLst>
          </p:cNvPr>
          <p:cNvSpPr>
            <a:spLocks noGrp="1"/>
          </p:cNvSpPr>
          <p:nvPr>
            <p:ph type="dt" sz="half" idx="10"/>
          </p:nvPr>
        </p:nvSpPr>
        <p:spPr/>
        <p:txBody>
          <a:bodyPr/>
          <a:lstStyle/>
          <a:p>
            <a:fld id="{9259A3FB-1949-43C6-A6DC-3072F62DA288}" type="datetimeFigureOut">
              <a:rPr lang="en-GB" smtClean="0"/>
              <a:t>13/05/2026</a:t>
            </a:fld>
            <a:endParaRPr lang="en-GB"/>
          </a:p>
        </p:txBody>
      </p:sp>
      <p:sp>
        <p:nvSpPr>
          <p:cNvPr id="5" name="Footer Placeholder 4">
            <a:extLst>
              <a:ext uri="{FF2B5EF4-FFF2-40B4-BE49-F238E27FC236}">
                <a16:creationId xmlns:a16="http://schemas.microsoft.com/office/drawing/2014/main" id="{C6637809-8BCA-9503-93BA-D5711B9BD7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422F28-0D19-31E2-A3C8-ADA6FC7BC3BE}"/>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425349453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E9D050-A846-9158-BAB0-F5B23E48E77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9959E15-1A27-5FF1-0B17-227C317DB52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357A83F-596F-8C9D-BC68-8B17739E6E2A}"/>
              </a:ext>
            </a:extLst>
          </p:cNvPr>
          <p:cNvSpPr>
            <a:spLocks noGrp="1"/>
          </p:cNvSpPr>
          <p:nvPr>
            <p:ph type="dt" sz="half" idx="10"/>
          </p:nvPr>
        </p:nvSpPr>
        <p:spPr/>
        <p:txBody>
          <a:bodyPr/>
          <a:lstStyle/>
          <a:p>
            <a:fld id="{9259A3FB-1949-43C6-A6DC-3072F62DA288}" type="datetimeFigureOut">
              <a:rPr lang="en-GB" smtClean="0"/>
              <a:t>13/05/2026</a:t>
            </a:fld>
            <a:endParaRPr lang="en-GB"/>
          </a:p>
        </p:txBody>
      </p:sp>
      <p:sp>
        <p:nvSpPr>
          <p:cNvPr id="5" name="Footer Placeholder 4">
            <a:extLst>
              <a:ext uri="{FF2B5EF4-FFF2-40B4-BE49-F238E27FC236}">
                <a16:creationId xmlns:a16="http://schemas.microsoft.com/office/drawing/2014/main" id="{286FD215-95A9-9AD5-35E7-548D5C5D0D3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BAFE88-C2AA-01F1-34B1-603B17805976}"/>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31089069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D00F4-F0EF-DD14-5ED5-2BB4C8AD0B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A5A78B-9DB6-7E7D-8E14-1213EB5EEF3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8EE9444-67DC-AA1F-A90A-4198995D00B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474E572-6CA2-55D1-7593-3A488CD3147A}"/>
              </a:ext>
            </a:extLst>
          </p:cNvPr>
          <p:cNvSpPr>
            <a:spLocks noGrp="1"/>
          </p:cNvSpPr>
          <p:nvPr>
            <p:ph type="dt" sz="half" idx="10"/>
          </p:nvPr>
        </p:nvSpPr>
        <p:spPr/>
        <p:txBody>
          <a:bodyPr/>
          <a:lstStyle/>
          <a:p>
            <a:fld id="{9259A3FB-1949-43C6-A6DC-3072F62DA288}" type="datetimeFigureOut">
              <a:rPr lang="en-GB" smtClean="0"/>
              <a:t>13/05/2026</a:t>
            </a:fld>
            <a:endParaRPr lang="en-GB"/>
          </a:p>
        </p:txBody>
      </p:sp>
      <p:sp>
        <p:nvSpPr>
          <p:cNvPr id="6" name="Footer Placeholder 5">
            <a:extLst>
              <a:ext uri="{FF2B5EF4-FFF2-40B4-BE49-F238E27FC236}">
                <a16:creationId xmlns:a16="http://schemas.microsoft.com/office/drawing/2014/main" id="{A1CEA3B9-C1AF-962D-E971-E7A163FE66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EA9AE2-102C-B079-E131-CA449856C262}"/>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12025967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6E7A2-F7A3-A22D-32FF-48087B5DBD5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A339BA2-A27D-8473-B2E9-8219D0B3F14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407446-5802-0EBE-F916-41E04B1025A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902C2E-D186-C7FC-6A83-E4A0B1370A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0659C21-18EF-0BE8-6D7C-53572427D0F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E4BA121-7E10-EF0D-B6F0-D18ACEA84B46}"/>
              </a:ext>
            </a:extLst>
          </p:cNvPr>
          <p:cNvSpPr>
            <a:spLocks noGrp="1"/>
          </p:cNvSpPr>
          <p:nvPr>
            <p:ph type="dt" sz="half" idx="10"/>
          </p:nvPr>
        </p:nvSpPr>
        <p:spPr/>
        <p:txBody>
          <a:bodyPr/>
          <a:lstStyle/>
          <a:p>
            <a:fld id="{9259A3FB-1949-43C6-A6DC-3072F62DA288}" type="datetimeFigureOut">
              <a:rPr lang="en-GB" smtClean="0"/>
              <a:t>13/05/2026</a:t>
            </a:fld>
            <a:endParaRPr lang="en-GB"/>
          </a:p>
        </p:txBody>
      </p:sp>
      <p:sp>
        <p:nvSpPr>
          <p:cNvPr id="8" name="Footer Placeholder 7">
            <a:extLst>
              <a:ext uri="{FF2B5EF4-FFF2-40B4-BE49-F238E27FC236}">
                <a16:creationId xmlns:a16="http://schemas.microsoft.com/office/drawing/2014/main" id="{7798F796-95F5-C897-A274-FF960936C9D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E35AE0F-0B64-CFA0-C2DE-4566099186AB}"/>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110470941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F9CA7-9141-0843-CB1E-FE3C34852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91242B1-C4CD-4D39-6F0A-0B47EEA5263F}"/>
              </a:ext>
            </a:extLst>
          </p:cNvPr>
          <p:cNvSpPr>
            <a:spLocks noGrp="1"/>
          </p:cNvSpPr>
          <p:nvPr>
            <p:ph type="dt" sz="half" idx="10"/>
          </p:nvPr>
        </p:nvSpPr>
        <p:spPr/>
        <p:txBody>
          <a:bodyPr/>
          <a:lstStyle/>
          <a:p>
            <a:fld id="{9259A3FB-1949-43C6-A6DC-3072F62DA288}" type="datetimeFigureOut">
              <a:rPr lang="en-GB" smtClean="0"/>
              <a:t>13/05/2026</a:t>
            </a:fld>
            <a:endParaRPr lang="en-GB"/>
          </a:p>
        </p:txBody>
      </p:sp>
      <p:sp>
        <p:nvSpPr>
          <p:cNvPr id="4" name="Footer Placeholder 3">
            <a:extLst>
              <a:ext uri="{FF2B5EF4-FFF2-40B4-BE49-F238E27FC236}">
                <a16:creationId xmlns:a16="http://schemas.microsoft.com/office/drawing/2014/main" id="{B786B859-8573-3E31-6132-386A817D8AB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D7CDEC-EC24-823D-491E-885505451C27}"/>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41028918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0C9205-C67A-ED34-24C0-4E46E676591E}"/>
              </a:ext>
            </a:extLst>
          </p:cNvPr>
          <p:cNvSpPr>
            <a:spLocks noGrp="1"/>
          </p:cNvSpPr>
          <p:nvPr>
            <p:ph type="dt" sz="half" idx="10"/>
          </p:nvPr>
        </p:nvSpPr>
        <p:spPr/>
        <p:txBody>
          <a:bodyPr/>
          <a:lstStyle/>
          <a:p>
            <a:fld id="{9259A3FB-1949-43C6-A6DC-3072F62DA288}" type="datetimeFigureOut">
              <a:rPr lang="en-GB" smtClean="0"/>
              <a:t>13/05/2026</a:t>
            </a:fld>
            <a:endParaRPr lang="en-GB"/>
          </a:p>
        </p:txBody>
      </p:sp>
      <p:sp>
        <p:nvSpPr>
          <p:cNvPr id="3" name="Footer Placeholder 2">
            <a:extLst>
              <a:ext uri="{FF2B5EF4-FFF2-40B4-BE49-F238E27FC236}">
                <a16:creationId xmlns:a16="http://schemas.microsoft.com/office/drawing/2014/main" id="{299E55C9-678F-9D67-A340-BA049C9E228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45A0AD-5472-7E92-94DE-8EAA69D3C188}"/>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39836093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29F14-66E7-2FA2-8F4C-40D96ED54F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E4EEBBA-A91C-F799-D32F-8A076B20F0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F22F93-75F5-B826-EAD0-EB0B36AC4C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FD647D-5645-9B06-1DFB-A64A882ABA88}"/>
              </a:ext>
            </a:extLst>
          </p:cNvPr>
          <p:cNvSpPr>
            <a:spLocks noGrp="1"/>
          </p:cNvSpPr>
          <p:nvPr>
            <p:ph type="dt" sz="half" idx="10"/>
          </p:nvPr>
        </p:nvSpPr>
        <p:spPr/>
        <p:txBody>
          <a:bodyPr/>
          <a:lstStyle/>
          <a:p>
            <a:fld id="{9259A3FB-1949-43C6-A6DC-3072F62DA288}" type="datetimeFigureOut">
              <a:rPr lang="en-GB" smtClean="0"/>
              <a:t>13/05/2026</a:t>
            </a:fld>
            <a:endParaRPr lang="en-GB"/>
          </a:p>
        </p:txBody>
      </p:sp>
      <p:sp>
        <p:nvSpPr>
          <p:cNvPr id="6" name="Footer Placeholder 5">
            <a:extLst>
              <a:ext uri="{FF2B5EF4-FFF2-40B4-BE49-F238E27FC236}">
                <a16:creationId xmlns:a16="http://schemas.microsoft.com/office/drawing/2014/main" id="{10D2E6DF-9429-763C-9369-AC482CCD80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50C27C-7612-A26C-A8A6-DAD8464606E0}"/>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190402047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563FD-0BED-F945-0107-9808311A67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F185858-925E-ACB4-DA05-36406ECACA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332CA73-E7E5-1986-31EF-C9B395A8B53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A9B923-8E97-71C6-B63B-64EFB2AF824E}"/>
              </a:ext>
            </a:extLst>
          </p:cNvPr>
          <p:cNvSpPr>
            <a:spLocks noGrp="1"/>
          </p:cNvSpPr>
          <p:nvPr>
            <p:ph type="dt" sz="half" idx="10"/>
          </p:nvPr>
        </p:nvSpPr>
        <p:spPr/>
        <p:txBody>
          <a:bodyPr/>
          <a:lstStyle/>
          <a:p>
            <a:fld id="{9259A3FB-1949-43C6-A6DC-3072F62DA288}" type="datetimeFigureOut">
              <a:rPr lang="en-GB" smtClean="0"/>
              <a:t>13/05/2026</a:t>
            </a:fld>
            <a:endParaRPr lang="en-GB"/>
          </a:p>
        </p:txBody>
      </p:sp>
      <p:sp>
        <p:nvSpPr>
          <p:cNvPr id="6" name="Footer Placeholder 5">
            <a:extLst>
              <a:ext uri="{FF2B5EF4-FFF2-40B4-BE49-F238E27FC236}">
                <a16:creationId xmlns:a16="http://schemas.microsoft.com/office/drawing/2014/main" id="{3A88289E-B3F8-9D7A-1EB0-72E12BF122A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694DC1-4A02-82CA-E8FB-A2F3FA05B3DE}"/>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249216514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3D6AEA-5D80-7C5F-B243-020652BD0C4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CD799E-9657-32C7-F4FF-7CD72D065DF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68CC21-D3CA-A106-5289-66DBCC1D9BFA}"/>
              </a:ext>
            </a:extLst>
          </p:cNvPr>
          <p:cNvSpPr>
            <a:spLocks noGrp="1"/>
          </p:cNvSpPr>
          <p:nvPr>
            <p:ph type="dt" sz="half" idx="10"/>
          </p:nvPr>
        </p:nvSpPr>
        <p:spPr/>
        <p:txBody>
          <a:bodyPr/>
          <a:lstStyle/>
          <a:p>
            <a:fld id="{9259A3FB-1949-43C6-A6DC-3072F62DA288}" type="datetimeFigureOut">
              <a:rPr lang="en-GB" smtClean="0"/>
              <a:t>13/05/2026</a:t>
            </a:fld>
            <a:endParaRPr lang="en-GB"/>
          </a:p>
        </p:txBody>
      </p:sp>
      <p:sp>
        <p:nvSpPr>
          <p:cNvPr id="5" name="Footer Placeholder 4">
            <a:extLst>
              <a:ext uri="{FF2B5EF4-FFF2-40B4-BE49-F238E27FC236}">
                <a16:creationId xmlns:a16="http://schemas.microsoft.com/office/drawing/2014/main" id="{2AAD695D-DE3A-41E1-B270-B9DF4CC605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047E83-0E4F-09A1-1894-F913DD813AEF}"/>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11853621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321A5D8-7AD4-E8B5-9F4A-451BD73FE88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243912-E7FE-24E7-E28D-9969A356B9B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6AF7C63-D04C-6910-5FD1-5DB289BED7A0}"/>
              </a:ext>
            </a:extLst>
          </p:cNvPr>
          <p:cNvSpPr>
            <a:spLocks noGrp="1"/>
          </p:cNvSpPr>
          <p:nvPr>
            <p:ph type="dt" sz="half" idx="10"/>
          </p:nvPr>
        </p:nvSpPr>
        <p:spPr/>
        <p:txBody>
          <a:bodyPr/>
          <a:lstStyle/>
          <a:p>
            <a:fld id="{9259A3FB-1949-43C6-A6DC-3072F62DA288}" type="datetimeFigureOut">
              <a:rPr lang="en-GB" smtClean="0"/>
              <a:t>13/05/2026</a:t>
            </a:fld>
            <a:endParaRPr lang="en-GB"/>
          </a:p>
        </p:txBody>
      </p:sp>
      <p:sp>
        <p:nvSpPr>
          <p:cNvPr id="5" name="Footer Placeholder 4">
            <a:extLst>
              <a:ext uri="{FF2B5EF4-FFF2-40B4-BE49-F238E27FC236}">
                <a16:creationId xmlns:a16="http://schemas.microsoft.com/office/drawing/2014/main" id="{C830EF8B-6278-E4A7-BC0C-5CDE5E34300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2C899C-7A99-E7ED-87DD-2217D58049DD}"/>
              </a:ext>
            </a:extLst>
          </p:cNvPr>
          <p:cNvSpPr>
            <a:spLocks noGrp="1"/>
          </p:cNvSpPr>
          <p:nvPr>
            <p:ph type="sldNum" sz="quarter" idx="12"/>
          </p:nvPr>
        </p:nvSpPr>
        <p:spPr/>
        <p:txBody>
          <a:bodyPr/>
          <a:lstStyle/>
          <a:p>
            <a:fld id="{3023776B-0C6D-4A0C-B1B5-264372CD9B05}" type="slidenum">
              <a:rPr lang="en-GB" smtClean="0"/>
              <a:t>‹#›</a:t>
            </a:fld>
            <a:endParaRPr lang="en-GB"/>
          </a:p>
        </p:txBody>
      </p:sp>
    </p:spTree>
    <p:extLst>
      <p:ext uri="{BB962C8B-B14F-4D97-AF65-F5344CB8AC3E}">
        <p14:creationId xmlns:p14="http://schemas.microsoft.com/office/powerpoint/2010/main" val="6491065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D6AC35-E243-F81A-4C5E-DE61B2BF4BA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683964-67FE-782B-5987-ED89A591A1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66D191-37E2-E818-F53C-E8756458BE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643DBB1-B014-44A7-808C-62E6D6316C7C}" type="datetimeFigureOut">
              <a:rPr lang="en-GB" smtClean="0"/>
              <a:t>13/05/2026</a:t>
            </a:fld>
            <a:endParaRPr lang="en-GB"/>
          </a:p>
        </p:txBody>
      </p:sp>
      <p:sp>
        <p:nvSpPr>
          <p:cNvPr id="5" name="Footer Placeholder 4">
            <a:extLst>
              <a:ext uri="{FF2B5EF4-FFF2-40B4-BE49-F238E27FC236}">
                <a16:creationId xmlns:a16="http://schemas.microsoft.com/office/drawing/2014/main" id="{8E915088-7573-0ACD-BDC8-5E3973C8B7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1DA240F-5C2C-193E-2169-2224A3BC8F6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36BD458-01EB-46EA-AE8D-EA8ADC8634F9}" type="slidenum">
              <a:rPr lang="en-GB" smtClean="0"/>
              <a:t>‹#›</a:t>
            </a:fld>
            <a:endParaRPr lang="en-GB"/>
          </a:p>
        </p:txBody>
      </p:sp>
    </p:spTree>
    <p:extLst>
      <p:ext uri="{BB962C8B-B14F-4D97-AF65-F5344CB8AC3E}">
        <p14:creationId xmlns:p14="http://schemas.microsoft.com/office/powerpoint/2010/main" val="241693675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FC3AF4-7B45-C5A6-DB34-7D3E0EE3AD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FE36243-926D-C7B0-FB69-93C6125B78E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6FDABE0-B6C1-7F50-3E77-B454AC50A5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59A3FB-1949-43C6-A6DC-3072F62DA288}" type="datetimeFigureOut">
              <a:rPr lang="en-GB" smtClean="0"/>
              <a:t>13/05/2026</a:t>
            </a:fld>
            <a:endParaRPr lang="en-GB"/>
          </a:p>
        </p:txBody>
      </p:sp>
      <p:sp>
        <p:nvSpPr>
          <p:cNvPr id="5" name="Footer Placeholder 4">
            <a:extLst>
              <a:ext uri="{FF2B5EF4-FFF2-40B4-BE49-F238E27FC236}">
                <a16:creationId xmlns:a16="http://schemas.microsoft.com/office/drawing/2014/main" id="{605008C4-3AD4-7067-49BC-43B587104E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C9E9BF8-8D45-D308-68E4-2C7C196359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023776B-0C6D-4A0C-B1B5-264372CD9B05}" type="slidenum">
              <a:rPr lang="en-GB" smtClean="0"/>
              <a:t>‹#›</a:t>
            </a:fld>
            <a:endParaRPr lang="en-GB"/>
          </a:p>
        </p:txBody>
      </p:sp>
    </p:spTree>
    <p:extLst>
      <p:ext uri="{BB962C8B-B14F-4D97-AF65-F5344CB8AC3E}">
        <p14:creationId xmlns:p14="http://schemas.microsoft.com/office/powerpoint/2010/main" val="30296707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youtube.com/watch?v=fwXCD2PeDXU" TargetMode="External"/><Relationship Id="rId2" Type="http://schemas.openxmlformats.org/officeDocument/2006/relationships/hyperlink" Target="https://www.youtube.com/watch?v=Xaf4iNOKRyU" TargetMode="External"/><Relationship Id="rId1" Type="http://schemas.openxmlformats.org/officeDocument/2006/relationships/slideLayout" Target="../slideLayouts/slideLayout2.xml"/><Relationship Id="rId4" Type="http://schemas.openxmlformats.org/officeDocument/2006/relationships/hyperlink" Target="https://www.youtube.com/watch?v=Mvn6XcKSq6w" TargetMode="Externa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pn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7.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7.xml"/></Relationships>
</file>

<file path=ppt/slides/_rels/slide10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0D91D0C5-10D1-B0EF-02C6-B18FA25CD8F6}"/>
              </a:ext>
            </a:extLst>
          </p:cNvPr>
          <p:cNvSpPr>
            <a:spLocks noGrp="1"/>
          </p:cNvSpPr>
          <p:nvPr>
            <p:ph type="ctrTitle"/>
          </p:nvPr>
        </p:nvSpPr>
        <p:spPr>
          <a:xfrm>
            <a:off x="1314824" y="735106"/>
            <a:ext cx="10053763" cy="2928470"/>
          </a:xfrm>
        </p:spPr>
        <p:txBody>
          <a:bodyPr anchor="b">
            <a:normAutofit/>
          </a:bodyPr>
          <a:lstStyle/>
          <a:p>
            <a:pPr algn="l"/>
            <a:r>
              <a:rPr lang="en-GB" sz="4800">
                <a:solidFill>
                  <a:srgbClr val="FFFFFF"/>
                </a:solidFill>
                <a:cs typeface="Calibri Light"/>
              </a:rPr>
              <a:t>Session 3</a:t>
            </a:r>
          </a:p>
        </p:txBody>
      </p:sp>
      <p:sp>
        <p:nvSpPr>
          <p:cNvPr id="3" name="Subtitle 2">
            <a:extLst>
              <a:ext uri="{FF2B5EF4-FFF2-40B4-BE49-F238E27FC236}">
                <a16:creationId xmlns:a16="http://schemas.microsoft.com/office/drawing/2014/main" id="{9C0050B2-7E48-A9C8-230A-36802E9F666A}"/>
              </a:ext>
            </a:extLst>
          </p:cNvPr>
          <p:cNvSpPr>
            <a:spLocks noGrp="1"/>
          </p:cNvSpPr>
          <p:nvPr>
            <p:ph type="subTitle" idx="1"/>
          </p:nvPr>
        </p:nvSpPr>
        <p:spPr>
          <a:xfrm>
            <a:off x="1350682" y="4870824"/>
            <a:ext cx="10005951" cy="1458258"/>
          </a:xfrm>
        </p:spPr>
        <p:txBody>
          <a:bodyPr vert="horz" lIns="91440" tIns="45720" rIns="91440" bIns="45720" rtlCol="0" anchor="ctr">
            <a:normAutofit/>
          </a:bodyPr>
          <a:lstStyle/>
          <a:p>
            <a:pPr algn="l"/>
            <a:r>
              <a:rPr lang="en-GB" sz="4400" dirty="0">
                <a:cs typeface="Calibri"/>
              </a:rPr>
              <a:t>Controlling</a:t>
            </a:r>
          </a:p>
        </p:txBody>
      </p:sp>
    </p:spTree>
    <p:extLst>
      <p:ext uri="{BB962C8B-B14F-4D97-AF65-F5344CB8AC3E}">
        <p14:creationId xmlns:p14="http://schemas.microsoft.com/office/powerpoint/2010/main" val="726510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4FAF8E-BD3E-4836-7FF9-FA8E03955E9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B0855AA-8811-F939-0074-F6C098FC4AD3}"/>
              </a:ext>
            </a:extLst>
          </p:cNvPr>
          <p:cNvSpPr>
            <a:spLocks noGrp="1"/>
          </p:cNvSpPr>
          <p:nvPr>
            <p:ph idx="1"/>
          </p:nvPr>
        </p:nvSpPr>
        <p:spPr/>
        <p:txBody>
          <a:bodyPr vert="horz" lIns="91440" tIns="45720" rIns="91440" bIns="45720" rtlCol="0" anchor="t">
            <a:normAutofit/>
          </a:bodyPr>
          <a:lstStyle/>
          <a:p>
            <a:r>
              <a:rPr lang="en-US" dirty="0">
                <a:ea typeface="+mn-lt"/>
                <a:cs typeface="+mn-lt"/>
                <a:hlinkClick r:id="rId2"/>
              </a:rPr>
              <a:t>Controlling as a Function of Management Free Principles of Management Video</a:t>
            </a:r>
          </a:p>
          <a:p>
            <a:r>
              <a:rPr lang="en-US" dirty="0">
                <a:ea typeface="+mn-lt"/>
                <a:cs typeface="+mn-lt"/>
                <a:hlinkClick r:id="rId3"/>
              </a:rPr>
              <a:t>Management control</a:t>
            </a:r>
          </a:p>
          <a:p>
            <a:r>
              <a:rPr lang="en-US" dirty="0">
                <a:ea typeface="+mn-lt"/>
                <a:cs typeface="+mn-lt"/>
                <a:hlinkClick r:id="rId4"/>
              </a:rPr>
              <a:t>ORGANIZATIONAL CONTROL AND CULTURE</a:t>
            </a:r>
            <a:endParaRPr lang="en-US" dirty="0">
              <a:ea typeface="Calibri"/>
              <a:cs typeface="Calibri"/>
            </a:endParaRPr>
          </a:p>
        </p:txBody>
      </p:sp>
    </p:spTree>
    <p:extLst>
      <p:ext uri="{BB962C8B-B14F-4D97-AF65-F5344CB8AC3E}">
        <p14:creationId xmlns:p14="http://schemas.microsoft.com/office/powerpoint/2010/main" val="3516212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5BEE3-CE8A-572C-8220-3625D630AD3E}"/>
              </a:ext>
            </a:extLst>
          </p:cNvPr>
          <p:cNvSpPr>
            <a:spLocks noGrp="1"/>
          </p:cNvSpPr>
          <p:nvPr>
            <p:ph type="title"/>
          </p:nvPr>
        </p:nvSpPr>
        <p:spPr>
          <a:xfrm>
            <a:off x="838200" y="365125"/>
            <a:ext cx="10515600" cy="890135"/>
          </a:xfrm>
        </p:spPr>
        <p:txBody>
          <a:bodyPr>
            <a:normAutofit fontScale="90000"/>
          </a:bodyPr>
          <a:lstStyle/>
          <a:p>
            <a:pPr algn="ctr"/>
            <a:br>
              <a:rPr lang="en-US" dirty="0">
                <a:ea typeface="+mj-lt"/>
                <a:cs typeface="+mj-lt"/>
              </a:rPr>
            </a:br>
            <a:r>
              <a:rPr lang="en-US" b="1">
                <a:ea typeface="+mj-lt"/>
                <a:cs typeface="+mj-lt"/>
              </a:rPr>
              <a:t>Learning Objectives</a:t>
            </a:r>
            <a:endParaRPr lang="en-US"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6FDDC45-F027-0FE9-930A-09877D2B275D}"/>
              </a:ext>
            </a:extLst>
          </p:cNvPr>
          <p:cNvSpPr>
            <a:spLocks noGrp="1"/>
          </p:cNvSpPr>
          <p:nvPr>
            <p:ph idx="1"/>
          </p:nvPr>
        </p:nvSpPr>
        <p:spPr/>
        <p:txBody>
          <a:bodyPr vert="horz" lIns="91440" tIns="45720" rIns="91440" bIns="45720" rtlCol="0" anchor="t">
            <a:normAutofit/>
          </a:bodyPr>
          <a:lstStyle/>
          <a:p>
            <a:r>
              <a:rPr lang="en-US">
                <a:ea typeface="+mn-lt"/>
                <a:cs typeface="+mn-lt"/>
              </a:rPr>
              <a:t>1. Explain the nature and importance of control.</a:t>
            </a:r>
            <a:endParaRPr lang="en-US">
              <a:ea typeface="Calibri" panose="020F0502020204030204"/>
              <a:cs typeface="Calibri" panose="020F0502020204030204"/>
            </a:endParaRPr>
          </a:p>
          <a:p>
            <a:r>
              <a:rPr lang="en-US">
                <a:ea typeface="+mn-lt"/>
                <a:cs typeface="+mn-lt"/>
              </a:rPr>
              <a:t>2. Describe the three steps in the control process.</a:t>
            </a:r>
            <a:endParaRPr lang="en-US"/>
          </a:p>
          <a:p>
            <a:r>
              <a:rPr lang="en-US">
                <a:ea typeface="+mn-lt"/>
                <a:cs typeface="+mn-lt"/>
              </a:rPr>
              <a:t>3. Explain how organizational and employee performance are measured.</a:t>
            </a:r>
            <a:endParaRPr lang="en-US"/>
          </a:p>
          <a:p>
            <a:r>
              <a:rPr lang="en-US">
                <a:ea typeface="+mn-lt"/>
                <a:cs typeface="+mn-lt"/>
              </a:rPr>
              <a:t>4. Describe tools used to measure organizational performance.</a:t>
            </a:r>
            <a:endParaRPr lang="en-US"/>
          </a:p>
          <a:p>
            <a:r>
              <a:rPr lang="en-US">
                <a:ea typeface="+mn-lt"/>
                <a:cs typeface="+mn-lt"/>
              </a:rPr>
              <a:t>5. Discuss contemporary issues in control.</a:t>
            </a:r>
            <a:endParaRPr lang="en-US"/>
          </a:p>
          <a:p>
            <a:endParaRPr lang="en-US" dirty="0">
              <a:ea typeface="Calibri"/>
              <a:cs typeface="Calibri"/>
            </a:endParaRPr>
          </a:p>
        </p:txBody>
      </p:sp>
    </p:spTree>
    <p:extLst>
      <p:ext uri="{BB962C8B-B14F-4D97-AF65-F5344CB8AC3E}">
        <p14:creationId xmlns:p14="http://schemas.microsoft.com/office/powerpoint/2010/main" val="7329047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person sitting at a table with a paper&#10;&#10;AI-generated content may be incorrect.">
            <a:extLst>
              <a:ext uri="{FF2B5EF4-FFF2-40B4-BE49-F238E27FC236}">
                <a16:creationId xmlns:a16="http://schemas.microsoft.com/office/drawing/2014/main" id="{D21072D8-1EC9-6027-EE9C-28605D118F64}"/>
              </a:ext>
            </a:extLst>
          </p:cNvPr>
          <p:cNvPicPr>
            <a:picLocks noChangeAspect="1"/>
          </p:cNvPicPr>
          <p:nvPr/>
        </p:nvPicPr>
        <p:blipFill>
          <a:blip r:embed="rId2"/>
          <a:stretch>
            <a:fillRect/>
          </a:stretch>
        </p:blipFill>
        <p:spPr>
          <a:xfrm>
            <a:off x="7196" y="819509"/>
            <a:ext cx="12170420" cy="6038491"/>
          </a:xfrm>
          <a:prstGeom prst="rect">
            <a:avLst/>
          </a:prstGeom>
        </p:spPr>
      </p:pic>
      <p:pic>
        <p:nvPicPr>
          <p:cNvPr id="3" name="Picture 2" descr="A black text on a white background&#10;&#10;AI-generated content may be incorrect.">
            <a:extLst>
              <a:ext uri="{FF2B5EF4-FFF2-40B4-BE49-F238E27FC236}">
                <a16:creationId xmlns:a16="http://schemas.microsoft.com/office/drawing/2014/main" id="{721BA115-CED0-25C1-0C91-FF2DF4FB18F5}"/>
              </a:ext>
            </a:extLst>
          </p:cNvPr>
          <p:cNvPicPr>
            <a:picLocks noChangeAspect="1"/>
          </p:cNvPicPr>
          <p:nvPr/>
        </p:nvPicPr>
        <p:blipFill>
          <a:blip r:embed="rId3"/>
          <a:stretch>
            <a:fillRect/>
          </a:stretch>
        </p:blipFill>
        <p:spPr>
          <a:xfrm>
            <a:off x="1691048" y="148267"/>
            <a:ext cx="8709263" cy="666750"/>
          </a:xfrm>
          <a:prstGeom prst="rect">
            <a:avLst/>
          </a:prstGeom>
        </p:spPr>
      </p:pic>
    </p:spTree>
    <p:extLst>
      <p:ext uri="{BB962C8B-B14F-4D97-AF65-F5344CB8AC3E}">
        <p14:creationId xmlns:p14="http://schemas.microsoft.com/office/powerpoint/2010/main" val="2990877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white text on a white background&#10;&#10;AI-generated content may be incorrect.">
            <a:extLst>
              <a:ext uri="{FF2B5EF4-FFF2-40B4-BE49-F238E27FC236}">
                <a16:creationId xmlns:a16="http://schemas.microsoft.com/office/drawing/2014/main" id="{40C26580-1385-67E1-AF11-EF386CBDFB94}"/>
              </a:ext>
            </a:extLst>
          </p:cNvPr>
          <p:cNvPicPr>
            <a:picLocks noChangeAspect="1"/>
          </p:cNvPicPr>
          <p:nvPr/>
        </p:nvPicPr>
        <p:blipFill>
          <a:blip r:embed="rId2"/>
          <a:stretch>
            <a:fillRect/>
          </a:stretch>
        </p:blipFill>
        <p:spPr>
          <a:xfrm>
            <a:off x="0" y="691034"/>
            <a:ext cx="12192000" cy="6158856"/>
          </a:xfrm>
          <a:prstGeom prst="rect">
            <a:avLst/>
          </a:prstGeom>
        </p:spPr>
      </p:pic>
      <p:pic>
        <p:nvPicPr>
          <p:cNvPr id="4" name="Picture 3" descr="A black text on a white background&#10;&#10;AI-generated content may be incorrect.">
            <a:extLst>
              <a:ext uri="{FF2B5EF4-FFF2-40B4-BE49-F238E27FC236}">
                <a16:creationId xmlns:a16="http://schemas.microsoft.com/office/drawing/2014/main" id="{134A7BE8-5F9C-959B-EE34-CF8D1BB2639D}"/>
              </a:ext>
            </a:extLst>
          </p:cNvPr>
          <p:cNvPicPr>
            <a:picLocks noChangeAspect="1"/>
          </p:cNvPicPr>
          <p:nvPr/>
        </p:nvPicPr>
        <p:blipFill>
          <a:blip r:embed="rId3"/>
          <a:stretch>
            <a:fillRect/>
          </a:stretch>
        </p:blipFill>
        <p:spPr>
          <a:xfrm>
            <a:off x="1741369" y="-2695"/>
            <a:ext cx="8709263" cy="666750"/>
          </a:xfrm>
          <a:prstGeom prst="rect">
            <a:avLst/>
          </a:prstGeom>
        </p:spPr>
      </p:pic>
    </p:spTree>
    <p:extLst>
      <p:ext uri="{BB962C8B-B14F-4D97-AF65-F5344CB8AC3E}">
        <p14:creationId xmlns:p14="http://schemas.microsoft.com/office/powerpoint/2010/main" val="1423272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white text on a black background&#10;&#10;AI-generated content may be incorrect.">
            <a:extLst>
              <a:ext uri="{FF2B5EF4-FFF2-40B4-BE49-F238E27FC236}">
                <a16:creationId xmlns:a16="http://schemas.microsoft.com/office/drawing/2014/main" id="{CFDF2065-5FF6-2405-7C12-0B2089CD552B}"/>
              </a:ext>
            </a:extLst>
          </p:cNvPr>
          <p:cNvPicPr>
            <a:picLocks noChangeAspect="1"/>
          </p:cNvPicPr>
          <p:nvPr/>
        </p:nvPicPr>
        <p:blipFill>
          <a:blip r:embed="rId2"/>
          <a:stretch>
            <a:fillRect/>
          </a:stretch>
        </p:blipFill>
        <p:spPr>
          <a:xfrm>
            <a:off x="252047" y="285722"/>
            <a:ext cx="11746522" cy="6315863"/>
          </a:xfrm>
          <a:prstGeom prst="rect">
            <a:avLst/>
          </a:prstGeom>
        </p:spPr>
      </p:pic>
    </p:spTree>
    <p:extLst>
      <p:ext uri="{BB962C8B-B14F-4D97-AF65-F5344CB8AC3E}">
        <p14:creationId xmlns:p14="http://schemas.microsoft.com/office/powerpoint/2010/main" val="696162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0EB1DAE-B448-A2B6-293E-0BFD4C92DF24}"/>
              </a:ext>
            </a:extLst>
          </p:cNvPr>
          <p:cNvPicPr>
            <a:picLocks noChangeAspect="1"/>
          </p:cNvPicPr>
          <p:nvPr/>
        </p:nvPicPr>
        <p:blipFill>
          <a:blip r:embed="rId2"/>
          <a:stretch>
            <a:fillRect/>
          </a:stretch>
        </p:blipFill>
        <p:spPr>
          <a:xfrm>
            <a:off x="812799" y="457200"/>
            <a:ext cx="10566401" cy="5943600"/>
          </a:xfrm>
          <a:prstGeom prst="rect">
            <a:avLst/>
          </a:prstGeom>
        </p:spPr>
      </p:pic>
    </p:spTree>
    <p:extLst>
      <p:ext uri="{BB962C8B-B14F-4D97-AF65-F5344CB8AC3E}">
        <p14:creationId xmlns:p14="http://schemas.microsoft.com/office/powerpoint/2010/main" val="28822582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631919-8080-8E8A-B68B-17660731AEC4}"/>
              </a:ext>
            </a:extLst>
          </p:cNvPr>
          <p:cNvSpPr>
            <a:spLocks noGrp="1"/>
          </p:cNvSpPr>
          <p:nvPr>
            <p:ph type="title"/>
          </p:nvPr>
        </p:nvSpPr>
        <p:spPr>
          <a:xfrm>
            <a:off x="838200" y="365125"/>
            <a:ext cx="10515600" cy="770392"/>
          </a:xfrm>
        </p:spPr>
        <p:txBody>
          <a:bodyPr>
            <a:normAutofit fontScale="90000"/>
          </a:bodyPr>
          <a:lstStyle/>
          <a:p>
            <a:pPr algn="ctr"/>
            <a:br>
              <a:rPr lang="en-US" sz="3200" b="1" dirty="0">
                <a:latin typeface="Segoe UI"/>
                <a:cs typeface="Segoe UI"/>
              </a:rPr>
            </a:br>
            <a:r>
              <a:rPr lang="en-US" sz="3200" b="1">
                <a:latin typeface="Segoe UI"/>
                <a:cs typeface="Segoe UI"/>
              </a:rPr>
              <a:t>What is controlling and its importance in Management</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990AD35-C982-526A-3E27-1C189ABB0BA1}"/>
              </a:ext>
            </a:extLst>
          </p:cNvPr>
          <p:cNvSpPr>
            <a:spLocks noGrp="1"/>
          </p:cNvSpPr>
          <p:nvPr>
            <p:ph idx="1"/>
          </p:nvPr>
        </p:nvSpPr>
        <p:spPr>
          <a:xfrm>
            <a:off x="838200" y="1422854"/>
            <a:ext cx="10515600" cy="4966380"/>
          </a:xfrm>
        </p:spPr>
        <p:txBody>
          <a:bodyPr vert="horz" lIns="91440" tIns="45720" rIns="91440" bIns="45720" rtlCol="0" anchor="t">
            <a:noAutofit/>
          </a:bodyPr>
          <a:lstStyle/>
          <a:p>
            <a:r>
              <a:rPr lang="en-US" sz="2000" b="1">
                <a:latin typeface="Segoe UI"/>
                <a:cs typeface="Segoe UI"/>
              </a:rPr>
              <a:t>Definition:</a:t>
            </a:r>
            <a:r>
              <a:rPr lang="en-US" sz="2000">
                <a:latin typeface="Segoe UI"/>
                <a:cs typeface="Segoe UI"/>
              </a:rPr>
              <a:t> Controlling is the process of </a:t>
            </a:r>
            <a:r>
              <a:rPr lang="en-US" sz="2000" b="1">
                <a:latin typeface="Segoe UI"/>
                <a:cs typeface="Segoe UI"/>
              </a:rPr>
              <a:t>monitoring, comparing, and correcting work performance</a:t>
            </a:r>
            <a:r>
              <a:rPr lang="en-US" sz="2000">
                <a:latin typeface="Segoe UI"/>
                <a:cs typeface="Segoe UI"/>
              </a:rPr>
              <a:t>.</a:t>
            </a:r>
            <a:endParaRPr lang="en-US" sz="2000">
              <a:ea typeface="Calibri"/>
              <a:cs typeface="Calibri"/>
            </a:endParaRPr>
          </a:p>
          <a:p>
            <a:r>
              <a:rPr lang="en-US" sz="2000" b="1" dirty="0">
                <a:latin typeface="Segoe UI"/>
                <a:cs typeface="Segoe UI"/>
              </a:rPr>
              <a:t>Purpose:</a:t>
            </a:r>
            <a:r>
              <a:rPr lang="en-US" sz="2000" dirty="0">
                <a:latin typeface="Segoe UI"/>
                <a:cs typeface="Segoe UI"/>
              </a:rPr>
              <a:t> Helps managers determine whether </a:t>
            </a:r>
            <a:r>
              <a:rPr lang="en-US" sz="2000" dirty="0" err="1">
                <a:latin typeface="Segoe UI"/>
                <a:cs typeface="Segoe UI"/>
              </a:rPr>
              <a:t>organisational</a:t>
            </a:r>
            <a:r>
              <a:rPr lang="en-US" sz="2000" dirty="0">
                <a:latin typeface="Segoe UI"/>
                <a:cs typeface="Segoe UI"/>
              </a:rPr>
              <a:t> activities are being performed as planned.</a:t>
            </a:r>
            <a:endParaRPr lang="en-US" sz="2000">
              <a:ea typeface="Calibri"/>
              <a:cs typeface="Calibri"/>
            </a:endParaRPr>
          </a:p>
          <a:p>
            <a:r>
              <a:rPr lang="en-US" sz="2000" b="1">
                <a:latin typeface="Segoe UI"/>
                <a:cs typeface="Segoe UI"/>
              </a:rPr>
              <a:t>Performance evaluation:</a:t>
            </a:r>
            <a:r>
              <a:rPr lang="en-US" sz="2000">
                <a:latin typeface="Segoe UI"/>
                <a:cs typeface="Segoe UI"/>
              </a:rPr>
              <a:t> Involves comparing </a:t>
            </a:r>
            <a:r>
              <a:rPr lang="en-US" sz="2000" b="1">
                <a:latin typeface="Segoe UI"/>
                <a:cs typeface="Segoe UI"/>
              </a:rPr>
              <a:t>actual performance with desired standards</a:t>
            </a:r>
            <a:r>
              <a:rPr lang="en-US" sz="2000">
                <a:latin typeface="Segoe UI"/>
                <a:cs typeface="Segoe UI"/>
              </a:rPr>
              <a:t>.</a:t>
            </a:r>
            <a:endParaRPr lang="en-US" sz="2000">
              <a:ea typeface="Calibri"/>
              <a:cs typeface="Calibri"/>
            </a:endParaRPr>
          </a:p>
          <a:p>
            <a:r>
              <a:rPr lang="en-US" sz="2000" b="1" dirty="0">
                <a:latin typeface="Segoe UI"/>
                <a:cs typeface="Segoe UI"/>
              </a:rPr>
              <a:t>Outcome:</a:t>
            </a:r>
            <a:r>
              <a:rPr lang="en-US" sz="2000" dirty="0">
                <a:latin typeface="Segoe UI"/>
                <a:cs typeface="Segoe UI"/>
              </a:rPr>
              <a:t> Ensures that activities are carried out in ways that help achieve </a:t>
            </a:r>
            <a:r>
              <a:rPr lang="en-US" sz="2000" dirty="0" err="1">
                <a:latin typeface="Segoe UI"/>
                <a:cs typeface="Segoe UI"/>
              </a:rPr>
              <a:t>organisational</a:t>
            </a:r>
            <a:r>
              <a:rPr lang="en-US" sz="2000" dirty="0">
                <a:latin typeface="Segoe UI"/>
                <a:cs typeface="Segoe UI"/>
              </a:rPr>
              <a:t> goals.</a:t>
            </a:r>
            <a:endParaRPr lang="en-US" sz="2000">
              <a:ea typeface="Calibri"/>
              <a:cs typeface="Calibri"/>
            </a:endParaRPr>
          </a:p>
          <a:p>
            <a:r>
              <a:rPr lang="en-US" sz="2000" b="1" dirty="0">
                <a:latin typeface="Segoe UI"/>
                <a:cs typeface="Segoe UI"/>
              </a:rPr>
              <a:t>Effectiveness of control:</a:t>
            </a:r>
            <a:r>
              <a:rPr lang="en-US" sz="2000" dirty="0">
                <a:latin typeface="Segoe UI"/>
                <a:cs typeface="Segoe UI"/>
              </a:rPr>
              <a:t> Measured by how well it helps employees and managers </a:t>
            </a:r>
            <a:r>
              <a:rPr lang="en-US" sz="2000" b="1" dirty="0">
                <a:latin typeface="Segoe UI"/>
                <a:cs typeface="Segoe UI"/>
              </a:rPr>
              <a:t>achieve their objectives</a:t>
            </a:r>
            <a:r>
              <a:rPr lang="en-US" sz="2000" dirty="0">
                <a:latin typeface="Segoe UI"/>
                <a:cs typeface="Segoe UI"/>
              </a:rPr>
              <a:t>.</a:t>
            </a:r>
            <a:endParaRPr lang="en-US" sz="2000">
              <a:ea typeface="Calibri"/>
              <a:cs typeface="Calibri"/>
            </a:endParaRPr>
          </a:p>
          <a:p>
            <a:r>
              <a:rPr lang="en-US" sz="2000" b="1">
                <a:latin typeface="Segoe UI"/>
                <a:cs typeface="Segoe UI"/>
              </a:rPr>
              <a:t>Historical perspective:</a:t>
            </a:r>
            <a:endParaRPr lang="en-US" sz="2000">
              <a:ea typeface="Calibri"/>
              <a:cs typeface="Calibri"/>
            </a:endParaRPr>
          </a:p>
          <a:p>
            <a:r>
              <a:rPr lang="en-US" sz="2000">
                <a:latin typeface="Segoe UI"/>
                <a:cs typeface="Segoe UI"/>
              </a:rPr>
              <a:t>Control practices (e.g., accounting and auditing) existed in </a:t>
            </a:r>
            <a:r>
              <a:rPr lang="en-US" sz="2000" b="1">
                <a:latin typeface="Segoe UI"/>
                <a:cs typeface="Segoe UI"/>
              </a:rPr>
              <a:t>ancient China and Egypt</a:t>
            </a:r>
            <a:r>
              <a:rPr lang="en-US" sz="2000">
                <a:latin typeface="Segoe UI"/>
                <a:cs typeface="Segoe UI"/>
              </a:rPr>
              <a:t>.</a:t>
            </a:r>
            <a:endParaRPr lang="en-US" sz="2000">
              <a:ea typeface="Calibri"/>
              <a:cs typeface="Calibri"/>
            </a:endParaRPr>
          </a:p>
          <a:p>
            <a:r>
              <a:rPr lang="en-US" sz="2000">
                <a:latin typeface="Segoe UI"/>
                <a:cs typeface="Segoe UI"/>
              </a:rPr>
              <a:t>Modern control concepts were shaped by thinkers such as </a:t>
            </a:r>
            <a:r>
              <a:rPr lang="en-US" sz="2000" b="1">
                <a:latin typeface="Segoe UI"/>
                <a:cs typeface="Segoe UI"/>
              </a:rPr>
              <a:t>Frederick Taylor, Henri Fayol, and Max Weber</a:t>
            </a:r>
            <a:r>
              <a:rPr lang="en-US" sz="2000">
                <a:latin typeface="Segoe UI"/>
                <a:cs typeface="Segoe UI"/>
              </a:rPr>
              <a: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739095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D1764D-0019-E19D-6077-8CC8C927F058}"/>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47C5E33-4FE7-A7E1-9868-4C3DBD184CDE}"/>
              </a:ext>
            </a:extLst>
          </p:cNvPr>
          <p:cNvSpPr>
            <a:spLocks noGrp="1"/>
          </p:cNvSpPr>
          <p:nvPr>
            <p:ph idx="1"/>
          </p:nvPr>
        </p:nvSpPr>
        <p:spPr/>
        <p:txBody>
          <a:bodyPr vert="horz" lIns="91440" tIns="45720" rIns="91440" bIns="45720" rtlCol="0" anchor="t">
            <a:normAutofit/>
          </a:bodyPr>
          <a:lstStyle/>
          <a:p>
            <a:r>
              <a:rPr lang="en-US" sz="2400" b="1">
                <a:latin typeface="Segoe UI"/>
                <a:cs typeface="Segoe UI"/>
              </a:rPr>
              <a:t>Key developments in modern management:</a:t>
            </a:r>
            <a:endParaRPr lang="en-US" sz="2400">
              <a:ea typeface="Calibri" panose="020F0502020204030204"/>
              <a:cs typeface="Calibri" panose="020F0502020204030204"/>
            </a:endParaRPr>
          </a:p>
          <a:p>
            <a:r>
              <a:rPr lang="en-US" sz="2400">
                <a:latin typeface="Segoe UI"/>
                <a:cs typeface="Segoe UI"/>
              </a:rPr>
              <a:t>Introduction of </a:t>
            </a:r>
            <a:r>
              <a:rPr lang="en-US" sz="2400" b="1">
                <a:latin typeface="Segoe UI"/>
                <a:cs typeface="Segoe UI"/>
              </a:rPr>
              <a:t>scientific training of workers</a:t>
            </a:r>
            <a:r>
              <a:rPr lang="en-US" sz="2400">
                <a:latin typeface="Segoe UI"/>
                <a:cs typeface="Segoe UI"/>
              </a:rPr>
              <a:t>.</a:t>
            </a:r>
            <a:endParaRPr lang="en-US" sz="2400">
              <a:ea typeface="Calibri"/>
              <a:cs typeface="Calibri"/>
            </a:endParaRPr>
          </a:p>
          <a:p>
            <a:r>
              <a:rPr lang="en-US" sz="2400">
                <a:latin typeface="Segoe UI"/>
                <a:cs typeface="Segoe UI"/>
              </a:rPr>
              <a:t>Creation of </a:t>
            </a:r>
            <a:r>
              <a:rPr lang="en-US" sz="2400" b="1">
                <a:latin typeface="Segoe UI"/>
                <a:cs typeface="Segoe UI"/>
              </a:rPr>
              <a:t>clear lines of authority</a:t>
            </a:r>
            <a:r>
              <a:rPr lang="en-US" sz="2400">
                <a:latin typeface="Segoe UI"/>
                <a:cs typeface="Segoe UI"/>
              </a:rPr>
              <a:t>.</a:t>
            </a:r>
            <a:endParaRPr lang="en-US" sz="2400">
              <a:ea typeface="Calibri"/>
              <a:cs typeface="Calibri"/>
            </a:endParaRPr>
          </a:p>
          <a:p>
            <a:r>
              <a:rPr lang="en-US" sz="2400">
                <a:latin typeface="Segoe UI"/>
                <a:cs typeface="Segoe UI"/>
              </a:rPr>
              <a:t>Establishment of </a:t>
            </a:r>
            <a:r>
              <a:rPr lang="en-US" sz="2400" b="1">
                <a:latin typeface="Segoe UI"/>
                <a:cs typeface="Segoe UI"/>
              </a:rPr>
              <a:t>formal rules and regulations</a:t>
            </a:r>
            <a:r>
              <a:rPr lang="en-US" sz="2400">
                <a:latin typeface="Segoe UI"/>
                <a:cs typeface="Segoe UI"/>
              </a:rPr>
              <a:t>.</a:t>
            </a:r>
            <a:endParaRPr lang="en-US" sz="2400">
              <a:ea typeface="Calibri"/>
              <a:cs typeface="Calibri"/>
            </a:endParaRPr>
          </a:p>
          <a:p>
            <a:r>
              <a:rPr lang="en-US" sz="2400" b="1">
                <a:latin typeface="Segoe UI"/>
                <a:cs typeface="Segoe UI"/>
              </a:rPr>
              <a:t>Overall importance:</a:t>
            </a:r>
            <a:endParaRPr lang="en-US" sz="2400">
              <a:ea typeface="Calibri"/>
              <a:cs typeface="Calibri"/>
            </a:endParaRPr>
          </a:p>
          <a:p>
            <a:r>
              <a:rPr lang="en-US" sz="2400" dirty="0">
                <a:latin typeface="Segoe UI"/>
                <a:cs typeface="Segoe UI"/>
              </a:rPr>
              <a:t>Ensures work is completed </a:t>
            </a:r>
            <a:r>
              <a:rPr lang="en-US" sz="2400" b="1" dirty="0">
                <a:latin typeface="Segoe UI"/>
                <a:cs typeface="Segoe UI"/>
              </a:rPr>
              <a:t>consistently with </a:t>
            </a:r>
            <a:r>
              <a:rPr lang="en-US" sz="2400" b="1" dirty="0" err="1">
                <a:latin typeface="Segoe UI"/>
                <a:cs typeface="Segoe UI"/>
              </a:rPr>
              <a:t>organisational</a:t>
            </a:r>
            <a:r>
              <a:rPr lang="en-US" sz="2400" b="1" dirty="0">
                <a:latin typeface="Segoe UI"/>
                <a:cs typeface="Segoe UI"/>
              </a:rPr>
              <a:t> goals</a:t>
            </a:r>
            <a:r>
              <a:rPr lang="en-US" sz="2400" dirty="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465887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67CE7-D46B-28D4-A006-199227839286}"/>
              </a:ext>
            </a:extLst>
          </p:cNvPr>
          <p:cNvSpPr>
            <a:spLocks noGrp="1"/>
          </p:cNvSpPr>
          <p:nvPr>
            <p:ph type="title"/>
          </p:nvPr>
        </p:nvSpPr>
        <p:spPr>
          <a:xfrm>
            <a:off x="838200" y="365125"/>
            <a:ext cx="10515600" cy="1102406"/>
          </a:xfrm>
        </p:spPr>
        <p:txBody>
          <a:bodyPr/>
          <a:lstStyle/>
          <a:p>
            <a:pPr algn="ctr"/>
            <a:r>
              <a:rPr lang="en-US" b="1">
                <a:ea typeface="Calibri Light"/>
                <a:cs typeface="Calibri Light"/>
              </a:rPr>
              <a:t>Why is Controlling Important</a:t>
            </a:r>
          </a:p>
        </p:txBody>
      </p:sp>
      <p:sp>
        <p:nvSpPr>
          <p:cNvPr id="3" name="Content Placeholder 2">
            <a:extLst>
              <a:ext uri="{FF2B5EF4-FFF2-40B4-BE49-F238E27FC236}">
                <a16:creationId xmlns:a16="http://schemas.microsoft.com/office/drawing/2014/main" id="{3FCDA2AA-CE79-7500-99FC-93FE131BDF68}"/>
              </a:ext>
            </a:extLst>
          </p:cNvPr>
          <p:cNvSpPr>
            <a:spLocks noGrp="1"/>
          </p:cNvSpPr>
          <p:nvPr>
            <p:ph idx="1"/>
          </p:nvPr>
        </p:nvSpPr>
        <p:spPr>
          <a:xfrm>
            <a:off x="838200" y="1825625"/>
            <a:ext cx="10515600" cy="4552723"/>
          </a:xfrm>
        </p:spPr>
        <p:txBody>
          <a:bodyPr vert="horz" lIns="91440" tIns="45720" rIns="91440" bIns="45720" rtlCol="0" anchor="t">
            <a:normAutofit/>
          </a:bodyPr>
          <a:lstStyle/>
          <a:p>
            <a:r>
              <a:rPr lang="en-US" sz="1600" b="1">
                <a:latin typeface="Segoe UI"/>
                <a:cs typeface="Segoe UI"/>
              </a:rPr>
              <a:t>Controlling is essential despite planning and organizing:</a:t>
            </a:r>
            <a:endParaRPr lang="en-US" sz="1600">
              <a:ea typeface="Calibri" panose="020F0502020204030204"/>
              <a:cs typeface="Calibri" panose="020F0502020204030204"/>
            </a:endParaRPr>
          </a:p>
          <a:p>
            <a:r>
              <a:rPr lang="en-US" sz="1600">
                <a:latin typeface="Segoe UI"/>
                <a:cs typeface="Segoe UI"/>
              </a:rPr>
              <a:t>Even with good planning, structure, and leadership, there is </a:t>
            </a:r>
            <a:r>
              <a:rPr lang="en-US" sz="1600" b="1">
                <a:latin typeface="Segoe UI"/>
                <a:cs typeface="Segoe UI"/>
              </a:rPr>
              <a:t>no guarantee that goals will be achieved</a:t>
            </a:r>
            <a:r>
              <a:rPr lang="en-US" sz="1600">
                <a:latin typeface="Segoe UI"/>
                <a:cs typeface="Segoe UI"/>
              </a:rPr>
              <a:t>.</a:t>
            </a:r>
            <a:endParaRPr lang="en-US" sz="1600">
              <a:ea typeface="Calibri"/>
              <a:cs typeface="Calibri"/>
            </a:endParaRPr>
          </a:p>
          <a:p>
            <a:r>
              <a:rPr lang="en-US" sz="1600">
                <a:latin typeface="Segoe UI"/>
                <a:cs typeface="Segoe UI"/>
              </a:rPr>
              <a:t>Controlling ensures activities are </a:t>
            </a:r>
            <a:r>
              <a:rPr lang="en-US" sz="1600" b="1">
                <a:latin typeface="Segoe UI"/>
                <a:cs typeface="Segoe UI"/>
              </a:rPr>
              <a:t>carried out as planned</a:t>
            </a:r>
            <a:r>
              <a:rPr lang="en-US" sz="1600">
                <a:latin typeface="Segoe UI"/>
                <a:cs typeface="Segoe UI"/>
              </a:rPr>
              <a:t>.</a:t>
            </a:r>
            <a:endParaRPr lang="en-US" sz="1600">
              <a:ea typeface="Calibri"/>
              <a:cs typeface="Calibri"/>
            </a:endParaRPr>
          </a:p>
          <a:p>
            <a:r>
              <a:rPr lang="en-US" sz="1600" dirty="0">
                <a:latin typeface="Segoe UI"/>
                <a:cs typeface="Segoe UI"/>
              </a:rPr>
              <a:t>It is the </a:t>
            </a:r>
            <a:r>
              <a:rPr lang="en-US" sz="1600" b="1" dirty="0">
                <a:latin typeface="Segoe UI"/>
                <a:cs typeface="Segoe UI"/>
              </a:rPr>
              <a:t>final step in the management process</a:t>
            </a:r>
            <a:r>
              <a:rPr lang="en-US" sz="1600" dirty="0">
                <a:latin typeface="Segoe UI"/>
                <a:cs typeface="Segoe UI"/>
              </a:rPr>
              <a:t> and links all functions together.</a:t>
            </a:r>
            <a:endParaRPr lang="en-US" sz="1600">
              <a:ea typeface="Calibri"/>
              <a:cs typeface="Calibri"/>
            </a:endParaRPr>
          </a:p>
          <a:p>
            <a:r>
              <a:rPr lang="en-US" sz="1600" b="1">
                <a:latin typeface="Segoe UI"/>
                <a:cs typeface="Segoe UI"/>
              </a:rPr>
              <a:t>Key areas where controlling adds value:</a:t>
            </a:r>
            <a:endParaRPr lang="en-US" sz="1600">
              <a:ea typeface="Calibri"/>
              <a:cs typeface="Calibri"/>
            </a:endParaRPr>
          </a:p>
          <a:p>
            <a:r>
              <a:rPr lang="en-US" sz="1600" b="1" dirty="0">
                <a:latin typeface="Segoe UI"/>
                <a:cs typeface="Segoe UI"/>
              </a:rPr>
              <a:t>Planning:</a:t>
            </a:r>
            <a:r>
              <a:rPr lang="en-US" sz="1600" dirty="0">
                <a:latin typeface="Segoe UI"/>
                <a:cs typeface="Segoe UI"/>
              </a:rPr>
              <a:t> Ensures goals are actually achieved by monitoring progress and taking corrective action.</a:t>
            </a:r>
            <a:endParaRPr lang="en-US" sz="1600">
              <a:ea typeface="Calibri"/>
              <a:cs typeface="Calibri"/>
            </a:endParaRPr>
          </a:p>
          <a:p>
            <a:r>
              <a:rPr lang="en-US" sz="1600" b="1">
                <a:latin typeface="Segoe UI"/>
                <a:cs typeface="Segoe UI"/>
              </a:rPr>
              <a:t>Employee empowerment:</a:t>
            </a:r>
            <a:r>
              <a:rPr lang="en-US" sz="1600">
                <a:latin typeface="Segoe UI"/>
                <a:cs typeface="Segoe UI"/>
              </a:rPr>
              <a:t> Supports delegation by providing feedback on employee performance.</a:t>
            </a:r>
            <a:endParaRPr lang="en-US" sz="1600">
              <a:ea typeface="Calibri"/>
              <a:cs typeface="Calibri"/>
            </a:endParaRPr>
          </a:p>
          <a:p>
            <a:r>
              <a:rPr lang="en-US" sz="1600" b="1" dirty="0">
                <a:latin typeface="Segoe UI"/>
                <a:cs typeface="Segoe UI"/>
              </a:rPr>
              <a:t>Workplace protection:</a:t>
            </a:r>
            <a:r>
              <a:rPr lang="en-US" sz="1600" dirty="0">
                <a:latin typeface="Segoe UI"/>
                <a:cs typeface="Segoe UI"/>
              </a:rPr>
              <a:t> Safeguards </a:t>
            </a:r>
            <a:r>
              <a:rPr lang="en-US" sz="1600" dirty="0" err="1">
                <a:latin typeface="Segoe UI"/>
                <a:cs typeface="Segoe UI"/>
              </a:rPr>
              <a:t>organisational</a:t>
            </a:r>
            <a:r>
              <a:rPr lang="en-US" sz="1600" dirty="0">
                <a:latin typeface="Segoe UI"/>
                <a:cs typeface="Segoe UI"/>
              </a:rPr>
              <a:t> assets and operations.</a:t>
            </a:r>
            <a:endParaRPr lang="en-US" sz="1600">
              <a:ea typeface="Calibri"/>
              <a:cs typeface="Calibri"/>
            </a:endParaRPr>
          </a:p>
          <a:p>
            <a:r>
              <a:rPr lang="en-US" sz="1600" b="1">
                <a:latin typeface="Segoe UI"/>
                <a:cs typeface="Segoe UI"/>
              </a:rPr>
              <a:t>Link between controlling and planning:</a:t>
            </a:r>
            <a:endParaRPr lang="en-US" sz="1600">
              <a:ea typeface="Calibri"/>
              <a:cs typeface="Calibri"/>
            </a:endParaRPr>
          </a:p>
          <a:p>
            <a:r>
              <a:rPr lang="en-US" sz="1600">
                <a:latin typeface="Segoe UI"/>
                <a:cs typeface="Segoe UI"/>
              </a:rPr>
              <a:t>Setting goals alone does not ensure actions are taken.</a:t>
            </a:r>
            <a:endParaRPr lang="en-US" sz="1600">
              <a:ea typeface="Calibri"/>
              <a:cs typeface="Calibri"/>
            </a:endParaRPr>
          </a:p>
          <a:p>
            <a:r>
              <a:rPr lang="en-US" sz="1600" dirty="0">
                <a:latin typeface="Segoe UI"/>
                <a:cs typeface="Segoe UI"/>
              </a:rPr>
              <a:t>Managers must </a:t>
            </a:r>
            <a:r>
              <a:rPr lang="en-US" sz="1600" b="1" dirty="0">
                <a:latin typeface="Segoe UI"/>
                <a:cs typeface="Segoe UI"/>
              </a:rPr>
              <a:t>follow up and monitor performance</a:t>
            </a:r>
            <a:r>
              <a:rPr lang="en-US" sz="1600" dirty="0">
                <a:latin typeface="Segoe UI"/>
                <a:cs typeface="Segoe UI"/>
              </a:rPr>
              <a:t>.</a:t>
            </a:r>
            <a:endParaRPr lang="en-US" sz="1600" dirty="0">
              <a:ea typeface="Calibri"/>
              <a:cs typeface="Calibri"/>
            </a:endParaRPr>
          </a:p>
          <a:p>
            <a:r>
              <a:rPr lang="en-US" sz="1600">
                <a:latin typeface="Segoe UI"/>
                <a:cs typeface="Segoe UI"/>
              </a:rPr>
              <a:t>Controlling provides a </a:t>
            </a:r>
            <a:r>
              <a:rPr lang="en-US" sz="1600" b="1">
                <a:latin typeface="Segoe UI"/>
                <a:cs typeface="Segoe UI"/>
              </a:rPr>
              <a:t>feedback loop back to planning</a:t>
            </a:r>
            <a:r>
              <a:rPr lang="en-US" sz="1600">
                <a:latin typeface="Segoe UI"/>
                <a:cs typeface="Segoe UI"/>
              </a:rPr>
              <a:t> to improve future decisions.</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7576679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6C35DEE-7434-D9CE-096C-25A66DF619AB}"/>
              </a:ext>
            </a:extLst>
          </p:cNvPr>
          <p:cNvPicPr>
            <a:picLocks noChangeAspect="1"/>
          </p:cNvPicPr>
          <p:nvPr/>
        </p:nvPicPr>
        <p:blipFill>
          <a:blip r:embed="rId2"/>
          <a:stretch>
            <a:fillRect/>
          </a:stretch>
        </p:blipFill>
        <p:spPr>
          <a:xfrm>
            <a:off x="214244" y="291428"/>
            <a:ext cx="11851860" cy="6352449"/>
          </a:xfrm>
          <a:prstGeom prst="rect">
            <a:avLst/>
          </a:prstGeom>
        </p:spPr>
      </p:pic>
    </p:spTree>
    <p:extLst>
      <p:ext uri="{BB962C8B-B14F-4D97-AF65-F5344CB8AC3E}">
        <p14:creationId xmlns:p14="http://schemas.microsoft.com/office/powerpoint/2010/main" val="4296417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4E78F-1D33-684C-7F13-D641B135C230}"/>
              </a:ext>
            </a:extLst>
          </p:cNvPr>
          <p:cNvSpPr>
            <a:spLocks noGrp="1"/>
          </p:cNvSpPr>
          <p:nvPr>
            <p:ph type="title"/>
          </p:nvPr>
        </p:nvSpPr>
        <p:spPr>
          <a:xfrm>
            <a:off x="838200" y="365125"/>
            <a:ext cx="10515600" cy="852035"/>
          </a:xfrm>
        </p:spPr>
        <p:txBody>
          <a:bodyPr/>
          <a:lstStyle/>
          <a:p>
            <a:pPr algn="ctr"/>
            <a:r>
              <a:rPr lang="en-US" b="1">
                <a:ea typeface="Calibri Light"/>
                <a:cs typeface="Calibri Light"/>
              </a:rPr>
              <a:t>Why is Controlling Important</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526DF52-A49E-CDA2-7080-077998420280}"/>
              </a:ext>
            </a:extLst>
          </p:cNvPr>
          <p:cNvSpPr>
            <a:spLocks noGrp="1"/>
          </p:cNvSpPr>
          <p:nvPr>
            <p:ph idx="1"/>
          </p:nvPr>
        </p:nvSpPr>
        <p:spPr>
          <a:xfrm>
            <a:off x="838200" y="1422854"/>
            <a:ext cx="10515600" cy="5037137"/>
          </a:xfrm>
        </p:spPr>
        <p:txBody>
          <a:bodyPr vert="horz" lIns="91440" tIns="45720" rIns="91440" bIns="45720" rtlCol="0" anchor="t">
            <a:noAutofit/>
          </a:bodyPr>
          <a:lstStyle/>
          <a:p>
            <a:r>
              <a:rPr lang="en-US" sz="1600" b="1">
                <a:latin typeface="Segoe UI"/>
                <a:cs typeface="Segoe UI"/>
              </a:rPr>
              <a:t>Role in employee empowerment:</a:t>
            </a:r>
            <a:endParaRPr lang="en-US" sz="1600">
              <a:ea typeface="Calibri" panose="020F0502020204030204"/>
              <a:cs typeface="Calibri" panose="020F0502020204030204"/>
            </a:endParaRPr>
          </a:p>
          <a:p>
            <a:r>
              <a:rPr lang="en-US" sz="1600">
                <a:latin typeface="Segoe UI"/>
                <a:cs typeface="Segoe UI"/>
              </a:rPr>
              <a:t>Managers may hesitate to delegate due to fear of mistakes.</a:t>
            </a:r>
            <a:endParaRPr lang="en-US" sz="1600">
              <a:ea typeface="Calibri"/>
              <a:cs typeface="Calibri"/>
            </a:endParaRPr>
          </a:p>
          <a:p>
            <a:r>
              <a:rPr lang="en-US" sz="1600">
                <a:latin typeface="Segoe UI"/>
                <a:cs typeface="Segoe UI"/>
              </a:rPr>
              <a:t>Effective control systems </a:t>
            </a:r>
            <a:r>
              <a:rPr lang="en-US" sz="1600" b="1">
                <a:latin typeface="Segoe UI"/>
                <a:cs typeface="Segoe UI"/>
              </a:rPr>
              <a:t>reduce this fear</a:t>
            </a:r>
            <a:r>
              <a:rPr lang="en-US" sz="1600">
                <a:latin typeface="Segoe UI"/>
                <a:cs typeface="Segoe UI"/>
              </a:rPr>
              <a:t> by providing performance information.</a:t>
            </a:r>
            <a:endParaRPr lang="en-US" sz="1600">
              <a:ea typeface="Calibri"/>
              <a:cs typeface="Calibri"/>
            </a:endParaRPr>
          </a:p>
          <a:p>
            <a:r>
              <a:rPr lang="en-US" sz="1600" dirty="0">
                <a:latin typeface="Segoe UI"/>
                <a:cs typeface="Segoe UI"/>
              </a:rPr>
              <a:t>Helps managers </a:t>
            </a:r>
            <a:r>
              <a:rPr lang="en-US" sz="1600" b="1" dirty="0">
                <a:latin typeface="Segoe UI"/>
                <a:cs typeface="Segoe UI"/>
              </a:rPr>
              <a:t>delegate authority while maintaining accountability</a:t>
            </a:r>
            <a:r>
              <a:rPr lang="en-US" sz="1600" dirty="0">
                <a:latin typeface="Segoe UI"/>
                <a:cs typeface="Segoe UI"/>
              </a:rPr>
              <a:t>.</a:t>
            </a:r>
            <a:endParaRPr lang="en-US" sz="1600">
              <a:ea typeface="Calibri"/>
              <a:cs typeface="Calibri"/>
            </a:endParaRPr>
          </a:p>
          <a:p>
            <a:r>
              <a:rPr lang="en-US" sz="1600" dirty="0">
                <a:latin typeface="Segoe UI"/>
                <a:cs typeface="Segoe UI"/>
              </a:rPr>
              <a:t>Provides </a:t>
            </a:r>
            <a:r>
              <a:rPr lang="en-US" sz="1600" b="1" dirty="0">
                <a:latin typeface="Segoe UI"/>
                <a:cs typeface="Segoe UI"/>
              </a:rPr>
              <a:t>feedback mechanisms</a:t>
            </a:r>
            <a:r>
              <a:rPr lang="en-US" sz="1600" dirty="0">
                <a:latin typeface="Segoe UI"/>
                <a:cs typeface="Segoe UI"/>
              </a:rPr>
              <a:t> to track employee decisions and outcomes.</a:t>
            </a:r>
            <a:endParaRPr lang="en-US" sz="1600">
              <a:ea typeface="Calibri"/>
              <a:cs typeface="Calibri"/>
            </a:endParaRPr>
          </a:p>
          <a:p>
            <a:r>
              <a:rPr lang="en-US" sz="1600" b="1" dirty="0">
                <a:latin typeface="Segoe UI"/>
                <a:cs typeface="Segoe UI"/>
              </a:rPr>
              <a:t>Role in protecting the </a:t>
            </a:r>
            <a:r>
              <a:rPr lang="en-US" sz="1600" b="1" dirty="0" err="1">
                <a:latin typeface="Segoe UI"/>
                <a:cs typeface="Segoe UI"/>
              </a:rPr>
              <a:t>organisation</a:t>
            </a:r>
            <a:r>
              <a:rPr lang="en-US" sz="1600" b="1" dirty="0">
                <a:latin typeface="Segoe UI"/>
                <a:cs typeface="Segoe UI"/>
              </a:rPr>
              <a:t>:</a:t>
            </a:r>
            <a:endParaRPr lang="en-US" sz="1600">
              <a:ea typeface="Calibri"/>
              <a:cs typeface="Calibri"/>
            </a:endParaRPr>
          </a:p>
          <a:p>
            <a:r>
              <a:rPr lang="en-US" sz="1600">
                <a:latin typeface="Segoe UI"/>
                <a:cs typeface="Segoe UI"/>
              </a:rPr>
              <a:t>Helps guard against risks such as: </a:t>
            </a:r>
            <a:endParaRPr lang="en-US" sz="1600">
              <a:ea typeface="Calibri"/>
              <a:cs typeface="Calibri"/>
            </a:endParaRPr>
          </a:p>
          <a:p>
            <a:pPr lvl="1"/>
            <a:r>
              <a:rPr lang="en-US" sz="1600">
                <a:latin typeface="Segoe UI"/>
                <a:cs typeface="Segoe UI"/>
              </a:rPr>
              <a:t>Natural disasters</a:t>
            </a:r>
            <a:endParaRPr lang="en-US" sz="1600">
              <a:ea typeface="Calibri"/>
              <a:cs typeface="Calibri"/>
            </a:endParaRPr>
          </a:p>
          <a:p>
            <a:pPr lvl="1"/>
            <a:r>
              <a:rPr lang="en-US" sz="1600">
                <a:latin typeface="Segoe UI"/>
                <a:cs typeface="Segoe UI"/>
              </a:rPr>
              <a:t>Financial scandals</a:t>
            </a:r>
            <a:endParaRPr lang="en-US" sz="1600">
              <a:ea typeface="Calibri"/>
              <a:cs typeface="Calibri"/>
            </a:endParaRPr>
          </a:p>
          <a:p>
            <a:pPr lvl="1"/>
            <a:r>
              <a:rPr lang="en-US" sz="1600">
                <a:latin typeface="Segoe UI"/>
                <a:cs typeface="Segoe UI"/>
              </a:rPr>
              <a:t>Workplace violence</a:t>
            </a:r>
            <a:endParaRPr lang="en-US" sz="1600">
              <a:ea typeface="Calibri"/>
              <a:cs typeface="Calibri"/>
            </a:endParaRPr>
          </a:p>
          <a:p>
            <a:pPr lvl="1"/>
            <a:r>
              <a:rPr lang="en-US" sz="1600">
                <a:latin typeface="Segoe UI"/>
                <a:cs typeface="Segoe UI"/>
              </a:rPr>
              <a:t>Supply chain disruptions</a:t>
            </a:r>
            <a:endParaRPr lang="en-US" sz="1600">
              <a:ea typeface="Calibri"/>
              <a:cs typeface="Calibri"/>
            </a:endParaRPr>
          </a:p>
          <a:p>
            <a:pPr lvl="1"/>
            <a:r>
              <a:rPr lang="en-US" sz="1600">
                <a:latin typeface="Segoe UI"/>
                <a:cs typeface="Segoe UI"/>
              </a:rPr>
              <a:t>Security breaches</a:t>
            </a:r>
            <a:endParaRPr lang="en-US" sz="1600">
              <a:ea typeface="Calibri"/>
              <a:cs typeface="Calibri"/>
            </a:endParaRPr>
          </a:p>
          <a:p>
            <a:pPr lvl="1"/>
            <a:r>
              <a:rPr lang="en-US" sz="1600">
                <a:latin typeface="Segoe UI"/>
                <a:cs typeface="Segoe UI"/>
              </a:rPr>
              <a:t>Terrorist threats</a:t>
            </a:r>
            <a:endParaRPr lang="en-US" sz="1600">
              <a:ea typeface="Calibri"/>
              <a:cs typeface="Calibri"/>
            </a:endParaRPr>
          </a:p>
          <a:p>
            <a:r>
              <a:rPr lang="en-US" sz="1600" dirty="0">
                <a:latin typeface="Segoe UI"/>
                <a:cs typeface="Segoe UI"/>
              </a:rPr>
              <a:t>Ensures management can </a:t>
            </a:r>
            <a:r>
              <a:rPr lang="en-US" sz="1600" b="1" dirty="0">
                <a:latin typeface="Segoe UI"/>
                <a:cs typeface="Segoe UI"/>
              </a:rPr>
              <a:t>protect </a:t>
            </a:r>
            <a:r>
              <a:rPr lang="en-US" sz="1600" b="1" dirty="0" err="1">
                <a:latin typeface="Segoe UI"/>
                <a:cs typeface="Segoe UI"/>
              </a:rPr>
              <a:t>organisational</a:t>
            </a:r>
            <a:r>
              <a:rPr lang="en-US" sz="1600" b="1" dirty="0">
                <a:latin typeface="Segoe UI"/>
                <a:cs typeface="Segoe UI"/>
              </a:rPr>
              <a:t> assets</a:t>
            </a:r>
            <a:r>
              <a:rPr lang="en-US" sz="1600" dirty="0">
                <a:latin typeface="Segoe UI"/>
                <a:cs typeface="Segoe UI"/>
              </a:rPr>
              <a:t>.</a:t>
            </a:r>
            <a:endParaRPr lang="en-US" sz="1600">
              <a:ea typeface="Calibri"/>
              <a:cs typeface="Calibri"/>
            </a:endParaRPr>
          </a:p>
          <a:p>
            <a:r>
              <a:rPr lang="en-US" sz="1600" dirty="0">
                <a:latin typeface="Segoe UI"/>
                <a:cs typeface="Segoe UI"/>
              </a:rPr>
              <a:t>Comprehensive controls and backup plans help </a:t>
            </a:r>
            <a:r>
              <a:rPr lang="en-US" sz="1600" b="1" dirty="0" err="1">
                <a:latin typeface="Segoe UI"/>
                <a:cs typeface="Segoe UI"/>
              </a:rPr>
              <a:t>minimise</a:t>
            </a:r>
            <a:r>
              <a:rPr lang="en-US" sz="1600" b="1" dirty="0">
                <a:latin typeface="Segoe UI"/>
                <a:cs typeface="Segoe UI"/>
              </a:rPr>
              <a:t> disruptions</a:t>
            </a:r>
            <a:r>
              <a:rPr lang="en-US" sz="1600" dirty="0">
                <a:latin typeface="Segoe UI"/>
                <a:cs typeface="Segoe UI"/>
              </a:rPr>
              <a:t>.</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1368753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BF495-AD62-E09D-E287-244E39BAFC8C}"/>
              </a:ext>
            </a:extLst>
          </p:cNvPr>
          <p:cNvSpPr>
            <a:spLocks noGrp="1"/>
          </p:cNvSpPr>
          <p:nvPr>
            <p:ph type="title"/>
          </p:nvPr>
        </p:nvSpPr>
        <p:spPr>
          <a:xfrm>
            <a:off x="838200" y="365125"/>
            <a:ext cx="10515600" cy="922792"/>
          </a:xfrm>
        </p:spPr>
        <p:txBody>
          <a:bodyPr>
            <a:normAutofit/>
          </a:bodyPr>
          <a:lstStyle/>
          <a:p>
            <a:pPr algn="ctr"/>
            <a:r>
              <a:rPr lang="en-US" b="1">
                <a:latin typeface="Segoe UI"/>
                <a:cs typeface="Segoe UI"/>
              </a:rPr>
              <a:t>The Control Process </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F9ABEB1-43FA-001C-1BF3-1EA16533B886}"/>
              </a:ext>
            </a:extLst>
          </p:cNvPr>
          <p:cNvSpPr>
            <a:spLocks noGrp="1"/>
          </p:cNvSpPr>
          <p:nvPr>
            <p:ph idx="1"/>
          </p:nvPr>
        </p:nvSpPr>
        <p:spPr>
          <a:xfrm>
            <a:off x="838200" y="1466397"/>
            <a:ext cx="10515600" cy="5026252"/>
          </a:xfrm>
        </p:spPr>
        <p:txBody>
          <a:bodyPr vert="horz" lIns="91440" tIns="45720" rIns="91440" bIns="45720" rtlCol="0" anchor="t">
            <a:noAutofit/>
          </a:bodyPr>
          <a:lstStyle/>
          <a:p>
            <a:r>
              <a:rPr lang="en-US" sz="2000">
                <a:latin typeface="Segoe UI"/>
                <a:cs typeface="Segoe UI"/>
              </a:rPr>
              <a:t>The control process involves </a:t>
            </a:r>
            <a:r>
              <a:rPr lang="en-US" sz="2000" b="1">
                <a:latin typeface="Segoe UI"/>
                <a:cs typeface="Segoe UI"/>
              </a:rPr>
              <a:t>three main steps</a:t>
            </a:r>
            <a:r>
              <a:rPr lang="en-US" sz="2000">
                <a:latin typeface="Segoe UI"/>
                <a:cs typeface="Segoe UI"/>
              </a:rPr>
              <a:t>: </a:t>
            </a:r>
            <a:endParaRPr lang="en-US" sz="2000">
              <a:ea typeface="Calibri"/>
              <a:cs typeface="Calibri"/>
            </a:endParaRPr>
          </a:p>
          <a:p>
            <a:pPr lvl="1"/>
            <a:r>
              <a:rPr lang="en-US" sz="2000">
                <a:latin typeface="Segoe UI"/>
                <a:cs typeface="Segoe UI"/>
              </a:rPr>
              <a:t>Measuring actual performance</a:t>
            </a:r>
            <a:endParaRPr lang="en-US" sz="2000">
              <a:ea typeface="Calibri"/>
              <a:cs typeface="Calibri"/>
            </a:endParaRPr>
          </a:p>
          <a:p>
            <a:pPr lvl="1"/>
            <a:r>
              <a:rPr lang="en-US" sz="2000">
                <a:latin typeface="Segoe UI"/>
                <a:cs typeface="Segoe UI"/>
              </a:rPr>
              <a:t>Comparing actual performance against standards</a:t>
            </a:r>
            <a:endParaRPr lang="en-US" sz="2000">
              <a:ea typeface="Calibri"/>
              <a:cs typeface="Calibri"/>
            </a:endParaRPr>
          </a:p>
          <a:p>
            <a:pPr lvl="1"/>
            <a:r>
              <a:rPr lang="en-US" sz="2000">
                <a:latin typeface="Segoe UI"/>
                <a:cs typeface="Segoe UI"/>
              </a:rPr>
              <a:t>Taking managerial action to correct deviations or inadequate standards</a:t>
            </a:r>
            <a:endParaRPr lang="en-US" sz="2000">
              <a:ea typeface="Calibri"/>
              <a:cs typeface="Calibri"/>
            </a:endParaRPr>
          </a:p>
          <a:p>
            <a:pPr marL="457200" lvl="1" indent="0">
              <a:buNone/>
            </a:pPr>
            <a:endParaRPr lang="en-US" sz="2000" b="1" dirty="0">
              <a:latin typeface="Segoe UI"/>
              <a:cs typeface="Segoe UI"/>
            </a:endParaRPr>
          </a:p>
          <a:p>
            <a:r>
              <a:rPr lang="en-US" sz="2000">
                <a:latin typeface="Segoe UI"/>
                <a:cs typeface="Segoe UI"/>
              </a:rPr>
              <a:t>Importance of standards:</a:t>
            </a:r>
            <a:endParaRPr lang="en-US" sz="2000" dirty="0">
              <a:latin typeface="Segoe UI"/>
              <a:cs typeface="Segoe UI"/>
            </a:endParaRPr>
          </a:p>
          <a:p>
            <a:r>
              <a:rPr lang="en-US" sz="2000">
                <a:latin typeface="Segoe UI"/>
                <a:cs typeface="Segoe UI"/>
              </a:rPr>
              <a:t>The control process assumes that </a:t>
            </a:r>
            <a:r>
              <a:rPr lang="en-US" sz="2000" b="1">
                <a:latin typeface="Segoe UI"/>
                <a:cs typeface="Segoe UI"/>
              </a:rPr>
              <a:t>performance standards already exist</a:t>
            </a:r>
            <a:r>
              <a:rPr lang="en-US" sz="2000">
                <a:latin typeface="Segoe UI"/>
                <a:cs typeface="Segoe UI"/>
              </a:rPr>
              <a:t>.</a:t>
            </a:r>
            <a:endParaRPr lang="en-US" sz="2000">
              <a:ea typeface="Calibri"/>
              <a:cs typeface="Calibri"/>
            </a:endParaRPr>
          </a:p>
          <a:p>
            <a:r>
              <a:rPr lang="en-US" sz="2000" dirty="0">
                <a:latin typeface="Segoe UI"/>
                <a:cs typeface="Segoe UI"/>
              </a:rPr>
              <a:t>Standards are the </a:t>
            </a:r>
            <a:r>
              <a:rPr lang="en-US" sz="2000" b="1" dirty="0">
                <a:latin typeface="Segoe UI"/>
                <a:cs typeface="Segoe UI"/>
              </a:rPr>
              <a:t>specific objectives</a:t>
            </a:r>
            <a:r>
              <a:rPr lang="en-US" sz="2000" dirty="0">
                <a:latin typeface="Segoe UI"/>
                <a:cs typeface="Segoe UI"/>
              </a:rPr>
              <a:t> used to measure progress.</a:t>
            </a:r>
            <a:endParaRPr lang="en-US" sz="2000">
              <a:ea typeface="Calibri"/>
              <a:cs typeface="Calibri"/>
            </a:endParaRPr>
          </a:p>
          <a:p>
            <a:r>
              <a:rPr lang="en-US" sz="2000">
                <a:latin typeface="Segoe UI"/>
                <a:cs typeface="Segoe UI"/>
              </a:rPr>
              <a:t>They act as benchmarks for evaluating performance.</a:t>
            </a:r>
            <a:endParaRPr lang="en-US" sz="2000">
              <a:ea typeface="Calibri"/>
              <a:cs typeface="Calibri"/>
            </a:endParaRPr>
          </a:p>
          <a:p>
            <a:r>
              <a:rPr lang="en-US" sz="2000" b="1">
                <a:latin typeface="Segoe UI"/>
                <a:cs typeface="Segoe UI"/>
              </a:rPr>
              <a:t>Link with planning:</a:t>
            </a:r>
            <a:endParaRPr lang="en-US" sz="2000">
              <a:ea typeface="Calibri"/>
              <a:cs typeface="Calibri"/>
            </a:endParaRPr>
          </a:p>
          <a:p>
            <a:r>
              <a:rPr lang="en-US" sz="2000">
                <a:latin typeface="Segoe UI"/>
                <a:cs typeface="Segoe UI"/>
              </a:rPr>
              <a:t>Standards are </a:t>
            </a:r>
            <a:r>
              <a:rPr lang="en-US" sz="2000" b="1">
                <a:latin typeface="Segoe UI"/>
                <a:cs typeface="Segoe UI"/>
              </a:rPr>
              <a:t>developed during the planning stage</a:t>
            </a:r>
            <a:r>
              <a:rPr lang="en-US" sz="2000">
                <a:latin typeface="Segoe UI"/>
                <a:cs typeface="Segoe UI"/>
              </a:rPr>
              <a:t>.</a:t>
            </a:r>
            <a:endParaRPr lang="en-US" sz="2000">
              <a:ea typeface="Calibri"/>
              <a:cs typeface="Calibri"/>
            </a:endParaRPr>
          </a:p>
          <a:p>
            <a:r>
              <a:rPr lang="en-US" sz="2000">
                <a:latin typeface="Segoe UI"/>
                <a:cs typeface="Segoe UI"/>
              </a:rPr>
              <a:t>Therefore, </a:t>
            </a:r>
            <a:r>
              <a:rPr lang="en-US" sz="2000" b="1">
                <a:latin typeface="Segoe UI"/>
                <a:cs typeface="Segoe UI"/>
              </a:rPr>
              <a:t>planning must come before controlling</a:t>
            </a:r>
            <a:r>
              <a:rPr lang="en-US" sz="2000">
                <a:latin typeface="Segoe UI"/>
                <a:cs typeface="Segoe UI"/>
              </a:rPr>
              <a:t>.</a:t>
            </a:r>
            <a:endParaRPr lang="en-US" sz="2000">
              <a:ea typeface="Calibri"/>
              <a:cs typeface="Calibri"/>
            </a:endParaRPr>
          </a:p>
          <a:p>
            <a:r>
              <a:rPr lang="en-US" sz="2000">
                <a:latin typeface="Segoe UI"/>
                <a:cs typeface="Segoe UI"/>
              </a:rPr>
              <a:t>Controlling relies on these predefined goals for comparison.</a:t>
            </a:r>
            <a:endParaRPr lang="en-US" sz="20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85824837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BA921-84BD-720C-0C16-AB73F10B34B4}"/>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4DE7F20-8AA6-31BE-4D09-E71F65B06219}"/>
              </a:ext>
            </a:extLst>
          </p:cNvPr>
          <p:cNvSpPr>
            <a:spLocks noGrp="1"/>
          </p:cNvSpPr>
          <p:nvPr>
            <p:ph idx="1"/>
          </p:nvPr>
        </p:nvSpPr>
        <p:spPr/>
        <p:txBody>
          <a:bodyPr vert="horz" lIns="91440" tIns="45720" rIns="91440" bIns="45720" rtlCol="0" anchor="t">
            <a:normAutofit/>
          </a:bodyPr>
          <a:lstStyle/>
          <a:p>
            <a:r>
              <a:rPr lang="en-US" sz="1800" b="1">
                <a:latin typeface="Segoe UI"/>
                <a:cs typeface="Segoe UI"/>
              </a:rPr>
              <a:t>Role of Management by Objectives (MBO):</a:t>
            </a:r>
            <a:endParaRPr lang="en-US" sz="1800">
              <a:ea typeface="Calibri" panose="020F0502020204030204"/>
              <a:cs typeface="Calibri" panose="020F0502020204030204"/>
            </a:endParaRPr>
          </a:p>
          <a:p>
            <a:r>
              <a:rPr lang="en-US" sz="1800" dirty="0">
                <a:latin typeface="Segoe UI"/>
                <a:cs typeface="Segoe UI"/>
              </a:rPr>
              <a:t>When MBO is used, objectives are </a:t>
            </a:r>
            <a:r>
              <a:rPr lang="en-US" sz="1800" b="1" dirty="0">
                <a:latin typeface="Segoe UI"/>
                <a:cs typeface="Segoe UI"/>
              </a:rPr>
              <a:t>clear, measurable, and verifiable</a:t>
            </a:r>
            <a:r>
              <a:rPr lang="en-US" sz="1800" dirty="0">
                <a:latin typeface="Segoe UI"/>
                <a:cs typeface="Segoe UI"/>
              </a:rPr>
              <a:t>.</a:t>
            </a:r>
            <a:endParaRPr lang="en-US" sz="1800">
              <a:ea typeface="Calibri"/>
              <a:cs typeface="Calibri"/>
            </a:endParaRPr>
          </a:p>
          <a:p>
            <a:r>
              <a:rPr lang="en-US" sz="1800" dirty="0">
                <a:latin typeface="Segoe UI"/>
                <a:cs typeface="Segoe UI"/>
              </a:rPr>
              <a:t>These objectives serve as the </a:t>
            </a:r>
            <a:r>
              <a:rPr lang="en-US" sz="1800" b="1" dirty="0">
                <a:latin typeface="Segoe UI"/>
                <a:cs typeface="Segoe UI"/>
              </a:rPr>
              <a:t>standards</a:t>
            </a:r>
            <a:r>
              <a:rPr lang="en-US" sz="1800" dirty="0">
                <a:latin typeface="Segoe UI"/>
                <a:cs typeface="Segoe UI"/>
              </a:rPr>
              <a:t> for performance evaluation.</a:t>
            </a:r>
            <a:endParaRPr lang="en-US" sz="1800">
              <a:ea typeface="Calibri"/>
              <a:cs typeface="Calibri"/>
            </a:endParaRPr>
          </a:p>
          <a:p>
            <a:r>
              <a:rPr lang="en-US" sz="1800" b="1">
                <a:latin typeface="Segoe UI"/>
                <a:cs typeface="Segoe UI"/>
              </a:rPr>
              <a:t>Without MBO:</a:t>
            </a:r>
            <a:endParaRPr lang="en-US" sz="1800">
              <a:ea typeface="Calibri"/>
              <a:cs typeface="Calibri"/>
            </a:endParaRPr>
          </a:p>
          <a:p>
            <a:r>
              <a:rPr lang="en-US" sz="1800">
                <a:latin typeface="Segoe UI"/>
                <a:cs typeface="Segoe UI"/>
              </a:rPr>
              <a:t>Managers use </a:t>
            </a:r>
            <a:r>
              <a:rPr lang="en-US" sz="1800" b="1">
                <a:latin typeface="Segoe UI"/>
                <a:cs typeface="Segoe UI"/>
              </a:rPr>
              <a:t>specific performance indicators</a:t>
            </a:r>
            <a:r>
              <a:rPr lang="en-US" sz="1800">
                <a:latin typeface="Segoe UI"/>
                <a:cs typeface="Segoe UI"/>
              </a:rPr>
              <a:t> as standards.</a:t>
            </a:r>
            <a:endParaRPr lang="en-US" sz="1800">
              <a:ea typeface="Calibri"/>
              <a:cs typeface="Calibri"/>
            </a:endParaRPr>
          </a:p>
          <a:p>
            <a:r>
              <a:rPr lang="en-US" sz="1800" b="1">
                <a:latin typeface="Segoe UI"/>
                <a:cs typeface="Segoe UI"/>
              </a:rPr>
              <a:t>Overall purpose:</a:t>
            </a:r>
            <a:endParaRPr lang="en-US" sz="1800">
              <a:ea typeface="Calibri"/>
              <a:cs typeface="Calibri"/>
            </a:endParaRPr>
          </a:p>
          <a:p>
            <a:r>
              <a:rPr lang="en-US" sz="1800" dirty="0">
                <a:latin typeface="Segoe UI"/>
                <a:cs typeface="Segoe UI"/>
              </a:rPr>
              <a:t>Ensures that </a:t>
            </a:r>
            <a:r>
              <a:rPr lang="en-US" sz="1800" dirty="0" err="1">
                <a:latin typeface="Segoe UI"/>
                <a:cs typeface="Segoe UI"/>
              </a:rPr>
              <a:t>organisational</a:t>
            </a:r>
            <a:r>
              <a:rPr lang="en-US" sz="1800" dirty="0">
                <a:latin typeface="Segoe UI"/>
                <a:cs typeface="Segoe UI"/>
              </a:rPr>
              <a:t> performance is </a:t>
            </a:r>
            <a:r>
              <a:rPr lang="en-US" sz="1800" b="1" dirty="0">
                <a:latin typeface="Segoe UI"/>
                <a:cs typeface="Segoe UI"/>
              </a:rPr>
              <a:t>measured, evaluated, and corrected</a:t>
            </a:r>
            <a:r>
              <a:rPr lang="en-US" sz="1800" dirty="0">
                <a:latin typeface="Segoe UI"/>
                <a:cs typeface="Segoe UI"/>
              </a:rPr>
              <a:t> to align with planned goals.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5735939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49AC743-BA08-822F-D637-EA76C7E90A41}"/>
              </a:ext>
            </a:extLst>
          </p:cNvPr>
          <p:cNvPicPr>
            <a:picLocks noChangeAspect="1"/>
          </p:cNvPicPr>
          <p:nvPr/>
        </p:nvPicPr>
        <p:blipFill>
          <a:blip r:embed="rId2"/>
          <a:stretch>
            <a:fillRect/>
          </a:stretch>
        </p:blipFill>
        <p:spPr>
          <a:xfrm>
            <a:off x="159027" y="201654"/>
            <a:ext cx="12006468" cy="6443648"/>
          </a:xfrm>
          <a:prstGeom prst="rect">
            <a:avLst/>
          </a:prstGeom>
        </p:spPr>
      </p:pic>
    </p:spTree>
    <p:extLst>
      <p:ext uri="{BB962C8B-B14F-4D97-AF65-F5344CB8AC3E}">
        <p14:creationId xmlns:p14="http://schemas.microsoft.com/office/powerpoint/2010/main" val="17443619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265C45-988F-E61A-7AEF-BD55D45A30E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5BC3DBA-CADB-9F85-68E8-C873E419A157}"/>
              </a:ext>
            </a:extLst>
          </p:cNvPr>
          <p:cNvSpPr>
            <a:spLocks noGrp="1"/>
          </p:cNvSpPr>
          <p:nvPr>
            <p:ph idx="1"/>
          </p:nvPr>
        </p:nvSpPr>
        <p:spPr/>
        <p:txBody>
          <a:bodyPr vert="horz" lIns="91440" tIns="45720" rIns="91440" bIns="45720" rtlCol="0" anchor="t">
            <a:normAutofit/>
          </a:bodyPr>
          <a:lstStyle/>
          <a:p>
            <a:r>
              <a:rPr lang="en-US" b="1"/>
              <a:t>Step 1: Measuring Actual Performance</a:t>
            </a:r>
            <a:endParaRPr lang="en-US">
              <a:ea typeface="Calibri" panose="020F0502020204030204"/>
              <a:cs typeface="Calibri" panose="020F0502020204030204"/>
            </a:endParaRPr>
          </a:p>
          <a:p>
            <a:r>
              <a:rPr lang="en-US" sz="2400">
                <a:latin typeface="Segoe UI"/>
                <a:cs typeface="Segoe UI"/>
              </a:rPr>
              <a:t>The first step in the control process is </a:t>
            </a:r>
            <a:r>
              <a:rPr lang="en-US" sz="2400" b="1">
                <a:latin typeface="Segoe UI"/>
                <a:cs typeface="Segoe UI"/>
              </a:rPr>
              <a:t>measuring actual performance</a:t>
            </a:r>
            <a:r>
              <a:rPr lang="en-US" sz="2400">
                <a:latin typeface="Segoe UI"/>
                <a:cs typeface="Segoe UI"/>
              </a:rPr>
              <a:t>.</a:t>
            </a:r>
            <a:endParaRPr lang="en-US" sz="2400">
              <a:ea typeface="Calibri"/>
              <a:cs typeface="Calibri"/>
            </a:endParaRPr>
          </a:p>
          <a:p>
            <a:r>
              <a:rPr lang="en-US" sz="2400" dirty="0">
                <a:latin typeface="Segoe UI"/>
                <a:cs typeface="Segoe UI"/>
              </a:rPr>
              <a:t>Managers must </a:t>
            </a:r>
            <a:r>
              <a:rPr lang="en-US" sz="2400" b="1" dirty="0">
                <a:latin typeface="Segoe UI"/>
                <a:cs typeface="Segoe UI"/>
              </a:rPr>
              <a:t>collect information</a:t>
            </a:r>
            <a:r>
              <a:rPr lang="en-US" sz="2400" dirty="0">
                <a:latin typeface="Segoe UI"/>
                <a:cs typeface="Segoe UI"/>
              </a:rPr>
              <a:t> to determine how work is being performed.</a:t>
            </a:r>
            <a:endParaRPr lang="en-US" sz="2400">
              <a:ea typeface="Calibri"/>
              <a:cs typeface="Calibri"/>
            </a:endParaRPr>
          </a:p>
          <a:p>
            <a:r>
              <a:rPr lang="en-US" sz="2400">
                <a:latin typeface="Segoe UI"/>
                <a:cs typeface="Segoe UI"/>
              </a:rPr>
              <a:t>Focus is on both </a:t>
            </a:r>
            <a:r>
              <a:rPr lang="en-US" sz="2400" b="1">
                <a:latin typeface="Segoe UI"/>
                <a:cs typeface="Segoe UI"/>
              </a:rPr>
              <a:t>how performance is measured</a:t>
            </a:r>
            <a:r>
              <a:rPr lang="en-US" sz="2400">
                <a:latin typeface="Segoe UI"/>
                <a:cs typeface="Segoe UI"/>
              </a:rPr>
              <a:t> and </a:t>
            </a:r>
            <a:r>
              <a:rPr lang="en-US" sz="2400" b="1">
                <a:latin typeface="Segoe UI"/>
                <a:cs typeface="Segoe UI"/>
              </a:rPr>
              <a:t>what is measured</a:t>
            </a:r>
            <a:r>
              <a:rPr lang="en-US" sz="240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19626350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6357AD-9507-13E0-3A06-A556C3407E0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CB5ECA9-23AE-7B49-D90E-5D8972D671FA}"/>
              </a:ext>
            </a:extLst>
          </p:cNvPr>
          <p:cNvSpPr>
            <a:spLocks noGrp="1"/>
          </p:cNvSpPr>
          <p:nvPr>
            <p:ph idx="1"/>
          </p:nvPr>
        </p:nvSpPr>
        <p:spPr/>
        <p:txBody>
          <a:bodyPr vert="horz" lIns="91440" tIns="45720" rIns="91440" bIns="45720" rtlCol="0" anchor="t">
            <a:normAutofit/>
          </a:bodyPr>
          <a:lstStyle/>
          <a:p>
            <a:r>
              <a:rPr lang="en-US" b="1"/>
              <a:t>How Managers Measure Performance (Information Sources)</a:t>
            </a:r>
            <a:endParaRPr lang="en-US">
              <a:ea typeface="Calibri" panose="020F0502020204030204"/>
              <a:cs typeface="Calibri" panose="020F0502020204030204"/>
            </a:endParaRPr>
          </a:p>
          <a:p>
            <a:r>
              <a:rPr lang="en-US" sz="2400">
                <a:latin typeface="Segoe UI"/>
                <a:cs typeface="Segoe UI"/>
              </a:rPr>
              <a:t>Managers use </a:t>
            </a:r>
            <a:r>
              <a:rPr lang="en-US" sz="2400" b="1">
                <a:latin typeface="Segoe UI"/>
                <a:cs typeface="Segoe UI"/>
              </a:rPr>
              <a:t>five main sources of information</a:t>
            </a:r>
            <a:r>
              <a:rPr lang="en-US" sz="2400">
                <a:latin typeface="Segoe UI"/>
                <a:cs typeface="Segoe UI"/>
              </a:rPr>
              <a:t>:</a:t>
            </a:r>
            <a:endParaRPr lang="en-US" sz="2400">
              <a:ea typeface="Calibri"/>
              <a:cs typeface="Calibri"/>
            </a:endParaRPr>
          </a:p>
          <a:p>
            <a:r>
              <a:rPr lang="en-US" sz="2400" b="1">
                <a:latin typeface="Segoe UI"/>
                <a:cs typeface="Segoe UI"/>
              </a:rPr>
              <a:t>Personal observation</a:t>
            </a:r>
            <a:endParaRPr lang="en-US" sz="2400">
              <a:ea typeface="Calibri"/>
              <a:cs typeface="Calibri"/>
            </a:endParaRPr>
          </a:p>
          <a:p>
            <a:r>
              <a:rPr lang="en-US" sz="2400" b="1">
                <a:latin typeface="Segoe UI"/>
                <a:cs typeface="Segoe UI"/>
              </a:rPr>
              <a:t>Statistical reports</a:t>
            </a:r>
            <a:endParaRPr lang="en-US" sz="2400">
              <a:ea typeface="Calibri"/>
              <a:cs typeface="Calibri"/>
            </a:endParaRPr>
          </a:p>
          <a:p>
            <a:r>
              <a:rPr lang="en-US" sz="2400" b="1">
                <a:latin typeface="Segoe UI"/>
                <a:cs typeface="Segoe UI"/>
              </a:rPr>
              <a:t>Self-monitoring computers (technology/IoT)</a:t>
            </a:r>
            <a:endParaRPr lang="en-US" sz="2400">
              <a:ea typeface="Calibri"/>
              <a:cs typeface="Calibri"/>
            </a:endParaRPr>
          </a:p>
          <a:p>
            <a:r>
              <a:rPr lang="en-US" sz="2400" b="1">
                <a:latin typeface="Segoe UI"/>
                <a:cs typeface="Segoe UI"/>
              </a:rPr>
              <a:t>Oral reports</a:t>
            </a:r>
            <a:endParaRPr lang="en-US" sz="2400">
              <a:ea typeface="Calibri"/>
              <a:cs typeface="Calibri"/>
            </a:endParaRPr>
          </a:p>
          <a:p>
            <a:r>
              <a:rPr lang="en-US" sz="2400" b="1">
                <a:latin typeface="Segoe UI"/>
                <a:cs typeface="Segoe UI"/>
              </a:rPr>
              <a:t>Written reports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6216469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018B75-B282-310C-87E0-D24B2FC2A3F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487C86C-5589-0D4D-9EDD-DF4733DBDA87}"/>
              </a:ext>
            </a:extLst>
          </p:cNvPr>
          <p:cNvSpPr>
            <a:spLocks noGrp="1"/>
          </p:cNvSpPr>
          <p:nvPr>
            <p:ph idx="1"/>
          </p:nvPr>
        </p:nvSpPr>
        <p:spPr/>
        <p:txBody>
          <a:bodyPr vert="horz" lIns="91440" tIns="45720" rIns="91440" bIns="45720" rtlCol="0" anchor="t">
            <a:normAutofit/>
          </a:bodyPr>
          <a:lstStyle/>
          <a:p>
            <a:r>
              <a:rPr lang="en-US" sz="3200" b="1"/>
              <a:t>1. Personal Observation</a:t>
            </a:r>
            <a:endParaRPr lang="en-US" sz="3200">
              <a:ea typeface="Calibri" panose="020F0502020204030204"/>
              <a:cs typeface="Calibri" panose="020F0502020204030204"/>
            </a:endParaRPr>
          </a:p>
          <a:p>
            <a:r>
              <a:rPr lang="en-US" sz="2400">
                <a:latin typeface="Segoe UI"/>
                <a:cs typeface="Segoe UI"/>
              </a:rPr>
              <a:t>Provides </a:t>
            </a:r>
            <a:r>
              <a:rPr lang="en-US" sz="2400" b="1">
                <a:latin typeface="Segoe UI"/>
                <a:cs typeface="Segoe UI"/>
              </a:rPr>
              <a:t>first-hand, direct, and detailed information</a:t>
            </a:r>
            <a:r>
              <a:rPr lang="en-US" sz="2400">
                <a:latin typeface="Segoe UI"/>
                <a:cs typeface="Segoe UI"/>
              </a:rPr>
              <a:t>.</a:t>
            </a:r>
            <a:endParaRPr lang="en-US" sz="2400">
              <a:ea typeface="Calibri"/>
              <a:cs typeface="Calibri"/>
            </a:endParaRPr>
          </a:p>
          <a:p>
            <a:r>
              <a:rPr lang="en-US" sz="2400" dirty="0">
                <a:latin typeface="Segoe UI"/>
                <a:cs typeface="Segoe UI"/>
              </a:rPr>
              <a:t>Allows managers to observe both </a:t>
            </a:r>
            <a:r>
              <a:rPr lang="en-US" sz="2400" b="1" dirty="0">
                <a:latin typeface="Segoe UI"/>
                <a:cs typeface="Segoe UI"/>
              </a:rPr>
              <a:t>major and minor activities</a:t>
            </a:r>
            <a:r>
              <a:rPr lang="en-US" sz="2400" dirty="0">
                <a:latin typeface="Segoe UI"/>
                <a:cs typeface="Segoe UI"/>
              </a:rPr>
              <a:t> and pick up subtle cues (e.g., tone, </a:t>
            </a:r>
            <a:r>
              <a:rPr lang="en-US" sz="2400" dirty="0" err="1">
                <a:latin typeface="Segoe UI"/>
                <a:cs typeface="Segoe UI"/>
              </a:rPr>
              <a:t>behaviour</a:t>
            </a:r>
            <a:r>
              <a:rPr lang="en-US" sz="2400" dirty="0">
                <a:latin typeface="Segoe UI"/>
                <a:cs typeface="Segoe UI"/>
              </a:rPr>
              <a:t>).</a:t>
            </a:r>
            <a:endParaRPr lang="en-US" sz="2400">
              <a:ea typeface="Calibri"/>
              <a:cs typeface="Calibri"/>
            </a:endParaRPr>
          </a:p>
          <a:p>
            <a:r>
              <a:rPr lang="en-US" sz="2400">
                <a:latin typeface="Segoe UI"/>
                <a:cs typeface="Segoe UI"/>
              </a:rPr>
              <a:t>Disadvantages: </a:t>
            </a:r>
            <a:endParaRPr lang="en-US" sz="2400">
              <a:ea typeface="Calibri"/>
              <a:cs typeface="Calibri"/>
            </a:endParaRPr>
          </a:p>
          <a:p>
            <a:pPr lvl="1"/>
            <a:r>
              <a:rPr lang="en-US">
                <a:latin typeface="Segoe UI"/>
                <a:cs typeface="Segoe UI"/>
              </a:rPr>
              <a:t>Subject to </a:t>
            </a:r>
            <a:r>
              <a:rPr lang="en-US" b="1">
                <a:latin typeface="Segoe UI"/>
                <a:cs typeface="Segoe UI"/>
              </a:rPr>
              <a:t>bias and personal interpretation</a:t>
            </a:r>
            <a:endParaRPr lang="en-US">
              <a:ea typeface="Calibri"/>
              <a:cs typeface="Calibri"/>
            </a:endParaRPr>
          </a:p>
          <a:p>
            <a:pPr lvl="1"/>
            <a:r>
              <a:rPr lang="en-US" b="1">
                <a:latin typeface="Segoe UI"/>
                <a:cs typeface="Segoe UI"/>
              </a:rPr>
              <a:t>Time-consuming</a:t>
            </a:r>
            <a:endParaRPr lang="en-US">
              <a:ea typeface="Calibri"/>
              <a:cs typeface="Calibri"/>
            </a:endParaRPr>
          </a:p>
          <a:p>
            <a:pPr lvl="1"/>
            <a:r>
              <a:rPr lang="en-US">
                <a:latin typeface="Segoe UI"/>
                <a:cs typeface="Segoe UI"/>
              </a:rPr>
              <a:t>May be seen as </a:t>
            </a:r>
            <a:r>
              <a:rPr lang="en-US" b="1">
                <a:latin typeface="Segoe UI"/>
                <a:cs typeface="Segoe UI"/>
              </a:rPr>
              <a:t>intrusive or mistrustful</a:t>
            </a:r>
            <a:r>
              <a:rPr lang="en-US">
                <a:latin typeface="Segoe UI"/>
                <a:cs typeface="Segoe UI"/>
              </a:rPr>
              <a:t> by employees</a:t>
            </a:r>
            <a:endParaRPr lang="en-US">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2562154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63436-B168-EB91-5CB1-0B63F8969B2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E21851CE-611E-69E7-EFA4-F2ADF6981076}"/>
              </a:ext>
            </a:extLst>
          </p:cNvPr>
          <p:cNvSpPr>
            <a:spLocks noGrp="1"/>
          </p:cNvSpPr>
          <p:nvPr>
            <p:ph idx="1"/>
          </p:nvPr>
        </p:nvSpPr>
        <p:spPr/>
        <p:txBody>
          <a:bodyPr vert="horz" lIns="91440" tIns="45720" rIns="91440" bIns="45720" rtlCol="0" anchor="t">
            <a:normAutofit/>
          </a:bodyPr>
          <a:lstStyle/>
          <a:p>
            <a:r>
              <a:rPr lang="en-US" sz="3200" b="1"/>
              <a:t>2. Statistical Reports</a:t>
            </a:r>
            <a:endParaRPr lang="en-US" sz="3200">
              <a:ea typeface="Calibri" panose="020F0502020204030204"/>
              <a:cs typeface="Calibri" panose="020F0502020204030204"/>
            </a:endParaRPr>
          </a:p>
          <a:p>
            <a:r>
              <a:rPr lang="en-US" sz="2400">
                <a:latin typeface="Segoe UI"/>
                <a:cs typeface="Segoe UI"/>
              </a:rPr>
              <a:t>Include </a:t>
            </a:r>
            <a:r>
              <a:rPr lang="en-US" sz="2400" b="1">
                <a:latin typeface="Segoe UI"/>
                <a:cs typeface="Segoe UI"/>
              </a:rPr>
              <a:t>graphs, charts, numerical data, and computer outputs</a:t>
            </a:r>
            <a:r>
              <a:rPr lang="en-US" sz="2400">
                <a:latin typeface="Segoe UI"/>
                <a:cs typeface="Segoe UI"/>
              </a:rPr>
              <a:t>.</a:t>
            </a:r>
            <a:endParaRPr lang="en-US" sz="2400">
              <a:ea typeface="Calibri"/>
              <a:cs typeface="Calibri"/>
            </a:endParaRPr>
          </a:p>
          <a:p>
            <a:r>
              <a:rPr lang="en-US" sz="2400" dirty="0">
                <a:latin typeface="Segoe UI"/>
                <a:cs typeface="Segoe UI"/>
              </a:rPr>
              <a:t>Useful for </a:t>
            </a:r>
            <a:r>
              <a:rPr lang="en-US" sz="2400" b="1" dirty="0" err="1">
                <a:latin typeface="Segoe UI"/>
                <a:cs typeface="Segoe UI"/>
              </a:rPr>
              <a:t>visualising</a:t>
            </a:r>
            <a:r>
              <a:rPr lang="en-US" sz="2400" b="1" dirty="0">
                <a:latin typeface="Segoe UI"/>
                <a:cs typeface="Segoe UI"/>
              </a:rPr>
              <a:t> performance and identifying relationships</a:t>
            </a:r>
            <a:r>
              <a:rPr lang="en-US" sz="2400" dirty="0">
                <a:latin typeface="Segoe UI"/>
                <a:cs typeface="Segoe UI"/>
              </a:rPr>
              <a:t>.</a:t>
            </a:r>
            <a:endParaRPr lang="en-US" sz="2400">
              <a:ea typeface="Calibri"/>
              <a:cs typeface="Calibri"/>
            </a:endParaRPr>
          </a:p>
          <a:p>
            <a:r>
              <a:rPr lang="en-US" sz="2400">
                <a:latin typeface="Segoe UI"/>
                <a:cs typeface="Segoe UI"/>
              </a:rPr>
              <a:t>Limitations: </a:t>
            </a:r>
            <a:endParaRPr lang="en-US" sz="2400">
              <a:ea typeface="Calibri"/>
              <a:cs typeface="Calibri"/>
            </a:endParaRPr>
          </a:p>
          <a:p>
            <a:pPr lvl="1"/>
            <a:r>
              <a:rPr lang="en-US">
                <a:latin typeface="Segoe UI"/>
                <a:cs typeface="Segoe UI"/>
              </a:rPr>
              <a:t>Provide </a:t>
            </a:r>
            <a:r>
              <a:rPr lang="en-US" b="1">
                <a:latin typeface="Segoe UI"/>
                <a:cs typeface="Segoe UI"/>
              </a:rPr>
              <a:t>limited, narrow information</a:t>
            </a:r>
            <a:endParaRPr lang="en-US">
              <a:ea typeface="Calibri"/>
              <a:cs typeface="Calibri"/>
            </a:endParaRPr>
          </a:p>
          <a:p>
            <a:pPr lvl="1"/>
            <a:r>
              <a:rPr lang="en-US">
                <a:latin typeface="Segoe UI"/>
                <a:cs typeface="Segoe UI"/>
              </a:rPr>
              <a:t>May ignore important qualitative factors</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6664594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5FE6A-F36F-C17A-F37D-8CCC76D1059F}"/>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C9C7D14F-33FF-EA7F-6C0D-7E437C73F3FD}"/>
              </a:ext>
            </a:extLst>
          </p:cNvPr>
          <p:cNvSpPr>
            <a:spLocks noGrp="1"/>
          </p:cNvSpPr>
          <p:nvPr>
            <p:ph idx="1"/>
          </p:nvPr>
        </p:nvSpPr>
        <p:spPr/>
        <p:txBody>
          <a:bodyPr vert="horz" lIns="91440" tIns="45720" rIns="91440" bIns="45720" rtlCol="0" anchor="t">
            <a:normAutofit/>
          </a:bodyPr>
          <a:lstStyle/>
          <a:p>
            <a:r>
              <a:rPr lang="en-US" sz="3200" b="1"/>
              <a:t>3. Self-Monitoring Computers (Technology)</a:t>
            </a:r>
            <a:endParaRPr lang="en-US" sz="3200">
              <a:ea typeface="Calibri" panose="020F0502020204030204"/>
              <a:cs typeface="Calibri" panose="020F0502020204030204"/>
            </a:endParaRPr>
          </a:p>
          <a:p>
            <a:r>
              <a:rPr lang="en-US" sz="2400">
                <a:latin typeface="Segoe UI"/>
                <a:cs typeface="Segoe UI"/>
              </a:rPr>
              <a:t>Use </a:t>
            </a:r>
            <a:r>
              <a:rPr lang="en-US" sz="2400" b="1">
                <a:latin typeface="Segoe UI"/>
                <a:cs typeface="Segoe UI"/>
              </a:rPr>
              <a:t>sensors, tracking systems, and automated data collection</a:t>
            </a:r>
            <a:r>
              <a:rPr lang="en-US" sz="2400">
                <a:latin typeface="Segoe UI"/>
                <a:cs typeface="Segoe UI"/>
              </a:rPr>
              <a:t> (e.g., IoT devices).</a:t>
            </a:r>
            <a:endParaRPr lang="en-US" sz="2400">
              <a:ea typeface="Calibri"/>
              <a:cs typeface="Calibri"/>
            </a:endParaRPr>
          </a:p>
          <a:p>
            <a:r>
              <a:rPr lang="en-US" sz="2400" dirty="0">
                <a:latin typeface="Segoe UI"/>
                <a:cs typeface="Segoe UI"/>
              </a:rPr>
              <a:t>Can </a:t>
            </a:r>
            <a:r>
              <a:rPr lang="en-US" sz="2400" b="1" dirty="0">
                <a:latin typeface="Segoe UI"/>
                <a:cs typeface="Segoe UI"/>
              </a:rPr>
              <a:t>monitor performance continuously</a:t>
            </a:r>
            <a:r>
              <a:rPr lang="en-US" sz="2400" dirty="0">
                <a:latin typeface="Segoe UI"/>
                <a:cs typeface="Segoe UI"/>
              </a:rPr>
              <a:t> and trigger </a:t>
            </a:r>
            <a:r>
              <a:rPr lang="en-US" sz="2400" b="1" dirty="0">
                <a:latin typeface="Segoe UI"/>
                <a:cs typeface="Segoe UI"/>
              </a:rPr>
              <a:t>alerts or corrective actions</a:t>
            </a:r>
            <a:r>
              <a:rPr lang="en-US" sz="2400" dirty="0">
                <a:latin typeface="Segoe UI"/>
                <a:cs typeface="Segoe UI"/>
              </a:rPr>
              <a:t>.</a:t>
            </a:r>
            <a:endParaRPr lang="en-US" sz="2400">
              <a:ea typeface="Calibri"/>
              <a:cs typeface="Calibri"/>
            </a:endParaRPr>
          </a:p>
          <a:p>
            <a:r>
              <a:rPr lang="en-US" sz="2400">
                <a:latin typeface="Segoe UI"/>
                <a:cs typeface="Segoe UI"/>
              </a:rPr>
              <a:t>Reduce the need for human intervention in some cases.</a:t>
            </a:r>
            <a:endParaRPr lang="en-US" sz="2400">
              <a:ea typeface="Calibri"/>
              <a:cs typeface="Calibri"/>
            </a:endParaRPr>
          </a:p>
          <a:p>
            <a:r>
              <a:rPr lang="en-US" sz="2400">
                <a:latin typeface="Segoe UI"/>
                <a:cs typeface="Segoe UI"/>
              </a:rPr>
              <a:t>Concern: may lead to issues with </a:t>
            </a:r>
            <a:r>
              <a:rPr lang="en-US" sz="2400" b="1">
                <a:latin typeface="Segoe UI"/>
                <a:cs typeface="Segoe UI"/>
              </a:rPr>
              <a:t>employee privacy and acceptance</a:t>
            </a:r>
            <a:r>
              <a:rPr lang="en-US" sz="240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8686839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25B727-8E34-A2D8-1E45-E29B25CAE15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CD5C788-08D0-3AF5-C3F1-D14BFA60AE07}"/>
              </a:ext>
            </a:extLst>
          </p:cNvPr>
          <p:cNvSpPr>
            <a:spLocks noGrp="1"/>
          </p:cNvSpPr>
          <p:nvPr>
            <p:ph idx="1"/>
          </p:nvPr>
        </p:nvSpPr>
        <p:spPr/>
        <p:txBody>
          <a:bodyPr vert="horz" lIns="91440" tIns="45720" rIns="91440" bIns="45720" rtlCol="0" anchor="t">
            <a:normAutofit/>
          </a:bodyPr>
          <a:lstStyle/>
          <a:p>
            <a:r>
              <a:rPr lang="en-US" sz="3200" b="1"/>
              <a:t>4. Oral Reports</a:t>
            </a:r>
            <a:endParaRPr lang="en-US" sz="3200">
              <a:ea typeface="Calibri" panose="020F0502020204030204"/>
              <a:cs typeface="Calibri" panose="020F0502020204030204"/>
            </a:endParaRPr>
          </a:p>
          <a:p>
            <a:r>
              <a:rPr lang="en-US" sz="2400">
                <a:latin typeface="Segoe UI"/>
                <a:cs typeface="Segoe UI"/>
              </a:rPr>
              <a:t>Obtained through </a:t>
            </a:r>
            <a:r>
              <a:rPr lang="en-US" sz="2400" b="1">
                <a:latin typeface="Segoe UI"/>
                <a:cs typeface="Segoe UI"/>
              </a:rPr>
              <a:t>meetings, conversations, calls, and conferences</a:t>
            </a:r>
            <a:r>
              <a:rPr lang="en-US" sz="2400">
                <a:latin typeface="Segoe UI"/>
                <a:cs typeface="Segoe UI"/>
              </a:rPr>
              <a:t>.</a:t>
            </a:r>
            <a:endParaRPr lang="en-US" sz="2400">
              <a:ea typeface="Calibri"/>
              <a:cs typeface="Calibri"/>
            </a:endParaRPr>
          </a:p>
          <a:p>
            <a:r>
              <a:rPr lang="en-US" sz="2400">
                <a:latin typeface="Segoe UI"/>
                <a:cs typeface="Segoe UI"/>
              </a:rPr>
              <a:t>Advantages: </a:t>
            </a:r>
            <a:endParaRPr lang="en-US" sz="2400">
              <a:ea typeface="Calibri"/>
              <a:cs typeface="Calibri"/>
            </a:endParaRPr>
          </a:p>
          <a:p>
            <a:pPr lvl="1"/>
            <a:r>
              <a:rPr lang="en-US" b="1">
                <a:latin typeface="Segoe UI"/>
                <a:cs typeface="Segoe UI"/>
              </a:rPr>
              <a:t>Fast and flexible</a:t>
            </a:r>
            <a:endParaRPr lang="en-US">
              <a:ea typeface="Calibri"/>
              <a:cs typeface="Calibri"/>
            </a:endParaRPr>
          </a:p>
          <a:p>
            <a:pPr lvl="1"/>
            <a:r>
              <a:rPr lang="en-US">
                <a:latin typeface="Segoe UI"/>
                <a:cs typeface="Segoe UI"/>
              </a:rPr>
              <a:t>Allow </a:t>
            </a:r>
            <a:r>
              <a:rPr lang="en-US" b="1">
                <a:latin typeface="Segoe UI"/>
                <a:cs typeface="Segoe UI"/>
              </a:rPr>
              <a:t>immediate feedback</a:t>
            </a:r>
            <a:endParaRPr lang="en-US">
              <a:ea typeface="Calibri"/>
              <a:cs typeface="Calibri"/>
            </a:endParaRPr>
          </a:p>
          <a:p>
            <a:pPr lvl="1"/>
            <a:r>
              <a:rPr lang="en-US">
                <a:latin typeface="Segoe UI"/>
                <a:cs typeface="Segoe UI"/>
              </a:rPr>
              <a:t>Capture </a:t>
            </a:r>
            <a:r>
              <a:rPr lang="en-US" b="1">
                <a:latin typeface="Segoe UI"/>
                <a:cs typeface="Segoe UI"/>
              </a:rPr>
              <a:t>tone and expression</a:t>
            </a:r>
            <a:endParaRPr lang="en-US">
              <a:ea typeface="Calibri"/>
              <a:cs typeface="Calibri"/>
            </a:endParaRPr>
          </a:p>
          <a:p>
            <a:r>
              <a:rPr lang="en-US" sz="2400">
                <a:latin typeface="Segoe UI"/>
                <a:cs typeface="Segoe UI"/>
              </a:rPr>
              <a:t>Disadvantage: information may be </a:t>
            </a:r>
            <a:r>
              <a:rPr lang="en-US" sz="2400" b="1">
                <a:latin typeface="Segoe UI"/>
                <a:cs typeface="Segoe UI"/>
              </a:rPr>
              <a:t>filtered or less formal</a:t>
            </a:r>
            <a:r>
              <a:rPr lang="en-US" sz="2400">
                <a:latin typeface="Segoe UI"/>
                <a:cs typeface="Segoe UI"/>
              </a:rPr>
              <a:t>.</a:t>
            </a:r>
            <a:endParaRPr lang="en-US" sz="24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1449890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3728B-91FE-5014-0B5D-48499A220C52}"/>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2C8A653-910A-1C49-F2BB-24757E8B074F}"/>
              </a:ext>
            </a:extLst>
          </p:cNvPr>
          <p:cNvSpPr>
            <a:spLocks noGrp="1"/>
          </p:cNvSpPr>
          <p:nvPr>
            <p:ph idx="1"/>
          </p:nvPr>
        </p:nvSpPr>
        <p:spPr/>
        <p:txBody>
          <a:bodyPr vert="horz" lIns="91440" tIns="45720" rIns="91440" bIns="45720" rtlCol="0" anchor="t">
            <a:normAutofit/>
          </a:bodyPr>
          <a:lstStyle/>
          <a:p>
            <a:r>
              <a:rPr lang="en-US" b="1"/>
              <a:t>5. Written Reports</a:t>
            </a:r>
            <a:endParaRPr lang="en-US">
              <a:ea typeface="Calibri" panose="020F0502020204030204"/>
              <a:cs typeface="Calibri" panose="020F0502020204030204"/>
            </a:endParaRPr>
          </a:p>
          <a:p>
            <a:r>
              <a:rPr lang="en-US" sz="2400">
                <a:latin typeface="Segoe UI"/>
                <a:cs typeface="Segoe UI"/>
              </a:rPr>
              <a:t>Provide </a:t>
            </a:r>
            <a:r>
              <a:rPr lang="en-US" sz="2400" b="1">
                <a:latin typeface="Segoe UI"/>
                <a:cs typeface="Segoe UI"/>
              </a:rPr>
              <a:t>formal and documented information</a:t>
            </a:r>
            <a:r>
              <a:rPr lang="en-US" sz="2400">
                <a:latin typeface="Segoe UI"/>
                <a:cs typeface="Segoe UI"/>
              </a:rPr>
              <a:t>.</a:t>
            </a:r>
            <a:endParaRPr lang="en-US" sz="2400">
              <a:ea typeface="Calibri"/>
              <a:cs typeface="Calibri"/>
            </a:endParaRPr>
          </a:p>
          <a:p>
            <a:r>
              <a:rPr lang="en-US" sz="2400">
                <a:latin typeface="Segoe UI"/>
                <a:cs typeface="Segoe UI"/>
              </a:rPr>
              <a:t>Advantages: </a:t>
            </a:r>
            <a:endParaRPr lang="en-US" sz="2400">
              <a:ea typeface="Calibri"/>
              <a:cs typeface="Calibri"/>
            </a:endParaRPr>
          </a:p>
          <a:p>
            <a:pPr lvl="1"/>
            <a:r>
              <a:rPr lang="en-US">
                <a:latin typeface="Segoe UI"/>
                <a:cs typeface="Segoe UI"/>
              </a:rPr>
              <a:t>More </a:t>
            </a:r>
            <a:r>
              <a:rPr lang="en-US" b="1">
                <a:latin typeface="Segoe UI"/>
                <a:cs typeface="Segoe UI"/>
              </a:rPr>
              <a:t>comprehensive and structured</a:t>
            </a:r>
            <a:endParaRPr lang="en-US">
              <a:ea typeface="Calibri"/>
              <a:cs typeface="Calibri"/>
            </a:endParaRPr>
          </a:p>
          <a:p>
            <a:pPr lvl="1"/>
            <a:r>
              <a:rPr lang="en-US">
                <a:latin typeface="Segoe UI"/>
                <a:cs typeface="Segoe UI"/>
              </a:rPr>
              <a:t>Easy to </a:t>
            </a:r>
            <a:r>
              <a:rPr lang="en-US" b="1">
                <a:latin typeface="Segoe UI"/>
                <a:cs typeface="Segoe UI"/>
              </a:rPr>
              <a:t>store, reference, and review later</a:t>
            </a:r>
            <a:endParaRPr lang="en-US">
              <a:ea typeface="Calibri"/>
              <a:cs typeface="Calibri"/>
            </a:endParaRPr>
          </a:p>
          <a:p>
            <a:r>
              <a:rPr lang="en-US" sz="2400">
                <a:latin typeface="Segoe UI"/>
                <a:cs typeface="Segoe UI"/>
              </a:rPr>
              <a:t>Disadvantage: </a:t>
            </a:r>
            <a:r>
              <a:rPr lang="en-US" sz="2400" b="1">
                <a:latin typeface="Segoe UI"/>
                <a:cs typeface="Segoe UI"/>
              </a:rPr>
              <a:t>slower</a:t>
            </a:r>
            <a:r>
              <a:rPr lang="en-US" sz="2400">
                <a:latin typeface="Segoe UI"/>
                <a:cs typeface="Segoe UI"/>
              </a:rPr>
              <a:t> compared to oral reports.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9882862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649B3-8368-EB13-CAEF-7203EDD4382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AB66A93-C880-DA4A-5FC9-B87E15CE8B53}"/>
              </a:ext>
            </a:extLst>
          </p:cNvPr>
          <p:cNvSpPr>
            <a:spLocks noGrp="1"/>
          </p:cNvSpPr>
          <p:nvPr>
            <p:ph idx="1"/>
          </p:nvPr>
        </p:nvSpPr>
        <p:spPr/>
        <p:txBody>
          <a:bodyPr vert="horz" lIns="91440" tIns="45720" rIns="91440" bIns="45720" rtlCol="0" anchor="t">
            <a:normAutofit/>
          </a:bodyPr>
          <a:lstStyle/>
          <a:p>
            <a:r>
              <a:rPr lang="en-US" b="1"/>
              <a:t>What to Measure (Control Criteria)</a:t>
            </a:r>
            <a:endParaRPr lang="en-US">
              <a:ea typeface="Calibri" panose="020F0502020204030204"/>
              <a:cs typeface="Calibri" panose="020F0502020204030204"/>
            </a:endParaRPr>
          </a:p>
          <a:p>
            <a:r>
              <a:rPr lang="en-US" sz="2000">
                <a:latin typeface="Segoe UI"/>
                <a:cs typeface="Segoe UI"/>
              </a:rPr>
              <a:t>Choosing </a:t>
            </a:r>
            <a:r>
              <a:rPr lang="en-US" sz="2000" b="1">
                <a:latin typeface="Segoe UI"/>
                <a:cs typeface="Segoe UI"/>
              </a:rPr>
              <a:t>what to measure is more important</a:t>
            </a:r>
            <a:r>
              <a:rPr lang="en-US" sz="2000">
                <a:latin typeface="Segoe UI"/>
                <a:cs typeface="Segoe UI"/>
              </a:rPr>
              <a:t> than how to measure it.</a:t>
            </a:r>
            <a:endParaRPr lang="en-US" sz="2000">
              <a:ea typeface="Calibri"/>
              <a:cs typeface="Calibri"/>
            </a:endParaRPr>
          </a:p>
          <a:p>
            <a:r>
              <a:rPr lang="en-US" sz="2000">
                <a:latin typeface="Segoe UI"/>
                <a:cs typeface="Segoe UI"/>
              </a:rPr>
              <a:t>Poor measurement criteria can lead to </a:t>
            </a:r>
            <a:r>
              <a:rPr lang="en-US" sz="2000" b="1">
                <a:latin typeface="Segoe UI"/>
                <a:cs typeface="Segoe UI"/>
              </a:rPr>
              <a:t>ineffective or misleading outcomes</a:t>
            </a:r>
            <a:r>
              <a:rPr lang="en-US" sz="2000">
                <a:latin typeface="Segoe UI"/>
                <a:cs typeface="Segoe UI"/>
              </a:rPr>
              <a:t>.</a:t>
            </a:r>
            <a:endParaRPr lang="en-US" sz="2000">
              <a:ea typeface="Calibri"/>
              <a:cs typeface="Calibri"/>
            </a:endParaRPr>
          </a:p>
          <a:p>
            <a:r>
              <a:rPr lang="en-US" b="1"/>
              <a:t>Example of Poor Measurement</a:t>
            </a:r>
            <a:endParaRPr lang="en-US" dirty="0">
              <a:ea typeface="Calibri"/>
              <a:cs typeface="Calibri"/>
            </a:endParaRPr>
          </a:p>
          <a:p>
            <a:r>
              <a:rPr lang="en-US" sz="2000" dirty="0">
                <a:latin typeface="Segoe UI"/>
                <a:ea typeface="Calibri"/>
                <a:cs typeface="Segoe UI"/>
              </a:rPr>
              <a:t>Measuring police performance by </a:t>
            </a:r>
            <a:r>
              <a:rPr lang="en-US" sz="2000" b="1" dirty="0">
                <a:latin typeface="Segoe UI"/>
                <a:ea typeface="Calibri"/>
                <a:cs typeface="Segoe UI"/>
              </a:rPr>
              <a:t>miles driven</a:t>
            </a:r>
            <a:r>
              <a:rPr lang="en-US" sz="2000" dirty="0">
                <a:latin typeface="Segoe UI"/>
                <a:ea typeface="Calibri"/>
                <a:cs typeface="Segoe UI"/>
              </a:rPr>
              <a:t> led to ineffective </a:t>
            </a:r>
            <a:r>
              <a:rPr lang="en-US" sz="2000" dirty="0" err="1">
                <a:latin typeface="Segoe UI"/>
                <a:ea typeface="Calibri"/>
                <a:cs typeface="Segoe UI"/>
              </a:rPr>
              <a:t>behaviour</a:t>
            </a:r>
            <a:r>
              <a:rPr lang="en-US" sz="2000" dirty="0">
                <a:latin typeface="Segoe UI"/>
                <a:ea typeface="Calibri"/>
                <a:cs typeface="Segoe UI"/>
              </a:rPr>
              <a:t> (driving aimlessly rather than policing effectively).</a:t>
            </a:r>
            <a:endParaRPr lang="en-US" sz="2000">
              <a:ea typeface="Calibri"/>
              <a:cs typeface="Calibri"/>
            </a:endParaRPr>
          </a:p>
          <a:p>
            <a:r>
              <a:rPr lang="en-US" sz="2000" dirty="0">
                <a:latin typeface="Segoe UI"/>
                <a:ea typeface="Calibri"/>
                <a:cs typeface="Segoe UI"/>
              </a:rPr>
              <a:t>Highlights the importance of </a:t>
            </a:r>
            <a:r>
              <a:rPr lang="en-US" sz="2000" b="1" dirty="0">
                <a:latin typeface="Segoe UI"/>
                <a:ea typeface="Calibri"/>
                <a:cs typeface="Segoe UI"/>
              </a:rPr>
              <a:t>selecting appropriate performance indicators</a:t>
            </a:r>
            <a:r>
              <a:rPr lang="en-US" sz="2000" dirty="0">
                <a:latin typeface="Segoe UI"/>
                <a:ea typeface="Calibri"/>
                <a:cs typeface="Segoe UI"/>
              </a:rPr>
              <a: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92826209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FAE97-82D5-6592-49CF-5DE729D9E23D}"/>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84CD28DC-AD44-ADD7-558A-99AAD960033B}"/>
              </a:ext>
            </a:extLst>
          </p:cNvPr>
          <p:cNvSpPr>
            <a:spLocks noGrp="1"/>
          </p:cNvSpPr>
          <p:nvPr>
            <p:ph idx="1"/>
          </p:nvPr>
        </p:nvSpPr>
        <p:spPr/>
        <p:txBody>
          <a:bodyPr vert="horz" lIns="91440" tIns="45720" rIns="91440" bIns="45720" rtlCol="0" anchor="t">
            <a:normAutofit/>
          </a:bodyPr>
          <a:lstStyle/>
          <a:p>
            <a:r>
              <a:rPr lang="en-US" sz="3600" b="1"/>
              <a:t>Common Control Criteria</a:t>
            </a:r>
            <a:endParaRPr lang="en-US" sz="3600">
              <a:ea typeface="Calibri" panose="020F0502020204030204"/>
              <a:cs typeface="Calibri" panose="020F0502020204030204"/>
            </a:endParaRPr>
          </a:p>
          <a:p>
            <a:r>
              <a:rPr lang="en-US" sz="2400">
                <a:latin typeface="Segoe UI"/>
                <a:cs typeface="Segoe UI"/>
              </a:rPr>
              <a:t>Universal measures:</a:t>
            </a:r>
            <a:endParaRPr lang="en-US" sz="2400">
              <a:ea typeface="Calibri"/>
              <a:cs typeface="Calibri"/>
            </a:endParaRPr>
          </a:p>
          <a:p>
            <a:pPr lvl="1"/>
            <a:r>
              <a:rPr lang="en-US" b="1">
                <a:latin typeface="Segoe UI"/>
                <a:cs typeface="Segoe UI"/>
              </a:rPr>
              <a:t>Employee satisfaction</a:t>
            </a:r>
            <a:endParaRPr lang="en-US">
              <a:ea typeface="Calibri"/>
              <a:cs typeface="Calibri"/>
            </a:endParaRPr>
          </a:p>
          <a:p>
            <a:pPr lvl="1"/>
            <a:r>
              <a:rPr lang="en-US" b="1">
                <a:latin typeface="Segoe UI"/>
                <a:cs typeface="Segoe UI"/>
              </a:rPr>
              <a:t>Turnover and absenteeism rates</a:t>
            </a:r>
            <a:endParaRPr lang="en-US">
              <a:ea typeface="Calibri"/>
              <a:cs typeface="Calibri"/>
            </a:endParaRPr>
          </a:p>
          <a:p>
            <a:pPr lvl="1"/>
            <a:r>
              <a:rPr lang="en-US" b="1">
                <a:latin typeface="Segoe UI"/>
                <a:cs typeface="Segoe UI"/>
              </a:rPr>
              <a:t>Cost control (staying within budget)</a:t>
            </a:r>
            <a:endParaRPr lang="en-US">
              <a:ea typeface="Calibri"/>
              <a:cs typeface="Calibri"/>
            </a:endParaRPr>
          </a:p>
          <a:p>
            <a:r>
              <a:rPr lang="en-US" sz="2400">
                <a:latin typeface="Segoe UI"/>
                <a:cs typeface="Segoe UI"/>
              </a:rPr>
              <a:t>Job-specific measures:</a:t>
            </a:r>
            <a:endParaRPr lang="en-US" sz="2400">
              <a:ea typeface="Calibri"/>
              <a:cs typeface="Calibri"/>
            </a:endParaRPr>
          </a:p>
          <a:p>
            <a:pPr lvl="1"/>
            <a:r>
              <a:rPr lang="en-US">
                <a:latin typeface="Segoe UI"/>
                <a:cs typeface="Segoe UI"/>
              </a:rPr>
              <a:t>Example (delivery manager): number of deliveries, delivery time, orders processed</a:t>
            </a:r>
            <a:endParaRPr lang="en-US">
              <a:ea typeface="Calibri"/>
              <a:cs typeface="Calibri"/>
            </a:endParaRPr>
          </a:p>
          <a:p>
            <a:pPr lvl="1"/>
            <a:r>
              <a:rPr lang="en-US">
                <a:latin typeface="Segoe UI"/>
                <a:cs typeface="Segoe UI"/>
              </a:rPr>
              <a:t>Example (government manager): tasks completed, processing time</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3424767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A88076-E4C8-194D-603B-95371CAA871C}"/>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D0E1188-F8E1-C1A3-C2B8-DBB21BFF5FA4}"/>
              </a:ext>
            </a:extLst>
          </p:cNvPr>
          <p:cNvSpPr>
            <a:spLocks noGrp="1"/>
          </p:cNvSpPr>
          <p:nvPr>
            <p:ph idx="1"/>
          </p:nvPr>
        </p:nvSpPr>
        <p:spPr/>
        <p:txBody>
          <a:bodyPr vert="horz" lIns="91440" tIns="45720" rIns="91440" bIns="45720" rtlCol="0" anchor="t">
            <a:normAutofit/>
          </a:bodyPr>
          <a:lstStyle/>
          <a:p>
            <a:r>
              <a:rPr lang="en-US" sz="3600" b="1"/>
              <a:t>Measurability of Performance</a:t>
            </a:r>
            <a:endParaRPr lang="en-US" sz="3600">
              <a:ea typeface="Calibri" panose="020F0502020204030204"/>
              <a:cs typeface="Calibri" panose="020F0502020204030204"/>
            </a:endParaRPr>
          </a:p>
          <a:p>
            <a:r>
              <a:rPr lang="en-US" sz="2400">
                <a:latin typeface="Segoe UI"/>
                <a:cs typeface="Segoe UI"/>
              </a:rPr>
              <a:t>Most work activities can be expressed in </a:t>
            </a:r>
            <a:r>
              <a:rPr lang="en-US" sz="2400" b="1">
                <a:latin typeface="Segoe UI"/>
                <a:cs typeface="Segoe UI"/>
              </a:rPr>
              <a:t>quantifiable (measurable) terms</a:t>
            </a:r>
            <a:r>
              <a:rPr lang="en-US" sz="2400">
                <a:latin typeface="Segoe UI"/>
                <a:cs typeface="Segoe UI"/>
              </a:rPr>
              <a:t>.</a:t>
            </a:r>
            <a:endParaRPr lang="en-US" sz="2400">
              <a:ea typeface="Calibri"/>
              <a:cs typeface="Calibri"/>
            </a:endParaRPr>
          </a:p>
          <a:p>
            <a:r>
              <a:rPr lang="en-US" sz="2400">
                <a:latin typeface="Segoe UI"/>
                <a:cs typeface="Segoe UI"/>
              </a:rPr>
              <a:t>When quantification is not possible, managers should use </a:t>
            </a:r>
            <a:r>
              <a:rPr lang="en-US" sz="2400" b="1">
                <a:latin typeface="Segoe UI"/>
                <a:cs typeface="Segoe UI"/>
              </a:rPr>
              <a:t>subjective measures</a:t>
            </a:r>
            <a:r>
              <a:rPr lang="en-US" sz="2400">
                <a:latin typeface="Segoe UI"/>
                <a:cs typeface="Segoe UI"/>
              </a:rPr>
              <a:t>.</a:t>
            </a:r>
            <a:endParaRPr lang="en-US" sz="2400">
              <a:ea typeface="Calibri"/>
              <a:cs typeface="Calibri"/>
            </a:endParaRPr>
          </a:p>
          <a:p>
            <a:r>
              <a:rPr lang="en-US" sz="2400">
                <a:latin typeface="Segoe UI"/>
                <a:cs typeface="Segoe UI"/>
              </a:rPr>
              <a:t>Even imperfect measures are </a:t>
            </a:r>
            <a:r>
              <a:rPr lang="en-US" sz="2400" b="1">
                <a:latin typeface="Segoe UI"/>
                <a:cs typeface="Segoe UI"/>
              </a:rPr>
              <a:t>better than having no standards at all</a:t>
            </a:r>
            <a:r>
              <a:rPr lang="en-US" sz="240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8548006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4C8632-F7BD-AF69-5E48-0BC20F029C63}"/>
              </a:ext>
            </a:extLst>
          </p:cNvPr>
          <p:cNvSpPr>
            <a:spLocks noGrp="1"/>
          </p:cNvSpPr>
          <p:nvPr>
            <p:ph type="title"/>
          </p:nvPr>
        </p:nvSpPr>
        <p:spPr>
          <a:xfrm>
            <a:off x="838200" y="365125"/>
            <a:ext cx="10515600" cy="819378"/>
          </a:xfrm>
        </p:spPr>
        <p:txBody>
          <a:bodyPr>
            <a:normAutofit fontScale="90000"/>
          </a:bodyPr>
          <a:lstStyle/>
          <a:p>
            <a:pPr algn="ctr"/>
            <a:br>
              <a:rPr lang="en-US" sz="2000" b="1" dirty="0">
                <a:latin typeface="Segoe UI"/>
                <a:cs typeface="Segoe UI"/>
              </a:rPr>
            </a:br>
            <a:br>
              <a:rPr lang="en-US" sz="2000" b="1" dirty="0">
                <a:latin typeface="Segoe UI"/>
                <a:cs typeface="Segoe UI"/>
              </a:rPr>
            </a:br>
            <a:br>
              <a:rPr lang="en-US" sz="2000" b="1" dirty="0">
                <a:latin typeface="Segoe UI"/>
                <a:cs typeface="Segoe UI"/>
              </a:rPr>
            </a:br>
            <a:r>
              <a:rPr lang="en-US" sz="3200" b="1">
                <a:latin typeface="Segoe UI"/>
                <a:cs typeface="Segoe UI"/>
              </a:rPr>
              <a:t>Step: 2 Comparing Actual Performance Against the Standards</a:t>
            </a:r>
            <a:endParaRPr lang="en-US" sz="3200">
              <a:latin typeface="Segoe UI"/>
              <a:cs typeface="Segoe UI"/>
            </a:endParaRPr>
          </a:p>
          <a:p>
            <a:endParaRPr lang="en-US" sz="7200" dirty="0">
              <a:ea typeface="Calibri Light"/>
              <a:cs typeface="Calibri Light"/>
            </a:endParaRPr>
          </a:p>
        </p:txBody>
      </p:sp>
      <p:sp>
        <p:nvSpPr>
          <p:cNvPr id="3" name="Content Placeholder 2">
            <a:extLst>
              <a:ext uri="{FF2B5EF4-FFF2-40B4-BE49-F238E27FC236}">
                <a16:creationId xmlns:a16="http://schemas.microsoft.com/office/drawing/2014/main" id="{8914C953-9706-BC1C-DCFB-538344193590}"/>
              </a:ext>
            </a:extLst>
          </p:cNvPr>
          <p:cNvSpPr>
            <a:spLocks noGrp="1"/>
          </p:cNvSpPr>
          <p:nvPr>
            <p:ph idx="1"/>
          </p:nvPr>
        </p:nvSpPr>
        <p:spPr>
          <a:xfrm>
            <a:off x="838200" y="1401083"/>
            <a:ext cx="10515600" cy="5200422"/>
          </a:xfrm>
        </p:spPr>
        <p:txBody>
          <a:bodyPr vert="horz" lIns="91440" tIns="45720" rIns="91440" bIns="45720" rtlCol="0" anchor="t">
            <a:noAutofit/>
          </a:bodyPr>
          <a:lstStyle/>
          <a:p>
            <a:r>
              <a:rPr lang="en-US" sz="2000" b="1">
                <a:latin typeface="Segoe UI"/>
                <a:cs typeface="Segoe UI"/>
              </a:rPr>
              <a:t>Purpose of Step 2:</a:t>
            </a:r>
            <a:endParaRPr lang="en-US" sz="2000">
              <a:ea typeface="Calibri" panose="020F0502020204030204"/>
              <a:cs typeface="Calibri" panose="020F0502020204030204"/>
            </a:endParaRPr>
          </a:p>
          <a:p>
            <a:r>
              <a:rPr lang="en-US" sz="2000">
                <a:latin typeface="Segoe UI"/>
                <a:cs typeface="Segoe UI"/>
              </a:rPr>
              <a:t>Involves </a:t>
            </a:r>
            <a:r>
              <a:rPr lang="en-US" sz="2000" b="1">
                <a:latin typeface="Segoe UI"/>
                <a:cs typeface="Segoe UI"/>
              </a:rPr>
              <a:t>comparing actual performance with the predetermined standard</a:t>
            </a:r>
            <a:r>
              <a:rPr lang="en-US" sz="2000">
                <a:latin typeface="Segoe UI"/>
                <a:cs typeface="Segoe UI"/>
              </a:rPr>
              <a:t>.</a:t>
            </a:r>
            <a:endParaRPr lang="en-US" sz="2000">
              <a:ea typeface="Calibri"/>
              <a:cs typeface="Calibri"/>
            </a:endParaRPr>
          </a:p>
          <a:p>
            <a:r>
              <a:rPr lang="en-US" sz="2000" dirty="0">
                <a:latin typeface="Segoe UI"/>
                <a:cs typeface="Segoe UI"/>
              </a:rPr>
              <a:t>Helps identify the </a:t>
            </a:r>
            <a:r>
              <a:rPr lang="en-US" sz="2000" b="1" dirty="0">
                <a:latin typeface="Segoe UI"/>
                <a:cs typeface="Segoe UI"/>
              </a:rPr>
              <a:t>difference (variation)</a:t>
            </a:r>
            <a:r>
              <a:rPr lang="en-US" sz="2000" dirty="0">
                <a:latin typeface="Segoe UI"/>
                <a:cs typeface="Segoe UI"/>
              </a:rPr>
              <a:t> between expected and actual results.</a:t>
            </a:r>
            <a:endParaRPr lang="en-US" sz="2000">
              <a:ea typeface="Calibri"/>
              <a:cs typeface="Calibri"/>
            </a:endParaRPr>
          </a:p>
          <a:p>
            <a:r>
              <a:rPr lang="en-US" sz="2000" b="1">
                <a:latin typeface="Segoe UI"/>
                <a:cs typeface="Segoe UI"/>
              </a:rPr>
              <a:t>Range of variation:</a:t>
            </a:r>
            <a:endParaRPr lang="en-US" sz="2000">
              <a:ea typeface="Calibri"/>
              <a:cs typeface="Calibri"/>
            </a:endParaRPr>
          </a:p>
          <a:p>
            <a:r>
              <a:rPr lang="en-US" sz="2000">
                <a:latin typeface="Segoe UI"/>
                <a:cs typeface="Segoe UI"/>
              </a:rPr>
              <a:t>Some variation is </a:t>
            </a:r>
            <a:r>
              <a:rPr lang="en-US" sz="2000" b="1">
                <a:latin typeface="Segoe UI"/>
                <a:cs typeface="Segoe UI"/>
              </a:rPr>
              <a:t>normal and expected</a:t>
            </a:r>
            <a:r>
              <a:rPr lang="en-US" sz="2000">
                <a:latin typeface="Segoe UI"/>
                <a:cs typeface="Segoe UI"/>
              </a:rPr>
              <a:t>.</a:t>
            </a:r>
            <a:endParaRPr lang="en-US" sz="2000">
              <a:ea typeface="Calibri"/>
              <a:cs typeface="Calibri"/>
            </a:endParaRPr>
          </a:p>
          <a:p>
            <a:r>
              <a:rPr lang="en-US" sz="2000">
                <a:latin typeface="Segoe UI"/>
                <a:cs typeface="Segoe UI"/>
              </a:rPr>
              <a:t>Managers must define an </a:t>
            </a:r>
            <a:r>
              <a:rPr lang="en-US" sz="2000" b="1">
                <a:latin typeface="Segoe UI"/>
                <a:cs typeface="Segoe UI"/>
              </a:rPr>
              <a:t>acceptable range of variation</a:t>
            </a:r>
            <a:r>
              <a:rPr lang="en-US" sz="2000">
                <a:latin typeface="Segoe UI"/>
                <a:cs typeface="Segoe UI"/>
              </a:rPr>
              <a:t>.</a:t>
            </a:r>
            <a:endParaRPr lang="en-US" sz="2000">
              <a:ea typeface="Calibri"/>
              <a:cs typeface="Calibri"/>
            </a:endParaRPr>
          </a:p>
          <a:p>
            <a:r>
              <a:rPr lang="en-US" sz="2000" b="1">
                <a:latin typeface="Segoe UI"/>
                <a:cs typeface="Segoe UI"/>
              </a:rPr>
              <a:t>Deviations outside this range require attention and action</a:t>
            </a:r>
            <a:r>
              <a:rPr lang="en-US" sz="2000">
                <a:latin typeface="Segoe UI"/>
                <a:cs typeface="Segoe UI"/>
              </a:rPr>
              <a:t>.</a:t>
            </a:r>
            <a:endParaRPr lang="en-US" sz="2000">
              <a:ea typeface="Calibri"/>
              <a:cs typeface="Calibri"/>
            </a:endParaRPr>
          </a:p>
          <a:p>
            <a:r>
              <a:rPr lang="en-US" sz="2000" b="1">
                <a:latin typeface="Segoe UI"/>
                <a:cs typeface="Segoe UI"/>
              </a:rPr>
              <a:t>Example (Sales manager case):</a:t>
            </a:r>
            <a:endParaRPr lang="en-US" sz="2000">
              <a:ea typeface="Calibri"/>
              <a:cs typeface="Calibri"/>
            </a:endParaRPr>
          </a:p>
          <a:p>
            <a:r>
              <a:rPr lang="en-US" sz="2000">
                <a:latin typeface="Segoe UI"/>
                <a:cs typeface="Segoe UI"/>
              </a:rPr>
              <a:t>A manager reviews </a:t>
            </a:r>
            <a:r>
              <a:rPr lang="en-US" sz="2000" b="1">
                <a:latin typeface="Segoe UI"/>
                <a:cs typeface="Segoe UI"/>
              </a:rPr>
              <a:t>monthly sales data</a:t>
            </a:r>
            <a:r>
              <a:rPr lang="en-US" sz="2000">
                <a:latin typeface="Segoe UI"/>
                <a:cs typeface="Segoe UI"/>
              </a:rPr>
              <a:t> compared to targets.</a:t>
            </a:r>
            <a:endParaRPr lang="en-US" sz="2000">
              <a:ea typeface="Calibri"/>
              <a:cs typeface="Calibri"/>
            </a:endParaRPr>
          </a:p>
          <a:p>
            <a:r>
              <a:rPr lang="en-US" sz="2000">
                <a:latin typeface="Segoe UI"/>
                <a:cs typeface="Segoe UI"/>
              </a:rPr>
              <a:t>Even if overall performance is good, </a:t>
            </a:r>
            <a:r>
              <a:rPr lang="en-US" sz="2000" b="1">
                <a:latin typeface="Segoe UI"/>
                <a:cs typeface="Segoe UI"/>
              </a:rPr>
              <a:t>specific areas may show significant deviations</a:t>
            </a:r>
            <a:r>
              <a:rPr lang="en-US" sz="2000">
                <a:latin typeface="Segoe UI"/>
                <a:cs typeface="Segoe UI"/>
              </a:rPr>
              <a:t>.</a:t>
            </a:r>
            <a:endParaRPr lang="en-US" sz="2000">
              <a:ea typeface="Calibri"/>
              <a:cs typeface="Calibri"/>
            </a:endParaRPr>
          </a:p>
          <a:p>
            <a:r>
              <a:rPr lang="en-US" sz="2000">
                <a:latin typeface="Segoe UI"/>
                <a:cs typeface="Segoe UI"/>
              </a:rPr>
              <a:t>“Significant” deviations depend on whether they fall </a:t>
            </a:r>
            <a:r>
              <a:rPr lang="en-US" sz="2000" b="1">
                <a:latin typeface="Segoe UI"/>
                <a:cs typeface="Segoe UI"/>
              </a:rPr>
              <a:t>outside acceptable limits</a:t>
            </a:r>
            <a:r>
              <a:rPr lang="en-US" sz="2000">
                <a:latin typeface="Segoe UI"/>
                <a:cs typeface="Segoe UI"/>
              </a:rPr>
              <a:t>.</a:t>
            </a:r>
            <a:endParaRPr lang="en-US" sz="20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16740853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950DA-0C11-E3B3-2041-381AF061063A}"/>
              </a:ext>
            </a:extLst>
          </p:cNvPr>
          <p:cNvSpPr>
            <a:spLocks noGrp="1"/>
          </p:cNvSpPr>
          <p:nvPr>
            <p:ph type="title"/>
          </p:nvPr>
        </p:nvSpPr>
        <p:spPr>
          <a:xfrm>
            <a:off x="838200" y="365125"/>
            <a:ext cx="10515600" cy="536349"/>
          </a:xfrm>
        </p:spPr>
        <p:txBody>
          <a:bodyPr>
            <a:normAutofit fontScale="90000"/>
          </a:bodyPr>
          <a:lstStyle/>
          <a:p>
            <a:endParaRPr lang="en-US"/>
          </a:p>
        </p:txBody>
      </p:sp>
      <p:sp>
        <p:nvSpPr>
          <p:cNvPr id="3" name="Content Placeholder 2">
            <a:extLst>
              <a:ext uri="{FF2B5EF4-FFF2-40B4-BE49-F238E27FC236}">
                <a16:creationId xmlns:a16="http://schemas.microsoft.com/office/drawing/2014/main" id="{9C9C64FB-5778-6918-BF8A-780B46FCD28A}"/>
              </a:ext>
            </a:extLst>
          </p:cNvPr>
          <p:cNvSpPr>
            <a:spLocks noGrp="1"/>
          </p:cNvSpPr>
          <p:nvPr>
            <p:ph idx="1"/>
          </p:nvPr>
        </p:nvSpPr>
        <p:spPr>
          <a:xfrm>
            <a:off x="838200" y="1199696"/>
            <a:ext cx="10515600" cy="5298395"/>
          </a:xfrm>
        </p:spPr>
        <p:txBody>
          <a:bodyPr vert="horz" lIns="91440" tIns="45720" rIns="91440" bIns="45720" rtlCol="0" anchor="t">
            <a:noAutofit/>
          </a:bodyPr>
          <a:lstStyle/>
          <a:p>
            <a:r>
              <a:rPr lang="en-US" sz="2400" b="1">
                <a:latin typeface="Segoe UI"/>
                <a:cs typeface="Segoe UI"/>
              </a:rPr>
              <a:t>Types of deviations:</a:t>
            </a:r>
            <a:endParaRPr lang="en-US" sz="2400">
              <a:ea typeface="Calibri" panose="020F0502020204030204"/>
              <a:cs typeface="Calibri" panose="020F0502020204030204"/>
            </a:endParaRPr>
          </a:p>
          <a:p>
            <a:r>
              <a:rPr lang="en-US" sz="2400" b="1" dirty="0">
                <a:latin typeface="Segoe UI"/>
                <a:cs typeface="Segoe UI"/>
              </a:rPr>
              <a:t>Overperformance (</a:t>
            </a:r>
            <a:r>
              <a:rPr lang="en-US" sz="2400" b="1">
                <a:latin typeface="Segoe UI"/>
                <a:cs typeface="Segoe UI"/>
              </a:rPr>
              <a:t>over variance</a:t>
            </a:r>
            <a:r>
              <a:rPr lang="en-US" sz="2400" b="1" dirty="0">
                <a:latin typeface="Segoe UI"/>
                <a:cs typeface="Segoe UI"/>
              </a:rPr>
              <a:t>):</a:t>
            </a:r>
            <a:r>
              <a:rPr lang="en-US" sz="2400" dirty="0">
                <a:latin typeface="Segoe UI"/>
                <a:cs typeface="Segoe UI"/>
              </a:rPr>
              <a:t> e.g., higher-than-expected sales → may require increasing supply.</a:t>
            </a:r>
            <a:endParaRPr lang="en-US" sz="2400">
              <a:ea typeface="Calibri"/>
              <a:cs typeface="Calibri"/>
            </a:endParaRPr>
          </a:p>
          <a:p>
            <a:r>
              <a:rPr lang="en-US" sz="2400" b="1" dirty="0">
                <a:latin typeface="Segoe UI"/>
                <a:cs typeface="Segoe UI"/>
              </a:rPr>
              <a:t>Underperformance (</a:t>
            </a:r>
            <a:r>
              <a:rPr lang="en-US" sz="2400" b="1">
                <a:latin typeface="Segoe UI"/>
                <a:cs typeface="Segoe UI"/>
              </a:rPr>
              <a:t>under variance</a:t>
            </a:r>
            <a:r>
              <a:rPr lang="en-US" sz="2400" b="1" dirty="0">
                <a:latin typeface="Segoe UI"/>
                <a:cs typeface="Segoe UI"/>
              </a:rPr>
              <a:t>):</a:t>
            </a:r>
            <a:r>
              <a:rPr lang="en-US" sz="2400" dirty="0">
                <a:latin typeface="Segoe UI"/>
                <a:cs typeface="Segoe UI"/>
              </a:rPr>
              <a:t> e.g., sales below target → may require corrective actions like promotions.</a:t>
            </a:r>
            <a:endParaRPr lang="en-US" sz="2400">
              <a:ea typeface="Calibri"/>
              <a:cs typeface="Calibri"/>
            </a:endParaRPr>
          </a:p>
          <a:p>
            <a:r>
              <a:rPr lang="en-US" sz="2400" b="1">
                <a:latin typeface="Segoe UI"/>
                <a:cs typeface="Segoe UI"/>
              </a:rPr>
              <a:t>Managerial focus:</a:t>
            </a:r>
            <a:endParaRPr lang="en-US" sz="2400">
              <a:ea typeface="Calibri"/>
              <a:cs typeface="Calibri"/>
            </a:endParaRPr>
          </a:p>
          <a:p>
            <a:r>
              <a:rPr lang="en-US" sz="2400">
                <a:latin typeface="Segoe UI"/>
                <a:cs typeface="Segoe UI"/>
              </a:rPr>
              <a:t>Not all differences need action—only </a:t>
            </a:r>
            <a:r>
              <a:rPr lang="en-US" sz="2400" b="1">
                <a:latin typeface="Segoe UI"/>
                <a:cs typeface="Segoe UI"/>
              </a:rPr>
              <a:t>important or significant deviations</a:t>
            </a:r>
            <a:r>
              <a:rPr lang="en-US" sz="2400">
                <a:latin typeface="Segoe UI"/>
                <a:cs typeface="Segoe UI"/>
              </a:rPr>
              <a:t>.</a:t>
            </a:r>
            <a:endParaRPr lang="en-US" sz="2400">
              <a:ea typeface="Calibri"/>
              <a:cs typeface="Calibri"/>
            </a:endParaRPr>
          </a:p>
          <a:p>
            <a:r>
              <a:rPr lang="en-US" sz="2400" dirty="0">
                <a:latin typeface="Segoe UI"/>
                <a:cs typeface="Segoe UI"/>
              </a:rPr>
              <a:t>Managers must </a:t>
            </a:r>
            <a:r>
              <a:rPr lang="en-US" sz="2400" b="1" dirty="0" err="1">
                <a:latin typeface="Segoe UI"/>
                <a:cs typeface="Segoe UI"/>
              </a:rPr>
              <a:t>analyse</a:t>
            </a:r>
            <a:r>
              <a:rPr lang="en-US" sz="2400" b="1" dirty="0">
                <a:latin typeface="Segoe UI"/>
                <a:cs typeface="Segoe UI"/>
              </a:rPr>
              <a:t> specific areas</a:t>
            </a:r>
            <a:r>
              <a:rPr lang="en-US" sz="2400" dirty="0">
                <a:latin typeface="Segoe UI"/>
                <a:cs typeface="Segoe UI"/>
              </a:rPr>
              <a:t>, not just overall results.</a:t>
            </a:r>
            <a:endParaRPr lang="en-US" sz="2400">
              <a:ea typeface="Calibri"/>
              <a:cs typeface="Calibri"/>
            </a:endParaRPr>
          </a:p>
          <a:p>
            <a:r>
              <a:rPr lang="en-US" sz="2400" b="1">
                <a:latin typeface="Segoe UI"/>
                <a:cs typeface="Segoe UI"/>
              </a:rPr>
              <a:t>Link to next step:</a:t>
            </a:r>
            <a:endParaRPr lang="en-US" sz="2400">
              <a:ea typeface="Calibri"/>
              <a:cs typeface="Calibri"/>
            </a:endParaRPr>
          </a:p>
          <a:p>
            <a:r>
              <a:rPr lang="en-US" sz="2400">
                <a:latin typeface="Segoe UI"/>
                <a:cs typeface="Segoe UI"/>
              </a:rPr>
              <a:t>Both </a:t>
            </a:r>
            <a:r>
              <a:rPr lang="en-US" sz="2400" b="1">
                <a:latin typeface="Segoe UI"/>
                <a:cs typeface="Segoe UI"/>
              </a:rPr>
              <a:t>positive and negative deviations</a:t>
            </a:r>
            <a:r>
              <a:rPr lang="en-US" sz="2400">
                <a:latin typeface="Segoe UI"/>
                <a:cs typeface="Segoe UI"/>
              </a:rPr>
              <a:t> may require </a:t>
            </a:r>
            <a:r>
              <a:rPr lang="en-US" sz="2400" b="1">
                <a:latin typeface="Segoe UI"/>
                <a:cs typeface="Segoe UI"/>
              </a:rPr>
              <a:t>managerial action</a:t>
            </a:r>
            <a:r>
              <a:rPr lang="en-US" sz="2400">
                <a:latin typeface="Segoe UI"/>
                <a:cs typeface="Segoe UI"/>
              </a:rPr>
              <a:t>, leading to Step 3 of the control process.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1115558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96EA201D-FAA4-B3AC-2371-E75431EAACBF}"/>
              </a:ext>
            </a:extLst>
          </p:cNvPr>
          <p:cNvPicPr>
            <a:picLocks noChangeAspect="1"/>
          </p:cNvPicPr>
          <p:nvPr/>
        </p:nvPicPr>
        <p:blipFill>
          <a:blip r:embed="rId2"/>
          <a:stretch>
            <a:fillRect/>
          </a:stretch>
        </p:blipFill>
        <p:spPr>
          <a:xfrm>
            <a:off x="12071" y="4794"/>
            <a:ext cx="12167857" cy="6847941"/>
          </a:xfrm>
          <a:prstGeom prst="rect">
            <a:avLst/>
          </a:prstGeom>
        </p:spPr>
      </p:pic>
    </p:spTree>
    <p:extLst>
      <p:ext uri="{BB962C8B-B14F-4D97-AF65-F5344CB8AC3E}">
        <p14:creationId xmlns:p14="http://schemas.microsoft.com/office/powerpoint/2010/main" val="25403463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2A70C50-D05F-34B8-3139-C40D3E1F4C15}"/>
              </a:ext>
            </a:extLst>
          </p:cNvPr>
          <p:cNvPicPr>
            <a:picLocks noChangeAspect="1"/>
          </p:cNvPicPr>
          <p:nvPr/>
        </p:nvPicPr>
        <p:blipFill>
          <a:blip r:embed="rId2"/>
          <a:stretch>
            <a:fillRect/>
          </a:stretch>
        </p:blipFill>
        <p:spPr>
          <a:xfrm>
            <a:off x="83773" y="105664"/>
            <a:ext cx="12090555" cy="6620326"/>
          </a:xfrm>
          <a:prstGeom prst="rect">
            <a:avLst/>
          </a:prstGeom>
        </p:spPr>
      </p:pic>
    </p:spTree>
    <p:extLst>
      <p:ext uri="{BB962C8B-B14F-4D97-AF65-F5344CB8AC3E}">
        <p14:creationId xmlns:p14="http://schemas.microsoft.com/office/powerpoint/2010/main" val="12795896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F66947-8610-164D-9E27-222788A4BAA2}"/>
              </a:ext>
            </a:extLst>
          </p:cNvPr>
          <p:cNvSpPr>
            <a:spLocks noGrp="1"/>
          </p:cNvSpPr>
          <p:nvPr>
            <p:ph type="title"/>
          </p:nvPr>
        </p:nvSpPr>
        <p:spPr/>
        <p:txBody>
          <a:bodyPr/>
          <a:lstStyle/>
          <a:p>
            <a:pPr marL="228600" indent="-228600" algn="ctr">
              <a:spcBef>
                <a:spcPts val="1000"/>
              </a:spcBef>
            </a:pPr>
            <a:br>
              <a:rPr lang="en-US" b="1" dirty="0">
                <a:latin typeface="Calibri"/>
                <a:ea typeface="Calibri"/>
                <a:cs typeface="Calibri"/>
              </a:rPr>
            </a:br>
            <a:r>
              <a:rPr lang="en-US" b="1">
                <a:latin typeface="Calibri"/>
                <a:ea typeface="Calibri"/>
                <a:cs typeface="Calibri"/>
              </a:rPr>
              <a:t>Step 3: Taking Managerial Action</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17FF0615-3F65-5AED-B0C2-9D320E5AA67F}"/>
              </a:ext>
            </a:extLst>
          </p:cNvPr>
          <p:cNvSpPr>
            <a:spLocks noGrp="1"/>
          </p:cNvSpPr>
          <p:nvPr>
            <p:ph idx="1"/>
          </p:nvPr>
        </p:nvSpPr>
        <p:spPr/>
        <p:txBody>
          <a:bodyPr vert="horz" lIns="91440" tIns="45720" rIns="91440" bIns="45720" rtlCol="0" anchor="t">
            <a:normAutofit/>
          </a:bodyPr>
          <a:lstStyle/>
          <a:p>
            <a:r>
              <a:rPr lang="en-US" sz="3200" dirty="0">
                <a:latin typeface="Segoe UI"/>
                <a:cs typeface="Segoe UI"/>
              </a:rPr>
              <a:t>Final step in the control process involves </a:t>
            </a:r>
            <a:r>
              <a:rPr lang="en-US" sz="3200" b="1" dirty="0">
                <a:latin typeface="Segoe UI"/>
                <a:cs typeface="Segoe UI"/>
              </a:rPr>
              <a:t>responding to deviations</a:t>
            </a:r>
            <a:r>
              <a:rPr lang="en-US" sz="3200" dirty="0">
                <a:latin typeface="Segoe UI"/>
                <a:cs typeface="Segoe UI"/>
              </a:rPr>
              <a:t> from standards.</a:t>
            </a:r>
            <a:endParaRPr lang="en-US" sz="3200">
              <a:ea typeface="Calibri"/>
              <a:cs typeface="Calibri"/>
            </a:endParaRPr>
          </a:p>
          <a:p>
            <a:r>
              <a:rPr lang="en-US" sz="3200">
                <a:latin typeface="Segoe UI"/>
                <a:cs typeface="Segoe UI"/>
              </a:rPr>
              <a:t>Managers have </a:t>
            </a:r>
            <a:r>
              <a:rPr lang="en-US" sz="3200" b="1">
                <a:latin typeface="Segoe UI"/>
                <a:cs typeface="Segoe UI"/>
              </a:rPr>
              <a:t>three options</a:t>
            </a:r>
            <a:r>
              <a:rPr lang="en-US" sz="3200">
                <a:latin typeface="Segoe UI"/>
                <a:cs typeface="Segoe UI"/>
              </a:rPr>
              <a:t>: </a:t>
            </a:r>
            <a:endParaRPr lang="en-US" sz="3200">
              <a:ea typeface="Calibri"/>
              <a:cs typeface="Calibri"/>
            </a:endParaRPr>
          </a:p>
          <a:p>
            <a:pPr lvl="1"/>
            <a:r>
              <a:rPr lang="en-US" sz="3200">
                <a:latin typeface="Segoe UI"/>
                <a:cs typeface="Segoe UI"/>
              </a:rPr>
              <a:t>Do nothing</a:t>
            </a:r>
            <a:endParaRPr lang="en-US" sz="3200">
              <a:ea typeface="Calibri"/>
              <a:cs typeface="Calibri"/>
            </a:endParaRPr>
          </a:p>
          <a:p>
            <a:pPr lvl="1"/>
            <a:r>
              <a:rPr lang="en-US" sz="3200">
                <a:latin typeface="Segoe UI"/>
                <a:cs typeface="Segoe UI"/>
              </a:rPr>
              <a:t>Correct actual performance</a:t>
            </a:r>
            <a:endParaRPr lang="en-US" sz="3200">
              <a:ea typeface="Calibri"/>
              <a:cs typeface="Calibri"/>
            </a:endParaRPr>
          </a:p>
          <a:p>
            <a:pPr lvl="1"/>
            <a:r>
              <a:rPr lang="en-US" sz="3200">
                <a:latin typeface="Segoe UI"/>
                <a:cs typeface="Segoe UI"/>
              </a:rPr>
              <a:t>Revise the standard</a:t>
            </a:r>
            <a:endParaRPr lang="en-US" sz="3200">
              <a:ea typeface="Calibri"/>
              <a:cs typeface="Calibri"/>
            </a:endParaRPr>
          </a:p>
          <a:p>
            <a:endParaRPr lang="en-US" sz="6600" dirty="0">
              <a:ea typeface="Calibri"/>
              <a:cs typeface="Calibri"/>
            </a:endParaRPr>
          </a:p>
        </p:txBody>
      </p:sp>
    </p:spTree>
    <p:extLst>
      <p:ext uri="{BB962C8B-B14F-4D97-AF65-F5344CB8AC3E}">
        <p14:creationId xmlns:p14="http://schemas.microsoft.com/office/powerpoint/2010/main" val="83466468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D3091-3A85-0475-D180-7351AF7A74F7}"/>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56E5635-A378-8F3E-A65E-28BE5C63DF37}"/>
              </a:ext>
            </a:extLst>
          </p:cNvPr>
          <p:cNvSpPr>
            <a:spLocks noGrp="1"/>
          </p:cNvSpPr>
          <p:nvPr>
            <p:ph idx="1"/>
          </p:nvPr>
        </p:nvSpPr>
        <p:spPr/>
        <p:txBody>
          <a:bodyPr vert="horz" lIns="91440" tIns="45720" rIns="91440" bIns="45720" rtlCol="0" anchor="t">
            <a:normAutofit/>
          </a:bodyPr>
          <a:lstStyle/>
          <a:p>
            <a:r>
              <a:rPr lang="en-US" sz="4000" b="1"/>
              <a:t>1. Correcting Actual Performance</a:t>
            </a:r>
            <a:endParaRPr lang="en-US" sz="4000">
              <a:ea typeface="Calibri" panose="020F0502020204030204"/>
              <a:cs typeface="Calibri" panose="020F0502020204030204"/>
            </a:endParaRPr>
          </a:p>
          <a:p>
            <a:r>
              <a:rPr lang="en-US" sz="2400">
                <a:latin typeface="Segoe UI"/>
                <a:cs typeface="Segoe UI"/>
              </a:rPr>
              <a:t>Applied when deviations are due to </a:t>
            </a:r>
            <a:r>
              <a:rPr lang="en-US" sz="2400" b="1">
                <a:latin typeface="Segoe UI"/>
                <a:cs typeface="Segoe UI"/>
              </a:rPr>
              <a:t>poor or deficient performance</a:t>
            </a:r>
            <a:r>
              <a:rPr lang="en-US" sz="2400">
                <a:latin typeface="Segoe UI"/>
                <a:cs typeface="Segoe UI"/>
              </a:rPr>
              <a:t>.</a:t>
            </a:r>
            <a:endParaRPr lang="en-US" sz="2400">
              <a:ea typeface="Calibri"/>
              <a:cs typeface="Calibri"/>
            </a:endParaRPr>
          </a:p>
          <a:p>
            <a:r>
              <a:rPr lang="en-US" sz="2400">
                <a:latin typeface="Segoe UI"/>
                <a:cs typeface="Segoe UI"/>
              </a:rPr>
              <a:t>Managers take </a:t>
            </a:r>
            <a:r>
              <a:rPr lang="en-US" sz="2400" b="1">
                <a:latin typeface="Segoe UI"/>
                <a:cs typeface="Segoe UI"/>
              </a:rPr>
              <a:t>corrective actions</a:t>
            </a:r>
            <a:r>
              <a:rPr lang="en-US" sz="2400">
                <a:latin typeface="Segoe UI"/>
                <a:cs typeface="Segoe UI"/>
              </a:rPr>
              <a:t> to improve results.</a:t>
            </a:r>
            <a:endParaRPr lang="en-US" sz="2400">
              <a:ea typeface="Calibri"/>
              <a:cs typeface="Calibri"/>
            </a:endParaRPr>
          </a:p>
          <a:p>
            <a:r>
              <a:rPr lang="en-US" sz="2400">
                <a:latin typeface="Segoe UI"/>
                <a:cs typeface="Segoe UI"/>
              </a:rPr>
              <a:t>Examples of corrective actions: </a:t>
            </a:r>
            <a:endParaRPr lang="en-US" sz="2400">
              <a:ea typeface="Calibri"/>
              <a:cs typeface="Calibri"/>
            </a:endParaRPr>
          </a:p>
          <a:p>
            <a:pPr lvl="1"/>
            <a:r>
              <a:rPr lang="en-US" dirty="0">
                <a:latin typeface="Segoe UI"/>
                <a:cs typeface="Segoe UI"/>
              </a:rPr>
              <a:t>Changes in </a:t>
            </a:r>
            <a:r>
              <a:rPr lang="en-US" b="1" dirty="0">
                <a:latin typeface="Segoe UI"/>
                <a:cs typeface="Segoe UI"/>
              </a:rPr>
              <a:t>strategy or </a:t>
            </a:r>
            <a:r>
              <a:rPr lang="en-US" b="1" dirty="0" err="1">
                <a:latin typeface="Segoe UI"/>
                <a:cs typeface="Segoe UI"/>
              </a:rPr>
              <a:t>organisational</a:t>
            </a:r>
            <a:r>
              <a:rPr lang="en-US" b="1" dirty="0">
                <a:latin typeface="Segoe UI"/>
                <a:cs typeface="Segoe UI"/>
              </a:rPr>
              <a:t> structure</a:t>
            </a:r>
            <a:endParaRPr lang="en-US">
              <a:ea typeface="Calibri"/>
              <a:cs typeface="Calibri"/>
            </a:endParaRPr>
          </a:p>
          <a:p>
            <a:pPr lvl="1"/>
            <a:r>
              <a:rPr lang="en-US" dirty="0">
                <a:latin typeface="Segoe UI"/>
                <a:cs typeface="Segoe UI"/>
              </a:rPr>
              <a:t>Adjustments to </a:t>
            </a:r>
            <a:r>
              <a:rPr lang="en-US" b="1" dirty="0">
                <a:latin typeface="Segoe UI"/>
                <a:cs typeface="Segoe UI"/>
              </a:rPr>
              <a:t>compensation or training </a:t>
            </a:r>
            <a:r>
              <a:rPr lang="en-US" b="1" dirty="0" err="1">
                <a:latin typeface="Segoe UI"/>
                <a:cs typeface="Segoe UI"/>
              </a:rPr>
              <a:t>programmes</a:t>
            </a:r>
            <a:endParaRPr lang="en-US">
              <a:ea typeface="Calibri"/>
              <a:cs typeface="Calibri"/>
            </a:endParaRPr>
          </a:p>
          <a:p>
            <a:pPr lvl="1"/>
            <a:r>
              <a:rPr lang="en-US" b="1">
                <a:latin typeface="Segoe UI"/>
                <a:cs typeface="Segoe UI"/>
              </a:rPr>
              <a:t>Redesign of jobs</a:t>
            </a:r>
            <a:r>
              <a:rPr lang="en-US">
                <a:latin typeface="Segoe UI"/>
                <a:cs typeface="Segoe UI"/>
              </a:rPr>
              <a:t> or </a:t>
            </a:r>
            <a:r>
              <a:rPr lang="en-US" b="1">
                <a:latin typeface="Segoe UI"/>
                <a:cs typeface="Segoe UI"/>
              </a:rPr>
              <a:t>replacement of employees</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932017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4FCBC1-E0F2-C7CE-8107-15615460A290}"/>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5E7FB5AD-75CF-60D0-174B-BAA516EE6ECD}"/>
              </a:ext>
            </a:extLst>
          </p:cNvPr>
          <p:cNvSpPr>
            <a:spLocks noGrp="1"/>
          </p:cNvSpPr>
          <p:nvPr>
            <p:ph idx="1"/>
          </p:nvPr>
        </p:nvSpPr>
        <p:spPr/>
        <p:txBody>
          <a:bodyPr vert="horz" lIns="91440" tIns="45720" rIns="91440" bIns="45720" rtlCol="0" anchor="t">
            <a:normAutofit/>
          </a:bodyPr>
          <a:lstStyle/>
          <a:p>
            <a:r>
              <a:rPr lang="en-US" sz="3200" b="1"/>
              <a:t>Types of Corrective Action</a:t>
            </a:r>
            <a:endParaRPr lang="en-US" sz="3200">
              <a:ea typeface="Calibri" panose="020F0502020204030204"/>
              <a:cs typeface="Calibri" panose="020F0502020204030204"/>
            </a:endParaRPr>
          </a:p>
          <a:p>
            <a:r>
              <a:rPr lang="en-US" sz="2000" b="1">
                <a:latin typeface="Segoe UI"/>
                <a:cs typeface="Segoe UI"/>
              </a:rPr>
              <a:t>Immediate corrective action:</a:t>
            </a:r>
            <a:endParaRPr lang="en-US" sz="2000">
              <a:ea typeface="Calibri"/>
              <a:cs typeface="Calibri"/>
            </a:endParaRPr>
          </a:p>
          <a:p>
            <a:pPr lvl="1"/>
            <a:r>
              <a:rPr lang="en-US" sz="2000">
                <a:latin typeface="Segoe UI"/>
                <a:cs typeface="Segoe UI"/>
              </a:rPr>
              <a:t>Fixes problems </a:t>
            </a:r>
            <a:r>
              <a:rPr lang="en-US" sz="2000" b="1">
                <a:latin typeface="Segoe UI"/>
                <a:cs typeface="Segoe UI"/>
              </a:rPr>
              <a:t>quickly and directly</a:t>
            </a:r>
            <a:endParaRPr lang="en-US" sz="2000">
              <a:ea typeface="Calibri"/>
              <a:cs typeface="Calibri"/>
            </a:endParaRPr>
          </a:p>
          <a:p>
            <a:pPr lvl="1"/>
            <a:r>
              <a:rPr lang="en-US" sz="2000">
                <a:latin typeface="Segoe UI"/>
                <a:cs typeface="Segoe UI"/>
              </a:rPr>
              <a:t>Focuses on </a:t>
            </a:r>
            <a:r>
              <a:rPr lang="en-US" sz="2000" b="1">
                <a:latin typeface="Segoe UI"/>
                <a:cs typeface="Segoe UI"/>
              </a:rPr>
              <a:t>short-term correction</a:t>
            </a:r>
            <a:endParaRPr lang="en-US" sz="2000">
              <a:ea typeface="Calibri"/>
              <a:cs typeface="Calibri"/>
            </a:endParaRPr>
          </a:p>
          <a:p>
            <a:r>
              <a:rPr lang="en-US" sz="2000" b="1">
                <a:latin typeface="Segoe UI"/>
                <a:cs typeface="Segoe UI"/>
              </a:rPr>
              <a:t>Basic corrective action:</a:t>
            </a:r>
            <a:endParaRPr lang="en-US" sz="2000">
              <a:ea typeface="Calibri"/>
              <a:cs typeface="Calibri"/>
            </a:endParaRPr>
          </a:p>
          <a:p>
            <a:pPr lvl="1"/>
            <a:r>
              <a:rPr lang="en-US" sz="2000">
                <a:latin typeface="Segoe UI"/>
                <a:cs typeface="Segoe UI"/>
              </a:rPr>
              <a:t>Investigates </a:t>
            </a:r>
            <a:r>
              <a:rPr lang="en-US" sz="2000" b="1">
                <a:latin typeface="Segoe UI"/>
                <a:cs typeface="Segoe UI"/>
              </a:rPr>
              <a:t>root causes</a:t>
            </a:r>
            <a:r>
              <a:rPr lang="en-US" sz="2000">
                <a:latin typeface="Segoe UI"/>
                <a:cs typeface="Segoe UI"/>
              </a:rPr>
              <a:t> of the problem</a:t>
            </a:r>
            <a:endParaRPr lang="en-US" sz="2000">
              <a:ea typeface="Calibri"/>
              <a:cs typeface="Calibri"/>
            </a:endParaRPr>
          </a:p>
          <a:p>
            <a:pPr lvl="1"/>
            <a:r>
              <a:rPr lang="en-US" sz="2000">
                <a:latin typeface="Segoe UI"/>
                <a:cs typeface="Segoe UI"/>
              </a:rPr>
              <a:t>Aims for </a:t>
            </a:r>
            <a:r>
              <a:rPr lang="en-US" sz="2000" b="1">
                <a:latin typeface="Segoe UI"/>
                <a:cs typeface="Segoe UI"/>
              </a:rPr>
              <a:t>long-term, permanent solutions</a:t>
            </a:r>
            <a:endParaRPr lang="en-US" sz="2000">
              <a:ea typeface="Calibri"/>
              <a:cs typeface="Calibri"/>
            </a:endParaRPr>
          </a:p>
          <a:p>
            <a:pPr lvl="1"/>
            <a:r>
              <a:rPr lang="en-US" sz="2000">
                <a:latin typeface="Segoe UI"/>
                <a:cs typeface="Segoe UI"/>
              </a:rPr>
              <a:t>More effective but often </a:t>
            </a:r>
            <a:r>
              <a:rPr lang="en-US" sz="2000" b="1">
                <a:latin typeface="Segoe UI"/>
                <a:cs typeface="Segoe UI"/>
              </a:rPr>
              <a:t>time-consuming</a:t>
            </a:r>
            <a:endParaRPr lang="en-US" sz="2000">
              <a:ea typeface="Calibri"/>
              <a:cs typeface="Calibri"/>
            </a:endParaRPr>
          </a:p>
          <a:p>
            <a:r>
              <a:rPr lang="en-US" sz="2000">
                <a:latin typeface="Segoe UI"/>
                <a:cs typeface="Segoe UI"/>
              </a:rPr>
              <a:t>Effective managers:</a:t>
            </a:r>
            <a:endParaRPr lang="en-US" sz="2000">
              <a:ea typeface="Calibri"/>
              <a:cs typeface="Calibri"/>
            </a:endParaRPr>
          </a:p>
          <a:p>
            <a:pPr lvl="1"/>
            <a:r>
              <a:rPr lang="en-US" sz="2000" dirty="0" err="1">
                <a:latin typeface="Segoe UI"/>
                <a:cs typeface="Segoe UI"/>
              </a:rPr>
              <a:t>Analyse</a:t>
            </a:r>
            <a:r>
              <a:rPr lang="en-US" sz="2000" dirty="0">
                <a:latin typeface="Segoe UI"/>
                <a:cs typeface="Segoe UI"/>
              </a:rPr>
              <a:t> causes of deviations</a:t>
            </a:r>
            <a:endParaRPr lang="en-US" sz="2000">
              <a:ea typeface="Calibri"/>
              <a:cs typeface="Calibri"/>
            </a:endParaRPr>
          </a:p>
          <a:p>
            <a:pPr lvl="1"/>
            <a:r>
              <a:rPr lang="en-US" sz="2000">
                <a:latin typeface="Segoe UI"/>
                <a:cs typeface="Segoe UI"/>
              </a:rPr>
              <a:t>Choose </a:t>
            </a:r>
            <a:r>
              <a:rPr lang="en-US" sz="2000" b="1">
                <a:latin typeface="Segoe UI"/>
                <a:cs typeface="Segoe UI"/>
              </a:rPr>
              <a:t>long-term fixes when beneficial</a:t>
            </a:r>
            <a:r>
              <a:rPr lang="en-US" sz="2000">
                <a:latin typeface="Segoe UI"/>
                <a:cs typeface="Segoe UI"/>
              </a:rPr>
              <a:t>, rather than only quick solutions</a:t>
            </a:r>
            <a:endParaRPr lang="en-US" sz="2000">
              <a:ea typeface="Calibri"/>
              <a:cs typeface="Calibri"/>
            </a:endParaRPr>
          </a:p>
          <a:p>
            <a:endParaRPr lang="en-US" sz="3200" dirty="0">
              <a:ea typeface="Calibri"/>
              <a:cs typeface="Calibri"/>
            </a:endParaRPr>
          </a:p>
        </p:txBody>
      </p:sp>
    </p:spTree>
    <p:extLst>
      <p:ext uri="{BB962C8B-B14F-4D97-AF65-F5344CB8AC3E}">
        <p14:creationId xmlns:p14="http://schemas.microsoft.com/office/powerpoint/2010/main" val="348135855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18E83-E6B1-363E-F3F2-048191871D85}"/>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08803F60-5180-B19E-5B6B-507B2D1ACA4C}"/>
              </a:ext>
            </a:extLst>
          </p:cNvPr>
          <p:cNvSpPr>
            <a:spLocks noGrp="1"/>
          </p:cNvSpPr>
          <p:nvPr>
            <p:ph idx="1"/>
          </p:nvPr>
        </p:nvSpPr>
        <p:spPr/>
        <p:txBody>
          <a:bodyPr vert="horz" lIns="91440" tIns="45720" rIns="91440" bIns="45720" rtlCol="0" anchor="t">
            <a:normAutofit/>
          </a:bodyPr>
          <a:lstStyle/>
          <a:p>
            <a:r>
              <a:rPr lang="en-US" sz="4400" b="1"/>
              <a:t>2. Revising the Standard</a:t>
            </a:r>
            <a:endParaRPr lang="en-US" sz="4400">
              <a:ea typeface="Calibri" panose="020F0502020204030204"/>
              <a:cs typeface="Calibri" panose="020F0502020204030204"/>
            </a:endParaRPr>
          </a:p>
          <a:p>
            <a:r>
              <a:rPr lang="en-US" sz="2400">
                <a:latin typeface="Segoe UI"/>
                <a:cs typeface="Segoe UI"/>
              </a:rPr>
              <a:t>Used when the </a:t>
            </a:r>
            <a:r>
              <a:rPr lang="en-US" sz="2400" b="1">
                <a:latin typeface="Segoe UI"/>
                <a:cs typeface="Segoe UI"/>
              </a:rPr>
              <a:t>standard itself is unrealistic</a:t>
            </a:r>
            <a:r>
              <a:rPr lang="en-US" sz="2400">
                <a:latin typeface="Segoe UI"/>
                <a:cs typeface="Segoe UI"/>
              </a:rPr>
              <a:t> (too high or too low).</a:t>
            </a:r>
            <a:endParaRPr lang="en-US" sz="2400">
              <a:ea typeface="Calibri"/>
              <a:cs typeface="Calibri"/>
            </a:endParaRPr>
          </a:p>
          <a:p>
            <a:r>
              <a:rPr lang="en-US" sz="2400">
                <a:latin typeface="Segoe UI"/>
                <a:cs typeface="Segoe UI"/>
              </a:rPr>
              <a:t>If performance consistently exceeds targets → </a:t>
            </a:r>
            <a:r>
              <a:rPr lang="en-US" sz="2400" b="1">
                <a:latin typeface="Segoe UI"/>
                <a:cs typeface="Segoe UI"/>
              </a:rPr>
              <a:t>standard may be too easy</a:t>
            </a:r>
            <a:r>
              <a:rPr lang="en-US" sz="2400" dirty="0">
                <a:latin typeface="Segoe UI"/>
                <a:cs typeface="Segoe UI"/>
              </a:rPr>
              <a:t> </a:t>
            </a:r>
            <a:r>
              <a:rPr lang="en-US" sz="2400">
                <a:latin typeface="Segoe UI"/>
                <a:cs typeface="Segoe UI"/>
              </a:rPr>
              <a:t>and should be raised.</a:t>
            </a:r>
            <a:endParaRPr lang="en-US" sz="2400">
              <a:ea typeface="Calibri"/>
              <a:cs typeface="Calibri"/>
            </a:endParaRPr>
          </a:p>
          <a:p>
            <a:r>
              <a:rPr lang="en-US" sz="2400">
                <a:latin typeface="Segoe UI"/>
                <a:cs typeface="Segoe UI"/>
              </a:rPr>
              <a:t>If targets are not met → managers must assess whether: </a:t>
            </a:r>
            <a:endParaRPr lang="en-US" sz="2400">
              <a:ea typeface="Calibri"/>
              <a:cs typeface="Calibri"/>
            </a:endParaRPr>
          </a:p>
          <a:p>
            <a:pPr lvl="1"/>
            <a:r>
              <a:rPr lang="en-US">
                <a:latin typeface="Segoe UI"/>
                <a:cs typeface="Segoe UI"/>
              </a:rPr>
              <a:t>The </a:t>
            </a:r>
            <a:r>
              <a:rPr lang="en-US" b="1">
                <a:latin typeface="Segoe UI"/>
                <a:cs typeface="Segoe UI"/>
              </a:rPr>
              <a:t>standard is unrealistic</a:t>
            </a:r>
            <a:r>
              <a:rPr lang="en-US">
                <a:latin typeface="Segoe UI"/>
                <a:cs typeface="Segoe UI"/>
              </a:rPr>
              <a:t>, or</a:t>
            </a:r>
            <a:endParaRPr lang="en-US">
              <a:ea typeface="Calibri"/>
              <a:cs typeface="Calibri"/>
            </a:endParaRPr>
          </a:p>
          <a:p>
            <a:pPr lvl="1"/>
            <a:r>
              <a:rPr lang="en-US">
                <a:latin typeface="Segoe UI"/>
                <a:cs typeface="Segoe UI"/>
              </a:rPr>
              <a:t>The </a:t>
            </a:r>
            <a:r>
              <a:rPr lang="en-US" b="1">
                <a:latin typeface="Segoe UI"/>
                <a:cs typeface="Segoe UI"/>
              </a:rPr>
              <a:t>performance is inadequate</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14103979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1D7ADD-FE59-21F7-1AE5-EB0E9BE4297A}"/>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237C61A-20CF-22D9-5C1C-46670330893A}"/>
              </a:ext>
            </a:extLst>
          </p:cNvPr>
          <p:cNvSpPr>
            <a:spLocks noGrp="1"/>
          </p:cNvSpPr>
          <p:nvPr>
            <p:ph idx="1"/>
          </p:nvPr>
        </p:nvSpPr>
        <p:spPr/>
        <p:txBody>
          <a:bodyPr vert="horz" lIns="91440" tIns="45720" rIns="91440" bIns="45720" rtlCol="0" anchor="t">
            <a:normAutofit/>
          </a:bodyPr>
          <a:lstStyle/>
          <a:p>
            <a:r>
              <a:rPr lang="en-US" sz="4800" b="1"/>
              <a:t>Managerial Considerations</a:t>
            </a:r>
            <a:endParaRPr lang="en-US" sz="4800">
              <a:ea typeface="Calibri" panose="020F0502020204030204"/>
              <a:cs typeface="Calibri" panose="020F0502020204030204"/>
            </a:endParaRPr>
          </a:p>
          <a:p>
            <a:r>
              <a:rPr lang="en-US" sz="2400">
                <a:latin typeface="Segoe UI"/>
                <a:cs typeface="Segoe UI"/>
              </a:rPr>
              <a:t>Avoid automatically blaming the standard when performance is poor.</a:t>
            </a:r>
            <a:endParaRPr lang="en-US" sz="2400">
              <a:ea typeface="Calibri"/>
              <a:cs typeface="Calibri"/>
            </a:endParaRPr>
          </a:p>
          <a:p>
            <a:r>
              <a:rPr lang="en-US" sz="2400">
                <a:latin typeface="Segoe UI"/>
                <a:cs typeface="Segoe UI"/>
              </a:rPr>
              <a:t>Employees may claim standards are unrealistic to justify underperformance.</a:t>
            </a:r>
            <a:endParaRPr lang="en-US" sz="2400">
              <a:ea typeface="Calibri"/>
              <a:cs typeface="Calibri"/>
            </a:endParaRPr>
          </a:p>
          <a:p>
            <a:r>
              <a:rPr lang="en-US" sz="2400">
                <a:latin typeface="Segoe UI"/>
                <a:cs typeface="Segoe UI"/>
              </a:rPr>
              <a:t>Managers should: </a:t>
            </a:r>
            <a:endParaRPr lang="en-US" sz="2400">
              <a:ea typeface="Calibri"/>
              <a:cs typeface="Calibri"/>
            </a:endParaRPr>
          </a:p>
          <a:p>
            <a:pPr lvl="1"/>
            <a:r>
              <a:rPr lang="en-US">
                <a:latin typeface="Segoe UI"/>
                <a:cs typeface="Segoe UI"/>
              </a:rPr>
              <a:t>Evaluate whether standards are </a:t>
            </a:r>
            <a:r>
              <a:rPr lang="en-US" b="1">
                <a:latin typeface="Segoe UI"/>
                <a:cs typeface="Segoe UI"/>
              </a:rPr>
              <a:t>fair and achievable</a:t>
            </a:r>
            <a:endParaRPr lang="en-US">
              <a:ea typeface="Calibri"/>
              <a:cs typeface="Calibri"/>
            </a:endParaRPr>
          </a:p>
          <a:p>
            <a:pPr lvl="1"/>
            <a:r>
              <a:rPr lang="en-US" b="1">
                <a:latin typeface="Segoe UI"/>
                <a:cs typeface="Segoe UI"/>
              </a:rPr>
              <a:t>Maintain standards</a:t>
            </a:r>
            <a:r>
              <a:rPr lang="en-US">
                <a:latin typeface="Segoe UI"/>
                <a:cs typeface="Segoe UI"/>
              </a:rPr>
              <a:t> if they are realistic</a:t>
            </a:r>
            <a:endParaRPr lang="en-US">
              <a:ea typeface="Calibri"/>
              <a:cs typeface="Calibri"/>
            </a:endParaRPr>
          </a:p>
          <a:p>
            <a:pPr lvl="1"/>
            <a:r>
              <a:rPr lang="en-US">
                <a:latin typeface="Segoe UI"/>
                <a:cs typeface="Segoe UI"/>
              </a:rPr>
              <a:t>Communicate expectations clearly and </a:t>
            </a:r>
            <a:r>
              <a:rPr lang="en-US" b="1">
                <a:latin typeface="Segoe UI"/>
                <a:cs typeface="Segoe UI"/>
              </a:rPr>
              <a:t>encourage improvement</a:t>
            </a:r>
            <a:endParaRPr lang="en-US">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40072973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8B509-DE17-A8CD-3C7F-E15059CBDBA7}"/>
              </a:ext>
            </a:extLst>
          </p:cNvPr>
          <p:cNvSpPr>
            <a:spLocks noGrp="1"/>
          </p:cNvSpPr>
          <p:nvPr>
            <p:ph type="title"/>
          </p:nvPr>
        </p:nvSpPr>
        <p:spPr/>
        <p:txBody>
          <a:bodyPr>
            <a:normAutofit fontScale="90000"/>
          </a:bodyPr>
          <a:lstStyle/>
          <a:p>
            <a:pPr marL="228600" indent="-228600" algn="ctr">
              <a:spcBef>
                <a:spcPts val="1000"/>
              </a:spcBef>
            </a:pPr>
            <a:br>
              <a:rPr lang="en-US" sz="6000" b="1" dirty="0">
                <a:latin typeface="Calibri"/>
                <a:ea typeface="Calibri"/>
                <a:cs typeface="Calibri"/>
              </a:rPr>
            </a:br>
            <a:r>
              <a:rPr lang="en-US" sz="6000" b="1" dirty="0">
                <a:latin typeface="Calibri"/>
                <a:ea typeface="Calibri"/>
                <a:cs typeface="Calibri"/>
              </a:rPr>
              <a:t>Overall Purpose</a:t>
            </a:r>
            <a:endParaRPr lang="en-US" sz="6000" dirty="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FD44AC4-E837-0E55-3333-2FC6B81E5B28}"/>
              </a:ext>
            </a:extLst>
          </p:cNvPr>
          <p:cNvSpPr>
            <a:spLocks noGrp="1"/>
          </p:cNvSpPr>
          <p:nvPr>
            <p:ph idx="1"/>
          </p:nvPr>
        </p:nvSpPr>
        <p:spPr/>
        <p:txBody>
          <a:bodyPr vert="horz" lIns="91440" tIns="45720" rIns="91440" bIns="45720" rtlCol="0" anchor="t">
            <a:normAutofit/>
          </a:bodyPr>
          <a:lstStyle/>
          <a:p>
            <a:r>
              <a:rPr lang="en-US">
                <a:latin typeface="Segoe UI"/>
                <a:cs typeface="Segoe UI"/>
              </a:rPr>
              <a:t>Ensures deviations are </a:t>
            </a:r>
            <a:r>
              <a:rPr lang="en-US" b="1">
                <a:latin typeface="Segoe UI"/>
                <a:cs typeface="Segoe UI"/>
              </a:rPr>
              <a:t>addressed appropriately</a:t>
            </a:r>
            <a:r>
              <a:rPr lang="en-US">
                <a:latin typeface="Segoe UI"/>
                <a:cs typeface="Segoe UI"/>
              </a:rPr>
              <a:t>.</a:t>
            </a:r>
            <a:endParaRPr lang="en-US">
              <a:ea typeface="Calibri"/>
              <a:cs typeface="Calibri"/>
            </a:endParaRPr>
          </a:p>
          <a:p>
            <a:r>
              <a:rPr lang="en-US" dirty="0">
                <a:latin typeface="Segoe UI"/>
                <a:cs typeface="Segoe UI"/>
              </a:rPr>
              <a:t>Helps </a:t>
            </a:r>
            <a:r>
              <a:rPr lang="en-US" dirty="0" err="1">
                <a:latin typeface="Segoe UI"/>
                <a:cs typeface="Segoe UI"/>
              </a:rPr>
              <a:t>organisations</a:t>
            </a:r>
            <a:r>
              <a:rPr lang="en-US" dirty="0">
                <a:latin typeface="Segoe UI"/>
                <a:cs typeface="Segoe UI"/>
              </a:rPr>
              <a:t> achieve goals through either: </a:t>
            </a:r>
            <a:endParaRPr lang="en-US">
              <a:ea typeface="Calibri"/>
              <a:cs typeface="Calibri"/>
            </a:endParaRPr>
          </a:p>
          <a:p>
            <a:pPr lvl="1"/>
            <a:r>
              <a:rPr lang="en-US" sz="2800" b="1">
                <a:latin typeface="Segoe UI"/>
                <a:cs typeface="Segoe UI"/>
              </a:rPr>
              <a:t>Improving performance</a:t>
            </a:r>
            <a:r>
              <a:rPr lang="en-US" sz="2800">
                <a:latin typeface="Segoe UI"/>
                <a:cs typeface="Segoe UI"/>
              </a:rPr>
              <a:t>, or</a:t>
            </a:r>
            <a:endParaRPr lang="en-US" sz="2800">
              <a:ea typeface="Calibri"/>
              <a:cs typeface="Calibri"/>
            </a:endParaRPr>
          </a:p>
          <a:p>
            <a:pPr lvl="1"/>
            <a:r>
              <a:rPr lang="en-US" sz="2800" b="1">
                <a:latin typeface="Segoe UI"/>
                <a:cs typeface="Segoe UI"/>
              </a:rPr>
              <a:t>Adjusting expectations (standards)</a:t>
            </a:r>
            <a:r>
              <a:rPr lang="en-US" sz="2800">
                <a:latin typeface="Segoe UI"/>
                <a:cs typeface="Segoe UI"/>
              </a:rPr>
              <a:t> when necessary.</a:t>
            </a:r>
            <a:endParaRPr lang="en-US" sz="2800">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21483484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C2587FEB-B4B2-AEEC-782A-A25E40CEC715}"/>
              </a:ext>
            </a:extLst>
          </p:cNvPr>
          <p:cNvPicPr>
            <a:picLocks noChangeAspect="1"/>
          </p:cNvPicPr>
          <p:nvPr/>
        </p:nvPicPr>
        <p:blipFill>
          <a:blip r:embed="rId2"/>
          <a:stretch>
            <a:fillRect/>
          </a:stretch>
        </p:blipFill>
        <p:spPr>
          <a:xfrm>
            <a:off x="618026" y="457200"/>
            <a:ext cx="10955947" cy="5943600"/>
          </a:xfrm>
          <a:prstGeom prst="rect">
            <a:avLst/>
          </a:prstGeom>
        </p:spPr>
      </p:pic>
    </p:spTree>
    <p:extLst>
      <p:ext uri="{BB962C8B-B14F-4D97-AF65-F5344CB8AC3E}">
        <p14:creationId xmlns:p14="http://schemas.microsoft.com/office/powerpoint/2010/main" val="392737689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0E5086-28C7-88C9-9E25-169F1F3336CA}"/>
              </a:ext>
            </a:extLst>
          </p:cNvPr>
          <p:cNvSpPr>
            <a:spLocks noGrp="1"/>
          </p:cNvSpPr>
          <p:nvPr>
            <p:ph type="title"/>
          </p:nvPr>
        </p:nvSpPr>
        <p:spPr>
          <a:xfrm>
            <a:off x="838200" y="365125"/>
            <a:ext cx="10515600" cy="596221"/>
          </a:xfrm>
        </p:spPr>
        <p:txBody>
          <a:bodyPr>
            <a:normAutofit fontScale="90000"/>
          </a:bodyPr>
          <a:lstStyle/>
          <a:p>
            <a:pPr algn="ctr"/>
            <a:r>
              <a:rPr lang="en-US" b="1">
                <a:ea typeface="Calibri Light"/>
                <a:cs typeface="Calibri Light"/>
              </a:rPr>
              <a:t>Summary</a:t>
            </a:r>
          </a:p>
        </p:txBody>
      </p:sp>
      <p:sp>
        <p:nvSpPr>
          <p:cNvPr id="3" name="Content Placeholder 2">
            <a:extLst>
              <a:ext uri="{FF2B5EF4-FFF2-40B4-BE49-F238E27FC236}">
                <a16:creationId xmlns:a16="http://schemas.microsoft.com/office/drawing/2014/main" id="{5FB160E9-58A7-FD3C-DCAF-3C79E8D2A9D9}"/>
              </a:ext>
            </a:extLst>
          </p:cNvPr>
          <p:cNvSpPr>
            <a:spLocks noGrp="1"/>
          </p:cNvSpPr>
          <p:nvPr>
            <p:ph idx="1"/>
          </p:nvPr>
        </p:nvSpPr>
        <p:spPr>
          <a:xfrm>
            <a:off x="838200" y="1090840"/>
            <a:ext cx="10515600" cy="5543323"/>
          </a:xfrm>
        </p:spPr>
        <p:txBody>
          <a:bodyPr vert="horz" lIns="91440" tIns="45720" rIns="91440" bIns="45720" rtlCol="0" anchor="t">
            <a:noAutofit/>
          </a:bodyPr>
          <a:lstStyle/>
          <a:p>
            <a:r>
              <a:rPr lang="en-US" sz="1800" b="1">
                <a:latin typeface="Segoe UI"/>
                <a:cs typeface="Segoe UI"/>
              </a:rPr>
              <a:t>Controlling is a continuous process:</a:t>
            </a:r>
            <a:endParaRPr lang="en-US" sz="1800">
              <a:ea typeface="Calibri" panose="020F0502020204030204"/>
              <a:cs typeface="Calibri" panose="020F0502020204030204"/>
            </a:endParaRPr>
          </a:p>
          <a:p>
            <a:r>
              <a:rPr lang="en-US" sz="1800">
                <a:latin typeface="Segoe UI"/>
                <a:cs typeface="Segoe UI"/>
              </a:rPr>
              <a:t>Involves an ongoing cycle of </a:t>
            </a:r>
            <a:r>
              <a:rPr lang="en-US" sz="1800" b="1">
                <a:latin typeface="Segoe UI"/>
                <a:cs typeface="Segoe UI"/>
              </a:rPr>
              <a:t>measuring, comparing, and taking managerial action</a:t>
            </a:r>
            <a:r>
              <a:rPr lang="en-US" sz="1800">
                <a:latin typeface="Segoe UI"/>
                <a:cs typeface="Segoe UI"/>
              </a:rPr>
              <a:t>.</a:t>
            </a:r>
            <a:endParaRPr lang="en-US" sz="1800">
              <a:ea typeface="Calibri"/>
              <a:cs typeface="Calibri"/>
            </a:endParaRPr>
          </a:p>
          <a:p>
            <a:r>
              <a:rPr lang="en-US" sz="1800" b="1">
                <a:latin typeface="Segoe UI"/>
                <a:cs typeface="Segoe UI"/>
              </a:rPr>
              <a:t>Link between planning and controlling:</a:t>
            </a:r>
            <a:endParaRPr lang="en-US" sz="1800">
              <a:ea typeface="Calibri"/>
              <a:cs typeface="Calibri"/>
            </a:endParaRPr>
          </a:p>
          <a:p>
            <a:r>
              <a:rPr lang="en-US" sz="1800" b="1" dirty="0">
                <a:latin typeface="Segoe UI"/>
                <a:cs typeface="Segoe UI"/>
              </a:rPr>
              <a:t>Standards come from objectives</a:t>
            </a:r>
            <a:r>
              <a:rPr lang="en-US" sz="1800" dirty="0">
                <a:latin typeface="Segoe UI"/>
                <a:cs typeface="Segoe UI"/>
              </a:rPr>
              <a:t>, which are developed during the planning stage.</a:t>
            </a:r>
            <a:endParaRPr lang="en-US" sz="1800">
              <a:ea typeface="Calibri"/>
              <a:cs typeface="Calibri"/>
            </a:endParaRPr>
          </a:p>
          <a:p>
            <a:r>
              <a:rPr lang="en-US" sz="1800" dirty="0">
                <a:latin typeface="Segoe UI"/>
                <a:cs typeface="Segoe UI"/>
              </a:rPr>
              <a:t>Therefore, planning is closely connected to the control process.</a:t>
            </a:r>
            <a:endParaRPr lang="en-US" sz="1800">
              <a:ea typeface="Calibri"/>
              <a:cs typeface="Calibri"/>
            </a:endParaRPr>
          </a:p>
          <a:p>
            <a:r>
              <a:rPr lang="en-US" sz="1800" b="1">
                <a:latin typeface="Segoe UI"/>
                <a:cs typeface="Segoe UI"/>
              </a:rPr>
              <a:t>Flow of the control process:</a:t>
            </a:r>
            <a:endParaRPr lang="en-US" sz="1800">
              <a:ea typeface="Calibri"/>
              <a:cs typeface="Calibri"/>
            </a:endParaRPr>
          </a:p>
          <a:p>
            <a:r>
              <a:rPr lang="en-US" sz="1800">
                <a:latin typeface="Segoe UI"/>
                <a:cs typeface="Segoe UI"/>
              </a:rPr>
              <a:t>Performance is </a:t>
            </a:r>
            <a:r>
              <a:rPr lang="en-US" sz="1800" b="1">
                <a:latin typeface="Segoe UI"/>
                <a:cs typeface="Segoe UI"/>
              </a:rPr>
              <a:t>measured</a:t>
            </a:r>
            <a:r>
              <a:rPr lang="en-US" sz="1800">
                <a:latin typeface="Segoe UI"/>
                <a:cs typeface="Segoe UI"/>
              </a:rPr>
              <a:t>, then </a:t>
            </a:r>
            <a:r>
              <a:rPr lang="en-US" sz="1800" b="1">
                <a:latin typeface="Segoe UI"/>
                <a:cs typeface="Segoe UI"/>
              </a:rPr>
              <a:t>compared with standards</a:t>
            </a:r>
            <a:r>
              <a:rPr lang="en-US" sz="1800">
                <a:latin typeface="Segoe UI"/>
                <a:cs typeface="Segoe UI"/>
              </a:rPr>
              <a:t>, and then </a:t>
            </a:r>
            <a:r>
              <a:rPr lang="en-US" sz="1800" b="1">
                <a:latin typeface="Segoe UI"/>
                <a:cs typeface="Segoe UI"/>
              </a:rPr>
              <a:t>actions are taken</a:t>
            </a:r>
            <a:r>
              <a:rPr lang="en-US" sz="1800">
                <a:latin typeface="Segoe UI"/>
                <a:cs typeface="Segoe UI"/>
              </a:rPr>
              <a:t> based on the results.</a:t>
            </a:r>
            <a:endParaRPr lang="en-US" sz="1800">
              <a:ea typeface="Calibri"/>
              <a:cs typeface="Calibri"/>
            </a:endParaRPr>
          </a:p>
          <a:p>
            <a:r>
              <a:rPr lang="en-US" sz="1800" b="1">
                <a:latin typeface="Segoe UI"/>
                <a:cs typeface="Segoe UI"/>
              </a:rPr>
              <a:t>Managerial decision options:</a:t>
            </a:r>
            <a:endParaRPr lang="en-US" sz="1800">
              <a:ea typeface="Calibri"/>
              <a:cs typeface="Calibri"/>
            </a:endParaRPr>
          </a:p>
          <a:p>
            <a:r>
              <a:rPr lang="en-US" sz="1800">
                <a:latin typeface="Segoe UI"/>
                <a:cs typeface="Segoe UI"/>
              </a:rPr>
              <a:t>Based on comparisons, managers can: </a:t>
            </a:r>
            <a:endParaRPr lang="en-US" sz="1800">
              <a:ea typeface="Calibri"/>
              <a:cs typeface="Calibri"/>
            </a:endParaRPr>
          </a:p>
          <a:p>
            <a:pPr lvl="1"/>
            <a:r>
              <a:rPr lang="en-US" sz="1800" b="1">
                <a:latin typeface="Segoe UI"/>
                <a:cs typeface="Segoe UI"/>
              </a:rPr>
              <a:t>Do nothing</a:t>
            </a:r>
            <a:r>
              <a:rPr lang="en-US" sz="1800">
                <a:latin typeface="Segoe UI"/>
                <a:cs typeface="Segoe UI"/>
              </a:rPr>
              <a:t> (if performance is acceptable)</a:t>
            </a:r>
            <a:endParaRPr lang="en-US" sz="1800">
              <a:ea typeface="Calibri"/>
              <a:cs typeface="Calibri"/>
            </a:endParaRPr>
          </a:p>
          <a:p>
            <a:pPr lvl="1"/>
            <a:r>
              <a:rPr lang="en-US" sz="1800" b="1">
                <a:latin typeface="Segoe UI"/>
                <a:cs typeface="Segoe UI"/>
              </a:rPr>
              <a:t>Correct actual performance</a:t>
            </a:r>
            <a:endParaRPr lang="en-US" sz="1800">
              <a:ea typeface="Calibri"/>
              <a:cs typeface="Calibri"/>
            </a:endParaRPr>
          </a:p>
          <a:p>
            <a:pPr lvl="1"/>
            <a:r>
              <a:rPr lang="en-US" sz="1800" b="1">
                <a:latin typeface="Segoe UI"/>
                <a:cs typeface="Segoe UI"/>
              </a:rPr>
              <a:t>Revise the standards</a:t>
            </a:r>
            <a:endParaRPr lang="en-US" sz="1800">
              <a:ea typeface="Calibri"/>
              <a:cs typeface="Calibri"/>
            </a:endParaRPr>
          </a:p>
          <a:p>
            <a:pPr lvl="1"/>
            <a:r>
              <a:rPr lang="en-US" sz="1800" b="1">
                <a:latin typeface="Segoe UI"/>
                <a:cs typeface="Segoe UI"/>
              </a:rPr>
              <a:t>Overall purpose:</a:t>
            </a:r>
            <a:endParaRPr lang="en-US" sz="1800">
              <a:ea typeface="Calibri"/>
              <a:cs typeface="Calibri"/>
            </a:endParaRPr>
          </a:p>
          <a:p>
            <a:r>
              <a:rPr lang="en-US" sz="1800" dirty="0">
                <a:latin typeface="Segoe UI"/>
                <a:cs typeface="Segoe UI"/>
              </a:rPr>
              <a:t>Ensures </a:t>
            </a:r>
            <a:r>
              <a:rPr lang="en-US" sz="1800" dirty="0" err="1">
                <a:latin typeface="Segoe UI"/>
                <a:cs typeface="Segoe UI"/>
              </a:rPr>
              <a:t>organisational</a:t>
            </a:r>
            <a:r>
              <a:rPr lang="en-US" sz="1800" dirty="0">
                <a:latin typeface="Segoe UI"/>
                <a:cs typeface="Segoe UI"/>
              </a:rPr>
              <a:t> activities stay aligned with goals through </a:t>
            </a:r>
            <a:r>
              <a:rPr lang="en-US" sz="1800" b="1" dirty="0">
                <a:latin typeface="Segoe UI"/>
                <a:cs typeface="Segoe UI"/>
              </a:rPr>
              <a:t>continuous monitoring and adjustment</a:t>
            </a:r>
            <a:r>
              <a:rPr lang="en-US" sz="1800" dirty="0">
                <a:latin typeface="Segoe UI"/>
                <a:cs typeface="Segoe UI"/>
              </a:rPr>
              <a:t>.</a:t>
            </a:r>
            <a:endParaRPr lang="en-US" sz="1800">
              <a:ea typeface="Calibri"/>
              <a:cs typeface="Calibri"/>
            </a:endParaRPr>
          </a:p>
          <a:p>
            <a:pPr marL="0" indent="0">
              <a:buNone/>
            </a:pPr>
            <a:endParaRPr lang="en-US" sz="4000" dirty="0">
              <a:ea typeface="Calibri"/>
              <a:cs typeface="Calibri"/>
            </a:endParaRPr>
          </a:p>
        </p:txBody>
      </p:sp>
    </p:spTree>
    <p:extLst>
      <p:ext uri="{BB962C8B-B14F-4D97-AF65-F5344CB8AC3E}">
        <p14:creationId xmlns:p14="http://schemas.microsoft.com/office/powerpoint/2010/main" val="364091099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01C25C-D427-85B6-CD08-A807DDE107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F0DEA86-03DD-CF9B-8913-DD529A1544F2}"/>
              </a:ext>
            </a:extLst>
          </p:cNvPr>
          <p:cNvSpPr>
            <a:spLocks noGrp="1"/>
          </p:cNvSpPr>
          <p:nvPr>
            <p:ph type="title"/>
          </p:nvPr>
        </p:nvSpPr>
        <p:spPr/>
        <p:txBody>
          <a:bodyPr/>
          <a:lstStyle/>
          <a:p>
            <a:pPr algn="ctr"/>
            <a:br>
              <a:rPr lang="en-US" b="1" dirty="0">
                <a:ea typeface="+mj-lt"/>
                <a:cs typeface="+mj-lt"/>
              </a:rPr>
            </a:br>
            <a:r>
              <a:rPr lang="en-US" b="1">
                <a:ea typeface="+mj-lt"/>
                <a:cs typeface="+mj-lt"/>
              </a:rPr>
              <a:t>Case 1: Bug Bounty Hackers at General Motors</a:t>
            </a:r>
            <a:endParaRPr lang="en-US" b="1">
              <a:ea typeface="Calibri Light"/>
              <a:cs typeface="Calibri Light"/>
            </a:endParaRPr>
          </a:p>
          <a:p>
            <a:pPr algn="ctr"/>
            <a:endParaRPr lang="en-US" b="1" dirty="0">
              <a:ea typeface="Calibri Light"/>
              <a:cs typeface="Calibri Light"/>
            </a:endParaRPr>
          </a:p>
        </p:txBody>
      </p:sp>
      <p:sp>
        <p:nvSpPr>
          <p:cNvPr id="3" name="Content Placeholder 2">
            <a:extLst>
              <a:ext uri="{FF2B5EF4-FFF2-40B4-BE49-F238E27FC236}">
                <a16:creationId xmlns:a16="http://schemas.microsoft.com/office/drawing/2014/main" id="{01646215-2AAC-4CFA-14B8-AB0B4206910B}"/>
              </a:ext>
            </a:extLst>
          </p:cNvPr>
          <p:cNvSpPr>
            <a:spLocks noGrp="1"/>
          </p:cNvSpPr>
          <p:nvPr>
            <p:ph idx="1"/>
          </p:nvPr>
        </p:nvSpPr>
        <p:spPr/>
        <p:txBody>
          <a:bodyPr vert="horz" lIns="91440" tIns="45720" rIns="91440" bIns="45720" rtlCol="0" anchor="t">
            <a:normAutofit fontScale="77500" lnSpcReduction="20000"/>
          </a:bodyPr>
          <a:lstStyle/>
          <a:p>
            <a:r>
              <a:rPr lang="en-US">
                <a:ea typeface="+mn-lt"/>
                <a:cs typeface="+mn-lt"/>
              </a:rPr>
              <a:t>When General Motors (GM) decided to start a bug bounty program—paying hackers to find computer bugs in the company’s information systems—they purposely tried to avoid other companies’ mistakes with such programs. Uber ended up paying hackers more than ten times the amount that they had originally allotted, partly to avoid hackers destroying customer data they had downloaded. Uber made changes to their bug bounty program after that, making it more clear what hackers should not do. Uber’s experience showed the potential problems that can occur when hackers try to profit from the problems they find.</a:t>
            </a:r>
            <a:endParaRPr lang="en-US">
              <a:ea typeface="Calibri" panose="020F0502020204030204"/>
              <a:cs typeface="Calibri" panose="020F0502020204030204"/>
            </a:endParaRPr>
          </a:p>
          <a:p>
            <a:r>
              <a:rPr lang="en-US" dirty="0">
                <a:ea typeface="+mn-lt"/>
                <a:cs typeface="+mn-lt"/>
              </a:rPr>
              <a:t>GM didn’t want to face the challenges involved in overpaying, underpaying, or getting into arguments whether a payment was deserved for its bounty hackers. In fact, GM didn’t pay bounty hackers at all at first. During the first stage in the GM program, hackers who reported bugs were given a direct link to GM’s security team. "Having that reporting system in place sent the message to hackers that the company was serious about security," said Jeff Massimilla, a GM cybersecurity executive. After two years of building relationships with hackers, GM started paying for bugs. Just two years later, the select group of hackers in the company’s bug bounty program had found 700 bugs.</a:t>
            </a:r>
            <a:endParaRPr lang="en-US" dirty="0"/>
          </a:p>
          <a:p>
            <a:endParaRPr lang="en-US" dirty="0">
              <a:ea typeface="Calibri"/>
              <a:cs typeface="Calibri"/>
            </a:endParaRPr>
          </a:p>
        </p:txBody>
      </p:sp>
    </p:spTree>
    <p:extLst>
      <p:ext uri="{BB962C8B-B14F-4D97-AF65-F5344CB8AC3E}">
        <p14:creationId xmlns:p14="http://schemas.microsoft.com/office/powerpoint/2010/main" val="213820409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908B89-839C-3AC3-4DF4-53BD248F27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C46F942-9B87-0C6C-04CA-5F30D106D94B}"/>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C057CA2-38C6-301A-7FC1-7FB4AD6A4908}"/>
              </a:ext>
            </a:extLst>
          </p:cNvPr>
          <p:cNvSpPr>
            <a:spLocks noGrp="1"/>
          </p:cNvSpPr>
          <p:nvPr>
            <p:ph idx="1"/>
          </p:nvPr>
        </p:nvSpPr>
        <p:spPr/>
        <p:txBody>
          <a:bodyPr vert="horz" lIns="91440" tIns="45720" rIns="91440" bIns="45720" rtlCol="0" anchor="t">
            <a:normAutofit fontScale="85000" lnSpcReduction="20000"/>
          </a:bodyPr>
          <a:lstStyle/>
          <a:p>
            <a:r>
              <a:rPr lang="en-US" dirty="0">
                <a:ea typeface="+mn-lt"/>
                <a:cs typeface="+mn-lt"/>
              </a:rPr>
              <a:t>GM’s bug bounty program is only one part of its three-prong approach to cybersecurity. What are the other prongs? Their staff includes twenty-five to thirty 'white hat hackers' who sometimes are called ethical hackers. White hat hackers’ work focuses on ensuring that a company’s information systems aren’t subject to security breaches. GM also works with third-party companies that hire more white hat hackers. They have to use the bounty program and third-party companies in addition to full-time internal hackers, since there is a shortage of white hat hackers.</a:t>
            </a:r>
            <a:endParaRPr lang="en-US" dirty="0">
              <a:ea typeface="Calibri" panose="020F0502020204030204"/>
              <a:cs typeface="Calibri" panose="020F0502020204030204"/>
            </a:endParaRPr>
          </a:p>
          <a:p>
            <a:r>
              <a:rPr lang="en-US">
                <a:ea typeface="+mn-lt"/>
                <a:cs typeface="+mn-lt"/>
              </a:rPr>
              <a:t>White hat hackers not only need technical skills, but they also need to be trusted to work for the benefit of the companies that employ them. People with hacking skills often would rather not work for just one company and like flexibility and working from home. GM’s three-prong approach also was designed to catch more bugs. 'If you have so many different perspectives coming together, it’s very different than having your own internal hackers who are all probably trained using the same processes,' said Massimilla.</a:t>
            </a:r>
            <a:endParaRPr lang="en-US"/>
          </a:p>
          <a:p>
            <a:endParaRPr lang="en-US" dirty="0">
              <a:ea typeface="Calibri"/>
              <a:cs typeface="Calibri"/>
            </a:endParaRPr>
          </a:p>
        </p:txBody>
      </p:sp>
    </p:spTree>
    <p:extLst>
      <p:ext uri="{BB962C8B-B14F-4D97-AF65-F5344CB8AC3E}">
        <p14:creationId xmlns:p14="http://schemas.microsoft.com/office/powerpoint/2010/main" val="322437181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BB3F41-9E4E-C936-285D-A096D6BFDC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CBB668-C49F-AC78-6983-CFC0A0F2CC5A}"/>
              </a:ext>
            </a:extLst>
          </p:cNvPr>
          <p:cNvSpPr>
            <a:spLocks noGrp="1"/>
          </p:cNvSpPr>
          <p:nvPr>
            <p:ph type="title"/>
          </p:nvPr>
        </p:nvSpPr>
        <p:spPr/>
        <p:txBody>
          <a:bodyPr/>
          <a:lstStyle/>
          <a:p>
            <a:pPr algn="ctr"/>
            <a:br>
              <a:rPr lang="en-US" b="1" dirty="0">
                <a:ea typeface="+mj-lt"/>
                <a:cs typeface="+mj-lt"/>
              </a:rPr>
            </a:br>
            <a:r>
              <a:rPr lang="en-US" b="1">
                <a:ea typeface="+mj-lt"/>
                <a:cs typeface="+mj-lt"/>
              </a:rPr>
              <a:t>Discussion Questions</a:t>
            </a:r>
            <a:endParaRPr lang="en-US" b="1">
              <a:ea typeface="Calibri Light" panose="020F0302020204030204"/>
              <a:cs typeface="Calibri Light" panose="020F0302020204030204"/>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50F6B1B-CEE7-40E3-560C-ACAFAB92C0F3}"/>
              </a:ext>
            </a:extLst>
          </p:cNvPr>
          <p:cNvSpPr>
            <a:spLocks noGrp="1"/>
          </p:cNvSpPr>
          <p:nvPr>
            <p:ph idx="1"/>
          </p:nvPr>
        </p:nvSpPr>
        <p:spPr/>
        <p:txBody>
          <a:bodyPr vert="horz" lIns="91440" tIns="45720" rIns="91440" bIns="45720" rtlCol="0" anchor="t">
            <a:normAutofit/>
          </a:bodyPr>
          <a:lstStyle/>
          <a:p>
            <a:r>
              <a:rPr lang="en-US">
                <a:ea typeface="+mn-lt"/>
                <a:cs typeface="+mn-lt"/>
              </a:rPr>
              <a:t>1. Bug bounty programs and hiring white hat hackers are forms of information controls. What are other forms of information controls mentioned in the chapter?</a:t>
            </a:r>
            <a:endParaRPr lang="en-US">
              <a:ea typeface="Calibri" panose="020F0502020204030204"/>
              <a:cs typeface="Calibri" panose="020F0502020204030204"/>
            </a:endParaRPr>
          </a:p>
          <a:p>
            <a:r>
              <a:rPr lang="en-US">
                <a:ea typeface="+mn-lt"/>
                <a:cs typeface="+mn-lt"/>
              </a:rPr>
              <a:t>2. When a bug is found through a bug bounty program, do you think managers are more likely to take immediate corrective action or basic corrective action? What are the reasons for your answer?</a:t>
            </a:r>
            <a:endParaRPr lang="en-US"/>
          </a:p>
          <a:p>
            <a:r>
              <a:rPr lang="en-US" dirty="0">
                <a:ea typeface="+mn-lt"/>
                <a:cs typeface="+mn-lt"/>
              </a:rPr>
              <a:t>3. What are the dangers versus the benefits of hiring hackers? Why have companies decided that there are more benefits than dangers in accomplishing the process of controlling via hiring hackers?</a:t>
            </a:r>
            <a:endParaRPr lang="en-US" dirty="0"/>
          </a:p>
          <a:p>
            <a:endParaRPr lang="en-US" dirty="0">
              <a:ea typeface="Calibri"/>
              <a:cs typeface="Calibri"/>
            </a:endParaRPr>
          </a:p>
        </p:txBody>
      </p:sp>
    </p:spTree>
    <p:extLst>
      <p:ext uri="{BB962C8B-B14F-4D97-AF65-F5344CB8AC3E}">
        <p14:creationId xmlns:p14="http://schemas.microsoft.com/office/powerpoint/2010/main" val="23916681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B11DF-EA4A-77B1-8EBF-A6D28E28F35A}"/>
              </a:ext>
            </a:extLst>
          </p:cNvPr>
          <p:cNvSpPr>
            <a:spLocks noGrp="1"/>
          </p:cNvSpPr>
          <p:nvPr>
            <p:ph type="title"/>
          </p:nvPr>
        </p:nvSpPr>
        <p:spPr>
          <a:xfrm>
            <a:off x="838200" y="163739"/>
            <a:ext cx="10515600" cy="650649"/>
          </a:xfrm>
        </p:spPr>
        <p:txBody>
          <a:bodyPr>
            <a:normAutofit/>
          </a:bodyPr>
          <a:lstStyle/>
          <a:p>
            <a:pPr algn="ctr"/>
            <a:r>
              <a:rPr lang="en-US" sz="2800" b="1">
                <a:latin typeface="Segoe UI"/>
                <a:cs typeface="Segoe UI"/>
              </a:rPr>
              <a:t>Controlling for Organizational and Employee Performance</a:t>
            </a:r>
            <a:endParaRPr lang="en-US" sz="2800" b="1">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F730111-7B40-C739-9722-1F96C8568262}"/>
              </a:ext>
            </a:extLst>
          </p:cNvPr>
          <p:cNvSpPr>
            <a:spLocks noGrp="1"/>
          </p:cNvSpPr>
          <p:nvPr>
            <p:ph idx="1"/>
          </p:nvPr>
        </p:nvSpPr>
        <p:spPr>
          <a:xfrm>
            <a:off x="838200" y="1107168"/>
            <a:ext cx="10515600" cy="5521551"/>
          </a:xfrm>
        </p:spPr>
        <p:txBody>
          <a:bodyPr vert="horz" lIns="91440" tIns="45720" rIns="91440" bIns="45720" rtlCol="0" anchor="t">
            <a:noAutofit/>
          </a:bodyPr>
          <a:lstStyle/>
          <a:p>
            <a:endParaRPr lang="en-US" sz="2000" b="1" dirty="0">
              <a:latin typeface="Segoe UI"/>
              <a:cs typeface="Segoe UI"/>
            </a:endParaRPr>
          </a:p>
          <a:p>
            <a:r>
              <a:rPr lang="en-US" sz="2000" b="1">
                <a:latin typeface="Segoe UI"/>
                <a:cs typeface="Segoe UI"/>
              </a:rPr>
              <a:t>Key performance indicators (KPIs):</a:t>
            </a:r>
            <a:endParaRPr lang="en-US" sz="2000">
              <a:ea typeface="Calibri" panose="020F0502020204030204"/>
              <a:cs typeface="Calibri" panose="020F0502020204030204"/>
            </a:endParaRPr>
          </a:p>
          <a:p>
            <a:r>
              <a:rPr lang="en-US" sz="2000">
                <a:latin typeface="Segoe UI"/>
                <a:cs typeface="Segoe UI"/>
              </a:rPr>
              <a:t>Cost efficiency</a:t>
            </a:r>
            <a:endParaRPr lang="en-US" sz="2000">
              <a:ea typeface="Calibri"/>
              <a:cs typeface="Calibri"/>
            </a:endParaRPr>
          </a:p>
          <a:p>
            <a:r>
              <a:rPr lang="en-US" sz="2000">
                <a:latin typeface="Segoe UI"/>
                <a:cs typeface="Segoe UI"/>
              </a:rPr>
              <a:t>Customer wait/hold time</a:t>
            </a:r>
            <a:endParaRPr lang="en-US" sz="2000">
              <a:ea typeface="Calibri"/>
              <a:cs typeface="Calibri"/>
            </a:endParaRPr>
          </a:p>
          <a:p>
            <a:r>
              <a:rPr lang="en-US" sz="2000">
                <a:latin typeface="Segoe UI"/>
                <a:cs typeface="Segoe UI"/>
              </a:rPr>
              <a:t>Customer satisfaction with service</a:t>
            </a:r>
            <a:endParaRPr lang="en-US" sz="2000">
              <a:ea typeface="Calibri"/>
              <a:cs typeface="Calibri"/>
            </a:endParaRPr>
          </a:p>
          <a:p>
            <a:r>
              <a:rPr lang="en-US" sz="2000" b="1">
                <a:latin typeface="Segoe UI"/>
                <a:cs typeface="Segoe UI"/>
              </a:rPr>
              <a:t>Context:</a:t>
            </a:r>
            <a:endParaRPr lang="en-US" sz="2000">
              <a:ea typeface="Calibri"/>
              <a:cs typeface="Calibri"/>
            </a:endParaRPr>
          </a:p>
          <a:p>
            <a:r>
              <a:rPr lang="en-US" sz="2000">
                <a:latin typeface="Segoe UI"/>
                <a:cs typeface="Segoe UI"/>
              </a:rPr>
              <a:t>These KPIs are especially important in competitive industries such as call centers.</a:t>
            </a:r>
            <a:endParaRPr lang="en-US" sz="2000">
              <a:ea typeface="Calibri"/>
              <a:cs typeface="Calibri"/>
            </a:endParaRPr>
          </a:p>
          <a:p>
            <a:r>
              <a:rPr lang="en-US" sz="2000" b="1">
                <a:latin typeface="Segoe UI"/>
                <a:cs typeface="Segoe UI"/>
              </a:rPr>
              <a:t>Purpose of performance measurement:</a:t>
            </a:r>
            <a:endParaRPr lang="en-US" sz="2000">
              <a:ea typeface="Calibri"/>
              <a:cs typeface="Calibri"/>
            </a:endParaRPr>
          </a:p>
          <a:p>
            <a:r>
              <a:rPr lang="en-US" sz="2000">
                <a:latin typeface="Segoe UI"/>
                <a:cs typeface="Segoe UI"/>
              </a:rPr>
              <a:t>Provides essential information for managers.</a:t>
            </a:r>
            <a:endParaRPr lang="en-US" sz="2000">
              <a:ea typeface="Calibri"/>
              <a:cs typeface="Calibri"/>
            </a:endParaRPr>
          </a:p>
          <a:p>
            <a:r>
              <a:rPr lang="en-US" sz="2000">
                <a:latin typeface="Segoe UI"/>
                <a:cs typeface="Segoe UI"/>
              </a:rPr>
              <a:t>Supports better decision-making.</a:t>
            </a:r>
            <a:endParaRPr lang="en-US" sz="2000">
              <a:ea typeface="Calibri"/>
              <a:cs typeface="Calibri"/>
            </a:endParaRPr>
          </a:p>
          <a:p>
            <a:r>
              <a:rPr lang="en-US" sz="2000" b="1">
                <a:latin typeface="Segoe UI"/>
                <a:cs typeface="Segoe UI"/>
              </a:rPr>
              <a:t>Overall goal:</a:t>
            </a:r>
            <a:endParaRPr lang="en-US" sz="2000">
              <a:ea typeface="Calibri"/>
              <a:cs typeface="Calibri"/>
            </a:endParaRPr>
          </a:p>
          <a:p>
            <a:r>
              <a:rPr lang="en-US" sz="2000" dirty="0">
                <a:latin typeface="Segoe UI"/>
                <a:cs typeface="Segoe UI"/>
              </a:rPr>
              <a:t>Help managers effectively monitor and manage both organizational and employee performance.</a:t>
            </a:r>
            <a:endParaRPr lang="en-US" sz="2000">
              <a:ea typeface="Calibri"/>
              <a:cs typeface="Calibri"/>
            </a:endParaRPr>
          </a:p>
          <a:p>
            <a:pPr marL="0" indent="0">
              <a:buNone/>
            </a:pPr>
            <a:endParaRPr lang="en-US" sz="4800" dirty="0">
              <a:ea typeface="Calibri"/>
              <a:cs typeface="Calibri"/>
            </a:endParaRPr>
          </a:p>
        </p:txBody>
      </p:sp>
    </p:spTree>
    <p:extLst>
      <p:ext uri="{BB962C8B-B14F-4D97-AF65-F5344CB8AC3E}">
        <p14:creationId xmlns:p14="http://schemas.microsoft.com/office/powerpoint/2010/main" val="4035170427"/>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52131-BE83-A509-3D57-9D293EEA46BF}"/>
              </a:ext>
            </a:extLst>
          </p:cNvPr>
          <p:cNvSpPr>
            <a:spLocks noGrp="1"/>
          </p:cNvSpPr>
          <p:nvPr>
            <p:ph type="title"/>
          </p:nvPr>
        </p:nvSpPr>
        <p:spPr/>
        <p:txBody>
          <a:bodyPr>
            <a:normAutofit fontScale="90000"/>
          </a:bodyPr>
          <a:lstStyle/>
          <a:p>
            <a:pPr marL="228600" indent="-228600" algn="ctr">
              <a:spcBef>
                <a:spcPts val="1000"/>
              </a:spcBef>
            </a:pPr>
            <a:br>
              <a:rPr lang="en-US" sz="4800" b="1" dirty="0">
                <a:latin typeface="Calibri"/>
                <a:ea typeface="Calibri"/>
                <a:cs typeface="Calibri"/>
              </a:rPr>
            </a:br>
            <a:r>
              <a:rPr lang="en-US" sz="4800" b="1">
                <a:latin typeface="Calibri"/>
                <a:ea typeface="Calibri"/>
                <a:cs typeface="Calibri"/>
              </a:rPr>
              <a:t>What Is Organizational Performance?</a:t>
            </a:r>
            <a:endParaRPr lang="en-US" sz="4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D277A35F-9664-BD23-611C-25F299A2A94C}"/>
              </a:ext>
            </a:extLst>
          </p:cNvPr>
          <p:cNvSpPr>
            <a:spLocks noGrp="1"/>
          </p:cNvSpPr>
          <p:nvPr>
            <p:ph idx="1"/>
          </p:nvPr>
        </p:nvSpPr>
        <p:spPr/>
        <p:txBody>
          <a:bodyPr vert="horz" lIns="91440" tIns="45720" rIns="91440" bIns="45720" rtlCol="0" anchor="t">
            <a:normAutofit/>
          </a:bodyPr>
          <a:lstStyle/>
          <a:p>
            <a:r>
              <a:rPr lang="en-US" b="1" dirty="0">
                <a:latin typeface="Segoe UI"/>
                <a:cs typeface="Segoe UI"/>
              </a:rPr>
              <a:t>Performance</a:t>
            </a:r>
            <a:r>
              <a:rPr lang="en-US" dirty="0">
                <a:latin typeface="Segoe UI"/>
                <a:cs typeface="Segoe UI"/>
              </a:rPr>
              <a:t> is the </a:t>
            </a:r>
            <a:r>
              <a:rPr lang="en-US" b="1" dirty="0">
                <a:latin typeface="Segoe UI"/>
                <a:cs typeface="Segoe UI"/>
              </a:rPr>
              <a:t>end result of an activity</a:t>
            </a:r>
            <a:r>
              <a:rPr lang="en-US" dirty="0">
                <a:latin typeface="Segoe UI"/>
                <a:cs typeface="Segoe UI"/>
              </a:rPr>
              <a:t>.</a:t>
            </a:r>
            <a:endParaRPr lang="en-US">
              <a:ea typeface="Calibri"/>
              <a:cs typeface="Calibri"/>
            </a:endParaRPr>
          </a:p>
          <a:p>
            <a:r>
              <a:rPr lang="en-US">
                <a:latin typeface="Segoe UI"/>
                <a:cs typeface="Segoe UI"/>
              </a:rPr>
              <a:t>It can refer to outcomes in many contexts (e.g., sports, work tasks, or events).</a:t>
            </a:r>
            <a:endParaRPr lang="en-US">
              <a:ea typeface="Calibri"/>
              <a:cs typeface="Calibri"/>
            </a:endParaRPr>
          </a:p>
          <a:p>
            <a:r>
              <a:rPr lang="en-US" dirty="0">
                <a:latin typeface="Segoe UI"/>
                <a:cs typeface="Segoe UI"/>
              </a:rPr>
              <a:t>In </a:t>
            </a:r>
            <a:r>
              <a:rPr lang="en-US" dirty="0" err="1">
                <a:latin typeface="Segoe UI"/>
                <a:cs typeface="Segoe UI"/>
              </a:rPr>
              <a:t>organisations</a:t>
            </a:r>
            <a:r>
              <a:rPr lang="en-US" dirty="0">
                <a:latin typeface="Segoe UI"/>
                <a:cs typeface="Segoe UI"/>
              </a:rPr>
              <a:t>, performance reflects how </a:t>
            </a:r>
            <a:r>
              <a:rPr lang="en-US" b="1" dirty="0">
                <a:latin typeface="Segoe UI"/>
                <a:cs typeface="Segoe UI"/>
              </a:rPr>
              <a:t>efficiently and effectively tasks are completed</a:t>
            </a:r>
            <a:r>
              <a:rPr lang="en-US" dirty="0">
                <a:latin typeface="Segoe UI"/>
                <a:cs typeface="Segoe UI"/>
              </a:rPr>
              <a:t>.</a:t>
            </a:r>
            <a:endParaRPr lang="en-US">
              <a:ea typeface="Calibri"/>
              <a:cs typeface="Calibri"/>
            </a:endParaRPr>
          </a:p>
          <a:p>
            <a:r>
              <a:rPr lang="en-US" b="1" dirty="0">
                <a:latin typeface="Segoe UI"/>
                <a:cs typeface="Segoe UI"/>
              </a:rPr>
              <a:t>Organizational performance</a:t>
            </a:r>
            <a:r>
              <a:rPr lang="en-US" dirty="0">
                <a:latin typeface="Segoe UI"/>
                <a:cs typeface="Segoe UI"/>
              </a:rPr>
              <a:t> = the </a:t>
            </a:r>
            <a:r>
              <a:rPr lang="en-US" b="1" dirty="0">
                <a:latin typeface="Segoe UI"/>
                <a:cs typeface="Segoe UI"/>
              </a:rPr>
              <a:t>combined results of all </a:t>
            </a:r>
            <a:r>
              <a:rPr lang="en-US" b="1" dirty="0" err="1">
                <a:latin typeface="Segoe UI"/>
                <a:cs typeface="Segoe UI"/>
              </a:rPr>
              <a:t>organisational</a:t>
            </a:r>
            <a:r>
              <a:rPr lang="en-US" b="1" dirty="0">
                <a:latin typeface="Segoe UI"/>
                <a:cs typeface="Segoe UI"/>
              </a:rPr>
              <a:t> activities</a:t>
            </a:r>
            <a:r>
              <a:rPr lang="en-US" dirty="0">
                <a:latin typeface="Segoe UI"/>
                <a:cs typeface="Segoe UI"/>
              </a:rPr>
              <a:t>.</a:t>
            </a:r>
            <a:endParaRPr lang="en-US">
              <a:ea typeface="Calibri"/>
              <a:cs typeface="Calibri"/>
            </a:endParaRPr>
          </a:p>
          <a:p>
            <a:r>
              <a:rPr lang="en-US">
                <a:latin typeface="Segoe UI"/>
                <a:cs typeface="Segoe UI"/>
              </a:rPr>
              <a:t>It is a </a:t>
            </a:r>
            <a:r>
              <a:rPr lang="en-US" b="1">
                <a:latin typeface="Segoe UI"/>
                <a:cs typeface="Segoe UI"/>
              </a:rPr>
              <a:t>multidimensional concept</a:t>
            </a:r>
            <a:r>
              <a:rPr lang="en-US">
                <a:latin typeface="Segoe UI"/>
                <a:cs typeface="Segoe UI"/>
              </a:rPr>
              <a:t>, and managers must understand factors that affect it.</a:t>
            </a:r>
            <a:endParaRPr lang="en-US">
              <a:ea typeface="Calibri"/>
              <a:cs typeface="Calibri"/>
            </a:endParaRPr>
          </a:p>
          <a:p>
            <a:pPr marL="0" indent="0">
              <a:buNone/>
            </a:pPr>
            <a:endParaRPr lang="en-US" sz="5400" dirty="0">
              <a:ea typeface="Calibri"/>
              <a:cs typeface="Calibri"/>
            </a:endParaRPr>
          </a:p>
        </p:txBody>
      </p:sp>
    </p:spTree>
    <p:extLst>
      <p:ext uri="{BB962C8B-B14F-4D97-AF65-F5344CB8AC3E}">
        <p14:creationId xmlns:p14="http://schemas.microsoft.com/office/powerpoint/2010/main" val="182959910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2339A-A357-5834-031C-6EC4CD40E965}"/>
              </a:ext>
            </a:extLst>
          </p:cNvPr>
          <p:cNvSpPr>
            <a:spLocks noGrp="1"/>
          </p:cNvSpPr>
          <p:nvPr>
            <p:ph type="title"/>
          </p:nvPr>
        </p:nvSpPr>
        <p:spPr/>
        <p:txBody>
          <a:bodyPr/>
          <a:lstStyle/>
          <a:p>
            <a:pPr marL="228600" indent="-228600" algn="ctr">
              <a:spcBef>
                <a:spcPts val="1000"/>
              </a:spcBef>
            </a:pPr>
            <a:br>
              <a:rPr lang="en-US" b="1" dirty="0">
                <a:latin typeface="Calibri"/>
                <a:ea typeface="Calibri"/>
                <a:cs typeface="Calibri"/>
              </a:rPr>
            </a:br>
            <a:r>
              <a:rPr lang="en-US" b="1">
                <a:latin typeface="Calibri"/>
                <a:ea typeface="Calibri"/>
                <a:cs typeface="Calibri"/>
              </a:rPr>
              <a:t>Measures of Organizational Performance</a:t>
            </a:r>
            <a:endParaRPr lang="en-US">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4FE0985-8C61-F3E4-2268-1CCE1D18D418}"/>
              </a:ext>
            </a:extLst>
          </p:cNvPr>
          <p:cNvSpPr>
            <a:spLocks noGrp="1"/>
          </p:cNvSpPr>
          <p:nvPr>
            <p:ph idx="1"/>
          </p:nvPr>
        </p:nvSpPr>
        <p:spPr/>
        <p:txBody>
          <a:bodyPr vert="horz" lIns="91440" tIns="45720" rIns="91440" bIns="45720" rtlCol="0" anchor="t">
            <a:normAutofit/>
          </a:bodyPr>
          <a:lstStyle/>
          <a:p>
            <a:r>
              <a:rPr lang="en-US">
                <a:latin typeface="Segoe UI"/>
                <a:cs typeface="Segoe UI"/>
              </a:rPr>
              <a:t>Data and analysis can be used to </a:t>
            </a:r>
            <a:r>
              <a:rPr lang="en-US" b="1">
                <a:latin typeface="Segoe UI"/>
                <a:cs typeface="Segoe UI"/>
              </a:rPr>
              <a:t>improve performance and decision-making</a:t>
            </a:r>
            <a:r>
              <a:rPr lang="en-US">
                <a:latin typeface="Segoe UI"/>
                <a:cs typeface="Segoe UI"/>
              </a:rPr>
              <a:t> (e.g., NBA teams using analytics to increase scoring efficiency).</a:t>
            </a:r>
            <a:endParaRPr lang="en-US">
              <a:ea typeface="Calibri"/>
              <a:cs typeface="Calibri"/>
            </a:endParaRPr>
          </a:p>
          <a:p>
            <a:r>
              <a:rPr lang="en-US">
                <a:latin typeface="Segoe UI"/>
                <a:cs typeface="Segoe UI"/>
              </a:rPr>
              <a:t>Managers typically evaluate performance using </a:t>
            </a:r>
            <a:r>
              <a:rPr lang="en-US" b="1">
                <a:latin typeface="Segoe UI"/>
                <a:cs typeface="Segoe UI"/>
              </a:rPr>
              <a:t>three main measures</a:t>
            </a:r>
            <a:r>
              <a:rPr lang="en-US">
                <a:latin typeface="Segoe UI"/>
                <a:cs typeface="Segoe UI"/>
              </a:rPr>
              <a:t>: </a:t>
            </a:r>
            <a:endParaRPr lang="en-US">
              <a:ea typeface="Calibri"/>
              <a:cs typeface="Calibri"/>
            </a:endParaRPr>
          </a:p>
          <a:p>
            <a:pPr lvl="1"/>
            <a:r>
              <a:rPr lang="en-US" sz="2800" b="1">
                <a:latin typeface="Segoe UI"/>
                <a:cs typeface="Segoe UI"/>
              </a:rPr>
              <a:t>Organizational productivity</a:t>
            </a:r>
            <a:endParaRPr lang="en-US" sz="2800">
              <a:ea typeface="Calibri"/>
              <a:cs typeface="Calibri"/>
            </a:endParaRPr>
          </a:p>
          <a:p>
            <a:pPr lvl="1"/>
            <a:r>
              <a:rPr lang="en-US" sz="2800" b="1">
                <a:latin typeface="Segoe UI"/>
                <a:cs typeface="Segoe UI"/>
              </a:rPr>
              <a:t>Organizational effectiveness</a:t>
            </a:r>
            <a:endParaRPr lang="en-US" sz="2800">
              <a:ea typeface="Calibri"/>
              <a:cs typeface="Calibri"/>
            </a:endParaRPr>
          </a:p>
          <a:p>
            <a:pPr lvl="1"/>
            <a:r>
              <a:rPr lang="en-US" sz="2800" b="1">
                <a:latin typeface="Segoe UI"/>
                <a:cs typeface="Segoe UI"/>
              </a:rPr>
              <a:t>Industry and company rankings</a:t>
            </a:r>
            <a:endParaRPr lang="en-US" sz="2800">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347737010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33AB0-2437-392B-5DF3-C426811443B3}"/>
              </a:ext>
            </a:extLst>
          </p:cNvPr>
          <p:cNvSpPr>
            <a:spLocks noGrp="1"/>
          </p:cNvSpPr>
          <p:nvPr>
            <p:ph type="title"/>
          </p:nvPr>
        </p:nvSpPr>
        <p:spPr/>
        <p:txBody>
          <a:bodyPr>
            <a:normAutofit fontScale="90000"/>
          </a:bodyPr>
          <a:lstStyle/>
          <a:p>
            <a:pPr marL="228600" indent="-228600" algn="ctr">
              <a:spcBef>
                <a:spcPts val="1000"/>
              </a:spcBef>
            </a:pPr>
            <a:br>
              <a:rPr lang="en-US" sz="4800" b="1" dirty="0">
                <a:latin typeface="Calibri"/>
                <a:ea typeface="Calibri"/>
                <a:cs typeface="Calibri"/>
              </a:rPr>
            </a:br>
            <a:r>
              <a:rPr lang="en-US" sz="4800" b="1">
                <a:latin typeface="Calibri"/>
                <a:ea typeface="Calibri"/>
                <a:cs typeface="Calibri"/>
              </a:rPr>
              <a:t>1. Organizational Productivity</a:t>
            </a:r>
            <a:endParaRPr lang="en-US" sz="4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3BDC985-AB78-0AA9-9F28-ACF1E01288E8}"/>
              </a:ext>
            </a:extLst>
          </p:cNvPr>
          <p:cNvSpPr>
            <a:spLocks noGrp="1"/>
          </p:cNvSpPr>
          <p:nvPr>
            <p:ph idx="1"/>
          </p:nvPr>
        </p:nvSpPr>
        <p:spPr>
          <a:xfrm>
            <a:off x="838200" y="1825625"/>
            <a:ext cx="10515600" cy="4786766"/>
          </a:xfrm>
        </p:spPr>
        <p:txBody>
          <a:bodyPr vert="horz" lIns="91440" tIns="45720" rIns="91440" bIns="45720" rtlCol="0" anchor="t">
            <a:normAutofit/>
          </a:bodyPr>
          <a:lstStyle/>
          <a:p>
            <a:r>
              <a:rPr lang="en-US">
                <a:latin typeface="Segoe UI"/>
                <a:cs typeface="Segoe UI"/>
              </a:rPr>
              <a:t>Defined as the </a:t>
            </a:r>
            <a:r>
              <a:rPr lang="en-US" b="1">
                <a:latin typeface="Segoe UI"/>
                <a:cs typeface="Segoe UI"/>
              </a:rPr>
              <a:t>ratio of outputs to inputs</a:t>
            </a:r>
            <a:r>
              <a:rPr lang="en-US">
                <a:latin typeface="Segoe UI"/>
                <a:cs typeface="Segoe UI"/>
              </a:rPr>
              <a:t> (output ÷ input).</a:t>
            </a:r>
            <a:endParaRPr lang="en-US">
              <a:ea typeface="Calibri"/>
              <a:cs typeface="Calibri"/>
            </a:endParaRPr>
          </a:p>
          <a:p>
            <a:r>
              <a:rPr lang="en-US">
                <a:latin typeface="Segoe UI"/>
                <a:cs typeface="Segoe UI"/>
              </a:rPr>
              <a:t>Goal: </a:t>
            </a:r>
            <a:r>
              <a:rPr lang="en-US" b="1">
                <a:latin typeface="Segoe UI"/>
                <a:cs typeface="Segoe UI"/>
              </a:rPr>
              <a:t>produce more goods/services with fewer resources</a:t>
            </a:r>
            <a:r>
              <a:rPr lang="en-US">
                <a:latin typeface="Segoe UI"/>
                <a:cs typeface="Segoe UI"/>
              </a:rPr>
              <a:t>.</a:t>
            </a:r>
            <a:endParaRPr lang="en-US">
              <a:ea typeface="Calibri"/>
              <a:cs typeface="Calibri"/>
            </a:endParaRPr>
          </a:p>
          <a:p>
            <a:r>
              <a:rPr lang="en-US">
                <a:latin typeface="Segoe UI"/>
                <a:cs typeface="Segoe UI"/>
              </a:rPr>
              <a:t>Output: measured by </a:t>
            </a:r>
            <a:r>
              <a:rPr lang="en-US" b="1">
                <a:latin typeface="Segoe UI"/>
                <a:cs typeface="Segoe UI"/>
              </a:rPr>
              <a:t>sales revenue (price × quantity sold)</a:t>
            </a:r>
            <a:r>
              <a:rPr lang="en-US">
                <a:latin typeface="Segoe UI"/>
                <a:cs typeface="Segoe UI"/>
              </a:rPr>
              <a:t>.</a:t>
            </a:r>
            <a:endParaRPr lang="en-US">
              <a:ea typeface="Calibri"/>
              <a:cs typeface="Calibri"/>
            </a:endParaRPr>
          </a:p>
          <a:p>
            <a:r>
              <a:rPr lang="en-US">
                <a:latin typeface="Segoe UI"/>
                <a:cs typeface="Segoe UI"/>
              </a:rPr>
              <a:t>Input: measured by </a:t>
            </a:r>
            <a:r>
              <a:rPr lang="en-US" b="1">
                <a:latin typeface="Segoe UI"/>
                <a:cs typeface="Segoe UI"/>
              </a:rPr>
              <a:t>costs of resources and operations</a:t>
            </a:r>
            <a:r>
              <a:rPr lang="en-US">
                <a:latin typeface="Segoe UI"/>
                <a:cs typeface="Segoe UI"/>
              </a:rPr>
              <a:t>.</a:t>
            </a:r>
            <a:endParaRPr lang="en-US">
              <a:ea typeface="Calibri"/>
              <a:cs typeface="Calibri"/>
            </a:endParaRPr>
          </a:p>
          <a:p>
            <a:r>
              <a:rPr lang="en-US">
                <a:latin typeface="Segoe UI"/>
                <a:cs typeface="Segoe UI"/>
              </a:rPr>
              <a:t>Managers aim to </a:t>
            </a:r>
            <a:r>
              <a:rPr lang="en-US" b="1">
                <a:latin typeface="Segoe UI"/>
                <a:cs typeface="Segoe UI"/>
              </a:rPr>
              <a:t>increase productivity</a:t>
            </a:r>
            <a:r>
              <a:rPr lang="en-US">
                <a:latin typeface="Segoe UI"/>
                <a:cs typeface="Segoe UI"/>
              </a:rPr>
              <a:t> by: </a:t>
            </a:r>
            <a:endParaRPr lang="en-US">
              <a:ea typeface="Calibri"/>
              <a:cs typeface="Calibri"/>
            </a:endParaRPr>
          </a:p>
          <a:p>
            <a:pPr lvl="1"/>
            <a:r>
              <a:rPr lang="en-US" sz="2800">
                <a:latin typeface="Segoe UI"/>
                <a:cs typeface="Segoe UI"/>
              </a:rPr>
              <a:t>Raising output (e.g., more sales)</a:t>
            </a:r>
            <a:endParaRPr lang="en-US" sz="2800">
              <a:ea typeface="Calibri"/>
              <a:cs typeface="Calibri"/>
            </a:endParaRPr>
          </a:p>
          <a:p>
            <a:pPr lvl="1"/>
            <a:r>
              <a:rPr lang="en-US" sz="2800">
                <a:latin typeface="Segoe UI"/>
                <a:cs typeface="Segoe UI"/>
              </a:rPr>
              <a:t>Reducing input costs by improving efficiency</a:t>
            </a:r>
            <a:endParaRPr lang="en-US" sz="2800">
              <a:ea typeface="Calibri"/>
              <a:cs typeface="Calibri"/>
            </a:endParaRPr>
          </a:p>
          <a:p>
            <a:r>
              <a:rPr lang="en-US">
                <a:latin typeface="Segoe UI"/>
                <a:cs typeface="Segoe UI"/>
              </a:rPr>
              <a:t>In competitive environments, reducing costs is often more practical than raising prices.</a:t>
            </a:r>
            <a:endParaRPr lang="en-US">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286265168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DA3FEF-7A33-D381-FE66-921AA9E0BBEC}"/>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2. Organizational Effectiveness</a:t>
            </a:r>
            <a:endParaRPr lang="en-US" sz="5400">
              <a:latin typeface="Calibri"/>
              <a:ea typeface="Calibri"/>
              <a:cs typeface="Calibri"/>
            </a:endParaRPr>
          </a:p>
          <a:p>
            <a:pPr algn="ctr"/>
            <a:endParaRPr lang="en-US" sz="6600" dirty="0">
              <a:ea typeface="Calibri Light"/>
              <a:cs typeface="Calibri Light"/>
            </a:endParaRPr>
          </a:p>
        </p:txBody>
      </p:sp>
      <p:sp>
        <p:nvSpPr>
          <p:cNvPr id="3" name="Content Placeholder 2">
            <a:extLst>
              <a:ext uri="{FF2B5EF4-FFF2-40B4-BE49-F238E27FC236}">
                <a16:creationId xmlns:a16="http://schemas.microsoft.com/office/drawing/2014/main" id="{B9B45132-0129-F038-F27B-B32B72D92096}"/>
              </a:ext>
            </a:extLst>
          </p:cNvPr>
          <p:cNvSpPr>
            <a:spLocks noGrp="1"/>
          </p:cNvSpPr>
          <p:nvPr>
            <p:ph idx="1"/>
          </p:nvPr>
        </p:nvSpPr>
        <p:spPr/>
        <p:txBody>
          <a:bodyPr vert="horz" lIns="91440" tIns="45720" rIns="91440" bIns="45720" rtlCol="0" anchor="t">
            <a:normAutofit/>
          </a:bodyPr>
          <a:lstStyle/>
          <a:p>
            <a:r>
              <a:rPr lang="en-US" sz="3200" dirty="0">
                <a:latin typeface="Segoe UI"/>
                <a:cs typeface="Segoe UI"/>
              </a:rPr>
              <a:t>Measures how well an </a:t>
            </a:r>
            <a:r>
              <a:rPr lang="en-US" sz="3200" dirty="0" err="1">
                <a:latin typeface="Segoe UI"/>
                <a:cs typeface="Segoe UI"/>
              </a:rPr>
              <a:t>organisation</a:t>
            </a:r>
            <a:r>
              <a:rPr lang="en-US" sz="3200" dirty="0">
                <a:latin typeface="Segoe UI"/>
                <a:cs typeface="Segoe UI"/>
              </a:rPr>
              <a:t> </a:t>
            </a:r>
            <a:r>
              <a:rPr lang="en-US" sz="3200" b="1" dirty="0">
                <a:latin typeface="Segoe UI"/>
                <a:cs typeface="Segoe UI"/>
              </a:rPr>
              <a:t>achieves its goals</a:t>
            </a:r>
            <a:r>
              <a:rPr lang="en-US" sz="3200" dirty="0">
                <a:latin typeface="Segoe UI"/>
                <a:cs typeface="Segoe UI"/>
              </a:rPr>
              <a:t>.</a:t>
            </a:r>
            <a:endParaRPr lang="en-US" sz="3200">
              <a:ea typeface="Calibri"/>
              <a:cs typeface="Calibri"/>
            </a:endParaRPr>
          </a:p>
          <a:p>
            <a:r>
              <a:rPr lang="en-US" sz="3200">
                <a:latin typeface="Segoe UI"/>
                <a:cs typeface="Segoe UI"/>
              </a:rPr>
              <a:t>Focuses on: </a:t>
            </a:r>
            <a:endParaRPr lang="en-US" sz="3200">
              <a:ea typeface="Calibri"/>
              <a:cs typeface="Calibri"/>
            </a:endParaRPr>
          </a:p>
          <a:p>
            <a:pPr lvl="1"/>
            <a:r>
              <a:rPr lang="en-US" sz="3200">
                <a:latin typeface="Segoe UI"/>
                <a:cs typeface="Segoe UI"/>
              </a:rPr>
              <a:t>Whether goals are </a:t>
            </a:r>
            <a:r>
              <a:rPr lang="en-US" sz="3200" b="1">
                <a:latin typeface="Segoe UI"/>
                <a:cs typeface="Segoe UI"/>
              </a:rPr>
              <a:t>appropriate</a:t>
            </a:r>
            <a:endParaRPr lang="en-US" sz="3200">
              <a:ea typeface="Calibri"/>
              <a:cs typeface="Calibri"/>
            </a:endParaRPr>
          </a:p>
          <a:p>
            <a:pPr lvl="1"/>
            <a:r>
              <a:rPr lang="en-US" sz="3200">
                <a:latin typeface="Segoe UI"/>
                <a:cs typeface="Segoe UI"/>
              </a:rPr>
              <a:t>How successfully those goals are </a:t>
            </a:r>
            <a:r>
              <a:rPr lang="en-US" sz="3200" b="1">
                <a:latin typeface="Segoe UI"/>
                <a:cs typeface="Segoe UI"/>
              </a:rPr>
              <a:t>met</a:t>
            </a:r>
            <a:endParaRPr lang="en-US" sz="3200">
              <a:ea typeface="Calibri"/>
              <a:cs typeface="Calibri"/>
            </a:endParaRPr>
          </a:p>
          <a:p>
            <a:r>
              <a:rPr lang="en-US" sz="3200">
                <a:latin typeface="Segoe UI"/>
                <a:cs typeface="Segoe UI"/>
              </a:rPr>
              <a:t>It guides managerial decisions in </a:t>
            </a:r>
            <a:r>
              <a:rPr lang="en-US" sz="3200" b="1">
                <a:latin typeface="Segoe UI"/>
                <a:cs typeface="Segoe UI"/>
              </a:rPr>
              <a:t>strategy, operations, and coordination</a:t>
            </a:r>
            <a:r>
              <a:rPr lang="en-US" sz="3200">
                <a:latin typeface="Segoe UI"/>
                <a:cs typeface="Segoe UI"/>
              </a:rPr>
              <a:t>.</a:t>
            </a:r>
            <a:endParaRPr lang="en-US" sz="3200">
              <a:ea typeface="Calibri"/>
              <a:cs typeface="Calibri"/>
            </a:endParaRPr>
          </a:p>
          <a:p>
            <a:pPr marL="0" indent="0">
              <a:buNone/>
            </a:pPr>
            <a:endParaRPr lang="en-US" sz="6600" dirty="0">
              <a:ea typeface="Calibri"/>
              <a:cs typeface="Calibri"/>
            </a:endParaRPr>
          </a:p>
        </p:txBody>
      </p:sp>
    </p:spTree>
    <p:extLst>
      <p:ext uri="{BB962C8B-B14F-4D97-AF65-F5344CB8AC3E}">
        <p14:creationId xmlns:p14="http://schemas.microsoft.com/office/powerpoint/2010/main" val="280990570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CEE30-6241-C7EC-1F8F-B0E24E43099A}"/>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3. Industry and Company Rankings</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1AD537D-8752-8289-1BE3-1E93822A4968}"/>
              </a:ext>
            </a:extLst>
          </p:cNvPr>
          <p:cNvSpPr>
            <a:spLocks noGrp="1"/>
          </p:cNvSpPr>
          <p:nvPr>
            <p:ph idx="1"/>
          </p:nvPr>
        </p:nvSpPr>
        <p:spPr/>
        <p:txBody>
          <a:bodyPr vert="horz" lIns="91440" tIns="45720" rIns="91440" bIns="45720" rtlCol="0" anchor="t">
            <a:normAutofit/>
          </a:bodyPr>
          <a:lstStyle/>
          <a:p>
            <a:r>
              <a:rPr lang="en-US">
                <a:latin typeface="Segoe UI"/>
                <a:cs typeface="Segoe UI"/>
              </a:rPr>
              <a:t>A common external measure of performance.</a:t>
            </a:r>
            <a:endParaRPr lang="en-US">
              <a:ea typeface="Calibri"/>
              <a:cs typeface="Calibri"/>
            </a:endParaRPr>
          </a:p>
          <a:p>
            <a:r>
              <a:rPr lang="en-US">
                <a:latin typeface="Segoe UI"/>
                <a:cs typeface="Segoe UI"/>
              </a:rPr>
              <a:t>Based on </a:t>
            </a:r>
            <a:r>
              <a:rPr lang="en-US" b="1">
                <a:latin typeface="Segoe UI"/>
                <a:cs typeface="Segoe UI"/>
              </a:rPr>
              <a:t>specific criteria</a:t>
            </a:r>
            <a:r>
              <a:rPr lang="en-US">
                <a:latin typeface="Segoe UI"/>
                <a:cs typeface="Segoe UI"/>
              </a:rPr>
              <a:t>, which vary across ranking systems.</a:t>
            </a:r>
            <a:endParaRPr lang="en-US">
              <a:ea typeface="Calibri"/>
              <a:cs typeface="Calibri"/>
            </a:endParaRPr>
          </a:p>
          <a:p>
            <a:r>
              <a:rPr lang="en-US" dirty="0">
                <a:latin typeface="Segoe UI"/>
                <a:cs typeface="Segoe UI"/>
              </a:rPr>
              <a:t>Provide a way to </a:t>
            </a:r>
            <a:r>
              <a:rPr lang="en-US" b="1" dirty="0">
                <a:latin typeface="Segoe UI"/>
                <a:cs typeface="Segoe UI"/>
              </a:rPr>
              <a:t>compare performance with other </a:t>
            </a:r>
            <a:r>
              <a:rPr lang="en-US" b="1" dirty="0" err="1">
                <a:latin typeface="Segoe UI"/>
                <a:cs typeface="Segoe UI"/>
              </a:rPr>
              <a:t>organisations</a:t>
            </a:r>
            <a:r>
              <a:rPr lang="en-US" dirty="0">
                <a:latin typeface="Segoe UI"/>
                <a:cs typeface="Segoe UI"/>
              </a:rPr>
              <a:t>.</a:t>
            </a:r>
            <a:endParaRPr lang="en-US">
              <a:ea typeface="Calibri"/>
              <a:cs typeface="Calibri"/>
            </a:endParaRPr>
          </a:p>
          <a:p>
            <a:r>
              <a:rPr lang="en-US" dirty="0">
                <a:latin typeface="Segoe UI"/>
                <a:cs typeface="Segoe UI"/>
              </a:rPr>
              <a:t>Example: rankings like </a:t>
            </a:r>
            <a:r>
              <a:rPr lang="en-US" i="1" dirty="0">
                <a:latin typeface="Segoe UI"/>
                <a:cs typeface="Segoe UI"/>
              </a:rPr>
              <a:t>Fortune’s Best Companies to Work For</a:t>
            </a:r>
            <a:r>
              <a:rPr lang="en-US" dirty="0">
                <a:latin typeface="Segoe UI"/>
                <a:cs typeface="Segoe UI"/>
              </a:rPr>
              <a:t> use </a:t>
            </a:r>
            <a:r>
              <a:rPr lang="en-US" b="1" dirty="0">
                <a:latin typeface="Segoe UI"/>
                <a:cs typeface="Segoe UI"/>
              </a:rPr>
              <a:t>employee surveys and </a:t>
            </a:r>
            <a:r>
              <a:rPr lang="en-US" b="1" dirty="0" err="1">
                <a:latin typeface="Segoe UI"/>
                <a:cs typeface="Segoe UI"/>
              </a:rPr>
              <a:t>organisational</a:t>
            </a:r>
            <a:r>
              <a:rPr lang="en-US" b="1" dirty="0">
                <a:latin typeface="Segoe UI"/>
                <a:cs typeface="Segoe UI"/>
              </a:rPr>
              <a:t> data</a:t>
            </a:r>
            <a:r>
              <a:rPr lang="en-US" dirty="0">
                <a:latin typeface="Segoe UI"/>
                <a:cs typeface="Segoe UI"/>
              </a:rPr>
              <a:t>.</a:t>
            </a:r>
            <a:endParaRPr lang="en-US">
              <a:ea typeface="Calibri"/>
              <a:cs typeface="Calibri"/>
            </a:endParaRPr>
          </a:p>
          <a:p>
            <a:r>
              <a:rPr lang="en-US">
                <a:latin typeface="Segoe UI"/>
                <a:cs typeface="Segoe UI"/>
              </a:rPr>
              <a:t>Rankings give insight into factors like </a:t>
            </a:r>
            <a:r>
              <a:rPr lang="en-US" b="1">
                <a:latin typeface="Segoe UI"/>
                <a:cs typeface="Segoe UI"/>
              </a:rPr>
              <a:t>work environment, leadership, and employee satisfaction</a:t>
            </a:r>
            <a:r>
              <a:rPr lang="en-US">
                <a:latin typeface="Segoe UI"/>
                <a:cs typeface="Segoe UI"/>
              </a:rPr>
              <a:t>.</a:t>
            </a:r>
            <a:endParaRPr lang="en-US">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16041406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14A5C-0A5D-C1B0-3AE0-A2ADCFCBF3B1}"/>
              </a:ext>
            </a:extLst>
          </p:cNvPr>
          <p:cNvSpPr>
            <a:spLocks noGrp="1"/>
          </p:cNvSpPr>
          <p:nvPr>
            <p:ph type="title"/>
          </p:nvPr>
        </p:nvSpPr>
        <p:spPr/>
        <p:txBody>
          <a:bodyPr>
            <a:normAutofit fontScale="90000"/>
          </a:bodyPr>
          <a:lstStyle/>
          <a:p>
            <a:pPr marL="228600" indent="-228600" algn="ctr">
              <a:spcBef>
                <a:spcPts val="1000"/>
              </a:spcBef>
            </a:pPr>
            <a:br>
              <a:rPr lang="en-US" sz="6000" b="1" dirty="0">
                <a:latin typeface="Calibri"/>
                <a:ea typeface="Calibri"/>
                <a:cs typeface="Calibri"/>
              </a:rPr>
            </a:br>
            <a:r>
              <a:rPr lang="en-US" sz="6000" b="1">
                <a:latin typeface="Calibri"/>
                <a:ea typeface="Calibri"/>
                <a:cs typeface="Calibri"/>
              </a:rPr>
              <a:t>Overall Insight</a:t>
            </a:r>
            <a:endParaRPr lang="en-US" sz="6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CE8B906-68C1-C40E-26ED-39D0BA3235EC}"/>
              </a:ext>
            </a:extLst>
          </p:cNvPr>
          <p:cNvSpPr>
            <a:spLocks noGrp="1"/>
          </p:cNvSpPr>
          <p:nvPr>
            <p:ph idx="1"/>
          </p:nvPr>
        </p:nvSpPr>
        <p:spPr/>
        <p:txBody>
          <a:bodyPr vert="horz" lIns="91440" tIns="45720" rIns="91440" bIns="45720" rtlCol="0" anchor="t">
            <a:normAutofit/>
          </a:bodyPr>
          <a:lstStyle/>
          <a:p>
            <a:r>
              <a:rPr lang="en-US" sz="3600" dirty="0" err="1">
                <a:latin typeface="Segoe UI"/>
                <a:cs typeface="Segoe UI"/>
              </a:rPr>
              <a:t>Organisational</a:t>
            </a:r>
            <a:r>
              <a:rPr lang="en-US" sz="3600" dirty="0">
                <a:latin typeface="Segoe UI"/>
                <a:cs typeface="Segoe UI"/>
              </a:rPr>
              <a:t> performance is best understood using </a:t>
            </a:r>
            <a:r>
              <a:rPr lang="en-US" sz="3600" b="1" dirty="0">
                <a:latin typeface="Segoe UI"/>
                <a:cs typeface="Segoe UI"/>
              </a:rPr>
              <a:t>multiple measures</a:t>
            </a:r>
            <a:r>
              <a:rPr lang="en-US" sz="3600" dirty="0">
                <a:latin typeface="Segoe UI"/>
                <a:cs typeface="Segoe UI"/>
              </a:rPr>
              <a:t>, combining </a:t>
            </a:r>
            <a:endParaRPr lang="en-US" sz="3600">
              <a:latin typeface="Calibri" panose="020F0502020204030204"/>
              <a:ea typeface="Calibri"/>
              <a:cs typeface="Calibri"/>
            </a:endParaRPr>
          </a:p>
          <a:p>
            <a:r>
              <a:rPr lang="en-US" sz="3600">
                <a:latin typeface="Segoe UI"/>
                <a:cs typeface="Segoe UI"/>
              </a:rPr>
              <a:t>efficiency </a:t>
            </a:r>
            <a:r>
              <a:rPr lang="en-US" sz="3600" dirty="0">
                <a:latin typeface="Segoe UI"/>
                <a:cs typeface="Segoe UI"/>
              </a:rPr>
              <a:t>(productivity), </a:t>
            </a:r>
            <a:endParaRPr lang="en-US" sz="3600">
              <a:latin typeface="Calibri" panose="020F0502020204030204"/>
              <a:ea typeface="Calibri"/>
              <a:cs typeface="Calibri"/>
            </a:endParaRPr>
          </a:p>
          <a:p>
            <a:r>
              <a:rPr lang="en-US" sz="3600">
                <a:latin typeface="Segoe UI"/>
                <a:cs typeface="Segoe UI"/>
              </a:rPr>
              <a:t>goal achievement </a:t>
            </a:r>
            <a:r>
              <a:rPr lang="en-US" sz="3600" dirty="0">
                <a:latin typeface="Segoe UI"/>
                <a:cs typeface="Segoe UI"/>
              </a:rPr>
              <a:t>(effectiveness), and </a:t>
            </a:r>
            <a:endParaRPr lang="en-US" sz="3600">
              <a:latin typeface="Calibri" panose="020F0502020204030204"/>
              <a:ea typeface="Calibri"/>
              <a:cs typeface="Calibri"/>
            </a:endParaRPr>
          </a:p>
          <a:p>
            <a:r>
              <a:rPr lang="en-US" sz="3600">
                <a:latin typeface="Segoe UI"/>
                <a:cs typeface="Segoe UI"/>
              </a:rPr>
              <a:t>external </a:t>
            </a:r>
            <a:r>
              <a:rPr lang="en-US" sz="3600" dirty="0">
                <a:latin typeface="Segoe UI"/>
                <a:cs typeface="Segoe UI"/>
              </a:rPr>
              <a:t>comparisons (rankings).</a:t>
            </a:r>
            <a:endParaRPr lang="en-US" sz="3600">
              <a:ea typeface="Calibri"/>
              <a:cs typeface="Calibri"/>
            </a:endParaRPr>
          </a:p>
          <a:p>
            <a:pPr marL="0" indent="0">
              <a:buNone/>
            </a:pPr>
            <a:endParaRPr lang="en-US" sz="7200" dirty="0">
              <a:ea typeface="Calibri"/>
              <a:cs typeface="Calibri"/>
            </a:endParaRPr>
          </a:p>
        </p:txBody>
      </p:sp>
    </p:spTree>
    <p:extLst>
      <p:ext uri="{BB962C8B-B14F-4D97-AF65-F5344CB8AC3E}">
        <p14:creationId xmlns:p14="http://schemas.microsoft.com/office/powerpoint/2010/main" val="214642458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C79E0A8-D430-8108-D625-20AE2AFE0711}"/>
              </a:ext>
            </a:extLst>
          </p:cNvPr>
          <p:cNvPicPr>
            <a:picLocks noChangeAspect="1"/>
          </p:cNvPicPr>
          <p:nvPr/>
        </p:nvPicPr>
        <p:blipFill>
          <a:blip r:embed="rId2"/>
          <a:stretch>
            <a:fillRect/>
          </a:stretch>
        </p:blipFill>
        <p:spPr>
          <a:xfrm>
            <a:off x="322262" y="566737"/>
            <a:ext cx="7000875" cy="5381625"/>
          </a:xfrm>
          <a:prstGeom prst="rect">
            <a:avLst/>
          </a:prstGeom>
        </p:spPr>
      </p:pic>
      <p:pic>
        <p:nvPicPr>
          <p:cNvPr id="5" name="Picture 4">
            <a:extLst>
              <a:ext uri="{FF2B5EF4-FFF2-40B4-BE49-F238E27FC236}">
                <a16:creationId xmlns:a16="http://schemas.microsoft.com/office/drawing/2014/main" id="{5B46637F-8077-9679-386F-4AEBAE992A22}"/>
              </a:ext>
            </a:extLst>
          </p:cNvPr>
          <p:cNvPicPr>
            <a:picLocks noChangeAspect="1"/>
          </p:cNvPicPr>
          <p:nvPr/>
        </p:nvPicPr>
        <p:blipFill>
          <a:blip r:embed="rId3"/>
          <a:stretch>
            <a:fillRect/>
          </a:stretch>
        </p:blipFill>
        <p:spPr>
          <a:xfrm>
            <a:off x="7781925" y="965200"/>
            <a:ext cx="3829050" cy="4686300"/>
          </a:xfrm>
          <a:prstGeom prst="rect">
            <a:avLst/>
          </a:prstGeom>
        </p:spPr>
      </p:pic>
    </p:spTree>
    <p:extLst>
      <p:ext uri="{BB962C8B-B14F-4D97-AF65-F5344CB8AC3E}">
        <p14:creationId xmlns:p14="http://schemas.microsoft.com/office/powerpoint/2010/main" val="2286006451"/>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0403FC5-64F8-690A-0927-4E4A221A5181}"/>
              </a:ext>
            </a:extLst>
          </p:cNvPr>
          <p:cNvPicPr>
            <a:picLocks noChangeAspect="1"/>
          </p:cNvPicPr>
          <p:nvPr/>
        </p:nvPicPr>
        <p:blipFill>
          <a:blip r:embed="rId2"/>
          <a:stretch>
            <a:fillRect/>
          </a:stretch>
        </p:blipFill>
        <p:spPr>
          <a:xfrm>
            <a:off x="457200" y="666750"/>
            <a:ext cx="11277600" cy="5575300"/>
          </a:xfrm>
          <a:prstGeom prst="rect">
            <a:avLst/>
          </a:prstGeom>
        </p:spPr>
      </p:pic>
    </p:spTree>
    <p:extLst>
      <p:ext uri="{BB962C8B-B14F-4D97-AF65-F5344CB8AC3E}">
        <p14:creationId xmlns:p14="http://schemas.microsoft.com/office/powerpoint/2010/main" val="42387214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35956-DD86-E7BB-0F8D-DFD561A3D743}"/>
              </a:ext>
            </a:extLst>
          </p:cNvPr>
          <p:cNvSpPr>
            <a:spLocks noGrp="1"/>
          </p:cNvSpPr>
          <p:nvPr>
            <p:ph type="title"/>
          </p:nvPr>
        </p:nvSpPr>
        <p:spPr/>
        <p:txBody>
          <a:bodyPr/>
          <a:lstStyle/>
          <a:p>
            <a:pPr marL="228600" indent="-228600" algn="ctr">
              <a:spcBef>
                <a:spcPts val="1000"/>
              </a:spcBef>
            </a:pPr>
            <a:br>
              <a:rPr lang="en-US" b="1" dirty="0">
                <a:latin typeface="Calibri"/>
                <a:ea typeface="Calibri"/>
                <a:cs typeface="Calibri"/>
              </a:rPr>
            </a:br>
            <a:r>
              <a:rPr lang="en-US" b="1">
                <a:latin typeface="Calibri"/>
                <a:ea typeface="Calibri"/>
                <a:cs typeface="Calibri"/>
              </a:rPr>
              <a:t>Controlling for Employee Performance</a:t>
            </a:r>
            <a:endParaRPr lang="en-US">
              <a:latin typeface="Calibri"/>
              <a:ea typeface="Calibri"/>
              <a:cs typeface="Calibri"/>
            </a:endParaRPr>
          </a:p>
          <a:p>
            <a:pPr algn="ctr"/>
            <a:endParaRPr lang="en-US" sz="6600" dirty="0">
              <a:ea typeface="Calibri Light"/>
              <a:cs typeface="Calibri Light"/>
            </a:endParaRPr>
          </a:p>
        </p:txBody>
      </p:sp>
      <p:sp>
        <p:nvSpPr>
          <p:cNvPr id="3" name="Content Placeholder 2">
            <a:extLst>
              <a:ext uri="{FF2B5EF4-FFF2-40B4-BE49-F238E27FC236}">
                <a16:creationId xmlns:a16="http://schemas.microsoft.com/office/drawing/2014/main" id="{599E871F-5C14-EEE1-63A5-95AAD61B56CB}"/>
              </a:ext>
            </a:extLst>
          </p:cNvPr>
          <p:cNvSpPr>
            <a:spLocks noGrp="1"/>
          </p:cNvSpPr>
          <p:nvPr>
            <p:ph idx="1"/>
          </p:nvPr>
        </p:nvSpPr>
        <p:spPr/>
        <p:txBody>
          <a:bodyPr vert="horz" lIns="91440" tIns="45720" rIns="91440" bIns="45720" rtlCol="0" anchor="t">
            <a:normAutofit/>
          </a:bodyPr>
          <a:lstStyle/>
          <a:p>
            <a:r>
              <a:rPr lang="en-US" sz="2400" dirty="0">
                <a:latin typeface="Segoe UI"/>
                <a:cs typeface="Segoe UI"/>
              </a:rPr>
              <a:t>Managers must ensure employees’ work meets the </a:t>
            </a:r>
            <a:r>
              <a:rPr lang="en-US" sz="2400" b="1" dirty="0">
                <a:latin typeface="Segoe UI"/>
                <a:cs typeface="Segoe UI"/>
              </a:rPr>
              <a:t>required quantity and quality</a:t>
            </a:r>
            <a:r>
              <a:rPr lang="en-US" sz="2400" dirty="0">
                <a:latin typeface="Segoe UI"/>
                <a:cs typeface="Segoe UI"/>
              </a:rPr>
              <a:t> to achieve </a:t>
            </a:r>
            <a:r>
              <a:rPr lang="en-US" sz="2400" dirty="0" err="1">
                <a:latin typeface="Segoe UI"/>
                <a:cs typeface="Segoe UI"/>
              </a:rPr>
              <a:t>organisational</a:t>
            </a:r>
            <a:r>
              <a:rPr lang="en-US" sz="2400" dirty="0">
                <a:latin typeface="Segoe UI"/>
                <a:cs typeface="Segoe UI"/>
              </a:rPr>
              <a:t> goals.</a:t>
            </a:r>
            <a:endParaRPr lang="en-US" sz="2400">
              <a:ea typeface="Calibri"/>
              <a:cs typeface="Calibri"/>
            </a:endParaRPr>
          </a:p>
          <a:p>
            <a:r>
              <a:rPr lang="en-US" sz="2400">
                <a:latin typeface="Segoe UI"/>
                <a:cs typeface="Segoe UI"/>
              </a:rPr>
              <a:t>This requires implementing </a:t>
            </a:r>
            <a:r>
              <a:rPr lang="en-US" sz="2400" b="1">
                <a:latin typeface="Segoe UI"/>
                <a:cs typeface="Segoe UI"/>
              </a:rPr>
              <a:t>control systems</a:t>
            </a:r>
            <a:r>
              <a:rPr lang="en-US" sz="2400">
                <a:latin typeface="Segoe UI"/>
                <a:cs typeface="Segoe UI"/>
              </a:rPr>
              <a:t>.</a:t>
            </a:r>
            <a:endParaRPr lang="en-US" sz="2400">
              <a:ea typeface="Calibri"/>
              <a:cs typeface="Calibri"/>
            </a:endParaRPr>
          </a:p>
          <a:p>
            <a:r>
              <a:rPr lang="en-US" sz="2400">
                <a:latin typeface="Segoe UI"/>
                <a:cs typeface="Segoe UI"/>
              </a:rPr>
              <a:t>Managers should provide </a:t>
            </a:r>
            <a:r>
              <a:rPr lang="en-US" sz="2400" b="1">
                <a:latin typeface="Segoe UI"/>
                <a:cs typeface="Segoe UI"/>
              </a:rPr>
              <a:t>effective performance feedback</a:t>
            </a:r>
            <a:r>
              <a:rPr lang="en-US" sz="2400">
                <a:latin typeface="Segoe UI"/>
                <a:cs typeface="Segoe UI"/>
              </a:rPr>
              <a:t> to guide employees.</a:t>
            </a:r>
            <a:endParaRPr lang="en-US" sz="2400">
              <a:ea typeface="Calibri"/>
              <a:cs typeface="Calibri"/>
            </a:endParaRPr>
          </a:p>
          <a:p>
            <a:r>
              <a:rPr lang="en-US" sz="2400">
                <a:latin typeface="Segoe UI"/>
                <a:cs typeface="Segoe UI"/>
              </a:rPr>
              <a:t>If necessary, managers may use </a:t>
            </a:r>
            <a:r>
              <a:rPr lang="en-US" sz="2400" b="1">
                <a:latin typeface="Segoe UI"/>
                <a:cs typeface="Segoe UI"/>
              </a:rPr>
              <a:t>disciplinary actions</a:t>
            </a:r>
            <a:r>
              <a:rPr lang="en-US" sz="2400">
                <a:latin typeface="Segoe UI"/>
                <a:cs typeface="Segoe UI"/>
              </a:rPr>
              <a:t> to enforce rules and standards.</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56600389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EBA5AF-584D-6FCF-533A-23E52E317655}"/>
              </a:ext>
            </a:extLst>
          </p:cNvPr>
          <p:cNvSpPr>
            <a:spLocks noGrp="1"/>
          </p:cNvSpPr>
          <p:nvPr>
            <p:ph type="title"/>
          </p:nvPr>
        </p:nvSpPr>
        <p:spPr/>
        <p:txBody>
          <a:bodyPr/>
          <a:lstStyle/>
          <a:p>
            <a:pPr marL="228600" indent="-228600" algn="ctr">
              <a:spcBef>
                <a:spcPts val="1000"/>
              </a:spcBef>
            </a:pPr>
            <a:r>
              <a:rPr lang="en-US" b="1">
                <a:latin typeface="Calibri"/>
                <a:ea typeface="Calibri"/>
                <a:cs typeface="Calibri"/>
              </a:rPr>
              <a:t>Delivering Effective Performance Feedback</a:t>
            </a:r>
            <a:endParaRPr lang="en-US">
              <a:latin typeface="Calibri"/>
              <a:ea typeface="Calibri"/>
              <a:cs typeface="Calibri"/>
            </a:endParaRPr>
          </a:p>
          <a:p>
            <a:pPr algn="ctr"/>
            <a:endParaRPr lang="en-US" sz="6600" dirty="0">
              <a:ea typeface="Calibri Light"/>
              <a:cs typeface="Calibri Light"/>
            </a:endParaRPr>
          </a:p>
        </p:txBody>
      </p:sp>
      <p:sp>
        <p:nvSpPr>
          <p:cNvPr id="3" name="Content Placeholder 2">
            <a:extLst>
              <a:ext uri="{FF2B5EF4-FFF2-40B4-BE49-F238E27FC236}">
                <a16:creationId xmlns:a16="http://schemas.microsoft.com/office/drawing/2014/main" id="{9EED8B8C-2359-3963-CB49-0A12D625B314}"/>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Employees need feedback to understand </a:t>
            </a:r>
            <a:r>
              <a:rPr lang="en-US" sz="2400" b="1">
                <a:latin typeface="Segoe UI"/>
                <a:cs typeface="Segoe UI"/>
              </a:rPr>
              <a:t>their current performance vs. expected performance</a:t>
            </a:r>
            <a:r>
              <a:rPr lang="en-US" sz="2400">
                <a:latin typeface="Segoe UI"/>
                <a:cs typeface="Segoe UI"/>
              </a:rPr>
              <a:t>.</a:t>
            </a:r>
            <a:endParaRPr lang="en-US" sz="2400">
              <a:ea typeface="Calibri"/>
              <a:cs typeface="Calibri"/>
            </a:endParaRPr>
          </a:p>
          <a:p>
            <a:r>
              <a:rPr lang="en-US" sz="2400" dirty="0">
                <a:latin typeface="Segoe UI"/>
                <a:cs typeface="Segoe UI"/>
              </a:rPr>
              <a:t>Similar to tracking academic scores, feedback helps individuals </a:t>
            </a:r>
            <a:r>
              <a:rPr lang="en-US" sz="2400" b="1" dirty="0">
                <a:latin typeface="Segoe UI"/>
                <a:cs typeface="Segoe UI"/>
              </a:rPr>
              <a:t>know their progress and improvement areas</a:t>
            </a:r>
            <a:r>
              <a:rPr lang="en-US" sz="2400" dirty="0">
                <a:latin typeface="Segoe UI"/>
                <a:cs typeface="Segoe UI"/>
              </a:rPr>
              <a:t>.</a:t>
            </a:r>
            <a:endParaRPr lang="en-US" sz="2400">
              <a:ea typeface="Calibri"/>
              <a:cs typeface="Calibri"/>
            </a:endParaRPr>
          </a:p>
          <a:p>
            <a:r>
              <a:rPr lang="en-US" sz="2400">
                <a:latin typeface="Segoe UI"/>
                <a:cs typeface="Segoe UI"/>
              </a:rPr>
              <a:t>Effective feedback in the workplace helps employees: </a:t>
            </a:r>
            <a:endParaRPr lang="en-US" sz="2400">
              <a:ea typeface="Calibri"/>
              <a:cs typeface="Calibri"/>
            </a:endParaRPr>
          </a:p>
          <a:p>
            <a:pPr lvl="1"/>
            <a:r>
              <a:rPr lang="en-US">
                <a:latin typeface="Segoe UI"/>
                <a:cs typeface="Segoe UI"/>
              </a:rPr>
              <a:t>Understand </a:t>
            </a:r>
            <a:r>
              <a:rPr lang="en-US" b="1">
                <a:latin typeface="Segoe UI"/>
                <a:cs typeface="Segoe UI"/>
              </a:rPr>
              <a:t>where they stand</a:t>
            </a:r>
            <a:endParaRPr lang="en-US">
              <a:ea typeface="Calibri"/>
              <a:cs typeface="Calibri"/>
            </a:endParaRPr>
          </a:p>
          <a:p>
            <a:pPr lvl="1"/>
            <a:r>
              <a:rPr lang="en-US">
                <a:latin typeface="Segoe UI"/>
                <a:cs typeface="Segoe UI"/>
              </a:rPr>
              <a:t>Improve performance and achieve goals</a:t>
            </a:r>
            <a:endParaRPr lang="en-US">
              <a:ea typeface="Calibri"/>
              <a:cs typeface="Calibri"/>
            </a:endParaRPr>
          </a:p>
          <a:p>
            <a:r>
              <a:rPr lang="en-US" sz="2400" dirty="0">
                <a:latin typeface="Segoe UI"/>
                <a:cs typeface="Segoe UI"/>
              </a:rPr>
              <a:t>If feedback alone does not resolve performance issues, </a:t>
            </a:r>
            <a:r>
              <a:rPr lang="en-US" sz="2400" b="1" dirty="0">
                <a:latin typeface="Segoe UI"/>
                <a:cs typeface="Segoe UI"/>
              </a:rPr>
              <a:t>disciplinary actions may be required</a:t>
            </a:r>
            <a:r>
              <a:rPr lang="en-US" sz="2400" dirty="0">
                <a:latin typeface="Segoe UI"/>
                <a:cs typeface="Segoe UI"/>
              </a:rPr>
              <a:t>.</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3509914704"/>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F8D9BB-51FB-2A9E-214A-3B48FC467188}"/>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Using Disciplinary Actions</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778D962-5FA5-AD9B-9214-BE894AEC6D1D}"/>
              </a:ext>
            </a:extLst>
          </p:cNvPr>
          <p:cNvSpPr>
            <a:spLocks noGrp="1"/>
          </p:cNvSpPr>
          <p:nvPr>
            <p:ph idx="1"/>
          </p:nvPr>
        </p:nvSpPr>
        <p:spPr/>
        <p:txBody>
          <a:bodyPr vert="horz" lIns="91440" tIns="45720" rIns="91440" bIns="45720" rtlCol="0" anchor="t">
            <a:noAutofit/>
          </a:bodyPr>
          <a:lstStyle/>
          <a:p>
            <a:r>
              <a:rPr lang="en-US">
                <a:latin typeface="Segoe UI"/>
                <a:cs typeface="Segoe UI"/>
              </a:rPr>
              <a:t>Most employees perform well and </a:t>
            </a:r>
            <a:r>
              <a:rPr lang="en-US" b="1">
                <a:latin typeface="Segoe UI"/>
                <a:cs typeface="Segoe UI"/>
              </a:rPr>
              <a:t>do not require formal discipline</a:t>
            </a:r>
            <a:r>
              <a:rPr lang="en-US">
                <a:latin typeface="Segoe UI"/>
                <a:cs typeface="Segoe UI"/>
              </a:rPr>
              <a:t>, but it is sometimes necessary.</a:t>
            </a:r>
            <a:endParaRPr lang="en-US">
              <a:ea typeface="Calibri"/>
              <a:cs typeface="Calibri"/>
            </a:endParaRPr>
          </a:p>
          <a:p>
            <a:r>
              <a:rPr lang="en-US" dirty="0">
                <a:latin typeface="Segoe UI"/>
                <a:cs typeface="Segoe UI"/>
              </a:rPr>
              <a:t>Managers must follow </a:t>
            </a:r>
            <a:r>
              <a:rPr lang="en-US" b="1" dirty="0" err="1">
                <a:latin typeface="Segoe UI"/>
                <a:cs typeface="Segoe UI"/>
              </a:rPr>
              <a:t>organisational</a:t>
            </a:r>
            <a:r>
              <a:rPr lang="en-US" b="1" dirty="0">
                <a:latin typeface="Segoe UI"/>
                <a:cs typeface="Segoe UI"/>
              </a:rPr>
              <a:t> policies on discipline</a:t>
            </a:r>
            <a:r>
              <a:rPr lang="en-US" dirty="0">
                <a:latin typeface="Segoe UI"/>
                <a:cs typeface="Segoe UI"/>
              </a:rPr>
              <a:t>.</a:t>
            </a:r>
            <a:endParaRPr lang="en-US">
              <a:ea typeface="Calibri"/>
              <a:cs typeface="Calibri"/>
            </a:endParaRPr>
          </a:p>
          <a:p>
            <a:r>
              <a:rPr lang="en-US" dirty="0">
                <a:latin typeface="Segoe UI"/>
                <a:cs typeface="Segoe UI"/>
              </a:rPr>
              <a:t>Many </a:t>
            </a:r>
            <a:r>
              <a:rPr lang="en-US" dirty="0" err="1">
                <a:latin typeface="Segoe UI"/>
                <a:cs typeface="Segoe UI"/>
              </a:rPr>
              <a:t>organisations</a:t>
            </a:r>
            <a:r>
              <a:rPr lang="en-US" dirty="0">
                <a:latin typeface="Segoe UI"/>
                <a:cs typeface="Segoe UI"/>
              </a:rPr>
              <a:t> use </a:t>
            </a:r>
            <a:r>
              <a:rPr lang="en-US" b="1" dirty="0">
                <a:latin typeface="Segoe UI"/>
                <a:cs typeface="Segoe UI"/>
              </a:rPr>
              <a:t>progressive disciplinary action</a:t>
            </a:r>
            <a:r>
              <a:rPr lang="en-US" dirty="0">
                <a:latin typeface="Segoe UI"/>
                <a:cs typeface="Segoe UI"/>
              </a:rPr>
              <a:t>, which:</a:t>
            </a:r>
            <a:endParaRPr lang="en-US">
              <a:ea typeface="Calibri"/>
              <a:cs typeface="Calibri"/>
            </a:endParaRPr>
          </a:p>
          <a:p>
            <a:pPr lvl="1"/>
            <a:r>
              <a:rPr lang="en-US" sz="2800" dirty="0">
                <a:latin typeface="Segoe UI"/>
                <a:cs typeface="Segoe UI"/>
              </a:rPr>
              <a:t>Ensures </a:t>
            </a:r>
            <a:r>
              <a:rPr lang="en-US" sz="2800" b="1" dirty="0">
                <a:latin typeface="Segoe UI"/>
                <a:cs typeface="Segoe UI"/>
              </a:rPr>
              <a:t>fair and appropriate penalties</a:t>
            </a:r>
            <a:endParaRPr lang="en-US" sz="2800">
              <a:ea typeface="Calibri"/>
              <a:cs typeface="Calibri"/>
            </a:endParaRPr>
          </a:p>
          <a:p>
            <a:pPr lvl="1"/>
            <a:r>
              <a:rPr lang="en-US" sz="2800">
                <a:latin typeface="Segoe UI"/>
                <a:cs typeface="Segoe UI"/>
              </a:rPr>
              <a:t>Applies increasing levels of discipline based on the seriousness of the issue</a:t>
            </a:r>
            <a:endParaRPr lang="en-US" sz="2800">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286969690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3F6C9-E839-424E-DCCF-0C1C6C841C1F}"/>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Steps in Progressive Discipline</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247CC12A-8D42-B97B-5C0C-8A00B3D6E8FD}"/>
              </a:ext>
            </a:extLst>
          </p:cNvPr>
          <p:cNvSpPr>
            <a:spLocks noGrp="1"/>
          </p:cNvSpPr>
          <p:nvPr>
            <p:ph idx="1"/>
          </p:nvPr>
        </p:nvSpPr>
        <p:spPr/>
        <p:txBody>
          <a:bodyPr vert="horz" lIns="91440" tIns="45720" rIns="91440" bIns="45720" rtlCol="0" anchor="t">
            <a:normAutofit/>
          </a:bodyPr>
          <a:lstStyle/>
          <a:p>
            <a:r>
              <a:rPr lang="en-US" b="1">
                <a:latin typeface="Segoe UI"/>
                <a:cs typeface="Segoe UI"/>
              </a:rPr>
              <a:t>Oral warning</a:t>
            </a:r>
            <a:endParaRPr lang="en-US">
              <a:ea typeface="Calibri"/>
              <a:cs typeface="Calibri"/>
            </a:endParaRPr>
          </a:p>
          <a:p>
            <a:r>
              <a:rPr lang="en-US" b="1">
                <a:latin typeface="Segoe UI"/>
                <a:cs typeface="Segoe UI"/>
              </a:rPr>
              <a:t>Initial written warning</a:t>
            </a:r>
            <a:endParaRPr lang="en-US">
              <a:ea typeface="Calibri"/>
              <a:cs typeface="Calibri"/>
            </a:endParaRPr>
          </a:p>
          <a:p>
            <a:r>
              <a:rPr lang="en-US" b="1">
                <a:latin typeface="Segoe UI"/>
                <a:cs typeface="Segoe UI"/>
              </a:rPr>
              <a:t>Final written warning</a:t>
            </a:r>
            <a:endParaRPr lang="en-US">
              <a:ea typeface="Calibri"/>
              <a:cs typeface="Calibri"/>
            </a:endParaRPr>
          </a:p>
          <a:p>
            <a:r>
              <a:rPr lang="en-US" b="1">
                <a:latin typeface="Segoe UI"/>
                <a:cs typeface="Segoe UI"/>
              </a:rPr>
              <a:t>Suspension or termination review</a:t>
            </a:r>
            <a:endParaRPr lang="en-US">
              <a:ea typeface="Calibri"/>
              <a:cs typeface="Calibri"/>
            </a:endParaRPr>
          </a:p>
          <a:p>
            <a:r>
              <a:rPr lang="en-US" b="1">
                <a:latin typeface="Segoe UI"/>
                <a:cs typeface="Segoe UI"/>
              </a:rPr>
              <a:t>Dismissal (termination)</a:t>
            </a:r>
            <a:r>
              <a:rPr lang="en-US">
                <a:latin typeface="Segoe UI"/>
                <a:cs typeface="Segoe UI"/>
              </a:rPr>
              <a:t> in serious cases</a:t>
            </a:r>
            <a:endParaRPr lang="en-US">
              <a:ea typeface="Calibri"/>
              <a:cs typeface="Calibri"/>
            </a:endParaRPr>
          </a:p>
          <a:p>
            <a:pPr marL="0" indent="0">
              <a:buNone/>
            </a:pPr>
            <a:endParaRPr lang="en-US" sz="6000" dirty="0">
              <a:ea typeface="Calibri"/>
              <a:cs typeface="Calibri"/>
            </a:endParaRPr>
          </a:p>
        </p:txBody>
      </p:sp>
    </p:spTree>
    <p:extLst>
      <p:ext uri="{BB962C8B-B14F-4D97-AF65-F5344CB8AC3E}">
        <p14:creationId xmlns:p14="http://schemas.microsoft.com/office/powerpoint/2010/main" val="350328608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650972-CB56-F4F8-A3A1-478A7CEBF2C5}"/>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a:latin typeface="Calibri"/>
                <a:ea typeface="Calibri"/>
                <a:cs typeface="Calibri"/>
              </a:rPr>
              <a:t>Legal and Practical Considerations</a:t>
            </a:r>
            <a:endParaRPr lang="en-US" sz="54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51ADB99-215E-E78F-3D7A-ACB65948F2F1}"/>
              </a:ext>
            </a:extLst>
          </p:cNvPr>
          <p:cNvSpPr>
            <a:spLocks noGrp="1"/>
          </p:cNvSpPr>
          <p:nvPr>
            <p:ph idx="1"/>
          </p:nvPr>
        </p:nvSpPr>
        <p:spPr/>
        <p:txBody>
          <a:bodyPr vert="horz" lIns="91440" tIns="45720" rIns="91440" bIns="45720" rtlCol="0" anchor="t">
            <a:normAutofit/>
          </a:bodyPr>
          <a:lstStyle/>
          <a:p>
            <a:r>
              <a:rPr lang="en-US">
                <a:latin typeface="Segoe UI"/>
                <a:cs typeface="Segoe UI"/>
              </a:rPr>
              <a:t>Proper documentation and following procedure are important.</a:t>
            </a:r>
            <a:endParaRPr lang="en-US">
              <a:ea typeface="Calibri"/>
              <a:cs typeface="Calibri"/>
            </a:endParaRPr>
          </a:p>
          <a:p>
            <a:r>
              <a:rPr lang="en-US" dirty="0">
                <a:latin typeface="Segoe UI"/>
                <a:cs typeface="Segoe UI"/>
              </a:rPr>
              <a:t>When discipline is </a:t>
            </a:r>
            <a:r>
              <a:rPr lang="en-US" b="1" dirty="0">
                <a:latin typeface="Segoe UI"/>
                <a:cs typeface="Segoe UI"/>
              </a:rPr>
              <a:t>fair and well-documented</a:t>
            </a:r>
            <a:r>
              <a:rPr lang="en-US" dirty="0">
                <a:latin typeface="Segoe UI"/>
                <a:cs typeface="Segoe UI"/>
              </a:rPr>
              <a:t>, legal challenges by employees usually </a:t>
            </a:r>
            <a:r>
              <a:rPr lang="en-US" dirty="0" err="1">
                <a:latin typeface="Segoe UI"/>
                <a:cs typeface="Segoe UI"/>
              </a:rPr>
              <a:t>favour</a:t>
            </a:r>
            <a:r>
              <a:rPr lang="en-US" dirty="0">
                <a:latin typeface="Segoe UI"/>
                <a:cs typeface="Segoe UI"/>
              </a:rPr>
              <a:t> management.</a:t>
            </a:r>
            <a:endParaRPr lang="en-US">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1712157784"/>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317FC8-AD3D-62C5-062F-E02C4B70797A}"/>
              </a:ext>
            </a:extLst>
          </p:cNvPr>
          <p:cNvSpPr>
            <a:spLocks noGrp="1"/>
          </p:cNvSpPr>
          <p:nvPr>
            <p:ph type="title"/>
          </p:nvPr>
        </p:nvSpPr>
        <p:spPr/>
        <p:txBody>
          <a:bodyPr>
            <a:normAutofit/>
          </a:bodyPr>
          <a:lstStyle/>
          <a:p>
            <a:pPr algn="ctr"/>
            <a:r>
              <a:rPr lang="en-US" sz="6000" b="1">
                <a:latin typeface="Calibri"/>
                <a:ea typeface="Calibri"/>
                <a:cs typeface="Calibri"/>
              </a:rPr>
              <a:t>Overall Insight</a:t>
            </a:r>
            <a:endParaRPr lang="en-US" sz="6000">
              <a:ea typeface="Calibri Light"/>
              <a:cs typeface="Calibri Light"/>
            </a:endParaRPr>
          </a:p>
        </p:txBody>
      </p:sp>
      <p:sp>
        <p:nvSpPr>
          <p:cNvPr id="3" name="Content Placeholder 2">
            <a:extLst>
              <a:ext uri="{FF2B5EF4-FFF2-40B4-BE49-F238E27FC236}">
                <a16:creationId xmlns:a16="http://schemas.microsoft.com/office/drawing/2014/main" id="{AF900C8F-DB9C-50BC-8481-005DCC7E02BC}"/>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Effective control of employee performance relies on a combination of: </a:t>
            </a:r>
            <a:endParaRPr lang="en-US" sz="2400">
              <a:ea typeface="Calibri"/>
              <a:cs typeface="Calibri"/>
            </a:endParaRPr>
          </a:p>
          <a:p>
            <a:pPr lvl="1"/>
            <a:r>
              <a:rPr lang="en-US" b="1">
                <a:latin typeface="Segoe UI"/>
                <a:cs typeface="Segoe UI"/>
              </a:rPr>
              <a:t>Clear feedback</a:t>
            </a:r>
            <a:endParaRPr lang="en-US">
              <a:ea typeface="Calibri"/>
              <a:cs typeface="Calibri"/>
            </a:endParaRPr>
          </a:p>
          <a:p>
            <a:pPr lvl="1"/>
            <a:r>
              <a:rPr lang="en-US" b="1">
                <a:latin typeface="Segoe UI"/>
                <a:cs typeface="Segoe UI"/>
              </a:rPr>
              <a:t>Monitoring performance</a:t>
            </a:r>
            <a:endParaRPr lang="en-US">
              <a:ea typeface="Calibri"/>
              <a:cs typeface="Calibri"/>
            </a:endParaRPr>
          </a:p>
          <a:p>
            <a:pPr lvl="1"/>
            <a:r>
              <a:rPr lang="en-US" b="1">
                <a:latin typeface="Segoe UI"/>
                <a:cs typeface="Segoe UI"/>
              </a:rPr>
              <a:t>Fair and structured disciplinary processes</a:t>
            </a:r>
            <a:r>
              <a:rPr lang="en-US">
                <a:latin typeface="Segoe UI"/>
                <a:cs typeface="Segoe UI"/>
              </a:rPr>
              <a:t> when needed.</a:t>
            </a:r>
            <a:endParaRPr lang="en-US">
              <a:ea typeface="Calibri"/>
              <a:cs typeface="Calibri"/>
            </a:endParaRPr>
          </a:p>
          <a:p>
            <a:pPr marL="0" indent="0">
              <a:buNone/>
            </a:pPr>
            <a:endParaRPr lang="en-US" sz="5400" dirty="0">
              <a:ea typeface="Calibri"/>
              <a:cs typeface="Calibri"/>
            </a:endParaRPr>
          </a:p>
        </p:txBody>
      </p:sp>
    </p:spTree>
    <p:extLst>
      <p:ext uri="{BB962C8B-B14F-4D97-AF65-F5344CB8AC3E}">
        <p14:creationId xmlns:p14="http://schemas.microsoft.com/office/powerpoint/2010/main" val="304061371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paper&#10;&#10;Description automatically generated">
            <a:extLst>
              <a:ext uri="{FF2B5EF4-FFF2-40B4-BE49-F238E27FC236}">
                <a16:creationId xmlns:a16="http://schemas.microsoft.com/office/drawing/2014/main" id="{AE6D0406-2B90-0475-37A3-46BCCD5F7E3E}"/>
              </a:ext>
            </a:extLst>
          </p:cNvPr>
          <p:cNvPicPr>
            <a:picLocks noChangeAspect="1"/>
          </p:cNvPicPr>
          <p:nvPr/>
        </p:nvPicPr>
        <p:blipFill>
          <a:blip r:embed="rId2"/>
          <a:stretch>
            <a:fillRect/>
          </a:stretch>
        </p:blipFill>
        <p:spPr>
          <a:xfrm>
            <a:off x="532622" y="4528"/>
            <a:ext cx="11383270" cy="6833856"/>
          </a:xfrm>
          <a:prstGeom prst="rect">
            <a:avLst/>
          </a:prstGeom>
        </p:spPr>
      </p:pic>
    </p:spTree>
    <p:extLst>
      <p:ext uri="{BB962C8B-B14F-4D97-AF65-F5344CB8AC3E}">
        <p14:creationId xmlns:p14="http://schemas.microsoft.com/office/powerpoint/2010/main" val="201433087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BD5EB828-B787-1FD5-67FB-63242FF5B6EA}"/>
              </a:ext>
            </a:extLst>
          </p:cNvPr>
          <p:cNvPicPr>
            <a:picLocks noChangeAspect="1"/>
          </p:cNvPicPr>
          <p:nvPr/>
        </p:nvPicPr>
        <p:blipFill>
          <a:blip r:embed="rId2"/>
          <a:stretch>
            <a:fillRect/>
          </a:stretch>
        </p:blipFill>
        <p:spPr>
          <a:xfrm>
            <a:off x="180110" y="220184"/>
            <a:ext cx="11783822" cy="6428288"/>
          </a:xfrm>
          <a:prstGeom prst="rect">
            <a:avLst/>
          </a:prstGeom>
        </p:spPr>
      </p:pic>
    </p:spTree>
    <p:extLst>
      <p:ext uri="{BB962C8B-B14F-4D97-AF65-F5344CB8AC3E}">
        <p14:creationId xmlns:p14="http://schemas.microsoft.com/office/powerpoint/2010/main" val="169807448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newspaper&#10;&#10;Description automatically generated">
            <a:extLst>
              <a:ext uri="{FF2B5EF4-FFF2-40B4-BE49-F238E27FC236}">
                <a16:creationId xmlns:a16="http://schemas.microsoft.com/office/drawing/2014/main" id="{2E7105CD-7557-6249-ACD9-3693CC344353}"/>
              </a:ext>
            </a:extLst>
          </p:cNvPr>
          <p:cNvPicPr>
            <a:picLocks noChangeAspect="1"/>
          </p:cNvPicPr>
          <p:nvPr/>
        </p:nvPicPr>
        <p:blipFill>
          <a:blip r:embed="rId2"/>
          <a:stretch>
            <a:fillRect/>
          </a:stretch>
        </p:blipFill>
        <p:spPr>
          <a:xfrm>
            <a:off x="16026" y="4528"/>
            <a:ext cx="12144859" cy="6848944"/>
          </a:xfrm>
          <a:prstGeom prst="rect">
            <a:avLst/>
          </a:prstGeom>
        </p:spPr>
      </p:pic>
    </p:spTree>
    <p:extLst>
      <p:ext uri="{BB962C8B-B14F-4D97-AF65-F5344CB8AC3E}">
        <p14:creationId xmlns:p14="http://schemas.microsoft.com/office/powerpoint/2010/main" val="1372020106"/>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A close-up of a message&#10;&#10;AI-generated content may be incorrect.">
            <a:extLst>
              <a:ext uri="{FF2B5EF4-FFF2-40B4-BE49-F238E27FC236}">
                <a16:creationId xmlns:a16="http://schemas.microsoft.com/office/drawing/2014/main" id="{C3909CD1-0D3C-0F17-4797-7388685A58EC}"/>
              </a:ext>
            </a:extLst>
          </p:cNvPr>
          <p:cNvPicPr>
            <a:picLocks noChangeAspect="1"/>
          </p:cNvPicPr>
          <p:nvPr/>
        </p:nvPicPr>
        <p:blipFill>
          <a:blip r:embed="rId2"/>
          <a:stretch>
            <a:fillRect/>
          </a:stretch>
        </p:blipFill>
        <p:spPr>
          <a:xfrm>
            <a:off x="405291" y="268177"/>
            <a:ext cx="11393231" cy="6416157"/>
          </a:xfrm>
          <a:prstGeom prst="rect">
            <a:avLst/>
          </a:prstGeom>
        </p:spPr>
      </p:pic>
    </p:spTree>
    <p:extLst>
      <p:ext uri="{BB962C8B-B14F-4D97-AF65-F5344CB8AC3E}">
        <p14:creationId xmlns:p14="http://schemas.microsoft.com/office/powerpoint/2010/main" val="2248957134"/>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BB4BC-BBDB-D5AA-C5AE-207DD4CC4B04}"/>
              </a:ext>
            </a:extLst>
          </p:cNvPr>
          <p:cNvSpPr>
            <a:spLocks noGrp="1"/>
          </p:cNvSpPr>
          <p:nvPr>
            <p:ph type="title"/>
          </p:nvPr>
        </p:nvSpPr>
        <p:spPr/>
        <p:txBody>
          <a:bodyPr>
            <a:normAutofit fontScale="90000"/>
          </a:bodyPr>
          <a:lstStyle/>
          <a:p>
            <a:pPr marL="228600" indent="-228600" algn="ctr">
              <a:spcBef>
                <a:spcPts val="1000"/>
              </a:spcBef>
            </a:pPr>
            <a:br>
              <a:rPr lang="en-US" sz="5400" b="1" dirty="0">
                <a:latin typeface="Calibri"/>
                <a:ea typeface="Calibri"/>
                <a:cs typeface="Calibri"/>
              </a:rPr>
            </a:br>
            <a:r>
              <a:rPr lang="en-US" sz="5400" b="1" dirty="0">
                <a:latin typeface="Calibri"/>
                <a:ea typeface="Calibri"/>
                <a:cs typeface="Calibri"/>
              </a:rPr>
              <a:t> Analysis of the Scenar</a:t>
            </a:r>
            <a:r>
              <a:rPr lang="en-US" sz="5400" b="1">
                <a:latin typeface="Calibri"/>
                <a:ea typeface="Calibri"/>
                <a:cs typeface="Calibri"/>
              </a:rPr>
              <a:t>io</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D956DAC-429A-BD0D-9B65-A9D7D3C9120F}"/>
              </a:ext>
            </a:extLst>
          </p:cNvPr>
          <p:cNvSpPr>
            <a:spLocks noGrp="1"/>
          </p:cNvSpPr>
          <p:nvPr>
            <p:ph idx="1"/>
          </p:nvPr>
        </p:nvSpPr>
        <p:spPr/>
        <p:txBody>
          <a:bodyPr vert="horz" lIns="91440" tIns="45720" rIns="91440" bIns="45720" rtlCol="0" anchor="t">
            <a:normAutofit/>
          </a:bodyPr>
          <a:lstStyle/>
          <a:p>
            <a:r>
              <a:rPr lang="en-US" sz="1800" dirty="0">
                <a:latin typeface="Segoe UI"/>
                <a:cs typeface="Segoe UI"/>
              </a:rPr>
              <a:t>The image contains a written workplace scenario titled </a:t>
            </a:r>
            <a:r>
              <a:rPr lang="en-US" sz="1800" b="1" dirty="0">
                <a:latin typeface="Segoe UI"/>
                <a:cs typeface="Segoe UI"/>
              </a:rPr>
              <a:t>“The Scenario”</a:t>
            </a:r>
            <a:r>
              <a:rPr lang="en-US" sz="1800" dirty="0">
                <a:latin typeface="Segoe UI"/>
                <a:cs typeface="Segoe UI"/>
              </a:rPr>
              <a:t>. The key points in the text are:</a:t>
            </a:r>
            <a:endParaRPr lang="en-US" sz="1800">
              <a:ea typeface="Calibri"/>
              <a:cs typeface="Calibri"/>
            </a:endParaRPr>
          </a:p>
          <a:p>
            <a:r>
              <a:rPr lang="en-US" sz="1800" b="1">
                <a:latin typeface="Segoe UI"/>
                <a:cs typeface="Segoe UI"/>
              </a:rPr>
              <a:t>Context</a:t>
            </a:r>
            <a:r>
              <a:rPr lang="en-US" sz="1800">
                <a:latin typeface="Segoe UI"/>
                <a:cs typeface="Segoe UI"/>
              </a:rPr>
              <a:t>: Malik Green is the manager of a community center pool.</a:t>
            </a:r>
            <a:endParaRPr lang="en-US" sz="1800">
              <a:ea typeface="Calibri"/>
              <a:cs typeface="Calibri"/>
            </a:endParaRPr>
          </a:p>
          <a:p>
            <a:r>
              <a:rPr lang="en-US" sz="1800" b="1" dirty="0">
                <a:latin typeface="Segoe UI"/>
                <a:cs typeface="Segoe UI"/>
              </a:rPr>
              <a:t>Situation</a:t>
            </a:r>
            <a:r>
              <a:rPr lang="en-US" sz="1800" dirty="0">
                <a:latin typeface="Segoe UI"/>
                <a:cs typeface="Segoe UI"/>
              </a:rPr>
              <a:t>: Malik must deliver a disciplinary action to a </a:t>
            </a:r>
            <a:r>
              <a:rPr lang="en-US" sz="1800" b="1" dirty="0">
                <a:latin typeface="Segoe UI"/>
                <a:cs typeface="Segoe UI"/>
              </a:rPr>
              <a:t>part-time lifeguard</a:t>
            </a:r>
            <a:r>
              <a:rPr lang="en-US" sz="1800" dirty="0">
                <a:latin typeface="Segoe UI"/>
                <a:cs typeface="Segoe UI"/>
              </a:rPr>
              <a:t> who failed to follow safety procedures during a shift change.</a:t>
            </a:r>
            <a:endParaRPr lang="en-US" sz="1800">
              <a:ea typeface="Calibri"/>
              <a:cs typeface="Calibri"/>
            </a:endParaRPr>
          </a:p>
          <a:p>
            <a:r>
              <a:rPr lang="en-US" sz="1800" b="1">
                <a:latin typeface="Segoe UI"/>
                <a:cs typeface="Segoe UI"/>
              </a:rPr>
              <a:t>Concern</a:t>
            </a:r>
            <a:r>
              <a:rPr lang="en-US" sz="1800">
                <a:latin typeface="Segoe UI"/>
                <a:cs typeface="Segoe UI"/>
              </a:rPr>
              <a:t>: Malik feels nervous about conducting the disciplinary meeting.</a:t>
            </a:r>
            <a:endParaRPr lang="en-US" sz="1800">
              <a:ea typeface="Calibri"/>
              <a:cs typeface="Calibri"/>
            </a:endParaRPr>
          </a:p>
          <a:p>
            <a:r>
              <a:rPr lang="en-US" sz="1800" b="1">
                <a:latin typeface="Segoe UI"/>
                <a:cs typeface="Segoe UI"/>
              </a:rPr>
              <a:t>Goal</a:t>
            </a:r>
            <a:r>
              <a:rPr lang="en-US" sz="1800">
                <a:latin typeface="Segoe UI"/>
                <a:cs typeface="Segoe UI"/>
              </a:rPr>
              <a:t>: Malik wants to: </a:t>
            </a:r>
            <a:endParaRPr lang="en-US" sz="1800">
              <a:ea typeface="Calibri"/>
              <a:cs typeface="Calibri"/>
            </a:endParaRPr>
          </a:p>
          <a:p>
            <a:pPr lvl="1"/>
            <a:r>
              <a:rPr lang="en-US" sz="1800">
                <a:latin typeface="Segoe UI"/>
                <a:cs typeface="Segoe UI"/>
              </a:rPr>
              <a:t>Clearly communicate a </a:t>
            </a:r>
            <a:r>
              <a:rPr lang="en-US" sz="1800" b="1">
                <a:latin typeface="Segoe UI"/>
                <a:cs typeface="Segoe UI"/>
              </a:rPr>
              <a:t>warning</a:t>
            </a:r>
            <a:endParaRPr lang="en-US" sz="1800">
              <a:ea typeface="Calibri"/>
              <a:cs typeface="Calibri"/>
            </a:endParaRPr>
          </a:p>
          <a:p>
            <a:pPr lvl="1"/>
            <a:r>
              <a:rPr lang="en-US" sz="1800">
                <a:latin typeface="Segoe UI"/>
                <a:cs typeface="Segoe UI"/>
              </a:rPr>
              <a:t>Encourage the lifeguard to </a:t>
            </a:r>
            <a:r>
              <a:rPr lang="en-US" sz="1800" b="1">
                <a:latin typeface="Segoe UI"/>
                <a:cs typeface="Segoe UI"/>
              </a:rPr>
              <a:t>follow safety procedures</a:t>
            </a:r>
            <a:r>
              <a:rPr lang="en-US" sz="1800">
                <a:latin typeface="Segoe UI"/>
                <a:cs typeface="Segoe UI"/>
              </a:rPr>
              <a:t> in the future</a:t>
            </a:r>
            <a:endParaRPr lang="en-US" sz="1800">
              <a:ea typeface="Calibri"/>
              <a:cs typeface="Calibri"/>
            </a:endParaRPr>
          </a:p>
          <a:p>
            <a:pPr lvl="1"/>
            <a:r>
              <a:rPr lang="en-US" sz="1800">
                <a:latin typeface="Segoe UI"/>
                <a:cs typeface="Segoe UI"/>
              </a:rPr>
              <a:t>At the end of the scenario, the question asks:</a:t>
            </a:r>
            <a:endParaRPr lang="en-US" sz="1800">
              <a:ea typeface="Calibri"/>
              <a:cs typeface="Calibri"/>
            </a:endParaRPr>
          </a:p>
          <a:p>
            <a:pPr lvl="1"/>
            <a:r>
              <a:rPr lang="en-US" sz="1800" b="1">
                <a:latin typeface="Segoe UI"/>
                <a:cs typeface="Segoe UI"/>
              </a:rPr>
              <a:t>“What advice can you give Malik about giving the disciplinary action?”</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52108402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7650C-F4B2-403C-6119-82D85FDD6C96}"/>
              </a:ext>
            </a:extLst>
          </p:cNvPr>
          <p:cNvSpPr>
            <a:spLocks noGrp="1"/>
          </p:cNvSpPr>
          <p:nvPr>
            <p:ph type="title"/>
          </p:nvPr>
        </p:nvSpPr>
        <p:spPr>
          <a:xfrm>
            <a:off x="838200" y="365125"/>
            <a:ext cx="10515600" cy="864819"/>
          </a:xfrm>
        </p:spPr>
        <p:txBody>
          <a:bodyPr>
            <a:normAutofit fontScale="90000"/>
          </a:bodyPr>
          <a:lstStyle/>
          <a:p>
            <a:pPr algn="ctr"/>
            <a:br>
              <a:rPr lang="en-US" sz="4000" dirty="0">
                <a:latin typeface="Calibri"/>
                <a:ea typeface="Calibri"/>
                <a:cs typeface="Calibri"/>
              </a:rPr>
            </a:br>
            <a:r>
              <a:rPr lang="en-US" sz="5400" b="1">
                <a:latin typeface="Calibri"/>
                <a:ea typeface="Calibri"/>
                <a:cs typeface="Calibri"/>
              </a:rPr>
              <a:t>Suggested Advice for Malik</a:t>
            </a:r>
            <a:endParaRPr lang="en-US" sz="54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B069499-9D5D-E24D-8E82-1D3A8481858F}"/>
              </a:ext>
            </a:extLst>
          </p:cNvPr>
          <p:cNvSpPr>
            <a:spLocks noGrp="1"/>
          </p:cNvSpPr>
          <p:nvPr>
            <p:ph idx="1"/>
          </p:nvPr>
        </p:nvSpPr>
        <p:spPr>
          <a:xfrm>
            <a:off x="838200" y="1435765"/>
            <a:ext cx="10515600" cy="5178314"/>
          </a:xfrm>
        </p:spPr>
        <p:txBody>
          <a:bodyPr vert="horz" lIns="91440" tIns="45720" rIns="91440" bIns="45720" rtlCol="0" anchor="t">
            <a:noAutofit/>
          </a:bodyPr>
          <a:lstStyle/>
          <a:p>
            <a:r>
              <a:rPr lang="en-US" sz="2000">
                <a:latin typeface="Segoe UI"/>
                <a:cs typeface="Segoe UI"/>
              </a:rPr>
              <a:t>Here is clear, practical advice Malik can follow to handle the disciplinary action effectively:</a:t>
            </a:r>
            <a:endParaRPr lang="en-US" sz="2000">
              <a:ea typeface="Calibri"/>
              <a:cs typeface="Calibri"/>
            </a:endParaRPr>
          </a:p>
          <a:p>
            <a:r>
              <a:rPr lang="en-US"/>
              <a:t>1. </a:t>
            </a:r>
            <a:r>
              <a:rPr lang="en-US" b="1"/>
              <a:t>Prepare in Advance</a:t>
            </a:r>
            <a:endParaRPr lang="en-US">
              <a:ea typeface="Calibri"/>
              <a:cs typeface="Calibri"/>
            </a:endParaRPr>
          </a:p>
          <a:p>
            <a:r>
              <a:rPr lang="en-US" sz="1400">
                <a:latin typeface="Segoe UI"/>
                <a:cs typeface="Segoe UI"/>
              </a:rPr>
              <a:t>Review the incident carefully (what happened, when, and why it matters).</a:t>
            </a:r>
            <a:endParaRPr lang="en-US" sz="1400">
              <a:ea typeface="Calibri"/>
              <a:cs typeface="Calibri"/>
            </a:endParaRPr>
          </a:p>
          <a:p>
            <a:r>
              <a:rPr lang="en-US" sz="1400">
                <a:latin typeface="Segoe UI"/>
                <a:cs typeface="Segoe UI"/>
              </a:rPr>
              <a:t>Gather any relevant policies or documentation about safety procedures.</a:t>
            </a:r>
            <a:endParaRPr lang="en-US" sz="1400">
              <a:ea typeface="Calibri"/>
              <a:cs typeface="Calibri"/>
            </a:endParaRPr>
          </a:p>
          <a:p>
            <a:r>
              <a:rPr lang="en-US"/>
              <a:t>2. </a:t>
            </a:r>
            <a:r>
              <a:rPr lang="en-US" b="1"/>
              <a:t>Be Clear and Specific</a:t>
            </a:r>
            <a:endParaRPr lang="en-US">
              <a:ea typeface="Calibri"/>
              <a:cs typeface="Calibri"/>
            </a:endParaRPr>
          </a:p>
          <a:p>
            <a:r>
              <a:rPr lang="en-US" sz="1400">
                <a:latin typeface="Segoe UI"/>
                <a:cs typeface="Segoe UI"/>
              </a:rPr>
              <a:t>Explain exactly </a:t>
            </a:r>
            <a:r>
              <a:rPr lang="en-US" sz="1400" b="1">
                <a:latin typeface="Segoe UI"/>
                <a:cs typeface="Segoe UI"/>
              </a:rPr>
              <a:t>what rule was not followed</a:t>
            </a:r>
            <a:r>
              <a:rPr lang="en-US" sz="1400">
                <a:latin typeface="Segoe UI"/>
                <a:cs typeface="Segoe UI"/>
              </a:rPr>
              <a:t> and why it is important.</a:t>
            </a:r>
            <a:endParaRPr lang="en-US" sz="1400">
              <a:ea typeface="Calibri"/>
              <a:cs typeface="Calibri"/>
            </a:endParaRPr>
          </a:p>
          <a:p>
            <a:r>
              <a:rPr lang="en-US" sz="1400">
                <a:latin typeface="Segoe UI"/>
                <a:cs typeface="Segoe UI"/>
              </a:rPr>
              <a:t>Avoid vague language—focus on </a:t>
            </a:r>
            <a:r>
              <a:rPr lang="en-US" sz="1400" b="1">
                <a:latin typeface="Segoe UI"/>
                <a:cs typeface="Segoe UI"/>
              </a:rPr>
              <a:t>facts and behavior</a:t>
            </a:r>
            <a:r>
              <a:rPr lang="en-US" sz="1400">
                <a:latin typeface="Segoe UI"/>
                <a:cs typeface="Segoe UI"/>
              </a:rPr>
              <a:t>, not personality.</a:t>
            </a:r>
            <a:endParaRPr lang="en-US" sz="1400">
              <a:ea typeface="Calibri"/>
              <a:cs typeface="Calibri"/>
            </a:endParaRPr>
          </a:p>
          <a:p>
            <a:r>
              <a:rPr lang="en-US"/>
              <a:t>3. </a:t>
            </a:r>
            <a:r>
              <a:rPr lang="en-US" b="1"/>
              <a:t>Stay Professional and Calm</a:t>
            </a:r>
            <a:endParaRPr lang="en-US">
              <a:ea typeface="Calibri"/>
              <a:cs typeface="Calibri"/>
            </a:endParaRPr>
          </a:p>
          <a:p>
            <a:r>
              <a:rPr lang="en-US" sz="1400">
                <a:latin typeface="Segoe UI"/>
                <a:cs typeface="Segoe UI"/>
              </a:rPr>
              <a:t>Maintain a neutral, respectful tone throughout the conversation.</a:t>
            </a:r>
            <a:endParaRPr lang="en-US" sz="1400">
              <a:ea typeface="Calibri"/>
              <a:cs typeface="Calibri"/>
            </a:endParaRPr>
          </a:p>
          <a:p>
            <a:r>
              <a:rPr lang="en-US" sz="1400">
                <a:latin typeface="Segoe UI"/>
                <a:cs typeface="Segoe UI"/>
              </a:rPr>
              <a:t>Do not let nervousness lead to being unclear or overly harsh.</a:t>
            </a:r>
            <a:endParaRPr lang="en-US" sz="1400">
              <a:ea typeface="Calibri"/>
              <a:cs typeface="Calibri"/>
            </a:endParaRPr>
          </a:p>
          <a:p>
            <a:r>
              <a:rPr lang="en-US"/>
              <a:t>4. </a:t>
            </a:r>
            <a:r>
              <a:rPr lang="en-US" b="1"/>
              <a:t>Explain the Impact</a:t>
            </a:r>
            <a:endParaRPr lang="en-US">
              <a:ea typeface="Calibri"/>
              <a:cs typeface="Calibri"/>
            </a:endParaRPr>
          </a:p>
          <a:p>
            <a:r>
              <a:rPr lang="en-US" sz="1400">
                <a:latin typeface="Segoe UI"/>
                <a:cs typeface="Segoe UI"/>
              </a:rPr>
              <a:t>Emphasize that pool safety procedures are critical because they protect lives.</a:t>
            </a:r>
            <a:endParaRPr lang="en-US" sz="1400">
              <a:ea typeface="Calibri"/>
              <a:cs typeface="Calibri"/>
            </a:endParaRPr>
          </a:p>
          <a:p>
            <a:r>
              <a:rPr lang="en-US" sz="1400">
                <a:latin typeface="Segoe UI"/>
                <a:cs typeface="Segoe UI"/>
              </a:rPr>
              <a:t>Make it clear that failure to follow procedures puts others at risk.</a:t>
            </a:r>
            <a:endParaRPr lang="en-US" sz="14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720127137"/>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814485-DB95-7311-43BF-9EBD220DA7BC}"/>
              </a:ext>
            </a:extLst>
          </p:cNvPr>
          <p:cNvSpPr>
            <a:spLocks noGrp="1"/>
          </p:cNvSpPr>
          <p:nvPr>
            <p:ph type="title"/>
          </p:nvPr>
        </p:nvSpPr>
        <p:spPr>
          <a:xfrm>
            <a:off x="838200" y="365125"/>
            <a:ext cx="10515600" cy="652168"/>
          </a:xfrm>
        </p:spPr>
        <p:txBody>
          <a:bodyPr>
            <a:normAutofit fontScale="90000"/>
          </a:bodyPr>
          <a:lstStyle/>
          <a:p>
            <a:pPr algn="ctr"/>
            <a:br>
              <a:rPr lang="en-US" sz="4900" b="1" dirty="0">
                <a:latin typeface="Calibri"/>
                <a:ea typeface="Calibri"/>
                <a:cs typeface="Calibri"/>
              </a:rPr>
            </a:br>
            <a:r>
              <a:rPr lang="en-US" sz="4900" b="1">
                <a:latin typeface="Calibri"/>
                <a:ea typeface="Calibri"/>
                <a:cs typeface="Calibri"/>
              </a:rPr>
              <a:t>Suggested Advice for Malik</a:t>
            </a:r>
            <a:endParaRPr lang="en-US" sz="49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45CF8F15-CB16-E510-C82F-BB886F79F043}"/>
              </a:ext>
            </a:extLst>
          </p:cNvPr>
          <p:cNvSpPr>
            <a:spLocks noGrp="1"/>
          </p:cNvSpPr>
          <p:nvPr>
            <p:ph idx="1"/>
          </p:nvPr>
        </p:nvSpPr>
        <p:spPr>
          <a:xfrm>
            <a:off x="838200" y="1175858"/>
            <a:ext cx="10515600" cy="5544547"/>
          </a:xfrm>
        </p:spPr>
        <p:txBody>
          <a:bodyPr vert="horz" lIns="91440" tIns="45720" rIns="91440" bIns="45720" rtlCol="0" anchor="t">
            <a:noAutofit/>
          </a:bodyPr>
          <a:lstStyle/>
          <a:p>
            <a:r>
              <a:rPr lang="en-US"/>
              <a:t>5. </a:t>
            </a:r>
            <a:r>
              <a:rPr lang="en-US" b="1"/>
              <a:t>Listen to the Lifeguard</a:t>
            </a:r>
            <a:endParaRPr lang="en-US">
              <a:ea typeface="Calibri" panose="020F0502020204030204"/>
              <a:cs typeface="Calibri" panose="020F0502020204030204"/>
            </a:endParaRPr>
          </a:p>
          <a:p>
            <a:r>
              <a:rPr lang="en-US" sz="1200">
                <a:latin typeface="Segoe UI"/>
                <a:cs typeface="Segoe UI"/>
              </a:rPr>
              <a:t>Give the lifeguard an opportunity to explain the situation.</a:t>
            </a:r>
            <a:endParaRPr lang="en-US" sz="1200">
              <a:ea typeface="Calibri"/>
              <a:cs typeface="Calibri"/>
            </a:endParaRPr>
          </a:p>
          <a:p>
            <a:r>
              <a:rPr lang="en-US" sz="1200">
                <a:latin typeface="Segoe UI"/>
                <a:cs typeface="Segoe UI"/>
              </a:rPr>
              <a:t>This can reveal misunderstandings, training gaps, or other issues.</a:t>
            </a:r>
            <a:endParaRPr lang="en-US" sz="1200">
              <a:ea typeface="Calibri"/>
              <a:cs typeface="Calibri"/>
            </a:endParaRPr>
          </a:p>
          <a:p>
            <a:r>
              <a:rPr lang="en-US"/>
              <a:t>6. </a:t>
            </a:r>
            <a:r>
              <a:rPr lang="en-US" b="1"/>
              <a:t>State Expectations Clearly</a:t>
            </a:r>
            <a:endParaRPr lang="en-US">
              <a:ea typeface="Calibri"/>
              <a:cs typeface="Calibri"/>
            </a:endParaRPr>
          </a:p>
          <a:p>
            <a:r>
              <a:rPr lang="en-US" sz="1200">
                <a:latin typeface="Segoe UI"/>
                <a:cs typeface="Segoe UI"/>
              </a:rPr>
              <a:t>Outline what correct behavior looks like going forward.</a:t>
            </a:r>
            <a:endParaRPr lang="en-US" sz="1200">
              <a:ea typeface="Calibri"/>
              <a:cs typeface="Calibri"/>
            </a:endParaRPr>
          </a:p>
          <a:p>
            <a:r>
              <a:rPr lang="en-US" sz="1200">
                <a:latin typeface="Segoe UI"/>
                <a:cs typeface="Segoe UI"/>
              </a:rPr>
              <a:t>Reinforce the importance of strictly following safety procedures.</a:t>
            </a:r>
            <a:endParaRPr lang="en-US" sz="1200">
              <a:ea typeface="Calibri"/>
              <a:cs typeface="Calibri"/>
            </a:endParaRPr>
          </a:p>
          <a:p>
            <a:r>
              <a:rPr lang="en-US"/>
              <a:t>7. </a:t>
            </a:r>
            <a:r>
              <a:rPr lang="en-US" b="1"/>
              <a:t>Provide Support</a:t>
            </a:r>
            <a:endParaRPr lang="en-US">
              <a:ea typeface="Calibri"/>
              <a:cs typeface="Calibri"/>
            </a:endParaRPr>
          </a:p>
          <a:p>
            <a:r>
              <a:rPr lang="en-US" sz="1200">
                <a:latin typeface="Segoe UI"/>
                <a:cs typeface="Segoe UI"/>
              </a:rPr>
              <a:t>Offer guidance, retraining, or clarification if needed.</a:t>
            </a:r>
            <a:endParaRPr lang="en-US" sz="1200">
              <a:ea typeface="Calibri"/>
              <a:cs typeface="Calibri"/>
            </a:endParaRPr>
          </a:p>
          <a:p>
            <a:r>
              <a:rPr lang="en-US" sz="1200">
                <a:latin typeface="Segoe UI"/>
                <a:cs typeface="Segoe UI"/>
              </a:rPr>
              <a:t>Show that the goal is improvement, not just punishment.</a:t>
            </a:r>
            <a:endParaRPr lang="en-US" sz="1200">
              <a:ea typeface="Calibri"/>
              <a:cs typeface="Calibri"/>
            </a:endParaRPr>
          </a:p>
          <a:p>
            <a:r>
              <a:rPr lang="en-US"/>
              <a:t>8. </a:t>
            </a:r>
            <a:r>
              <a:rPr lang="en-US" b="1"/>
              <a:t>Document the Warning</a:t>
            </a:r>
            <a:endParaRPr lang="en-US">
              <a:ea typeface="Calibri"/>
              <a:cs typeface="Calibri"/>
            </a:endParaRPr>
          </a:p>
          <a:p>
            <a:r>
              <a:rPr lang="en-US" sz="1200">
                <a:latin typeface="Segoe UI"/>
                <a:cs typeface="Segoe UI"/>
              </a:rPr>
              <a:t>Record the disciplinary action according to workplace policy.</a:t>
            </a:r>
            <a:endParaRPr lang="en-US" sz="1200">
              <a:ea typeface="Calibri"/>
              <a:cs typeface="Calibri"/>
            </a:endParaRPr>
          </a:p>
          <a:p>
            <a:r>
              <a:rPr lang="en-US" sz="1200">
                <a:latin typeface="Segoe UI"/>
                <a:cs typeface="Segoe UI"/>
              </a:rPr>
              <a:t>Ensure both parties understand what has been discussed.</a:t>
            </a:r>
            <a:endParaRPr lang="en-US" sz="1200">
              <a:ea typeface="Calibri"/>
              <a:cs typeface="Calibri"/>
            </a:endParaRPr>
          </a:p>
          <a:p>
            <a:r>
              <a:rPr lang="en-US"/>
              <a:t>9. </a:t>
            </a:r>
            <a:r>
              <a:rPr lang="en-US" b="1"/>
              <a:t>End on a Constructive Note</a:t>
            </a:r>
            <a:endParaRPr lang="en-US">
              <a:ea typeface="Calibri"/>
              <a:cs typeface="Calibri"/>
            </a:endParaRPr>
          </a:p>
          <a:p>
            <a:r>
              <a:rPr lang="en-US" sz="1200">
                <a:latin typeface="Segoe UI"/>
                <a:cs typeface="Segoe UI"/>
              </a:rPr>
              <a:t>Encourage the lifeguard to succeed and improve.</a:t>
            </a:r>
            <a:endParaRPr lang="en-US" sz="1200">
              <a:ea typeface="Calibri"/>
              <a:cs typeface="Calibri"/>
            </a:endParaRPr>
          </a:p>
          <a:p>
            <a:r>
              <a:rPr lang="en-US" sz="1200">
                <a:latin typeface="Segoe UI"/>
                <a:cs typeface="Segoe UI"/>
              </a:rPr>
              <a:t>Reinforce confidence that they can meet expectations moving forward.</a:t>
            </a:r>
            <a:endParaRPr lang="en-US" sz="12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82389216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6A305-383A-5CC8-0277-C39C91713211}"/>
              </a:ext>
            </a:extLst>
          </p:cNvPr>
          <p:cNvSpPr>
            <a:spLocks noGrp="1"/>
          </p:cNvSpPr>
          <p:nvPr>
            <p:ph type="title"/>
          </p:nvPr>
        </p:nvSpPr>
        <p:spPr/>
        <p:txBody>
          <a:bodyPr/>
          <a:lstStyle/>
          <a:p>
            <a:pPr marL="228600" indent="-228600" algn="ctr">
              <a:spcBef>
                <a:spcPts val="1000"/>
              </a:spcBef>
            </a:pPr>
            <a:br>
              <a:rPr lang="en-US" sz="4000" b="1" dirty="0">
                <a:latin typeface="Calibri"/>
                <a:ea typeface="Calibri"/>
                <a:cs typeface="Calibri"/>
              </a:rPr>
            </a:br>
            <a:r>
              <a:rPr lang="en-US" sz="4000" b="1">
                <a:latin typeface="Calibri"/>
                <a:ea typeface="Calibri"/>
                <a:cs typeface="Calibri"/>
              </a:rPr>
              <a:t>Key Takeaway</a:t>
            </a:r>
            <a:endParaRPr lang="en-US" sz="40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7F0B81B-BB47-4A56-1036-0083A02F5AFC}"/>
              </a:ext>
            </a:extLst>
          </p:cNvPr>
          <p:cNvSpPr>
            <a:spLocks noGrp="1"/>
          </p:cNvSpPr>
          <p:nvPr>
            <p:ph idx="1"/>
          </p:nvPr>
        </p:nvSpPr>
        <p:spPr/>
        <p:txBody>
          <a:bodyPr vert="horz" lIns="91440" tIns="45720" rIns="91440" bIns="45720" rtlCol="0" anchor="t">
            <a:normAutofit/>
          </a:bodyPr>
          <a:lstStyle/>
          <a:p>
            <a:r>
              <a:rPr lang="en-US" sz="2400">
                <a:latin typeface="Segoe UI"/>
                <a:cs typeface="Segoe UI"/>
              </a:rPr>
              <a:t>Malik should approach the meeting as a </a:t>
            </a:r>
            <a:r>
              <a:rPr lang="en-US" sz="2400" b="1">
                <a:latin typeface="Segoe UI"/>
                <a:cs typeface="Segoe UI"/>
              </a:rPr>
              <a:t>professional, constructive conversation</a:t>
            </a:r>
            <a:r>
              <a:rPr lang="en-US" sz="2400">
                <a:latin typeface="Segoe UI"/>
                <a:cs typeface="Segoe UI"/>
              </a:rPr>
              <a:t>—balancing accountability with support—to ensure both safety standards and employee development are upheld.</a:t>
            </a:r>
            <a:endParaRPr lang="en-US" sz="2400">
              <a:ea typeface="Calibri"/>
              <a:cs typeface="Calibri"/>
            </a:endParaRPr>
          </a:p>
          <a:p>
            <a:endParaRPr lang="en-US" sz="5400" dirty="0">
              <a:ea typeface="Calibri"/>
              <a:cs typeface="Calibri"/>
            </a:endParaRPr>
          </a:p>
        </p:txBody>
      </p:sp>
    </p:spTree>
    <p:extLst>
      <p:ext uri="{BB962C8B-B14F-4D97-AF65-F5344CB8AC3E}">
        <p14:creationId xmlns:p14="http://schemas.microsoft.com/office/powerpoint/2010/main" val="97078342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7E53D-ACC7-5744-FAB9-89F1501AFAE1}"/>
              </a:ext>
            </a:extLst>
          </p:cNvPr>
          <p:cNvSpPr>
            <a:spLocks noGrp="1"/>
          </p:cNvSpPr>
          <p:nvPr>
            <p:ph type="title"/>
          </p:nvPr>
        </p:nvSpPr>
        <p:spPr>
          <a:xfrm>
            <a:off x="838200" y="365125"/>
            <a:ext cx="10515600" cy="628878"/>
          </a:xfrm>
        </p:spPr>
        <p:txBody>
          <a:bodyPr>
            <a:normAutofit fontScale="90000"/>
          </a:bodyPr>
          <a:lstStyle/>
          <a:p>
            <a:pPr algn="ctr"/>
            <a:br>
              <a:rPr lang="en-US" sz="3600" dirty="0">
                <a:latin typeface="Segoe UI"/>
                <a:cs typeface="Segoe UI"/>
              </a:rPr>
            </a:br>
            <a:r>
              <a:rPr lang="en-US" sz="3600" b="1">
                <a:latin typeface="Segoe UI"/>
                <a:cs typeface="Segoe UI"/>
              </a:rPr>
              <a:t>Tools for measuring organizational performance</a:t>
            </a:r>
            <a:endParaRPr lang="en-US" sz="36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67D0F08-EF42-6612-EC50-A0CB2273B1B8}"/>
              </a:ext>
            </a:extLst>
          </p:cNvPr>
          <p:cNvSpPr>
            <a:spLocks noGrp="1"/>
          </p:cNvSpPr>
          <p:nvPr>
            <p:ph idx="1"/>
          </p:nvPr>
        </p:nvSpPr>
        <p:spPr>
          <a:xfrm>
            <a:off x="838200" y="1292225"/>
            <a:ext cx="10515600" cy="5298395"/>
          </a:xfrm>
        </p:spPr>
        <p:txBody>
          <a:bodyPr vert="horz" lIns="91440" tIns="45720" rIns="91440" bIns="45720" rtlCol="0" anchor="t">
            <a:noAutofit/>
          </a:bodyPr>
          <a:lstStyle/>
          <a:p>
            <a:r>
              <a:rPr lang="en-US" sz="1800" dirty="0">
                <a:latin typeface="Segoe UI"/>
                <a:cs typeface="Segoe UI"/>
              </a:rPr>
              <a:t>Managers require </a:t>
            </a:r>
            <a:r>
              <a:rPr lang="en-US" sz="1800" b="1" dirty="0">
                <a:latin typeface="Segoe UI"/>
                <a:cs typeface="Segoe UI"/>
              </a:rPr>
              <a:t>appropriate tools</a:t>
            </a:r>
            <a:r>
              <a:rPr lang="en-US" sz="1800" dirty="0">
                <a:latin typeface="Segoe UI"/>
                <a:cs typeface="Segoe UI"/>
              </a:rPr>
              <a:t> to monitor and measure how well an organization is performing.</a:t>
            </a:r>
            <a:endParaRPr lang="en-US" sz="1800">
              <a:ea typeface="Calibri" panose="020F0502020204030204"/>
              <a:cs typeface="Calibri" panose="020F0502020204030204"/>
            </a:endParaRPr>
          </a:p>
          <a:p>
            <a:r>
              <a:rPr lang="en-US" sz="1800" dirty="0">
                <a:latin typeface="Segoe UI"/>
                <a:ea typeface="Calibri"/>
                <a:cs typeface="Segoe UI"/>
              </a:rPr>
              <a:t>These controls can be applied at </a:t>
            </a:r>
            <a:r>
              <a:rPr lang="en-US" sz="1800" b="1" dirty="0">
                <a:latin typeface="Segoe UI"/>
                <a:ea typeface="Calibri"/>
                <a:cs typeface="Segoe UI"/>
              </a:rPr>
              <a:t>different stages of an activity</a:t>
            </a:r>
            <a:r>
              <a:rPr lang="en-US" sz="1800" dirty="0">
                <a:latin typeface="Segoe UI"/>
                <a:ea typeface="Calibri"/>
                <a:cs typeface="Segoe UI"/>
              </a:rPr>
              <a:t>: </a:t>
            </a:r>
          </a:p>
          <a:p>
            <a:r>
              <a:rPr lang="en-US" sz="1800" b="1">
                <a:latin typeface="Segoe UI"/>
                <a:ea typeface="Calibri"/>
                <a:cs typeface="Segoe UI"/>
              </a:rPr>
              <a:t>Before the activity begins</a:t>
            </a:r>
            <a:endParaRPr lang="en-US" sz="1800" dirty="0">
              <a:latin typeface="Segoe UI"/>
              <a:ea typeface="Calibri"/>
              <a:cs typeface="Segoe UI"/>
            </a:endParaRPr>
          </a:p>
          <a:p>
            <a:r>
              <a:rPr lang="en-US" sz="1800" b="1">
                <a:latin typeface="Segoe UI"/>
                <a:ea typeface="Calibri"/>
                <a:cs typeface="Segoe UI"/>
              </a:rPr>
              <a:t>During the activity</a:t>
            </a:r>
            <a:endParaRPr lang="en-US" sz="1800" dirty="0">
              <a:latin typeface="Segoe UI"/>
              <a:ea typeface="Calibri"/>
              <a:cs typeface="Segoe UI"/>
            </a:endParaRPr>
          </a:p>
          <a:p>
            <a:r>
              <a:rPr lang="en-US" sz="1800" b="1">
                <a:latin typeface="Segoe UI"/>
                <a:ea typeface="Calibri"/>
                <a:cs typeface="Segoe UI"/>
              </a:rPr>
              <a:t>After the activity is completed</a:t>
            </a:r>
            <a:endParaRPr lang="en-US" sz="1800" dirty="0">
              <a:latin typeface="Segoe UI"/>
              <a:ea typeface="Calibri"/>
              <a:cs typeface="Segoe UI"/>
            </a:endParaRPr>
          </a:p>
          <a:p>
            <a:r>
              <a:rPr lang="en-US" sz="1800">
                <a:latin typeface="Segoe UI"/>
                <a:ea typeface="Calibri"/>
                <a:cs typeface="Segoe UI"/>
              </a:rPr>
              <a:t>The three types of control are: </a:t>
            </a:r>
            <a:endParaRPr lang="en-US" sz="1800" dirty="0">
              <a:latin typeface="Segoe UI"/>
              <a:ea typeface="Calibri"/>
              <a:cs typeface="Segoe UI"/>
            </a:endParaRPr>
          </a:p>
          <a:p>
            <a:r>
              <a:rPr lang="en-US" sz="1800" b="1">
                <a:latin typeface="Segoe UI"/>
                <a:ea typeface="Calibri"/>
                <a:cs typeface="Segoe UI"/>
              </a:rPr>
              <a:t>Feedforward control</a:t>
            </a:r>
            <a:r>
              <a:rPr lang="en-US" sz="1800">
                <a:latin typeface="Segoe UI"/>
                <a:ea typeface="Calibri"/>
                <a:cs typeface="Segoe UI"/>
              </a:rPr>
              <a:t> – applied </a:t>
            </a:r>
            <a:r>
              <a:rPr lang="en-US" sz="1800" b="1">
                <a:latin typeface="Segoe UI"/>
                <a:ea typeface="Calibri"/>
                <a:cs typeface="Segoe UI"/>
              </a:rPr>
              <a:t>before</a:t>
            </a:r>
            <a:r>
              <a:rPr lang="en-US" sz="1800">
                <a:latin typeface="Segoe UI"/>
                <a:ea typeface="Calibri"/>
                <a:cs typeface="Segoe UI"/>
              </a:rPr>
              <a:t> the activity to prevent problems.</a:t>
            </a:r>
            <a:endParaRPr lang="en-US" sz="1800" dirty="0">
              <a:latin typeface="Segoe UI"/>
              <a:ea typeface="Calibri"/>
              <a:cs typeface="Segoe UI"/>
            </a:endParaRPr>
          </a:p>
          <a:p>
            <a:r>
              <a:rPr lang="en-US" sz="1800" b="1">
                <a:latin typeface="Segoe UI"/>
                <a:ea typeface="Calibri"/>
                <a:cs typeface="Segoe UI"/>
              </a:rPr>
              <a:t>Concurrent control</a:t>
            </a:r>
            <a:r>
              <a:rPr lang="en-US" sz="1800">
                <a:latin typeface="Segoe UI"/>
                <a:ea typeface="Calibri"/>
                <a:cs typeface="Segoe UI"/>
              </a:rPr>
              <a:t> – applied </a:t>
            </a:r>
            <a:r>
              <a:rPr lang="en-US" sz="1800" b="1">
                <a:latin typeface="Segoe UI"/>
                <a:ea typeface="Calibri"/>
                <a:cs typeface="Segoe UI"/>
              </a:rPr>
              <a:t>during</a:t>
            </a:r>
            <a:r>
              <a:rPr lang="en-US" sz="1800">
                <a:latin typeface="Segoe UI"/>
                <a:ea typeface="Calibri"/>
                <a:cs typeface="Segoe UI"/>
              </a:rPr>
              <a:t> the activity to ensure it stays on track.</a:t>
            </a:r>
            <a:endParaRPr lang="en-US" sz="1800" dirty="0">
              <a:latin typeface="Segoe UI"/>
              <a:ea typeface="Calibri"/>
              <a:cs typeface="Segoe UI"/>
            </a:endParaRPr>
          </a:p>
          <a:p>
            <a:r>
              <a:rPr lang="en-US" sz="1800" b="1">
                <a:latin typeface="Segoe UI"/>
                <a:ea typeface="Calibri"/>
                <a:cs typeface="Segoe UI"/>
              </a:rPr>
              <a:t>Feedback control</a:t>
            </a:r>
            <a:r>
              <a:rPr lang="en-US" sz="1800">
                <a:latin typeface="Segoe UI"/>
                <a:ea typeface="Calibri"/>
                <a:cs typeface="Segoe UI"/>
              </a:rPr>
              <a:t> – applied </a:t>
            </a:r>
            <a:r>
              <a:rPr lang="en-US" sz="1800" b="1">
                <a:latin typeface="Segoe UI"/>
                <a:ea typeface="Calibri"/>
                <a:cs typeface="Segoe UI"/>
              </a:rPr>
              <a:t>after</a:t>
            </a:r>
            <a:r>
              <a:rPr lang="en-US" sz="1800">
                <a:latin typeface="Segoe UI"/>
                <a:ea typeface="Calibri"/>
                <a:cs typeface="Segoe UI"/>
              </a:rPr>
              <a:t> the activity to evaluate results and improve future performance.</a:t>
            </a:r>
            <a:endParaRPr lang="en-US" sz="1800" dirty="0">
              <a:latin typeface="Segoe UI"/>
              <a:ea typeface="Calibri"/>
              <a:cs typeface="Segoe UI"/>
            </a:endParaRPr>
          </a:p>
          <a:p>
            <a:r>
              <a:rPr lang="en-US" sz="1800">
                <a:latin typeface="Segoe UI"/>
                <a:ea typeface="Calibri"/>
                <a:cs typeface="Segoe UI"/>
              </a:rPr>
              <a:t>Before exploring specific tools, the text introduces </a:t>
            </a:r>
            <a:r>
              <a:rPr lang="en-US" sz="1800" b="1">
                <a:latin typeface="Segoe UI"/>
                <a:ea typeface="Calibri"/>
                <a:cs typeface="Segoe UI"/>
              </a:rPr>
              <a:t>three main types of control</a:t>
            </a:r>
            <a:r>
              <a:rPr lang="en-US" sz="1800">
                <a:latin typeface="Segoe UI"/>
                <a:ea typeface="Calibri"/>
                <a:cs typeface="Segoe UI"/>
              </a:rPr>
              <a:t>: </a:t>
            </a:r>
            <a:endParaRPr lang="en-US" sz="1800" dirty="0">
              <a:latin typeface="Segoe UI"/>
              <a:ea typeface="Calibri"/>
              <a:cs typeface="Segoe UI"/>
            </a:endParaRPr>
          </a:p>
          <a:p>
            <a:r>
              <a:rPr lang="en-US" sz="1800" b="1" dirty="0">
                <a:latin typeface="Segoe UI"/>
                <a:ea typeface="Calibri"/>
                <a:cs typeface="Segoe UI"/>
              </a:rPr>
              <a:t>Feedforward control</a:t>
            </a:r>
            <a:r>
              <a:rPr lang="en-US" sz="1800" dirty="0">
                <a:latin typeface="Segoe UI"/>
                <a:ea typeface="Calibri"/>
                <a:cs typeface="Segoe UI"/>
              </a:rPr>
              <a:t> (anticipates issues before they occur)</a:t>
            </a:r>
          </a:p>
          <a:p>
            <a:r>
              <a:rPr lang="en-US" sz="1800" b="1">
                <a:latin typeface="Segoe UI"/>
                <a:ea typeface="Calibri"/>
                <a:cs typeface="Segoe UI"/>
              </a:rPr>
              <a:t>Concurrent control</a:t>
            </a:r>
            <a:r>
              <a:rPr lang="en-US" sz="1800">
                <a:latin typeface="Segoe UI"/>
                <a:ea typeface="Calibri"/>
                <a:cs typeface="Segoe UI"/>
              </a:rPr>
              <a:t> (monitors activities in real time)</a:t>
            </a:r>
            <a:endParaRPr lang="en-US" sz="1800" dirty="0">
              <a:latin typeface="Segoe UI"/>
              <a:ea typeface="Calibri"/>
              <a:cs typeface="Segoe UI"/>
            </a:endParaRPr>
          </a:p>
          <a:p>
            <a:r>
              <a:rPr lang="en-US" sz="1800" b="1">
                <a:latin typeface="Segoe UI"/>
                <a:ea typeface="Calibri"/>
                <a:cs typeface="Segoe UI"/>
              </a:rPr>
              <a:t>Feedback control</a:t>
            </a:r>
            <a:r>
              <a:rPr lang="en-US" sz="1800">
                <a:latin typeface="Segoe UI"/>
                <a:ea typeface="Calibri"/>
                <a:cs typeface="Segoe UI"/>
              </a:rPr>
              <a:t> (evaluates results after completion)</a:t>
            </a:r>
            <a:endParaRPr lang="en-US" sz="1800" dirty="0">
              <a:latin typeface="Segoe UI"/>
              <a:ea typeface="Calibri"/>
              <a:cs typeface="Segoe UI"/>
            </a:endParaRPr>
          </a:p>
          <a:p>
            <a:endParaRPr lang="en-US" sz="4400" dirty="0">
              <a:latin typeface="Calibri"/>
              <a:ea typeface="Calibri"/>
              <a:cs typeface="Calibri"/>
            </a:endParaRPr>
          </a:p>
          <a:p>
            <a:endParaRPr lang="en-US" sz="1400" dirty="0">
              <a:latin typeface="Segoe UI"/>
              <a:ea typeface="Calibri"/>
              <a:cs typeface="Segoe UI"/>
            </a:endParaRPr>
          </a:p>
          <a:p>
            <a:endParaRPr lang="en-US" sz="3600" dirty="0">
              <a:ea typeface="Calibri"/>
              <a:cs typeface="Calibri"/>
            </a:endParaRPr>
          </a:p>
        </p:txBody>
      </p:sp>
    </p:spTree>
    <p:extLst>
      <p:ext uri="{BB962C8B-B14F-4D97-AF65-F5344CB8AC3E}">
        <p14:creationId xmlns:p14="http://schemas.microsoft.com/office/powerpoint/2010/main" val="315050009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FC1F082-C364-3114-2E10-59974F1FFC3A}"/>
              </a:ext>
            </a:extLst>
          </p:cNvPr>
          <p:cNvPicPr>
            <a:picLocks noChangeAspect="1"/>
          </p:cNvPicPr>
          <p:nvPr/>
        </p:nvPicPr>
        <p:blipFill>
          <a:blip r:embed="rId2"/>
          <a:stretch>
            <a:fillRect/>
          </a:stretch>
        </p:blipFill>
        <p:spPr>
          <a:xfrm>
            <a:off x="180110" y="788856"/>
            <a:ext cx="11853095" cy="5429490"/>
          </a:xfrm>
          <a:prstGeom prst="rect">
            <a:avLst/>
          </a:prstGeom>
        </p:spPr>
      </p:pic>
    </p:spTree>
    <p:extLst>
      <p:ext uri="{BB962C8B-B14F-4D97-AF65-F5344CB8AC3E}">
        <p14:creationId xmlns:p14="http://schemas.microsoft.com/office/powerpoint/2010/main" val="3671024861"/>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1F186-9F42-2B35-EDE7-DE74E6D56CF0}"/>
              </a:ext>
            </a:extLst>
          </p:cNvPr>
          <p:cNvSpPr>
            <a:spLocks noGrp="1"/>
          </p:cNvSpPr>
          <p:nvPr>
            <p:ph type="title"/>
          </p:nvPr>
        </p:nvSpPr>
        <p:spPr>
          <a:xfrm>
            <a:off x="838200" y="365125"/>
            <a:ext cx="10515600" cy="841149"/>
          </a:xfrm>
        </p:spPr>
        <p:txBody>
          <a:bodyPr>
            <a:normAutofit/>
          </a:bodyPr>
          <a:lstStyle/>
          <a:p>
            <a:pPr algn="ctr"/>
            <a:r>
              <a:rPr lang="en-US" sz="5400" b="1">
                <a:latin typeface="Segoe UI"/>
                <a:cs typeface="Segoe UI"/>
              </a:rPr>
              <a:t>Feedforward Control</a:t>
            </a:r>
            <a:endParaRPr lang="en-US" sz="54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01E2CF6A-B6F4-616A-6ACB-D5C3BDF1CD04}"/>
              </a:ext>
            </a:extLst>
          </p:cNvPr>
          <p:cNvSpPr>
            <a:spLocks noGrp="1"/>
          </p:cNvSpPr>
          <p:nvPr>
            <p:ph idx="1"/>
          </p:nvPr>
        </p:nvSpPr>
        <p:spPr>
          <a:xfrm>
            <a:off x="838200" y="1308555"/>
            <a:ext cx="10515600" cy="5456235"/>
          </a:xfrm>
        </p:spPr>
        <p:txBody>
          <a:bodyPr vert="horz" lIns="91440" tIns="45720" rIns="91440" bIns="45720" rtlCol="0" anchor="t">
            <a:noAutofit/>
          </a:bodyPr>
          <a:lstStyle/>
          <a:p>
            <a:r>
              <a:rPr lang="en-US" sz="2000" b="1" dirty="0">
                <a:latin typeface="Segoe UI"/>
                <a:cs typeface="Segoe UI"/>
              </a:rPr>
              <a:t>Feedforward control definition</a:t>
            </a:r>
            <a:r>
              <a:rPr lang="en-US" sz="2000" dirty="0">
                <a:latin typeface="Segoe UI"/>
                <a:cs typeface="Segoe UI"/>
              </a:rPr>
              <a:t>: A proactive control method that prevents problems by taking action </a:t>
            </a:r>
            <a:r>
              <a:rPr lang="en-US" sz="2000" i="1" dirty="0">
                <a:latin typeface="Segoe UI"/>
                <a:cs typeface="Segoe UI"/>
              </a:rPr>
              <a:t>before</a:t>
            </a:r>
            <a:r>
              <a:rPr lang="en-US" sz="2000" dirty="0">
                <a:latin typeface="Segoe UI"/>
                <a:cs typeface="Segoe UI"/>
              </a:rPr>
              <a:t> an activity occurs.</a:t>
            </a:r>
            <a:endParaRPr lang="en-US" sz="2000">
              <a:ea typeface="Calibri" panose="020F0502020204030204"/>
              <a:cs typeface="Calibri" panose="020F0502020204030204"/>
            </a:endParaRPr>
          </a:p>
          <a:p>
            <a:r>
              <a:rPr lang="en-US" sz="2000" b="1">
                <a:latin typeface="Segoe UI"/>
                <a:cs typeface="Segoe UI"/>
              </a:rPr>
              <a:t>Purpose</a:t>
            </a:r>
            <a:r>
              <a:rPr lang="en-US" sz="2000">
                <a:latin typeface="Segoe UI"/>
                <a:cs typeface="Segoe UI"/>
              </a:rPr>
              <a:t>: Designed to avoid errors and issues rather than fixing them after they happen.</a:t>
            </a:r>
            <a:endParaRPr lang="en-US" sz="2000">
              <a:ea typeface="Calibri"/>
              <a:cs typeface="Calibri"/>
            </a:endParaRPr>
          </a:p>
          <a:p>
            <a:r>
              <a:rPr lang="en-US" sz="2000" b="1">
                <a:latin typeface="Segoe UI"/>
                <a:cs typeface="Segoe UI"/>
              </a:rPr>
              <a:t>Healthcare example</a:t>
            </a:r>
            <a:r>
              <a:rPr lang="en-US" sz="2000">
                <a:latin typeface="Segoe UI"/>
                <a:cs typeface="Segoe UI"/>
              </a:rPr>
              <a:t>: Hospitals implement protocols to prevent misdiagnosis or premature discharge that could lead to serious outcomes (e.g., untreated infections or heart attacks).</a:t>
            </a:r>
            <a:endParaRPr lang="en-US" sz="2000">
              <a:ea typeface="Calibri"/>
              <a:cs typeface="Calibri"/>
            </a:endParaRPr>
          </a:p>
          <a:p>
            <a:r>
              <a:rPr lang="en-US" sz="2000" b="1" dirty="0">
                <a:latin typeface="Segoe UI"/>
                <a:cs typeface="Segoe UI"/>
              </a:rPr>
              <a:t>Business example (McDonald’s)</a:t>
            </a:r>
            <a:r>
              <a:rPr lang="en-US" sz="2000" dirty="0">
                <a:latin typeface="Segoe UI"/>
                <a:cs typeface="Segoe UI"/>
              </a:rPr>
              <a:t>: Ensures consistent product quality worldwide by training suppliers and standardizing processes (e.g., same taste in different locations).</a:t>
            </a:r>
            <a:endParaRPr lang="en-US" sz="2000">
              <a:ea typeface="Calibri"/>
              <a:cs typeface="Calibri"/>
            </a:endParaRPr>
          </a:p>
          <a:p>
            <a:r>
              <a:rPr lang="en-US" sz="2000" b="1">
                <a:latin typeface="Segoe UI"/>
                <a:cs typeface="Segoe UI"/>
              </a:rPr>
              <a:t>Industrial example</a:t>
            </a:r>
            <a:r>
              <a:rPr lang="en-US" sz="2000">
                <a:latin typeface="Segoe UI"/>
                <a:cs typeface="Segoe UI"/>
              </a:rPr>
              <a:t>: Preventive maintenance in nuclear power plants to detect and avoid equipment failures before accidents occur.</a:t>
            </a:r>
            <a:endParaRPr lang="en-US" sz="2000">
              <a:ea typeface="Calibri"/>
              <a:cs typeface="Calibri"/>
            </a:endParaRPr>
          </a:p>
          <a:p>
            <a:r>
              <a:rPr lang="en-US" sz="2000" b="1" dirty="0">
                <a:latin typeface="Segoe UI"/>
                <a:cs typeface="Segoe UI"/>
              </a:rPr>
              <a:t>Key principle</a:t>
            </a:r>
            <a:r>
              <a:rPr lang="en-US" sz="2000" dirty="0">
                <a:latin typeface="Segoe UI"/>
                <a:cs typeface="Segoe UI"/>
              </a:rPr>
              <a:t>: Management must act in advance to stop problems before damage (e.g., poor quality, lost customers, lost revenue) occurs.</a:t>
            </a:r>
            <a:endParaRPr lang="en-US" sz="2000">
              <a:ea typeface="Calibri"/>
              <a:cs typeface="Calibri"/>
            </a:endParaRPr>
          </a:p>
          <a:p>
            <a:r>
              <a:rPr lang="en-US" sz="2000" b="1" dirty="0">
                <a:latin typeface="Segoe UI"/>
                <a:cs typeface="Segoe UI"/>
              </a:rPr>
              <a:t>Requirement</a:t>
            </a:r>
            <a:r>
              <a:rPr lang="en-US" sz="2000" dirty="0">
                <a:latin typeface="Segoe UI"/>
                <a:cs typeface="Segoe UI"/>
              </a:rPr>
              <a:t>: Depends on timely and accurate information, which can be difficult to obtain.</a:t>
            </a:r>
            <a:endParaRPr lang="en-US" sz="2000">
              <a:ea typeface="Calibri"/>
              <a:cs typeface="Calibri"/>
            </a:endParaRPr>
          </a:p>
          <a:p>
            <a:r>
              <a:rPr lang="en-US" sz="2000" b="1">
                <a:latin typeface="Segoe UI"/>
                <a:cs typeface="Segoe UI"/>
              </a:rPr>
              <a:t>Limitation</a:t>
            </a:r>
            <a:r>
              <a:rPr lang="en-US" sz="2000">
                <a:latin typeface="Segoe UI"/>
                <a:cs typeface="Segoe UI"/>
              </a:rPr>
              <a:t>: Because of information challenges, managers often rely on other types of control methods in addition to feedforward control.</a:t>
            </a:r>
            <a:endParaRPr lang="en-US" sz="2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153133824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574B8FF-93D7-879A-1BE5-EBDFC0B633D1}"/>
              </a:ext>
            </a:extLst>
          </p:cNvPr>
          <p:cNvPicPr>
            <a:picLocks noChangeAspect="1"/>
          </p:cNvPicPr>
          <p:nvPr/>
        </p:nvPicPr>
        <p:blipFill>
          <a:blip r:embed="rId2"/>
          <a:stretch>
            <a:fillRect/>
          </a:stretch>
        </p:blipFill>
        <p:spPr>
          <a:xfrm>
            <a:off x="849980" y="-82550"/>
            <a:ext cx="5671469" cy="6858000"/>
          </a:xfrm>
          <a:prstGeom prst="rect">
            <a:avLst/>
          </a:prstGeom>
        </p:spPr>
      </p:pic>
      <p:pic>
        <p:nvPicPr>
          <p:cNvPr id="5" name="Picture 4">
            <a:extLst>
              <a:ext uri="{FF2B5EF4-FFF2-40B4-BE49-F238E27FC236}">
                <a16:creationId xmlns:a16="http://schemas.microsoft.com/office/drawing/2014/main" id="{5AA3594E-0A70-5DCF-9A84-00F99761622B}"/>
              </a:ext>
            </a:extLst>
          </p:cNvPr>
          <p:cNvPicPr>
            <a:picLocks noChangeAspect="1"/>
          </p:cNvPicPr>
          <p:nvPr/>
        </p:nvPicPr>
        <p:blipFill>
          <a:blip r:embed="rId3"/>
          <a:stretch>
            <a:fillRect/>
          </a:stretch>
        </p:blipFill>
        <p:spPr>
          <a:xfrm>
            <a:off x="7173912" y="1754187"/>
            <a:ext cx="4029075" cy="2828925"/>
          </a:xfrm>
          <a:prstGeom prst="rect">
            <a:avLst/>
          </a:prstGeom>
        </p:spPr>
      </p:pic>
    </p:spTree>
    <p:extLst>
      <p:ext uri="{BB962C8B-B14F-4D97-AF65-F5344CB8AC3E}">
        <p14:creationId xmlns:p14="http://schemas.microsoft.com/office/powerpoint/2010/main" val="2299795291"/>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D1926-2BF6-11AA-F41B-D6F4204EACFD}"/>
              </a:ext>
            </a:extLst>
          </p:cNvPr>
          <p:cNvSpPr>
            <a:spLocks noGrp="1"/>
          </p:cNvSpPr>
          <p:nvPr>
            <p:ph type="title"/>
          </p:nvPr>
        </p:nvSpPr>
        <p:spPr>
          <a:xfrm>
            <a:off x="838200" y="365125"/>
            <a:ext cx="10515600" cy="890135"/>
          </a:xfrm>
        </p:spPr>
        <p:txBody>
          <a:bodyPr>
            <a:normAutofit fontScale="90000"/>
          </a:bodyPr>
          <a:lstStyle/>
          <a:p>
            <a:pPr algn="ctr"/>
            <a:r>
              <a:rPr lang="en-US" sz="6600" b="1">
                <a:latin typeface="Segoe UI"/>
                <a:cs typeface="Segoe UI"/>
              </a:rPr>
              <a:t>Concurrent Control</a:t>
            </a:r>
            <a:endParaRPr lang="en-US" sz="66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F9A3E188-BB8F-2219-DA7A-996D86E3219F}"/>
              </a:ext>
            </a:extLst>
          </p:cNvPr>
          <p:cNvSpPr>
            <a:spLocks noGrp="1"/>
          </p:cNvSpPr>
          <p:nvPr>
            <p:ph idx="1"/>
          </p:nvPr>
        </p:nvSpPr>
        <p:spPr>
          <a:xfrm>
            <a:off x="838200" y="1520825"/>
            <a:ext cx="10515600" cy="4977266"/>
          </a:xfrm>
        </p:spPr>
        <p:txBody>
          <a:bodyPr vert="horz" lIns="91440" tIns="45720" rIns="91440" bIns="45720" rtlCol="0" anchor="t">
            <a:noAutofit/>
          </a:bodyPr>
          <a:lstStyle/>
          <a:p>
            <a:r>
              <a:rPr lang="en-US" sz="2000" b="1">
                <a:latin typeface="Segoe UI"/>
                <a:cs typeface="Segoe UI"/>
              </a:rPr>
              <a:t>Concurrent control definition</a:t>
            </a:r>
            <a:r>
              <a:rPr lang="en-US" sz="2000">
                <a:latin typeface="Segoe UI"/>
                <a:cs typeface="Segoe UI"/>
              </a:rPr>
              <a:t>: A control method that occurs </a:t>
            </a:r>
            <a:r>
              <a:rPr lang="en-US" sz="2000" i="1">
                <a:latin typeface="Segoe UI"/>
                <a:cs typeface="Segoe UI"/>
              </a:rPr>
              <a:t>during</a:t>
            </a:r>
            <a:r>
              <a:rPr lang="en-US" sz="2000">
                <a:latin typeface="Segoe UI"/>
                <a:cs typeface="Segoe UI"/>
              </a:rPr>
              <a:t> a work activity while it is in progress.</a:t>
            </a:r>
            <a:endParaRPr lang="en-US" sz="2000">
              <a:ea typeface="Calibri" panose="020F0502020204030204"/>
              <a:cs typeface="Calibri" panose="020F0502020204030204"/>
            </a:endParaRPr>
          </a:p>
          <a:p>
            <a:r>
              <a:rPr lang="en-US" sz="2000" b="1" dirty="0">
                <a:latin typeface="Segoe UI"/>
                <a:cs typeface="Segoe UI"/>
              </a:rPr>
              <a:t>Purpose</a:t>
            </a:r>
            <a:r>
              <a:rPr lang="en-US" sz="2000" dirty="0">
                <a:latin typeface="Segoe UI"/>
                <a:cs typeface="Segoe UI"/>
              </a:rPr>
              <a:t>: Ensures quality and correct performance in real time by monitoring and making adjustments as tasks are carried out.</a:t>
            </a:r>
            <a:endParaRPr lang="en-US" sz="2000">
              <a:ea typeface="Calibri"/>
              <a:cs typeface="Calibri"/>
            </a:endParaRPr>
          </a:p>
          <a:p>
            <a:r>
              <a:rPr lang="en-US" sz="2000" b="1">
                <a:latin typeface="Segoe UI"/>
                <a:cs typeface="Segoe UI"/>
              </a:rPr>
              <a:t>Example (Rolls-Royce production)</a:t>
            </a:r>
            <a:r>
              <a:rPr lang="en-US" sz="2000">
                <a:latin typeface="Segoe UI"/>
                <a:cs typeface="Segoe UI"/>
              </a:rPr>
              <a:t>: Workers remove defects from materials before assembly; continuous monitoring at each stage helps prevent substandard products.</a:t>
            </a:r>
            <a:endParaRPr lang="en-US" sz="2000">
              <a:ea typeface="Calibri"/>
              <a:cs typeface="Calibri"/>
            </a:endParaRPr>
          </a:p>
          <a:p>
            <a:r>
              <a:rPr lang="en-US" sz="2000" b="1" dirty="0">
                <a:latin typeface="Segoe UI"/>
                <a:cs typeface="Segoe UI"/>
              </a:rPr>
              <a:t>Key method</a:t>
            </a:r>
            <a:r>
              <a:rPr lang="en-US" sz="2000" dirty="0">
                <a:latin typeface="Segoe UI"/>
                <a:cs typeface="Segoe UI"/>
              </a:rPr>
              <a:t>: Direct supervision is the most common form of concurrent control.</a:t>
            </a:r>
            <a:endParaRPr lang="en-US" sz="2000">
              <a:ea typeface="Calibri"/>
              <a:cs typeface="Calibri"/>
            </a:endParaRPr>
          </a:p>
          <a:p>
            <a:r>
              <a:rPr lang="en-US" sz="2000" b="1" dirty="0">
                <a:latin typeface="Segoe UI"/>
                <a:cs typeface="Segoe UI"/>
              </a:rPr>
              <a:t>Example (Valley Forge Casino)</a:t>
            </a:r>
            <a:r>
              <a:rPr lang="en-US" sz="2000" dirty="0">
                <a:latin typeface="Segoe UI"/>
                <a:cs typeface="Segoe UI"/>
              </a:rPr>
              <a:t>: A CEO worked alongside staff, identified inefficiencies (e.g., elevator delays), and implemented practical solutions to improve productivity.</a:t>
            </a:r>
            <a:endParaRPr lang="en-US" sz="2000">
              <a:ea typeface="Calibri"/>
              <a:cs typeface="Calibri"/>
            </a:endParaRPr>
          </a:p>
          <a:p>
            <a:r>
              <a:rPr lang="en-US" sz="2000" b="1" dirty="0">
                <a:latin typeface="Segoe UI"/>
                <a:cs typeface="Segoe UI"/>
              </a:rPr>
              <a:t>Example (NIC Inc.)</a:t>
            </a:r>
            <a:r>
              <a:rPr lang="en-US" sz="2000" dirty="0">
                <a:latin typeface="Segoe UI"/>
                <a:cs typeface="Segoe UI"/>
              </a:rPr>
              <a:t>: A CEO visits branches to observe operations closely and interact with employees (“Ask the CEO” initiative).</a:t>
            </a:r>
            <a:endParaRPr lang="en-US" sz="2000">
              <a:ea typeface="Calibri"/>
              <a:cs typeface="Calibri"/>
            </a:endParaRPr>
          </a:p>
          <a:p>
            <a:r>
              <a:rPr lang="en-US" sz="2000" b="1" dirty="0">
                <a:latin typeface="Segoe UI"/>
                <a:cs typeface="Segoe UI"/>
              </a:rPr>
              <a:t>Benefit</a:t>
            </a:r>
            <a:r>
              <a:rPr lang="en-US" sz="2000" dirty="0">
                <a:latin typeface="Segoe UI"/>
                <a:cs typeface="Segoe UI"/>
              </a:rPr>
              <a:t>: Helps managers detect and fix problems immediately before they escalate.</a:t>
            </a:r>
            <a:endParaRPr lang="en-US" sz="2000">
              <a:ea typeface="Calibri"/>
              <a:cs typeface="Calibri"/>
            </a:endParaRPr>
          </a:p>
          <a:p>
            <a:r>
              <a:rPr lang="en-US" sz="2000" b="1" dirty="0">
                <a:latin typeface="Segoe UI"/>
                <a:cs typeface="Segoe UI"/>
              </a:rPr>
              <a:t>Who benefits most</a:t>
            </a:r>
            <a:r>
              <a:rPr lang="en-US" sz="2000" dirty="0">
                <a:latin typeface="Segoe UI"/>
                <a:cs typeface="Segoe UI"/>
              </a:rPr>
              <a:t>: Especially useful for first-line managers who oversee day-to-day operations.</a:t>
            </a:r>
            <a:endParaRPr lang="en-US" sz="20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4108399310"/>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9EC37-6EFC-FB58-78A1-46074940098D}"/>
              </a:ext>
            </a:extLst>
          </p:cNvPr>
          <p:cNvSpPr>
            <a:spLocks noGrp="1"/>
          </p:cNvSpPr>
          <p:nvPr>
            <p:ph type="title"/>
          </p:nvPr>
        </p:nvSpPr>
        <p:spPr>
          <a:xfrm>
            <a:off x="838200" y="365125"/>
            <a:ext cx="10515600" cy="1031649"/>
          </a:xfrm>
        </p:spPr>
        <p:txBody>
          <a:bodyPr/>
          <a:lstStyle/>
          <a:p>
            <a:pPr algn="ctr"/>
            <a:r>
              <a:rPr lang="en-US" sz="5400" b="1">
                <a:latin typeface="Segoe UI"/>
                <a:cs typeface="Segoe UI"/>
              </a:rPr>
              <a:t>Feedback Control</a:t>
            </a:r>
            <a:r>
              <a:rPr lang="en-US" sz="5400" b="1" dirty="0">
                <a:latin typeface="Segoe UI"/>
                <a:cs typeface="Segoe UI"/>
              </a:rPr>
              <a:t> </a:t>
            </a:r>
            <a:endParaRPr lang="en-US" sz="5400" dirty="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20A0ACE-0762-3B70-DD91-C7C99C7CBAD8}"/>
              </a:ext>
            </a:extLst>
          </p:cNvPr>
          <p:cNvSpPr>
            <a:spLocks noGrp="1"/>
          </p:cNvSpPr>
          <p:nvPr>
            <p:ph idx="1"/>
          </p:nvPr>
        </p:nvSpPr>
        <p:spPr>
          <a:xfrm>
            <a:off x="838200" y="1613354"/>
            <a:ext cx="10515600" cy="4966380"/>
          </a:xfrm>
        </p:spPr>
        <p:txBody>
          <a:bodyPr vert="horz" lIns="91440" tIns="45720" rIns="91440" bIns="45720" rtlCol="0" anchor="t">
            <a:noAutofit/>
          </a:bodyPr>
          <a:lstStyle/>
          <a:p>
            <a:r>
              <a:rPr lang="en-US" sz="1800" b="1">
                <a:latin typeface="Segoe UI"/>
                <a:cs typeface="Segoe UI"/>
              </a:rPr>
              <a:t>Feedback control definition</a:t>
            </a:r>
            <a:r>
              <a:rPr lang="en-US" sz="1800">
                <a:latin typeface="Segoe UI"/>
                <a:cs typeface="Segoe UI"/>
              </a:rPr>
              <a:t>: A control method that occurs </a:t>
            </a:r>
            <a:r>
              <a:rPr lang="en-US" sz="1800" i="1">
                <a:latin typeface="Segoe UI"/>
                <a:cs typeface="Segoe UI"/>
              </a:rPr>
              <a:t>after</a:t>
            </a:r>
            <a:r>
              <a:rPr lang="en-US" sz="1800">
                <a:latin typeface="Segoe UI"/>
                <a:cs typeface="Segoe UI"/>
              </a:rPr>
              <a:t> an activity has been completed.</a:t>
            </a:r>
            <a:endParaRPr lang="en-US" sz="1800">
              <a:ea typeface="Calibri" panose="020F0502020204030204"/>
              <a:cs typeface="Calibri" panose="020F0502020204030204"/>
            </a:endParaRPr>
          </a:p>
          <a:p>
            <a:r>
              <a:rPr lang="en-US" sz="1800" b="1" dirty="0">
                <a:latin typeface="Segoe UI"/>
                <a:cs typeface="Segoe UI"/>
              </a:rPr>
              <a:t>Popularity</a:t>
            </a:r>
            <a:r>
              <a:rPr lang="en-US" sz="1800" dirty="0">
                <a:latin typeface="Segoe UI"/>
                <a:cs typeface="Segoe UI"/>
              </a:rPr>
              <a:t>: It is the most commonly used type of control.</a:t>
            </a:r>
            <a:endParaRPr lang="en-US" sz="1800">
              <a:ea typeface="Calibri"/>
              <a:cs typeface="Calibri"/>
            </a:endParaRPr>
          </a:p>
          <a:p>
            <a:r>
              <a:rPr lang="en-US" sz="1800" b="1">
                <a:latin typeface="Segoe UI"/>
                <a:cs typeface="Segoe UI"/>
              </a:rPr>
              <a:t>Example (automobile industry)</a:t>
            </a:r>
            <a:r>
              <a:rPr lang="en-US" sz="1800">
                <a:latin typeface="Segoe UI"/>
                <a:cs typeface="Segoe UI"/>
              </a:rPr>
              <a:t>: Cars are inspected after assembly; those not meeting standards are sent back for correction.</a:t>
            </a:r>
            <a:endParaRPr lang="en-US" sz="1800">
              <a:ea typeface="Calibri"/>
              <a:cs typeface="Calibri"/>
            </a:endParaRPr>
          </a:p>
          <a:p>
            <a:r>
              <a:rPr lang="en-US" sz="1800" b="1" dirty="0">
                <a:latin typeface="Segoe UI"/>
                <a:cs typeface="Segoe UI"/>
              </a:rPr>
              <a:t>Key characteristic</a:t>
            </a:r>
            <a:r>
              <a:rPr lang="en-US" sz="1800" dirty="0">
                <a:latin typeface="Segoe UI"/>
                <a:cs typeface="Segoe UI"/>
              </a:rPr>
              <a:t>: Problems are identified only </a:t>
            </a:r>
            <a:r>
              <a:rPr lang="en-US" sz="1800" i="1" dirty="0">
                <a:latin typeface="Segoe UI"/>
                <a:cs typeface="Segoe UI"/>
              </a:rPr>
              <a:t>after they have occurred</a:t>
            </a:r>
            <a:r>
              <a:rPr lang="en-US" sz="1800" dirty="0">
                <a:latin typeface="Segoe UI"/>
                <a:cs typeface="Segoe UI"/>
              </a:rPr>
              <a:t>.</a:t>
            </a:r>
            <a:endParaRPr lang="en-US" sz="1800">
              <a:ea typeface="Calibri"/>
              <a:cs typeface="Calibri"/>
            </a:endParaRPr>
          </a:p>
          <a:p>
            <a:r>
              <a:rPr lang="en-US" sz="1800" b="1" dirty="0">
                <a:latin typeface="Segoe UI"/>
                <a:cs typeface="Segoe UI"/>
              </a:rPr>
              <a:t>Main disadvantage</a:t>
            </a:r>
            <a:r>
              <a:rPr lang="en-US" sz="1800" dirty="0">
                <a:latin typeface="Segoe UI"/>
                <a:cs typeface="Segoe UI"/>
              </a:rPr>
              <a:t>: Delayed detection can lead to waste, damage, and additional costs because issues have already happened.</a:t>
            </a:r>
            <a:endParaRPr lang="en-US" sz="1800">
              <a:ea typeface="Calibri"/>
              <a:cs typeface="Calibri"/>
            </a:endParaRPr>
          </a:p>
          <a:p>
            <a:r>
              <a:rPr lang="en-US" sz="1800" b="1" dirty="0">
                <a:latin typeface="Segoe UI"/>
                <a:cs typeface="Segoe UI"/>
              </a:rPr>
              <a:t>Limitation</a:t>
            </a:r>
            <a:r>
              <a:rPr lang="en-US" sz="1800" dirty="0">
                <a:latin typeface="Segoe UI"/>
                <a:cs typeface="Segoe UI"/>
              </a:rPr>
              <a:t>: Despite its drawbacks, it is often the only feasible control method in certain situations.</a:t>
            </a:r>
            <a:endParaRPr lang="en-US" sz="1800">
              <a:ea typeface="Calibri"/>
              <a:cs typeface="Calibri"/>
            </a:endParaRPr>
          </a:p>
          <a:p>
            <a:r>
              <a:rPr lang="en-US" sz="1800" b="1">
                <a:latin typeface="Segoe UI"/>
                <a:cs typeface="Segoe UI"/>
              </a:rPr>
              <a:t>Advantages</a:t>
            </a:r>
            <a:r>
              <a:rPr lang="en-US" sz="1800">
                <a:latin typeface="Segoe UI"/>
                <a:cs typeface="Segoe UI"/>
              </a:rPr>
              <a:t>:</a:t>
            </a:r>
            <a:endParaRPr lang="en-US" sz="1800">
              <a:ea typeface="Calibri"/>
              <a:cs typeface="Calibri"/>
            </a:endParaRPr>
          </a:p>
          <a:p>
            <a:r>
              <a:rPr lang="en-US" sz="1800">
                <a:latin typeface="Segoe UI"/>
                <a:cs typeface="Segoe UI"/>
              </a:rPr>
              <a:t>Provides managers with useful information about how effective planning efforts were.</a:t>
            </a:r>
            <a:endParaRPr lang="en-US" sz="1800">
              <a:ea typeface="Calibri"/>
              <a:cs typeface="Calibri"/>
            </a:endParaRPr>
          </a:p>
          <a:p>
            <a:r>
              <a:rPr lang="en-US" sz="1800" dirty="0">
                <a:latin typeface="Segoe UI"/>
                <a:cs typeface="Segoe UI"/>
              </a:rPr>
              <a:t>Helps compare actual performance with standards to identify deviations.</a:t>
            </a:r>
            <a:endParaRPr lang="en-US" sz="1800">
              <a:ea typeface="Calibri"/>
              <a:cs typeface="Calibri"/>
            </a:endParaRPr>
          </a:p>
          <a:p>
            <a:r>
              <a:rPr lang="en-US" sz="1800" dirty="0">
                <a:latin typeface="Segoe UI"/>
                <a:cs typeface="Segoe UI"/>
              </a:rPr>
              <a:t>Enables managers to adjust and improve future plans if performance differs significantly.</a:t>
            </a:r>
            <a:endParaRPr lang="en-US" sz="1800">
              <a:ea typeface="Calibri"/>
              <a:cs typeface="Calibri"/>
            </a:endParaRPr>
          </a:p>
          <a:p>
            <a:r>
              <a:rPr lang="en-US" sz="1800" b="1">
                <a:latin typeface="Segoe UI"/>
                <a:cs typeface="Segoe UI"/>
              </a:rPr>
              <a:t>Motivational benefit</a:t>
            </a:r>
            <a:r>
              <a:rPr lang="en-US" sz="1800">
                <a:latin typeface="Segoe UI"/>
                <a:cs typeface="Segoe UI"/>
              </a:rPr>
              <a:t>: Feedback informs people about their performance, which can improve motivation.</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57559319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EB99C-4D92-109A-AF0D-F2005F5C381D}"/>
              </a:ext>
            </a:extLst>
          </p:cNvPr>
          <p:cNvSpPr>
            <a:spLocks noGrp="1"/>
          </p:cNvSpPr>
          <p:nvPr>
            <p:ph type="title"/>
          </p:nvPr>
        </p:nvSpPr>
        <p:spPr>
          <a:xfrm>
            <a:off x="838200" y="365125"/>
            <a:ext cx="10515600" cy="803049"/>
          </a:xfrm>
        </p:spPr>
        <p:txBody>
          <a:bodyPr>
            <a:normAutofit/>
          </a:bodyPr>
          <a:lstStyle/>
          <a:p>
            <a:pPr algn="ctr"/>
            <a:r>
              <a:rPr lang="en-US" sz="4800" b="1">
                <a:latin typeface="Segoe UI"/>
                <a:cs typeface="Segoe UI"/>
              </a:rPr>
              <a:t>Financial Controls </a:t>
            </a:r>
            <a:endParaRPr lang="en-US" sz="12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B9A4A913-3E91-76EE-1FF7-9E5309C916BB}"/>
              </a:ext>
            </a:extLst>
          </p:cNvPr>
          <p:cNvSpPr>
            <a:spLocks noGrp="1"/>
          </p:cNvSpPr>
          <p:nvPr>
            <p:ph idx="1"/>
          </p:nvPr>
        </p:nvSpPr>
        <p:spPr>
          <a:xfrm>
            <a:off x="838200" y="1504497"/>
            <a:ext cx="10515600" cy="5216751"/>
          </a:xfrm>
        </p:spPr>
        <p:txBody>
          <a:bodyPr vert="horz" lIns="91440" tIns="45720" rIns="91440" bIns="45720" rtlCol="0" anchor="t">
            <a:noAutofit/>
          </a:bodyPr>
          <a:lstStyle/>
          <a:p>
            <a:r>
              <a:rPr lang="en-US" sz="1800" b="1" dirty="0">
                <a:latin typeface="Segoe UI"/>
                <a:cs typeface="Segoe UI"/>
              </a:rPr>
              <a:t>Financial controls purpose</a:t>
            </a:r>
            <a:r>
              <a:rPr lang="en-US" sz="1800" dirty="0">
                <a:latin typeface="Segoe UI"/>
                <a:cs typeface="Segoe UI"/>
              </a:rPr>
              <a:t>: Used by managers to help businesses achieve profitability and manage financial performance.</a:t>
            </a:r>
            <a:endParaRPr lang="en-US" sz="1800">
              <a:ea typeface="Calibri" panose="020F0502020204030204"/>
              <a:cs typeface="Calibri" panose="020F0502020204030204"/>
            </a:endParaRPr>
          </a:p>
          <a:p>
            <a:r>
              <a:rPr lang="en-US" sz="1800" b="1">
                <a:latin typeface="Segoe UI"/>
                <a:cs typeface="Segoe UI"/>
              </a:rPr>
              <a:t>Key activities</a:t>
            </a:r>
            <a:r>
              <a:rPr lang="en-US" sz="1800">
                <a:latin typeface="Segoe UI"/>
                <a:cs typeface="Segoe UI"/>
              </a:rPr>
              <a:t>:</a:t>
            </a:r>
            <a:endParaRPr lang="en-US" sz="1800">
              <a:ea typeface="Calibri"/>
              <a:cs typeface="Calibri"/>
            </a:endParaRPr>
          </a:p>
          <a:p>
            <a:r>
              <a:rPr lang="en-US" sz="1800" dirty="0">
                <a:latin typeface="Segoe UI"/>
                <a:cs typeface="Segoe UI"/>
              </a:rPr>
              <a:t>Analyzing income statements (e.g., quarterly) to identify excessive expenses.</a:t>
            </a:r>
            <a:endParaRPr lang="en-US" sz="1800">
              <a:ea typeface="Calibri"/>
              <a:cs typeface="Calibri"/>
            </a:endParaRPr>
          </a:p>
          <a:p>
            <a:r>
              <a:rPr lang="en-US" sz="1800">
                <a:latin typeface="Segoe UI"/>
                <a:cs typeface="Segoe UI"/>
              </a:rPr>
              <a:t>Calculating financial ratios to assess cash availability, debt levels, and asset use.</a:t>
            </a:r>
            <a:endParaRPr lang="en-US" sz="1800">
              <a:ea typeface="Calibri"/>
              <a:cs typeface="Calibri"/>
            </a:endParaRPr>
          </a:p>
          <a:p>
            <a:r>
              <a:rPr lang="en-US" sz="1800" b="1">
                <a:latin typeface="Segoe UI"/>
                <a:cs typeface="Segoe UI"/>
              </a:rPr>
              <a:t>Types of financial ratios</a:t>
            </a:r>
            <a:r>
              <a:rPr lang="en-US" sz="1800">
                <a:latin typeface="Segoe UI"/>
                <a:cs typeface="Segoe UI"/>
              </a:rPr>
              <a:t>:</a:t>
            </a:r>
            <a:endParaRPr lang="en-US" sz="1800">
              <a:ea typeface="Calibri"/>
              <a:cs typeface="Calibri"/>
            </a:endParaRPr>
          </a:p>
          <a:p>
            <a:r>
              <a:rPr lang="en-US" sz="1800" b="1">
                <a:latin typeface="Segoe UI"/>
                <a:cs typeface="Segoe UI"/>
              </a:rPr>
              <a:t>Liquidity ratios</a:t>
            </a:r>
            <a:r>
              <a:rPr lang="en-US" sz="1800">
                <a:latin typeface="Segoe UI"/>
                <a:cs typeface="Segoe UI"/>
              </a:rPr>
              <a:t>: Measure the ability to meet short-term (current) debt obligations.</a:t>
            </a:r>
            <a:endParaRPr lang="en-US" sz="1800">
              <a:ea typeface="Calibri"/>
              <a:cs typeface="Calibri"/>
            </a:endParaRPr>
          </a:p>
          <a:p>
            <a:r>
              <a:rPr lang="en-US" sz="1800" b="1">
                <a:latin typeface="Segoe UI"/>
                <a:cs typeface="Segoe UI"/>
              </a:rPr>
              <a:t>Leverage ratios</a:t>
            </a:r>
            <a:r>
              <a:rPr lang="en-US" sz="1800">
                <a:latin typeface="Segoe UI"/>
                <a:cs typeface="Segoe UI"/>
              </a:rPr>
              <a:t>: Assess the use of debt to finance assets and the ability to pay interest.</a:t>
            </a:r>
            <a:endParaRPr lang="en-US" sz="1800">
              <a:ea typeface="Calibri"/>
              <a:cs typeface="Calibri"/>
            </a:endParaRPr>
          </a:p>
          <a:p>
            <a:r>
              <a:rPr lang="en-US" sz="1800" b="1">
                <a:latin typeface="Segoe UI"/>
                <a:cs typeface="Segoe UI"/>
              </a:rPr>
              <a:t>Activity ratios</a:t>
            </a:r>
            <a:r>
              <a:rPr lang="en-US" sz="1800">
                <a:latin typeface="Segoe UI"/>
                <a:cs typeface="Segoe UI"/>
              </a:rPr>
              <a:t>: Evaluate how efficiently a company uses its assets.</a:t>
            </a:r>
            <a:endParaRPr lang="en-US" sz="1800">
              <a:ea typeface="Calibri"/>
              <a:cs typeface="Calibri"/>
            </a:endParaRPr>
          </a:p>
          <a:p>
            <a:r>
              <a:rPr lang="en-US" sz="1800" b="1">
                <a:latin typeface="Segoe UI"/>
                <a:cs typeface="Segoe UI"/>
              </a:rPr>
              <a:t>Profitability ratios</a:t>
            </a:r>
            <a:r>
              <a:rPr lang="en-US" sz="1800">
                <a:latin typeface="Segoe UI"/>
                <a:cs typeface="Segoe UI"/>
              </a:rPr>
              <a:t>: Measure how effectively assets are used to generate profits.</a:t>
            </a:r>
            <a:endParaRPr lang="en-US" sz="1800">
              <a:ea typeface="Calibri"/>
              <a:cs typeface="Calibri"/>
            </a:endParaRPr>
          </a:p>
          <a:p>
            <a:r>
              <a:rPr lang="en-US" sz="1800" b="1">
                <a:latin typeface="Segoe UI"/>
                <a:cs typeface="Segoe UI"/>
              </a:rPr>
              <a:t>Data source</a:t>
            </a:r>
            <a:r>
              <a:rPr lang="en-US" sz="1800">
                <a:latin typeface="Segoe UI"/>
                <a:cs typeface="Segoe UI"/>
              </a:rPr>
              <a:t>: Ratios are calculated using information from key financial statements—primarily the </a:t>
            </a:r>
            <a:r>
              <a:rPr lang="en-US" sz="1800" b="1">
                <a:latin typeface="Segoe UI"/>
                <a:cs typeface="Segoe UI"/>
              </a:rPr>
              <a:t>balance sheet</a:t>
            </a:r>
            <a:r>
              <a:rPr lang="en-US" sz="1800" dirty="0">
                <a:latin typeface="Segoe UI"/>
                <a:cs typeface="Segoe UI"/>
              </a:rPr>
              <a:t> </a:t>
            </a:r>
            <a:r>
              <a:rPr lang="en-US" sz="1800">
                <a:latin typeface="Segoe UI"/>
                <a:cs typeface="Segoe UI"/>
              </a:rPr>
              <a:t>and </a:t>
            </a:r>
            <a:r>
              <a:rPr lang="en-US" sz="1800" b="1">
                <a:latin typeface="Segoe UI"/>
                <a:cs typeface="Segoe UI"/>
              </a:rPr>
              <a:t>income statement</a:t>
            </a:r>
            <a:r>
              <a:rPr lang="en-US" sz="1800">
                <a:latin typeface="Segoe UI"/>
                <a:cs typeface="Segoe UI"/>
              </a:rPr>
              <a:t>.</a:t>
            </a:r>
            <a:endParaRPr lang="en-US" sz="1800">
              <a:ea typeface="Calibri"/>
              <a:cs typeface="Calibri"/>
            </a:endParaRPr>
          </a:p>
          <a:p>
            <a:r>
              <a:rPr lang="en-US" sz="1800" b="1">
                <a:latin typeface="Segoe UI"/>
                <a:cs typeface="Segoe UI"/>
              </a:rPr>
              <a:t>Expression of results</a:t>
            </a:r>
            <a:r>
              <a:rPr lang="en-US" sz="1800">
                <a:latin typeface="Segoe UI"/>
                <a:cs typeface="Segoe UI"/>
              </a:rPr>
              <a:t>: Ratios are presented as percentages or numerical ratios.</a:t>
            </a:r>
            <a:endParaRPr lang="en-US" sz="1800">
              <a:ea typeface="Calibri"/>
              <a:cs typeface="Calibri"/>
            </a:endParaRPr>
          </a:p>
          <a:p>
            <a:r>
              <a:rPr lang="en-US" sz="1800" b="1">
                <a:latin typeface="Segoe UI"/>
                <a:cs typeface="Segoe UI"/>
              </a:rPr>
              <a:t>Role in management</a:t>
            </a:r>
            <a:r>
              <a:rPr lang="en-US" sz="1800">
                <a:latin typeface="Segoe UI"/>
                <a:cs typeface="Segoe UI"/>
              </a:rPr>
              <a:t>: Serve as important internal control tools for monitoring and improving financial performance.</a:t>
            </a:r>
            <a:endParaRPr lang="en-US" sz="18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898773962"/>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3D6089B-79DF-6089-FC74-E2E121F56439}"/>
              </a:ext>
            </a:extLst>
          </p:cNvPr>
          <p:cNvPicPr>
            <a:picLocks noChangeAspect="1"/>
          </p:cNvPicPr>
          <p:nvPr/>
        </p:nvPicPr>
        <p:blipFill>
          <a:blip r:embed="rId2"/>
          <a:stretch>
            <a:fillRect/>
          </a:stretch>
        </p:blipFill>
        <p:spPr>
          <a:xfrm>
            <a:off x="291419" y="158795"/>
            <a:ext cx="11641134" cy="6556396"/>
          </a:xfrm>
          <a:prstGeom prst="rect">
            <a:avLst/>
          </a:prstGeom>
        </p:spPr>
      </p:pic>
    </p:spTree>
    <p:extLst>
      <p:ext uri="{BB962C8B-B14F-4D97-AF65-F5344CB8AC3E}">
        <p14:creationId xmlns:p14="http://schemas.microsoft.com/office/powerpoint/2010/main" val="319215466"/>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4ACCB-F57D-BCCF-B9F6-27537BC1C4BB}"/>
              </a:ext>
            </a:extLst>
          </p:cNvPr>
          <p:cNvSpPr>
            <a:spLocks noGrp="1"/>
          </p:cNvSpPr>
          <p:nvPr>
            <p:ph type="title"/>
          </p:nvPr>
        </p:nvSpPr>
        <p:spPr>
          <a:xfrm>
            <a:off x="838200" y="365125"/>
            <a:ext cx="10515600" cy="536349"/>
          </a:xfrm>
        </p:spPr>
        <p:txBody>
          <a:bodyPr vert="horz" lIns="91440" tIns="45720" rIns="91440" bIns="45720" rtlCol="0" anchor="ctr">
            <a:noAutofit/>
          </a:bodyPr>
          <a:lstStyle/>
          <a:p>
            <a:pPr algn="ctr"/>
            <a:br>
              <a:rPr lang="en-US" b="1" dirty="0">
                <a:latin typeface="Segoe UI"/>
                <a:cs typeface="Segoe UI"/>
              </a:rPr>
            </a:br>
            <a:r>
              <a:rPr lang="en-US" b="1">
                <a:latin typeface="Segoe UI"/>
                <a:cs typeface="Segoe UI"/>
              </a:rPr>
              <a:t>Budget as a Controlling Tool</a:t>
            </a:r>
            <a:endParaRPr lang="en-US">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9837921-771B-91B5-13FA-3832AD0ACB0C}"/>
              </a:ext>
            </a:extLst>
          </p:cNvPr>
          <p:cNvSpPr>
            <a:spLocks noGrp="1"/>
          </p:cNvSpPr>
          <p:nvPr>
            <p:ph idx="1"/>
          </p:nvPr>
        </p:nvSpPr>
        <p:spPr>
          <a:xfrm>
            <a:off x="838200" y="1362983"/>
            <a:ext cx="10515600" cy="4813980"/>
          </a:xfrm>
        </p:spPr>
        <p:txBody>
          <a:bodyPr vert="horz" lIns="91440" tIns="45720" rIns="91440" bIns="45720" rtlCol="0" anchor="t">
            <a:normAutofit/>
          </a:bodyPr>
          <a:lstStyle/>
          <a:p>
            <a:r>
              <a:rPr lang="en-US" sz="2000" b="1">
                <a:latin typeface="Segoe UI"/>
                <a:cs typeface="Segoe UI"/>
              </a:rPr>
              <a:t>Budgets as dual tools</a:t>
            </a:r>
            <a:r>
              <a:rPr lang="en-US" sz="2000">
                <a:latin typeface="Segoe UI"/>
                <a:cs typeface="Segoe UI"/>
              </a:rPr>
              <a:t>: Budgets serve both </a:t>
            </a:r>
            <a:r>
              <a:rPr lang="en-US" sz="2000" b="1">
                <a:latin typeface="Segoe UI"/>
                <a:cs typeface="Segoe UI"/>
              </a:rPr>
              <a:t>planning</a:t>
            </a:r>
            <a:r>
              <a:rPr lang="en-US" sz="2000">
                <a:latin typeface="Segoe UI"/>
                <a:cs typeface="Segoe UI"/>
              </a:rPr>
              <a:t> and </a:t>
            </a:r>
            <a:r>
              <a:rPr lang="en-US" sz="2000" b="1">
                <a:latin typeface="Segoe UI"/>
                <a:cs typeface="Segoe UI"/>
              </a:rPr>
              <a:t>control</a:t>
            </a:r>
            <a:r>
              <a:rPr lang="en-US" sz="2000">
                <a:latin typeface="Segoe UI"/>
                <a:cs typeface="Segoe UI"/>
              </a:rPr>
              <a:t> functions.</a:t>
            </a:r>
            <a:endParaRPr lang="en-US" sz="2000">
              <a:ea typeface="Calibri" panose="020F0502020204030204"/>
              <a:cs typeface="Calibri" panose="020F0502020204030204"/>
            </a:endParaRPr>
          </a:p>
          <a:p>
            <a:r>
              <a:rPr lang="en-US" sz="2000" b="1">
                <a:latin typeface="Segoe UI"/>
                <a:cs typeface="Segoe UI"/>
              </a:rPr>
              <a:t>Planning role</a:t>
            </a:r>
            <a:r>
              <a:rPr lang="en-US" sz="2000">
                <a:latin typeface="Segoe UI"/>
                <a:cs typeface="Segoe UI"/>
              </a:rPr>
              <a:t>:</a:t>
            </a:r>
            <a:endParaRPr lang="en-US" sz="2000">
              <a:ea typeface="Calibri"/>
              <a:cs typeface="Calibri"/>
            </a:endParaRPr>
          </a:p>
          <a:p>
            <a:r>
              <a:rPr lang="en-US" sz="2000" dirty="0">
                <a:latin typeface="Segoe UI"/>
                <a:cs typeface="Segoe UI"/>
              </a:rPr>
              <a:t>Identify important work activities.</a:t>
            </a:r>
            <a:endParaRPr lang="en-US" sz="2000">
              <a:ea typeface="Calibri"/>
              <a:cs typeface="Calibri"/>
            </a:endParaRPr>
          </a:p>
          <a:p>
            <a:r>
              <a:rPr lang="en-US" sz="2000" dirty="0">
                <a:latin typeface="Segoe UI"/>
                <a:cs typeface="Segoe UI"/>
              </a:rPr>
              <a:t>Determine what resources are needed and how much should be allocated.</a:t>
            </a:r>
            <a:endParaRPr lang="en-US" sz="2000">
              <a:ea typeface="Calibri"/>
              <a:cs typeface="Calibri"/>
            </a:endParaRPr>
          </a:p>
          <a:p>
            <a:r>
              <a:rPr lang="en-US" sz="2000" b="1">
                <a:latin typeface="Segoe UI"/>
                <a:cs typeface="Segoe UI"/>
              </a:rPr>
              <a:t>Control role</a:t>
            </a:r>
            <a:r>
              <a:rPr lang="en-US" sz="2000">
                <a:latin typeface="Segoe UI"/>
                <a:cs typeface="Segoe UI"/>
              </a:rPr>
              <a:t>:</a:t>
            </a:r>
            <a:endParaRPr lang="en-US" sz="2000">
              <a:ea typeface="Calibri"/>
              <a:cs typeface="Calibri"/>
            </a:endParaRPr>
          </a:p>
          <a:p>
            <a:r>
              <a:rPr lang="en-US" sz="2000">
                <a:latin typeface="Segoe UI"/>
                <a:cs typeface="Segoe UI"/>
              </a:rPr>
              <a:t>Provide </a:t>
            </a:r>
            <a:r>
              <a:rPr lang="en-US" sz="2000" b="1">
                <a:latin typeface="Segoe UI"/>
                <a:cs typeface="Segoe UI"/>
              </a:rPr>
              <a:t>quantitative standards</a:t>
            </a:r>
            <a:r>
              <a:rPr lang="en-US" sz="2000">
                <a:latin typeface="Segoe UI"/>
                <a:cs typeface="Segoe UI"/>
              </a:rPr>
              <a:t> for measuring and comparing actual resource use.</a:t>
            </a:r>
            <a:endParaRPr lang="en-US" sz="2000">
              <a:ea typeface="Calibri"/>
              <a:cs typeface="Calibri"/>
            </a:endParaRPr>
          </a:p>
          <a:p>
            <a:r>
              <a:rPr lang="en-US" sz="2000" b="1">
                <a:latin typeface="Segoe UI"/>
                <a:cs typeface="Segoe UI"/>
              </a:rPr>
              <a:t>Performance evaluation</a:t>
            </a:r>
            <a:r>
              <a:rPr lang="en-US" sz="2000">
                <a:latin typeface="Segoe UI"/>
                <a:cs typeface="Segoe UI"/>
              </a:rPr>
              <a:t>:</a:t>
            </a:r>
            <a:endParaRPr lang="en-US" sz="2000">
              <a:ea typeface="Calibri"/>
              <a:cs typeface="Calibri"/>
            </a:endParaRPr>
          </a:p>
          <a:p>
            <a:r>
              <a:rPr lang="en-US" sz="2000" dirty="0">
                <a:latin typeface="Segoe UI"/>
                <a:cs typeface="Segoe UI"/>
              </a:rPr>
              <a:t>Managers compare actual results with budgeted figures to identify deviations.</a:t>
            </a:r>
            <a:endParaRPr lang="en-US" sz="2000">
              <a:ea typeface="Calibri"/>
              <a:cs typeface="Calibri"/>
            </a:endParaRPr>
          </a:p>
          <a:p>
            <a:r>
              <a:rPr lang="en-US" sz="2000" b="1">
                <a:latin typeface="Segoe UI"/>
                <a:cs typeface="Segoe UI"/>
              </a:rPr>
              <a:t>Corrective action</a:t>
            </a:r>
            <a:r>
              <a:rPr lang="en-US" sz="2000">
                <a:latin typeface="Segoe UI"/>
                <a:cs typeface="Segoe UI"/>
              </a:rPr>
              <a:t>:</a:t>
            </a:r>
            <a:endParaRPr lang="en-US" sz="2000">
              <a:ea typeface="Calibri"/>
              <a:cs typeface="Calibri"/>
            </a:endParaRPr>
          </a:p>
          <a:p>
            <a:r>
              <a:rPr lang="en-US" sz="2000" dirty="0">
                <a:latin typeface="Segoe UI"/>
                <a:cs typeface="Segoe UI"/>
              </a:rPr>
              <a:t>If deviations are significant, managers investigate causes and take appropriate action.</a:t>
            </a:r>
            <a:endParaRPr lang="en-US" sz="2000">
              <a:ea typeface="Calibri"/>
              <a:cs typeface="Calibri"/>
            </a:endParaRPr>
          </a:p>
          <a:p>
            <a:r>
              <a:rPr lang="en-US" sz="2000" b="1">
                <a:latin typeface="Segoe UI"/>
                <a:cs typeface="Segoe UI"/>
              </a:rPr>
              <a:t>Overall purpose</a:t>
            </a:r>
            <a:r>
              <a:rPr lang="en-US" sz="2000">
                <a:latin typeface="Segoe UI"/>
                <a:cs typeface="Segoe UI"/>
              </a:rPr>
              <a:t>: Helps ensure efficient use of resources and supports informed decision-making.</a:t>
            </a:r>
            <a:endParaRPr lang="en-US" sz="2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424789270"/>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B038B-2E51-A785-34AF-B3734E4632F3}"/>
              </a:ext>
            </a:extLst>
          </p:cNvPr>
          <p:cNvSpPr>
            <a:spLocks noGrp="1"/>
          </p:cNvSpPr>
          <p:nvPr>
            <p:ph type="title"/>
          </p:nvPr>
        </p:nvSpPr>
        <p:spPr/>
        <p:txBody>
          <a:bodyPr>
            <a:normAutofit fontScale="90000"/>
          </a:bodyPr>
          <a:lstStyle/>
          <a:p>
            <a:pPr marL="228600" indent="-228600" algn="ctr">
              <a:spcBef>
                <a:spcPts val="1000"/>
              </a:spcBef>
            </a:pPr>
            <a:br>
              <a:rPr lang="en-US" sz="4800" b="1" dirty="0">
                <a:latin typeface="Calibri"/>
                <a:ea typeface="Calibri"/>
                <a:cs typeface="Calibri"/>
              </a:rPr>
            </a:br>
            <a:br>
              <a:rPr lang="en-US" sz="4800" b="1" dirty="0">
                <a:latin typeface="Calibri"/>
                <a:ea typeface="Calibri"/>
                <a:cs typeface="Calibri"/>
              </a:rPr>
            </a:br>
            <a:r>
              <a:rPr lang="en-US" sz="4800" b="1">
                <a:latin typeface="Calibri"/>
                <a:ea typeface="Calibri"/>
                <a:cs typeface="Calibri"/>
              </a:rPr>
              <a:t>The Budgeting Process</a:t>
            </a:r>
            <a:endParaRPr lang="en-US" sz="4800">
              <a:latin typeface="Calibri"/>
              <a:ea typeface="Calibri"/>
              <a:cs typeface="Calibri"/>
            </a:endParaRPr>
          </a:p>
          <a:p>
            <a:pPr algn="ctr"/>
            <a:endParaRPr lang="en-US" sz="8000" dirty="0">
              <a:ea typeface="Calibri Light"/>
              <a:cs typeface="Calibri Light"/>
            </a:endParaRPr>
          </a:p>
        </p:txBody>
      </p:sp>
      <p:sp>
        <p:nvSpPr>
          <p:cNvPr id="3" name="Content Placeholder 2">
            <a:extLst>
              <a:ext uri="{FF2B5EF4-FFF2-40B4-BE49-F238E27FC236}">
                <a16:creationId xmlns:a16="http://schemas.microsoft.com/office/drawing/2014/main" id="{27E161F0-F87E-4028-81F3-0CED7C4BB43F}"/>
              </a:ext>
            </a:extLst>
          </p:cNvPr>
          <p:cNvSpPr>
            <a:spLocks noGrp="1"/>
          </p:cNvSpPr>
          <p:nvPr>
            <p:ph idx="1"/>
          </p:nvPr>
        </p:nvSpPr>
        <p:spPr/>
        <p:txBody>
          <a:bodyPr vert="horz" lIns="91440" tIns="45720" rIns="91440" bIns="45720" rtlCol="0" anchor="t">
            <a:normAutofit/>
          </a:bodyPr>
          <a:lstStyle/>
          <a:p>
            <a:r>
              <a:rPr lang="en-US" sz="2400" b="1">
                <a:ea typeface="+mn-lt"/>
                <a:cs typeface="+mn-lt"/>
              </a:rPr>
              <a:t>Estimate Income:</a:t>
            </a:r>
            <a:r>
              <a:rPr lang="en-US" sz="2400">
                <a:ea typeface="+mn-lt"/>
                <a:cs typeface="+mn-lt"/>
              </a:rPr>
              <a:t> Calculate total projected income.</a:t>
            </a:r>
            <a:endParaRPr lang="en-US" sz="2400">
              <a:ea typeface="Calibri"/>
              <a:cs typeface="Calibri"/>
            </a:endParaRPr>
          </a:p>
          <a:p>
            <a:r>
              <a:rPr lang="en-US" sz="2400" b="1">
                <a:ea typeface="+mn-lt"/>
                <a:cs typeface="+mn-lt"/>
              </a:rPr>
              <a:t>Estimate Expenses:</a:t>
            </a:r>
            <a:r>
              <a:rPr lang="en-US" sz="2400">
                <a:ea typeface="+mn-lt"/>
                <a:cs typeface="+mn-lt"/>
              </a:rPr>
              <a:t> List all planned expenditures.</a:t>
            </a:r>
            <a:endParaRPr lang="en-US" sz="2400">
              <a:ea typeface="Calibri"/>
              <a:cs typeface="Calibri"/>
            </a:endParaRPr>
          </a:p>
          <a:p>
            <a:r>
              <a:rPr lang="en-US" sz="2400" b="1" dirty="0">
                <a:ea typeface="+mn-lt"/>
                <a:cs typeface="+mn-lt"/>
              </a:rPr>
              <a:t>Analyze &amp; Adjust:</a:t>
            </a:r>
            <a:r>
              <a:rPr lang="en-US" sz="2400" dirty="0">
                <a:ea typeface="+mn-lt"/>
                <a:cs typeface="+mn-lt"/>
              </a:rPr>
              <a:t> Compare income and expenses, making adjustments to ensure a balanced budget.</a:t>
            </a:r>
            <a:endParaRPr lang="en-US" sz="2400">
              <a:ea typeface="Calibri"/>
              <a:cs typeface="Calibri"/>
            </a:endParaRPr>
          </a:p>
          <a:p>
            <a:r>
              <a:rPr lang="en-US" sz="2400" b="1">
                <a:ea typeface="+mn-lt"/>
                <a:cs typeface="+mn-lt"/>
              </a:rPr>
              <a:t>Monitor &amp; Review:</a:t>
            </a:r>
            <a:r>
              <a:rPr lang="en-US" sz="2400">
                <a:ea typeface="+mn-lt"/>
                <a:cs typeface="+mn-lt"/>
              </a:rPr>
              <a:t> Regularly review actual spending against the budget to measure performance.</a:t>
            </a:r>
            <a:endParaRPr lang="en-US" sz="2400">
              <a:ea typeface="Calibri"/>
              <a:cs typeface="Calibri"/>
            </a:endParaRPr>
          </a:p>
        </p:txBody>
      </p:sp>
    </p:spTree>
    <p:extLst>
      <p:ext uri="{BB962C8B-B14F-4D97-AF65-F5344CB8AC3E}">
        <p14:creationId xmlns:p14="http://schemas.microsoft.com/office/powerpoint/2010/main" val="222832438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9FBC0-B90D-363B-4635-570DFEC37307}"/>
              </a:ext>
            </a:extLst>
          </p:cNvPr>
          <p:cNvSpPr>
            <a:spLocks noGrp="1"/>
          </p:cNvSpPr>
          <p:nvPr>
            <p:ph type="title"/>
          </p:nvPr>
        </p:nvSpPr>
        <p:spPr>
          <a:xfrm>
            <a:off x="838200" y="365125"/>
            <a:ext cx="10515600" cy="770392"/>
          </a:xfrm>
        </p:spPr>
        <p:txBody>
          <a:bodyPr>
            <a:normAutofit/>
          </a:bodyPr>
          <a:lstStyle/>
          <a:p>
            <a:pPr algn="ctr"/>
            <a:r>
              <a:rPr lang="en-US" b="1">
                <a:latin typeface="Segoe UI"/>
                <a:cs typeface="Segoe UI"/>
              </a:rPr>
              <a:t>Information Control</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345F308-E415-03B2-B3E7-181FE516E01A}"/>
              </a:ext>
            </a:extLst>
          </p:cNvPr>
          <p:cNvSpPr>
            <a:spLocks noGrp="1"/>
          </p:cNvSpPr>
          <p:nvPr>
            <p:ph idx="1"/>
          </p:nvPr>
        </p:nvSpPr>
        <p:spPr>
          <a:xfrm>
            <a:off x="838200" y="1362983"/>
            <a:ext cx="10515600" cy="5227637"/>
          </a:xfrm>
        </p:spPr>
        <p:txBody>
          <a:bodyPr vert="horz" lIns="91440" tIns="45720" rIns="91440" bIns="45720" rtlCol="0" anchor="t">
            <a:noAutofit/>
          </a:bodyPr>
          <a:lstStyle/>
          <a:p>
            <a:r>
              <a:rPr lang="en-US" sz="1800" b="1" dirty="0">
                <a:latin typeface="Segoe UI"/>
                <a:cs typeface="Segoe UI"/>
              </a:rPr>
              <a:t>Information controls purpose</a:t>
            </a:r>
            <a:r>
              <a:rPr lang="en-US" sz="1800" dirty="0">
                <a:latin typeface="Segoe UI"/>
                <a:cs typeface="Segoe UI"/>
              </a:rPr>
              <a:t>: Focus on protecting </a:t>
            </a:r>
            <a:r>
              <a:rPr lang="en-US" sz="1800" dirty="0" err="1">
                <a:latin typeface="Segoe UI"/>
                <a:cs typeface="Segoe UI"/>
              </a:rPr>
              <a:t>organisational</a:t>
            </a:r>
            <a:r>
              <a:rPr lang="en-US" sz="1800" dirty="0">
                <a:latin typeface="Segoe UI"/>
                <a:cs typeface="Segoe UI"/>
              </a:rPr>
              <a:t> data and managing information securely.</a:t>
            </a:r>
            <a:endParaRPr lang="en-US" sz="1800">
              <a:ea typeface="Calibri" panose="020F0502020204030204"/>
              <a:cs typeface="Calibri" panose="020F0502020204030204"/>
            </a:endParaRPr>
          </a:p>
          <a:p>
            <a:r>
              <a:rPr lang="en-US" sz="1800" b="1">
                <a:latin typeface="Segoe UI"/>
                <a:cs typeface="Segoe UI"/>
              </a:rPr>
              <a:t>Example (Marriott data breach)</a:t>
            </a:r>
            <a:r>
              <a:rPr lang="en-US" sz="1800">
                <a:latin typeface="Segoe UI"/>
                <a:cs typeface="Segoe UI"/>
              </a:rPr>
              <a:t>:</a:t>
            </a:r>
            <a:endParaRPr lang="en-US" sz="1800">
              <a:ea typeface="Calibri"/>
              <a:cs typeface="Calibri"/>
            </a:endParaRPr>
          </a:p>
          <a:p>
            <a:r>
              <a:rPr lang="en-US" sz="1800">
                <a:latin typeface="Segoe UI"/>
                <a:cs typeface="Segoe UI"/>
              </a:rPr>
              <a:t>Reservation system was hacked, affecting up to </a:t>
            </a:r>
            <a:r>
              <a:rPr lang="en-US" sz="1800" b="1">
                <a:latin typeface="Segoe UI"/>
                <a:cs typeface="Segoe UI"/>
              </a:rPr>
              <a:t>500 million guests</a:t>
            </a:r>
            <a:r>
              <a:rPr lang="en-US" sz="1800">
                <a:latin typeface="Segoe UI"/>
                <a:cs typeface="Segoe UI"/>
              </a:rPr>
              <a:t>.</a:t>
            </a:r>
            <a:endParaRPr lang="en-US" sz="1800">
              <a:ea typeface="Calibri"/>
              <a:cs typeface="Calibri"/>
            </a:endParaRPr>
          </a:p>
          <a:p>
            <a:r>
              <a:rPr lang="en-US" sz="1800">
                <a:latin typeface="Segoe UI"/>
                <a:cs typeface="Segoe UI"/>
              </a:rPr>
              <a:t>Stolen data included names, addresses, phone numbers, emails, birthdates, and encrypted credit card details.</a:t>
            </a:r>
            <a:endParaRPr lang="en-US" sz="1800">
              <a:ea typeface="Calibri"/>
              <a:cs typeface="Calibri"/>
            </a:endParaRPr>
          </a:p>
          <a:p>
            <a:r>
              <a:rPr lang="en-US" sz="1800">
                <a:latin typeface="Segoe UI"/>
                <a:cs typeface="Segoe UI"/>
              </a:rPr>
              <a:t>In some cases, travel history and passport numbers were also exposed.</a:t>
            </a:r>
            <a:endParaRPr lang="en-US" sz="1800">
              <a:ea typeface="Calibri"/>
              <a:cs typeface="Calibri"/>
            </a:endParaRPr>
          </a:p>
          <a:p>
            <a:r>
              <a:rPr lang="en-US" sz="1800">
                <a:latin typeface="Segoe UI"/>
                <a:cs typeface="Segoe UI"/>
              </a:rPr>
              <a:t>Resulted in reputational damage for the company.</a:t>
            </a:r>
            <a:endParaRPr lang="en-US" sz="1800">
              <a:ea typeface="Calibri"/>
              <a:cs typeface="Calibri"/>
            </a:endParaRPr>
          </a:p>
          <a:p>
            <a:r>
              <a:rPr lang="en-US" sz="1800" b="1">
                <a:latin typeface="Segoe UI"/>
                <a:cs typeface="Segoe UI"/>
              </a:rPr>
              <a:t>Wider issue</a:t>
            </a:r>
            <a:r>
              <a:rPr lang="en-US" sz="1800">
                <a:latin typeface="Segoe UI"/>
                <a:cs typeface="Segoe UI"/>
              </a:rPr>
              <a:t>: Data breaches are common, with similar incidents at companies such as Equifax, eBay, Target, and American Express.</a:t>
            </a:r>
            <a:endParaRPr lang="en-US" sz="1800">
              <a:ea typeface="Calibri"/>
              <a:cs typeface="Calibri"/>
            </a:endParaRPr>
          </a:p>
          <a:p>
            <a:r>
              <a:rPr lang="en-US" sz="1800" b="1">
                <a:latin typeface="Segoe UI"/>
                <a:cs typeface="Segoe UI"/>
              </a:rPr>
              <a:t>Rising importance</a:t>
            </a:r>
            <a:r>
              <a:rPr lang="en-US" sz="1800">
                <a:latin typeface="Segoe UI"/>
                <a:cs typeface="Segoe UI"/>
              </a:rPr>
              <a:t>: Increasing threats have created a growing need for strong and comprehensive information controls.</a:t>
            </a:r>
            <a:endParaRPr lang="en-US" sz="1800">
              <a:ea typeface="Calibri"/>
              <a:cs typeface="Calibri"/>
            </a:endParaRPr>
          </a:p>
          <a:p>
            <a:r>
              <a:rPr lang="en-US" sz="1800" b="1">
                <a:latin typeface="Segoe UI"/>
                <a:cs typeface="Segoe UI"/>
              </a:rPr>
              <a:t>Managerial role</a:t>
            </a:r>
            <a:r>
              <a:rPr lang="en-US" sz="1800">
                <a:latin typeface="Segoe UI"/>
                <a:cs typeface="Segoe UI"/>
              </a:rPr>
              <a:t>: Managers deal with information controls in two ways:</a:t>
            </a:r>
            <a:endParaRPr lang="en-US" sz="1800">
              <a:ea typeface="Calibri"/>
              <a:cs typeface="Calibri"/>
            </a:endParaRPr>
          </a:p>
          <a:p>
            <a:r>
              <a:rPr lang="en-US" sz="1800" dirty="0">
                <a:latin typeface="Segoe UI"/>
                <a:cs typeface="Segoe UI"/>
              </a:rPr>
              <a:t>As a </a:t>
            </a:r>
            <a:r>
              <a:rPr lang="en-US" sz="1800" b="1" dirty="0">
                <a:latin typeface="Segoe UI"/>
                <a:cs typeface="Segoe UI"/>
              </a:rPr>
              <a:t>tool to control and monitor </a:t>
            </a:r>
            <a:r>
              <a:rPr lang="en-US" sz="1800" b="1" dirty="0" err="1">
                <a:latin typeface="Segoe UI"/>
                <a:cs typeface="Segoe UI"/>
              </a:rPr>
              <a:t>organisational</a:t>
            </a:r>
            <a:r>
              <a:rPr lang="en-US" sz="1800" b="1" dirty="0">
                <a:latin typeface="Segoe UI"/>
                <a:cs typeface="Segoe UI"/>
              </a:rPr>
              <a:t> activities</a:t>
            </a:r>
            <a:r>
              <a:rPr lang="en-US" sz="1800" dirty="0">
                <a:latin typeface="Segoe UI"/>
                <a:cs typeface="Segoe UI"/>
              </a:rPr>
              <a:t>.</a:t>
            </a:r>
            <a:endParaRPr lang="en-US" sz="1800">
              <a:ea typeface="Calibri"/>
              <a:cs typeface="Calibri"/>
            </a:endParaRPr>
          </a:p>
          <a:p>
            <a:r>
              <a:rPr lang="en-US" sz="1800" dirty="0">
                <a:latin typeface="Segoe UI"/>
                <a:cs typeface="Segoe UI"/>
              </a:rPr>
              <a:t>As a </a:t>
            </a:r>
            <a:r>
              <a:rPr lang="en-US" sz="1800" b="1" dirty="0">
                <a:latin typeface="Segoe UI"/>
                <a:cs typeface="Segoe UI"/>
              </a:rPr>
              <a:t>critical </a:t>
            </a:r>
            <a:r>
              <a:rPr lang="en-US" sz="1800" b="1" dirty="0" err="1">
                <a:latin typeface="Segoe UI"/>
                <a:cs typeface="Segoe UI"/>
              </a:rPr>
              <a:t>organisational</a:t>
            </a:r>
            <a:r>
              <a:rPr lang="en-US" sz="1800" b="1" dirty="0">
                <a:latin typeface="Segoe UI"/>
                <a:cs typeface="Segoe UI"/>
              </a:rPr>
              <a:t> area that must itself be controlled and secured</a:t>
            </a:r>
            <a:r>
              <a:rPr lang="en-US" sz="1800" dirty="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442048343"/>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00FDC2-FDF1-E318-B8AB-A7DA50203410}"/>
              </a:ext>
            </a:extLst>
          </p:cNvPr>
          <p:cNvSpPr>
            <a:spLocks noGrp="1"/>
          </p:cNvSpPr>
          <p:nvPr>
            <p:ph type="title"/>
          </p:nvPr>
        </p:nvSpPr>
        <p:spPr/>
        <p:txBody>
          <a:bodyPr/>
          <a:lstStyle/>
          <a:p>
            <a:pPr algn="ctr"/>
            <a:br>
              <a:rPr lang="en-US" b="1" dirty="0">
                <a:latin typeface="Segoe UI"/>
                <a:cs typeface="Segoe UI"/>
              </a:rPr>
            </a:br>
            <a:r>
              <a:rPr lang="en-US" b="1">
                <a:latin typeface="Segoe UI"/>
                <a:cs typeface="Segoe UI"/>
              </a:rPr>
              <a:t>Information Control</a:t>
            </a:r>
            <a:endParaRPr lang="en-US">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CE3AE98F-65AF-B7EA-B8F3-46D4D621C91E}"/>
              </a:ext>
            </a:extLst>
          </p:cNvPr>
          <p:cNvSpPr>
            <a:spLocks noGrp="1"/>
          </p:cNvSpPr>
          <p:nvPr>
            <p:ph idx="1"/>
          </p:nvPr>
        </p:nvSpPr>
        <p:spPr>
          <a:xfrm>
            <a:off x="838200" y="1825625"/>
            <a:ext cx="10515600" cy="4688795"/>
          </a:xfrm>
        </p:spPr>
        <p:txBody>
          <a:bodyPr vert="horz" lIns="91440" tIns="45720" rIns="91440" bIns="45720" rtlCol="0" anchor="t">
            <a:noAutofit/>
          </a:bodyPr>
          <a:lstStyle/>
          <a:p>
            <a:r>
              <a:rPr lang="en-US" sz="2000" b="1" dirty="0">
                <a:latin typeface="Segoe UI"/>
                <a:cs typeface="Segoe UI"/>
              </a:rPr>
              <a:t>Role of information in control</a:t>
            </a:r>
            <a:r>
              <a:rPr lang="en-US" sz="2000" dirty="0">
                <a:latin typeface="Segoe UI"/>
                <a:cs typeface="Segoe UI"/>
              </a:rPr>
              <a:t>: Managers need the </a:t>
            </a:r>
            <a:r>
              <a:rPr lang="en-US" sz="2000" b="1" dirty="0">
                <a:latin typeface="Segoe UI"/>
                <a:cs typeface="Segoe UI"/>
              </a:rPr>
              <a:t>right information, at the right time, and in the right amount</a:t>
            </a:r>
            <a:r>
              <a:rPr lang="en-US" sz="2000" dirty="0">
                <a:latin typeface="Segoe UI"/>
                <a:cs typeface="Segoe UI"/>
              </a:rPr>
              <a:t> to effectively monitor and evaluate </a:t>
            </a:r>
            <a:r>
              <a:rPr lang="en-US" sz="2000" dirty="0" err="1">
                <a:latin typeface="Segoe UI"/>
                <a:cs typeface="Segoe UI"/>
              </a:rPr>
              <a:t>organisational</a:t>
            </a:r>
            <a:r>
              <a:rPr lang="en-US" sz="2000" dirty="0">
                <a:latin typeface="Segoe UI"/>
                <a:cs typeface="Segoe UI"/>
              </a:rPr>
              <a:t> performance.</a:t>
            </a:r>
            <a:endParaRPr lang="en-US" sz="2000">
              <a:ea typeface="Calibri" panose="020F0502020204030204"/>
              <a:cs typeface="Calibri" panose="020F0502020204030204"/>
            </a:endParaRPr>
          </a:p>
          <a:p>
            <a:r>
              <a:rPr lang="en-US" sz="2000" b="1">
                <a:latin typeface="Segoe UI"/>
                <a:cs typeface="Segoe UI"/>
              </a:rPr>
              <a:t>Measuring performance</a:t>
            </a:r>
            <a:r>
              <a:rPr lang="en-US" sz="2000">
                <a:latin typeface="Segoe UI"/>
                <a:cs typeface="Segoe UI"/>
              </a:rPr>
              <a:t>:</a:t>
            </a:r>
            <a:endParaRPr lang="en-US" sz="2000">
              <a:ea typeface="Calibri"/>
              <a:cs typeface="Calibri"/>
            </a:endParaRPr>
          </a:p>
          <a:p>
            <a:r>
              <a:rPr lang="en-US" sz="2000">
                <a:latin typeface="Segoe UI"/>
                <a:cs typeface="Segoe UI"/>
              </a:rPr>
              <a:t>Managers use information about actual activities and established standards.</a:t>
            </a:r>
            <a:endParaRPr lang="en-US" sz="2000">
              <a:ea typeface="Calibri"/>
              <a:cs typeface="Calibri"/>
            </a:endParaRPr>
          </a:p>
          <a:p>
            <a:r>
              <a:rPr lang="en-US" sz="2000">
                <a:latin typeface="Segoe UI"/>
                <a:cs typeface="Segoe UI"/>
              </a:rPr>
              <a:t>They compare actual performance with standards to assess results.</a:t>
            </a:r>
            <a:endParaRPr lang="en-US" sz="2000">
              <a:ea typeface="Calibri"/>
              <a:cs typeface="Calibri"/>
            </a:endParaRPr>
          </a:p>
          <a:p>
            <a:r>
              <a:rPr lang="en-US" sz="2000" b="1">
                <a:latin typeface="Segoe UI"/>
                <a:cs typeface="Segoe UI"/>
              </a:rPr>
              <a:t>Decision-making support</a:t>
            </a:r>
            <a:r>
              <a:rPr lang="en-US" sz="2000">
                <a:latin typeface="Segoe UI"/>
                <a:cs typeface="Segoe UI"/>
              </a:rPr>
              <a:t>:</a:t>
            </a:r>
            <a:endParaRPr lang="en-US" sz="2000">
              <a:ea typeface="Calibri"/>
              <a:cs typeface="Calibri"/>
            </a:endParaRPr>
          </a:p>
          <a:p>
            <a:r>
              <a:rPr lang="en-US" sz="2000" dirty="0">
                <a:latin typeface="Segoe UI"/>
                <a:cs typeface="Segoe UI"/>
              </a:rPr>
              <a:t>Information helps managers determine whether deviations are acceptable.</a:t>
            </a:r>
            <a:endParaRPr lang="en-US" sz="2000">
              <a:ea typeface="Calibri"/>
              <a:cs typeface="Calibri"/>
            </a:endParaRPr>
          </a:p>
          <a:p>
            <a:r>
              <a:rPr lang="en-US" sz="2000" dirty="0">
                <a:latin typeface="Segoe UI"/>
                <a:cs typeface="Segoe UI"/>
              </a:rPr>
              <a:t>It also guides the selection of appropriate corrective actions.</a:t>
            </a:r>
            <a:endParaRPr lang="en-US" sz="2000">
              <a:ea typeface="Calibri"/>
              <a:cs typeface="Calibri"/>
            </a:endParaRPr>
          </a:p>
          <a:p>
            <a:r>
              <a:rPr lang="en-US" sz="2000" b="1">
                <a:latin typeface="Segoe UI"/>
                <a:cs typeface="Segoe UI"/>
              </a:rPr>
              <a:t>Source of information</a:t>
            </a:r>
            <a:r>
              <a:rPr lang="en-US" sz="2000">
                <a:latin typeface="Segoe UI"/>
                <a:cs typeface="Segoe UI"/>
              </a:rPr>
              <a:t>:</a:t>
            </a:r>
            <a:endParaRPr lang="en-US" sz="2000">
              <a:ea typeface="Calibri"/>
              <a:cs typeface="Calibri"/>
            </a:endParaRPr>
          </a:p>
          <a:p>
            <a:r>
              <a:rPr lang="en-US" sz="2000" dirty="0">
                <a:latin typeface="Segoe UI"/>
                <a:cs typeface="Segoe UI"/>
              </a:rPr>
              <a:t>Most information used comes from the </a:t>
            </a:r>
            <a:r>
              <a:rPr lang="en-US" sz="2000" dirty="0" err="1">
                <a:latin typeface="Segoe UI"/>
                <a:cs typeface="Segoe UI"/>
              </a:rPr>
              <a:t>organisation’s</a:t>
            </a:r>
            <a:r>
              <a:rPr lang="en-US" sz="2000" dirty="0">
                <a:latin typeface="Segoe UI"/>
                <a:cs typeface="Segoe UI"/>
              </a:rPr>
              <a:t> </a:t>
            </a:r>
            <a:r>
              <a:rPr lang="en-US" sz="2000" b="1" dirty="0">
                <a:latin typeface="Segoe UI"/>
                <a:cs typeface="Segoe UI"/>
              </a:rPr>
              <a:t>management information system (MIS)</a:t>
            </a:r>
            <a:r>
              <a:rPr lang="en-US" sz="2000" dirty="0">
                <a:latin typeface="Segoe UI"/>
                <a:cs typeface="Segoe UI"/>
              </a:rPr>
              <a:t>.</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65570613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70E57-1D5F-2166-FD8D-3B30493C3AC7}"/>
              </a:ext>
            </a:extLst>
          </p:cNvPr>
          <p:cNvSpPr>
            <a:spLocks noGrp="1"/>
          </p:cNvSpPr>
          <p:nvPr>
            <p:ph type="title"/>
          </p:nvPr>
        </p:nvSpPr>
        <p:spPr>
          <a:xfrm>
            <a:off x="838200" y="365125"/>
            <a:ext cx="10515600" cy="661535"/>
          </a:xfrm>
        </p:spPr>
        <p:txBody>
          <a:bodyPr>
            <a:normAutofit fontScale="90000"/>
          </a:bodyPr>
          <a:lstStyle/>
          <a:p>
            <a:pPr marL="228600" indent="-228600" algn="ctr">
              <a:spcBef>
                <a:spcPts val="1000"/>
              </a:spcBef>
            </a:pPr>
            <a:br>
              <a:rPr lang="en-US" sz="3200" b="1" dirty="0">
                <a:latin typeface="Segoe UI"/>
                <a:cs typeface="Segoe UI"/>
              </a:rPr>
            </a:br>
            <a:r>
              <a:rPr lang="en-US" sz="3200" b="1">
                <a:latin typeface="Segoe UI"/>
                <a:cs typeface="Segoe UI"/>
              </a:rPr>
              <a:t>Management Information System (MIS)</a:t>
            </a:r>
            <a:endParaRPr lang="en-US" sz="32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EEEA346-A8CA-6798-3511-8D3217D5A15B}"/>
              </a:ext>
            </a:extLst>
          </p:cNvPr>
          <p:cNvSpPr>
            <a:spLocks noGrp="1"/>
          </p:cNvSpPr>
          <p:nvPr>
            <p:ph idx="1"/>
          </p:nvPr>
        </p:nvSpPr>
        <p:spPr>
          <a:xfrm>
            <a:off x="838200" y="1151809"/>
            <a:ext cx="10515600" cy="5422481"/>
          </a:xfrm>
        </p:spPr>
        <p:txBody>
          <a:bodyPr vert="horz" lIns="91440" tIns="45720" rIns="91440" bIns="45720" rtlCol="0" anchor="t">
            <a:noAutofit/>
          </a:bodyPr>
          <a:lstStyle/>
          <a:p>
            <a:r>
              <a:rPr lang="en-US" sz="2000">
                <a:latin typeface="Segoe UI"/>
                <a:cs typeface="Segoe UI"/>
              </a:rPr>
              <a:t>A system that provides managers with necessary information on a regular basis.</a:t>
            </a:r>
            <a:endParaRPr lang="en-US" sz="2000">
              <a:ea typeface="Calibri"/>
              <a:cs typeface="Calibri"/>
            </a:endParaRPr>
          </a:p>
          <a:p>
            <a:r>
              <a:rPr lang="en-US" sz="2000">
                <a:latin typeface="Segoe UI"/>
                <a:cs typeface="Segoe UI"/>
              </a:rPr>
              <a:t>Can be manual or computer-based (most are now computer-supported).</a:t>
            </a:r>
            <a:endParaRPr lang="en-US" sz="2000">
              <a:ea typeface="Calibri"/>
              <a:cs typeface="Calibri"/>
            </a:endParaRPr>
          </a:p>
          <a:p>
            <a:r>
              <a:rPr lang="en-US" sz="2000" b="1">
                <a:latin typeface="Segoe UI"/>
                <a:cs typeface="Segoe UI"/>
              </a:rPr>
              <a:t>Focus of MIS</a:t>
            </a:r>
            <a:r>
              <a:rPr lang="en-US" sz="2000">
                <a:latin typeface="Segoe UI"/>
                <a:cs typeface="Segoe UI"/>
              </a:rPr>
              <a:t>:</a:t>
            </a:r>
            <a:endParaRPr lang="en-US" sz="2000">
              <a:ea typeface="Calibri"/>
              <a:cs typeface="Calibri"/>
            </a:endParaRPr>
          </a:p>
          <a:p>
            <a:r>
              <a:rPr lang="en-US" sz="2000" dirty="0">
                <a:latin typeface="Segoe UI"/>
                <a:cs typeface="Segoe UI"/>
              </a:rPr>
              <a:t>Converts </a:t>
            </a:r>
            <a:r>
              <a:rPr lang="en-US" sz="2000" b="1" dirty="0">
                <a:latin typeface="Segoe UI"/>
                <a:cs typeface="Segoe UI"/>
              </a:rPr>
              <a:t>raw data</a:t>
            </a:r>
            <a:r>
              <a:rPr lang="en-US" sz="2000" dirty="0">
                <a:latin typeface="Segoe UI"/>
                <a:cs typeface="Segoe UI"/>
              </a:rPr>
              <a:t> into </a:t>
            </a:r>
            <a:r>
              <a:rPr lang="en-US" sz="2000" b="1" dirty="0">
                <a:latin typeface="Segoe UI"/>
                <a:cs typeface="Segoe UI"/>
              </a:rPr>
              <a:t>useful information</a:t>
            </a:r>
            <a:r>
              <a:rPr lang="en-US" sz="2000" dirty="0">
                <a:latin typeface="Segoe UI"/>
                <a:cs typeface="Segoe UI"/>
              </a:rPr>
              <a:t> (processed and </a:t>
            </a:r>
            <a:r>
              <a:rPr lang="en-US" sz="2000" dirty="0" err="1">
                <a:latin typeface="Segoe UI"/>
                <a:cs typeface="Segoe UI"/>
              </a:rPr>
              <a:t>analysed</a:t>
            </a:r>
            <a:r>
              <a:rPr lang="en-US" sz="2000" dirty="0">
                <a:latin typeface="Segoe UI"/>
                <a:cs typeface="Segoe UI"/>
              </a:rPr>
              <a:t>).</a:t>
            </a:r>
            <a:endParaRPr lang="en-US" sz="2000">
              <a:ea typeface="Calibri"/>
              <a:cs typeface="Calibri"/>
            </a:endParaRPr>
          </a:p>
          <a:p>
            <a:r>
              <a:rPr lang="en-US" sz="2000" dirty="0" err="1">
                <a:latin typeface="Segoe UI"/>
                <a:cs typeface="Segoe UI"/>
              </a:rPr>
              <a:t>Emphasises</a:t>
            </a:r>
            <a:r>
              <a:rPr lang="en-US" sz="2000" dirty="0">
                <a:latin typeface="Segoe UI"/>
                <a:cs typeface="Segoe UI"/>
              </a:rPr>
              <a:t> </a:t>
            </a:r>
            <a:r>
              <a:rPr lang="en-US" sz="2000" dirty="0" err="1">
                <a:latin typeface="Segoe UI"/>
                <a:cs typeface="Segoe UI"/>
              </a:rPr>
              <a:t>organised</a:t>
            </a:r>
            <a:r>
              <a:rPr lang="en-US" sz="2000" dirty="0">
                <a:latin typeface="Segoe UI"/>
                <a:cs typeface="Segoe UI"/>
              </a:rPr>
              <a:t>, structured, and purposeful information delivery.</a:t>
            </a:r>
            <a:endParaRPr lang="en-US" sz="2000">
              <a:ea typeface="Calibri"/>
              <a:cs typeface="Calibri"/>
            </a:endParaRPr>
          </a:p>
          <a:p>
            <a:r>
              <a:rPr lang="en-US" sz="2000" b="1">
                <a:latin typeface="Segoe UI"/>
                <a:cs typeface="Segoe UI"/>
              </a:rPr>
              <a:t>Library analogy</a:t>
            </a:r>
            <a:r>
              <a:rPr lang="en-US" sz="2000">
                <a:latin typeface="Segoe UI"/>
                <a:cs typeface="Segoe UI"/>
              </a:rPr>
              <a:t>:</a:t>
            </a:r>
            <a:endParaRPr lang="en-US" sz="2000">
              <a:ea typeface="Calibri"/>
              <a:cs typeface="Calibri"/>
            </a:endParaRPr>
          </a:p>
          <a:p>
            <a:r>
              <a:rPr lang="en-US" sz="2000" dirty="0">
                <a:latin typeface="Segoe UI"/>
                <a:cs typeface="Segoe UI"/>
              </a:rPr>
              <a:t>Like a library, data is only useful if it is well-</a:t>
            </a:r>
            <a:r>
              <a:rPr lang="en-US" sz="2000" dirty="0" err="1">
                <a:latin typeface="Segoe UI"/>
                <a:cs typeface="Segoe UI"/>
              </a:rPr>
              <a:t>organised</a:t>
            </a:r>
            <a:r>
              <a:rPr lang="en-US" sz="2000" dirty="0">
                <a:latin typeface="Segoe UI"/>
                <a:cs typeface="Segoe UI"/>
              </a:rPr>
              <a:t> and easily accessible.</a:t>
            </a:r>
            <a:endParaRPr lang="en-US" sz="2000">
              <a:ea typeface="Calibri"/>
              <a:cs typeface="Calibri"/>
            </a:endParaRPr>
          </a:p>
          <a:p>
            <a:r>
              <a:rPr lang="en-US" sz="2000" b="1">
                <a:latin typeface="Segoe UI"/>
                <a:cs typeface="Segoe UI"/>
              </a:rPr>
              <a:t>Key challenge</a:t>
            </a:r>
            <a:r>
              <a:rPr lang="en-US" sz="2000">
                <a:latin typeface="Segoe UI"/>
                <a:cs typeface="Segoe UI"/>
              </a:rPr>
              <a:t>:</a:t>
            </a:r>
            <a:endParaRPr lang="en-US" sz="2000">
              <a:ea typeface="Calibri"/>
              <a:cs typeface="Calibri"/>
            </a:endParaRPr>
          </a:p>
          <a:p>
            <a:r>
              <a:rPr lang="en-US" sz="2000">
                <a:latin typeface="Segoe UI"/>
                <a:cs typeface="Segoe UI"/>
              </a:rPr>
              <a:t>Not a shortage of data, but the ability to process and deliver relevant information to the right person at the right time.</a:t>
            </a:r>
            <a:endParaRPr lang="en-US" sz="2000">
              <a:ea typeface="Calibri"/>
              <a:cs typeface="Calibri"/>
            </a:endParaRPr>
          </a:p>
          <a:p>
            <a:r>
              <a:rPr lang="en-US" sz="2000" b="1">
                <a:latin typeface="Segoe UI"/>
                <a:cs typeface="Segoe UI"/>
              </a:rPr>
              <a:t>Overall function</a:t>
            </a:r>
            <a:r>
              <a:rPr lang="en-US" sz="2000">
                <a:latin typeface="Segoe UI"/>
                <a:cs typeface="Segoe UI"/>
              </a:rPr>
              <a:t>:</a:t>
            </a:r>
            <a:endParaRPr lang="en-US" sz="2000">
              <a:ea typeface="Calibri"/>
              <a:cs typeface="Calibri"/>
            </a:endParaRPr>
          </a:p>
          <a:p>
            <a:r>
              <a:rPr lang="en-US" sz="2000">
                <a:latin typeface="Segoe UI"/>
                <a:cs typeface="Segoe UI"/>
              </a:rPr>
              <a:t>MIS collects data and transforms it into meaningful information to support managerial control and decision-making.</a:t>
            </a:r>
            <a:endParaRPr lang="en-US" sz="20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734775435"/>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12D34-AB51-D183-A489-E72189F5AB2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AC4DA810-A05A-C084-B6C7-AB9A3EF58A65}"/>
              </a:ext>
            </a:extLst>
          </p:cNvPr>
          <p:cNvSpPr>
            <a:spLocks noGrp="1"/>
          </p:cNvSpPr>
          <p:nvPr>
            <p:ph idx="1"/>
          </p:nvPr>
        </p:nvSpPr>
        <p:spPr/>
        <p:txBody>
          <a:bodyPr vert="horz" lIns="91440" tIns="45720" rIns="91440" bIns="45720" rtlCol="0" anchor="t">
            <a:normAutofit lnSpcReduction="10000"/>
          </a:bodyPr>
          <a:lstStyle/>
          <a:p>
            <a:r>
              <a:rPr lang="en-US" sz="2000" b="1">
                <a:latin typeface="Segoe UI"/>
                <a:cs typeface="Segoe UI"/>
              </a:rPr>
              <a:t>Importance of controlling information</a:t>
            </a:r>
            <a:r>
              <a:rPr lang="en-US" sz="2000">
                <a:latin typeface="Segoe UI"/>
                <a:cs typeface="Segoe UI"/>
              </a:rPr>
              <a:t>:</a:t>
            </a:r>
            <a:endParaRPr lang="en-US" sz="2000">
              <a:ea typeface="Calibri" panose="020F0502020204030204"/>
              <a:cs typeface="Calibri" panose="020F0502020204030204"/>
            </a:endParaRPr>
          </a:p>
          <a:p>
            <a:r>
              <a:rPr lang="en-US" sz="2000" dirty="0">
                <a:latin typeface="Segoe UI"/>
                <a:cs typeface="Segoe UI"/>
              </a:rPr>
              <a:t>A significant number of companies (about </a:t>
            </a:r>
            <a:r>
              <a:rPr lang="en-US" sz="2000" b="1" dirty="0">
                <a:latin typeface="Segoe UI"/>
                <a:cs typeface="Segoe UI"/>
              </a:rPr>
              <a:t>60%</a:t>
            </a:r>
            <a:r>
              <a:rPr lang="en-US" sz="2000" dirty="0">
                <a:latin typeface="Segoe UI"/>
                <a:cs typeface="Segoe UI"/>
              </a:rPr>
              <a:t>) have experienced network security breaches.</a:t>
            </a:r>
            <a:endParaRPr lang="en-US" sz="2000">
              <a:ea typeface="Calibri"/>
              <a:cs typeface="Calibri"/>
            </a:endParaRPr>
          </a:p>
          <a:p>
            <a:r>
              <a:rPr lang="en-US" sz="2000" dirty="0">
                <a:latin typeface="Segoe UI"/>
                <a:cs typeface="Segoe UI"/>
              </a:rPr>
              <a:t>Information is critical to </a:t>
            </a:r>
            <a:r>
              <a:rPr lang="en-US" sz="2000" dirty="0" err="1">
                <a:latin typeface="Segoe UI"/>
                <a:cs typeface="Segoe UI"/>
              </a:rPr>
              <a:t>organisational</a:t>
            </a:r>
            <a:r>
              <a:rPr lang="en-US" sz="2000" dirty="0">
                <a:latin typeface="Segoe UI"/>
                <a:cs typeface="Segoe UI"/>
              </a:rPr>
              <a:t> operations, so it must be well protected.</a:t>
            </a:r>
            <a:endParaRPr lang="en-US" sz="2000">
              <a:ea typeface="Calibri"/>
              <a:cs typeface="Calibri"/>
            </a:endParaRPr>
          </a:p>
          <a:p>
            <a:r>
              <a:rPr lang="en-US" sz="2000" b="1">
                <a:latin typeface="Segoe UI"/>
                <a:cs typeface="Segoe UI"/>
              </a:rPr>
              <a:t>Need for information controls</a:t>
            </a:r>
            <a:r>
              <a:rPr lang="en-US" sz="2000">
                <a:latin typeface="Segoe UI"/>
                <a:cs typeface="Segoe UI"/>
              </a:rPr>
              <a:t>:</a:t>
            </a:r>
            <a:endParaRPr lang="en-US" sz="2000">
              <a:ea typeface="Calibri"/>
              <a:cs typeface="Calibri"/>
            </a:endParaRPr>
          </a:p>
          <a:p>
            <a:r>
              <a:rPr lang="en-US" sz="2000" dirty="0">
                <a:latin typeface="Segoe UI"/>
                <a:cs typeface="Segoe UI"/>
              </a:rPr>
              <a:t>Managers must implement </a:t>
            </a:r>
            <a:r>
              <a:rPr lang="en-US" sz="2000" b="1" dirty="0">
                <a:latin typeface="Segoe UI"/>
                <a:cs typeface="Segoe UI"/>
              </a:rPr>
              <a:t>comprehensive and secure controls</a:t>
            </a:r>
            <a:r>
              <a:rPr lang="en-US" sz="2000" dirty="0">
                <a:latin typeface="Segoe UI"/>
                <a:cs typeface="Segoe UI"/>
              </a:rPr>
              <a:t> to safeguard </a:t>
            </a:r>
            <a:r>
              <a:rPr lang="en-US" sz="2000" dirty="0" err="1">
                <a:latin typeface="Segoe UI"/>
                <a:cs typeface="Segoe UI"/>
              </a:rPr>
              <a:t>organisational</a:t>
            </a:r>
            <a:r>
              <a:rPr lang="en-US" sz="2000" dirty="0">
                <a:latin typeface="Segoe UI"/>
                <a:cs typeface="Segoe UI"/>
              </a:rPr>
              <a:t> data.</a:t>
            </a:r>
            <a:endParaRPr lang="en-US" sz="2000">
              <a:ea typeface="Calibri"/>
              <a:cs typeface="Calibri"/>
            </a:endParaRPr>
          </a:p>
          <a:p>
            <a:r>
              <a:rPr lang="en-US" sz="2000" b="1">
                <a:latin typeface="Segoe UI"/>
                <a:cs typeface="Segoe UI"/>
              </a:rPr>
              <a:t>Types of controls</a:t>
            </a:r>
            <a:r>
              <a:rPr lang="en-US" sz="2000">
                <a:latin typeface="Segoe UI"/>
                <a:cs typeface="Segoe UI"/>
              </a:rPr>
              <a:t>:</a:t>
            </a:r>
            <a:endParaRPr lang="en-US" sz="2000">
              <a:ea typeface="Calibri"/>
              <a:cs typeface="Calibri"/>
            </a:endParaRPr>
          </a:p>
          <a:p>
            <a:r>
              <a:rPr lang="en-US" sz="2000">
                <a:latin typeface="Segoe UI"/>
                <a:cs typeface="Segoe UI"/>
              </a:rPr>
              <a:t>Include </a:t>
            </a:r>
            <a:r>
              <a:rPr lang="en-US" sz="2000" b="1">
                <a:latin typeface="Segoe UI"/>
                <a:cs typeface="Segoe UI"/>
              </a:rPr>
              <a:t>data encryption, firewalls, and data backups</a:t>
            </a:r>
            <a:r>
              <a:rPr lang="en-US" sz="2000">
                <a:latin typeface="Segoe UI"/>
                <a:cs typeface="Segoe UI"/>
              </a:rPr>
              <a:t>.</a:t>
            </a:r>
            <a:endParaRPr lang="en-US" sz="2000">
              <a:ea typeface="Calibri"/>
              <a:cs typeface="Calibri"/>
            </a:endParaRPr>
          </a:p>
          <a:p>
            <a:r>
              <a:rPr lang="en-US" sz="2000" b="1">
                <a:latin typeface="Segoe UI"/>
                <a:cs typeface="Segoe UI"/>
              </a:rPr>
              <a:t>Hidden risks</a:t>
            </a:r>
            <a:r>
              <a:rPr lang="en-US" sz="2000">
                <a:latin typeface="Segoe UI"/>
                <a:cs typeface="Segoe UI"/>
              </a:rPr>
              <a:t>:</a:t>
            </a:r>
            <a:endParaRPr lang="en-US" sz="2000">
              <a:ea typeface="Calibri"/>
              <a:cs typeface="Calibri"/>
            </a:endParaRPr>
          </a:p>
          <a:p>
            <a:r>
              <a:rPr lang="en-US" sz="2000">
                <a:latin typeface="Segoe UI"/>
                <a:cs typeface="Segoe UI"/>
              </a:rPr>
              <a:t>Threats can exist in unexpected areas such as </a:t>
            </a:r>
            <a:r>
              <a:rPr lang="en-US" sz="2000" b="1">
                <a:latin typeface="Segoe UI"/>
                <a:cs typeface="Segoe UI"/>
              </a:rPr>
              <a:t>blogs, search engines, and social media (e.g., Twitter)</a:t>
            </a:r>
            <a:r>
              <a:rPr lang="en-US" sz="2000">
                <a:latin typeface="Segoe UI"/>
                <a:cs typeface="Segoe UI"/>
              </a:rPr>
              <a:t>.</a:t>
            </a:r>
            <a:endParaRPr lang="en-US" sz="2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853066301"/>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8CBBA-30C9-B835-1888-B9E122F752C9}"/>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64800FC-C52B-29A8-D601-46AA307DF058}"/>
              </a:ext>
            </a:extLst>
          </p:cNvPr>
          <p:cNvSpPr>
            <a:spLocks noGrp="1"/>
          </p:cNvSpPr>
          <p:nvPr>
            <p:ph idx="1"/>
          </p:nvPr>
        </p:nvSpPr>
        <p:spPr>
          <a:xfrm>
            <a:off x="838200" y="1825625"/>
            <a:ext cx="10515600" cy="4481966"/>
          </a:xfrm>
        </p:spPr>
        <p:txBody>
          <a:bodyPr vert="horz" lIns="91440" tIns="45720" rIns="91440" bIns="45720" rtlCol="0" anchor="t">
            <a:normAutofit lnSpcReduction="10000"/>
          </a:bodyPr>
          <a:lstStyle/>
          <a:p>
            <a:r>
              <a:rPr lang="en-US" sz="2000" b="1">
                <a:latin typeface="Segoe UI"/>
                <a:cs typeface="Segoe UI"/>
              </a:rPr>
              <a:t>Exposure of sensitive information</a:t>
            </a:r>
            <a:r>
              <a:rPr lang="en-US" sz="2000">
                <a:latin typeface="Segoe UI"/>
                <a:cs typeface="Segoe UI"/>
              </a:rPr>
              <a:t>:</a:t>
            </a:r>
            <a:endParaRPr lang="en-US" sz="2000" dirty="0">
              <a:latin typeface="Segoe UI"/>
              <a:cs typeface="Segoe UI"/>
            </a:endParaRPr>
          </a:p>
          <a:p>
            <a:r>
              <a:rPr lang="en-US" sz="2000" dirty="0">
                <a:latin typeface="Segoe UI"/>
                <a:cs typeface="Segoe UI"/>
              </a:rPr>
              <a:t>Confidential or embarrassing </a:t>
            </a:r>
            <a:r>
              <a:rPr lang="en-US" sz="2000" dirty="0" err="1">
                <a:latin typeface="Segoe UI"/>
                <a:cs typeface="Segoe UI"/>
              </a:rPr>
              <a:t>organisational</a:t>
            </a:r>
            <a:r>
              <a:rPr lang="en-US" sz="2000" dirty="0">
                <a:latin typeface="Segoe UI"/>
                <a:cs typeface="Segoe UI"/>
              </a:rPr>
              <a:t> data can become publicly accessible online.</a:t>
            </a:r>
          </a:p>
          <a:p>
            <a:r>
              <a:rPr lang="en-US" sz="2000">
                <a:latin typeface="Segoe UI"/>
                <a:cs typeface="Segoe UI"/>
              </a:rPr>
              <a:t>Example: Sony Pictures hack led to private emails and comments appearing in web searches.</a:t>
            </a:r>
            <a:endParaRPr lang="en-US" sz="2000" dirty="0">
              <a:latin typeface="Segoe UI"/>
              <a:cs typeface="Segoe UI"/>
            </a:endParaRPr>
          </a:p>
          <a:p>
            <a:r>
              <a:rPr lang="en-US" sz="2000" b="1">
                <a:latin typeface="Segoe UI"/>
                <a:cs typeface="Segoe UI"/>
              </a:rPr>
              <a:t>Vulnerable devices</a:t>
            </a:r>
            <a:r>
              <a:rPr lang="en-US" sz="2000">
                <a:latin typeface="Segoe UI"/>
                <a:cs typeface="Segoe UI"/>
              </a:rPr>
              <a:t>:</a:t>
            </a:r>
            <a:endParaRPr lang="en-US" sz="2000" dirty="0">
              <a:latin typeface="Segoe UI"/>
              <a:cs typeface="Segoe UI"/>
            </a:endParaRPr>
          </a:p>
          <a:p>
            <a:r>
              <a:rPr lang="en-US" sz="2000">
                <a:latin typeface="Segoe UI"/>
                <a:cs typeface="Segoe UI"/>
              </a:rPr>
              <a:t>Devices like </a:t>
            </a:r>
            <a:r>
              <a:rPr lang="en-US" sz="2000" b="1">
                <a:latin typeface="Segoe UI"/>
                <a:cs typeface="Segoe UI"/>
              </a:rPr>
              <a:t>laptops, tablets, smartphones, and RFID tags</a:t>
            </a:r>
            <a:r>
              <a:rPr lang="en-US" sz="2000">
                <a:latin typeface="Segoe UI"/>
                <a:cs typeface="Segoe UI"/>
              </a:rPr>
              <a:t> are susceptible to hacking and viruses.</a:t>
            </a:r>
            <a:endParaRPr lang="en-US" sz="2000" dirty="0">
              <a:latin typeface="Segoe UI"/>
              <a:cs typeface="Segoe UI"/>
            </a:endParaRPr>
          </a:p>
          <a:p>
            <a:r>
              <a:rPr lang="en-US" sz="2000" b="1">
                <a:latin typeface="Segoe UI"/>
                <a:cs typeface="Segoe UI"/>
              </a:rPr>
              <a:t>Ongoing monitoring</a:t>
            </a:r>
            <a:r>
              <a:rPr lang="en-US" sz="2000">
                <a:latin typeface="Segoe UI"/>
                <a:cs typeface="Segoe UI"/>
              </a:rPr>
              <a:t>:</a:t>
            </a:r>
            <a:endParaRPr lang="en-US" sz="2000" dirty="0">
              <a:latin typeface="Segoe UI"/>
              <a:cs typeface="Segoe UI"/>
            </a:endParaRPr>
          </a:p>
          <a:p>
            <a:r>
              <a:rPr lang="en-US" sz="2000" dirty="0">
                <a:latin typeface="Segoe UI"/>
                <a:cs typeface="Segoe UI"/>
              </a:rPr>
              <a:t>Information controls must be </a:t>
            </a:r>
            <a:r>
              <a:rPr lang="en-US" sz="2000" b="1" dirty="0">
                <a:latin typeface="Segoe UI"/>
                <a:cs typeface="Segoe UI"/>
              </a:rPr>
              <a:t>regularly reviewed and monitored</a:t>
            </a:r>
            <a:r>
              <a:rPr lang="en-US" sz="2000" dirty="0">
                <a:latin typeface="Segoe UI"/>
                <a:cs typeface="Segoe UI"/>
              </a:rPr>
              <a:t> to ensure full protection.</a:t>
            </a:r>
          </a:p>
          <a:p>
            <a:r>
              <a:rPr lang="en-US" sz="2000" b="1" dirty="0">
                <a:latin typeface="Segoe UI"/>
                <a:cs typeface="Segoe UI"/>
              </a:rPr>
              <a:t>Overall objective</a:t>
            </a:r>
            <a:r>
              <a:rPr lang="en-US" sz="2000" dirty="0">
                <a:latin typeface="Segoe UI"/>
                <a:cs typeface="Segoe UI"/>
              </a:rPr>
              <a:t>:</a:t>
            </a:r>
          </a:p>
          <a:p>
            <a:r>
              <a:rPr lang="en-US" sz="2000" dirty="0">
                <a:latin typeface="Segoe UI"/>
                <a:cs typeface="Segoe UI"/>
              </a:rPr>
              <a:t>Ensure all precautions are in place to protect important </a:t>
            </a:r>
            <a:r>
              <a:rPr lang="en-US" sz="2000" dirty="0" err="1">
                <a:latin typeface="Segoe UI"/>
                <a:cs typeface="Segoe UI"/>
              </a:rPr>
              <a:t>organisational</a:t>
            </a:r>
            <a:r>
              <a:rPr lang="en-US" sz="2000" dirty="0">
                <a:latin typeface="Segoe UI"/>
                <a:cs typeface="Segoe UI"/>
              </a:rPr>
              <a:t> information from breaches and misuse.</a:t>
            </a:r>
          </a:p>
          <a:p>
            <a:endParaRPr lang="en-US" sz="6000" dirty="0">
              <a:ea typeface="Calibri"/>
              <a:cs typeface="Calibri"/>
            </a:endParaRPr>
          </a:p>
        </p:txBody>
      </p:sp>
    </p:spTree>
    <p:extLst>
      <p:ext uri="{BB962C8B-B14F-4D97-AF65-F5344CB8AC3E}">
        <p14:creationId xmlns:p14="http://schemas.microsoft.com/office/powerpoint/2010/main" val="2419421106"/>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C77969-6698-6D52-E783-C12F91B77BBD}"/>
              </a:ext>
            </a:extLst>
          </p:cNvPr>
          <p:cNvSpPr>
            <a:spLocks noGrp="1"/>
          </p:cNvSpPr>
          <p:nvPr>
            <p:ph type="title"/>
          </p:nvPr>
        </p:nvSpPr>
        <p:spPr>
          <a:xfrm>
            <a:off x="838200" y="365125"/>
            <a:ext cx="10515600" cy="652928"/>
          </a:xfrm>
        </p:spPr>
        <p:txBody>
          <a:bodyPr>
            <a:normAutofit fontScale="90000"/>
          </a:bodyPr>
          <a:lstStyle/>
          <a:p>
            <a:pPr algn="ctr"/>
            <a:r>
              <a:rPr lang="en-US" sz="4800" b="1">
                <a:latin typeface="Segoe UI"/>
                <a:cs typeface="Segoe UI"/>
              </a:rPr>
              <a:t>Balanced Scorecard</a:t>
            </a:r>
            <a:endParaRPr lang="en-US" sz="48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773CEAB1-5A81-AA98-CFB8-A333FF319C0E}"/>
              </a:ext>
            </a:extLst>
          </p:cNvPr>
          <p:cNvSpPr>
            <a:spLocks noGrp="1"/>
          </p:cNvSpPr>
          <p:nvPr>
            <p:ph idx="1"/>
          </p:nvPr>
        </p:nvSpPr>
        <p:spPr>
          <a:xfrm>
            <a:off x="838200" y="1130965"/>
            <a:ext cx="10515600" cy="5545263"/>
          </a:xfrm>
        </p:spPr>
        <p:txBody>
          <a:bodyPr vert="horz" lIns="91440" tIns="45720" rIns="91440" bIns="45720" rtlCol="0" anchor="t">
            <a:noAutofit/>
          </a:bodyPr>
          <a:lstStyle/>
          <a:p>
            <a:r>
              <a:rPr lang="en-US" sz="2000" b="1">
                <a:latin typeface="Segoe UI"/>
                <a:cs typeface="Segoe UI"/>
              </a:rPr>
              <a:t>Balanced scorecard definition</a:t>
            </a:r>
            <a:endParaRPr lang="en-US" sz="2000">
              <a:ea typeface="Calibri" panose="020F0502020204030204"/>
              <a:cs typeface="Calibri" panose="020F0502020204030204"/>
            </a:endParaRPr>
          </a:p>
          <a:p>
            <a:r>
              <a:rPr lang="en-US" sz="2000">
                <a:latin typeface="Segoe UI"/>
                <a:cs typeface="Segoe UI"/>
              </a:rPr>
              <a:t>A method to evaluate organizational performance beyond just financial results.</a:t>
            </a:r>
            <a:endParaRPr lang="en-US" sz="2000">
              <a:ea typeface="Calibri"/>
              <a:cs typeface="Calibri"/>
            </a:endParaRPr>
          </a:p>
          <a:p>
            <a:r>
              <a:rPr lang="en-US" sz="2000" b="1">
                <a:latin typeface="Segoe UI"/>
                <a:cs typeface="Segoe UI"/>
              </a:rPr>
              <a:t>Four key performance areas</a:t>
            </a:r>
            <a:endParaRPr lang="en-US" sz="2000">
              <a:ea typeface="Calibri"/>
              <a:cs typeface="Calibri"/>
            </a:endParaRPr>
          </a:p>
          <a:p>
            <a:r>
              <a:rPr lang="en-US" sz="2000">
                <a:latin typeface="Segoe UI"/>
                <a:cs typeface="Segoe UI"/>
              </a:rPr>
              <a:t>Financial</a:t>
            </a:r>
            <a:endParaRPr lang="en-US" sz="2000">
              <a:ea typeface="Calibri"/>
              <a:cs typeface="Calibri"/>
            </a:endParaRPr>
          </a:p>
          <a:p>
            <a:r>
              <a:rPr lang="en-US" sz="2000">
                <a:latin typeface="Segoe UI"/>
                <a:cs typeface="Segoe UI"/>
              </a:rPr>
              <a:t>Customer</a:t>
            </a:r>
            <a:endParaRPr lang="en-US" sz="2000">
              <a:ea typeface="Calibri"/>
              <a:cs typeface="Calibri"/>
            </a:endParaRPr>
          </a:p>
          <a:p>
            <a:r>
              <a:rPr lang="en-US" sz="2000">
                <a:latin typeface="Segoe UI"/>
                <a:cs typeface="Segoe UI"/>
              </a:rPr>
              <a:t>Internal processes</a:t>
            </a:r>
            <a:endParaRPr lang="en-US" sz="2000">
              <a:ea typeface="Calibri"/>
              <a:cs typeface="Calibri"/>
            </a:endParaRPr>
          </a:p>
          <a:p>
            <a:r>
              <a:rPr lang="en-US" sz="2000">
                <a:latin typeface="Segoe UI"/>
                <a:cs typeface="Segoe UI"/>
              </a:rPr>
              <a:t>People, innovation, and growth</a:t>
            </a:r>
            <a:endParaRPr lang="en-US" sz="2000">
              <a:ea typeface="Calibri"/>
              <a:cs typeface="Calibri"/>
            </a:endParaRPr>
          </a:p>
          <a:p>
            <a:r>
              <a:rPr lang="en-US" sz="2000" b="1">
                <a:latin typeface="Segoe UI"/>
                <a:cs typeface="Segoe UI"/>
              </a:rPr>
              <a:t>Managerial approach</a:t>
            </a:r>
            <a:endParaRPr lang="en-US" sz="2000">
              <a:ea typeface="Calibri"/>
              <a:cs typeface="Calibri"/>
            </a:endParaRPr>
          </a:p>
          <a:p>
            <a:r>
              <a:rPr lang="en-US" sz="2000">
                <a:latin typeface="Segoe UI"/>
                <a:cs typeface="Segoe UI"/>
              </a:rPr>
              <a:t>Managers should set goals in each of the four areas.</a:t>
            </a:r>
            <a:endParaRPr lang="en-US" sz="2000">
              <a:ea typeface="Calibri"/>
              <a:cs typeface="Calibri"/>
            </a:endParaRPr>
          </a:p>
          <a:p>
            <a:r>
              <a:rPr lang="en-US" sz="2000">
                <a:latin typeface="Segoe UI"/>
                <a:cs typeface="Segoe UI"/>
              </a:rPr>
              <a:t>Performance is measured based on whether these goals are achieved.</a:t>
            </a:r>
            <a:endParaRPr lang="en-US" sz="2000">
              <a:ea typeface="Calibri"/>
              <a:cs typeface="Calibri"/>
            </a:endParaRPr>
          </a:p>
          <a:p>
            <a:r>
              <a:rPr lang="en-US" sz="2000" b="1">
                <a:latin typeface="Segoe UI"/>
                <a:cs typeface="Segoe UI"/>
              </a:rPr>
              <a:t>Strategic focus</a:t>
            </a:r>
            <a:endParaRPr lang="en-US" sz="2000">
              <a:ea typeface="Calibri"/>
              <a:cs typeface="Calibri"/>
            </a:endParaRPr>
          </a:p>
          <a:p>
            <a:r>
              <a:rPr lang="en-US" sz="2000">
                <a:latin typeface="Segoe UI"/>
                <a:cs typeface="Segoe UI"/>
              </a:rPr>
              <a:t>Organizations often emphasize the area most aligned with their strategy (e.g., customer focus).</a:t>
            </a:r>
            <a:endParaRPr lang="en-US" sz="2000">
              <a:ea typeface="Calibri"/>
              <a:cs typeface="Calibri"/>
            </a:endParaRPr>
          </a:p>
          <a:p>
            <a:r>
              <a:rPr lang="en-US" sz="2000">
                <a:latin typeface="Segoe UI"/>
                <a:cs typeface="Segoe UI"/>
              </a:rPr>
              <a:t>However, balance is necessary since all areas influence each other.</a:t>
            </a:r>
            <a:endParaRPr lang="en-US" sz="20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165377856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8F7D8-3C68-7FC9-E309-D4AEB80D5014}"/>
              </a:ext>
            </a:extLst>
          </p:cNvPr>
          <p:cNvSpPr>
            <a:spLocks noGrp="1"/>
          </p:cNvSpPr>
          <p:nvPr>
            <p:ph type="title"/>
          </p:nvPr>
        </p:nvSpPr>
        <p:spPr/>
        <p:txBody>
          <a:bodyPr/>
          <a:lstStyle/>
          <a:p>
            <a:pPr algn="ctr"/>
            <a:br>
              <a:rPr lang="en-US" sz="4300" b="1" dirty="0">
                <a:latin typeface="Segoe UI"/>
                <a:cs typeface="Segoe UI"/>
              </a:rPr>
            </a:br>
            <a:r>
              <a:rPr lang="en-US" sz="4300" b="1">
                <a:latin typeface="Segoe UI"/>
                <a:cs typeface="Segoe UI"/>
              </a:rPr>
              <a:t>Balanced Scorecard</a:t>
            </a:r>
            <a:endParaRPr lang="en-US" sz="43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34B54A90-623F-166C-CD05-EFAD442CF360}"/>
              </a:ext>
            </a:extLst>
          </p:cNvPr>
          <p:cNvSpPr>
            <a:spLocks noGrp="1"/>
          </p:cNvSpPr>
          <p:nvPr>
            <p:ph idx="1"/>
          </p:nvPr>
        </p:nvSpPr>
        <p:spPr/>
        <p:txBody>
          <a:bodyPr vert="horz" lIns="91440" tIns="45720" rIns="91440" bIns="45720" rtlCol="0" anchor="t">
            <a:normAutofit/>
          </a:bodyPr>
          <a:lstStyle/>
          <a:p>
            <a:r>
              <a:rPr lang="en-US" sz="2000" b="1">
                <a:latin typeface="Segoe UI"/>
                <a:cs typeface="Segoe UI"/>
              </a:rPr>
              <a:t>Example insight</a:t>
            </a:r>
            <a:endParaRPr lang="en-US" sz="2000">
              <a:ea typeface="Calibri" panose="020F0502020204030204"/>
              <a:cs typeface="Calibri" panose="020F0502020204030204"/>
            </a:endParaRPr>
          </a:p>
          <a:p>
            <a:r>
              <a:rPr lang="en-US" sz="2000">
                <a:latin typeface="Segoe UI"/>
                <a:cs typeface="Segoe UI"/>
              </a:rPr>
              <a:t>Diversity in leadership is linked to improved financial performance (supported by UK Treasury recommendation).</a:t>
            </a:r>
            <a:endParaRPr lang="en-US" sz="2000">
              <a:ea typeface="Calibri"/>
              <a:cs typeface="Calibri"/>
            </a:endParaRPr>
          </a:p>
          <a:p>
            <a:r>
              <a:rPr lang="en-US" sz="2000" b="1">
                <a:latin typeface="Segoe UI"/>
                <a:cs typeface="Segoe UI"/>
              </a:rPr>
              <a:t>Case example (IBM Global Services)</a:t>
            </a:r>
            <a:endParaRPr lang="en-US" sz="2000">
              <a:ea typeface="Calibri"/>
              <a:cs typeface="Calibri"/>
            </a:endParaRPr>
          </a:p>
          <a:p>
            <a:r>
              <a:rPr lang="en-US" sz="2000">
                <a:latin typeface="Segoe UI"/>
                <a:cs typeface="Segoe UI"/>
              </a:rPr>
              <a:t>Customer satisfaction was the central strategy focus.</a:t>
            </a:r>
            <a:endParaRPr lang="en-US" sz="2000">
              <a:ea typeface="Calibri"/>
              <a:cs typeface="Calibri"/>
            </a:endParaRPr>
          </a:p>
          <a:p>
            <a:r>
              <a:rPr lang="en-US" sz="2000">
                <a:latin typeface="Segoe UI"/>
                <a:cs typeface="Segoe UI"/>
              </a:rPr>
              <a:t>Other areas (internal processes and learning/innovation) supported that focus.</a:t>
            </a:r>
            <a:endParaRPr lang="en-US" sz="2000">
              <a:ea typeface="Calibri"/>
              <a:cs typeface="Calibri"/>
            </a:endParaRPr>
          </a:p>
          <a:p>
            <a:r>
              <a:rPr lang="en-US" sz="2000" b="1">
                <a:latin typeface="Segoe UI"/>
                <a:cs typeface="Segoe UI"/>
              </a:rPr>
              <a:t>Interconnection of areas</a:t>
            </a:r>
            <a:endParaRPr lang="en-US" sz="2000">
              <a:ea typeface="Calibri"/>
              <a:cs typeface="Calibri"/>
            </a:endParaRPr>
          </a:p>
          <a:p>
            <a:r>
              <a:rPr lang="en-US" sz="2000">
                <a:latin typeface="Segoe UI"/>
                <a:cs typeface="Segoe UI"/>
              </a:rPr>
              <a:t>Efficient internal processes improve customer response times.</a:t>
            </a:r>
            <a:endParaRPr lang="en-US" sz="2000">
              <a:ea typeface="Calibri"/>
              <a:cs typeface="Calibri"/>
            </a:endParaRPr>
          </a:p>
          <a:p>
            <a:r>
              <a:rPr lang="en-US" sz="2000" dirty="0">
                <a:latin typeface="Segoe UI"/>
                <a:cs typeface="Segoe UI"/>
              </a:rPr>
              <a:t>Learning and innovation enhance expertise offered to customers.</a:t>
            </a:r>
            <a:endParaRPr lang="en-US" sz="2000">
              <a:ea typeface="Calibri"/>
              <a:cs typeface="Calibri"/>
            </a:endParaRPr>
          </a:p>
          <a:p>
            <a:r>
              <a:rPr lang="en-US" sz="2000" dirty="0">
                <a:latin typeface="Segoe UI"/>
                <a:cs typeface="Segoe UI"/>
              </a:rPr>
              <a:t>Success in these areas ultimately impacts financial performance.</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4197006509"/>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2C4DDFF-9E31-8EAF-3C49-43EBDB2ED38F}"/>
              </a:ext>
            </a:extLst>
          </p:cNvPr>
          <p:cNvPicPr>
            <a:picLocks noChangeAspect="1"/>
          </p:cNvPicPr>
          <p:nvPr/>
        </p:nvPicPr>
        <p:blipFill>
          <a:blip r:embed="rId2"/>
          <a:stretch>
            <a:fillRect/>
          </a:stretch>
        </p:blipFill>
        <p:spPr>
          <a:xfrm>
            <a:off x="0" y="104200"/>
            <a:ext cx="12192000" cy="6649600"/>
          </a:xfrm>
          <a:prstGeom prst="rect">
            <a:avLst/>
          </a:prstGeom>
        </p:spPr>
      </p:pic>
    </p:spTree>
    <p:extLst>
      <p:ext uri="{BB962C8B-B14F-4D97-AF65-F5344CB8AC3E}">
        <p14:creationId xmlns:p14="http://schemas.microsoft.com/office/powerpoint/2010/main" val="4001861597"/>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B3304-F204-C724-CB04-C7C6CFE9FEB6}"/>
              </a:ext>
            </a:extLst>
          </p:cNvPr>
          <p:cNvSpPr>
            <a:spLocks noGrp="1"/>
          </p:cNvSpPr>
          <p:nvPr>
            <p:ph type="title"/>
          </p:nvPr>
        </p:nvSpPr>
        <p:spPr>
          <a:xfrm>
            <a:off x="838200" y="365125"/>
            <a:ext cx="10515600" cy="732292"/>
          </a:xfrm>
        </p:spPr>
        <p:txBody>
          <a:bodyPr>
            <a:normAutofit fontScale="90000"/>
          </a:bodyPr>
          <a:lstStyle/>
          <a:p>
            <a:pPr algn="ctr"/>
            <a:br>
              <a:rPr lang="en-US" b="1" dirty="0">
                <a:latin typeface="Segoe UI"/>
                <a:cs typeface="Segoe UI"/>
              </a:rPr>
            </a:br>
            <a:r>
              <a:rPr lang="en-US" b="1">
                <a:latin typeface="Segoe UI"/>
                <a:cs typeface="Segoe UI"/>
              </a:rPr>
              <a:t>Benchmarking of Best Practices</a:t>
            </a:r>
            <a:endParaRPr lang="en-US" sz="36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A8C4DE9A-B55E-7D16-3118-6569CF315119}"/>
              </a:ext>
            </a:extLst>
          </p:cNvPr>
          <p:cNvSpPr>
            <a:spLocks noGrp="1"/>
          </p:cNvSpPr>
          <p:nvPr>
            <p:ph idx="1"/>
          </p:nvPr>
        </p:nvSpPr>
        <p:spPr>
          <a:xfrm>
            <a:off x="838200" y="1319440"/>
            <a:ext cx="10515600" cy="5271180"/>
          </a:xfrm>
        </p:spPr>
        <p:txBody>
          <a:bodyPr vert="horz" lIns="91440" tIns="45720" rIns="91440" bIns="45720" rtlCol="0" anchor="t">
            <a:noAutofit/>
          </a:bodyPr>
          <a:lstStyle/>
          <a:p>
            <a:r>
              <a:rPr lang="en-US" sz="1600" b="1">
                <a:latin typeface="Segoe UI"/>
                <a:cs typeface="Segoe UI"/>
              </a:rPr>
              <a:t>Definition of benchmarking</a:t>
            </a:r>
            <a:endParaRPr lang="en-US" sz="1600">
              <a:ea typeface="Calibri" panose="020F0502020204030204"/>
              <a:cs typeface="Calibri" panose="020F0502020204030204"/>
            </a:endParaRPr>
          </a:p>
          <a:p>
            <a:r>
              <a:rPr lang="en-US" sz="1600" dirty="0">
                <a:latin typeface="Segoe UI"/>
                <a:cs typeface="Segoe UI"/>
              </a:rPr>
              <a:t>Benchmarking is the process of identifying, </a:t>
            </a:r>
            <a:r>
              <a:rPr lang="en-US" sz="1600" dirty="0" err="1">
                <a:latin typeface="Segoe UI"/>
                <a:cs typeface="Segoe UI"/>
              </a:rPr>
              <a:t>analysing</a:t>
            </a:r>
            <a:r>
              <a:rPr lang="en-US" sz="1600" dirty="0">
                <a:latin typeface="Segoe UI"/>
                <a:cs typeface="Segoe UI"/>
              </a:rPr>
              <a:t>, and adopting best practices from other </a:t>
            </a:r>
            <a:r>
              <a:rPr lang="en-US" sz="1600" dirty="0" err="1">
                <a:latin typeface="Segoe UI"/>
                <a:cs typeface="Segoe UI"/>
              </a:rPr>
              <a:t>organisations</a:t>
            </a:r>
            <a:r>
              <a:rPr lang="en-US" sz="1600" dirty="0">
                <a:latin typeface="Segoe UI"/>
                <a:cs typeface="Segoe UI"/>
              </a:rPr>
              <a:t> to improve performance.</a:t>
            </a:r>
            <a:endParaRPr lang="en-US" sz="1600">
              <a:ea typeface="Calibri"/>
              <a:cs typeface="Calibri"/>
            </a:endParaRPr>
          </a:p>
          <a:p>
            <a:r>
              <a:rPr lang="en-US" sz="1600" b="1">
                <a:latin typeface="Segoe UI"/>
                <a:cs typeface="Segoe UI"/>
              </a:rPr>
              <a:t>Example (Cleveland Clinic)</a:t>
            </a:r>
            <a:endParaRPr lang="en-US" sz="1600">
              <a:ea typeface="Calibri"/>
              <a:cs typeface="Calibri"/>
            </a:endParaRPr>
          </a:p>
          <a:p>
            <a:r>
              <a:rPr lang="en-US" sz="1600">
                <a:latin typeface="Segoe UI"/>
                <a:cs typeface="Segoe UI"/>
              </a:rPr>
              <a:t>Known for high-quality healthcare and cost efficiency.</a:t>
            </a:r>
            <a:endParaRPr lang="en-US" sz="1600">
              <a:ea typeface="Calibri"/>
              <a:cs typeface="Calibri"/>
            </a:endParaRPr>
          </a:p>
          <a:p>
            <a:r>
              <a:rPr lang="en-US" sz="1600" dirty="0">
                <a:latin typeface="Segoe UI"/>
                <a:cs typeface="Segoe UI"/>
              </a:rPr>
              <a:t>Serves as a model for other </a:t>
            </a:r>
            <a:r>
              <a:rPr lang="en-US" sz="1600" dirty="0" err="1">
                <a:latin typeface="Segoe UI"/>
                <a:cs typeface="Segoe UI"/>
              </a:rPr>
              <a:t>organisations</a:t>
            </a:r>
            <a:r>
              <a:rPr lang="en-US" sz="1600" dirty="0">
                <a:latin typeface="Segoe UI"/>
                <a:cs typeface="Segoe UI"/>
              </a:rPr>
              <a:t> aiming to improve effectiveness and efficiency.</a:t>
            </a:r>
            <a:endParaRPr lang="en-US" sz="1600">
              <a:ea typeface="Calibri"/>
              <a:cs typeface="Calibri"/>
            </a:endParaRPr>
          </a:p>
          <a:p>
            <a:r>
              <a:rPr lang="en-US" sz="1600" b="1">
                <a:latin typeface="Segoe UI"/>
                <a:cs typeface="Segoe UI"/>
              </a:rPr>
              <a:t>Purpose of benchmarking</a:t>
            </a:r>
            <a:endParaRPr lang="en-US" sz="1600">
              <a:ea typeface="Calibri"/>
              <a:cs typeface="Calibri"/>
            </a:endParaRPr>
          </a:p>
          <a:p>
            <a:r>
              <a:rPr lang="en-US" sz="1600" dirty="0">
                <a:latin typeface="Segoe UI"/>
                <a:cs typeface="Segoe UI"/>
              </a:rPr>
              <a:t>Helps </a:t>
            </a:r>
            <a:r>
              <a:rPr lang="en-US" sz="1600" dirty="0" err="1">
                <a:latin typeface="Segoe UI"/>
                <a:cs typeface="Segoe UI"/>
              </a:rPr>
              <a:t>organisations</a:t>
            </a:r>
            <a:r>
              <a:rPr lang="en-US" sz="1600" dirty="0">
                <a:latin typeface="Segoe UI"/>
                <a:cs typeface="Segoe UI"/>
              </a:rPr>
              <a:t> identify </a:t>
            </a:r>
            <a:r>
              <a:rPr lang="en-US" sz="1600" b="1" dirty="0">
                <a:latin typeface="Segoe UI"/>
                <a:cs typeface="Segoe UI"/>
              </a:rPr>
              <a:t>benchmarks</a:t>
            </a:r>
            <a:r>
              <a:rPr lang="en-US" sz="1600" dirty="0">
                <a:latin typeface="Segoe UI"/>
                <a:cs typeface="Segoe UI"/>
              </a:rPr>
              <a:t> (standards of excellence).</a:t>
            </a:r>
            <a:endParaRPr lang="en-US" sz="1600">
              <a:ea typeface="Calibri"/>
              <a:cs typeface="Calibri"/>
            </a:endParaRPr>
          </a:p>
          <a:p>
            <a:r>
              <a:rPr lang="en-US" sz="1600">
                <a:latin typeface="Segoe UI"/>
                <a:cs typeface="Segoe UI"/>
              </a:rPr>
              <a:t>Enables comparison of performance against top performers.</a:t>
            </a:r>
            <a:endParaRPr lang="en-US" sz="1600">
              <a:ea typeface="Calibri"/>
              <a:cs typeface="Calibri"/>
            </a:endParaRPr>
          </a:p>
          <a:p>
            <a:r>
              <a:rPr lang="en-US" sz="1600" b="1">
                <a:latin typeface="Segoe UI"/>
                <a:cs typeface="Segoe UI"/>
              </a:rPr>
              <a:t>Use across industries</a:t>
            </a:r>
            <a:endParaRPr lang="en-US" sz="1600">
              <a:ea typeface="Calibri"/>
              <a:cs typeface="Calibri"/>
            </a:endParaRPr>
          </a:p>
          <a:p>
            <a:r>
              <a:rPr lang="en-US" sz="1600">
                <a:latin typeface="Segoe UI"/>
                <a:cs typeface="Segoe UI"/>
              </a:rPr>
              <a:t>Applied in healthcare, education, financial services, and manufacturing.</a:t>
            </a:r>
            <a:endParaRPr lang="en-US" sz="1600">
              <a:ea typeface="Calibri"/>
              <a:cs typeface="Calibri"/>
            </a:endParaRPr>
          </a:p>
          <a:p>
            <a:r>
              <a:rPr lang="en-US" sz="1600" b="1">
                <a:latin typeface="Segoe UI"/>
                <a:cs typeface="Segoe UI"/>
              </a:rPr>
              <a:t>Example of benchmarking in practice</a:t>
            </a:r>
            <a:endParaRPr lang="en-US" sz="1600">
              <a:ea typeface="Calibri"/>
              <a:cs typeface="Calibri"/>
            </a:endParaRPr>
          </a:p>
          <a:p>
            <a:r>
              <a:rPr lang="en-US" sz="1600">
                <a:latin typeface="Segoe UI"/>
                <a:cs typeface="Segoe UI"/>
              </a:rPr>
              <a:t>Target Corporation benchmarked Amazon by adopting features like: </a:t>
            </a:r>
            <a:endParaRPr lang="en-US" sz="1600">
              <a:ea typeface="Calibri"/>
              <a:cs typeface="Calibri"/>
            </a:endParaRPr>
          </a:p>
          <a:p>
            <a:pPr lvl="1"/>
            <a:r>
              <a:rPr lang="en-US" sz="1600">
                <a:latin typeface="Segoe UI"/>
                <a:cs typeface="Segoe UI"/>
              </a:rPr>
              <a:t>Recurring delivery services</a:t>
            </a:r>
            <a:endParaRPr lang="en-US" sz="1600">
              <a:ea typeface="Calibri"/>
              <a:cs typeface="Calibri"/>
            </a:endParaRPr>
          </a:p>
          <a:p>
            <a:pPr lvl="1"/>
            <a:r>
              <a:rPr lang="en-US" sz="1600">
                <a:latin typeface="Segoe UI"/>
                <a:cs typeface="Segoe UI"/>
              </a:rPr>
              <a:t>Free shipping</a:t>
            </a:r>
            <a:endParaRPr lang="en-US" sz="1600">
              <a:ea typeface="Calibri"/>
              <a:cs typeface="Calibri"/>
            </a:endParaRPr>
          </a:p>
          <a:p>
            <a:pPr lvl="1"/>
            <a:r>
              <a:rPr lang="en-US" sz="1600">
                <a:latin typeface="Segoe UI"/>
                <a:cs typeface="Segoe UI"/>
              </a:rPr>
              <a:t>Member discounts</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3662008874"/>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1F886FB5-B92E-D764-0E45-14949DF8FD31}"/>
              </a:ext>
            </a:extLst>
          </p:cNvPr>
          <p:cNvPicPr>
            <a:picLocks noChangeAspect="1"/>
          </p:cNvPicPr>
          <p:nvPr/>
        </p:nvPicPr>
        <p:blipFill>
          <a:blip r:embed="rId2"/>
          <a:stretch>
            <a:fillRect/>
          </a:stretch>
        </p:blipFill>
        <p:spPr>
          <a:xfrm>
            <a:off x="457200" y="395538"/>
            <a:ext cx="11277600" cy="6236956"/>
          </a:xfrm>
          <a:prstGeom prst="rect">
            <a:avLst/>
          </a:prstGeom>
        </p:spPr>
      </p:pic>
    </p:spTree>
    <p:extLst>
      <p:ext uri="{BB962C8B-B14F-4D97-AF65-F5344CB8AC3E}">
        <p14:creationId xmlns:p14="http://schemas.microsoft.com/office/powerpoint/2010/main" val="443199808"/>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857CCD-E72F-4686-DA63-27E95C650607}"/>
              </a:ext>
            </a:extLst>
          </p:cNvPr>
          <p:cNvSpPr>
            <a:spLocks noGrp="1"/>
          </p:cNvSpPr>
          <p:nvPr>
            <p:ph type="title"/>
          </p:nvPr>
        </p:nvSpPr>
        <p:spPr>
          <a:xfrm>
            <a:off x="838200" y="365125"/>
            <a:ext cx="10515600" cy="819378"/>
          </a:xfrm>
        </p:spPr>
        <p:txBody>
          <a:bodyPr/>
          <a:lstStyle/>
          <a:p>
            <a:pPr algn="ctr"/>
            <a:r>
              <a:rPr lang="en-US" b="1">
                <a:latin typeface="Segoe UI"/>
                <a:cs typeface="Segoe UI"/>
              </a:rPr>
              <a:t>Benchmarking of Best Practices</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28C25049-BA05-A98C-0A47-138D2627DFBC}"/>
              </a:ext>
            </a:extLst>
          </p:cNvPr>
          <p:cNvSpPr>
            <a:spLocks noGrp="1"/>
          </p:cNvSpPr>
          <p:nvPr>
            <p:ph idx="1"/>
          </p:nvPr>
        </p:nvSpPr>
        <p:spPr>
          <a:xfrm>
            <a:off x="838200" y="1411968"/>
            <a:ext cx="10515600" cy="5271180"/>
          </a:xfrm>
        </p:spPr>
        <p:txBody>
          <a:bodyPr vert="horz" lIns="91440" tIns="45720" rIns="91440" bIns="45720" rtlCol="0" anchor="t">
            <a:noAutofit/>
          </a:bodyPr>
          <a:lstStyle/>
          <a:p>
            <a:pPr marL="0" indent="0">
              <a:buNone/>
            </a:pPr>
            <a:endParaRPr lang="en-US" sz="1600" b="1" dirty="0">
              <a:latin typeface="Segoe UI"/>
              <a:ea typeface="Calibri" panose="020F0502020204030204"/>
              <a:cs typeface="Segoe UI"/>
            </a:endParaRPr>
          </a:p>
          <a:p>
            <a:r>
              <a:rPr lang="en-US" sz="1600" b="1">
                <a:latin typeface="Segoe UI"/>
                <a:cs typeface="Segoe UI"/>
              </a:rPr>
              <a:t>Performance improvement benefits</a:t>
            </a:r>
            <a:endParaRPr lang="en-US" sz="1600">
              <a:latin typeface="Segoe UI"/>
              <a:cs typeface="Segoe UI"/>
            </a:endParaRPr>
          </a:p>
          <a:p>
            <a:r>
              <a:rPr lang="en-US" sz="1600" dirty="0">
                <a:latin typeface="Segoe UI"/>
                <a:cs typeface="Segoe UI"/>
              </a:rPr>
              <a:t>Helps identify performance gaps and areas for improvement.</a:t>
            </a:r>
            <a:endParaRPr lang="en-US" sz="1600">
              <a:ea typeface="Calibri"/>
              <a:cs typeface="Calibri"/>
            </a:endParaRPr>
          </a:p>
          <a:p>
            <a:r>
              <a:rPr lang="en-US" sz="1600" dirty="0">
                <a:latin typeface="Segoe UI"/>
                <a:cs typeface="Segoe UI"/>
              </a:rPr>
              <a:t>Provides an independent perspective on </a:t>
            </a:r>
            <a:r>
              <a:rPr lang="en-US" sz="1600" dirty="0" err="1">
                <a:latin typeface="Segoe UI"/>
                <a:cs typeface="Segoe UI"/>
              </a:rPr>
              <a:t>organisational</a:t>
            </a:r>
            <a:r>
              <a:rPr lang="en-US" sz="1600" dirty="0">
                <a:latin typeface="Segoe UI"/>
                <a:cs typeface="Segoe UI"/>
              </a:rPr>
              <a:t> performance compared to others.</a:t>
            </a:r>
            <a:endParaRPr lang="en-US" sz="1600">
              <a:ea typeface="Calibri"/>
              <a:cs typeface="Calibri"/>
            </a:endParaRPr>
          </a:p>
          <a:p>
            <a:r>
              <a:rPr lang="en-US" sz="1600" b="1">
                <a:latin typeface="Segoe UI"/>
                <a:cs typeface="Segoe UI"/>
              </a:rPr>
              <a:t>Internal benchmarking</a:t>
            </a:r>
            <a:endParaRPr lang="en-US" sz="1600">
              <a:ea typeface="Calibri"/>
              <a:cs typeface="Calibri"/>
            </a:endParaRPr>
          </a:p>
          <a:p>
            <a:r>
              <a:rPr lang="en-US" sz="1600" dirty="0">
                <a:latin typeface="Segoe UI"/>
                <a:cs typeface="Segoe UI"/>
              </a:rPr>
              <a:t>Best practices can also be found within the </a:t>
            </a:r>
            <a:r>
              <a:rPr lang="en-US" sz="1600" dirty="0" err="1">
                <a:latin typeface="Segoe UI"/>
                <a:cs typeface="Segoe UI"/>
              </a:rPr>
              <a:t>organisation</a:t>
            </a:r>
            <a:r>
              <a:rPr lang="en-US" sz="1600" dirty="0">
                <a:latin typeface="Segoe UI"/>
                <a:cs typeface="Segoe UI"/>
              </a:rPr>
              <a:t> itself.</a:t>
            </a:r>
            <a:endParaRPr lang="en-US" sz="1600">
              <a:ea typeface="Calibri"/>
              <a:cs typeface="Calibri"/>
            </a:endParaRPr>
          </a:p>
          <a:p>
            <a:r>
              <a:rPr lang="en-US" sz="1600">
                <a:latin typeface="Segoe UI"/>
                <a:cs typeface="Segoe UI"/>
              </a:rPr>
              <a:t>Internal ideas may come from employees (e.g., suggestion boxes).</a:t>
            </a:r>
            <a:endParaRPr lang="en-US" sz="1600">
              <a:ea typeface="Calibri"/>
              <a:cs typeface="Calibri"/>
            </a:endParaRPr>
          </a:p>
          <a:p>
            <a:r>
              <a:rPr lang="en-US" sz="1600">
                <a:latin typeface="Segoe UI"/>
                <a:cs typeface="Segoe UI"/>
              </a:rPr>
              <a:t>Often, good practices already exist but go unnoticed.</a:t>
            </a:r>
            <a:endParaRPr lang="en-US" sz="1600">
              <a:ea typeface="Calibri"/>
              <a:cs typeface="Calibri"/>
            </a:endParaRPr>
          </a:p>
          <a:p>
            <a:r>
              <a:rPr lang="en-US" sz="1600" b="1">
                <a:latin typeface="Segoe UI"/>
                <a:cs typeface="Segoe UI"/>
              </a:rPr>
              <a:t>Examples of internal benchmarks</a:t>
            </a:r>
            <a:endParaRPr lang="en-US" sz="1600">
              <a:ea typeface="Calibri"/>
              <a:cs typeface="Calibri"/>
            </a:endParaRPr>
          </a:p>
          <a:p>
            <a:r>
              <a:rPr lang="en-US" sz="1600" dirty="0">
                <a:latin typeface="Segoe UI"/>
                <a:cs typeface="Segoe UI"/>
              </a:rPr>
              <a:t>Comparing energy efficiency across data </a:t>
            </a:r>
            <a:r>
              <a:rPr lang="en-US" sz="1600" dirty="0" err="1">
                <a:latin typeface="Segoe UI"/>
                <a:cs typeface="Segoe UI"/>
              </a:rPr>
              <a:t>centres</a:t>
            </a:r>
            <a:endParaRPr lang="en-US" sz="1600">
              <a:ea typeface="Calibri"/>
              <a:cs typeface="Calibri"/>
            </a:endParaRPr>
          </a:p>
          <a:p>
            <a:r>
              <a:rPr lang="en-US" sz="1600">
                <a:latin typeface="Segoe UI"/>
                <a:cs typeface="Segoe UI"/>
              </a:rPr>
              <a:t>Comparing revenue per employee across business units</a:t>
            </a:r>
            <a:endParaRPr lang="en-US" sz="1600">
              <a:ea typeface="Calibri"/>
              <a:cs typeface="Calibri"/>
            </a:endParaRPr>
          </a:p>
          <a:p>
            <a:r>
              <a:rPr lang="en-US" sz="1600">
                <a:latin typeface="Segoe UI"/>
                <a:cs typeface="Segoe UI"/>
              </a:rPr>
              <a:t>Comparing IT costs as a percentage of revenue</a:t>
            </a:r>
            <a:endParaRPr lang="en-US" sz="1600">
              <a:ea typeface="Calibri"/>
              <a:cs typeface="Calibri"/>
            </a:endParaRPr>
          </a:p>
          <a:p>
            <a:r>
              <a:rPr lang="en-US" sz="1600" b="1">
                <a:latin typeface="Segoe UI"/>
                <a:cs typeface="Segoe UI"/>
              </a:rPr>
              <a:t>Key takeaway</a:t>
            </a:r>
            <a:endParaRPr lang="en-US" sz="1600">
              <a:ea typeface="Calibri"/>
              <a:cs typeface="Calibri"/>
            </a:endParaRPr>
          </a:p>
          <a:p>
            <a:r>
              <a:rPr lang="en-US" sz="1600" dirty="0" err="1">
                <a:latin typeface="Segoe UI"/>
                <a:cs typeface="Segoe UI"/>
              </a:rPr>
              <a:t>Organisations</a:t>
            </a:r>
            <a:r>
              <a:rPr lang="en-US" sz="1600" dirty="0">
                <a:latin typeface="Segoe UI"/>
                <a:cs typeface="Segoe UI"/>
              </a:rPr>
              <a:t> should continuously learn from both external leaders and internal successes to achieve higher performance.</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22196930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close up of a text&#10;&#10;AI-generated content may be incorrect.">
            <a:extLst>
              <a:ext uri="{FF2B5EF4-FFF2-40B4-BE49-F238E27FC236}">
                <a16:creationId xmlns:a16="http://schemas.microsoft.com/office/drawing/2014/main" id="{8BF9FA18-807A-4EA9-BE88-8D3E08073FD8}"/>
              </a:ext>
            </a:extLst>
          </p:cNvPr>
          <p:cNvPicPr>
            <a:picLocks noChangeAspect="1"/>
          </p:cNvPicPr>
          <p:nvPr/>
        </p:nvPicPr>
        <p:blipFill>
          <a:blip r:embed="rId2"/>
          <a:stretch>
            <a:fillRect/>
          </a:stretch>
        </p:blipFill>
        <p:spPr>
          <a:xfrm>
            <a:off x="133350" y="552450"/>
            <a:ext cx="11925300" cy="5753100"/>
          </a:xfrm>
          <a:prstGeom prst="rect">
            <a:avLst/>
          </a:prstGeom>
        </p:spPr>
      </p:pic>
    </p:spTree>
    <p:extLst>
      <p:ext uri="{BB962C8B-B14F-4D97-AF65-F5344CB8AC3E}">
        <p14:creationId xmlns:p14="http://schemas.microsoft.com/office/powerpoint/2010/main" val="1329007104"/>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A831D-E26C-1378-7082-95409292C9DA}"/>
              </a:ext>
            </a:extLst>
          </p:cNvPr>
          <p:cNvSpPr>
            <a:spLocks noGrp="1"/>
          </p:cNvSpPr>
          <p:nvPr>
            <p:ph type="title"/>
          </p:nvPr>
        </p:nvSpPr>
        <p:spPr/>
        <p:txBody>
          <a:bodyPr/>
          <a:lstStyle/>
          <a:p>
            <a:pPr marL="228600" indent="-228600" algn="ctr">
              <a:spcBef>
                <a:spcPts val="1000"/>
              </a:spcBef>
            </a:pPr>
            <a:br>
              <a:rPr lang="en-US" b="1" dirty="0">
                <a:latin typeface="Calibri"/>
                <a:ea typeface="Calibri"/>
                <a:cs typeface="Calibri"/>
              </a:rPr>
            </a:br>
            <a:r>
              <a:rPr lang="en-US" b="1">
                <a:latin typeface="Calibri"/>
                <a:ea typeface="Calibri"/>
                <a:cs typeface="Calibri"/>
              </a:rPr>
              <a:t>Careful analysis of the image content</a:t>
            </a:r>
            <a:endParaRPr lang="en-US" b="1">
              <a:ea typeface="Calibri Light"/>
              <a:cs typeface="Calibri Light"/>
            </a:endParaRPr>
          </a:p>
          <a:p>
            <a:pPr algn="ctr"/>
            <a:endParaRPr lang="en-US" sz="6600" b="1" dirty="0">
              <a:ea typeface="Calibri Light"/>
              <a:cs typeface="Calibri Light"/>
            </a:endParaRPr>
          </a:p>
        </p:txBody>
      </p:sp>
      <p:sp>
        <p:nvSpPr>
          <p:cNvPr id="3" name="Content Placeholder 2">
            <a:extLst>
              <a:ext uri="{FF2B5EF4-FFF2-40B4-BE49-F238E27FC236}">
                <a16:creationId xmlns:a16="http://schemas.microsoft.com/office/drawing/2014/main" id="{176B847D-53C7-CD7C-2EB0-0621FFAE1D35}"/>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The image presents a short business scenario:</a:t>
            </a:r>
            <a:endParaRPr lang="en-US" sz="2000">
              <a:ea typeface="Calibri"/>
              <a:cs typeface="Calibri"/>
            </a:endParaRPr>
          </a:p>
          <a:p>
            <a:r>
              <a:rPr lang="en-US" sz="2000">
                <a:latin typeface="Segoe UI"/>
                <a:cs typeface="Segoe UI"/>
              </a:rPr>
              <a:t>A boutique chocolate shop owner named Elyse Chung has </a:t>
            </a:r>
            <a:r>
              <a:rPr lang="en-US" sz="2000" b="1">
                <a:latin typeface="Segoe UI"/>
                <a:cs typeface="Segoe UI"/>
              </a:rPr>
              <a:t>always been physically present</a:t>
            </a:r>
            <a:r>
              <a:rPr lang="en-US" sz="2000">
                <a:latin typeface="Segoe UI"/>
                <a:cs typeface="Segoe UI"/>
              </a:rPr>
              <a:t> at the shop during operating hours.</a:t>
            </a:r>
            <a:endParaRPr lang="en-US" sz="2000">
              <a:ea typeface="Calibri"/>
              <a:cs typeface="Calibri"/>
            </a:endParaRPr>
          </a:p>
          <a:p>
            <a:r>
              <a:rPr lang="en-US" sz="2000">
                <a:latin typeface="Segoe UI"/>
                <a:cs typeface="Segoe UI"/>
              </a:rPr>
              <a:t>Elyse recognizes that it would be </a:t>
            </a:r>
            <a:r>
              <a:rPr lang="en-US" sz="2000" b="1">
                <a:latin typeface="Segoe UI"/>
                <a:cs typeface="Segoe UI"/>
              </a:rPr>
              <a:t>healthier to step away occasionally</a:t>
            </a:r>
            <a:r>
              <a:rPr lang="en-US" sz="2000">
                <a:latin typeface="Segoe UI"/>
                <a:cs typeface="Segoe UI"/>
              </a:rPr>
              <a:t>.</a:t>
            </a:r>
            <a:endParaRPr lang="en-US" sz="2000">
              <a:ea typeface="Calibri"/>
              <a:cs typeface="Calibri"/>
            </a:endParaRPr>
          </a:p>
          <a:p>
            <a:r>
              <a:rPr lang="en-US" sz="2000">
                <a:latin typeface="Segoe UI"/>
                <a:cs typeface="Segoe UI"/>
              </a:rPr>
              <a:t>Elyse has </a:t>
            </a:r>
            <a:r>
              <a:rPr lang="en-US" sz="2000" b="1">
                <a:latin typeface="Segoe UI"/>
                <a:cs typeface="Segoe UI"/>
              </a:rPr>
              <a:t>three trusted employees</a:t>
            </a:r>
            <a:r>
              <a:rPr lang="en-US" sz="2000">
                <a:latin typeface="Segoe UI"/>
                <a:cs typeface="Segoe UI"/>
              </a:rPr>
              <a:t> who understand their responsibilities and have proven reliable.</a:t>
            </a:r>
            <a:endParaRPr lang="en-US" sz="2000">
              <a:ea typeface="Calibri"/>
              <a:cs typeface="Calibri"/>
            </a:endParaRPr>
          </a:p>
          <a:p>
            <a:r>
              <a:rPr lang="en-US" sz="2000">
                <a:latin typeface="Segoe UI"/>
                <a:cs typeface="Segoe UI"/>
              </a:rPr>
              <a:t>The key question asks:</a:t>
            </a:r>
            <a:endParaRPr lang="en-US" sz="2000">
              <a:ea typeface="Calibri"/>
              <a:cs typeface="Calibri"/>
            </a:endParaRPr>
          </a:p>
          <a:p>
            <a:r>
              <a:rPr lang="en-US" sz="2000" b="1" dirty="0">
                <a:latin typeface="Segoe UI"/>
                <a:cs typeface="Segoe UI"/>
              </a:rPr>
              <a:t>What would you suggest to Elyse to help her feel that her shop is under control even when she isn’t there?</a:t>
            </a:r>
            <a:endParaRPr lang="en-US" sz="20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402481113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F557AE-705C-8DAF-40F8-72E6856345A3}"/>
              </a:ext>
            </a:extLst>
          </p:cNvPr>
          <p:cNvSpPr>
            <a:spLocks noGrp="1"/>
          </p:cNvSpPr>
          <p:nvPr>
            <p:ph type="title"/>
          </p:nvPr>
        </p:nvSpPr>
        <p:spPr>
          <a:xfrm>
            <a:off x="838200" y="365125"/>
            <a:ext cx="10515600" cy="817564"/>
          </a:xfrm>
        </p:spPr>
        <p:txBody>
          <a:bodyPr>
            <a:normAutofit fontScale="90000"/>
          </a:bodyPr>
          <a:lstStyle/>
          <a:p>
            <a:pPr marL="228600" indent="-228600" algn="ctr">
              <a:spcBef>
                <a:spcPts val="1000"/>
              </a:spcBef>
            </a:pPr>
            <a:br>
              <a:rPr lang="en-US" sz="4800" b="1" dirty="0">
                <a:latin typeface="Calibri"/>
                <a:ea typeface="Calibri"/>
                <a:cs typeface="Calibri"/>
              </a:rPr>
            </a:br>
            <a:r>
              <a:rPr lang="en-US" sz="4800" b="1">
                <a:latin typeface="Calibri"/>
                <a:ea typeface="Calibri"/>
                <a:cs typeface="Calibri"/>
              </a:rPr>
              <a:t>Suggested solution</a:t>
            </a:r>
            <a:endParaRPr lang="en-US" sz="4800"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85BCCD16-A4AC-A163-3B53-99FA23E0DBBE}"/>
              </a:ext>
            </a:extLst>
          </p:cNvPr>
          <p:cNvSpPr>
            <a:spLocks noGrp="1"/>
          </p:cNvSpPr>
          <p:nvPr>
            <p:ph idx="1"/>
          </p:nvPr>
        </p:nvSpPr>
        <p:spPr>
          <a:xfrm>
            <a:off x="838200" y="1187673"/>
            <a:ext cx="10515600" cy="5402778"/>
          </a:xfrm>
        </p:spPr>
        <p:txBody>
          <a:bodyPr vert="horz" lIns="91440" tIns="45720" rIns="91440" bIns="45720" rtlCol="0" anchor="t">
            <a:normAutofit fontScale="92500" lnSpcReduction="20000"/>
          </a:bodyPr>
          <a:lstStyle/>
          <a:p>
            <a:r>
              <a:rPr lang="en-US" sz="1900">
                <a:latin typeface="Segoe UI"/>
                <a:cs typeface="Segoe UI"/>
              </a:rPr>
              <a:t>To help Elyse feel confident and in control while not being physically present, a combination of </a:t>
            </a:r>
            <a:r>
              <a:rPr lang="en-US" sz="1900" b="1">
                <a:latin typeface="Segoe UI"/>
                <a:cs typeface="Segoe UI"/>
              </a:rPr>
              <a:t>systems, visibility, and communication tools</a:t>
            </a:r>
            <a:r>
              <a:rPr lang="en-US" sz="1900">
                <a:latin typeface="Segoe UI"/>
                <a:cs typeface="Segoe UI"/>
              </a:rPr>
              <a:t> should be introduced:</a:t>
            </a:r>
            <a:endParaRPr lang="en-US" sz="1900" dirty="0">
              <a:latin typeface="Segoe UI"/>
              <a:ea typeface="Calibri"/>
              <a:cs typeface="Segoe UI"/>
            </a:endParaRPr>
          </a:p>
          <a:p>
            <a:endParaRPr lang="en-US" sz="1700" dirty="0">
              <a:latin typeface="Segoe UI"/>
              <a:cs typeface="Segoe UI"/>
            </a:endParaRPr>
          </a:p>
          <a:p>
            <a:r>
              <a:rPr lang="en-US"/>
              <a:t>1. </a:t>
            </a:r>
            <a:r>
              <a:rPr lang="en-US" b="1"/>
              <a:t>Implement monitoring systems</a:t>
            </a:r>
            <a:endParaRPr lang="en-US"/>
          </a:p>
          <a:p>
            <a:r>
              <a:rPr lang="en-US" sz="1600">
                <a:latin typeface="Segoe UI"/>
                <a:cs typeface="Segoe UI"/>
              </a:rPr>
              <a:t>Install </a:t>
            </a:r>
            <a:r>
              <a:rPr lang="en-US" sz="1600" b="1">
                <a:latin typeface="Segoe UI"/>
                <a:cs typeface="Segoe UI"/>
              </a:rPr>
              <a:t>CCTV cameras</a:t>
            </a:r>
            <a:r>
              <a:rPr lang="en-US" sz="1600">
                <a:latin typeface="Segoe UI"/>
                <a:cs typeface="Segoe UI"/>
              </a:rPr>
              <a:t> with remote mobile access so Elyse can check in at any time.</a:t>
            </a:r>
            <a:endParaRPr lang="en-US" sz="1600">
              <a:ea typeface="Calibri"/>
              <a:cs typeface="Calibri"/>
            </a:endParaRPr>
          </a:p>
          <a:p>
            <a:r>
              <a:rPr lang="en-US" sz="1600">
                <a:latin typeface="Segoe UI"/>
                <a:cs typeface="Segoe UI"/>
              </a:rPr>
              <a:t>Use </a:t>
            </a:r>
            <a:r>
              <a:rPr lang="en-US" sz="1600" b="1">
                <a:latin typeface="Segoe UI"/>
                <a:cs typeface="Segoe UI"/>
              </a:rPr>
              <a:t>smart alarms or sensors</a:t>
            </a:r>
            <a:r>
              <a:rPr lang="en-US" sz="1600">
                <a:latin typeface="Segoe UI"/>
                <a:cs typeface="Segoe UI"/>
              </a:rPr>
              <a:t> (e.g., door, till access).</a:t>
            </a:r>
            <a:endParaRPr lang="en-US" sz="1600">
              <a:ea typeface="Calibri"/>
              <a:cs typeface="Calibri"/>
            </a:endParaRPr>
          </a:p>
          <a:p>
            <a:endParaRPr lang="en-US" sz="1600" dirty="0">
              <a:latin typeface="Segoe UI"/>
              <a:cs typeface="Segoe UI"/>
            </a:endParaRPr>
          </a:p>
          <a:p>
            <a:r>
              <a:rPr lang="en-US"/>
              <a:t>2. </a:t>
            </a:r>
            <a:r>
              <a:rPr lang="en-US" b="1"/>
              <a:t>Use a digital point-of-sale (POS) system</a:t>
            </a:r>
            <a:endParaRPr lang="en-US"/>
          </a:p>
          <a:p>
            <a:r>
              <a:rPr lang="en-US" sz="1600">
                <a:latin typeface="Segoe UI"/>
                <a:cs typeface="Segoe UI"/>
              </a:rPr>
              <a:t>A modern POS system can provide: </a:t>
            </a:r>
            <a:endParaRPr lang="en-US" sz="1600">
              <a:ea typeface="Calibri"/>
              <a:cs typeface="Calibri"/>
            </a:endParaRPr>
          </a:p>
          <a:p>
            <a:pPr lvl="1"/>
            <a:r>
              <a:rPr lang="en-US" sz="1600">
                <a:latin typeface="Segoe UI"/>
                <a:cs typeface="Segoe UI"/>
              </a:rPr>
              <a:t>Real-time </a:t>
            </a:r>
            <a:r>
              <a:rPr lang="en-US" sz="1600" b="1">
                <a:latin typeface="Segoe UI"/>
                <a:cs typeface="Segoe UI"/>
              </a:rPr>
              <a:t>sales tracking</a:t>
            </a:r>
            <a:endParaRPr lang="en-US" sz="1600">
              <a:ea typeface="Calibri"/>
              <a:cs typeface="Calibri"/>
            </a:endParaRPr>
          </a:p>
          <a:p>
            <a:pPr lvl="1"/>
            <a:r>
              <a:rPr lang="en-US" sz="1600">
                <a:latin typeface="Segoe UI"/>
                <a:cs typeface="Segoe UI"/>
              </a:rPr>
              <a:t>Inventory updates</a:t>
            </a:r>
            <a:endParaRPr lang="en-US" sz="1600">
              <a:ea typeface="Calibri"/>
              <a:cs typeface="Calibri"/>
            </a:endParaRPr>
          </a:p>
          <a:p>
            <a:pPr lvl="1"/>
            <a:r>
              <a:rPr lang="en-US" sz="1600">
                <a:latin typeface="Segoe UI"/>
                <a:cs typeface="Segoe UI"/>
              </a:rPr>
              <a:t>Reports Elyse can access remotely</a:t>
            </a:r>
            <a:endParaRPr lang="en-US" sz="1600">
              <a:ea typeface="Calibri"/>
              <a:cs typeface="Calibri"/>
            </a:endParaRPr>
          </a:p>
          <a:p>
            <a:endParaRPr lang="en-US" sz="2400" b="1" dirty="0">
              <a:latin typeface="Calibri"/>
              <a:ea typeface="Calibri"/>
              <a:cs typeface="Calibri"/>
            </a:endParaRPr>
          </a:p>
          <a:p>
            <a:r>
              <a:rPr lang="en-US" sz="2600" b="1">
                <a:latin typeface="Calibri"/>
                <a:ea typeface="Calibri"/>
                <a:cs typeface="Calibri"/>
              </a:rPr>
              <a:t>3. Create clear standard operating procedures (SOPs)</a:t>
            </a:r>
            <a:endParaRPr lang="en-US" sz="2600">
              <a:latin typeface="Calibri"/>
              <a:ea typeface="Calibri"/>
              <a:cs typeface="Calibri"/>
            </a:endParaRPr>
          </a:p>
          <a:p>
            <a:r>
              <a:rPr lang="en-US" sz="1600">
                <a:latin typeface="Segoe UI"/>
                <a:cs typeface="Segoe UI"/>
              </a:rPr>
              <a:t>Document daily routines such as: </a:t>
            </a:r>
            <a:endParaRPr lang="en-US" sz="1600">
              <a:ea typeface="Calibri"/>
              <a:cs typeface="Calibri"/>
            </a:endParaRPr>
          </a:p>
          <a:p>
            <a:pPr lvl="1"/>
            <a:r>
              <a:rPr lang="en-US" sz="1600">
                <a:latin typeface="Segoe UI"/>
                <a:cs typeface="Segoe UI"/>
              </a:rPr>
              <a:t>Opening/closing procedures</a:t>
            </a:r>
            <a:endParaRPr lang="en-US" sz="1600">
              <a:ea typeface="Calibri"/>
              <a:cs typeface="Calibri"/>
            </a:endParaRPr>
          </a:p>
          <a:p>
            <a:pPr lvl="1"/>
            <a:r>
              <a:rPr lang="en-US" sz="1600">
                <a:latin typeface="Segoe UI"/>
                <a:cs typeface="Segoe UI"/>
              </a:rPr>
              <a:t>Cash handling</a:t>
            </a:r>
            <a:endParaRPr lang="en-US" sz="1600">
              <a:ea typeface="Calibri"/>
              <a:cs typeface="Calibri"/>
            </a:endParaRPr>
          </a:p>
          <a:p>
            <a:pPr lvl="1"/>
            <a:r>
              <a:rPr lang="en-US" sz="1600">
                <a:latin typeface="Segoe UI"/>
                <a:cs typeface="Segoe UI"/>
              </a:rPr>
              <a:t>Stock management</a:t>
            </a:r>
            <a:endParaRPr lang="en-US" sz="1600">
              <a:ea typeface="Calibri"/>
              <a:cs typeface="Calibri"/>
            </a:endParaRPr>
          </a:p>
          <a:p>
            <a:r>
              <a:rPr lang="en-US" sz="1600">
                <a:latin typeface="Segoe UI"/>
                <a:cs typeface="Segoe UI"/>
              </a:rPr>
              <a:t>This ensures consistency, even in Elyse’s absence.</a:t>
            </a:r>
            <a:endParaRPr lang="en-US" sz="16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271236357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BB776-E428-3915-BF25-1F0FE91F4079}"/>
              </a:ext>
            </a:extLst>
          </p:cNvPr>
          <p:cNvSpPr>
            <a:spLocks noGrp="1"/>
          </p:cNvSpPr>
          <p:nvPr>
            <p:ph type="title"/>
          </p:nvPr>
        </p:nvSpPr>
        <p:spPr>
          <a:xfrm>
            <a:off x="838200" y="365125"/>
            <a:ext cx="10515600" cy="758494"/>
          </a:xfrm>
        </p:spPr>
        <p:txBody>
          <a:bodyPr>
            <a:normAutofit fontScale="90000"/>
          </a:bodyPr>
          <a:lstStyle/>
          <a:p>
            <a:pPr algn="ctr"/>
            <a:br>
              <a:rPr lang="en-US" sz="4300" b="1" dirty="0">
                <a:latin typeface="Calibri"/>
                <a:ea typeface="Calibri"/>
                <a:cs typeface="Calibri"/>
              </a:rPr>
            </a:br>
            <a:r>
              <a:rPr lang="en-US" sz="4300" b="1">
                <a:latin typeface="Calibri"/>
                <a:ea typeface="Calibri"/>
                <a:cs typeface="Calibri"/>
              </a:rPr>
              <a:t>Suggested solution</a:t>
            </a:r>
            <a:endParaRPr lang="en-US" sz="43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87200FC-259C-78BA-1CE6-070528A4E0BF}"/>
              </a:ext>
            </a:extLst>
          </p:cNvPr>
          <p:cNvSpPr>
            <a:spLocks noGrp="1"/>
          </p:cNvSpPr>
          <p:nvPr>
            <p:ph idx="1"/>
          </p:nvPr>
        </p:nvSpPr>
        <p:spPr>
          <a:xfrm>
            <a:off x="838200" y="1128603"/>
            <a:ext cx="10515600" cy="5574080"/>
          </a:xfrm>
        </p:spPr>
        <p:txBody>
          <a:bodyPr vert="horz" lIns="91440" tIns="45720" rIns="91440" bIns="45720" rtlCol="0" anchor="t">
            <a:normAutofit lnSpcReduction="10000"/>
          </a:bodyPr>
          <a:lstStyle/>
          <a:p>
            <a:r>
              <a:rPr lang="en-US"/>
              <a:t>4. </a:t>
            </a:r>
            <a:r>
              <a:rPr lang="en-US" b="1"/>
              <a:t>Introduce regular communication</a:t>
            </a:r>
            <a:endParaRPr lang="en-US">
              <a:ea typeface="Calibri" panose="020F0502020204030204"/>
              <a:cs typeface="Calibri" panose="020F0502020204030204"/>
            </a:endParaRPr>
          </a:p>
          <a:p>
            <a:r>
              <a:rPr lang="en-US" sz="1400">
                <a:latin typeface="Segoe UI"/>
                <a:cs typeface="Segoe UI"/>
              </a:rPr>
              <a:t>Set up a </a:t>
            </a:r>
            <a:r>
              <a:rPr lang="en-US" sz="1400" b="1">
                <a:latin typeface="Segoe UI"/>
                <a:cs typeface="Segoe UI"/>
              </a:rPr>
              <a:t>group chat</a:t>
            </a:r>
            <a:r>
              <a:rPr lang="en-US" sz="1400">
                <a:latin typeface="Segoe UI"/>
                <a:cs typeface="Segoe UI"/>
              </a:rPr>
              <a:t> (e.g., WhatsApp, Teams).</a:t>
            </a:r>
            <a:endParaRPr lang="en-US" sz="1400">
              <a:ea typeface="Calibri"/>
              <a:cs typeface="Calibri"/>
            </a:endParaRPr>
          </a:p>
          <a:p>
            <a:r>
              <a:rPr lang="en-US" sz="1400">
                <a:latin typeface="Segoe UI"/>
                <a:cs typeface="Segoe UI"/>
              </a:rPr>
              <a:t>Schedule </a:t>
            </a:r>
            <a:r>
              <a:rPr lang="en-US" sz="1400" b="1">
                <a:latin typeface="Segoe UI"/>
                <a:cs typeface="Segoe UI"/>
              </a:rPr>
              <a:t>quick daily check-ins or summaries</a:t>
            </a:r>
            <a:r>
              <a:rPr lang="en-US" sz="1400">
                <a:latin typeface="Segoe UI"/>
                <a:cs typeface="Segoe UI"/>
              </a:rPr>
              <a:t>.</a:t>
            </a:r>
            <a:endParaRPr lang="en-US" sz="1400">
              <a:ea typeface="Calibri"/>
              <a:cs typeface="Calibri"/>
            </a:endParaRPr>
          </a:p>
          <a:p>
            <a:r>
              <a:rPr lang="en-US" sz="1400" dirty="0">
                <a:latin typeface="Segoe UI"/>
                <a:cs typeface="Segoe UI"/>
              </a:rPr>
              <a:t>Encourage employees to report issues immediately.</a:t>
            </a:r>
            <a:endParaRPr lang="en-US" sz="1400">
              <a:ea typeface="Calibri"/>
              <a:cs typeface="Calibri"/>
            </a:endParaRPr>
          </a:p>
          <a:p>
            <a:r>
              <a:rPr lang="en-US"/>
              <a:t>5. </a:t>
            </a:r>
            <a:r>
              <a:rPr lang="en-US" b="1"/>
              <a:t>Assign responsibility and accountability</a:t>
            </a:r>
            <a:endParaRPr lang="en-US">
              <a:ea typeface="Calibri"/>
              <a:cs typeface="Calibri"/>
            </a:endParaRPr>
          </a:p>
          <a:p>
            <a:r>
              <a:rPr lang="en-US" sz="1400" dirty="0">
                <a:latin typeface="Segoe UI"/>
                <a:cs typeface="Segoe UI"/>
              </a:rPr>
              <a:t>Designate a </a:t>
            </a:r>
            <a:r>
              <a:rPr lang="en-US" sz="1400" b="1" dirty="0">
                <a:latin typeface="Segoe UI"/>
                <a:cs typeface="Segoe UI"/>
              </a:rPr>
              <a:t>shift supervisor or key holder</a:t>
            </a:r>
            <a:r>
              <a:rPr lang="en-US" sz="1400" dirty="0">
                <a:latin typeface="Segoe UI"/>
                <a:cs typeface="Segoe UI"/>
              </a:rPr>
              <a:t> among employees.</a:t>
            </a:r>
            <a:endParaRPr lang="en-US" sz="1400">
              <a:ea typeface="Calibri"/>
              <a:cs typeface="Calibri"/>
            </a:endParaRPr>
          </a:p>
          <a:p>
            <a:r>
              <a:rPr lang="en-US" sz="1400">
                <a:latin typeface="Segoe UI"/>
                <a:cs typeface="Segoe UI"/>
              </a:rPr>
              <a:t>Give employees ownership of specific tasks (cleanliness, stock, customer service).</a:t>
            </a:r>
            <a:endParaRPr lang="en-US" sz="1400">
              <a:ea typeface="Calibri"/>
              <a:cs typeface="Calibri"/>
            </a:endParaRPr>
          </a:p>
          <a:p>
            <a:r>
              <a:rPr lang="en-US"/>
              <a:t>6. </a:t>
            </a:r>
            <a:r>
              <a:rPr lang="en-US" b="1"/>
              <a:t>Use performance tracking</a:t>
            </a:r>
            <a:endParaRPr lang="en-US">
              <a:ea typeface="Calibri"/>
              <a:cs typeface="Calibri"/>
            </a:endParaRPr>
          </a:p>
          <a:p>
            <a:r>
              <a:rPr lang="en-US" sz="1400">
                <a:latin typeface="Segoe UI"/>
                <a:cs typeface="Segoe UI"/>
              </a:rPr>
              <a:t>Track metrics such as: </a:t>
            </a:r>
            <a:endParaRPr lang="en-US" sz="1400">
              <a:ea typeface="Calibri"/>
              <a:cs typeface="Calibri"/>
            </a:endParaRPr>
          </a:p>
          <a:p>
            <a:pPr lvl="1"/>
            <a:r>
              <a:rPr lang="en-US" sz="1400">
                <a:latin typeface="Segoe UI"/>
                <a:cs typeface="Segoe UI"/>
              </a:rPr>
              <a:t>Daily sales targets</a:t>
            </a:r>
            <a:endParaRPr lang="en-US" sz="1400">
              <a:ea typeface="Calibri"/>
              <a:cs typeface="Calibri"/>
            </a:endParaRPr>
          </a:p>
          <a:p>
            <a:pPr lvl="1"/>
            <a:r>
              <a:rPr lang="en-US" sz="1400">
                <a:latin typeface="Segoe UI"/>
                <a:cs typeface="Segoe UI"/>
              </a:rPr>
              <a:t>Customer feedback</a:t>
            </a:r>
            <a:endParaRPr lang="en-US" sz="1400">
              <a:ea typeface="Calibri"/>
              <a:cs typeface="Calibri"/>
            </a:endParaRPr>
          </a:p>
          <a:p>
            <a:r>
              <a:rPr lang="en-US" sz="1400" dirty="0">
                <a:latin typeface="Segoe UI"/>
                <a:cs typeface="Segoe UI"/>
              </a:rPr>
              <a:t>Review these regularly to maintain oversight.</a:t>
            </a:r>
            <a:endParaRPr lang="en-US" sz="1400">
              <a:ea typeface="Calibri"/>
              <a:cs typeface="Calibri"/>
            </a:endParaRPr>
          </a:p>
          <a:p>
            <a:r>
              <a:rPr lang="en-US"/>
              <a:t>7. </a:t>
            </a:r>
            <a:r>
              <a:rPr lang="en-US" b="1"/>
              <a:t>Build trust and empowerment</a:t>
            </a:r>
            <a:endParaRPr lang="en-US">
              <a:ea typeface="Calibri"/>
              <a:cs typeface="Calibri"/>
            </a:endParaRPr>
          </a:p>
          <a:p>
            <a:r>
              <a:rPr lang="en-US" sz="1400">
                <a:latin typeface="Segoe UI"/>
                <a:cs typeface="Segoe UI"/>
              </a:rPr>
              <a:t>Since the employees are already trustworthy, Elyse should: </a:t>
            </a:r>
            <a:endParaRPr lang="en-US" sz="1400">
              <a:ea typeface="Calibri"/>
              <a:cs typeface="Calibri"/>
            </a:endParaRPr>
          </a:p>
          <a:p>
            <a:pPr lvl="1"/>
            <a:r>
              <a:rPr lang="en-US" sz="1400" b="1">
                <a:latin typeface="Segoe UI"/>
                <a:cs typeface="Segoe UI"/>
              </a:rPr>
              <a:t>Delegate confidently</a:t>
            </a:r>
            <a:endParaRPr lang="en-US" sz="1400">
              <a:ea typeface="Calibri"/>
              <a:cs typeface="Calibri"/>
            </a:endParaRPr>
          </a:p>
          <a:p>
            <a:pPr lvl="1"/>
            <a:r>
              <a:rPr lang="en-US" sz="1400">
                <a:latin typeface="Segoe UI"/>
                <a:cs typeface="Segoe UI"/>
              </a:rPr>
              <a:t>Avoid micromanaging</a:t>
            </a:r>
            <a:endParaRPr lang="en-US" sz="1400">
              <a:ea typeface="Calibri"/>
              <a:cs typeface="Calibri"/>
            </a:endParaRPr>
          </a:p>
          <a:p>
            <a:pPr lvl="1"/>
            <a:r>
              <a:rPr lang="en-US" sz="1400">
                <a:latin typeface="Segoe UI"/>
                <a:cs typeface="Segoe UI"/>
              </a:rPr>
              <a:t>Reinforce accountability through trust rather than control</a:t>
            </a:r>
            <a:endParaRPr lang="en-US" sz="1400">
              <a:ea typeface="Calibri"/>
              <a:cs typeface="Calibri"/>
            </a:endParaRPr>
          </a:p>
          <a:p>
            <a:endParaRPr lang="en-US" sz="3200" dirty="0">
              <a:ea typeface="Calibri"/>
              <a:cs typeface="Calibri"/>
            </a:endParaRPr>
          </a:p>
        </p:txBody>
      </p:sp>
    </p:spTree>
    <p:extLst>
      <p:ext uri="{BB962C8B-B14F-4D97-AF65-F5344CB8AC3E}">
        <p14:creationId xmlns:p14="http://schemas.microsoft.com/office/powerpoint/2010/main" val="2033067734"/>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93F5D0-469E-B738-5E65-03D2A068E07C}"/>
              </a:ext>
            </a:extLst>
          </p:cNvPr>
          <p:cNvSpPr>
            <a:spLocks noGrp="1"/>
          </p:cNvSpPr>
          <p:nvPr>
            <p:ph type="title"/>
          </p:nvPr>
        </p:nvSpPr>
        <p:spPr/>
        <p:txBody>
          <a:bodyPr>
            <a:normAutofit/>
          </a:bodyPr>
          <a:lstStyle/>
          <a:p>
            <a:pPr algn="ctr"/>
            <a:r>
              <a:rPr lang="en-US" sz="5400" b="1">
                <a:latin typeface="Calibri"/>
                <a:ea typeface="Calibri"/>
                <a:cs typeface="Calibri"/>
              </a:rPr>
              <a:t>Summary</a:t>
            </a:r>
            <a:endParaRPr lang="en-US" sz="5400" b="1">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5E44846B-2B02-B96C-A0A2-73F3A67A1C8C}"/>
              </a:ext>
            </a:extLst>
          </p:cNvPr>
          <p:cNvSpPr>
            <a:spLocks noGrp="1"/>
          </p:cNvSpPr>
          <p:nvPr>
            <p:ph idx="1"/>
          </p:nvPr>
        </p:nvSpPr>
        <p:spPr/>
        <p:txBody>
          <a:bodyPr vert="horz" lIns="91440" tIns="45720" rIns="91440" bIns="45720" rtlCol="0" anchor="t">
            <a:normAutofit/>
          </a:bodyPr>
          <a:lstStyle/>
          <a:p>
            <a:endParaRPr lang="en-US" dirty="0">
              <a:ea typeface="Calibri" panose="020F0502020204030204"/>
              <a:cs typeface="Calibri" panose="020F0502020204030204"/>
            </a:endParaRPr>
          </a:p>
          <a:p>
            <a:r>
              <a:rPr lang="en-US" sz="2000">
                <a:latin typeface="Segoe UI"/>
                <a:cs typeface="Segoe UI"/>
              </a:rPr>
              <a:t>Elyse can feel in control by combining:</a:t>
            </a:r>
            <a:endParaRPr lang="en-US" sz="2000" dirty="0">
              <a:ea typeface="Calibri"/>
              <a:cs typeface="Calibri"/>
            </a:endParaRPr>
          </a:p>
          <a:p>
            <a:r>
              <a:rPr lang="en-US" sz="2000" b="1">
                <a:latin typeface="Segoe UI"/>
                <a:cs typeface="Segoe UI"/>
              </a:rPr>
              <a:t>Technology (CCTV, POS systems)</a:t>
            </a:r>
            <a:endParaRPr lang="en-US" sz="2000" dirty="0">
              <a:ea typeface="Calibri"/>
              <a:cs typeface="Calibri"/>
            </a:endParaRPr>
          </a:p>
          <a:p>
            <a:r>
              <a:rPr lang="en-US" sz="2000" b="1">
                <a:latin typeface="Segoe UI"/>
                <a:cs typeface="Segoe UI"/>
              </a:rPr>
              <a:t>Clear processes</a:t>
            </a:r>
            <a:endParaRPr lang="en-US" sz="2000" dirty="0">
              <a:ea typeface="Calibri"/>
              <a:cs typeface="Calibri"/>
            </a:endParaRPr>
          </a:p>
          <a:p>
            <a:r>
              <a:rPr lang="en-US" sz="2000" b="1">
                <a:latin typeface="Segoe UI"/>
                <a:cs typeface="Segoe UI"/>
              </a:rPr>
              <a:t>Communication</a:t>
            </a:r>
            <a:endParaRPr lang="en-US" sz="2000" dirty="0">
              <a:ea typeface="Calibri"/>
              <a:cs typeface="Calibri"/>
            </a:endParaRPr>
          </a:p>
          <a:p>
            <a:r>
              <a:rPr lang="en-US" sz="2000" b="1">
                <a:latin typeface="Segoe UI"/>
                <a:cs typeface="Segoe UI"/>
              </a:rPr>
              <a:t>Delegation</a:t>
            </a:r>
            <a:endParaRPr lang="en-US" sz="2000" dirty="0">
              <a:ea typeface="Calibri"/>
              <a:cs typeface="Calibri"/>
            </a:endParaRPr>
          </a:p>
          <a:p>
            <a:r>
              <a:rPr lang="en-US" sz="2000" dirty="0">
                <a:latin typeface="Segoe UI"/>
                <a:cs typeface="Segoe UI"/>
              </a:rPr>
              <a:t>This approach allows the shop to run smoothly without requiring Elyse’s constant physical presence, while still maintaining full oversight.</a:t>
            </a:r>
            <a:endParaRPr lang="en-US" sz="2000" dirty="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1575558428"/>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6E1C0A-5618-BBE7-70FD-5E3692BB1808}"/>
              </a:ext>
            </a:extLst>
          </p:cNvPr>
          <p:cNvSpPr>
            <a:spLocks noGrp="1"/>
          </p:cNvSpPr>
          <p:nvPr>
            <p:ph type="title"/>
          </p:nvPr>
        </p:nvSpPr>
        <p:spPr/>
        <p:txBody>
          <a:bodyPr>
            <a:normAutofit/>
          </a:bodyPr>
          <a:lstStyle/>
          <a:p>
            <a:pPr algn="ctr"/>
            <a:r>
              <a:rPr lang="en-US" sz="4800" b="1">
                <a:latin typeface="Calibri"/>
                <a:ea typeface="Calibri"/>
                <a:cs typeface="Calibri"/>
              </a:rPr>
              <a:t>Contemporary Issues in Control</a:t>
            </a:r>
            <a:endParaRPr lang="en-US" sz="4800" b="1">
              <a:ea typeface="Calibri Light"/>
              <a:cs typeface="Calibri Light"/>
            </a:endParaRPr>
          </a:p>
        </p:txBody>
      </p:sp>
      <p:sp>
        <p:nvSpPr>
          <p:cNvPr id="3" name="Content Placeholder 2">
            <a:extLst>
              <a:ext uri="{FF2B5EF4-FFF2-40B4-BE49-F238E27FC236}">
                <a16:creationId xmlns:a16="http://schemas.microsoft.com/office/drawing/2014/main" id="{E71F6D47-5D18-A90F-B0C8-418167AECECB}"/>
              </a:ext>
            </a:extLst>
          </p:cNvPr>
          <p:cNvSpPr>
            <a:spLocks noGrp="1"/>
          </p:cNvSpPr>
          <p:nvPr>
            <p:ph idx="1"/>
          </p:nvPr>
        </p:nvSpPr>
        <p:spPr/>
        <p:txBody>
          <a:bodyPr vert="horz" lIns="91440" tIns="45720" rIns="91440" bIns="45720" rtlCol="0" anchor="t">
            <a:normAutofit/>
          </a:bodyPr>
          <a:lstStyle/>
          <a:p>
            <a:r>
              <a:rPr lang="en-US" sz="3600">
                <a:ea typeface="+mn-lt"/>
                <a:cs typeface="+mn-lt"/>
              </a:rPr>
              <a:t>In this section, we look at five contemporary control issues: </a:t>
            </a:r>
          </a:p>
          <a:p>
            <a:r>
              <a:rPr lang="en-US" sz="3600">
                <a:ea typeface="+mn-lt"/>
                <a:cs typeface="+mn-lt"/>
              </a:rPr>
              <a:t>Social media as a control tool</a:t>
            </a:r>
          </a:p>
          <a:p>
            <a:r>
              <a:rPr lang="en-US" sz="3600">
                <a:ea typeface="+mn-lt"/>
                <a:cs typeface="+mn-lt"/>
              </a:rPr>
              <a:t>Global differences in control </a:t>
            </a:r>
          </a:p>
          <a:p>
            <a:r>
              <a:rPr lang="en-US" sz="3600">
                <a:ea typeface="+mn-lt"/>
                <a:cs typeface="+mn-lt"/>
              </a:rPr>
              <a:t>Workplace privacy </a:t>
            </a:r>
          </a:p>
          <a:p>
            <a:r>
              <a:rPr lang="en-US" sz="3600">
                <a:ea typeface="+mn-lt"/>
                <a:cs typeface="+mn-lt"/>
              </a:rPr>
              <a:t>Employee theft and </a:t>
            </a:r>
          </a:p>
          <a:p>
            <a:r>
              <a:rPr lang="en-US" sz="3600">
                <a:ea typeface="+mn-lt"/>
                <a:cs typeface="+mn-lt"/>
              </a:rPr>
              <a:t>Corporate governance</a:t>
            </a:r>
            <a:endParaRPr lang="en-US" sz="3600">
              <a:ea typeface="Calibri" panose="020F0502020204030204"/>
              <a:cs typeface="Calibri" panose="020F0502020204030204"/>
            </a:endParaRPr>
          </a:p>
          <a:p>
            <a:endParaRPr lang="en-US" dirty="0">
              <a:ea typeface="Calibri"/>
              <a:cs typeface="Calibri"/>
            </a:endParaRPr>
          </a:p>
        </p:txBody>
      </p:sp>
    </p:spTree>
    <p:extLst>
      <p:ext uri="{BB962C8B-B14F-4D97-AF65-F5344CB8AC3E}">
        <p14:creationId xmlns:p14="http://schemas.microsoft.com/office/powerpoint/2010/main" val="17480714"/>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65B4C-83B0-5646-0102-D162C44F0CA1}"/>
              </a:ext>
            </a:extLst>
          </p:cNvPr>
          <p:cNvSpPr>
            <a:spLocks noGrp="1"/>
          </p:cNvSpPr>
          <p:nvPr>
            <p:ph type="title"/>
          </p:nvPr>
        </p:nvSpPr>
        <p:spPr/>
        <p:txBody>
          <a:bodyPr/>
          <a:lstStyle/>
          <a:p>
            <a:pPr algn="ctr"/>
            <a:r>
              <a:rPr lang="en-US" b="1">
                <a:latin typeface="Segoe UI"/>
                <a:cs typeface="Segoe UI"/>
              </a:rPr>
              <a:t>Social Media as a C</a:t>
            </a:r>
            <a:r>
              <a:rPr lang="en-US" b="1" dirty="0">
                <a:latin typeface="Segoe UI"/>
                <a:cs typeface="Segoe UI"/>
              </a:rPr>
              <a:t>ontrol Tool</a:t>
            </a:r>
            <a:endParaRPr lang="en-US" b="1">
              <a:ea typeface="Calibri Light"/>
              <a:cs typeface="Calibri Light"/>
            </a:endParaRPr>
          </a:p>
        </p:txBody>
      </p:sp>
      <p:sp>
        <p:nvSpPr>
          <p:cNvPr id="3" name="Content Placeholder 2">
            <a:extLst>
              <a:ext uri="{FF2B5EF4-FFF2-40B4-BE49-F238E27FC236}">
                <a16:creationId xmlns:a16="http://schemas.microsoft.com/office/drawing/2014/main" id="{2D6CE7E5-748C-7998-3F00-09D07F557B65}"/>
              </a:ext>
            </a:extLst>
          </p:cNvPr>
          <p:cNvSpPr>
            <a:spLocks noGrp="1"/>
          </p:cNvSpPr>
          <p:nvPr>
            <p:ph idx="1"/>
          </p:nvPr>
        </p:nvSpPr>
        <p:spPr/>
        <p:txBody>
          <a:bodyPr vert="horz" lIns="91440" tIns="45720" rIns="91440" bIns="45720" rtlCol="0" anchor="t">
            <a:normAutofit/>
          </a:bodyPr>
          <a:lstStyle/>
          <a:p>
            <a:r>
              <a:rPr lang="en-US" sz="1800" dirty="0">
                <a:latin typeface="Segoe UI"/>
                <a:cs typeface="Segoe UI"/>
              </a:rPr>
              <a:t>Social media is presented as a </a:t>
            </a:r>
            <a:r>
              <a:rPr lang="en-US" sz="1800" b="1" dirty="0">
                <a:latin typeface="Segoe UI"/>
                <a:cs typeface="Segoe UI"/>
              </a:rPr>
              <a:t>powerful control and feedback tool</a:t>
            </a:r>
            <a:r>
              <a:rPr lang="en-US" sz="1800" dirty="0">
                <a:latin typeface="Segoe UI"/>
                <a:cs typeface="Segoe UI"/>
              </a:rPr>
              <a:t> for </a:t>
            </a:r>
            <a:r>
              <a:rPr lang="en-US" sz="1800" dirty="0" err="1">
                <a:latin typeface="Segoe UI"/>
                <a:cs typeface="Segoe UI"/>
              </a:rPr>
              <a:t>organisations</a:t>
            </a:r>
            <a:r>
              <a:rPr lang="en-US" sz="1800" dirty="0">
                <a:latin typeface="Segoe UI"/>
                <a:cs typeface="Segoe UI"/>
              </a:rPr>
              <a:t>.</a:t>
            </a:r>
            <a:endParaRPr lang="en-US" sz="1800">
              <a:ea typeface="Calibri" panose="020F0502020204030204"/>
              <a:cs typeface="Calibri" panose="020F0502020204030204"/>
            </a:endParaRPr>
          </a:p>
          <a:p>
            <a:r>
              <a:rPr lang="en-US" sz="1800" dirty="0">
                <a:latin typeface="Segoe UI"/>
                <a:cs typeface="Segoe UI"/>
              </a:rPr>
              <a:t>In the past, leaders had to </a:t>
            </a:r>
            <a:r>
              <a:rPr lang="en-US" sz="1800" b="1" dirty="0">
                <a:latin typeface="Segoe UI"/>
                <a:cs typeface="Segoe UI"/>
              </a:rPr>
              <a:t>actively ask for feedback</a:t>
            </a:r>
            <a:r>
              <a:rPr lang="en-US" sz="1800" dirty="0">
                <a:latin typeface="Segoe UI"/>
                <a:cs typeface="Segoe UI"/>
              </a:rPr>
              <a:t>, but now they can </a:t>
            </a:r>
            <a:r>
              <a:rPr lang="en-US" sz="1800" b="1" dirty="0">
                <a:latin typeface="Segoe UI"/>
                <a:cs typeface="Segoe UI"/>
              </a:rPr>
              <a:t>monitor social media</a:t>
            </a:r>
            <a:r>
              <a:rPr lang="en-US" sz="1800" dirty="0">
                <a:latin typeface="Segoe UI"/>
                <a:cs typeface="Segoe UI"/>
              </a:rPr>
              <a:t> to understand public opinion.</a:t>
            </a:r>
            <a:endParaRPr lang="en-US" sz="1800">
              <a:ea typeface="Calibri"/>
              <a:cs typeface="Calibri"/>
            </a:endParaRPr>
          </a:p>
          <a:p>
            <a:r>
              <a:rPr lang="en-US" sz="1800">
                <a:latin typeface="Segoe UI"/>
                <a:cs typeface="Segoe UI"/>
              </a:rPr>
              <a:t>Governments and businesses use social media to </a:t>
            </a:r>
            <a:r>
              <a:rPr lang="en-US" sz="1800" b="1">
                <a:latin typeface="Segoe UI"/>
                <a:cs typeface="Segoe UI"/>
              </a:rPr>
              <a:t>evaluate their performance and services</a:t>
            </a:r>
            <a:r>
              <a:rPr lang="en-US" sz="1800">
                <a:latin typeface="Segoe UI"/>
                <a:cs typeface="Segoe UI"/>
              </a:rPr>
              <a:t>.</a:t>
            </a:r>
            <a:endParaRPr lang="en-US" sz="1800">
              <a:ea typeface="Calibri"/>
              <a:cs typeface="Calibri"/>
            </a:endParaRPr>
          </a:p>
          <a:p>
            <a:r>
              <a:rPr lang="en-US" sz="1800">
                <a:latin typeface="Segoe UI"/>
                <a:cs typeface="Segoe UI"/>
              </a:rPr>
              <a:t>During emergencies (e.g., </a:t>
            </a:r>
            <a:r>
              <a:rPr lang="en-US" sz="1800" b="1">
                <a:latin typeface="Segoe UI"/>
                <a:cs typeface="Segoe UI"/>
              </a:rPr>
              <a:t>California fires in 2018</a:t>
            </a:r>
            <a:r>
              <a:rPr lang="en-US" sz="1800">
                <a:latin typeface="Segoe UI"/>
                <a:cs typeface="Segoe UI"/>
              </a:rPr>
              <a:t>), social media helped: </a:t>
            </a:r>
            <a:endParaRPr lang="en-US" sz="1800">
              <a:ea typeface="Calibri"/>
              <a:cs typeface="Calibri"/>
            </a:endParaRPr>
          </a:p>
          <a:p>
            <a:r>
              <a:rPr lang="en-US" sz="1800">
                <a:latin typeface="Segoe UI"/>
                <a:cs typeface="Segoe UI"/>
              </a:rPr>
              <a:t>Locate stranded people</a:t>
            </a:r>
            <a:endParaRPr lang="en-US" sz="1800">
              <a:ea typeface="Calibri"/>
              <a:cs typeface="Calibri"/>
            </a:endParaRPr>
          </a:p>
          <a:p>
            <a:r>
              <a:rPr lang="en-US" sz="1800" dirty="0">
                <a:latin typeface="Segoe UI"/>
                <a:cs typeface="Segoe UI"/>
              </a:rPr>
              <a:t>Identify escape routes</a:t>
            </a:r>
            <a:endParaRPr lang="en-US" sz="1800">
              <a:ea typeface="Calibri"/>
              <a:cs typeface="Calibri"/>
            </a:endParaRPr>
          </a:p>
          <a:p>
            <a:r>
              <a:rPr lang="en-US" sz="1800">
                <a:latin typeface="Segoe UI"/>
                <a:cs typeface="Segoe UI"/>
              </a:rPr>
              <a:t>Direct emergency resources effectively</a:t>
            </a:r>
            <a:endParaRPr lang="en-US" sz="1800">
              <a:ea typeface="Calibri"/>
              <a:cs typeface="Calibri"/>
            </a:endParaRPr>
          </a:p>
          <a:p>
            <a:r>
              <a:rPr lang="en-US" sz="1800">
                <a:latin typeface="Segoe UI"/>
                <a:cs typeface="Segoe UI"/>
              </a:rPr>
              <a:t>In UK flooding events, social media data (e.g., Twitter) helped officials: </a:t>
            </a:r>
            <a:endParaRPr lang="en-US" sz="1800">
              <a:ea typeface="Calibri"/>
              <a:cs typeface="Calibri"/>
            </a:endParaRPr>
          </a:p>
          <a:p>
            <a:r>
              <a:rPr lang="en-US" sz="1800" dirty="0">
                <a:latin typeface="Segoe UI"/>
                <a:cs typeface="Segoe UI"/>
              </a:rPr>
              <a:t>Identify </a:t>
            </a:r>
            <a:r>
              <a:rPr lang="en-US" sz="1800" b="1" dirty="0">
                <a:latin typeface="Segoe UI"/>
                <a:cs typeface="Segoe UI"/>
              </a:rPr>
              <a:t>flood severity and affected areas</a:t>
            </a:r>
            <a:endParaRPr lang="en-US" sz="1800">
              <a:ea typeface="Calibri"/>
              <a:cs typeface="Calibri"/>
            </a:endParaRPr>
          </a:p>
          <a:p>
            <a:r>
              <a:rPr lang="en-US" sz="1800" dirty="0">
                <a:latin typeface="Segoe UI"/>
                <a:cs typeface="Segoe UI"/>
              </a:rPr>
              <a:t>Provide </a:t>
            </a:r>
            <a:r>
              <a:rPr lang="en-US" sz="1800" b="1" dirty="0">
                <a:latin typeface="Segoe UI"/>
                <a:cs typeface="Segoe UI"/>
              </a:rPr>
              <a:t>accurate and timely alerts to citizens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887060570"/>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6987-7CD6-D6E5-BCF1-A6A767A3971A}"/>
              </a:ext>
            </a:extLst>
          </p:cNvPr>
          <p:cNvSpPr>
            <a:spLocks noGrp="1"/>
          </p:cNvSpPr>
          <p:nvPr>
            <p:ph type="title"/>
          </p:nvPr>
        </p:nvSpPr>
        <p:spPr/>
        <p:txBody>
          <a:bodyPr/>
          <a:lstStyle/>
          <a:p>
            <a:pPr algn="ctr"/>
            <a:r>
              <a:rPr lang="en-US" b="1">
                <a:latin typeface="Segoe UI"/>
                <a:cs typeface="Segoe UI"/>
              </a:rPr>
              <a:t>Social Media as a Control Tool</a:t>
            </a:r>
            <a:endParaRPr lang="en-US">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BA61CBE0-3392-827F-481C-5620509A8EF4}"/>
              </a:ext>
            </a:extLst>
          </p:cNvPr>
          <p:cNvSpPr>
            <a:spLocks noGrp="1"/>
          </p:cNvSpPr>
          <p:nvPr>
            <p:ph idx="1"/>
          </p:nvPr>
        </p:nvSpPr>
        <p:spPr/>
        <p:txBody>
          <a:bodyPr vert="horz" lIns="91440" tIns="45720" rIns="91440" bIns="45720" rtlCol="0" anchor="t">
            <a:normAutofit/>
          </a:bodyPr>
          <a:lstStyle/>
          <a:p>
            <a:r>
              <a:rPr lang="en-US" sz="2000">
                <a:latin typeface="Segoe UI"/>
                <a:cs typeface="Segoe UI"/>
              </a:rPr>
              <a:t>Large numbers of </a:t>
            </a:r>
            <a:r>
              <a:rPr lang="en-US" sz="2000" b="1">
                <a:latin typeface="Segoe UI"/>
                <a:cs typeface="Segoe UI"/>
              </a:rPr>
              <a:t>customers and citizens gather on social media</a:t>
            </a:r>
            <a:r>
              <a:rPr lang="en-US" sz="2000">
                <a:latin typeface="Segoe UI"/>
                <a:cs typeface="Segoe UI"/>
              </a:rPr>
              <a:t>, making it a valuable source of insights.</a:t>
            </a:r>
            <a:endParaRPr lang="en-US" sz="2000">
              <a:ea typeface="Calibri" panose="020F0502020204030204"/>
              <a:cs typeface="Calibri" panose="020F0502020204030204"/>
            </a:endParaRPr>
          </a:p>
          <a:p>
            <a:r>
              <a:rPr lang="en-US" sz="2000" dirty="0" err="1">
                <a:latin typeface="Segoe UI"/>
                <a:cs typeface="Segoe UI"/>
              </a:rPr>
              <a:t>Organisations</a:t>
            </a:r>
            <a:r>
              <a:rPr lang="en-US" sz="2000" dirty="0">
                <a:latin typeface="Segoe UI"/>
                <a:cs typeface="Segoe UI"/>
              </a:rPr>
              <a:t> use social media to: </a:t>
            </a:r>
            <a:endParaRPr lang="en-US" sz="2000">
              <a:ea typeface="Calibri"/>
              <a:cs typeface="Calibri"/>
            </a:endParaRPr>
          </a:p>
          <a:p>
            <a:r>
              <a:rPr lang="en-US" sz="2000">
                <a:latin typeface="Segoe UI"/>
                <a:cs typeface="Segoe UI"/>
              </a:rPr>
              <a:t>Understand </a:t>
            </a:r>
            <a:r>
              <a:rPr lang="en-US" sz="2000" b="1">
                <a:latin typeface="Segoe UI"/>
                <a:cs typeface="Segoe UI"/>
              </a:rPr>
              <a:t>what they are doing well</a:t>
            </a:r>
            <a:endParaRPr lang="en-US" sz="2000">
              <a:ea typeface="Calibri"/>
              <a:cs typeface="Calibri"/>
            </a:endParaRPr>
          </a:p>
          <a:p>
            <a:r>
              <a:rPr lang="en-US" sz="2000" dirty="0">
                <a:latin typeface="Segoe UI"/>
                <a:cs typeface="Segoe UI"/>
              </a:rPr>
              <a:t>Identify </a:t>
            </a:r>
            <a:r>
              <a:rPr lang="en-US" sz="2000" b="1" dirty="0">
                <a:latin typeface="Segoe UI"/>
                <a:cs typeface="Segoe UI"/>
              </a:rPr>
              <a:t>areas needing improvement</a:t>
            </a:r>
            <a:endParaRPr lang="en-US" sz="2000">
              <a:ea typeface="Calibri"/>
              <a:cs typeface="Calibri"/>
            </a:endParaRPr>
          </a:p>
          <a:p>
            <a:r>
              <a:rPr lang="en-US" sz="2000">
                <a:latin typeface="Segoe UI"/>
                <a:cs typeface="Segoe UI"/>
              </a:rPr>
              <a:t>Traditional feedback methods (mail and phone surveys) are still used but are now: </a:t>
            </a:r>
            <a:endParaRPr lang="en-US" sz="2000">
              <a:ea typeface="Calibri"/>
              <a:cs typeface="Calibri"/>
            </a:endParaRPr>
          </a:p>
          <a:p>
            <a:r>
              <a:rPr lang="en-US" sz="2000" b="1">
                <a:latin typeface="Segoe UI"/>
                <a:cs typeface="Segoe UI"/>
              </a:rPr>
              <a:t>Supplemented by real-time social media monitoring</a:t>
            </a:r>
            <a:endParaRPr lang="en-US" sz="2000">
              <a:ea typeface="Calibri"/>
              <a:cs typeface="Calibri"/>
            </a:endParaRPr>
          </a:p>
          <a:p>
            <a:r>
              <a:rPr lang="en-US" sz="2000">
                <a:latin typeface="Segoe UI"/>
                <a:cs typeface="Segoe UI"/>
              </a:rPr>
              <a:t>Social media provides </a:t>
            </a:r>
            <a:r>
              <a:rPr lang="en-US" sz="2000" b="1">
                <a:latin typeface="Segoe UI"/>
                <a:cs typeface="Segoe UI"/>
              </a:rPr>
              <a:t>honest, immediate, and unfiltered feedback</a:t>
            </a:r>
            <a:r>
              <a:rPr lang="en-US" sz="2000">
                <a:latin typeface="Segoe UI"/>
                <a:cs typeface="Segoe UI"/>
              </a:rPr>
              <a:t> from users.</a:t>
            </a:r>
            <a:endParaRPr lang="en-US" sz="20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2222586631"/>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4F3F5E-DDF2-9E56-8BD3-36FBF84168CF}"/>
              </a:ext>
            </a:extLst>
          </p:cNvPr>
          <p:cNvSpPr>
            <a:spLocks noGrp="1"/>
          </p:cNvSpPr>
          <p:nvPr>
            <p:ph type="title"/>
          </p:nvPr>
        </p:nvSpPr>
        <p:spPr/>
        <p:txBody>
          <a:bodyPr>
            <a:normAutofit fontScale="90000"/>
          </a:bodyPr>
          <a:lstStyle/>
          <a:p>
            <a:pPr algn="ctr"/>
            <a:br>
              <a:rPr lang="en-US" sz="3600" b="1" dirty="0">
                <a:latin typeface="Segoe UI"/>
                <a:cs typeface="Segoe UI"/>
              </a:rPr>
            </a:br>
            <a:r>
              <a:rPr lang="en-US" sz="3600" b="1">
                <a:latin typeface="Segoe UI"/>
                <a:cs typeface="Segoe UI"/>
              </a:rPr>
              <a:t>Global Differences in Control </a:t>
            </a:r>
            <a:br>
              <a:rPr lang="en-US" sz="3600" b="1" dirty="0">
                <a:latin typeface="Segoe UI"/>
                <a:cs typeface="Segoe UI"/>
              </a:rPr>
            </a:br>
            <a:r>
              <a:rPr lang="en-US" sz="3600" b="1">
                <a:latin typeface="Segoe UI"/>
                <a:cs typeface="Segoe UI"/>
              </a:rPr>
              <a:t>(geographical and cultural differences)</a:t>
            </a:r>
            <a:endParaRPr lang="en-US" sz="36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A5D8925-7F7D-BDDF-8BDE-83B757C5E2E1}"/>
              </a:ext>
            </a:extLst>
          </p:cNvPr>
          <p:cNvSpPr>
            <a:spLocks noGrp="1"/>
          </p:cNvSpPr>
          <p:nvPr>
            <p:ph idx="1"/>
          </p:nvPr>
        </p:nvSpPr>
        <p:spPr/>
        <p:txBody>
          <a:bodyPr vert="horz" lIns="91440" tIns="45720" rIns="91440" bIns="45720" rtlCol="0" anchor="t">
            <a:normAutofit/>
          </a:bodyPr>
          <a:lstStyle/>
          <a:p>
            <a:r>
              <a:rPr lang="en-US" sz="1800">
                <a:latin typeface="Segoe UI"/>
                <a:cs typeface="Segoe UI"/>
              </a:rPr>
              <a:t>Control methods differ across countries due to </a:t>
            </a:r>
            <a:r>
              <a:rPr lang="en-US" sz="1800" b="1">
                <a:latin typeface="Segoe UI"/>
                <a:cs typeface="Segoe UI"/>
              </a:rPr>
              <a:t>geographical and cultural differences</a:t>
            </a:r>
            <a:r>
              <a:rPr lang="en-US" sz="1800">
                <a:latin typeface="Segoe UI"/>
                <a:cs typeface="Segoe UI"/>
              </a:rPr>
              <a:t>.</a:t>
            </a:r>
            <a:endParaRPr lang="en-US" sz="1800">
              <a:ea typeface="Calibri" panose="020F0502020204030204"/>
              <a:cs typeface="Calibri" panose="020F0502020204030204"/>
            </a:endParaRPr>
          </a:p>
          <a:p>
            <a:r>
              <a:rPr lang="en-US" sz="1800" dirty="0">
                <a:latin typeface="Segoe UI"/>
                <a:cs typeface="Segoe UI"/>
              </a:rPr>
              <a:t>Differences mainly occur in </a:t>
            </a:r>
            <a:r>
              <a:rPr lang="en-US" sz="1800" b="1" dirty="0">
                <a:latin typeface="Segoe UI"/>
                <a:cs typeface="Segoe UI"/>
              </a:rPr>
              <a:t>measurement and corrective actions</a:t>
            </a:r>
            <a:r>
              <a:rPr lang="en-US" sz="1800" dirty="0">
                <a:latin typeface="Segoe UI"/>
                <a:cs typeface="Segoe UI"/>
              </a:rPr>
              <a:t> within the control process.</a:t>
            </a:r>
            <a:endParaRPr lang="en-US" sz="1800">
              <a:ea typeface="Calibri"/>
              <a:cs typeface="Calibri"/>
            </a:endParaRPr>
          </a:p>
          <a:p>
            <a:r>
              <a:rPr lang="en-US" sz="1800" dirty="0">
                <a:latin typeface="Segoe UI"/>
                <a:cs typeface="Segoe UI"/>
              </a:rPr>
              <a:t>In global </a:t>
            </a:r>
            <a:r>
              <a:rPr lang="en-US" sz="1800" dirty="0" err="1">
                <a:latin typeface="Segoe UI"/>
                <a:cs typeface="Segoe UI"/>
              </a:rPr>
              <a:t>organisations</a:t>
            </a:r>
            <a:r>
              <a:rPr lang="en-US" sz="1800" dirty="0">
                <a:latin typeface="Segoe UI"/>
                <a:cs typeface="Segoe UI"/>
              </a:rPr>
              <a:t>:</a:t>
            </a:r>
            <a:endParaRPr lang="en-US" sz="1800">
              <a:ea typeface="Calibri"/>
              <a:cs typeface="Calibri"/>
            </a:endParaRPr>
          </a:p>
          <a:p>
            <a:r>
              <a:rPr lang="en-US" sz="1800">
                <a:latin typeface="Segoe UI"/>
                <a:cs typeface="Segoe UI"/>
              </a:rPr>
              <a:t>Foreign managers are often </a:t>
            </a:r>
            <a:r>
              <a:rPr lang="en-US" sz="1800" b="1">
                <a:latin typeface="Segoe UI"/>
                <a:cs typeface="Segoe UI"/>
              </a:rPr>
              <a:t>less directly controlled</a:t>
            </a:r>
            <a:r>
              <a:rPr lang="en-US" sz="1800">
                <a:latin typeface="Segoe UI"/>
                <a:cs typeface="Segoe UI"/>
              </a:rPr>
              <a:t> by headquarters due to distance.</a:t>
            </a:r>
            <a:endParaRPr lang="en-US" sz="1800">
              <a:ea typeface="Calibri"/>
              <a:cs typeface="Calibri"/>
            </a:endParaRPr>
          </a:p>
          <a:p>
            <a:r>
              <a:rPr lang="en-US" sz="1800" dirty="0" err="1">
                <a:latin typeface="Segoe UI"/>
                <a:cs typeface="Segoe UI"/>
              </a:rPr>
              <a:t>Organisations</a:t>
            </a:r>
            <a:r>
              <a:rPr lang="en-US" sz="1800" dirty="0">
                <a:latin typeface="Segoe UI"/>
                <a:cs typeface="Segoe UI"/>
              </a:rPr>
              <a:t> rely on </a:t>
            </a:r>
            <a:r>
              <a:rPr lang="en-US" sz="1800" b="1" dirty="0">
                <a:latin typeface="Segoe UI"/>
                <a:cs typeface="Segoe UI"/>
              </a:rPr>
              <a:t>formal reports and electronic communication</a:t>
            </a:r>
            <a:r>
              <a:rPr lang="en-US" sz="1800" dirty="0">
                <a:latin typeface="Segoe UI"/>
                <a:cs typeface="Segoe UI"/>
              </a:rPr>
              <a:t> to maintain control.</a:t>
            </a:r>
            <a:endParaRPr lang="en-US" sz="1800">
              <a:ea typeface="Calibri"/>
              <a:cs typeface="Calibri"/>
            </a:endParaRPr>
          </a:p>
          <a:p>
            <a:r>
              <a:rPr lang="en-US" sz="1800" b="1">
                <a:latin typeface="Segoe UI"/>
                <a:cs typeface="Segoe UI"/>
              </a:rPr>
              <a:t>Technology influences control systems</a:t>
            </a:r>
            <a:r>
              <a:rPr lang="en-US" sz="1800">
                <a:latin typeface="Segoe UI"/>
                <a:cs typeface="Segoe UI"/>
              </a:rPr>
              <a:t>:</a:t>
            </a:r>
            <a:endParaRPr lang="en-US" sz="1800">
              <a:ea typeface="Calibri"/>
              <a:cs typeface="Calibri"/>
            </a:endParaRPr>
          </a:p>
          <a:p>
            <a:r>
              <a:rPr lang="en-US" sz="1800">
                <a:latin typeface="Segoe UI"/>
                <a:cs typeface="Segoe UI"/>
              </a:rPr>
              <a:t>In technologically advanced countries: </a:t>
            </a:r>
            <a:endParaRPr lang="en-US" sz="1800">
              <a:ea typeface="Calibri"/>
              <a:cs typeface="Calibri"/>
            </a:endParaRPr>
          </a:p>
          <a:p>
            <a:pPr lvl="1"/>
            <a:r>
              <a:rPr lang="en-US" sz="1800">
                <a:latin typeface="Segoe UI"/>
                <a:cs typeface="Segoe UI"/>
              </a:rPr>
              <a:t>Managers use </a:t>
            </a:r>
            <a:r>
              <a:rPr lang="en-US" sz="1800" b="1">
                <a:latin typeface="Segoe UI"/>
                <a:cs typeface="Segoe UI"/>
              </a:rPr>
              <a:t>indirect control tools</a:t>
            </a:r>
            <a:r>
              <a:rPr lang="en-US" sz="1800">
                <a:latin typeface="Segoe UI"/>
                <a:cs typeface="Segoe UI"/>
              </a:rPr>
              <a:t> (e.g., computer-generated reports).</a:t>
            </a:r>
            <a:endParaRPr lang="en-US" sz="1800">
              <a:ea typeface="Calibri"/>
              <a:cs typeface="Calibri"/>
            </a:endParaRPr>
          </a:p>
          <a:p>
            <a:pPr lvl="1"/>
            <a:r>
              <a:rPr lang="en-US" sz="1800">
                <a:latin typeface="Segoe UI"/>
                <a:cs typeface="Segoe UI"/>
              </a:rPr>
              <a:t>Combine these with </a:t>
            </a:r>
            <a:r>
              <a:rPr lang="en-US" sz="1800" b="1">
                <a:latin typeface="Segoe UI"/>
                <a:cs typeface="Segoe UI"/>
              </a:rPr>
              <a:t>rules and supervision</a:t>
            </a:r>
            <a:r>
              <a:rPr lang="en-US" sz="1800">
                <a:latin typeface="Segoe UI"/>
                <a:cs typeface="Segoe UI"/>
              </a:rPr>
              <a:t>.</a:t>
            </a:r>
            <a:endParaRPr lang="en-US" sz="1800">
              <a:ea typeface="Calibri"/>
              <a:cs typeface="Calibri"/>
            </a:endParaRPr>
          </a:p>
          <a:p>
            <a:r>
              <a:rPr lang="en-US" sz="1800">
                <a:latin typeface="Segoe UI"/>
                <a:cs typeface="Segoe UI"/>
              </a:rPr>
              <a:t>In less technologically advanced countries: </a:t>
            </a:r>
            <a:endParaRPr lang="en-US" sz="1800">
              <a:ea typeface="Calibri"/>
              <a:cs typeface="Calibri"/>
            </a:endParaRPr>
          </a:p>
          <a:p>
            <a:pPr lvl="1"/>
            <a:r>
              <a:rPr lang="en-US" sz="1800" dirty="0">
                <a:latin typeface="Segoe UI"/>
                <a:cs typeface="Segoe UI"/>
              </a:rPr>
              <a:t>Managers rely more on </a:t>
            </a:r>
            <a:r>
              <a:rPr lang="en-US" sz="1800" b="1" dirty="0">
                <a:latin typeface="Segoe UI"/>
                <a:cs typeface="Segoe UI"/>
              </a:rPr>
              <a:t>direct supervision</a:t>
            </a:r>
            <a:r>
              <a:rPr lang="en-US" sz="1800" dirty="0">
                <a:latin typeface="Segoe UI"/>
                <a:cs typeface="Segoe UI"/>
              </a:rPr>
              <a:t> and </a:t>
            </a:r>
            <a:r>
              <a:rPr lang="en-US" sz="1800" b="1" dirty="0" err="1">
                <a:latin typeface="Segoe UI"/>
                <a:cs typeface="Segoe UI"/>
              </a:rPr>
              <a:t>centralised</a:t>
            </a:r>
            <a:r>
              <a:rPr lang="en-US" sz="1800" b="1" dirty="0">
                <a:latin typeface="Segoe UI"/>
                <a:cs typeface="Segoe UI"/>
              </a:rPr>
              <a:t> decision-making</a:t>
            </a:r>
            <a:r>
              <a:rPr lang="en-US" sz="1800" dirty="0">
                <a:latin typeface="Segoe UI"/>
                <a:cs typeface="Segoe UI"/>
              </a:rPr>
              <a:t>.</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1053300330"/>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C9B57-9312-182A-1E66-2F85342AA2FF}"/>
              </a:ext>
            </a:extLst>
          </p:cNvPr>
          <p:cNvSpPr>
            <a:spLocks noGrp="1"/>
          </p:cNvSpPr>
          <p:nvPr>
            <p:ph type="title"/>
          </p:nvPr>
        </p:nvSpPr>
        <p:spPr>
          <a:xfrm>
            <a:off x="838200" y="365125"/>
            <a:ext cx="10515600" cy="1018401"/>
          </a:xfrm>
        </p:spPr>
        <p:txBody>
          <a:bodyPr>
            <a:normAutofit fontScale="90000"/>
          </a:bodyPr>
          <a:lstStyle/>
          <a:p>
            <a:pPr algn="ctr"/>
            <a:br>
              <a:rPr lang="en-US" sz="3200" b="1" dirty="0">
                <a:latin typeface="Segoe UI"/>
                <a:cs typeface="Segoe UI"/>
              </a:rPr>
            </a:br>
            <a:r>
              <a:rPr lang="en-US" sz="3200" b="1">
                <a:latin typeface="Segoe UI"/>
                <a:cs typeface="Segoe UI"/>
              </a:rPr>
              <a:t>Global Differences in Control </a:t>
            </a:r>
            <a:br>
              <a:rPr lang="en-US" sz="3200" b="1" dirty="0">
                <a:latin typeface="Segoe UI"/>
                <a:cs typeface="Segoe UI"/>
              </a:rPr>
            </a:br>
            <a:r>
              <a:rPr lang="en-US" sz="3200" b="1">
                <a:latin typeface="Segoe UI"/>
                <a:cs typeface="Segoe UI"/>
              </a:rPr>
              <a:t>(geographical and cultural differences)</a:t>
            </a:r>
            <a:endParaRPr lang="en-US" sz="32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90D71DF-1D49-42D0-A335-CCB9D3CF632E}"/>
              </a:ext>
            </a:extLst>
          </p:cNvPr>
          <p:cNvSpPr>
            <a:spLocks noGrp="1"/>
          </p:cNvSpPr>
          <p:nvPr>
            <p:ph idx="1"/>
          </p:nvPr>
        </p:nvSpPr>
        <p:spPr>
          <a:xfrm>
            <a:off x="838200" y="1394417"/>
            <a:ext cx="10515600" cy="5302359"/>
          </a:xfrm>
        </p:spPr>
        <p:txBody>
          <a:bodyPr vert="horz" lIns="91440" tIns="45720" rIns="91440" bIns="45720" rtlCol="0" anchor="t">
            <a:noAutofit/>
          </a:bodyPr>
          <a:lstStyle/>
          <a:p>
            <a:r>
              <a:rPr lang="en-US" sz="1800">
                <a:latin typeface="Segoe UI"/>
                <a:cs typeface="Segoe UI"/>
              </a:rPr>
              <a:t>Managers must consider </a:t>
            </a:r>
            <a:r>
              <a:rPr lang="en-US" sz="1800" b="1">
                <a:latin typeface="Segoe UI"/>
                <a:cs typeface="Segoe UI"/>
              </a:rPr>
              <a:t>legal and institutional constraints</a:t>
            </a:r>
            <a:r>
              <a:rPr lang="en-US" sz="1800">
                <a:latin typeface="Segoe UI"/>
                <a:cs typeface="Segoe UI"/>
              </a:rPr>
              <a:t> in different countries:</a:t>
            </a:r>
            <a:endParaRPr lang="en-US" sz="1800">
              <a:ea typeface="Calibri" panose="020F0502020204030204"/>
              <a:cs typeface="Calibri" panose="020F0502020204030204"/>
            </a:endParaRPr>
          </a:p>
          <a:p>
            <a:r>
              <a:rPr lang="en-US" sz="1800">
                <a:latin typeface="Segoe UI"/>
                <a:cs typeface="Segoe UI"/>
              </a:rPr>
              <a:t>Laws may restrict actions like: </a:t>
            </a:r>
            <a:endParaRPr lang="en-US" sz="1800">
              <a:ea typeface="Calibri"/>
              <a:cs typeface="Calibri"/>
            </a:endParaRPr>
          </a:p>
          <a:p>
            <a:pPr lvl="1"/>
            <a:r>
              <a:rPr lang="en-US" sz="1800">
                <a:latin typeface="Segoe UI"/>
                <a:cs typeface="Segoe UI"/>
              </a:rPr>
              <a:t>Closing facilities</a:t>
            </a:r>
            <a:endParaRPr lang="en-US" sz="1800">
              <a:ea typeface="Calibri"/>
              <a:cs typeface="Calibri"/>
            </a:endParaRPr>
          </a:p>
          <a:p>
            <a:pPr lvl="1"/>
            <a:r>
              <a:rPr lang="en-US" sz="1800">
                <a:latin typeface="Segoe UI"/>
                <a:cs typeface="Segoe UI"/>
              </a:rPr>
              <a:t>Laying off employees</a:t>
            </a:r>
            <a:endParaRPr lang="en-US" sz="1800">
              <a:ea typeface="Calibri"/>
              <a:cs typeface="Calibri"/>
            </a:endParaRPr>
          </a:p>
          <a:p>
            <a:pPr lvl="1"/>
            <a:r>
              <a:rPr lang="en-US" sz="1800">
                <a:latin typeface="Segoe UI"/>
                <a:cs typeface="Segoe UI"/>
              </a:rPr>
              <a:t>Moving money out of the country</a:t>
            </a:r>
            <a:endParaRPr lang="en-US" sz="1800">
              <a:ea typeface="Calibri"/>
              <a:cs typeface="Calibri"/>
            </a:endParaRPr>
          </a:p>
          <a:p>
            <a:pPr lvl="1"/>
            <a:r>
              <a:rPr lang="en-US" sz="1800">
                <a:latin typeface="Segoe UI"/>
                <a:cs typeface="Segoe UI"/>
              </a:rPr>
              <a:t>Replacing management teams</a:t>
            </a:r>
            <a:endParaRPr lang="en-US" sz="1800">
              <a:ea typeface="Calibri"/>
              <a:cs typeface="Calibri"/>
            </a:endParaRPr>
          </a:p>
          <a:p>
            <a:pPr lvl="1"/>
            <a:r>
              <a:rPr lang="en-US" sz="1800" b="1">
                <a:latin typeface="Segoe UI"/>
                <a:cs typeface="Segoe UI"/>
              </a:rPr>
              <a:t>Comparability is a challenge</a:t>
            </a:r>
            <a:r>
              <a:rPr lang="en-US" sz="1800">
                <a:latin typeface="Segoe UI"/>
                <a:cs typeface="Segoe UI"/>
              </a:rPr>
              <a:t> in global operations:</a:t>
            </a:r>
            <a:endParaRPr lang="en-US" sz="1800">
              <a:ea typeface="Calibri"/>
              <a:cs typeface="Calibri"/>
            </a:endParaRPr>
          </a:p>
          <a:p>
            <a:r>
              <a:rPr lang="en-US" sz="1800" dirty="0">
                <a:latin typeface="Segoe UI"/>
                <a:cs typeface="Segoe UI"/>
              </a:rPr>
              <a:t>Similar products may be produced differently across countries.</a:t>
            </a:r>
            <a:endParaRPr lang="en-US" sz="1800">
              <a:ea typeface="Calibri"/>
              <a:cs typeface="Calibri"/>
            </a:endParaRPr>
          </a:p>
          <a:p>
            <a:r>
              <a:rPr lang="en-US" sz="1800" dirty="0">
                <a:latin typeface="Segoe UI"/>
                <a:cs typeface="Segoe UI"/>
              </a:rPr>
              <a:t>Example: </a:t>
            </a:r>
            <a:r>
              <a:rPr lang="en-US" sz="1800" dirty="0" err="1">
                <a:latin typeface="Segoe UI"/>
                <a:cs typeface="Segoe UI"/>
              </a:rPr>
              <a:t>Labour</a:t>
            </a:r>
            <a:r>
              <a:rPr lang="en-US" sz="1800" dirty="0">
                <a:latin typeface="Segoe UI"/>
                <a:cs typeface="Segoe UI"/>
              </a:rPr>
              <a:t>-intensive production in low-cost countries makes </a:t>
            </a:r>
            <a:r>
              <a:rPr lang="en-US" sz="1800" b="1" dirty="0">
                <a:latin typeface="Segoe UI"/>
                <a:cs typeface="Segoe UI"/>
              </a:rPr>
              <a:t>performance comparisons difficult</a:t>
            </a:r>
            <a:r>
              <a:rPr lang="en-US" sz="1800" dirty="0">
                <a:latin typeface="Segoe UI"/>
                <a:cs typeface="Segoe UI"/>
              </a:rPr>
              <a:t>.</a:t>
            </a:r>
            <a:endParaRPr lang="en-US" sz="1800">
              <a:ea typeface="Calibri"/>
              <a:cs typeface="Calibri"/>
            </a:endParaRPr>
          </a:p>
          <a:p>
            <a:r>
              <a:rPr lang="en-US" sz="1800" dirty="0" err="1">
                <a:latin typeface="Segoe UI"/>
                <a:cs typeface="Segoe UI"/>
              </a:rPr>
              <a:t>Organisations</a:t>
            </a:r>
            <a:r>
              <a:rPr lang="en-US" sz="1800" dirty="0">
                <a:latin typeface="Segoe UI"/>
                <a:cs typeface="Segoe UI"/>
              </a:rPr>
              <a:t> need controls for </a:t>
            </a:r>
            <a:r>
              <a:rPr lang="en-US" sz="1800" b="1" dirty="0">
                <a:latin typeface="Segoe UI"/>
                <a:cs typeface="Segoe UI"/>
              </a:rPr>
              <a:t>risk and crisis management</a:t>
            </a:r>
            <a:r>
              <a:rPr lang="en-US" sz="1800" dirty="0">
                <a:latin typeface="Segoe UI"/>
                <a:cs typeface="Segoe UI"/>
              </a:rPr>
              <a:t>:</a:t>
            </a:r>
            <a:endParaRPr lang="en-US" sz="1800">
              <a:ea typeface="Calibri"/>
              <a:cs typeface="Calibri"/>
            </a:endParaRPr>
          </a:p>
          <a:p>
            <a:r>
              <a:rPr lang="en-US" sz="1800">
                <a:latin typeface="Segoe UI"/>
                <a:cs typeface="Segoe UI"/>
              </a:rPr>
              <a:t>Must protect employees and assets during </a:t>
            </a:r>
            <a:r>
              <a:rPr lang="en-US" sz="1800" b="1">
                <a:latin typeface="Segoe UI"/>
                <a:cs typeface="Segoe UI"/>
              </a:rPr>
              <a:t>disasters and political instability</a:t>
            </a:r>
            <a:r>
              <a:rPr lang="en-US" sz="1800">
                <a:latin typeface="Segoe UI"/>
                <a:cs typeface="Segoe UI"/>
              </a:rPr>
              <a:t>.</a:t>
            </a:r>
            <a:endParaRPr lang="en-US" sz="1800">
              <a:ea typeface="Calibri"/>
              <a:cs typeface="Calibri"/>
            </a:endParaRPr>
          </a:p>
          <a:p>
            <a:r>
              <a:rPr lang="en-US" sz="1800">
                <a:latin typeface="Segoe UI"/>
                <a:cs typeface="Segoe UI"/>
              </a:rPr>
              <a:t>Examples include earthquakes, tsunamis, and regional conflicts.</a:t>
            </a:r>
            <a:endParaRPr lang="en-US" sz="1800">
              <a:ea typeface="Calibri"/>
              <a:cs typeface="Calibri"/>
            </a:endParaRPr>
          </a:p>
          <a:p>
            <a:r>
              <a:rPr lang="en-US" sz="1800">
                <a:latin typeface="Segoe UI"/>
                <a:cs typeface="Segoe UI"/>
              </a:rPr>
              <a:t>Emphasis on </a:t>
            </a:r>
            <a:r>
              <a:rPr lang="en-US" sz="1800" b="1">
                <a:latin typeface="Segoe UI"/>
                <a:cs typeface="Segoe UI"/>
              </a:rPr>
              <a:t>proactive planning (feedforward control)</a:t>
            </a:r>
            <a:r>
              <a:rPr lang="en-US" sz="1800">
                <a:latin typeface="Segoe UI"/>
                <a:cs typeface="Segoe UI"/>
              </a:rPr>
              <a:t>:</a:t>
            </a:r>
            <a:endParaRPr lang="en-US" sz="1800">
              <a:ea typeface="Calibri"/>
              <a:cs typeface="Calibri"/>
            </a:endParaRPr>
          </a:p>
          <a:p>
            <a:r>
              <a:rPr lang="en-US" sz="1800">
                <a:latin typeface="Segoe UI"/>
                <a:cs typeface="Segoe UI"/>
              </a:rPr>
              <a:t>Best to prepare </a:t>
            </a:r>
            <a:r>
              <a:rPr lang="en-US" sz="1800" b="1">
                <a:latin typeface="Segoe UI"/>
                <a:cs typeface="Segoe UI"/>
              </a:rPr>
              <a:t>before emergencies occur</a:t>
            </a:r>
            <a:r>
              <a:rPr lang="en-US" sz="1800">
                <a:latin typeface="Segoe UI"/>
                <a:cs typeface="Segoe UI"/>
              </a:rPr>
              <a:t>, rather than reacting afterward.</a:t>
            </a:r>
            <a:endParaRPr lang="en-US" sz="1800">
              <a:ea typeface="Calibri"/>
              <a:cs typeface="Calibri"/>
            </a:endParaRPr>
          </a:p>
          <a:p>
            <a:endParaRPr lang="en-US" sz="3200" dirty="0">
              <a:ea typeface="Calibri"/>
              <a:cs typeface="Calibri"/>
            </a:endParaRPr>
          </a:p>
        </p:txBody>
      </p:sp>
    </p:spTree>
    <p:extLst>
      <p:ext uri="{BB962C8B-B14F-4D97-AF65-F5344CB8AC3E}">
        <p14:creationId xmlns:p14="http://schemas.microsoft.com/office/powerpoint/2010/main" val="30804802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037315-1BAB-3390-B08F-DA6A7C5CD390}"/>
              </a:ext>
            </a:extLst>
          </p:cNvPr>
          <p:cNvSpPr>
            <a:spLocks noGrp="1"/>
          </p:cNvSpPr>
          <p:nvPr>
            <p:ph type="title"/>
          </p:nvPr>
        </p:nvSpPr>
        <p:spPr/>
        <p:txBody>
          <a:bodyPr>
            <a:normAutofit/>
          </a:bodyPr>
          <a:lstStyle/>
          <a:p>
            <a:pPr algn="ctr"/>
            <a:r>
              <a:rPr lang="en-US" sz="4000" b="1">
                <a:latin typeface="Segoe UI"/>
                <a:cs typeface="Segoe UI"/>
              </a:rPr>
              <a:t>Workplace Privacy </a:t>
            </a:r>
            <a:endParaRPr lang="en-US" sz="4000">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E24978C4-E00C-21A6-8EC1-8D50B5313623}"/>
              </a:ext>
            </a:extLst>
          </p:cNvPr>
          <p:cNvSpPr>
            <a:spLocks noGrp="1"/>
          </p:cNvSpPr>
          <p:nvPr>
            <p:ph idx="1"/>
          </p:nvPr>
        </p:nvSpPr>
        <p:spPr>
          <a:xfrm>
            <a:off x="838200" y="1825625"/>
            <a:ext cx="10515600" cy="4693942"/>
          </a:xfrm>
        </p:spPr>
        <p:txBody>
          <a:bodyPr vert="horz" lIns="91440" tIns="45720" rIns="91440" bIns="45720" rtlCol="0" anchor="t">
            <a:noAutofit/>
          </a:bodyPr>
          <a:lstStyle/>
          <a:p>
            <a:r>
              <a:rPr lang="en-US" sz="1800" dirty="0">
                <a:latin typeface="Segoe UI"/>
                <a:cs typeface="Segoe UI"/>
              </a:rPr>
              <a:t>Employees </a:t>
            </a:r>
            <a:r>
              <a:rPr lang="en-US" sz="1800" b="1" dirty="0">
                <a:latin typeface="Segoe UI"/>
                <a:cs typeface="Segoe UI"/>
              </a:rPr>
              <a:t>do not have complete privacy at work</a:t>
            </a:r>
            <a:r>
              <a:rPr lang="en-US" sz="1800" dirty="0">
                <a:latin typeface="Segoe UI"/>
                <a:cs typeface="Segoe UI"/>
              </a:rPr>
              <a:t>; employers can monitor many activities.</a:t>
            </a:r>
            <a:endParaRPr lang="en-US" sz="1800">
              <a:ea typeface="Calibri" panose="020F0502020204030204"/>
              <a:cs typeface="Calibri" panose="020F0502020204030204"/>
            </a:endParaRPr>
          </a:p>
          <a:p>
            <a:r>
              <a:rPr lang="en-US" sz="1800">
                <a:latin typeface="Segoe UI"/>
                <a:cs typeface="Segoe UI"/>
              </a:rPr>
              <a:t>Employers may:</a:t>
            </a:r>
            <a:endParaRPr lang="en-US" sz="1800">
              <a:ea typeface="Calibri"/>
              <a:cs typeface="Calibri"/>
            </a:endParaRPr>
          </a:p>
          <a:p>
            <a:r>
              <a:rPr lang="en-US" sz="1800">
                <a:latin typeface="Segoe UI"/>
                <a:cs typeface="Segoe UI"/>
              </a:rPr>
              <a:t>Read emails (even marked personal or confidential)</a:t>
            </a:r>
            <a:endParaRPr lang="en-US" sz="1800">
              <a:ea typeface="Calibri"/>
              <a:cs typeface="Calibri"/>
            </a:endParaRPr>
          </a:p>
          <a:p>
            <a:r>
              <a:rPr lang="en-US" sz="1800">
                <a:latin typeface="Segoe UI"/>
                <a:cs typeface="Segoe UI"/>
              </a:rPr>
              <a:t>Monitor computer use and internet activity</a:t>
            </a:r>
            <a:endParaRPr lang="en-US" sz="1800">
              <a:ea typeface="Calibri"/>
              <a:cs typeface="Calibri"/>
            </a:endParaRPr>
          </a:p>
          <a:p>
            <a:r>
              <a:rPr lang="en-US" sz="1800">
                <a:latin typeface="Segoe UI"/>
                <a:cs typeface="Segoe UI"/>
              </a:rPr>
              <a:t>Track phone use and location (e.g., company vehicles)</a:t>
            </a:r>
            <a:endParaRPr lang="en-US" sz="1800">
              <a:ea typeface="Calibri"/>
              <a:cs typeface="Calibri"/>
            </a:endParaRPr>
          </a:p>
          <a:p>
            <a:r>
              <a:rPr lang="en-US" sz="1800">
                <a:latin typeface="Segoe UI"/>
                <a:cs typeface="Segoe UI"/>
              </a:rPr>
              <a:t>Use surveillance in workplaces</a:t>
            </a:r>
            <a:endParaRPr lang="en-US" sz="1800">
              <a:ea typeface="Calibri"/>
              <a:cs typeface="Calibri"/>
            </a:endParaRPr>
          </a:p>
          <a:p>
            <a:r>
              <a:rPr lang="en-US" sz="1800" dirty="0">
                <a:latin typeface="Segoe UI"/>
                <a:cs typeface="Segoe UI"/>
              </a:rPr>
              <a:t>Many companies actively monitor employees:</a:t>
            </a:r>
            <a:endParaRPr lang="en-US" sz="1800">
              <a:ea typeface="Calibri"/>
              <a:cs typeface="Calibri"/>
            </a:endParaRPr>
          </a:p>
          <a:p>
            <a:r>
              <a:rPr lang="en-US" sz="1800">
                <a:latin typeface="Segoe UI"/>
                <a:cs typeface="Segoe UI"/>
              </a:rPr>
              <a:t>66% monitor internet use</a:t>
            </a:r>
            <a:endParaRPr lang="en-US" sz="1800">
              <a:ea typeface="Calibri"/>
              <a:cs typeface="Calibri"/>
            </a:endParaRPr>
          </a:p>
          <a:p>
            <a:r>
              <a:rPr lang="en-US" sz="1800">
                <a:latin typeface="Segoe UI"/>
                <a:cs typeface="Segoe UI"/>
              </a:rPr>
              <a:t>45% track keystrokes</a:t>
            </a:r>
            <a:endParaRPr lang="en-US" sz="1800">
              <a:ea typeface="Calibri"/>
              <a:cs typeface="Calibri"/>
            </a:endParaRPr>
          </a:p>
          <a:p>
            <a:r>
              <a:rPr lang="en-US" sz="1800">
                <a:latin typeface="Segoe UI"/>
                <a:cs typeface="Segoe UI"/>
              </a:rPr>
              <a:t>43% monitor emails</a:t>
            </a:r>
            <a:endParaRPr lang="en-US" sz="1800">
              <a:ea typeface="Calibri"/>
              <a:cs typeface="Calibri"/>
            </a:endParaRPr>
          </a:p>
          <a:p>
            <a:r>
              <a:rPr lang="en-US" sz="1800">
                <a:latin typeface="Segoe UI"/>
                <a:cs typeface="Segoe UI"/>
              </a:rPr>
              <a:t>Monitoring extends beyond the office:</a:t>
            </a:r>
            <a:endParaRPr lang="en-US" sz="1800">
              <a:ea typeface="Calibri"/>
              <a:cs typeface="Calibri"/>
            </a:endParaRPr>
          </a:p>
          <a:p>
            <a:r>
              <a:rPr lang="en-US" sz="1800">
                <a:latin typeface="Segoe UI"/>
                <a:cs typeface="Segoe UI"/>
              </a:rPr>
              <a:t>Example: UPS tracks drivers’ </a:t>
            </a:r>
            <a:r>
              <a:rPr lang="en-US" sz="1800" b="1">
                <a:latin typeface="Segoe UI"/>
                <a:cs typeface="Segoe UI"/>
              </a:rPr>
              <a:t>location, speed, and deliveries</a:t>
            </a:r>
            <a:r>
              <a:rPr lang="en-US" sz="1800">
                <a:latin typeface="Segoe UI"/>
                <a:cs typeface="Segoe UI"/>
              </a:rPr>
              <a:t>, improving efficiency and productivity</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49360805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4C2282-A955-7835-894F-E2F6E87473D9}"/>
              </a:ext>
            </a:extLst>
          </p:cNvPr>
          <p:cNvSpPr>
            <a:spLocks noGrp="1"/>
          </p:cNvSpPr>
          <p:nvPr>
            <p:ph type="title"/>
          </p:nvPr>
        </p:nvSpPr>
        <p:spPr/>
        <p:txBody>
          <a:bodyPr/>
          <a:lstStyle/>
          <a:p>
            <a:pPr algn="ctr"/>
            <a:r>
              <a:rPr lang="en-US" sz="4000" b="1">
                <a:latin typeface="Segoe UI"/>
                <a:cs typeface="Segoe UI"/>
              </a:rPr>
              <a:t>Workplace Privacy</a:t>
            </a:r>
            <a:endParaRPr lang="en-US">
              <a:ea typeface="Calibri Light" panose="020F0302020204030204"/>
              <a:cs typeface="Calibri Light" panose="020F0302020204030204"/>
            </a:endParaRPr>
          </a:p>
        </p:txBody>
      </p:sp>
      <p:sp>
        <p:nvSpPr>
          <p:cNvPr id="3" name="Content Placeholder 2">
            <a:extLst>
              <a:ext uri="{FF2B5EF4-FFF2-40B4-BE49-F238E27FC236}">
                <a16:creationId xmlns:a16="http://schemas.microsoft.com/office/drawing/2014/main" id="{C473C9F4-D6D6-5CCD-E866-C49B938BD884}"/>
              </a:ext>
            </a:extLst>
          </p:cNvPr>
          <p:cNvSpPr>
            <a:spLocks noGrp="1"/>
          </p:cNvSpPr>
          <p:nvPr>
            <p:ph idx="1"/>
          </p:nvPr>
        </p:nvSpPr>
        <p:spPr>
          <a:xfrm>
            <a:off x="838200" y="1825625"/>
            <a:ext cx="10515600" cy="4676221"/>
          </a:xfrm>
        </p:spPr>
        <p:txBody>
          <a:bodyPr vert="horz" lIns="91440" tIns="45720" rIns="91440" bIns="45720" rtlCol="0" anchor="t">
            <a:noAutofit/>
          </a:bodyPr>
          <a:lstStyle/>
          <a:p>
            <a:r>
              <a:rPr lang="en-US" sz="2000">
                <a:latin typeface="Segoe UI"/>
                <a:cs typeface="Segoe UI"/>
              </a:rPr>
              <a:t>Misuse of technology can lead to disciplinary action:</a:t>
            </a:r>
            <a:endParaRPr lang="en-US" sz="2000" dirty="0">
              <a:latin typeface="Segoe UI"/>
              <a:cs typeface="Segoe UI"/>
            </a:endParaRPr>
          </a:p>
          <a:p>
            <a:r>
              <a:rPr lang="en-US" sz="1600">
                <a:latin typeface="Segoe UI"/>
                <a:cs typeface="Segoe UI"/>
              </a:rPr>
              <a:t>Employees have been fired for: </a:t>
            </a:r>
            <a:endParaRPr lang="en-US" sz="1600">
              <a:ea typeface="Calibri"/>
              <a:cs typeface="Calibri"/>
            </a:endParaRPr>
          </a:p>
          <a:p>
            <a:pPr lvl="1"/>
            <a:r>
              <a:rPr lang="en-US" sz="1600">
                <a:latin typeface="Segoe UI"/>
                <a:cs typeface="Segoe UI"/>
              </a:rPr>
              <a:t>Email misuse (26%)</a:t>
            </a:r>
          </a:p>
          <a:p>
            <a:pPr lvl="1"/>
            <a:r>
              <a:rPr lang="en-US" sz="1600">
                <a:latin typeface="Segoe UI"/>
                <a:cs typeface="Segoe UI"/>
              </a:rPr>
              <a:t>Internet misuse (26%)</a:t>
            </a:r>
          </a:p>
          <a:p>
            <a:pPr lvl="1"/>
            <a:r>
              <a:rPr lang="en-US" sz="1600">
                <a:latin typeface="Segoe UI"/>
                <a:cs typeface="Segoe UI"/>
              </a:rPr>
              <a:t>Phone misuse (6%)</a:t>
            </a:r>
          </a:p>
          <a:p>
            <a:pPr lvl="1"/>
            <a:r>
              <a:rPr lang="en-US" sz="1600">
                <a:latin typeface="Segoe UI"/>
                <a:cs typeface="Segoe UI"/>
              </a:rPr>
              <a:t>Instant messaging misuse (4%)</a:t>
            </a:r>
          </a:p>
          <a:p>
            <a:pPr lvl="1"/>
            <a:r>
              <a:rPr lang="en-US" sz="1600">
                <a:latin typeface="Segoe UI"/>
                <a:cs typeface="Segoe UI"/>
              </a:rPr>
              <a:t>Text messaging misuse (3%)</a:t>
            </a:r>
          </a:p>
          <a:p>
            <a:r>
              <a:rPr lang="en-US" sz="2000" dirty="0">
                <a:latin typeface="Segoe UI"/>
                <a:cs typeface="Segoe UI"/>
              </a:rPr>
              <a:t>Reasons managers monitor employees:</a:t>
            </a:r>
            <a:endParaRPr lang="en-US" sz="2000">
              <a:ea typeface="Calibri" panose="020F0502020204030204"/>
              <a:cs typeface="Calibri" panose="020F0502020204030204"/>
            </a:endParaRPr>
          </a:p>
          <a:p>
            <a:r>
              <a:rPr lang="en-US" sz="2000">
                <a:latin typeface="Segoe UI"/>
                <a:cs typeface="Segoe UI"/>
              </a:rPr>
              <a:t>To prevent </a:t>
            </a:r>
            <a:r>
              <a:rPr lang="en-US" sz="2000" b="1">
                <a:latin typeface="Segoe UI"/>
                <a:cs typeface="Segoe UI"/>
              </a:rPr>
              <a:t>time-wasting activities</a:t>
            </a:r>
            <a:r>
              <a:rPr lang="en-US" sz="2000">
                <a:latin typeface="Segoe UI"/>
                <a:cs typeface="Segoe UI"/>
              </a:rPr>
              <a:t> (e.g., personal internet use at work)</a:t>
            </a:r>
            <a:endParaRPr lang="en-US" sz="2000">
              <a:ea typeface="Calibri"/>
              <a:cs typeface="Calibri"/>
            </a:endParaRPr>
          </a:p>
          <a:p>
            <a:r>
              <a:rPr lang="en-US" sz="2000">
                <a:latin typeface="Segoe UI"/>
                <a:cs typeface="Segoe UI"/>
              </a:rPr>
              <a:t>To reduce </a:t>
            </a:r>
            <a:r>
              <a:rPr lang="en-US" sz="2000" b="1">
                <a:latin typeface="Segoe UI"/>
                <a:cs typeface="Segoe UI"/>
              </a:rPr>
              <a:t>productivity losses</a:t>
            </a:r>
            <a:r>
              <a:rPr lang="en-US" sz="2000">
                <a:latin typeface="Segoe UI"/>
                <a:cs typeface="Segoe UI"/>
              </a:rPr>
              <a:t> (costing billions annually)</a:t>
            </a:r>
            <a:endParaRPr lang="en-US" sz="2000">
              <a:ea typeface="Calibri"/>
              <a:cs typeface="Calibri"/>
            </a:endParaRPr>
          </a:p>
          <a:p>
            <a:r>
              <a:rPr lang="en-US" sz="2000">
                <a:latin typeface="Segoe UI"/>
                <a:cs typeface="Segoe UI"/>
              </a:rPr>
              <a:t>To avoid </a:t>
            </a:r>
            <a:r>
              <a:rPr lang="en-US" sz="2000" b="1">
                <a:latin typeface="Segoe UI"/>
                <a:cs typeface="Segoe UI"/>
              </a:rPr>
              <a:t>legal issues</a:t>
            </a:r>
            <a:r>
              <a:rPr lang="en-US" sz="2000">
                <a:latin typeface="Segoe UI"/>
                <a:cs typeface="Segoe UI"/>
              </a:rPr>
              <a:t>, such as harassment or offensive content in the workplace</a:t>
            </a:r>
            <a:endParaRPr lang="en-US" sz="2000">
              <a:ea typeface="Calibri"/>
              <a:cs typeface="Calibri"/>
            </a:endParaRPr>
          </a:p>
          <a:p>
            <a:r>
              <a:rPr lang="en-US" sz="2000" dirty="0">
                <a:latin typeface="Segoe UI"/>
                <a:cs typeface="Segoe UI"/>
              </a:rPr>
              <a:t>To maintain </a:t>
            </a:r>
            <a:r>
              <a:rPr lang="en-US" sz="2000" b="1" dirty="0">
                <a:latin typeface="Segoe UI"/>
                <a:cs typeface="Segoe UI"/>
              </a:rPr>
              <a:t>records for investigations and quick responses</a:t>
            </a:r>
            <a:endParaRPr lang="en-US" sz="2000">
              <a:ea typeface="Calibri"/>
              <a:cs typeface="Calibri"/>
            </a:endParaRPr>
          </a:p>
          <a:p>
            <a:r>
              <a:rPr lang="en-US" sz="2000">
                <a:latin typeface="Segoe UI"/>
                <a:cs typeface="Segoe UI"/>
              </a:rPr>
              <a:t>To </a:t>
            </a:r>
            <a:r>
              <a:rPr lang="en-US" sz="2000" b="1">
                <a:latin typeface="Segoe UI"/>
                <a:cs typeface="Segoe UI"/>
              </a:rPr>
              <a:t>protect company secrets and confidential information</a:t>
            </a:r>
            <a:endParaRPr lang="en-US" sz="20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1861443155"/>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8FC484-1400-FCC3-6FF3-3A40CA03E7FC}"/>
              </a:ext>
            </a:extLst>
          </p:cNvPr>
          <p:cNvSpPr>
            <a:spLocks noGrp="1"/>
          </p:cNvSpPr>
          <p:nvPr>
            <p:ph type="title"/>
          </p:nvPr>
        </p:nvSpPr>
        <p:spPr/>
        <p:txBody>
          <a:bodyPr/>
          <a:lstStyle/>
          <a:p>
            <a:pPr algn="ctr"/>
            <a:br>
              <a:rPr lang="en-US" sz="4000" b="1" dirty="0">
                <a:latin typeface="Segoe UI"/>
                <a:cs typeface="Segoe UI"/>
              </a:rPr>
            </a:br>
            <a:r>
              <a:rPr lang="en-US" sz="4000" b="1">
                <a:latin typeface="Segoe UI"/>
                <a:cs typeface="Segoe UI"/>
              </a:rPr>
              <a:t>Workplace Privacy</a:t>
            </a:r>
            <a:endParaRPr lang="en-US" sz="4000">
              <a:latin typeface="Segoe UI"/>
              <a:cs typeface="Segoe U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EF0BD7A4-45DF-FE07-79FD-D71130308C59}"/>
              </a:ext>
            </a:extLst>
          </p:cNvPr>
          <p:cNvSpPr>
            <a:spLocks noGrp="1"/>
          </p:cNvSpPr>
          <p:nvPr>
            <p:ph idx="1"/>
          </p:nvPr>
        </p:nvSpPr>
        <p:spPr/>
        <p:txBody>
          <a:bodyPr vert="horz" lIns="91440" tIns="45720" rIns="91440" bIns="45720" rtlCol="0" anchor="t">
            <a:normAutofit/>
          </a:bodyPr>
          <a:lstStyle/>
          <a:p>
            <a:r>
              <a:rPr lang="en-US" sz="2000" dirty="0">
                <a:latin typeface="Segoe UI"/>
                <a:cs typeface="Segoe UI"/>
              </a:rPr>
              <a:t>Additional monitoring measures:</a:t>
            </a:r>
          </a:p>
          <a:p>
            <a:r>
              <a:rPr lang="en-US" sz="2000">
                <a:latin typeface="Segoe UI"/>
                <a:cs typeface="Segoe UI"/>
              </a:rPr>
              <a:t>Monitoring instant messaging</a:t>
            </a:r>
            <a:endParaRPr lang="en-US" sz="2000" dirty="0">
              <a:latin typeface="Segoe UI"/>
              <a:cs typeface="Segoe UI"/>
            </a:endParaRPr>
          </a:p>
          <a:p>
            <a:r>
              <a:rPr lang="en-US" sz="2000">
                <a:latin typeface="Segoe UI"/>
                <a:cs typeface="Segoe UI"/>
              </a:rPr>
              <a:t>Restricting use of camera phones</a:t>
            </a:r>
            <a:endParaRPr lang="en-US" sz="2000" dirty="0">
              <a:latin typeface="Segoe UI"/>
              <a:cs typeface="Segoe UI"/>
            </a:endParaRPr>
          </a:p>
          <a:p>
            <a:r>
              <a:rPr lang="en-US" sz="2000" dirty="0">
                <a:latin typeface="Segoe UI"/>
                <a:cs typeface="Segoe UI"/>
              </a:rPr>
              <a:t>Many </a:t>
            </a:r>
            <a:r>
              <a:rPr lang="en-US" sz="2000" dirty="0" err="1">
                <a:latin typeface="Segoe UI"/>
                <a:cs typeface="Segoe UI"/>
              </a:rPr>
              <a:t>organisations</a:t>
            </a:r>
            <a:r>
              <a:rPr lang="en-US" sz="2000" dirty="0">
                <a:latin typeface="Segoe UI"/>
                <a:cs typeface="Segoe UI"/>
              </a:rPr>
              <a:t> have </a:t>
            </a:r>
            <a:r>
              <a:rPr lang="en-US" sz="2000" b="1" dirty="0">
                <a:latin typeface="Segoe UI"/>
                <a:cs typeface="Segoe UI"/>
              </a:rPr>
              <a:t>formal monitoring policies</a:t>
            </a:r>
            <a:r>
              <a:rPr lang="en-US" sz="2000" dirty="0">
                <a:latin typeface="Segoe UI"/>
                <a:cs typeface="Segoe UI"/>
              </a:rPr>
              <a:t>:</a:t>
            </a:r>
          </a:p>
          <a:p>
            <a:r>
              <a:rPr lang="en-US" sz="2000">
                <a:latin typeface="Segoe UI"/>
                <a:cs typeface="Segoe UI"/>
              </a:rPr>
              <a:t>Policies should be </a:t>
            </a:r>
            <a:r>
              <a:rPr lang="en-US" sz="2000" b="1">
                <a:latin typeface="Segoe UI"/>
                <a:cs typeface="Segoe UI"/>
              </a:rPr>
              <a:t>fair and non-demeaning</a:t>
            </a:r>
            <a:endParaRPr lang="en-US" sz="2000" dirty="0">
              <a:latin typeface="Segoe UI"/>
              <a:cs typeface="Segoe UI"/>
            </a:endParaRPr>
          </a:p>
          <a:p>
            <a:r>
              <a:rPr lang="en-US" sz="2000">
                <a:latin typeface="Segoe UI"/>
                <a:cs typeface="Segoe UI"/>
              </a:rPr>
              <a:t>Employees should be </a:t>
            </a:r>
            <a:r>
              <a:rPr lang="en-US" sz="2000" b="1">
                <a:latin typeface="Segoe UI"/>
                <a:cs typeface="Segoe UI"/>
              </a:rPr>
              <a:t>informed about monitoring practices</a:t>
            </a:r>
            <a:endParaRPr lang="en-US" sz="2000" dirty="0">
              <a:latin typeface="Segoe UI"/>
              <a:cs typeface="Segoe UI"/>
            </a:endParaRPr>
          </a:p>
          <a:p>
            <a:endParaRPr lang="en-US" sz="5400" dirty="0">
              <a:ea typeface="Calibri"/>
              <a:cs typeface="Calibri"/>
            </a:endParaRPr>
          </a:p>
          <a:p>
            <a:endParaRPr lang="en-US" sz="6000" dirty="0">
              <a:ea typeface="Calibri"/>
              <a:cs typeface="Calibri"/>
            </a:endParaRPr>
          </a:p>
        </p:txBody>
      </p:sp>
    </p:spTree>
    <p:extLst>
      <p:ext uri="{BB962C8B-B14F-4D97-AF65-F5344CB8AC3E}">
        <p14:creationId xmlns:p14="http://schemas.microsoft.com/office/powerpoint/2010/main" val="4081175297"/>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1E519-7D58-1BAA-BD8C-99169D8CC62A}"/>
              </a:ext>
            </a:extLst>
          </p:cNvPr>
          <p:cNvSpPr>
            <a:spLocks noGrp="1"/>
          </p:cNvSpPr>
          <p:nvPr>
            <p:ph type="title"/>
          </p:nvPr>
        </p:nvSpPr>
        <p:spPr>
          <a:xfrm>
            <a:off x="838200" y="365125"/>
            <a:ext cx="10515600" cy="637009"/>
          </a:xfrm>
        </p:spPr>
        <p:txBody>
          <a:bodyPr>
            <a:normAutofit fontScale="90000"/>
          </a:bodyPr>
          <a:lstStyle/>
          <a:p>
            <a:pPr algn="ctr"/>
            <a:r>
              <a:rPr lang="en-US" sz="4000" b="1">
                <a:latin typeface="Segoe UI"/>
                <a:cs typeface="Segoe UI"/>
              </a:rPr>
              <a:t>Employee Theft </a:t>
            </a:r>
            <a:endParaRPr lang="en-US" sz="4000" b="1">
              <a:ea typeface="Calibri Light"/>
              <a:cs typeface="Calibri Light"/>
            </a:endParaRPr>
          </a:p>
        </p:txBody>
      </p:sp>
      <p:sp>
        <p:nvSpPr>
          <p:cNvPr id="3" name="Content Placeholder 2">
            <a:extLst>
              <a:ext uri="{FF2B5EF4-FFF2-40B4-BE49-F238E27FC236}">
                <a16:creationId xmlns:a16="http://schemas.microsoft.com/office/drawing/2014/main" id="{8F9875C3-3EBD-2A4E-937A-11B52517F5D8}"/>
              </a:ext>
            </a:extLst>
          </p:cNvPr>
          <p:cNvSpPr>
            <a:spLocks noGrp="1"/>
          </p:cNvSpPr>
          <p:nvPr>
            <p:ph idx="1"/>
          </p:nvPr>
        </p:nvSpPr>
        <p:spPr>
          <a:xfrm>
            <a:off x="838200" y="1283963"/>
            <a:ext cx="10515600" cy="5434662"/>
          </a:xfrm>
        </p:spPr>
        <p:txBody>
          <a:bodyPr vert="horz" lIns="91440" tIns="45720" rIns="91440" bIns="45720" rtlCol="0" anchor="t">
            <a:noAutofit/>
          </a:bodyPr>
          <a:lstStyle/>
          <a:p>
            <a:r>
              <a:rPr lang="en-US" b="1" u="sng">
                <a:latin typeface="Segoe UI"/>
                <a:cs typeface="Segoe UI"/>
              </a:rPr>
              <a:t>Definition and Scope</a:t>
            </a:r>
          </a:p>
          <a:p>
            <a:r>
              <a:rPr lang="en-US" sz="2400">
                <a:latin typeface="Segoe UI"/>
                <a:cs typeface="Segoe UI"/>
              </a:rPr>
              <a:t>Employee theft = </a:t>
            </a:r>
            <a:r>
              <a:rPr lang="en-US" sz="2400" b="1">
                <a:latin typeface="Segoe UI"/>
                <a:cs typeface="Segoe UI"/>
              </a:rPr>
              <a:t>unauthorized taking of company property for personal use</a:t>
            </a:r>
            <a:r>
              <a:rPr lang="en-US" sz="2400">
                <a:latin typeface="Segoe UI"/>
                <a:cs typeface="Segoe UI"/>
              </a:rPr>
              <a:t>.</a:t>
            </a:r>
            <a:endParaRPr lang="en-US" sz="2400">
              <a:ea typeface="Calibri" panose="020F0502020204030204"/>
              <a:cs typeface="Calibri" panose="020F0502020204030204"/>
            </a:endParaRPr>
          </a:p>
          <a:p>
            <a:r>
              <a:rPr lang="en-US" sz="2400">
                <a:latin typeface="Segoe UI"/>
                <a:cs typeface="Segoe UI"/>
              </a:rPr>
              <a:t>Forms of theft include: </a:t>
            </a:r>
            <a:endParaRPr lang="en-US" sz="2400">
              <a:ea typeface="Calibri"/>
              <a:cs typeface="Calibri"/>
            </a:endParaRPr>
          </a:p>
          <a:p>
            <a:r>
              <a:rPr lang="en-US" sz="2400">
                <a:latin typeface="Segoe UI"/>
                <a:cs typeface="Segoe UI"/>
              </a:rPr>
              <a:t>Embezzlement</a:t>
            </a:r>
            <a:endParaRPr lang="en-US" sz="2400">
              <a:ea typeface="Calibri"/>
              <a:cs typeface="Calibri"/>
            </a:endParaRPr>
          </a:p>
          <a:p>
            <a:r>
              <a:rPr lang="en-US" sz="2400">
                <a:latin typeface="Segoe UI"/>
                <a:cs typeface="Segoe UI"/>
              </a:rPr>
              <a:t>False expense claims</a:t>
            </a:r>
            <a:endParaRPr lang="en-US" sz="2400">
              <a:ea typeface="Calibri"/>
              <a:cs typeface="Calibri"/>
            </a:endParaRPr>
          </a:p>
          <a:p>
            <a:r>
              <a:rPr lang="en-US" sz="2400">
                <a:latin typeface="Segoe UI"/>
                <a:cs typeface="Segoe UI"/>
              </a:rPr>
              <a:t>Stealing physical items (equipment, parts, supplies, software)</a:t>
            </a:r>
            <a:endParaRPr lang="en-US" sz="2400">
              <a:ea typeface="Calibri"/>
              <a:cs typeface="Calibri"/>
            </a:endParaRPr>
          </a:p>
          <a:p>
            <a:r>
              <a:rPr lang="en-US" sz="2400">
                <a:latin typeface="Segoe UI"/>
                <a:cs typeface="Segoe UI"/>
              </a:rPr>
              <a:t>Affects </a:t>
            </a:r>
            <a:r>
              <a:rPr lang="en-US" sz="2400" b="1">
                <a:latin typeface="Segoe UI"/>
                <a:cs typeface="Segoe UI"/>
              </a:rPr>
              <a:t>organizations of all sizes and industries</a:t>
            </a:r>
            <a:r>
              <a:rPr lang="en-US" sz="2400">
                <a:latin typeface="Segoe UI"/>
                <a:cs typeface="Segoe UI"/>
              </a:rPr>
              <a:t>.</a:t>
            </a:r>
            <a:endParaRPr lang="en-US" sz="2400">
              <a:ea typeface="Calibri"/>
              <a:cs typeface="Calibri"/>
            </a:endParaRPr>
          </a:p>
          <a:p>
            <a:r>
              <a:rPr lang="en-US" sz="2400">
                <a:latin typeface="Segoe UI"/>
                <a:cs typeface="Segoe UI"/>
              </a:rPr>
              <a:t>Contributing factors: </a:t>
            </a:r>
            <a:endParaRPr lang="en-US" sz="2400">
              <a:ea typeface="Calibri"/>
              <a:cs typeface="Calibri"/>
            </a:endParaRPr>
          </a:p>
          <a:p>
            <a:r>
              <a:rPr lang="en-US" sz="2400">
                <a:latin typeface="Segoe UI"/>
                <a:cs typeface="Segoe UI"/>
              </a:rPr>
              <a:t>Weak financial controls (especially in startups/small firms)</a:t>
            </a:r>
            <a:endParaRPr lang="en-US" sz="2400">
              <a:ea typeface="Calibri"/>
              <a:cs typeface="Calibri"/>
            </a:endParaRPr>
          </a:p>
          <a:p>
            <a:r>
              <a:rPr lang="en-US" sz="2400">
                <a:latin typeface="Segoe UI"/>
                <a:cs typeface="Segoe UI"/>
              </a:rPr>
              <a:t>Easy access to information technology</a:t>
            </a:r>
            <a:endParaRPr lang="en-US" sz="2400">
              <a:ea typeface="Calibri"/>
              <a:cs typeface="Calibri"/>
            </a:endParaRPr>
          </a:p>
          <a:p>
            <a:r>
              <a:rPr lang="en-US" sz="2400">
                <a:latin typeface="Segoe UI"/>
                <a:cs typeface="Segoe UI"/>
              </a:rPr>
              <a:t>Managers need to </a:t>
            </a:r>
            <a:r>
              <a:rPr lang="en-US" sz="2400" b="1">
                <a:latin typeface="Segoe UI"/>
                <a:cs typeface="Segoe UI"/>
              </a:rPr>
              <a:t>understand and address this control issue</a:t>
            </a:r>
            <a:r>
              <a:rPr lang="en-US" sz="2400">
                <a:latin typeface="Segoe UI"/>
                <a:cs typeface="Segoe UI"/>
              </a:rPr>
              <a:t> proactively.</a:t>
            </a:r>
            <a:endParaRPr lang="en-US" sz="24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3207319352"/>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21193F-DE85-990E-E4AE-8E50EF96D72A}"/>
              </a:ext>
            </a:extLst>
          </p:cNvPr>
          <p:cNvSpPr>
            <a:spLocks noGrp="1"/>
          </p:cNvSpPr>
          <p:nvPr>
            <p:ph type="title"/>
          </p:nvPr>
        </p:nvSpPr>
        <p:spPr/>
        <p:txBody>
          <a:bodyPr/>
          <a:lstStyle/>
          <a:p>
            <a:pPr algn="ctr"/>
            <a:br>
              <a:rPr lang="en-US" b="1" dirty="0">
                <a:ea typeface="Calibri Light"/>
                <a:cs typeface="Calibri Light"/>
              </a:rPr>
            </a:br>
            <a:r>
              <a:rPr lang="en-US" b="1">
                <a:ea typeface="Calibri Light"/>
                <a:cs typeface="Calibri Light"/>
              </a:rPr>
              <a:t>Examples of </a:t>
            </a:r>
            <a:r>
              <a:rPr lang="en-US" sz="4000" b="1">
                <a:latin typeface="Segoe UI"/>
                <a:ea typeface="Calibri Light"/>
                <a:cs typeface="Segoe UI"/>
              </a:rPr>
              <a:t>Employee Theft </a:t>
            </a:r>
            <a:endParaRPr lang="en-US"/>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7371130-0ABA-3807-B1FF-B31D6C69FB6B}"/>
              </a:ext>
            </a:extLst>
          </p:cNvPr>
          <p:cNvSpPr>
            <a:spLocks noGrp="1"/>
          </p:cNvSpPr>
          <p:nvPr>
            <p:ph idx="1"/>
          </p:nvPr>
        </p:nvSpPr>
        <p:spPr/>
        <p:txBody>
          <a:bodyPr vert="horz" lIns="91440" tIns="45720" rIns="91440" bIns="45720" rtlCol="0" anchor="t">
            <a:normAutofit/>
          </a:bodyPr>
          <a:lstStyle/>
          <a:p>
            <a:r>
              <a:rPr lang="en-US" sz="2000" dirty="0">
                <a:latin typeface="Segoe UI"/>
                <a:cs typeface="Segoe UI"/>
              </a:rPr>
              <a:t>Example: A sales clerk in a Saks store fraudulently processed </a:t>
            </a:r>
            <a:r>
              <a:rPr lang="en-US" sz="2000" b="1" dirty="0">
                <a:latin typeface="Segoe UI"/>
                <a:cs typeface="Segoe UI"/>
              </a:rPr>
              <a:t>$130,000 in fake returns</a:t>
            </a:r>
            <a:r>
              <a:rPr lang="en-US" sz="2000" dirty="0">
                <a:latin typeface="Segoe UI"/>
                <a:cs typeface="Segoe UI"/>
              </a:rPr>
              <a:t> and transferred money to a gift card.</a:t>
            </a:r>
            <a:endParaRPr lang="en-US" sz="2000">
              <a:ea typeface="Calibri" panose="020F0502020204030204"/>
              <a:cs typeface="Calibri" panose="020F0502020204030204"/>
            </a:endParaRPr>
          </a:p>
          <a:p>
            <a:r>
              <a:rPr lang="en-US" sz="2000">
                <a:latin typeface="Segoe UI"/>
                <a:cs typeface="Segoe UI"/>
              </a:rPr>
              <a:t>Employee theft is </a:t>
            </a:r>
            <a:r>
              <a:rPr lang="en-US" sz="2000" b="1">
                <a:latin typeface="Segoe UI"/>
                <a:cs typeface="Segoe UI"/>
              </a:rPr>
              <a:t>common across retail and other organizations</a:t>
            </a:r>
            <a:r>
              <a:rPr lang="en-US" sz="2000">
                <a:latin typeface="Segoe UI"/>
                <a:cs typeface="Segoe UI"/>
              </a:rPr>
              <a:t>.</a:t>
            </a:r>
            <a:endParaRPr lang="en-US" sz="2000">
              <a:ea typeface="Calibri"/>
              <a:cs typeface="Calibri"/>
            </a:endParaRPr>
          </a:p>
          <a:p>
            <a:r>
              <a:rPr lang="en-US" sz="2000">
                <a:latin typeface="Segoe UI"/>
                <a:cs typeface="Segoe UI"/>
              </a:rPr>
              <a:t>Up to </a:t>
            </a:r>
            <a:r>
              <a:rPr lang="en-US" sz="2000" b="1">
                <a:latin typeface="Segoe UI"/>
                <a:cs typeface="Segoe UI"/>
              </a:rPr>
              <a:t>85% of organizational theft and fraud is committed by employees</a:t>
            </a:r>
            <a:r>
              <a:rPr lang="en-US" sz="2000">
                <a:latin typeface="Segoe UI"/>
                <a:cs typeface="Segoe UI"/>
              </a:rPr>
              <a:t>, not outsiders.</a:t>
            </a:r>
            <a:endParaRPr lang="en-US" sz="2000">
              <a:ea typeface="Calibri"/>
              <a:cs typeface="Calibri"/>
            </a:endParaRPr>
          </a:p>
          <a:p>
            <a:r>
              <a:rPr lang="en-US" sz="2000">
                <a:latin typeface="Segoe UI"/>
                <a:cs typeface="Segoe UI"/>
              </a:rPr>
              <a:t>The problem is </a:t>
            </a:r>
            <a:r>
              <a:rPr lang="en-US" sz="2000" b="1">
                <a:latin typeface="Segoe UI"/>
                <a:cs typeface="Segoe UI"/>
              </a:rPr>
              <a:t>financially significant</a:t>
            </a:r>
            <a:r>
              <a:rPr lang="en-US" sz="2000">
                <a:latin typeface="Segoe UI"/>
                <a:cs typeface="Segoe UI"/>
              </a:rPr>
              <a:t>, costing the U.S. about </a:t>
            </a:r>
            <a:r>
              <a:rPr lang="en-US" sz="2000" b="1">
                <a:latin typeface="Segoe UI"/>
                <a:cs typeface="Segoe UI"/>
              </a:rPr>
              <a:t>$50 billion annually</a:t>
            </a:r>
            <a:r>
              <a:rPr lang="en-US" sz="2000">
                <a:latin typeface="Segoe UI"/>
                <a:cs typeface="Segoe UI"/>
              </a:rPr>
              <a:t>.</a:t>
            </a:r>
            <a:endParaRPr lang="en-US" sz="2000">
              <a:ea typeface="Calibri"/>
              <a:cs typeface="Calibri"/>
            </a:endParaRPr>
          </a:p>
          <a:p>
            <a:pPr marL="0" indent="0">
              <a:buNone/>
            </a:pPr>
            <a:endParaRPr lang="en-US" sz="4800" dirty="0">
              <a:ea typeface="Calibri"/>
              <a:cs typeface="Calibri"/>
            </a:endParaRPr>
          </a:p>
        </p:txBody>
      </p:sp>
    </p:spTree>
    <p:extLst>
      <p:ext uri="{BB962C8B-B14F-4D97-AF65-F5344CB8AC3E}">
        <p14:creationId xmlns:p14="http://schemas.microsoft.com/office/powerpoint/2010/main" val="4177263879"/>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5E0FB5A1-AAD7-6996-1C9E-01FE970B4B19}"/>
              </a:ext>
            </a:extLst>
          </p:cNvPr>
          <p:cNvPicPr>
            <a:picLocks noChangeAspect="1"/>
          </p:cNvPicPr>
          <p:nvPr/>
        </p:nvPicPr>
        <p:blipFill>
          <a:blip r:embed="rId2"/>
          <a:stretch>
            <a:fillRect/>
          </a:stretch>
        </p:blipFill>
        <p:spPr>
          <a:xfrm>
            <a:off x="221581" y="457200"/>
            <a:ext cx="11760212" cy="5943600"/>
          </a:xfrm>
          <a:prstGeom prst="rect">
            <a:avLst/>
          </a:prstGeom>
        </p:spPr>
      </p:pic>
    </p:spTree>
    <p:extLst>
      <p:ext uri="{BB962C8B-B14F-4D97-AF65-F5344CB8AC3E}">
        <p14:creationId xmlns:p14="http://schemas.microsoft.com/office/powerpoint/2010/main" val="84540344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9FBA1-8991-4E01-79AB-222F52C597D6}"/>
              </a:ext>
            </a:extLst>
          </p:cNvPr>
          <p:cNvSpPr>
            <a:spLocks noGrp="1"/>
          </p:cNvSpPr>
          <p:nvPr>
            <p:ph type="title"/>
          </p:nvPr>
        </p:nvSpPr>
        <p:spPr>
          <a:xfrm>
            <a:off x="838200" y="365125"/>
            <a:ext cx="10515600" cy="591106"/>
          </a:xfrm>
        </p:spPr>
        <p:txBody>
          <a:bodyPr>
            <a:normAutofit fontScale="90000"/>
          </a:bodyPr>
          <a:lstStyle/>
          <a:p>
            <a:pPr algn="ctr"/>
            <a:br>
              <a:rPr lang="en-US" sz="4800" b="1" dirty="0">
                <a:latin typeface="Calibri"/>
                <a:ea typeface="Calibri"/>
                <a:cs typeface="Calibri"/>
              </a:rPr>
            </a:br>
            <a:r>
              <a:rPr lang="en-US" sz="4800" b="1">
                <a:latin typeface="Calibri"/>
                <a:ea typeface="Calibri"/>
                <a:cs typeface="Calibri"/>
              </a:rPr>
              <a:t>Corporate Governance</a:t>
            </a:r>
            <a:endParaRPr lang="en-US" sz="48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0A9ED1C0-CF7D-FD18-618B-C1470077BDC9}"/>
              </a:ext>
            </a:extLst>
          </p:cNvPr>
          <p:cNvSpPr>
            <a:spLocks noGrp="1"/>
          </p:cNvSpPr>
          <p:nvPr>
            <p:ph idx="1"/>
          </p:nvPr>
        </p:nvSpPr>
        <p:spPr/>
        <p:txBody>
          <a:bodyPr vert="horz" lIns="91440" tIns="45720" rIns="91440" bIns="45720" rtlCol="0" anchor="t">
            <a:normAutofit/>
          </a:bodyPr>
          <a:lstStyle/>
          <a:p>
            <a:r>
              <a:rPr lang="en-US" sz="3600" b="1"/>
              <a:t>Definition of Corporate Governance</a:t>
            </a:r>
            <a:endParaRPr lang="en-US" sz="3600">
              <a:ea typeface="Calibri" panose="020F0502020204030204"/>
              <a:cs typeface="Calibri" panose="020F0502020204030204"/>
            </a:endParaRPr>
          </a:p>
          <a:p>
            <a:r>
              <a:rPr lang="en-US" sz="1800">
                <a:latin typeface="Segoe UI"/>
                <a:cs typeface="Segoe UI"/>
              </a:rPr>
              <a:t>Corporate governance = </a:t>
            </a:r>
            <a:r>
              <a:rPr lang="en-US" sz="1800" b="1">
                <a:latin typeface="Segoe UI"/>
                <a:cs typeface="Segoe UI"/>
              </a:rPr>
              <a:t>the system used to manage and control a company</a:t>
            </a:r>
            <a:r>
              <a:rPr lang="en-US" sz="1800">
                <a:latin typeface="Segoe UI"/>
                <a:cs typeface="Segoe UI"/>
              </a:rPr>
              <a:t>.</a:t>
            </a:r>
            <a:endParaRPr lang="en-US" sz="1800">
              <a:ea typeface="Calibri"/>
              <a:cs typeface="Calibri"/>
            </a:endParaRPr>
          </a:p>
          <a:p>
            <a:r>
              <a:rPr lang="en-US" sz="1800">
                <a:latin typeface="Segoe UI"/>
                <a:cs typeface="Segoe UI"/>
              </a:rPr>
              <a:t>Its goal is to </a:t>
            </a:r>
            <a:r>
              <a:rPr lang="en-US" sz="1800" b="1">
                <a:latin typeface="Segoe UI"/>
                <a:cs typeface="Segoe UI"/>
              </a:rPr>
              <a:t>protect the interests of corporate owners (shareholders)</a:t>
            </a:r>
            <a:r>
              <a:rPr lang="en-US" sz="1800">
                <a:latin typeface="Segoe UI"/>
                <a:cs typeface="Segoe UI"/>
              </a:rPr>
              <a:t>.</a:t>
            </a:r>
            <a:endParaRPr lang="en-US" sz="1800">
              <a:ea typeface="Calibri"/>
              <a:cs typeface="Calibri"/>
            </a:endParaRPr>
          </a:p>
          <a:p>
            <a:r>
              <a:rPr lang="en-US" sz="3600" b="1"/>
              <a:t>Reforms and Improvements</a:t>
            </a:r>
            <a:endParaRPr lang="en-US" sz="3600">
              <a:ea typeface="Calibri"/>
              <a:cs typeface="Calibri"/>
            </a:endParaRPr>
          </a:p>
          <a:p>
            <a:r>
              <a:rPr lang="en-US" sz="1800">
                <a:latin typeface="Segoe UI"/>
                <a:cs typeface="Segoe UI"/>
              </a:rPr>
              <a:t>Companies are increasingly pursuing reforms to: </a:t>
            </a:r>
            <a:endParaRPr lang="en-US" sz="1800">
              <a:ea typeface="Calibri"/>
              <a:cs typeface="Calibri"/>
            </a:endParaRPr>
          </a:p>
          <a:p>
            <a:pPr lvl="1"/>
            <a:r>
              <a:rPr lang="en-US" sz="1800" b="1" dirty="0">
                <a:latin typeface="Segoe UI"/>
                <a:cs typeface="Segoe UI"/>
              </a:rPr>
              <a:t>Improve corporate </a:t>
            </a:r>
            <a:r>
              <a:rPr lang="en-US" sz="1800" b="1" dirty="0" err="1">
                <a:latin typeface="Segoe UI"/>
                <a:cs typeface="Segoe UI"/>
              </a:rPr>
              <a:t>behaviour</a:t>
            </a:r>
            <a:endParaRPr lang="en-US" sz="1800">
              <a:ea typeface="Calibri"/>
              <a:cs typeface="Calibri"/>
            </a:endParaRPr>
          </a:p>
          <a:p>
            <a:pPr lvl="1"/>
            <a:r>
              <a:rPr lang="en-US" sz="1800" b="1">
                <a:latin typeface="Segoe UI"/>
                <a:cs typeface="Segoe UI"/>
              </a:rPr>
              <a:t>Strengthen protections for the firm</a:t>
            </a:r>
            <a:endParaRPr lang="en-US" sz="1800">
              <a:ea typeface="Calibri"/>
              <a:cs typeface="Calibri"/>
            </a:endParaRPr>
          </a:p>
          <a:p>
            <a:r>
              <a:rPr lang="en-US" sz="1800">
                <a:latin typeface="Segoe UI"/>
                <a:cs typeface="Segoe UI"/>
              </a:rPr>
              <a:t>Key reform areas include: </a:t>
            </a:r>
            <a:endParaRPr lang="en-US" sz="1800">
              <a:ea typeface="Calibri"/>
              <a:cs typeface="Calibri"/>
            </a:endParaRPr>
          </a:p>
          <a:p>
            <a:pPr lvl="1"/>
            <a:r>
              <a:rPr lang="en-US" sz="1800">
                <a:latin typeface="Segoe UI"/>
                <a:cs typeface="Segoe UI"/>
              </a:rPr>
              <a:t>Strengthening the </a:t>
            </a:r>
            <a:r>
              <a:rPr lang="en-US" sz="1800" b="1">
                <a:latin typeface="Segoe UI"/>
                <a:cs typeface="Segoe UI"/>
              </a:rPr>
              <a:t>role of boards of directors</a:t>
            </a:r>
            <a:endParaRPr lang="en-US" sz="1800">
              <a:ea typeface="Calibri"/>
              <a:cs typeface="Calibri"/>
            </a:endParaRPr>
          </a:p>
          <a:p>
            <a:pPr lvl="1"/>
            <a:r>
              <a:rPr lang="en-US" sz="1800">
                <a:latin typeface="Segoe UI"/>
                <a:cs typeface="Segoe UI"/>
              </a:rPr>
              <a:t>Improving </a:t>
            </a:r>
            <a:r>
              <a:rPr lang="en-US" sz="1800" b="1">
                <a:latin typeface="Segoe UI"/>
                <a:cs typeface="Segoe UI"/>
              </a:rPr>
              <a:t>financial reporting practices</a:t>
            </a:r>
            <a:endParaRPr lang="en-US" sz="1800">
              <a:ea typeface="Calibri"/>
              <a:cs typeface="Calibri"/>
            </a:endParaRPr>
          </a:p>
          <a:p>
            <a:pPr lvl="1"/>
            <a:r>
              <a:rPr lang="en-US" sz="1800">
                <a:latin typeface="Segoe UI"/>
                <a:cs typeface="Segoe UI"/>
              </a:rPr>
              <a:t>Expanding </a:t>
            </a:r>
            <a:r>
              <a:rPr lang="en-US" sz="1800" b="1">
                <a:latin typeface="Segoe UI"/>
                <a:cs typeface="Segoe UI"/>
              </a:rPr>
              <a:t>compliance and oversight functions</a:t>
            </a:r>
            <a:endParaRPr lang="en-US" sz="1800">
              <a:ea typeface="Calibri"/>
              <a:cs typeface="Calibri"/>
            </a:endParaRPr>
          </a:p>
          <a:p>
            <a:endParaRPr lang="en-US" sz="4400" dirty="0">
              <a:ea typeface="Calibri"/>
              <a:cs typeface="Calibri"/>
            </a:endParaRPr>
          </a:p>
        </p:txBody>
      </p:sp>
    </p:spTree>
    <p:extLst>
      <p:ext uri="{BB962C8B-B14F-4D97-AF65-F5344CB8AC3E}">
        <p14:creationId xmlns:p14="http://schemas.microsoft.com/office/powerpoint/2010/main" val="2529924881"/>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78E2A-2245-83F9-BB4C-9CD24902F539}"/>
              </a:ext>
            </a:extLst>
          </p:cNvPr>
          <p:cNvSpPr>
            <a:spLocks noGrp="1"/>
          </p:cNvSpPr>
          <p:nvPr>
            <p:ph type="title"/>
          </p:nvPr>
        </p:nvSpPr>
        <p:spPr/>
        <p:txBody>
          <a:bodyPr/>
          <a:lstStyle/>
          <a:p>
            <a:pPr algn="ctr"/>
            <a:br>
              <a:rPr lang="en-US" sz="4300" b="1" dirty="0">
                <a:latin typeface="Calibri"/>
                <a:ea typeface="Calibri"/>
                <a:cs typeface="Calibri"/>
              </a:rPr>
            </a:br>
            <a:r>
              <a:rPr lang="en-US" sz="4300" b="1">
                <a:latin typeface="Calibri"/>
                <a:ea typeface="Calibri"/>
                <a:cs typeface="Calibri"/>
              </a:rPr>
              <a:t>Corporate Governance</a:t>
            </a:r>
            <a:endParaRPr lang="en-US" sz="43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5A867600-0A04-E802-92E0-68DA0FB6F3CE}"/>
              </a:ext>
            </a:extLst>
          </p:cNvPr>
          <p:cNvSpPr>
            <a:spLocks noGrp="1"/>
          </p:cNvSpPr>
          <p:nvPr>
            <p:ph idx="1"/>
          </p:nvPr>
        </p:nvSpPr>
        <p:spPr/>
        <p:txBody>
          <a:bodyPr vert="horz" lIns="91440" tIns="45720" rIns="91440" bIns="45720" rtlCol="0" anchor="t">
            <a:normAutofit/>
          </a:bodyPr>
          <a:lstStyle/>
          <a:p>
            <a:r>
              <a:rPr lang="en-US" sz="3600" b="1"/>
              <a:t>Corporate Governance (Overview)</a:t>
            </a:r>
            <a:endParaRPr lang="en-US" sz="3600">
              <a:ea typeface="Calibri" panose="020F0502020204030204"/>
              <a:cs typeface="Calibri" panose="020F0502020204030204"/>
            </a:endParaRPr>
          </a:p>
          <a:p>
            <a:r>
              <a:rPr lang="en-US" sz="1800">
                <a:latin typeface="Segoe UI"/>
                <a:cs typeface="Segoe UI"/>
              </a:rPr>
              <a:t>Example of </a:t>
            </a:r>
            <a:r>
              <a:rPr lang="en-US" sz="1800" b="1">
                <a:latin typeface="Segoe UI"/>
                <a:cs typeface="Segoe UI"/>
              </a:rPr>
              <a:t>failure in corporate governance</a:t>
            </a:r>
            <a:r>
              <a:rPr lang="en-US" sz="1800">
                <a:latin typeface="Segoe UI"/>
                <a:cs typeface="Segoe UI"/>
              </a:rPr>
              <a:t> involving a senior executive at CBS.</a:t>
            </a:r>
            <a:endParaRPr lang="en-US" sz="1800">
              <a:ea typeface="Calibri"/>
              <a:cs typeface="Calibri"/>
            </a:endParaRPr>
          </a:p>
          <a:p>
            <a:r>
              <a:rPr lang="en-US" sz="1800">
                <a:latin typeface="Segoe UI"/>
                <a:cs typeface="Segoe UI"/>
              </a:rPr>
              <a:t>The executive had a </a:t>
            </a:r>
            <a:r>
              <a:rPr lang="en-US" sz="1800" b="1">
                <a:latin typeface="Segoe UI"/>
                <a:cs typeface="Segoe UI"/>
              </a:rPr>
              <a:t>long history (over 20 years) of misconduct</a:t>
            </a:r>
            <a:r>
              <a:rPr lang="en-US" sz="1800">
                <a:latin typeface="Segoe UI"/>
                <a:cs typeface="Segoe UI"/>
              </a:rPr>
              <a:t>, which was ignored.</a:t>
            </a:r>
            <a:endParaRPr lang="en-US" sz="1800">
              <a:ea typeface="Calibri"/>
              <a:cs typeface="Calibri"/>
            </a:endParaRPr>
          </a:p>
          <a:p>
            <a:r>
              <a:rPr lang="en-US" sz="1800" b="1">
                <a:latin typeface="Segoe UI"/>
                <a:cs typeface="Segoe UI"/>
              </a:rPr>
              <a:t>Senior executives and board members were aware</a:t>
            </a:r>
            <a:r>
              <a:rPr lang="en-US" sz="1800">
                <a:latin typeface="Segoe UI"/>
                <a:cs typeface="Segoe UI"/>
              </a:rPr>
              <a:t> but chose not to act out of loyalty.</a:t>
            </a:r>
            <a:endParaRPr lang="en-US" sz="1800">
              <a:ea typeface="Calibri"/>
              <a:cs typeface="Calibri"/>
            </a:endParaRPr>
          </a:p>
          <a:p>
            <a:r>
              <a:rPr lang="en-US" sz="1800">
                <a:latin typeface="Segoe UI"/>
                <a:cs typeface="Segoe UI"/>
              </a:rPr>
              <a:t>Reports of misconduct dated back to </a:t>
            </a:r>
            <a:r>
              <a:rPr lang="en-US" sz="1800" b="1">
                <a:latin typeface="Segoe UI"/>
                <a:cs typeface="Segoe UI"/>
              </a:rPr>
              <a:t>as early as 1997</a:t>
            </a:r>
            <a:r>
              <a:rPr lang="en-US" sz="1800">
                <a:latin typeface="Segoe UI"/>
                <a:cs typeface="Segoe UI"/>
              </a:rPr>
              <a:t>, yet no action was taken.</a:t>
            </a:r>
            <a:endParaRPr lang="en-US" sz="1800">
              <a:ea typeface="Calibri"/>
              <a:cs typeface="Calibri"/>
            </a:endParaRPr>
          </a:p>
          <a:p>
            <a:r>
              <a:rPr lang="en-US" sz="1800">
                <a:latin typeface="Segoe UI"/>
                <a:cs typeface="Segoe UI"/>
              </a:rPr>
              <a:t>The executive was eventually </a:t>
            </a:r>
            <a:r>
              <a:rPr lang="en-US" sz="1800" b="1">
                <a:latin typeface="Segoe UI"/>
                <a:cs typeface="Segoe UI"/>
              </a:rPr>
              <a:t>fired in 2018</a:t>
            </a:r>
            <a:r>
              <a:rPr lang="en-US" sz="1800">
                <a:latin typeface="Segoe UI"/>
                <a:cs typeface="Segoe UI"/>
              </a:rPr>
              <a:t>, highlighting delayed accountability.</a:t>
            </a:r>
            <a:endParaRPr lang="en-US" sz="1800">
              <a:ea typeface="Calibri"/>
              <a:cs typeface="Calibri"/>
            </a:endParaRPr>
          </a:p>
          <a:p>
            <a:r>
              <a:rPr lang="en-US" sz="3600" b="1"/>
              <a:t>Governance Failure</a:t>
            </a:r>
            <a:endParaRPr lang="en-US" sz="3600">
              <a:ea typeface="Calibri"/>
              <a:cs typeface="Calibri"/>
            </a:endParaRPr>
          </a:p>
          <a:p>
            <a:r>
              <a:rPr lang="en-US" sz="1800" dirty="0">
                <a:latin typeface="Segoe UI"/>
                <a:cs typeface="Segoe UI"/>
              </a:rPr>
              <a:t>The situation demonstrates a </a:t>
            </a:r>
            <a:r>
              <a:rPr lang="en-US" sz="1800" b="1" dirty="0">
                <a:latin typeface="Segoe UI"/>
                <a:cs typeface="Segoe UI"/>
              </a:rPr>
              <a:t>serious breakdown in oversight and accountability</a:t>
            </a:r>
            <a:r>
              <a:rPr lang="en-US" sz="1800" dirty="0">
                <a:latin typeface="Segoe UI"/>
                <a:cs typeface="Segoe UI"/>
              </a:rPr>
              <a:t>.</a:t>
            </a:r>
            <a:endParaRPr lang="en-US" sz="1800">
              <a:ea typeface="Calibri"/>
              <a:cs typeface="Calibri"/>
            </a:endParaRPr>
          </a:p>
          <a:p>
            <a:r>
              <a:rPr lang="en-US" sz="1800" dirty="0">
                <a:latin typeface="Segoe UI"/>
                <a:cs typeface="Segoe UI"/>
              </a:rPr>
              <a:t>Leadership failed to </a:t>
            </a:r>
            <a:r>
              <a:rPr lang="en-US" sz="1800" b="1" dirty="0">
                <a:latin typeface="Segoe UI"/>
                <a:cs typeface="Segoe UI"/>
              </a:rPr>
              <a:t>protect shareholders’ interests</a:t>
            </a:r>
            <a:r>
              <a:rPr lang="en-US" sz="1800" dirty="0">
                <a:latin typeface="Segoe UI"/>
                <a:cs typeface="Segoe UI"/>
              </a:rPr>
              <a:t> by ignoring misconduct.</a:t>
            </a:r>
            <a:endParaRPr lang="en-US" sz="1800">
              <a:ea typeface="Calibri"/>
              <a:cs typeface="Calibri"/>
            </a:endParaRPr>
          </a:p>
          <a:p>
            <a:r>
              <a:rPr lang="en-US" sz="1800">
                <a:latin typeface="Segoe UI"/>
                <a:cs typeface="Segoe UI"/>
              </a:rPr>
              <a:t>Similar failures have occurred in </a:t>
            </a:r>
            <a:r>
              <a:rPr lang="en-US" sz="1800" b="1">
                <a:latin typeface="Segoe UI"/>
                <a:cs typeface="Segoe UI"/>
              </a:rPr>
              <a:t>other companies involved in scandals</a:t>
            </a:r>
            <a:r>
              <a:rPr lang="en-US" sz="1800">
                <a:latin typeface="Segoe UI"/>
                <a:cs typeface="Segoe UI"/>
              </a:rPr>
              <a:t>.</a:t>
            </a:r>
            <a:endParaRPr lang="en-US" sz="180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45022851"/>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E3EE8-4D77-A48B-0762-35B60F89539E}"/>
              </a:ext>
            </a:extLst>
          </p:cNvPr>
          <p:cNvSpPr>
            <a:spLocks noGrp="1"/>
          </p:cNvSpPr>
          <p:nvPr>
            <p:ph type="title"/>
          </p:nvPr>
        </p:nvSpPr>
        <p:spPr>
          <a:xfrm>
            <a:off x="838200" y="365125"/>
            <a:ext cx="10515600" cy="648681"/>
          </a:xfrm>
        </p:spPr>
        <p:txBody>
          <a:bodyPr>
            <a:normAutofit fontScale="90000"/>
          </a:bodyPr>
          <a:lstStyle/>
          <a:p>
            <a:pPr marL="228600" indent="-228600" algn="ctr">
              <a:spcBef>
                <a:spcPts val="1000"/>
              </a:spcBef>
            </a:pPr>
            <a:br>
              <a:rPr lang="en-US" sz="4000" b="1" dirty="0">
                <a:latin typeface="Calibri"/>
                <a:ea typeface="Calibri"/>
                <a:cs typeface="Calibri"/>
              </a:rPr>
            </a:br>
            <a:r>
              <a:rPr lang="en-US" sz="4000" b="1">
                <a:latin typeface="Calibri"/>
                <a:ea typeface="Calibri"/>
                <a:cs typeface="Calibri"/>
              </a:rPr>
              <a:t>Role of Boards of Directors</a:t>
            </a:r>
            <a:endParaRPr lang="en-US" sz="4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92ADBE6E-0EF5-6A18-3B9C-393ACDB60306}"/>
              </a:ext>
            </a:extLst>
          </p:cNvPr>
          <p:cNvSpPr>
            <a:spLocks noGrp="1"/>
          </p:cNvSpPr>
          <p:nvPr>
            <p:ph idx="1"/>
          </p:nvPr>
        </p:nvSpPr>
        <p:spPr>
          <a:xfrm>
            <a:off x="838200" y="1305812"/>
            <a:ext cx="10515600" cy="5272825"/>
          </a:xfrm>
        </p:spPr>
        <p:txBody>
          <a:bodyPr vert="horz" lIns="91440" tIns="45720" rIns="91440" bIns="45720" rtlCol="0" anchor="t">
            <a:noAutofit/>
          </a:bodyPr>
          <a:lstStyle/>
          <a:p>
            <a:r>
              <a:rPr lang="en-US" sz="1900">
                <a:latin typeface="Segoe UI"/>
                <a:cs typeface="Segoe UI"/>
              </a:rPr>
              <a:t>Boards of directors were originally intended to: </a:t>
            </a:r>
            <a:endParaRPr lang="en-US" sz="1900">
              <a:ea typeface="Calibri"/>
              <a:cs typeface="Calibri"/>
            </a:endParaRPr>
          </a:p>
          <a:p>
            <a:pPr lvl="1"/>
            <a:r>
              <a:rPr lang="en-US" sz="1900">
                <a:latin typeface="Segoe UI"/>
                <a:cs typeface="Segoe UI"/>
              </a:rPr>
              <a:t>Act as an </a:t>
            </a:r>
            <a:r>
              <a:rPr lang="en-US" sz="1900" b="1">
                <a:latin typeface="Segoe UI"/>
                <a:cs typeface="Segoe UI"/>
              </a:rPr>
              <a:t>independent group from management</a:t>
            </a:r>
            <a:endParaRPr lang="en-US" sz="1900">
              <a:ea typeface="Calibri"/>
              <a:cs typeface="Calibri"/>
            </a:endParaRPr>
          </a:p>
          <a:p>
            <a:pPr lvl="1"/>
            <a:r>
              <a:rPr lang="en-US" sz="1900" b="1">
                <a:latin typeface="Segoe UI"/>
                <a:cs typeface="Segoe UI"/>
              </a:rPr>
              <a:t>Represent and protect shareholder interests</a:t>
            </a:r>
            <a:r>
              <a:rPr lang="en-US" sz="1900">
                <a:latin typeface="Segoe UI"/>
                <a:cs typeface="Segoe UI"/>
              </a:rPr>
              <a:t>, especially those not involved in daily operations</a:t>
            </a:r>
            <a:endParaRPr lang="en-US" sz="1900">
              <a:ea typeface="Calibri"/>
              <a:cs typeface="Calibri"/>
            </a:endParaRPr>
          </a:p>
          <a:p>
            <a:r>
              <a:rPr lang="en-US" sz="1900">
                <a:latin typeface="Segoe UI"/>
                <a:cs typeface="Segoe UI"/>
              </a:rPr>
              <a:t>In practice, this ideal has not always been achieved: </a:t>
            </a:r>
            <a:endParaRPr lang="en-US" sz="1900">
              <a:ea typeface="Calibri"/>
              <a:cs typeface="Calibri"/>
            </a:endParaRPr>
          </a:p>
          <a:p>
            <a:pPr lvl="1"/>
            <a:r>
              <a:rPr lang="en-US" sz="1900" b="1">
                <a:latin typeface="Segoe UI"/>
                <a:cs typeface="Segoe UI"/>
              </a:rPr>
              <a:t>Board members are often selected by management</a:t>
            </a:r>
            <a:endParaRPr lang="en-US" sz="1900">
              <a:ea typeface="Calibri"/>
              <a:cs typeface="Calibri"/>
            </a:endParaRPr>
          </a:p>
          <a:p>
            <a:pPr lvl="1"/>
            <a:r>
              <a:rPr lang="en-US" sz="1900">
                <a:latin typeface="Segoe UI"/>
                <a:cs typeface="Segoe UI"/>
              </a:rPr>
              <a:t>They may feel pressure to </a:t>
            </a:r>
            <a:r>
              <a:rPr lang="en-US" sz="1900" b="1">
                <a:latin typeface="Segoe UI"/>
                <a:cs typeface="Segoe UI"/>
              </a:rPr>
              <a:t>support management’s interests rather than challenge them</a:t>
            </a:r>
            <a:endParaRPr lang="en-US" sz="1900">
              <a:ea typeface="Calibri"/>
              <a:cs typeface="Calibri"/>
            </a:endParaRPr>
          </a:p>
          <a:p>
            <a:pPr marL="457200" lvl="1" indent="0">
              <a:buNone/>
            </a:pPr>
            <a:endParaRPr lang="en-US" sz="4300" b="1" dirty="0">
              <a:ea typeface="Calibri" panose="020F0502020204030204"/>
              <a:cs typeface="Calibri" panose="020F0502020204030204"/>
            </a:endParaRPr>
          </a:p>
          <a:p>
            <a:r>
              <a:rPr lang="en-US" sz="1900" b="1">
                <a:latin typeface="Segoe UI"/>
                <a:cs typeface="Segoe UI"/>
              </a:rPr>
              <a:t>Changes and Reforms</a:t>
            </a:r>
          </a:p>
          <a:p>
            <a:r>
              <a:rPr lang="en-US" sz="1900">
                <a:latin typeface="Segoe UI"/>
                <a:cs typeface="Segoe UI"/>
              </a:rPr>
              <a:t>The traditional “</a:t>
            </a:r>
            <a:r>
              <a:rPr lang="en-US" sz="1900" b="1">
                <a:latin typeface="Segoe UI"/>
                <a:cs typeface="Segoe UI"/>
              </a:rPr>
              <a:t>quid pro quo</a:t>
            </a:r>
            <a:r>
              <a:rPr lang="en-US" sz="1900">
                <a:latin typeface="Segoe UI"/>
                <a:cs typeface="Segoe UI"/>
              </a:rPr>
              <a:t>” relationship between boards and management has been challenged.</a:t>
            </a:r>
            <a:endParaRPr lang="en-US" sz="1900">
              <a:ea typeface="Calibri"/>
              <a:cs typeface="Calibri"/>
            </a:endParaRPr>
          </a:p>
          <a:p>
            <a:r>
              <a:rPr lang="en-US" sz="1900">
                <a:latin typeface="Segoe UI"/>
                <a:cs typeface="Segoe UI"/>
              </a:rPr>
              <a:t>The </a:t>
            </a:r>
            <a:r>
              <a:rPr lang="en-US" sz="1900" b="1">
                <a:latin typeface="Segoe UI"/>
                <a:cs typeface="Segoe UI"/>
              </a:rPr>
              <a:t>Sarbanes-Oxley Act (2002)</a:t>
            </a:r>
            <a:r>
              <a:rPr lang="en-US" sz="1900">
                <a:latin typeface="Segoe UI"/>
                <a:cs typeface="Segoe UI"/>
              </a:rPr>
              <a:t> introduced: </a:t>
            </a:r>
            <a:endParaRPr lang="en-US" sz="1900">
              <a:ea typeface="Calibri"/>
              <a:cs typeface="Calibri"/>
            </a:endParaRPr>
          </a:p>
          <a:p>
            <a:pPr lvl="1"/>
            <a:r>
              <a:rPr lang="en-US" sz="1900" b="1">
                <a:latin typeface="Segoe UI"/>
                <a:cs typeface="Segoe UI"/>
              </a:rPr>
              <a:t>Stronger responsibilities and accountability</a:t>
            </a:r>
            <a:r>
              <a:rPr lang="en-US" sz="1900">
                <a:latin typeface="Segoe UI"/>
                <a:cs typeface="Segoe UI"/>
              </a:rPr>
              <a:t> for board members</a:t>
            </a:r>
            <a:endParaRPr lang="en-US" sz="1900">
              <a:ea typeface="Calibri"/>
              <a:cs typeface="Calibri"/>
            </a:endParaRPr>
          </a:p>
          <a:p>
            <a:pPr lvl="1"/>
            <a:r>
              <a:rPr lang="en-US" sz="1900">
                <a:latin typeface="Segoe UI"/>
                <a:cs typeface="Segoe UI"/>
              </a:rPr>
              <a:t>Greater expectations for </a:t>
            </a:r>
            <a:r>
              <a:rPr lang="en-US" sz="1900" b="1">
                <a:latin typeface="Segoe UI"/>
                <a:cs typeface="Segoe UI"/>
              </a:rPr>
              <a:t>oversight in publicly traded companies</a:t>
            </a:r>
            <a:endParaRPr lang="en-US" sz="1900">
              <a:ea typeface="Calibri"/>
              <a:cs typeface="Calibri"/>
            </a:endParaRPr>
          </a:p>
          <a:p>
            <a:endParaRPr lang="en-US" sz="4800" dirty="0">
              <a:ea typeface="Calibri"/>
              <a:cs typeface="Calibri"/>
            </a:endParaRPr>
          </a:p>
        </p:txBody>
      </p:sp>
    </p:spTree>
    <p:extLst>
      <p:ext uri="{BB962C8B-B14F-4D97-AF65-F5344CB8AC3E}">
        <p14:creationId xmlns:p14="http://schemas.microsoft.com/office/powerpoint/2010/main" val="3100463161"/>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2100DC-2CED-77FC-37DF-2D5AE3C2928E}"/>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BD232749-C41E-7016-6ABF-B8E488A62A1B}"/>
              </a:ext>
            </a:extLst>
          </p:cNvPr>
          <p:cNvSpPr>
            <a:spLocks noGrp="1"/>
          </p:cNvSpPr>
          <p:nvPr>
            <p:ph idx="1"/>
          </p:nvPr>
        </p:nvSpPr>
        <p:spPr/>
        <p:txBody>
          <a:bodyPr vert="horz" lIns="91440" tIns="45720" rIns="91440" bIns="45720" rtlCol="0" anchor="t">
            <a:normAutofit/>
          </a:bodyPr>
          <a:lstStyle/>
          <a:p>
            <a:r>
              <a:rPr lang="en-US" b="1"/>
              <a:t>Improving Corporate Governance</a:t>
            </a:r>
            <a:endParaRPr lang="en-US">
              <a:ea typeface="Calibri" panose="020F0502020204030204"/>
              <a:cs typeface="Calibri" panose="020F0502020204030204"/>
            </a:endParaRPr>
          </a:p>
          <a:p>
            <a:r>
              <a:rPr lang="en-US" sz="1600">
                <a:latin typeface="Segoe UI"/>
                <a:cs typeface="Segoe UI"/>
              </a:rPr>
              <a:t>The </a:t>
            </a:r>
            <a:r>
              <a:rPr lang="en-US" sz="1600" b="1">
                <a:latin typeface="Segoe UI"/>
                <a:cs typeface="Segoe UI"/>
              </a:rPr>
              <a:t>Business Roundtable</a:t>
            </a:r>
            <a:r>
              <a:rPr lang="en-US" sz="1600">
                <a:latin typeface="Segoe UI"/>
                <a:cs typeface="Segoe UI"/>
              </a:rPr>
              <a:t> developed guidelines to help boards improve effectiveness.</a:t>
            </a:r>
            <a:endParaRPr lang="en-US" sz="1600">
              <a:ea typeface="Calibri"/>
              <a:cs typeface="Calibri"/>
            </a:endParaRPr>
          </a:p>
          <a:p>
            <a:r>
              <a:rPr lang="en-US" sz="1600">
                <a:latin typeface="Segoe UI"/>
                <a:cs typeface="Segoe UI"/>
              </a:rPr>
              <a:t>Emphasis placed on: </a:t>
            </a:r>
            <a:endParaRPr lang="en-US" sz="1600">
              <a:ea typeface="Calibri"/>
              <a:cs typeface="Calibri"/>
            </a:endParaRPr>
          </a:p>
          <a:p>
            <a:pPr lvl="1"/>
            <a:r>
              <a:rPr lang="en-US" sz="1600" b="1">
                <a:latin typeface="Segoe UI"/>
                <a:cs typeface="Segoe UI"/>
              </a:rPr>
              <a:t>Integrity in governance practices</a:t>
            </a:r>
            <a:endParaRPr lang="en-US" sz="1600">
              <a:ea typeface="Calibri"/>
              <a:cs typeface="Calibri"/>
            </a:endParaRPr>
          </a:p>
          <a:p>
            <a:pPr lvl="1"/>
            <a:r>
              <a:rPr lang="en-US" sz="1600" b="1">
                <a:latin typeface="Segoe UI"/>
                <a:cs typeface="Segoe UI"/>
              </a:rPr>
              <a:t>Accountability of leadership</a:t>
            </a:r>
            <a:endParaRPr lang="en-US" sz="1600">
              <a:ea typeface="Calibri"/>
              <a:cs typeface="Calibri"/>
            </a:endParaRPr>
          </a:p>
          <a:p>
            <a:pPr lvl="1"/>
            <a:r>
              <a:rPr lang="en-US" sz="1600" b="1">
                <a:latin typeface="Segoe UI"/>
                <a:cs typeface="Segoe UI"/>
              </a:rPr>
              <a:t>Better engagement</a:t>
            </a:r>
            <a:r>
              <a:rPr lang="en-US" sz="1600">
                <a:latin typeface="Segoe UI"/>
                <a:cs typeface="Segoe UI"/>
              </a:rPr>
              <a:t> between: </a:t>
            </a:r>
            <a:endParaRPr lang="en-US" sz="1600">
              <a:ea typeface="Calibri"/>
              <a:cs typeface="Calibri"/>
            </a:endParaRPr>
          </a:p>
          <a:p>
            <a:pPr lvl="2"/>
            <a:r>
              <a:rPr lang="en-US" sz="1600">
                <a:latin typeface="Segoe UI"/>
                <a:cs typeface="Segoe UI"/>
              </a:rPr>
              <a:t>Companies</a:t>
            </a:r>
            <a:endParaRPr lang="en-US" sz="1600">
              <a:ea typeface="Calibri"/>
              <a:cs typeface="Calibri"/>
            </a:endParaRPr>
          </a:p>
          <a:p>
            <a:pPr lvl="2"/>
            <a:r>
              <a:rPr lang="en-US" sz="1600">
                <a:latin typeface="Segoe UI"/>
                <a:cs typeface="Segoe UI"/>
              </a:rPr>
              <a:t>Boards of directors</a:t>
            </a:r>
            <a:endParaRPr lang="en-US" sz="1600">
              <a:ea typeface="Calibri"/>
              <a:cs typeface="Calibri"/>
            </a:endParaRPr>
          </a:p>
          <a:p>
            <a:pPr lvl="2"/>
            <a:r>
              <a:rPr lang="en-US" sz="1600">
                <a:latin typeface="Segoe UI"/>
                <a:cs typeface="Segoe UI"/>
              </a:rPr>
              <a:t>Investors</a:t>
            </a:r>
            <a:endParaRPr lang="en-US" sz="1600">
              <a:latin typeface="Calibri" panose="020F0502020204030204"/>
              <a:ea typeface="Calibri"/>
              <a:cs typeface="Calibri"/>
            </a:endParaRPr>
          </a:p>
          <a:p>
            <a:pPr lvl="2"/>
            <a:endParaRPr lang="en-US" sz="1600" dirty="0">
              <a:latin typeface="Segoe UI"/>
              <a:cs typeface="Segoe UI"/>
            </a:endParaRPr>
          </a:p>
          <a:p>
            <a:r>
              <a:rPr lang="en-US" sz="2400" b="1">
                <a:latin typeface="Segoe UI"/>
                <a:cs typeface="Segoe UI"/>
              </a:rPr>
              <a:t>Overall Insight</a:t>
            </a:r>
          </a:p>
          <a:p>
            <a:r>
              <a:rPr lang="en-US" sz="1600">
                <a:latin typeface="Segoe UI"/>
                <a:cs typeface="Segoe UI"/>
              </a:rPr>
              <a:t>Reforms aim to ensure boards are more </a:t>
            </a:r>
            <a:r>
              <a:rPr lang="en-US" sz="1600" b="1">
                <a:latin typeface="Segoe UI"/>
                <a:cs typeface="Segoe UI"/>
              </a:rPr>
              <a:t>independent, responsible, and effective</a:t>
            </a:r>
            <a:r>
              <a:rPr lang="en-US" sz="1600">
                <a:latin typeface="Segoe UI"/>
                <a:cs typeface="Segoe UI"/>
              </a:rPr>
              <a:t> in protecting shareholder interests.</a:t>
            </a:r>
            <a:endParaRPr lang="en-US" sz="16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2638177796"/>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0178AD-8FCD-E8CB-BFF2-CB0BB959337C}"/>
              </a:ext>
            </a:extLst>
          </p:cNvPr>
          <p:cNvSpPr>
            <a:spLocks noGrp="1"/>
          </p:cNvSpPr>
          <p:nvPr>
            <p:ph type="title"/>
          </p:nvPr>
        </p:nvSpPr>
        <p:spPr>
          <a:xfrm>
            <a:off x="838200" y="365125"/>
            <a:ext cx="10515600" cy="817564"/>
          </a:xfrm>
        </p:spPr>
        <p:txBody>
          <a:bodyPr>
            <a:normAutofit fontScale="90000"/>
          </a:bodyPr>
          <a:lstStyle/>
          <a:p>
            <a:pPr marL="228600" indent="-228600" algn="ctr">
              <a:spcBef>
                <a:spcPts val="1000"/>
              </a:spcBef>
            </a:pPr>
            <a:br>
              <a:rPr lang="en-US" sz="3600" b="1" dirty="0">
                <a:latin typeface="Calibri"/>
                <a:ea typeface="Calibri"/>
                <a:cs typeface="Calibri"/>
              </a:rPr>
            </a:br>
            <a:r>
              <a:rPr lang="en-US" sz="3600" b="1">
                <a:latin typeface="Calibri"/>
                <a:ea typeface="Calibri"/>
                <a:cs typeface="Calibri"/>
              </a:rPr>
              <a:t>Financial Reporting and the Audit Committee</a:t>
            </a:r>
            <a:endParaRPr lang="en-US" sz="3600">
              <a:latin typeface="Calibri"/>
              <a:ea typeface="Calibri"/>
              <a:cs typeface="Calibri"/>
            </a:endParaRPr>
          </a:p>
          <a:p>
            <a:pPr algn="ctr"/>
            <a:endParaRPr lang="en-US" sz="5400" dirty="0">
              <a:ea typeface="Calibri Light"/>
              <a:cs typeface="Calibri Light"/>
            </a:endParaRPr>
          </a:p>
        </p:txBody>
      </p:sp>
      <p:sp>
        <p:nvSpPr>
          <p:cNvPr id="3" name="Content Placeholder 2">
            <a:extLst>
              <a:ext uri="{FF2B5EF4-FFF2-40B4-BE49-F238E27FC236}">
                <a16:creationId xmlns:a16="http://schemas.microsoft.com/office/drawing/2014/main" id="{305C1860-B26E-063B-4A7E-5544E3CAFFAF}"/>
              </a:ext>
            </a:extLst>
          </p:cNvPr>
          <p:cNvSpPr>
            <a:spLocks noGrp="1"/>
          </p:cNvSpPr>
          <p:nvPr>
            <p:ph idx="1"/>
          </p:nvPr>
        </p:nvSpPr>
        <p:spPr>
          <a:xfrm>
            <a:off x="838200" y="1459393"/>
            <a:ext cx="10515600" cy="5024732"/>
          </a:xfrm>
        </p:spPr>
        <p:txBody>
          <a:bodyPr vert="horz" lIns="91440" tIns="45720" rIns="91440" bIns="45720" rtlCol="0" anchor="t">
            <a:noAutofit/>
          </a:bodyPr>
          <a:lstStyle/>
          <a:p>
            <a:r>
              <a:rPr lang="en-US" sz="2000">
                <a:latin typeface="Segoe UI"/>
                <a:cs typeface="Segoe UI"/>
              </a:rPr>
              <a:t>The </a:t>
            </a:r>
            <a:r>
              <a:rPr lang="en-US" sz="2000" b="1">
                <a:latin typeface="Segoe UI"/>
                <a:cs typeface="Segoe UI"/>
              </a:rPr>
              <a:t>Sarbanes-Oxley Act</a:t>
            </a:r>
            <a:r>
              <a:rPr lang="en-US" sz="2000">
                <a:latin typeface="Segoe UI"/>
                <a:cs typeface="Segoe UI"/>
              </a:rPr>
              <a:t> expanded not only board responsibilities but also:</a:t>
            </a:r>
            <a:endParaRPr lang="en-US" sz="2000">
              <a:ea typeface="Calibri"/>
              <a:cs typeface="Calibri"/>
            </a:endParaRPr>
          </a:p>
          <a:p>
            <a:pPr lvl="1"/>
            <a:r>
              <a:rPr lang="en-US" sz="2000" b="1">
                <a:latin typeface="Segoe UI"/>
                <a:cs typeface="Segoe UI"/>
              </a:rPr>
              <a:t>Financial disclosure requirements</a:t>
            </a:r>
            <a:endParaRPr lang="en-US" sz="2000">
              <a:ea typeface="Calibri"/>
              <a:cs typeface="Calibri"/>
            </a:endParaRPr>
          </a:p>
          <a:p>
            <a:pPr lvl="1"/>
            <a:r>
              <a:rPr lang="en-US" sz="2000" b="1">
                <a:latin typeface="Segoe UI"/>
                <a:cs typeface="Segoe UI"/>
              </a:rPr>
              <a:t>Transparency in corporate financial information</a:t>
            </a:r>
            <a:endParaRPr lang="en-US" sz="2000">
              <a:ea typeface="Calibri"/>
              <a:cs typeface="Calibri"/>
            </a:endParaRPr>
          </a:p>
          <a:p>
            <a:r>
              <a:rPr lang="en-US" sz="2000">
                <a:latin typeface="Segoe UI"/>
                <a:cs typeface="Segoe UI"/>
              </a:rPr>
              <a:t>Public companies in the United States must ensure:</a:t>
            </a:r>
            <a:endParaRPr lang="en-US" sz="2000">
              <a:ea typeface="Calibri"/>
              <a:cs typeface="Calibri"/>
            </a:endParaRPr>
          </a:p>
          <a:p>
            <a:pPr lvl="1"/>
            <a:r>
              <a:rPr lang="en-US" sz="2000">
                <a:latin typeface="Segoe UI"/>
                <a:cs typeface="Segoe UI"/>
              </a:rPr>
              <a:t>The </a:t>
            </a:r>
            <a:r>
              <a:rPr lang="en-US" sz="2000" b="1">
                <a:latin typeface="Segoe UI"/>
                <a:cs typeface="Segoe UI"/>
              </a:rPr>
              <a:t>CEO and CFO certify the accuracy</a:t>
            </a:r>
            <a:r>
              <a:rPr lang="en-US" sz="2000">
                <a:latin typeface="Segoe UI"/>
                <a:cs typeface="Segoe UI"/>
              </a:rPr>
              <a:t> of financial results</a:t>
            </a:r>
            <a:endParaRPr lang="en-US" sz="2000">
              <a:ea typeface="Calibri"/>
              <a:cs typeface="Calibri"/>
            </a:endParaRPr>
          </a:p>
          <a:p>
            <a:r>
              <a:rPr lang="en-US" sz="2000">
                <a:latin typeface="Segoe UI"/>
                <a:cs typeface="Segoe UI"/>
              </a:rPr>
              <a:t>These requirements aim to:</a:t>
            </a:r>
            <a:endParaRPr lang="en-US" sz="2000">
              <a:ea typeface="Calibri"/>
              <a:cs typeface="Calibri"/>
            </a:endParaRPr>
          </a:p>
          <a:p>
            <a:pPr lvl="1"/>
            <a:r>
              <a:rPr lang="en-US" sz="2000">
                <a:latin typeface="Segoe UI"/>
                <a:cs typeface="Segoe UI"/>
              </a:rPr>
              <a:t>Improve the </a:t>
            </a:r>
            <a:r>
              <a:rPr lang="en-US" sz="2000" b="1">
                <a:latin typeface="Segoe UI"/>
                <a:cs typeface="Segoe UI"/>
              </a:rPr>
              <a:t>quality and reliability of financial information</a:t>
            </a:r>
            <a:endParaRPr lang="en-US" sz="2000">
              <a:ea typeface="Calibri"/>
              <a:cs typeface="Calibri"/>
            </a:endParaRPr>
          </a:p>
          <a:p>
            <a:pPr lvl="1"/>
            <a:r>
              <a:rPr lang="en-US" sz="2000">
                <a:latin typeface="Segoe UI"/>
                <a:cs typeface="Segoe UI"/>
              </a:rPr>
              <a:t>Ensure financial reports more accurately reflect a company’s </a:t>
            </a:r>
            <a:r>
              <a:rPr lang="en-US" sz="2000" b="1">
                <a:latin typeface="Segoe UI"/>
                <a:cs typeface="Segoe UI"/>
              </a:rPr>
              <a:t>true financial condition</a:t>
            </a:r>
            <a:endParaRPr lang="en-US" sz="2000">
              <a:ea typeface="Calibri"/>
              <a:cs typeface="Calibri"/>
            </a:endParaRPr>
          </a:p>
          <a:p>
            <a:endParaRPr lang="en-US" sz="2000" b="1" dirty="0">
              <a:latin typeface="Segoe UI"/>
              <a:cs typeface="Segoe UI"/>
            </a:endParaRPr>
          </a:p>
          <a:p>
            <a:r>
              <a:rPr lang="en-US" sz="2000" b="1">
                <a:latin typeface="Segoe UI"/>
                <a:cs typeface="Segoe UI"/>
              </a:rPr>
              <a:t>Overall Impact</a:t>
            </a:r>
            <a:endParaRPr lang="en-US" sz="2000" b="1">
              <a:latin typeface="Segoe UI"/>
              <a:ea typeface="Calibri"/>
              <a:cs typeface="Segoe UI"/>
            </a:endParaRPr>
          </a:p>
          <a:p>
            <a:r>
              <a:rPr lang="en-US" sz="2000">
                <a:latin typeface="Segoe UI"/>
                <a:cs typeface="Segoe UI"/>
              </a:rPr>
              <a:t>Increased transparency and accountability have led to: </a:t>
            </a:r>
            <a:endParaRPr lang="en-US" sz="2000">
              <a:ea typeface="Calibri"/>
              <a:cs typeface="Calibri"/>
            </a:endParaRPr>
          </a:p>
          <a:p>
            <a:pPr lvl="1"/>
            <a:r>
              <a:rPr lang="en-US" sz="2000" b="1">
                <a:latin typeface="Segoe UI"/>
                <a:cs typeface="Segoe UI"/>
              </a:rPr>
              <a:t>Better-informed stakeholders</a:t>
            </a:r>
            <a:endParaRPr lang="en-US" sz="2000">
              <a:ea typeface="Calibri"/>
              <a:cs typeface="Calibri"/>
            </a:endParaRPr>
          </a:p>
          <a:p>
            <a:pPr lvl="1"/>
            <a:r>
              <a:rPr lang="en-US" sz="2000">
                <a:latin typeface="Segoe UI"/>
                <a:cs typeface="Segoe UI"/>
              </a:rPr>
              <a:t>More </a:t>
            </a:r>
            <a:r>
              <a:rPr lang="en-US" sz="2000" b="1">
                <a:latin typeface="Segoe UI"/>
                <a:cs typeface="Segoe UI"/>
              </a:rPr>
              <a:t>trustworthy financial reporting systems</a:t>
            </a:r>
            <a:endParaRPr lang="en-US" sz="2000">
              <a:ea typeface="Calibri"/>
              <a:cs typeface="Calibri"/>
            </a:endParaRPr>
          </a:p>
          <a:p>
            <a:endParaRPr lang="en-US" sz="4000" dirty="0">
              <a:ea typeface="Calibri"/>
              <a:cs typeface="Calibri"/>
            </a:endParaRPr>
          </a:p>
        </p:txBody>
      </p:sp>
    </p:spTree>
    <p:extLst>
      <p:ext uri="{BB962C8B-B14F-4D97-AF65-F5344CB8AC3E}">
        <p14:creationId xmlns:p14="http://schemas.microsoft.com/office/powerpoint/2010/main" val="950096277"/>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8572B-488D-4BE0-99F4-BE58BD4B2957}"/>
              </a:ext>
            </a:extLst>
          </p:cNvPr>
          <p:cNvSpPr>
            <a:spLocks noGrp="1"/>
          </p:cNvSpPr>
          <p:nvPr>
            <p:ph type="title"/>
          </p:nvPr>
        </p:nvSpPr>
        <p:spPr>
          <a:xfrm>
            <a:off x="838200" y="365125"/>
            <a:ext cx="10515600" cy="608044"/>
          </a:xfrm>
        </p:spPr>
        <p:txBody>
          <a:bodyPr>
            <a:normAutofit fontScale="90000"/>
          </a:bodyPr>
          <a:lstStyle/>
          <a:p>
            <a:pPr marL="228600" indent="-228600" algn="ctr">
              <a:spcBef>
                <a:spcPts val="1000"/>
              </a:spcBef>
            </a:pPr>
            <a:br>
              <a:rPr lang="en-US" sz="4000" b="1" dirty="0">
                <a:latin typeface="Calibri"/>
                <a:ea typeface="Calibri"/>
                <a:cs typeface="Calibri"/>
              </a:rPr>
            </a:br>
            <a:r>
              <a:rPr lang="en-US" sz="4000" b="1">
                <a:latin typeface="Calibri"/>
                <a:ea typeface="Calibri"/>
                <a:cs typeface="Calibri"/>
              </a:rPr>
              <a:t>Compliance Offices and Positions</a:t>
            </a:r>
            <a:endParaRPr lang="en-US" sz="4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6E863B08-DF11-61A2-33DB-0A39C0EF1D02}"/>
              </a:ext>
            </a:extLst>
          </p:cNvPr>
          <p:cNvSpPr>
            <a:spLocks noGrp="1"/>
          </p:cNvSpPr>
          <p:nvPr>
            <p:ph idx="1"/>
          </p:nvPr>
        </p:nvSpPr>
        <p:spPr>
          <a:xfrm>
            <a:off x="838200" y="1210375"/>
            <a:ext cx="10515600" cy="5541913"/>
          </a:xfrm>
        </p:spPr>
        <p:txBody>
          <a:bodyPr vert="horz" lIns="91440" tIns="45720" rIns="91440" bIns="45720" rtlCol="0" anchor="t">
            <a:noAutofit/>
          </a:bodyPr>
          <a:lstStyle/>
          <a:p>
            <a:r>
              <a:rPr lang="en-US" sz="1600" dirty="0">
                <a:latin typeface="Segoe UI"/>
                <a:cs typeface="Segoe UI"/>
              </a:rPr>
              <a:t>In response to increased regulations, many large </a:t>
            </a:r>
            <a:r>
              <a:rPr lang="en-US" sz="1600" dirty="0" err="1">
                <a:latin typeface="Segoe UI"/>
                <a:cs typeface="Segoe UI"/>
              </a:rPr>
              <a:t>organisations</a:t>
            </a:r>
            <a:r>
              <a:rPr lang="en-US" sz="1600" dirty="0">
                <a:latin typeface="Segoe UI"/>
                <a:cs typeface="Segoe UI"/>
              </a:rPr>
              <a:t> have: </a:t>
            </a:r>
            <a:endParaRPr lang="en-US" sz="1600">
              <a:ea typeface="Calibri"/>
              <a:cs typeface="Calibri"/>
            </a:endParaRPr>
          </a:p>
          <a:p>
            <a:pPr lvl="1"/>
            <a:r>
              <a:rPr lang="en-US" sz="1600">
                <a:latin typeface="Segoe UI"/>
                <a:cs typeface="Segoe UI"/>
              </a:rPr>
              <a:t>Created </a:t>
            </a:r>
            <a:r>
              <a:rPr lang="en-US" sz="1600" b="1">
                <a:latin typeface="Segoe UI"/>
                <a:cs typeface="Segoe UI"/>
              </a:rPr>
              <a:t>compliance offices</a:t>
            </a:r>
            <a:endParaRPr lang="en-US" sz="1600">
              <a:ea typeface="Calibri"/>
              <a:cs typeface="Calibri"/>
            </a:endParaRPr>
          </a:p>
          <a:p>
            <a:pPr lvl="1"/>
            <a:r>
              <a:rPr lang="en-US" sz="1600">
                <a:latin typeface="Segoe UI"/>
                <a:cs typeface="Segoe UI"/>
              </a:rPr>
              <a:t>Appointed a </a:t>
            </a:r>
            <a:r>
              <a:rPr lang="en-US" sz="1600" b="1">
                <a:latin typeface="Segoe UI"/>
                <a:cs typeface="Segoe UI"/>
              </a:rPr>
              <a:t>senior compliance officer</a:t>
            </a:r>
            <a:endParaRPr lang="en-US" sz="1600">
              <a:ea typeface="Calibri"/>
              <a:cs typeface="Calibri"/>
            </a:endParaRPr>
          </a:p>
          <a:p>
            <a:pPr lvl="1"/>
            <a:r>
              <a:rPr lang="en-US" sz="1600">
                <a:latin typeface="Segoe UI"/>
                <a:cs typeface="Segoe UI"/>
              </a:rPr>
              <a:t>Established </a:t>
            </a:r>
            <a:r>
              <a:rPr lang="en-US" sz="1600" b="1">
                <a:latin typeface="Segoe UI"/>
                <a:cs typeface="Segoe UI"/>
              </a:rPr>
              <a:t>formal compliance policies</a:t>
            </a:r>
            <a:endParaRPr lang="en-US" sz="1600" b="1">
              <a:latin typeface="Segoe UI"/>
              <a:ea typeface="Calibri" panose="020F0502020204030204"/>
              <a:cs typeface="Segoe UI"/>
            </a:endParaRPr>
          </a:p>
          <a:p>
            <a:pPr lvl="1"/>
            <a:r>
              <a:rPr lang="en-US" sz="2800" b="1">
                <a:ea typeface="Calibri"/>
                <a:cs typeface="Calibri"/>
              </a:rPr>
              <a:t>Corporate Compliance (Definition)</a:t>
            </a:r>
            <a:endParaRPr lang="en-US" sz="2800">
              <a:ea typeface="Calibri"/>
              <a:cs typeface="Calibri"/>
            </a:endParaRPr>
          </a:p>
          <a:p>
            <a:r>
              <a:rPr lang="en-US" sz="1600">
                <a:latin typeface="Segoe UI"/>
                <a:ea typeface="Calibri"/>
                <a:cs typeface="Segoe UI"/>
              </a:rPr>
              <a:t>Corporate compliance = ensuring that: </a:t>
            </a:r>
            <a:endParaRPr lang="en-US" sz="1600" dirty="0">
              <a:latin typeface="Segoe UI"/>
              <a:ea typeface="Calibri"/>
              <a:cs typeface="Segoe UI"/>
            </a:endParaRPr>
          </a:p>
          <a:p>
            <a:pPr lvl="1"/>
            <a:r>
              <a:rPr lang="en-US" sz="1600">
                <a:latin typeface="Segoe UI"/>
                <a:ea typeface="Calibri"/>
                <a:cs typeface="Segoe UI"/>
              </a:rPr>
              <a:t>The company and its employees </a:t>
            </a:r>
            <a:r>
              <a:rPr lang="en-US" sz="1600" b="1">
                <a:latin typeface="Segoe UI"/>
                <a:ea typeface="Calibri"/>
                <a:cs typeface="Segoe UI"/>
              </a:rPr>
              <a:t>follow laws, regulations, standards, and ethical practices</a:t>
            </a:r>
            <a:endParaRPr lang="en-US" sz="1600" dirty="0">
              <a:latin typeface="Segoe UI"/>
              <a:ea typeface="Calibri"/>
              <a:cs typeface="Segoe UI"/>
            </a:endParaRPr>
          </a:p>
          <a:p>
            <a:r>
              <a:rPr lang="en-US" sz="1600">
                <a:latin typeface="Segoe UI"/>
                <a:ea typeface="Calibri"/>
                <a:cs typeface="Segoe UI"/>
              </a:rPr>
              <a:t>Covers: </a:t>
            </a:r>
            <a:endParaRPr lang="en-US" sz="1600" dirty="0">
              <a:latin typeface="Segoe UI"/>
              <a:ea typeface="Calibri"/>
              <a:cs typeface="Segoe UI"/>
            </a:endParaRPr>
          </a:p>
          <a:p>
            <a:pPr lvl="1"/>
            <a:r>
              <a:rPr lang="en-US" sz="1600" b="1">
                <a:latin typeface="Segoe UI"/>
                <a:ea typeface="Calibri"/>
                <a:cs typeface="Segoe UI"/>
              </a:rPr>
              <a:t>Internal policies and rules</a:t>
            </a:r>
            <a:endParaRPr lang="en-US" sz="1600" dirty="0">
              <a:latin typeface="Segoe UI"/>
              <a:ea typeface="Calibri"/>
              <a:cs typeface="Segoe UI"/>
            </a:endParaRPr>
          </a:p>
          <a:p>
            <a:pPr lvl="1"/>
            <a:r>
              <a:rPr lang="en-US" sz="1600" b="1">
                <a:latin typeface="Segoe UI"/>
                <a:ea typeface="Calibri"/>
                <a:cs typeface="Segoe UI"/>
              </a:rPr>
              <a:t>External laws and regulations</a:t>
            </a:r>
            <a:r>
              <a:rPr lang="en-US" sz="1600">
                <a:latin typeface="Segoe UI"/>
                <a:ea typeface="Calibri"/>
                <a:cs typeface="Segoe UI"/>
              </a:rPr>
              <a:t> (federal/state/national and industry-related)</a:t>
            </a:r>
            <a:endParaRPr lang="en-US" sz="1600" dirty="0">
              <a:latin typeface="Segoe UI"/>
              <a:ea typeface="Calibri"/>
              <a:cs typeface="Segoe UI"/>
            </a:endParaRPr>
          </a:p>
          <a:p>
            <a:pPr lvl="1"/>
            <a:r>
              <a:rPr lang="en-US" sz="2800" b="1">
                <a:ea typeface="Calibri"/>
                <a:cs typeface="Calibri"/>
              </a:rPr>
              <a:t>Role of the Compliance Officer</a:t>
            </a:r>
            <a:endParaRPr lang="en-US" sz="2800">
              <a:ea typeface="Calibri"/>
              <a:cs typeface="Calibri"/>
            </a:endParaRPr>
          </a:p>
          <a:p>
            <a:r>
              <a:rPr lang="en-US" sz="1600" dirty="0">
                <a:latin typeface="Segoe UI"/>
                <a:ea typeface="Calibri"/>
                <a:cs typeface="Segoe UI"/>
              </a:rPr>
              <a:t>Oversees compliance policies within the </a:t>
            </a:r>
            <a:r>
              <a:rPr lang="en-US" sz="1600" dirty="0" err="1">
                <a:latin typeface="Segoe UI"/>
                <a:ea typeface="Calibri"/>
                <a:cs typeface="Segoe UI"/>
              </a:rPr>
              <a:t>organisation</a:t>
            </a:r>
            <a:endParaRPr lang="en-US" sz="1600" dirty="0">
              <a:latin typeface="Segoe UI"/>
              <a:ea typeface="Calibri"/>
              <a:cs typeface="Segoe UI"/>
            </a:endParaRPr>
          </a:p>
          <a:p>
            <a:r>
              <a:rPr lang="en-US" sz="1600" dirty="0">
                <a:latin typeface="Segoe UI"/>
                <a:ea typeface="Calibri"/>
                <a:cs typeface="Segoe UI"/>
              </a:rPr>
              <a:t>Ensures the business operates in line with: </a:t>
            </a:r>
          </a:p>
          <a:p>
            <a:pPr lvl="1"/>
            <a:r>
              <a:rPr lang="en-US" sz="1600" b="1">
                <a:latin typeface="Segoe UI"/>
                <a:ea typeface="Calibri"/>
                <a:cs typeface="Segoe UI"/>
              </a:rPr>
              <a:t>Laws and regulations</a:t>
            </a:r>
            <a:endParaRPr lang="en-US" sz="1600" dirty="0">
              <a:latin typeface="Segoe UI"/>
              <a:ea typeface="Calibri"/>
              <a:cs typeface="Segoe UI"/>
            </a:endParaRPr>
          </a:p>
          <a:p>
            <a:pPr lvl="1"/>
            <a:r>
              <a:rPr lang="en-US" sz="1600" b="1">
                <a:latin typeface="Segoe UI"/>
                <a:ea typeface="Calibri"/>
                <a:cs typeface="Segoe UI"/>
              </a:rPr>
              <a:t>Professional standards</a:t>
            </a:r>
            <a:endParaRPr lang="en-US" sz="1600" dirty="0">
              <a:latin typeface="Segoe UI"/>
              <a:ea typeface="Calibri"/>
              <a:cs typeface="Segoe UI"/>
            </a:endParaRPr>
          </a:p>
          <a:p>
            <a:pPr lvl="1"/>
            <a:r>
              <a:rPr lang="en-US" sz="1600" b="1">
                <a:latin typeface="Segoe UI"/>
                <a:ea typeface="Calibri"/>
                <a:cs typeface="Segoe UI"/>
              </a:rPr>
              <a:t>Accepted business practices</a:t>
            </a:r>
            <a:endParaRPr lang="en-US" sz="1600" dirty="0">
              <a:latin typeface="Segoe UI"/>
              <a:ea typeface="Calibri"/>
              <a:cs typeface="Segoe UI"/>
            </a:endParaRPr>
          </a:p>
          <a:p>
            <a:pPr lvl="1"/>
            <a:r>
              <a:rPr lang="en-US" sz="1600" b="1" dirty="0">
                <a:latin typeface="Segoe UI"/>
                <a:ea typeface="Calibri"/>
                <a:cs typeface="Segoe UI"/>
              </a:rPr>
              <a:t>Internal </a:t>
            </a:r>
            <a:r>
              <a:rPr lang="en-US" sz="1600" b="1" dirty="0" err="1">
                <a:latin typeface="Segoe UI"/>
                <a:ea typeface="Calibri"/>
                <a:cs typeface="Segoe UI"/>
              </a:rPr>
              <a:t>organisational</a:t>
            </a:r>
            <a:r>
              <a:rPr lang="en-US" sz="1600" b="1" dirty="0">
                <a:latin typeface="Segoe UI"/>
                <a:ea typeface="Calibri"/>
                <a:cs typeface="Segoe UI"/>
              </a:rPr>
              <a:t> standards</a:t>
            </a:r>
            <a:endParaRPr lang="en-US" sz="1600" dirty="0">
              <a:latin typeface="Segoe UI"/>
              <a:ea typeface="Calibri"/>
              <a:cs typeface="Segoe UI"/>
            </a:endParaRPr>
          </a:p>
          <a:p>
            <a:endParaRPr lang="en-US" sz="3200" dirty="0">
              <a:ea typeface="Calibri"/>
              <a:cs typeface="Calibri"/>
            </a:endParaRPr>
          </a:p>
        </p:txBody>
      </p:sp>
    </p:spTree>
    <p:extLst>
      <p:ext uri="{BB962C8B-B14F-4D97-AF65-F5344CB8AC3E}">
        <p14:creationId xmlns:p14="http://schemas.microsoft.com/office/powerpoint/2010/main" val="3890244135"/>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8CF5A-296F-D139-129A-12CE370115FB}"/>
              </a:ext>
            </a:extLst>
          </p:cNvPr>
          <p:cNvSpPr>
            <a:spLocks noGrp="1"/>
          </p:cNvSpPr>
          <p:nvPr>
            <p:ph type="title"/>
          </p:nvPr>
        </p:nvSpPr>
        <p:spPr>
          <a:xfrm>
            <a:off x="838200" y="365125"/>
            <a:ext cx="10515600" cy="517660"/>
          </a:xfrm>
        </p:spPr>
        <p:txBody>
          <a:bodyPr>
            <a:normAutofit fontScale="90000"/>
          </a:bodyPr>
          <a:lstStyle/>
          <a:p>
            <a:pPr algn="ctr"/>
            <a:br>
              <a:rPr lang="en-US" sz="4000" b="1" dirty="0">
                <a:latin typeface="Calibri"/>
                <a:ea typeface="Calibri"/>
                <a:cs typeface="Calibri"/>
              </a:rPr>
            </a:br>
            <a:r>
              <a:rPr lang="en-US" sz="4000" b="1">
                <a:latin typeface="Calibri"/>
                <a:ea typeface="Calibri"/>
                <a:cs typeface="Calibri"/>
              </a:rPr>
              <a:t>Compliance Offices and Positions</a:t>
            </a:r>
            <a:endParaRPr lang="en-US" sz="4000">
              <a:latin typeface="Calibri"/>
              <a:ea typeface="Calibri"/>
              <a:cs typeface="Calibri"/>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F45F28BE-AA35-7F05-7B0A-423F3623B268}"/>
              </a:ext>
            </a:extLst>
          </p:cNvPr>
          <p:cNvSpPr>
            <a:spLocks noGrp="1"/>
          </p:cNvSpPr>
          <p:nvPr>
            <p:ph idx="1"/>
          </p:nvPr>
        </p:nvSpPr>
        <p:spPr>
          <a:xfrm>
            <a:off x="838200" y="1064764"/>
            <a:ext cx="10515600" cy="5685387"/>
          </a:xfrm>
        </p:spPr>
        <p:txBody>
          <a:bodyPr vert="horz" lIns="91440" tIns="45720" rIns="91440" bIns="45720" rtlCol="0" anchor="t">
            <a:noAutofit/>
          </a:bodyPr>
          <a:lstStyle/>
          <a:p>
            <a:r>
              <a:rPr lang="en-US" sz="2400" b="1"/>
              <a:t>Role of the Compliance Officer</a:t>
            </a:r>
            <a:endParaRPr lang="en-US" sz="2400">
              <a:ea typeface="Calibri" panose="020F0502020204030204"/>
              <a:cs typeface="Calibri" panose="020F0502020204030204"/>
            </a:endParaRPr>
          </a:p>
          <a:p>
            <a:r>
              <a:rPr lang="en-US" sz="1600" dirty="0">
                <a:latin typeface="Segoe UI"/>
                <a:cs typeface="Segoe UI"/>
              </a:rPr>
              <a:t>Oversees compliance policies within the </a:t>
            </a:r>
            <a:r>
              <a:rPr lang="en-US" sz="1600" dirty="0" err="1">
                <a:latin typeface="Segoe UI"/>
                <a:cs typeface="Segoe UI"/>
              </a:rPr>
              <a:t>organisation</a:t>
            </a:r>
            <a:endParaRPr lang="en-US" sz="1600">
              <a:ea typeface="Calibri"/>
              <a:cs typeface="Calibri"/>
            </a:endParaRPr>
          </a:p>
          <a:p>
            <a:r>
              <a:rPr lang="en-US" sz="1600" dirty="0">
                <a:latin typeface="Segoe UI"/>
                <a:cs typeface="Segoe UI"/>
              </a:rPr>
              <a:t>Ensures the business operates in line with: </a:t>
            </a:r>
            <a:endParaRPr lang="en-US" sz="1600">
              <a:ea typeface="Calibri"/>
              <a:cs typeface="Calibri"/>
            </a:endParaRPr>
          </a:p>
          <a:p>
            <a:pPr lvl="1"/>
            <a:r>
              <a:rPr lang="en-US" sz="1600" b="1">
                <a:latin typeface="Segoe UI"/>
                <a:cs typeface="Segoe UI"/>
              </a:rPr>
              <a:t>Laws and regulations</a:t>
            </a:r>
            <a:endParaRPr lang="en-US" sz="1600">
              <a:ea typeface="Calibri"/>
              <a:cs typeface="Calibri"/>
            </a:endParaRPr>
          </a:p>
          <a:p>
            <a:pPr lvl="1"/>
            <a:r>
              <a:rPr lang="en-US" sz="1600" b="1">
                <a:latin typeface="Segoe UI"/>
                <a:cs typeface="Segoe UI"/>
              </a:rPr>
              <a:t>Professional standards</a:t>
            </a:r>
            <a:endParaRPr lang="en-US" sz="1600">
              <a:ea typeface="Calibri"/>
              <a:cs typeface="Calibri"/>
            </a:endParaRPr>
          </a:p>
          <a:p>
            <a:pPr lvl="1"/>
            <a:r>
              <a:rPr lang="en-US" sz="1600" b="1">
                <a:latin typeface="Segoe UI"/>
                <a:cs typeface="Segoe UI"/>
              </a:rPr>
              <a:t>Accepted business practices</a:t>
            </a:r>
            <a:endParaRPr lang="en-US" sz="1600">
              <a:ea typeface="Calibri"/>
              <a:cs typeface="Calibri"/>
            </a:endParaRPr>
          </a:p>
          <a:p>
            <a:pPr lvl="1"/>
            <a:r>
              <a:rPr lang="en-US" sz="1600" b="1" dirty="0">
                <a:latin typeface="Segoe UI"/>
                <a:cs typeface="Segoe UI"/>
              </a:rPr>
              <a:t>Internal </a:t>
            </a:r>
            <a:r>
              <a:rPr lang="en-US" sz="1600" b="1" dirty="0" err="1">
                <a:latin typeface="Segoe UI"/>
                <a:cs typeface="Segoe UI"/>
              </a:rPr>
              <a:t>organisational</a:t>
            </a:r>
            <a:r>
              <a:rPr lang="en-US" sz="1600" b="1" dirty="0">
                <a:latin typeface="Segoe UI"/>
                <a:cs typeface="Segoe UI"/>
              </a:rPr>
              <a:t> standards</a:t>
            </a:r>
            <a:endParaRPr lang="en-US" sz="1600">
              <a:ea typeface="Calibri"/>
              <a:cs typeface="Calibri"/>
            </a:endParaRPr>
          </a:p>
          <a:p>
            <a:pPr lvl="1"/>
            <a:r>
              <a:rPr lang="en-US" sz="1600" dirty="0">
                <a:latin typeface="Segoe UI"/>
                <a:ea typeface="Calibri"/>
                <a:cs typeface="Segoe UI"/>
              </a:rPr>
              <a:t>Exampl</a:t>
            </a:r>
            <a:r>
              <a:rPr lang="en-US" sz="1600">
                <a:latin typeface="Segoe UI"/>
                <a:ea typeface="Calibri"/>
                <a:cs typeface="Segoe UI"/>
              </a:rPr>
              <a:t>e: </a:t>
            </a:r>
            <a:r>
              <a:rPr lang="en-US" sz="1600">
                <a:latin typeface="Segoe UI"/>
                <a:cs typeface="Segoe UI"/>
              </a:rPr>
              <a:t>Bayer's Compliance Policy:</a:t>
            </a:r>
            <a:endParaRPr lang="en-US" sz="1600" dirty="0">
              <a:latin typeface="Segoe UI"/>
              <a:cs typeface="Segoe UI"/>
            </a:endParaRPr>
          </a:p>
          <a:p>
            <a:r>
              <a:rPr lang="en-US" sz="1600" dirty="0">
                <a:latin typeface="Segoe UI"/>
                <a:cs typeface="Segoe UI"/>
              </a:rPr>
              <a:t>Bayer provides an example of corporate compliance principles, including: </a:t>
            </a:r>
            <a:endParaRPr lang="en-US" sz="1600">
              <a:ea typeface="Calibri"/>
              <a:cs typeface="Calibri"/>
            </a:endParaRPr>
          </a:p>
          <a:p>
            <a:pPr lvl="1"/>
            <a:r>
              <a:rPr lang="en-US" sz="1600" b="1">
                <a:latin typeface="Segoe UI"/>
                <a:cs typeface="Segoe UI"/>
              </a:rPr>
              <a:t>Fair competition</a:t>
            </a:r>
            <a:r>
              <a:rPr lang="en-US" sz="1600">
                <a:latin typeface="Segoe UI"/>
                <a:cs typeface="Segoe UI"/>
              </a:rPr>
              <a:t> in all markets</a:t>
            </a:r>
            <a:endParaRPr lang="en-US" sz="1600">
              <a:ea typeface="Calibri"/>
              <a:cs typeface="Calibri"/>
            </a:endParaRPr>
          </a:p>
          <a:p>
            <a:pPr lvl="1"/>
            <a:r>
              <a:rPr lang="en-US" sz="1600">
                <a:latin typeface="Segoe UI"/>
                <a:cs typeface="Segoe UI"/>
              </a:rPr>
              <a:t>Acting with </a:t>
            </a:r>
            <a:r>
              <a:rPr lang="en-US" sz="1600" b="1">
                <a:latin typeface="Segoe UI"/>
                <a:cs typeface="Segoe UI"/>
              </a:rPr>
              <a:t>integrity in business dealings</a:t>
            </a:r>
            <a:endParaRPr lang="en-US" sz="1600">
              <a:ea typeface="Calibri"/>
              <a:cs typeface="Calibri"/>
            </a:endParaRPr>
          </a:p>
          <a:p>
            <a:pPr lvl="1"/>
            <a:r>
              <a:rPr lang="en-US" sz="1600">
                <a:latin typeface="Segoe UI"/>
                <a:cs typeface="Segoe UI"/>
              </a:rPr>
              <a:t>Balancing </a:t>
            </a:r>
            <a:r>
              <a:rPr lang="en-US" sz="1600" b="1">
                <a:latin typeface="Segoe UI"/>
                <a:cs typeface="Segoe UI"/>
              </a:rPr>
              <a:t>economic growth with environmental and social responsibility</a:t>
            </a:r>
            <a:endParaRPr lang="en-US" sz="1600">
              <a:ea typeface="Calibri"/>
              <a:cs typeface="Calibri"/>
            </a:endParaRPr>
          </a:p>
          <a:p>
            <a:pPr lvl="1"/>
            <a:r>
              <a:rPr lang="en-US" sz="1600" dirty="0">
                <a:latin typeface="Segoe UI"/>
                <a:cs typeface="Segoe UI"/>
              </a:rPr>
              <a:t>Maintaining </a:t>
            </a:r>
            <a:r>
              <a:rPr lang="en-US" sz="1600" b="1" dirty="0">
                <a:latin typeface="Segoe UI"/>
                <a:cs typeface="Segoe UI"/>
              </a:rPr>
              <a:t>accurate records and accounts</a:t>
            </a:r>
            <a:endParaRPr lang="en-US" sz="1600">
              <a:ea typeface="Calibri"/>
              <a:cs typeface="Calibri"/>
            </a:endParaRPr>
          </a:p>
          <a:p>
            <a:pPr lvl="1"/>
            <a:r>
              <a:rPr lang="en-US" sz="1600">
                <a:latin typeface="Segoe UI"/>
                <a:cs typeface="Segoe UI"/>
              </a:rPr>
              <a:t>Treating employees with </a:t>
            </a:r>
            <a:r>
              <a:rPr lang="en-US" sz="1600" b="1">
                <a:latin typeface="Segoe UI"/>
                <a:cs typeface="Segoe UI"/>
              </a:rPr>
              <a:t>fairness and respect</a:t>
            </a:r>
            <a:endParaRPr lang="en-US" sz="1600">
              <a:ea typeface="Calibri"/>
              <a:cs typeface="Calibri"/>
            </a:endParaRPr>
          </a:p>
          <a:p>
            <a:pPr lvl="1"/>
            <a:r>
              <a:rPr lang="en-US" sz="1600" b="1">
                <a:latin typeface="Segoe UI"/>
                <a:cs typeface="Segoe UI"/>
              </a:rPr>
              <a:t>Protecting intellectual property</a:t>
            </a:r>
            <a:endParaRPr lang="en-US" sz="1600">
              <a:ea typeface="Calibri"/>
              <a:cs typeface="Calibri"/>
            </a:endParaRPr>
          </a:p>
          <a:p>
            <a:r>
              <a:rPr lang="en-US" sz="2000" b="1">
                <a:latin typeface="Segoe UI"/>
                <a:cs typeface="Segoe UI"/>
              </a:rPr>
              <a:t>Overall Insight</a:t>
            </a:r>
            <a:endParaRPr lang="en-US" sz="2000" b="1">
              <a:latin typeface="Segoe UI"/>
              <a:ea typeface="Calibri"/>
              <a:cs typeface="Segoe UI"/>
            </a:endParaRPr>
          </a:p>
          <a:p>
            <a:r>
              <a:rPr lang="en-US" sz="1600" dirty="0">
                <a:latin typeface="Segoe UI"/>
                <a:cs typeface="Segoe UI"/>
              </a:rPr>
              <a:t>Compliance systems help </a:t>
            </a:r>
            <a:r>
              <a:rPr lang="en-US" sz="1600" dirty="0" err="1">
                <a:latin typeface="Segoe UI"/>
                <a:cs typeface="Segoe UI"/>
              </a:rPr>
              <a:t>organisations</a:t>
            </a:r>
            <a:r>
              <a:rPr lang="en-US" sz="1600" dirty="0">
                <a:latin typeface="Segoe UI"/>
                <a:cs typeface="Segoe UI"/>
              </a:rPr>
              <a:t> maintain </a:t>
            </a:r>
            <a:r>
              <a:rPr lang="en-US" sz="1600" b="1" dirty="0">
                <a:latin typeface="Segoe UI"/>
                <a:cs typeface="Segoe UI"/>
              </a:rPr>
              <a:t>ethical </a:t>
            </a:r>
            <a:r>
              <a:rPr lang="en-US" sz="1600" b="1" dirty="0" err="1">
                <a:latin typeface="Segoe UI"/>
                <a:cs typeface="Segoe UI"/>
              </a:rPr>
              <a:t>behaviour</a:t>
            </a:r>
            <a:r>
              <a:rPr lang="en-US" sz="1600" b="1" dirty="0">
                <a:latin typeface="Segoe UI"/>
                <a:cs typeface="Segoe UI"/>
              </a:rPr>
              <a:t>, legal adherence, and operational integrity</a:t>
            </a:r>
            <a:r>
              <a:rPr lang="en-US" sz="1600" dirty="0">
                <a:latin typeface="Segoe UI"/>
                <a:cs typeface="Segoe UI"/>
              </a:rPr>
              <a:t>.</a:t>
            </a:r>
            <a:endParaRPr lang="en-US" sz="1600">
              <a:ea typeface="Calibri"/>
              <a:cs typeface="Calibri"/>
            </a:endParaRPr>
          </a:p>
          <a:p>
            <a:endParaRPr lang="en-US" sz="3600" dirty="0">
              <a:ea typeface="Calibri"/>
              <a:cs typeface="Calibri"/>
            </a:endParaRPr>
          </a:p>
        </p:txBody>
      </p:sp>
    </p:spTree>
    <p:extLst>
      <p:ext uri="{BB962C8B-B14F-4D97-AF65-F5344CB8AC3E}">
        <p14:creationId xmlns:p14="http://schemas.microsoft.com/office/powerpoint/2010/main" val="725654994"/>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80E2066-548F-E463-5D18-13D03FA7DA72}"/>
              </a:ext>
            </a:extLst>
          </p:cNvPr>
          <p:cNvPicPr>
            <a:picLocks noChangeAspect="1"/>
          </p:cNvPicPr>
          <p:nvPr/>
        </p:nvPicPr>
        <p:blipFill>
          <a:blip r:embed="rId2"/>
          <a:stretch>
            <a:fillRect/>
          </a:stretch>
        </p:blipFill>
        <p:spPr>
          <a:xfrm>
            <a:off x="457200" y="2414016"/>
            <a:ext cx="11277600" cy="2029968"/>
          </a:xfrm>
          <a:prstGeom prst="rect">
            <a:avLst/>
          </a:prstGeom>
        </p:spPr>
      </p:pic>
    </p:spTree>
    <p:extLst>
      <p:ext uri="{BB962C8B-B14F-4D97-AF65-F5344CB8AC3E}">
        <p14:creationId xmlns:p14="http://schemas.microsoft.com/office/powerpoint/2010/main" val="2956358010"/>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B8C311F-7253-4AED-9701-7FC0708C41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384209-CB15-4CDF-9D31-C44FD9A3F2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2666617" y="-2666188"/>
            <a:ext cx="6858000" cy="12191233"/>
          </a:xfrm>
          <a:prstGeom prst="rect">
            <a:avLst/>
          </a:prstGeom>
          <a:gradFill>
            <a:gsLst>
              <a:gs pos="8000">
                <a:schemeClr val="accent1"/>
              </a:gs>
              <a:gs pos="100000">
                <a:schemeClr val="accent1">
                  <a:lumMod val="5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633B3B5-CC90-43F0-8714-D31D1F3F0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311" y="0"/>
            <a:ext cx="9070846" cy="6857572"/>
          </a:xfrm>
          <a:prstGeom prst="rect">
            <a:avLst/>
          </a:prstGeom>
          <a:gradFill>
            <a:gsLst>
              <a:gs pos="8000">
                <a:srgbClr val="000000">
                  <a:alpha val="52000"/>
                </a:srgbClr>
              </a:gs>
              <a:gs pos="100000">
                <a:schemeClr val="accent1"/>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8D57A06-A426-446D-B02C-A2DC6B62E4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3649491" y="-1685840"/>
            <a:ext cx="4894564" cy="12193546"/>
          </a:xfrm>
          <a:prstGeom prst="rect">
            <a:avLst/>
          </a:prstGeom>
          <a:gradFill>
            <a:gsLst>
              <a:gs pos="0">
                <a:schemeClr val="accent5">
                  <a:lumMod val="60000"/>
                  <a:lumOff val="40000"/>
                  <a:alpha val="0"/>
                </a:schemeClr>
              </a:gs>
              <a:gs pos="100000">
                <a:srgbClr val="000000">
                  <a:alpha val="46000"/>
                </a:srgbClr>
              </a:gs>
            </a:gsLst>
            <a:lin ang="1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4DFCD4B-F327-2717-5E2B-1DA079349946}"/>
              </a:ext>
            </a:extLst>
          </p:cNvPr>
          <p:cNvPicPr>
            <a:picLocks noChangeAspect="1"/>
          </p:cNvPicPr>
          <p:nvPr/>
        </p:nvPicPr>
        <p:blipFill>
          <a:blip r:embed="rId2"/>
          <a:stretch>
            <a:fillRect/>
          </a:stretch>
        </p:blipFill>
        <p:spPr>
          <a:xfrm>
            <a:off x="618026" y="457200"/>
            <a:ext cx="10955947" cy="5943600"/>
          </a:xfrm>
          <a:prstGeom prst="rect">
            <a:avLst/>
          </a:prstGeom>
        </p:spPr>
      </p:pic>
    </p:spTree>
    <p:extLst>
      <p:ext uri="{BB962C8B-B14F-4D97-AF65-F5344CB8AC3E}">
        <p14:creationId xmlns:p14="http://schemas.microsoft.com/office/powerpoint/2010/main" val="2459860439"/>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C30330-7808-27FD-DDED-7F0A5B4F97E1}"/>
              </a:ext>
            </a:extLst>
          </p:cNvPr>
          <p:cNvSpPr>
            <a:spLocks noGrp="1"/>
          </p:cNvSpPr>
          <p:nvPr>
            <p:ph type="title"/>
          </p:nvPr>
        </p:nvSpPr>
        <p:spPr/>
        <p:txBody>
          <a:bodyPr>
            <a:normAutofit fontScale="90000"/>
          </a:bodyPr>
          <a:lstStyle/>
          <a:p>
            <a:pPr algn="ctr"/>
            <a:br>
              <a:rPr lang="en-US" b="1" dirty="0">
                <a:ea typeface="+mj-lt"/>
                <a:cs typeface="+mj-lt"/>
              </a:rPr>
            </a:br>
            <a:r>
              <a:rPr lang="en-US" b="1">
                <a:ea typeface="+mj-lt"/>
                <a:cs typeface="+mj-lt"/>
              </a:rPr>
              <a:t>Case Application 2: Eyes in the Sky, and Everywhere Else</a:t>
            </a:r>
            <a:endParaRPr lang="en-US" b="1">
              <a:ea typeface="Calibri Light"/>
              <a:cs typeface="Calibri Light"/>
            </a:endParaRPr>
          </a:p>
          <a:p>
            <a:endParaRPr lang="en-US" dirty="0">
              <a:ea typeface="Calibri Light"/>
              <a:cs typeface="Calibri Light"/>
            </a:endParaRPr>
          </a:p>
        </p:txBody>
      </p:sp>
      <p:sp>
        <p:nvSpPr>
          <p:cNvPr id="3" name="Content Placeholder 2">
            <a:extLst>
              <a:ext uri="{FF2B5EF4-FFF2-40B4-BE49-F238E27FC236}">
                <a16:creationId xmlns:a16="http://schemas.microsoft.com/office/drawing/2014/main" id="{7B6A02AC-5404-A375-2C14-C50E7039E031}"/>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rPr>
              <a:t>It is not surprising that employers are keen on knowing what their employees are up to. In some cases, they can be a little too keen. In 2015, British Airways was accused of illegally monitoring the phones and emails of its cabin crew during a dispute in 2011 with the union Unite. The airline allegedly overstepped boundaries when it was facing renewed industrial action and accessed the private emails and phone messages of 10 members of its crew, including some that were union officials.</a:t>
            </a:r>
            <a:endParaRPr lang="en-US" dirty="0">
              <a:ea typeface="Calibri" panose="020F0502020204030204"/>
              <a:cs typeface="Calibri" panose="020F0502020204030204"/>
            </a:endParaRPr>
          </a:p>
          <a:p>
            <a:r>
              <a:rPr lang="en-US" dirty="0">
                <a:ea typeface="+mn-lt"/>
                <a:cs typeface="+mn-lt"/>
              </a:rPr>
              <a:t>Accusations levied by the press suggest that decisions were made by top level managers to deploy the airline’s in-house investigators, several of them former Scotland Yard and security services personnel to monitor the private communications of a handful of British Airways employees. The airline maintained that since it owned many of the computers and mobile phones used by its staff, it had acted within the law and was entitled to monitor the communications of some members of the crew.</a:t>
            </a:r>
            <a:endParaRPr lang="en-US" dirty="0"/>
          </a:p>
          <a:p>
            <a:endParaRPr lang="en-US" dirty="0">
              <a:ea typeface="Calibri"/>
              <a:cs typeface="Calibri"/>
            </a:endParaRPr>
          </a:p>
        </p:txBody>
      </p:sp>
    </p:spTree>
    <p:extLst>
      <p:ext uri="{BB962C8B-B14F-4D97-AF65-F5344CB8AC3E}">
        <p14:creationId xmlns:p14="http://schemas.microsoft.com/office/powerpoint/2010/main" val="219556312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69B47-1A7C-C098-C0E4-D499B54CE1F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69FA1160-5525-E687-7DED-1D13DC27E9F0}"/>
              </a:ext>
            </a:extLst>
          </p:cNvPr>
          <p:cNvSpPr>
            <a:spLocks noGrp="1"/>
          </p:cNvSpPr>
          <p:nvPr>
            <p:ph idx="1"/>
          </p:nvPr>
        </p:nvSpPr>
        <p:spPr/>
        <p:txBody>
          <a:bodyPr vert="horz" lIns="91440" tIns="45720" rIns="91440" bIns="45720" rtlCol="0" anchor="t">
            <a:normAutofit fontScale="92500" lnSpcReduction="20000"/>
          </a:bodyPr>
          <a:lstStyle/>
          <a:p>
            <a:r>
              <a:rPr lang="en-US" dirty="0">
                <a:ea typeface="+mn-lt"/>
                <a:cs typeface="+mn-lt"/>
              </a:rPr>
              <a:t>It is not surprising that employers are keen on knowing what their employees are up to. In some cases, they can be a little too keen. In 2015, British Airways was accused of illegally monitoring the phones and emails of its cabin crew during a dispute in 2011 with the union Unite. The airline allegedly overstepped boundaries when it was facing renewed industrial action and accessed the private emails and phone messages of 10 members of its crew, including some that were union officials.</a:t>
            </a:r>
            <a:endParaRPr lang="en-US" dirty="0">
              <a:ea typeface="Calibri" panose="020F0502020204030204"/>
              <a:cs typeface="Calibri" panose="020F0502020204030204"/>
            </a:endParaRPr>
          </a:p>
          <a:p>
            <a:r>
              <a:rPr lang="en-US" dirty="0">
                <a:ea typeface="+mn-lt"/>
                <a:cs typeface="+mn-lt"/>
              </a:rPr>
              <a:t>Accusations levied by the press suggest that decisions were made by top level managers to deploy the airline’s in-house investigators, several of them former Scotland Yard and security services personnel to monitor the private communications of a handful of British Airways employees. The airline maintained that since it owned many of the computers and mobile phones used by its staff, it had acted within the law and was entitled to monitor the communications of some members of the crew.</a:t>
            </a:r>
            <a:endParaRPr lang="en-US" dirty="0"/>
          </a:p>
          <a:p>
            <a:endParaRPr lang="en-US" dirty="0">
              <a:ea typeface="Calibri"/>
              <a:cs typeface="Calibri"/>
            </a:endParaRPr>
          </a:p>
        </p:txBody>
      </p:sp>
    </p:spTree>
    <p:extLst>
      <p:ext uri="{BB962C8B-B14F-4D97-AF65-F5344CB8AC3E}">
        <p14:creationId xmlns:p14="http://schemas.microsoft.com/office/powerpoint/2010/main" val="3946289181"/>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908CF-2E49-27C5-3C39-7D689E1D5E53}"/>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DD46675F-9DB5-F7EB-747B-AA297AB73C3A}"/>
              </a:ext>
            </a:extLst>
          </p:cNvPr>
          <p:cNvSpPr>
            <a:spLocks noGrp="1"/>
          </p:cNvSpPr>
          <p:nvPr>
            <p:ph idx="1"/>
          </p:nvPr>
        </p:nvSpPr>
        <p:spPr/>
        <p:txBody>
          <a:bodyPr vert="horz" lIns="91440" tIns="45720" rIns="91440" bIns="45720" rtlCol="0" anchor="t">
            <a:normAutofit/>
          </a:bodyPr>
          <a:lstStyle/>
          <a:p>
            <a:r>
              <a:rPr lang="en-US" dirty="0">
                <a:ea typeface="+mn-lt"/>
                <a:cs typeface="+mn-lt"/>
              </a:rPr>
              <a:t>Such data would feed into the data that managers could use to reward or punish employees, and the existence of such practices reportedly increased feelings of anxiety and stress. For better or for worse, such technology, referred to as “snooptech,” has become a £2.7 billion industry and is increasingly being employed, blurring the lines between employee privacy and employer entitlement.</a:t>
            </a:r>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3714947738"/>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58BD7-4BBD-5504-0095-CF0301341407}"/>
              </a:ext>
            </a:extLst>
          </p:cNvPr>
          <p:cNvSpPr>
            <a:spLocks noGrp="1"/>
          </p:cNvSpPr>
          <p:nvPr>
            <p:ph type="title"/>
          </p:nvPr>
        </p:nvSpPr>
        <p:spPr/>
        <p:txBody>
          <a:bodyPr>
            <a:normAutofit fontScale="90000"/>
          </a:bodyPr>
          <a:lstStyle/>
          <a:p>
            <a:pPr marL="228600" indent="-228600" algn="ctr">
              <a:spcBef>
                <a:spcPts val="1000"/>
              </a:spcBef>
            </a:pPr>
            <a:br>
              <a:rPr lang="en-US" sz="4800" dirty="0">
                <a:latin typeface="Calibri"/>
                <a:ea typeface="Calibri"/>
                <a:cs typeface="Calibri"/>
              </a:rPr>
            </a:br>
            <a:r>
              <a:rPr lang="en-US" sz="4800">
                <a:latin typeface="Calibri"/>
                <a:ea typeface="Calibri"/>
                <a:cs typeface="Calibri"/>
              </a:rPr>
              <a:t>Discussion Questions</a:t>
            </a:r>
            <a:endParaRPr lang="en-US"/>
          </a:p>
          <a:p>
            <a:pPr algn="ctr"/>
            <a:endParaRPr lang="en-US" sz="7200" dirty="0">
              <a:ea typeface="Calibri Light"/>
              <a:cs typeface="Calibri Light"/>
            </a:endParaRPr>
          </a:p>
        </p:txBody>
      </p:sp>
      <p:sp>
        <p:nvSpPr>
          <p:cNvPr id="3" name="Content Placeholder 2">
            <a:extLst>
              <a:ext uri="{FF2B5EF4-FFF2-40B4-BE49-F238E27FC236}">
                <a16:creationId xmlns:a16="http://schemas.microsoft.com/office/drawing/2014/main" id="{F5B657E3-2B59-0A56-D254-06F5309DD4E7}"/>
              </a:ext>
            </a:extLst>
          </p:cNvPr>
          <p:cNvSpPr>
            <a:spLocks noGrp="1"/>
          </p:cNvSpPr>
          <p:nvPr>
            <p:ph idx="1"/>
          </p:nvPr>
        </p:nvSpPr>
        <p:spPr/>
        <p:txBody>
          <a:bodyPr vert="horz" lIns="91440" tIns="45720" rIns="91440" bIns="45720" rtlCol="0" anchor="t">
            <a:normAutofit/>
          </a:bodyPr>
          <a:lstStyle/>
          <a:p>
            <a:r>
              <a:rPr lang="en-US">
                <a:ea typeface="+mn-lt"/>
                <a:cs typeface="+mn-lt"/>
              </a:rPr>
              <a:t>1. Would you access your personal emails and make personal calls on your work-issued mobile device? Why?</a:t>
            </a:r>
            <a:endParaRPr lang="en-US"/>
          </a:p>
          <a:p>
            <a:r>
              <a:rPr lang="en-US" dirty="0">
                <a:ea typeface="+mn-lt"/>
                <a:cs typeface="+mn-lt"/>
              </a:rPr>
              <a:t>2. Why would employers be so keen to monitor communications and social media activities of their employees?</a:t>
            </a:r>
            <a:endParaRPr lang="en-US" dirty="0"/>
          </a:p>
          <a:p>
            <a:r>
              <a:rPr lang="en-US">
                <a:ea typeface="+mn-lt"/>
                <a:cs typeface="+mn-lt"/>
              </a:rPr>
              <a:t>3. Given the privacy and security concerns, should companies issue mobile devices for employees and allow personal use?</a:t>
            </a:r>
            <a:endParaRPr lang="en-US"/>
          </a:p>
          <a:p>
            <a:r>
              <a:rPr lang="en-US" dirty="0">
                <a:ea typeface="+mn-lt"/>
                <a:cs typeface="+mn-lt"/>
              </a:rPr>
              <a:t>4. Do you think companies should be allowed to monitor details as granular as pedometer data or time spent on the phone for measuring performance?</a:t>
            </a:r>
            <a:endParaRPr lang="en-US" dirty="0"/>
          </a:p>
          <a:p>
            <a:endParaRPr lang="en-US" dirty="0">
              <a:ea typeface="Calibri"/>
              <a:cs typeface="Calibri"/>
            </a:endParaRPr>
          </a:p>
        </p:txBody>
      </p:sp>
    </p:spTree>
    <p:extLst>
      <p:ext uri="{BB962C8B-B14F-4D97-AF65-F5344CB8AC3E}">
        <p14:creationId xmlns:p14="http://schemas.microsoft.com/office/powerpoint/2010/main" val="35688250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8FB5106338644429E3BDE2B2F67710C" ma:contentTypeVersion="15" ma:contentTypeDescription="Create a new document." ma:contentTypeScope="" ma:versionID="13790e53ab4c2e5fb249e1b43a37cc05">
  <xsd:schema xmlns:xsd="http://www.w3.org/2001/XMLSchema" xmlns:xs="http://www.w3.org/2001/XMLSchema" xmlns:p="http://schemas.microsoft.com/office/2006/metadata/properties" xmlns:ns3="0d4f6ffa-9f28-4e2a-a23f-4264c91c95c3" xmlns:ns4="a5bd8bae-d77b-4579-b242-1f3afbf66184" targetNamespace="http://schemas.microsoft.com/office/2006/metadata/properties" ma:root="true" ma:fieldsID="74bbbab3657a1574bc8114e59ff2e58c" ns3:_="" ns4:_="">
    <xsd:import namespace="0d4f6ffa-9f28-4e2a-a23f-4264c91c95c3"/>
    <xsd:import namespace="a5bd8bae-d77b-4579-b242-1f3afbf66184"/>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AutoTags" minOccurs="0"/>
                <xsd:element ref="ns3:MediaServiceOCR" minOccurs="0"/>
                <xsd:element ref="ns3:MediaServiceGenerationTime" minOccurs="0"/>
                <xsd:element ref="ns3:MediaServiceEventHashCode" minOccurs="0"/>
                <xsd:element ref="ns3:MediaServiceDateTaken" minOccurs="0"/>
                <xsd:element ref="ns3:MediaServiceObjectDetectorVersions" minOccurs="0"/>
                <xsd:element ref="ns3:MediaLengthInSecond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d4f6ffa-9f28-4e2a-a23f-4264c91c95c3"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ObjectDetectorVersions" ma:index="20" nillable="true" ma:displayName="MediaServiceObjectDetectorVersions" ma:hidden="true" ma:indexed="true" ma:internalName="MediaServiceObjectDetectorVersions"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ystemTags" ma:index="2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a5bd8bae-d77b-4579-b242-1f3afbf66184"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d4f6ffa-9f28-4e2a-a23f-4264c91c95c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78B7FF4-055B-4304-9A8D-E6E759239927}">
  <ds:schemaRefs>
    <ds:schemaRef ds:uri="0d4f6ffa-9f28-4e2a-a23f-4264c91c95c3"/>
    <ds:schemaRef ds:uri="a5bd8bae-d77b-4579-b242-1f3afbf66184"/>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92709F7C-290A-44B8-9620-04A5AD950AE9}">
  <ds:schemaRefs>
    <ds:schemaRef ds:uri="0d4f6ffa-9f28-4e2a-a23f-4264c91c95c3"/>
    <ds:schemaRef ds:uri="a5bd8bae-d77b-4579-b242-1f3afbf66184"/>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461489AB-37EF-4D84-9849-82FB04DC4B6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Widescreen</PresentationFormat>
  <Paragraphs>0</Paragraphs>
  <Slides>113</Slides>
  <Notes>0</Notes>
  <HiddenSlides>0</HiddenSlides>
  <MMClips>0</MMClips>
  <ScaleCrop>false</ScaleCrop>
  <HeadingPairs>
    <vt:vector size="4" baseType="variant">
      <vt:variant>
        <vt:lpstr>Theme</vt:lpstr>
      </vt:variant>
      <vt:variant>
        <vt:i4>2</vt:i4>
      </vt:variant>
      <vt:variant>
        <vt:lpstr>Slide Titles</vt:lpstr>
      </vt:variant>
      <vt:variant>
        <vt:i4>113</vt:i4>
      </vt:variant>
    </vt:vector>
  </HeadingPairs>
  <TitlesOfParts>
    <vt:vector size="115" baseType="lpstr">
      <vt:lpstr>Office Theme</vt:lpstr>
      <vt:lpstr>Office Theme</vt:lpstr>
      <vt:lpstr>Session 3</vt:lpstr>
      <vt:lpstr>PowerPoint Presentation</vt:lpstr>
      <vt:lpstr> Learning Objectives </vt:lpstr>
      <vt:lpstr>PowerPoint Presentation</vt:lpstr>
      <vt:lpstr>PowerPoint Presentation</vt:lpstr>
      <vt:lpstr>PowerPoint Presentation</vt:lpstr>
      <vt:lpstr>PowerPoint Presentation</vt:lpstr>
      <vt:lpstr> What is controlling and its importance in Management </vt:lpstr>
      <vt:lpstr>PowerPoint Presentation</vt:lpstr>
      <vt:lpstr>Why is Controlling Important</vt:lpstr>
      <vt:lpstr>PowerPoint Presentation</vt:lpstr>
      <vt:lpstr>Why is Controlling Important</vt:lpstr>
      <vt:lpstr>The Control Process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Step: 2 Comparing Actual Performance Against the Standards </vt:lpstr>
      <vt:lpstr>PowerPoint Presentation</vt:lpstr>
      <vt:lpstr>PowerPoint Presentation</vt:lpstr>
      <vt:lpstr>PowerPoint Presentation</vt:lpstr>
      <vt:lpstr> Step 3: Taking Managerial Action </vt:lpstr>
      <vt:lpstr>PowerPoint Presentation</vt:lpstr>
      <vt:lpstr>PowerPoint Presentation</vt:lpstr>
      <vt:lpstr>PowerPoint Presentation</vt:lpstr>
      <vt:lpstr>PowerPoint Presentation</vt:lpstr>
      <vt:lpstr> Overall Purpose </vt:lpstr>
      <vt:lpstr>PowerPoint Presentation</vt:lpstr>
      <vt:lpstr>Summary</vt:lpstr>
      <vt:lpstr> Case 1: Bug Bounty Hackers at General Motors </vt:lpstr>
      <vt:lpstr>PowerPoint Presentation</vt:lpstr>
      <vt:lpstr> Discussion Questions </vt:lpstr>
      <vt:lpstr>Controlling for Organizational and Employee Performance</vt:lpstr>
      <vt:lpstr> What Is Organizational Performance? </vt:lpstr>
      <vt:lpstr> Measures of Organizational Performance </vt:lpstr>
      <vt:lpstr> 1. Organizational Productivity </vt:lpstr>
      <vt:lpstr> 2. Organizational Effectiveness </vt:lpstr>
      <vt:lpstr> 3. Industry and Company Rankings </vt:lpstr>
      <vt:lpstr> Overall Insight </vt:lpstr>
      <vt:lpstr>PowerPoint Presentation</vt:lpstr>
      <vt:lpstr>PowerPoint Presentation</vt:lpstr>
      <vt:lpstr> Controlling for Employee Performance </vt:lpstr>
      <vt:lpstr>Delivering Effective Performance Feedback </vt:lpstr>
      <vt:lpstr> Using Disciplinary Actions </vt:lpstr>
      <vt:lpstr> Steps in Progressive Discipline </vt:lpstr>
      <vt:lpstr> Legal and Practical Considerations </vt:lpstr>
      <vt:lpstr>Overall Insight</vt:lpstr>
      <vt:lpstr>PowerPoint Presentation</vt:lpstr>
      <vt:lpstr>PowerPoint Presentation</vt:lpstr>
      <vt:lpstr>PowerPoint Presentation</vt:lpstr>
      <vt:lpstr>PowerPoint Presentation</vt:lpstr>
      <vt:lpstr>  Analysis of the Scenario </vt:lpstr>
      <vt:lpstr> Suggested Advice for Malik </vt:lpstr>
      <vt:lpstr> Suggested Advice for Malik </vt:lpstr>
      <vt:lpstr> Key Takeaway </vt:lpstr>
      <vt:lpstr> Tools for measuring organizational performance </vt:lpstr>
      <vt:lpstr>PowerPoint Presentation</vt:lpstr>
      <vt:lpstr>Feedforward Control</vt:lpstr>
      <vt:lpstr>PowerPoint Presentation</vt:lpstr>
      <vt:lpstr>Concurrent Control</vt:lpstr>
      <vt:lpstr>Feedback Control </vt:lpstr>
      <vt:lpstr>Financial Controls </vt:lpstr>
      <vt:lpstr>PowerPoint Presentation</vt:lpstr>
      <vt:lpstr> Budget as a Controlling Tool </vt:lpstr>
      <vt:lpstr>  The Budgeting Process </vt:lpstr>
      <vt:lpstr>Information Control</vt:lpstr>
      <vt:lpstr> Information Control </vt:lpstr>
      <vt:lpstr> Management Information System (MIS) </vt:lpstr>
      <vt:lpstr>PowerPoint Presentation</vt:lpstr>
      <vt:lpstr>PowerPoint Presentation</vt:lpstr>
      <vt:lpstr>Balanced Scorecard</vt:lpstr>
      <vt:lpstr> Balanced Scorecard </vt:lpstr>
      <vt:lpstr>PowerPoint Presentation</vt:lpstr>
      <vt:lpstr> Benchmarking of Best Practices </vt:lpstr>
      <vt:lpstr>PowerPoint Presentation</vt:lpstr>
      <vt:lpstr>Benchmarking of Best Practices</vt:lpstr>
      <vt:lpstr>PowerPoint Presentation</vt:lpstr>
      <vt:lpstr> Careful analysis of the image content </vt:lpstr>
      <vt:lpstr> Suggested solution </vt:lpstr>
      <vt:lpstr> Suggested solution </vt:lpstr>
      <vt:lpstr>Summary</vt:lpstr>
      <vt:lpstr>Contemporary Issues in Control</vt:lpstr>
      <vt:lpstr>Social Media as a Control Tool</vt:lpstr>
      <vt:lpstr>Social Media as a Control Tool </vt:lpstr>
      <vt:lpstr> Global Differences in Control  (geographical and cultural differences) </vt:lpstr>
      <vt:lpstr> Global Differences in Control  (geographical and cultural differences) </vt:lpstr>
      <vt:lpstr>Workplace Privacy </vt:lpstr>
      <vt:lpstr>Workplace Privacy</vt:lpstr>
      <vt:lpstr> Workplace Privacy </vt:lpstr>
      <vt:lpstr>Employee Theft </vt:lpstr>
      <vt:lpstr> Examples of Employee Theft  </vt:lpstr>
      <vt:lpstr>PowerPoint Presentation</vt:lpstr>
      <vt:lpstr> Corporate Governance </vt:lpstr>
      <vt:lpstr> Corporate Governance </vt:lpstr>
      <vt:lpstr> Role of Boards of Directors </vt:lpstr>
      <vt:lpstr>PowerPoint Presentation</vt:lpstr>
      <vt:lpstr> Financial Reporting and the Audit Committee </vt:lpstr>
      <vt:lpstr> Compliance Offices and Positions </vt:lpstr>
      <vt:lpstr> Compliance Offices and Positions </vt:lpstr>
      <vt:lpstr>PowerPoint Presentation</vt:lpstr>
      <vt:lpstr>PowerPoint Presentation</vt:lpstr>
      <vt:lpstr> Case Application 2: Eyes in the Sky, and Everywhere Else </vt:lpstr>
      <vt:lpstr>PowerPoint Presentation</vt:lpstr>
      <vt:lpstr>PowerPoint Presentation</vt:lpstr>
      <vt:lpstr> Discussion Questions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Moutushi Tanha</dc:creator>
  <cp:lastModifiedBy>Moutushi Tanha</cp:lastModifiedBy>
  <cp:revision>1288</cp:revision>
  <dcterms:created xsi:type="dcterms:W3CDTF">2024-05-14T19:52:30Z</dcterms:created>
  <dcterms:modified xsi:type="dcterms:W3CDTF">2026-05-13T11:42:33Z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0x01010098FB5106338644429E3BDE2B2F67710C</vt:lpwstr>
  </property>
</Properties>
</file>