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5" d="100"/>
          <a:sy n="45" d="100"/>
        </p:scale>
        <p:origin x="10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name is Gareth Davies and I am from Penclawdd in Swansea. I have a background in journalism but retrained to become an English specialist teacher, obtaining a PGCE PCET (Merit) in 2011, and have been working in FE colleges and schools.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0"/>
            <a:ext cx="348878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iAbout</a:t>
            </a:r>
            <a:r>
              <a:rPr lang="en-GB" sz="1400" b="1" u="sng" dirty="0"/>
              <a:t>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r>
              <a:rPr lang="en-GB" sz="1200" dirty="0"/>
              <a:t>Working as an English intervention tutor at Eastern High School in Cardiff,, I was part of a team which produced the best grades for the school in 10 years. </a:t>
            </a:r>
          </a:p>
          <a:p>
            <a:r>
              <a:rPr lang="en-GB" sz="1200" dirty="0"/>
              <a:t>Other work includes teaching English GCSEs at Gower College, where my line manager stated I was well thought of.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r>
              <a:rPr lang="en-GB" sz="1100" dirty="0"/>
              <a:t>Both of my parents were teachers so it is in the blood.</a:t>
            </a:r>
          </a:p>
          <a:p>
            <a:r>
              <a:rPr lang="en-GB" sz="1100" dirty="0"/>
              <a:t>I want to be part of a helping profession to make the next generation the best it can be.</a:t>
            </a:r>
          </a:p>
          <a:p>
            <a:r>
              <a:rPr lang="en-GB" sz="1100" dirty="0"/>
              <a:t>I have found it very rewarding when students and </a:t>
            </a:r>
            <a:r>
              <a:rPr lang="en-GB" sz="1100" dirty="0" err="1"/>
              <a:t>pipols</a:t>
            </a:r>
            <a:r>
              <a:rPr lang="en-GB" sz="1100" dirty="0"/>
              <a:t> have appreciated what I have done for them.</a:t>
            </a:r>
          </a:p>
          <a:p>
            <a:r>
              <a:rPr lang="en-GB" sz="1100" dirty="0"/>
              <a:t>To help raise standards of literacy in Wales.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Firm but fair, building up a good rapport with the pupils to help make lessons fun and interesting for them.</a:t>
            </a:r>
          </a:p>
          <a:p>
            <a:pPr marL="228600" indent="-228600">
              <a:buAutoNum type="arabicParenR"/>
            </a:pPr>
            <a:r>
              <a:rPr lang="en-GB" sz="1200" dirty="0"/>
              <a:t>This in turn </a:t>
            </a:r>
            <a:r>
              <a:rPr lang="en-GB" sz="1200" dirty="0" err="1"/>
              <a:t>shoud</a:t>
            </a:r>
            <a:r>
              <a:rPr lang="en-GB" sz="1200" dirty="0"/>
              <a:t> help inspire them to work hard and achieve their best possible results.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504" y="3546605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r>
              <a:rPr lang="en-GB" sz="1200" b="1" u="sng" dirty="0"/>
              <a:t>English Language and English Literature.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.</a:t>
            </a:r>
          </a:p>
          <a:p>
            <a:r>
              <a:rPr lang="en-GB" dirty="0"/>
              <a:t>I have a First Class BA Honours degree in English from Swansea University and a Master’s degree in Professional Development Education and Training (MAPDET) from UWTSD.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985F975-F448-4891-ACDC-3642A0A5B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GARETH </a:t>
            </a:r>
            <a:r>
              <a:rPr lang="en-GB" dirty="0" err="1"/>
              <a:t>DAVies</a:t>
            </a:r>
            <a:endParaRPr lang="en-GB" dirty="0"/>
          </a:p>
        </p:txBody>
      </p:sp>
      <p:pic>
        <p:nvPicPr>
          <p:cNvPr id="8" name="Picture Placeholder 7" descr="A close up of a person with a beard looking at the camera&#10;&#10;Description automatically generated">
            <a:extLst>
              <a:ext uri="{FF2B5EF4-FFF2-40B4-BE49-F238E27FC236}">
                <a16:creationId xmlns:a16="http://schemas.microsoft.com/office/drawing/2014/main" id="{92362006-25EC-456F-BC9F-E71102E60B4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13" b="10813"/>
          <a:stretch/>
        </p:blipFill>
        <p:spPr>
          <a:custGeom>
            <a:avLst/>
            <a:gdLst>
              <a:gd name="connsiteX0" fmla="*/ 384420 w 3337560"/>
              <a:gd name="connsiteY0" fmla="*/ 0 h 4956048"/>
              <a:gd name="connsiteX1" fmla="*/ 3337560 w 3337560"/>
              <a:gd name="connsiteY1" fmla="*/ 0 h 4956048"/>
              <a:gd name="connsiteX2" fmla="*/ 3337560 w 3337560"/>
              <a:gd name="connsiteY2" fmla="*/ 4571628 h 4956048"/>
              <a:gd name="connsiteX3" fmla="*/ 2953140 w 3337560"/>
              <a:gd name="connsiteY3" fmla="*/ 4956048 h 4956048"/>
              <a:gd name="connsiteX4" fmla="*/ 0 w 3337560"/>
              <a:gd name="connsiteY4" fmla="*/ 4956048 h 4956048"/>
              <a:gd name="connsiteX5" fmla="*/ 0 w 3337560"/>
              <a:gd name="connsiteY5" fmla="*/ 384420 h 495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37560" h="4956048">
                <a:moveTo>
                  <a:pt x="384420" y="0"/>
                </a:moveTo>
                <a:lnTo>
                  <a:pt x="3337560" y="0"/>
                </a:lnTo>
                <a:lnTo>
                  <a:pt x="3337560" y="4571628"/>
                </a:lnTo>
                <a:lnTo>
                  <a:pt x="2953140" y="4956048"/>
                </a:lnTo>
                <a:lnTo>
                  <a:pt x="0" y="4956048"/>
                </a:lnTo>
                <a:lnTo>
                  <a:pt x="0" y="384420"/>
                </a:lnTo>
                <a:close/>
              </a:path>
            </a:pathLst>
          </a:custGeo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155EA4D-D384-43DE-BEBA-7CD085A69B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2812" y="2404533"/>
            <a:ext cx="6021388" cy="2048933"/>
          </a:xfrm>
        </p:spPr>
        <p:txBody>
          <a:bodyPr>
            <a:normAutofit lnSpcReduction="10000"/>
          </a:bodyPr>
          <a:lstStyle/>
          <a:p>
            <a:endParaRPr lang="en-GB" sz="2800" dirty="0">
              <a:latin typeface="Arial Black" panose="020B0A04020102020204" pitchFamily="34" charset="0"/>
            </a:endParaRPr>
          </a:p>
          <a:p>
            <a:endParaRPr lang="en-GB" sz="2800" dirty="0">
              <a:latin typeface="Arial Black" panose="020B0A04020102020204" pitchFamily="34" charset="0"/>
            </a:endParaRPr>
          </a:p>
          <a:p>
            <a:r>
              <a:rPr lang="en-GB" sz="2800" dirty="0">
                <a:latin typeface="Arial Black" panose="020B0A04020102020204" pitchFamily="34" charset="0"/>
              </a:rPr>
              <a:t>PGCE ENGLIST </a:t>
            </a:r>
            <a:r>
              <a:rPr lang="en-GB" sz="2800">
                <a:latin typeface="Arial Black" panose="020B0A04020102020204" pitchFamily="34" charset="0"/>
              </a:rPr>
              <a:t>SECONDARY QTS STUDENT</a:t>
            </a:r>
            <a:endParaRPr lang="en-GB" sz="28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60858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294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 Black</vt:lpstr>
      <vt:lpstr>Century Gothic</vt:lpstr>
      <vt:lpstr>Wingdings 3</vt:lpstr>
      <vt:lpstr>Slice</vt:lpstr>
      <vt:lpstr>PowerPoint Presentation</vt:lpstr>
      <vt:lpstr>GARETH DAVies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Davies</dc:creator>
  <cp:lastModifiedBy>Gareth Davies</cp:lastModifiedBy>
  <cp:revision>2</cp:revision>
  <dcterms:created xsi:type="dcterms:W3CDTF">2019-09-23T22:39:45Z</dcterms:created>
  <dcterms:modified xsi:type="dcterms:W3CDTF">2019-09-23T23:17:28Z</dcterms:modified>
</cp:coreProperties>
</file>