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95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767" autoAdjust="0"/>
  </p:normalViewPr>
  <p:slideViewPr>
    <p:cSldViewPr snapToGrid="0">
      <p:cViewPr varScale="1">
        <p:scale>
          <a:sx n="62" d="100"/>
          <a:sy n="62" d="100"/>
        </p:scale>
        <p:origin x="828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C1EA1D-3A16-46E4-8AEF-C637E368DE14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563DC-247A-439D-B99A-3DAE22C0A4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755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442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6632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47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78509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29185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327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968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51368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D986-8816-4272-A432-0437A28A9828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532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5137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51191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587149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16527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4257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84003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97180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82201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2D6E202-B606-4609-B914-27C9371A1F6D}" type="datetime1">
              <a:rPr lang="en-US" smtClean="0"/>
              <a:t>6/25/2022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50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  <p:sldLayoutId id="2147483908" r:id="rId13"/>
    <p:sldLayoutId id="2147483909" r:id="rId14"/>
    <p:sldLayoutId id="2147483910" r:id="rId15"/>
    <p:sldLayoutId id="2147483911" r:id="rId16"/>
    <p:sldLayoutId id="2147483912" r:id="rId17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75354" y="0"/>
            <a:ext cx="10438545" cy="750013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Arial Nova" panose="020B0504020202020204" pitchFamily="34" charset="0"/>
              </a:rPr>
              <a:t>Signos</a:t>
            </a:r>
            <a:r>
              <a:rPr lang="en-US" sz="2800" dirty="0">
                <a:latin typeface="Arial Nova" panose="020B0504020202020204" pitchFamily="34" charset="0"/>
              </a:rPr>
              <a:t> de </a:t>
            </a:r>
            <a:r>
              <a:rPr lang="en-US" sz="2800" dirty="0" err="1">
                <a:latin typeface="Arial Nova" panose="020B0504020202020204" pitchFamily="34" charset="0"/>
              </a:rPr>
              <a:t>precauciones</a:t>
            </a:r>
            <a:endParaRPr lang="en-US" sz="2800" dirty="0">
              <a:latin typeface="Arial Nova" panose="020B05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70C111-AA7A-4E5E-8458-0989747A4D67}"/>
              </a:ext>
            </a:extLst>
          </p:cNvPr>
          <p:cNvSpPr txBox="1"/>
          <p:nvPr/>
        </p:nvSpPr>
        <p:spPr>
          <a:xfrm>
            <a:off x="115839" y="4870671"/>
            <a:ext cx="7230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Nombre</a:t>
            </a:r>
            <a:r>
              <a:rPr lang="en-GB" dirty="0"/>
              <a:t>:  </a:t>
            </a:r>
            <a:r>
              <a:rPr lang="en-GB" b="1" i="1" dirty="0"/>
              <a:t>Tudor-Adrian  Sau</a:t>
            </a:r>
          </a:p>
          <a:p>
            <a:r>
              <a:rPr lang="en-GB" sz="2400" b="1" dirty="0" err="1"/>
              <a:t>Número</a:t>
            </a:r>
            <a:r>
              <a:rPr lang="en-GB" sz="2400" b="1" dirty="0"/>
              <a:t> de </a:t>
            </a:r>
            <a:r>
              <a:rPr lang="en-GB" sz="2400" b="1" dirty="0" err="1"/>
              <a:t>estudiante</a:t>
            </a:r>
            <a:r>
              <a:rPr lang="en-GB" dirty="0">
                <a:solidFill>
                  <a:srgbClr val="002060"/>
                </a:solidFill>
              </a:rPr>
              <a:t>:   </a:t>
            </a:r>
            <a:r>
              <a:rPr lang="en-GB" b="1" i="1" dirty="0"/>
              <a:t>2026591</a:t>
            </a:r>
          </a:p>
          <a:p>
            <a:r>
              <a:rPr lang="en-GB" sz="2400" b="1" dirty="0" err="1"/>
              <a:t>Módulo</a:t>
            </a:r>
            <a:r>
              <a:rPr lang="en-GB" dirty="0"/>
              <a:t>:  </a:t>
            </a:r>
            <a:r>
              <a:rPr lang="es-ES" b="1" i="1" dirty="0"/>
              <a:t>Lenguas extranjeras y conciencia cultural (BMIH5003)</a:t>
            </a:r>
          </a:p>
          <a:p>
            <a:r>
              <a:rPr lang="es-ES" sz="2400" b="1" dirty="0"/>
              <a:t>Fecha</a:t>
            </a:r>
            <a:r>
              <a:rPr lang="es-ES" dirty="0"/>
              <a:t>:  </a:t>
            </a:r>
            <a:r>
              <a:rPr lang="es-ES" b="1" i="1" dirty="0"/>
              <a:t>25/06/2022</a:t>
            </a: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Se encuentra prohibido encender fuego en la vía pública&#10;No fire on public spaces">
            <a:extLst>
              <a:ext uri="{FF2B5EF4-FFF2-40B4-BE49-F238E27FC236}">
                <a16:creationId xmlns:a16="http://schemas.microsoft.com/office/drawing/2014/main" id="{0AF83898-439D-4759-A90E-71324B66366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666" y="164388"/>
            <a:ext cx="4643678" cy="3982948"/>
          </a:xfrm>
          <a:noFill/>
          <a:ln>
            <a:solidFill>
              <a:schemeClr val="accent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D33BE20-8835-4275-B7E5-BB3414ED9EB2}"/>
              </a:ext>
            </a:extLst>
          </p:cNvPr>
          <p:cNvSpPr txBox="1"/>
          <p:nvPr/>
        </p:nvSpPr>
        <p:spPr>
          <a:xfrm>
            <a:off x="3369924" y="4147336"/>
            <a:ext cx="51268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C000"/>
                </a:solidFill>
              </a:rPr>
              <a:t>Prohibido encender fuego en el bosque</a:t>
            </a:r>
          </a:p>
          <a:p>
            <a:r>
              <a:rPr lang="en-GB" sz="3600" dirty="0">
                <a:solidFill>
                  <a:srgbClr val="FFC000"/>
                </a:solidFill>
              </a:rPr>
              <a:t>Forbidden to light fire in the forest</a:t>
            </a:r>
            <a:endParaRPr lang="en-GB" sz="3600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3358667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0</TotalTime>
  <Words>38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Nova</vt:lpstr>
      <vt:lpstr>Calibri</vt:lpstr>
      <vt:lpstr>Tw Cen MT</vt:lpstr>
      <vt:lpstr>Droplet</vt:lpstr>
      <vt:lpstr>Signos de precauciones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2022-06-03T07:59:55Z</dcterms:created>
  <dcterms:modified xsi:type="dcterms:W3CDTF">2022-06-25T17:28:41Z</dcterms:modified>
</cp:coreProperties>
</file>