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Layouts/slideLayout13.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rts/colors1.xml" ContentType="application/vnd.ms-office.chartcolorstyle+xml"/>
  <Override PartName="/ppt/commentAuthors.xml" ContentType="application/vnd.openxmlformats-officedocument.presentationml.commentAuthors+xml"/>
  <Override PartName="/ppt/slideLayouts/slideLayout10.xml" ContentType="application/vnd.openxmlformats-officedocument.presentationml.slideLayout+xml"/>
  <Override PartName="/ppt/comments/comment1.xml" ContentType="application/vnd.openxmlformats-officedocument.presentationml.comments+xml"/>
  <Default Extension="xlsx" ContentType="application/vnd.openxmlformats-officedocument.spreadsheetml.sheet"/>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charts/style1.xml" ContentType="application/vnd.ms-office.chartstyl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4"/>
  </p:sldMasterIdLst>
  <p:sldIdLst>
    <p:sldId id="256" r:id="rId5"/>
    <p:sldId id="281" r:id="rId6"/>
    <p:sldId id="258" r:id="rId7"/>
    <p:sldId id="269" r:id="rId8"/>
    <p:sldId id="270" r:id="rId9"/>
    <p:sldId id="259" r:id="rId10"/>
    <p:sldId id="272" r:id="rId11"/>
    <p:sldId id="283" r:id="rId12"/>
    <p:sldId id="260" r:id="rId13"/>
    <p:sldId id="261" r:id="rId14"/>
    <p:sldId id="262" r:id="rId15"/>
    <p:sldId id="264" r:id="rId16"/>
    <p:sldId id="266" r:id="rId17"/>
    <p:sldId id="273" r:id="rId18"/>
    <p:sldId id="284" r:id="rId19"/>
    <p:sldId id="271" r:id="rId20"/>
    <p:sldId id="280" r:id="rId21"/>
    <p:sldId id="265" r:id="rId22"/>
    <p:sldId id="278" r:id="rId23"/>
    <p:sldId id="267" r:id="rId24"/>
    <p:sldId id="287" r:id="rId25"/>
    <p:sldId id="268" r:id="rId26"/>
    <p:sldId id="276" r:id="rId27"/>
    <p:sldId id="274" r:id="rId28"/>
    <p:sldId id="277" r:id="rId29"/>
    <p:sldId id="282" r:id="rId30"/>
    <p:sldId id="285" r:id="rId31"/>
    <p:sldId id="275" r:id="rId32"/>
    <p:sldId id="28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dine Gayle (1816824)" initials="NG(" lastIdx="1" clrIdx="0">
    <p:extLst>
      <p:ext uri="{19B8F6BF-5375-455C-9EA6-DF929625EA0E}">
        <p15:presenceInfo xmlns:p15="http://schemas.microsoft.com/office/powerpoint/2012/main" xmlns="" userId="S::1816824@student.uwtsd.ac.uk::6fa8c65c-732b-4ad3-958c-9aed021284f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A413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B40F0E-FCCE-4E7F-9D29-723DBAB65E15}" v="493" dt="2020-03-13T13:08:56.454"/>
    <p1510:client id="{EEFD4E80-9473-072E-8862-6D5ABF9196B9}" v="55" dt="2020-03-12T22:18:19.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4660"/>
  </p:normalViewPr>
  <p:slideViewPr>
    <p:cSldViewPr snapToGrid="0">
      <p:cViewPr varScale="1">
        <p:scale>
          <a:sx n="60" d="100"/>
          <a:sy n="60" d="100"/>
        </p:scale>
        <p:origin x="-1176" y="-90"/>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CAB40F0E-FCCE-4E7F-9D29-723DBAB65E15}"/>
    <pc:docChg chg="undo custSel mod addSld delSld modSld sldOrd">
      <pc:chgData name="Nadine Gayle (1816824)" userId="6fa8c65c-732b-4ad3-958c-9aed021284f8" providerId="ADAL" clId="{CAB40F0E-FCCE-4E7F-9D29-723DBAB65E15}" dt="2020-03-13T13:09:14.528" v="6166" actId="20577"/>
      <pc:docMkLst>
        <pc:docMk/>
      </pc:docMkLst>
      <pc:sldChg chg="modSp add del modAnim">
        <pc:chgData name="Nadine Gayle (1816824)" userId="6fa8c65c-732b-4ad3-958c-9aed021284f8" providerId="ADAL" clId="{CAB40F0E-FCCE-4E7F-9D29-723DBAB65E15}" dt="2020-03-13T10:25:19.960" v="3105" actId="20577"/>
        <pc:sldMkLst>
          <pc:docMk/>
          <pc:sldMk cId="3402371617" sldId="256"/>
        </pc:sldMkLst>
        <pc:spChg chg="mod">
          <ac:chgData name="Nadine Gayle (1816824)" userId="6fa8c65c-732b-4ad3-958c-9aed021284f8" providerId="ADAL" clId="{CAB40F0E-FCCE-4E7F-9D29-723DBAB65E15}" dt="2020-03-13T10:25:19.960" v="3105" actId="20577"/>
          <ac:spMkLst>
            <pc:docMk/>
            <pc:sldMk cId="3402371617" sldId="256"/>
            <ac:spMk id="6" creationId="{9896937C-286D-4F2C-93FB-8E5E30B1602C}"/>
          </ac:spMkLst>
        </pc:spChg>
      </pc:sldChg>
      <pc:sldChg chg="del">
        <pc:chgData name="Nadine Gayle (1816824)" userId="6fa8c65c-732b-4ad3-958c-9aed021284f8" providerId="ADAL" clId="{CAB40F0E-FCCE-4E7F-9D29-723DBAB65E15}" dt="2020-03-13T00:10:50.725" v="672" actId="2696"/>
        <pc:sldMkLst>
          <pc:docMk/>
          <pc:sldMk cId="3712845634" sldId="257"/>
        </pc:sldMkLst>
      </pc:sldChg>
      <pc:sldChg chg="addSp delSp modSp modAnim">
        <pc:chgData name="Nadine Gayle (1816824)" userId="6fa8c65c-732b-4ad3-958c-9aed021284f8" providerId="ADAL" clId="{CAB40F0E-FCCE-4E7F-9D29-723DBAB65E15}" dt="2020-03-13T10:32:41.514" v="3135" actId="20577"/>
        <pc:sldMkLst>
          <pc:docMk/>
          <pc:sldMk cId="1068656584" sldId="258"/>
        </pc:sldMkLst>
        <pc:spChg chg="mod">
          <ac:chgData name="Nadine Gayle (1816824)" userId="6fa8c65c-732b-4ad3-958c-9aed021284f8" providerId="ADAL" clId="{CAB40F0E-FCCE-4E7F-9D29-723DBAB65E15}" dt="2020-03-13T02:05:38.639" v="2247" actId="1076"/>
          <ac:spMkLst>
            <pc:docMk/>
            <pc:sldMk cId="1068656584" sldId="258"/>
            <ac:spMk id="3" creationId="{EB92847A-D074-4649-BF01-67748EE1AF96}"/>
          </ac:spMkLst>
        </pc:spChg>
        <pc:spChg chg="add mod">
          <ac:chgData name="Nadine Gayle (1816824)" userId="6fa8c65c-732b-4ad3-958c-9aed021284f8" providerId="ADAL" clId="{CAB40F0E-FCCE-4E7F-9D29-723DBAB65E15}" dt="2020-03-13T10:32:41.514" v="3135" actId="20577"/>
          <ac:spMkLst>
            <pc:docMk/>
            <pc:sldMk cId="1068656584" sldId="258"/>
            <ac:spMk id="5" creationId="{F94A2903-F3CA-42EB-A4D0-626BD1CEFE9B}"/>
          </ac:spMkLst>
        </pc:spChg>
        <pc:spChg chg="mod">
          <ac:chgData name="Nadine Gayle (1816824)" userId="6fa8c65c-732b-4ad3-958c-9aed021284f8" providerId="ADAL" clId="{CAB40F0E-FCCE-4E7F-9D29-723DBAB65E15}" dt="2020-03-13T02:05:41.830" v="2249" actId="1076"/>
          <ac:spMkLst>
            <pc:docMk/>
            <pc:sldMk cId="1068656584" sldId="258"/>
            <ac:spMk id="6" creationId="{06153B1C-F696-48EA-8244-1C0915C0789B}"/>
          </ac:spMkLst>
        </pc:spChg>
        <pc:spChg chg="add del mod">
          <ac:chgData name="Nadine Gayle (1816824)" userId="6fa8c65c-732b-4ad3-958c-9aed021284f8" providerId="ADAL" clId="{CAB40F0E-FCCE-4E7F-9D29-723DBAB65E15}" dt="2020-03-13T10:12:15.032" v="2745" actId="478"/>
          <ac:spMkLst>
            <pc:docMk/>
            <pc:sldMk cId="1068656584" sldId="258"/>
            <ac:spMk id="9" creationId="{40FA0976-140F-4B32-9077-E573BF83CDA7}"/>
          </ac:spMkLst>
        </pc:spChg>
        <pc:spChg chg="add del mod">
          <ac:chgData name="Nadine Gayle (1816824)" userId="6fa8c65c-732b-4ad3-958c-9aed021284f8" providerId="ADAL" clId="{CAB40F0E-FCCE-4E7F-9D29-723DBAB65E15}" dt="2020-03-13T10:12:21.656" v="2746" actId="478"/>
          <ac:spMkLst>
            <pc:docMk/>
            <pc:sldMk cId="1068656584" sldId="258"/>
            <ac:spMk id="10" creationId="{C9E76813-6CA0-4FFC-A809-343186F69531}"/>
          </ac:spMkLst>
        </pc:spChg>
        <pc:spChg chg="del mod">
          <ac:chgData name="Nadine Gayle (1816824)" userId="6fa8c65c-732b-4ad3-958c-9aed021284f8" providerId="ADAL" clId="{CAB40F0E-FCCE-4E7F-9D29-723DBAB65E15}" dt="2020-03-13T10:11:39.618" v="2741" actId="478"/>
          <ac:spMkLst>
            <pc:docMk/>
            <pc:sldMk cId="1068656584" sldId="258"/>
            <ac:spMk id="11" creationId="{7F9F5004-C70A-4A5D-B755-09E35B38D229}"/>
          </ac:spMkLst>
        </pc:spChg>
      </pc:sldChg>
      <pc:sldChg chg="addSp modSp ord modAnim">
        <pc:chgData name="Nadine Gayle (1816824)" userId="6fa8c65c-732b-4ad3-958c-9aed021284f8" providerId="ADAL" clId="{CAB40F0E-FCCE-4E7F-9D29-723DBAB65E15}" dt="2020-03-13T10:29:56.785" v="3113"/>
        <pc:sldMkLst>
          <pc:docMk/>
          <pc:sldMk cId="2932474413" sldId="259"/>
        </pc:sldMkLst>
        <pc:spChg chg="add mod">
          <ac:chgData name="Nadine Gayle (1816824)" userId="6fa8c65c-732b-4ad3-958c-9aed021284f8" providerId="ADAL" clId="{CAB40F0E-FCCE-4E7F-9D29-723DBAB65E15}" dt="2020-03-12T23:46:45.834" v="495" actId="1076"/>
          <ac:spMkLst>
            <pc:docMk/>
            <pc:sldMk cId="2932474413" sldId="259"/>
            <ac:spMk id="3" creationId="{6A4A1E66-25C1-4123-990E-9EDBA5CAC3B3}"/>
          </ac:spMkLst>
        </pc:spChg>
        <pc:spChg chg="mod">
          <ac:chgData name="Nadine Gayle (1816824)" userId="6fa8c65c-732b-4ad3-958c-9aed021284f8" providerId="ADAL" clId="{CAB40F0E-FCCE-4E7F-9D29-723DBAB65E15}" dt="2020-03-13T01:53:28.187" v="1970" actId="1076"/>
          <ac:spMkLst>
            <pc:docMk/>
            <pc:sldMk cId="2932474413" sldId="259"/>
            <ac:spMk id="5" creationId="{13338D54-EA00-44A8-A30F-7906DF9B9A9E}"/>
          </ac:spMkLst>
        </pc:spChg>
        <pc:spChg chg="mod">
          <ac:chgData name="Nadine Gayle (1816824)" userId="6fa8c65c-732b-4ad3-958c-9aed021284f8" providerId="ADAL" clId="{CAB40F0E-FCCE-4E7F-9D29-723DBAB65E15}" dt="2020-03-13T01:54:36.087" v="1986" actId="1076"/>
          <ac:spMkLst>
            <pc:docMk/>
            <pc:sldMk cId="2932474413" sldId="259"/>
            <ac:spMk id="11" creationId="{08283E2C-CADC-4D28-8297-190CADF38E2E}"/>
          </ac:spMkLst>
        </pc:spChg>
        <pc:spChg chg="mod">
          <ac:chgData name="Nadine Gayle (1816824)" userId="6fa8c65c-732b-4ad3-958c-9aed021284f8" providerId="ADAL" clId="{CAB40F0E-FCCE-4E7F-9D29-723DBAB65E15}" dt="2020-03-13T01:54:49.385" v="1989" actId="1076"/>
          <ac:spMkLst>
            <pc:docMk/>
            <pc:sldMk cId="2932474413" sldId="259"/>
            <ac:spMk id="17" creationId="{53F2F5CC-D882-48C2-95D9-5B38BD6CBC2A}"/>
          </ac:spMkLst>
        </pc:spChg>
        <pc:spChg chg="mod">
          <ac:chgData name="Nadine Gayle (1816824)" userId="6fa8c65c-732b-4ad3-958c-9aed021284f8" providerId="ADAL" clId="{CAB40F0E-FCCE-4E7F-9D29-723DBAB65E15}" dt="2020-03-13T01:55:02.894" v="1992" actId="1076"/>
          <ac:spMkLst>
            <pc:docMk/>
            <pc:sldMk cId="2932474413" sldId="259"/>
            <ac:spMk id="18" creationId="{5FA0D7C3-CE95-4F3C-AFE5-16D495FEDE3D}"/>
          </ac:spMkLst>
        </pc:spChg>
        <pc:spChg chg="mod">
          <ac:chgData name="Nadine Gayle (1816824)" userId="6fa8c65c-732b-4ad3-958c-9aed021284f8" providerId="ADAL" clId="{CAB40F0E-FCCE-4E7F-9D29-723DBAB65E15}" dt="2020-03-13T01:55:32.221" v="1998" actId="1076"/>
          <ac:spMkLst>
            <pc:docMk/>
            <pc:sldMk cId="2932474413" sldId="259"/>
            <ac:spMk id="22" creationId="{7FF85D2C-02AA-4A29-93BA-9E13DF3CB34D}"/>
          </ac:spMkLst>
        </pc:spChg>
        <pc:picChg chg="mod">
          <ac:chgData name="Nadine Gayle (1816824)" userId="6fa8c65c-732b-4ad3-958c-9aed021284f8" providerId="ADAL" clId="{CAB40F0E-FCCE-4E7F-9D29-723DBAB65E15}" dt="2020-03-13T01:54:29.934" v="1985" actId="14100"/>
          <ac:picMkLst>
            <pc:docMk/>
            <pc:sldMk cId="2932474413" sldId="259"/>
            <ac:picMk id="10" creationId="{C158345D-F621-45B8-A115-CB6DCA975674}"/>
          </ac:picMkLst>
        </pc:picChg>
        <pc:picChg chg="mod">
          <ac:chgData name="Nadine Gayle (1816824)" userId="6fa8c65c-732b-4ad3-958c-9aed021284f8" providerId="ADAL" clId="{CAB40F0E-FCCE-4E7F-9D29-723DBAB65E15}" dt="2020-03-13T01:54:41.060" v="1987" actId="14100"/>
          <ac:picMkLst>
            <pc:docMk/>
            <pc:sldMk cId="2932474413" sldId="259"/>
            <ac:picMk id="15" creationId="{3C763D0F-546C-4B03-9EA4-63A58CAF18B5}"/>
          </ac:picMkLst>
        </pc:picChg>
        <pc:picChg chg="mod">
          <ac:chgData name="Nadine Gayle (1816824)" userId="6fa8c65c-732b-4ad3-958c-9aed021284f8" providerId="ADAL" clId="{CAB40F0E-FCCE-4E7F-9D29-723DBAB65E15}" dt="2020-03-13T01:54:55.671" v="1991" actId="14100"/>
          <ac:picMkLst>
            <pc:docMk/>
            <pc:sldMk cId="2932474413" sldId="259"/>
            <ac:picMk id="21" creationId="{6116582D-80C5-495B-B90B-1D1C87445148}"/>
          </ac:picMkLst>
        </pc:picChg>
      </pc:sldChg>
      <pc:sldChg chg="addSp modSp">
        <pc:chgData name="Nadine Gayle (1816824)" userId="6fa8c65c-732b-4ad3-958c-9aed021284f8" providerId="ADAL" clId="{CAB40F0E-FCCE-4E7F-9D29-723DBAB65E15}" dt="2020-03-12T23:23:32.885" v="340" actId="1076"/>
        <pc:sldMkLst>
          <pc:docMk/>
          <pc:sldMk cId="1517544565" sldId="260"/>
        </pc:sldMkLst>
        <pc:spChg chg="add mod">
          <ac:chgData name="Nadine Gayle (1816824)" userId="6fa8c65c-732b-4ad3-958c-9aed021284f8" providerId="ADAL" clId="{CAB40F0E-FCCE-4E7F-9D29-723DBAB65E15}" dt="2020-03-12T23:23:32.885" v="340" actId="1076"/>
          <ac:spMkLst>
            <pc:docMk/>
            <pc:sldMk cId="1517544565" sldId="260"/>
            <ac:spMk id="2" creationId="{4A4E20E7-318C-4D4F-BDE2-9B7433F91A61}"/>
          </ac:spMkLst>
        </pc:spChg>
        <pc:spChg chg="mod">
          <ac:chgData name="Nadine Gayle (1816824)" userId="6fa8c65c-732b-4ad3-958c-9aed021284f8" providerId="ADAL" clId="{CAB40F0E-FCCE-4E7F-9D29-723DBAB65E15}" dt="2020-03-12T23:23:21.040" v="337" actId="1076"/>
          <ac:spMkLst>
            <pc:docMk/>
            <pc:sldMk cId="1517544565" sldId="260"/>
            <ac:spMk id="4" creationId="{303000FE-B433-4217-A7E9-C8D1C77667EE}"/>
          </ac:spMkLst>
        </pc:spChg>
        <pc:graphicFrameChg chg="mod modGraphic">
          <ac:chgData name="Nadine Gayle (1816824)" userId="6fa8c65c-732b-4ad3-958c-9aed021284f8" providerId="ADAL" clId="{CAB40F0E-FCCE-4E7F-9D29-723DBAB65E15}" dt="2020-03-12T22:44:29.614" v="209" actId="14100"/>
          <ac:graphicFrameMkLst>
            <pc:docMk/>
            <pc:sldMk cId="1517544565" sldId="260"/>
            <ac:graphicFrameMk id="3" creationId="{4F7C591D-4F2F-43E3-A4D5-5ABB7E18938B}"/>
          </ac:graphicFrameMkLst>
        </pc:graphicFrameChg>
      </pc:sldChg>
      <pc:sldChg chg="addSp modSp ord modAnim">
        <pc:chgData name="Nadine Gayle (1816824)" userId="6fa8c65c-732b-4ad3-958c-9aed021284f8" providerId="ADAL" clId="{CAB40F0E-FCCE-4E7F-9D29-723DBAB65E15}" dt="2020-03-13T02:06:17.492" v="2257"/>
        <pc:sldMkLst>
          <pc:docMk/>
          <pc:sldMk cId="1853583956" sldId="261"/>
        </pc:sldMkLst>
        <pc:spChg chg="add mod">
          <ac:chgData name="Nadine Gayle (1816824)" userId="6fa8c65c-732b-4ad3-958c-9aed021284f8" providerId="ADAL" clId="{CAB40F0E-FCCE-4E7F-9D29-723DBAB65E15}" dt="2020-03-12T23:23:52.557" v="343" actId="1076"/>
          <ac:spMkLst>
            <pc:docMk/>
            <pc:sldMk cId="1853583956" sldId="261"/>
            <ac:spMk id="2" creationId="{B3AC2708-8DA3-471E-8D05-8EA45EE69318}"/>
          </ac:spMkLst>
        </pc:spChg>
      </pc:sldChg>
      <pc:sldChg chg="addSp modSp ord modAnim">
        <pc:chgData name="Nadine Gayle (1816824)" userId="6fa8c65c-732b-4ad3-958c-9aed021284f8" providerId="ADAL" clId="{CAB40F0E-FCCE-4E7F-9D29-723DBAB65E15}" dt="2020-03-13T02:06:23.570" v="2259"/>
        <pc:sldMkLst>
          <pc:docMk/>
          <pc:sldMk cId="2277567253" sldId="262"/>
        </pc:sldMkLst>
        <pc:spChg chg="add mod">
          <ac:chgData name="Nadine Gayle (1816824)" userId="6fa8c65c-732b-4ad3-958c-9aed021284f8" providerId="ADAL" clId="{CAB40F0E-FCCE-4E7F-9D29-723DBAB65E15}" dt="2020-03-12T23:24:51.287" v="350" actId="1076"/>
          <ac:spMkLst>
            <pc:docMk/>
            <pc:sldMk cId="2277567253" sldId="262"/>
            <ac:spMk id="4" creationId="{7EB7FD76-CFA3-430D-92CA-742346DF9AC5}"/>
          </ac:spMkLst>
        </pc:spChg>
      </pc:sldChg>
      <pc:sldChg chg="modSp del modAnim">
        <pc:chgData name="Nadine Gayle (1816824)" userId="6fa8c65c-732b-4ad3-958c-9aed021284f8" providerId="ADAL" clId="{CAB40F0E-FCCE-4E7F-9D29-723DBAB65E15}" dt="2020-03-13T02:37:36.433" v="2422" actId="2696"/>
        <pc:sldMkLst>
          <pc:docMk/>
          <pc:sldMk cId="677275937" sldId="263"/>
        </pc:sldMkLst>
        <pc:spChg chg="mod">
          <ac:chgData name="Nadine Gayle (1816824)" userId="6fa8c65c-732b-4ad3-958c-9aed021284f8" providerId="ADAL" clId="{CAB40F0E-FCCE-4E7F-9D29-723DBAB65E15}" dt="2020-03-13T02:36:20.117" v="2421" actId="20577"/>
          <ac:spMkLst>
            <pc:docMk/>
            <pc:sldMk cId="677275937" sldId="263"/>
            <ac:spMk id="3" creationId="{DABD23A8-D6C7-427B-95C3-88A75AE76862}"/>
          </ac:spMkLst>
        </pc:spChg>
      </pc:sldChg>
      <pc:sldChg chg="addSp modSp ord">
        <pc:chgData name="Nadine Gayle (1816824)" userId="6fa8c65c-732b-4ad3-958c-9aed021284f8" providerId="ADAL" clId="{CAB40F0E-FCCE-4E7F-9D29-723DBAB65E15}" dt="2020-03-13T10:30:51.344" v="3121"/>
        <pc:sldMkLst>
          <pc:docMk/>
          <pc:sldMk cId="2970996995" sldId="264"/>
        </pc:sldMkLst>
        <pc:spChg chg="mod">
          <ac:chgData name="Nadine Gayle (1816824)" userId="6fa8c65c-732b-4ad3-958c-9aed021284f8" providerId="ADAL" clId="{CAB40F0E-FCCE-4E7F-9D29-723DBAB65E15}" dt="2020-03-12T22:40:10.612" v="184" actId="1076"/>
          <ac:spMkLst>
            <pc:docMk/>
            <pc:sldMk cId="2970996995" sldId="264"/>
            <ac:spMk id="2" creationId="{3359C5FF-6694-4A32-949B-ACDA134D48FF}"/>
          </ac:spMkLst>
        </pc:spChg>
        <pc:spChg chg="add mod">
          <ac:chgData name="Nadine Gayle (1816824)" userId="6fa8c65c-732b-4ad3-958c-9aed021284f8" providerId="ADAL" clId="{CAB40F0E-FCCE-4E7F-9D29-723DBAB65E15}" dt="2020-03-12T23:25:09.120" v="353" actId="1076"/>
          <ac:spMkLst>
            <pc:docMk/>
            <pc:sldMk cId="2970996995" sldId="264"/>
            <ac:spMk id="4" creationId="{A0C021F9-1E03-4803-A347-0DE241D0C18C}"/>
          </ac:spMkLst>
        </pc:spChg>
        <pc:graphicFrameChg chg="mod modGraphic">
          <ac:chgData name="Nadine Gayle (1816824)" userId="6fa8c65c-732b-4ad3-958c-9aed021284f8" providerId="ADAL" clId="{CAB40F0E-FCCE-4E7F-9D29-723DBAB65E15}" dt="2020-03-12T22:43:03.118" v="195" actId="1076"/>
          <ac:graphicFrameMkLst>
            <pc:docMk/>
            <pc:sldMk cId="2970996995" sldId="264"/>
            <ac:graphicFrameMk id="5" creationId="{3DA340ED-186C-48F6-BF19-4B98DB4C553B}"/>
          </ac:graphicFrameMkLst>
        </pc:graphicFrameChg>
      </pc:sldChg>
      <pc:sldChg chg="addSp delSp modSp ord">
        <pc:chgData name="Nadine Gayle (1816824)" userId="6fa8c65c-732b-4ad3-958c-9aed021284f8" providerId="ADAL" clId="{CAB40F0E-FCCE-4E7F-9D29-723DBAB65E15}" dt="2020-03-12T23:25:33.316" v="356" actId="1076"/>
        <pc:sldMkLst>
          <pc:docMk/>
          <pc:sldMk cId="3997232291" sldId="265"/>
        </pc:sldMkLst>
        <pc:spChg chg="mod">
          <ac:chgData name="Nadine Gayle (1816824)" userId="6fa8c65c-732b-4ad3-958c-9aed021284f8" providerId="ADAL" clId="{CAB40F0E-FCCE-4E7F-9D29-723DBAB65E15}" dt="2020-03-12T23:00:14.772" v="278" actId="1076"/>
          <ac:spMkLst>
            <pc:docMk/>
            <pc:sldMk cId="3997232291" sldId="265"/>
            <ac:spMk id="2" creationId="{EA8BC3EC-89EC-4D81-B001-987DB9C950F5}"/>
          </ac:spMkLst>
        </pc:spChg>
        <pc:spChg chg="del">
          <ac:chgData name="Nadine Gayle (1816824)" userId="6fa8c65c-732b-4ad3-958c-9aed021284f8" providerId="ADAL" clId="{CAB40F0E-FCCE-4E7F-9D29-723DBAB65E15}" dt="2020-03-12T22:52:11.739" v="234" actId="478"/>
          <ac:spMkLst>
            <pc:docMk/>
            <pc:sldMk cId="3997232291" sldId="265"/>
            <ac:spMk id="3" creationId="{5DE7E96A-773C-4FF4-824C-FD09E84C4753}"/>
          </ac:spMkLst>
        </pc:spChg>
        <pc:spChg chg="add del mod">
          <ac:chgData name="Nadine Gayle (1816824)" userId="6fa8c65c-732b-4ad3-958c-9aed021284f8" providerId="ADAL" clId="{CAB40F0E-FCCE-4E7F-9D29-723DBAB65E15}" dt="2020-03-12T22:52:14.160" v="235" actId="478"/>
          <ac:spMkLst>
            <pc:docMk/>
            <pc:sldMk cId="3997232291" sldId="265"/>
            <ac:spMk id="5" creationId="{B499AC56-E6CE-4AE4-80AE-FECB64FCE584}"/>
          </ac:spMkLst>
        </pc:spChg>
        <pc:spChg chg="add mod">
          <ac:chgData name="Nadine Gayle (1816824)" userId="6fa8c65c-732b-4ad3-958c-9aed021284f8" providerId="ADAL" clId="{CAB40F0E-FCCE-4E7F-9D29-723DBAB65E15}" dt="2020-03-12T23:16:19.882" v="300" actId="14100"/>
          <ac:spMkLst>
            <pc:docMk/>
            <pc:sldMk cId="3997232291" sldId="265"/>
            <ac:spMk id="6" creationId="{556E59AB-CE79-4E42-8145-AC951D11174E}"/>
          </ac:spMkLst>
        </pc:spChg>
        <pc:spChg chg="add del mod">
          <ac:chgData name="Nadine Gayle (1816824)" userId="6fa8c65c-732b-4ad3-958c-9aed021284f8" providerId="ADAL" clId="{CAB40F0E-FCCE-4E7F-9D29-723DBAB65E15}" dt="2020-03-12T23:24:04.003" v="346"/>
          <ac:spMkLst>
            <pc:docMk/>
            <pc:sldMk cId="3997232291" sldId="265"/>
            <ac:spMk id="7" creationId="{06FE02B7-C456-4F59-A76D-8E3D96C15796}"/>
          </ac:spMkLst>
        </pc:spChg>
        <pc:spChg chg="add mod">
          <ac:chgData name="Nadine Gayle (1816824)" userId="6fa8c65c-732b-4ad3-958c-9aed021284f8" providerId="ADAL" clId="{CAB40F0E-FCCE-4E7F-9D29-723DBAB65E15}" dt="2020-03-12T23:25:33.316" v="356" actId="1076"/>
          <ac:spMkLst>
            <pc:docMk/>
            <pc:sldMk cId="3997232291" sldId="265"/>
            <ac:spMk id="8" creationId="{FD2F77BC-4EC9-4A09-AABD-A7E60F5995D3}"/>
          </ac:spMkLst>
        </pc:spChg>
      </pc:sldChg>
      <pc:sldChg chg="addSp delSp modSp ord">
        <pc:chgData name="Nadine Gayle (1816824)" userId="6fa8c65c-732b-4ad3-958c-9aed021284f8" providerId="ADAL" clId="{CAB40F0E-FCCE-4E7F-9D29-723DBAB65E15}" dt="2020-03-13T12:55:17.989" v="5957" actId="14100"/>
        <pc:sldMkLst>
          <pc:docMk/>
          <pc:sldMk cId="2479205523" sldId="266"/>
        </pc:sldMkLst>
        <pc:spChg chg="del">
          <ac:chgData name="Nadine Gayle (1816824)" userId="6fa8c65c-732b-4ad3-958c-9aed021284f8" providerId="ADAL" clId="{CAB40F0E-FCCE-4E7F-9D29-723DBAB65E15}" dt="2020-03-12T22:54:50.045" v="240" actId="478"/>
          <ac:spMkLst>
            <pc:docMk/>
            <pc:sldMk cId="2479205523" sldId="266"/>
            <ac:spMk id="2" creationId="{7826A9F0-E777-4D36-A020-02E5E6659814}"/>
          </ac:spMkLst>
        </pc:spChg>
        <pc:spChg chg="del mod">
          <ac:chgData name="Nadine Gayle (1816824)" userId="6fa8c65c-732b-4ad3-958c-9aed021284f8" providerId="ADAL" clId="{CAB40F0E-FCCE-4E7F-9D29-723DBAB65E15}" dt="2020-03-12T22:56:50.297" v="256" actId="478"/>
          <ac:spMkLst>
            <pc:docMk/>
            <pc:sldMk cId="2479205523" sldId="266"/>
            <ac:spMk id="3" creationId="{479D888D-885C-416D-81C4-29F8878550BE}"/>
          </ac:spMkLst>
        </pc:spChg>
        <pc:spChg chg="add mod">
          <ac:chgData name="Nadine Gayle (1816824)" userId="6fa8c65c-732b-4ad3-958c-9aed021284f8" providerId="ADAL" clId="{CAB40F0E-FCCE-4E7F-9D29-723DBAB65E15}" dt="2020-03-13T10:58:45.815" v="3155" actId="12"/>
          <ac:spMkLst>
            <pc:docMk/>
            <pc:sldMk cId="2479205523" sldId="266"/>
            <ac:spMk id="3" creationId="{D18DED3B-97C6-46AA-8EB8-CD610D9A2561}"/>
          </ac:spMkLst>
        </pc:spChg>
        <pc:spChg chg="add del mod">
          <ac:chgData name="Nadine Gayle (1816824)" userId="6fa8c65c-732b-4ad3-958c-9aed021284f8" providerId="ADAL" clId="{CAB40F0E-FCCE-4E7F-9D29-723DBAB65E15}" dt="2020-03-12T23:16:43.823" v="303"/>
          <ac:spMkLst>
            <pc:docMk/>
            <pc:sldMk cId="2479205523" sldId="266"/>
            <ac:spMk id="5" creationId="{EE3A70E6-7492-42F4-BFFB-A1FDCF4FCA7E}"/>
          </ac:spMkLst>
        </pc:spChg>
        <pc:spChg chg="add mod">
          <ac:chgData name="Nadine Gayle (1816824)" userId="6fa8c65c-732b-4ad3-958c-9aed021284f8" providerId="ADAL" clId="{CAB40F0E-FCCE-4E7F-9D29-723DBAB65E15}" dt="2020-03-13T10:33:52.337" v="3138" actId="20577"/>
          <ac:spMkLst>
            <pc:docMk/>
            <pc:sldMk cId="2479205523" sldId="266"/>
            <ac:spMk id="6" creationId="{D27EFCBA-73BA-4670-96BC-5277E026D18D}"/>
          </ac:spMkLst>
        </pc:spChg>
        <pc:picChg chg="add del">
          <ac:chgData name="Nadine Gayle (1816824)" userId="6fa8c65c-732b-4ad3-958c-9aed021284f8" providerId="ADAL" clId="{CAB40F0E-FCCE-4E7F-9D29-723DBAB65E15}" dt="2020-03-13T10:58:23.464" v="3151" actId="478"/>
          <ac:picMkLst>
            <pc:docMk/>
            <pc:sldMk cId="2479205523" sldId="266"/>
            <ac:picMk id="2" creationId="{FBA1671E-F812-4534-BA6E-6CC5C61A430D}"/>
          </ac:picMkLst>
        </pc:picChg>
        <pc:picChg chg="add mod">
          <ac:chgData name="Nadine Gayle (1816824)" userId="6fa8c65c-732b-4ad3-958c-9aed021284f8" providerId="ADAL" clId="{CAB40F0E-FCCE-4E7F-9D29-723DBAB65E15}" dt="2020-03-13T12:55:17.989" v="5957" actId="14100"/>
          <ac:picMkLst>
            <pc:docMk/>
            <pc:sldMk cId="2479205523" sldId="266"/>
            <ac:picMk id="4" creationId="{2CF8BEAF-A25E-42BF-A72E-8DED076471E9}"/>
          </ac:picMkLst>
        </pc:picChg>
        <pc:picChg chg="add mod">
          <ac:chgData name="Nadine Gayle (1816824)" userId="6fa8c65c-732b-4ad3-958c-9aed021284f8" providerId="ADAL" clId="{CAB40F0E-FCCE-4E7F-9D29-723DBAB65E15}" dt="2020-03-13T11:00:02.752" v="3159" actId="1076"/>
          <ac:picMkLst>
            <pc:docMk/>
            <pc:sldMk cId="2479205523" sldId="266"/>
            <ac:picMk id="5" creationId="{E736709A-CF06-4DD8-9982-005CF783360D}"/>
          </ac:picMkLst>
        </pc:picChg>
      </pc:sldChg>
      <pc:sldChg chg="addSp delSp modSp ord">
        <pc:chgData name="Nadine Gayle (1816824)" userId="6fa8c65c-732b-4ad3-958c-9aed021284f8" providerId="ADAL" clId="{CAB40F0E-FCCE-4E7F-9D29-723DBAB65E15}" dt="2020-03-13T12:42:44.480" v="5799" actId="1076"/>
        <pc:sldMkLst>
          <pc:docMk/>
          <pc:sldMk cId="2045789310" sldId="267"/>
        </pc:sldMkLst>
        <pc:spChg chg="mod">
          <ac:chgData name="Nadine Gayle (1816824)" userId="6fa8c65c-732b-4ad3-958c-9aed021284f8" providerId="ADAL" clId="{CAB40F0E-FCCE-4E7F-9D29-723DBAB65E15}" dt="2020-03-13T12:19:36.461" v="3985" actId="5793"/>
          <ac:spMkLst>
            <pc:docMk/>
            <pc:sldMk cId="2045789310" sldId="267"/>
            <ac:spMk id="2" creationId="{B846BF02-4E7D-48F6-B1C9-AB53C3B7A06C}"/>
          </ac:spMkLst>
        </pc:spChg>
        <pc:spChg chg="del mod">
          <ac:chgData name="Nadine Gayle (1816824)" userId="6fa8c65c-732b-4ad3-958c-9aed021284f8" providerId="ADAL" clId="{CAB40F0E-FCCE-4E7F-9D29-723DBAB65E15}" dt="2020-03-12T23:26:13.827" v="358" actId="478"/>
          <ac:spMkLst>
            <pc:docMk/>
            <pc:sldMk cId="2045789310" sldId="267"/>
            <ac:spMk id="3" creationId="{55A618DA-0CCB-447E-BD17-4F5A5B59EBC7}"/>
          </ac:spMkLst>
        </pc:spChg>
        <pc:spChg chg="add del mod">
          <ac:chgData name="Nadine Gayle (1816824)" userId="6fa8c65c-732b-4ad3-958c-9aed021284f8" providerId="ADAL" clId="{CAB40F0E-FCCE-4E7F-9D29-723DBAB65E15}" dt="2020-03-13T10:58:08.623" v="3149" actId="478"/>
          <ac:spMkLst>
            <pc:docMk/>
            <pc:sldMk cId="2045789310" sldId="267"/>
            <ac:spMk id="3" creationId="{69A77300-1788-4F7C-8794-D7648A79CAC2}"/>
          </ac:spMkLst>
        </pc:spChg>
        <pc:spChg chg="add del mod">
          <ac:chgData name="Nadine Gayle (1816824)" userId="6fa8c65c-732b-4ad3-958c-9aed021284f8" providerId="ADAL" clId="{CAB40F0E-FCCE-4E7F-9D29-723DBAB65E15}" dt="2020-03-13T12:30:32.084" v="5006"/>
          <ac:spMkLst>
            <pc:docMk/>
            <pc:sldMk cId="2045789310" sldId="267"/>
            <ac:spMk id="4" creationId="{1B552FE9-6688-48D0-8A59-239AA5656A6E}"/>
          </ac:spMkLst>
        </pc:spChg>
        <pc:spChg chg="add mod">
          <ac:chgData name="Nadine Gayle (1816824)" userId="6fa8c65c-732b-4ad3-958c-9aed021284f8" providerId="ADAL" clId="{CAB40F0E-FCCE-4E7F-9D29-723DBAB65E15}" dt="2020-03-13T12:42:44.480" v="5799" actId="1076"/>
          <ac:spMkLst>
            <pc:docMk/>
            <pc:sldMk cId="2045789310" sldId="267"/>
            <ac:spMk id="5" creationId="{60E801C7-0D72-46C2-8ED7-9085AB9E322E}"/>
          </ac:spMkLst>
        </pc:spChg>
        <pc:spChg chg="add del mod">
          <ac:chgData name="Nadine Gayle (1816824)" userId="6fa8c65c-732b-4ad3-958c-9aed021284f8" providerId="ADAL" clId="{CAB40F0E-FCCE-4E7F-9D29-723DBAB65E15}" dt="2020-03-12T23:26:16.595" v="359" actId="478"/>
          <ac:spMkLst>
            <pc:docMk/>
            <pc:sldMk cId="2045789310" sldId="267"/>
            <ac:spMk id="5" creationId="{711A917E-D6D5-47D2-8AA1-1BC286CD2640}"/>
          </ac:spMkLst>
        </pc:spChg>
        <pc:spChg chg="add mod">
          <ac:chgData name="Nadine Gayle (1816824)" userId="6fa8c65c-732b-4ad3-958c-9aed021284f8" providerId="ADAL" clId="{CAB40F0E-FCCE-4E7F-9D29-723DBAB65E15}" dt="2020-03-12T23:26:29.112" v="362" actId="1076"/>
          <ac:spMkLst>
            <pc:docMk/>
            <pc:sldMk cId="2045789310" sldId="267"/>
            <ac:spMk id="6" creationId="{70DF1D7F-FB34-4EC4-A20A-3CF5E6682965}"/>
          </ac:spMkLst>
        </pc:spChg>
      </pc:sldChg>
      <pc:sldChg chg="addSp delSp modSp ord">
        <pc:chgData name="Nadine Gayle (1816824)" userId="6fa8c65c-732b-4ad3-958c-9aed021284f8" providerId="ADAL" clId="{CAB40F0E-FCCE-4E7F-9D29-723DBAB65E15}" dt="2020-03-13T02:01:02.491" v="2214" actId="1076"/>
        <pc:sldMkLst>
          <pc:docMk/>
          <pc:sldMk cId="2422979290" sldId="268"/>
        </pc:sldMkLst>
        <pc:spChg chg="mod">
          <ac:chgData name="Nadine Gayle (1816824)" userId="6fa8c65c-732b-4ad3-958c-9aed021284f8" providerId="ADAL" clId="{CAB40F0E-FCCE-4E7F-9D29-723DBAB65E15}" dt="2020-03-12T23:43:17.658" v="464" actId="2711"/>
          <ac:spMkLst>
            <pc:docMk/>
            <pc:sldMk cId="2422979290" sldId="268"/>
            <ac:spMk id="2" creationId="{9FD7DDBF-FCEB-46FE-AF3C-B07E291A372A}"/>
          </ac:spMkLst>
        </pc:spChg>
        <pc:spChg chg="add mod">
          <ac:chgData name="Nadine Gayle (1816824)" userId="6fa8c65c-732b-4ad3-958c-9aed021284f8" providerId="ADAL" clId="{CAB40F0E-FCCE-4E7F-9D29-723DBAB65E15}" dt="2020-03-12T23:26:53.863" v="379" actId="1076"/>
          <ac:spMkLst>
            <pc:docMk/>
            <pc:sldMk cId="2422979290" sldId="268"/>
            <ac:spMk id="3" creationId="{2CA456C3-7A79-473B-A0A6-403D5B73B13E}"/>
          </ac:spMkLst>
        </pc:spChg>
        <pc:spChg chg="del">
          <ac:chgData name="Nadine Gayle (1816824)" userId="6fa8c65c-732b-4ad3-958c-9aed021284f8" providerId="ADAL" clId="{CAB40F0E-FCCE-4E7F-9D29-723DBAB65E15}" dt="2020-03-12T23:34:00.292" v="425" actId="478"/>
          <ac:spMkLst>
            <pc:docMk/>
            <pc:sldMk cId="2422979290" sldId="268"/>
            <ac:spMk id="5" creationId="{4A4F1A82-15DE-4ECC-8C76-42E4F4AA7599}"/>
          </ac:spMkLst>
        </pc:spChg>
        <pc:spChg chg="del">
          <ac:chgData name="Nadine Gayle (1816824)" userId="6fa8c65c-732b-4ad3-958c-9aed021284f8" providerId="ADAL" clId="{CAB40F0E-FCCE-4E7F-9D29-723DBAB65E15}" dt="2020-03-12T23:31:22.259" v="423" actId="478"/>
          <ac:spMkLst>
            <pc:docMk/>
            <pc:sldMk cId="2422979290" sldId="268"/>
            <ac:spMk id="6" creationId="{A57EF361-761E-4068-929E-C419726A6356}"/>
          </ac:spMkLst>
        </pc:spChg>
        <pc:spChg chg="add del mod">
          <ac:chgData name="Nadine Gayle (1816824)" userId="6fa8c65c-732b-4ad3-958c-9aed021284f8" providerId="ADAL" clId="{CAB40F0E-FCCE-4E7F-9D29-723DBAB65E15}" dt="2020-03-12T23:34:04.870" v="426"/>
          <ac:spMkLst>
            <pc:docMk/>
            <pc:sldMk cId="2422979290" sldId="268"/>
            <ac:spMk id="7" creationId="{B4B349DE-24F6-4B0D-BAFD-F1C57B67433F}"/>
          </ac:spMkLst>
        </pc:spChg>
        <pc:spChg chg="add mod">
          <ac:chgData name="Nadine Gayle (1816824)" userId="6fa8c65c-732b-4ad3-958c-9aed021284f8" providerId="ADAL" clId="{CAB40F0E-FCCE-4E7F-9D29-723DBAB65E15}" dt="2020-03-13T02:01:02.491" v="2214" actId="1076"/>
          <ac:spMkLst>
            <pc:docMk/>
            <pc:sldMk cId="2422979290" sldId="268"/>
            <ac:spMk id="10" creationId="{4CCB76B9-C836-4A18-9979-B7CEFC028CA4}"/>
          </ac:spMkLst>
        </pc:spChg>
        <pc:spChg chg="add mod">
          <ac:chgData name="Nadine Gayle (1816824)" userId="6fa8c65c-732b-4ad3-958c-9aed021284f8" providerId="ADAL" clId="{CAB40F0E-FCCE-4E7F-9D29-723DBAB65E15}" dt="2020-03-13T00:58:23.421" v="1260" actId="1076"/>
          <ac:spMkLst>
            <pc:docMk/>
            <pc:sldMk cId="2422979290" sldId="268"/>
            <ac:spMk id="12" creationId="{26C0C60C-41CE-436B-8F0F-A4F077079691}"/>
          </ac:spMkLst>
        </pc:spChg>
        <pc:spChg chg="add mod">
          <ac:chgData name="Nadine Gayle (1816824)" userId="6fa8c65c-732b-4ad3-958c-9aed021284f8" providerId="ADAL" clId="{CAB40F0E-FCCE-4E7F-9D29-723DBAB65E15}" dt="2020-03-13T00:58:27.309" v="1261" actId="1076"/>
          <ac:spMkLst>
            <pc:docMk/>
            <pc:sldMk cId="2422979290" sldId="268"/>
            <ac:spMk id="13" creationId="{65EC3A50-2AD6-4707-A949-DE094E9877D1}"/>
          </ac:spMkLst>
        </pc:spChg>
        <pc:graphicFrameChg chg="add del mod modGraphic">
          <ac:chgData name="Nadine Gayle (1816824)" userId="6fa8c65c-732b-4ad3-958c-9aed021284f8" providerId="ADAL" clId="{CAB40F0E-FCCE-4E7F-9D29-723DBAB65E15}" dt="2020-03-12T23:35:15.082" v="429" actId="478"/>
          <ac:graphicFrameMkLst>
            <pc:docMk/>
            <pc:sldMk cId="2422979290" sldId="268"/>
            <ac:graphicFrameMk id="8" creationId="{C19FD13E-6A39-424F-A8BF-89C49B9B17C4}"/>
          </ac:graphicFrameMkLst>
        </pc:graphicFrameChg>
        <pc:picChg chg="add mod">
          <ac:chgData name="Nadine Gayle (1816824)" userId="6fa8c65c-732b-4ad3-958c-9aed021284f8" providerId="ADAL" clId="{CAB40F0E-FCCE-4E7F-9D29-723DBAB65E15}" dt="2020-03-13T00:56:54.057" v="1239" actId="1076"/>
          <ac:picMkLst>
            <pc:docMk/>
            <pc:sldMk cId="2422979290" sldId="268"/>
            <ac:picMk id="11" creationId="{35181E25-A830-4EC2-B5EB-286F3CD4779E}"/>
          </ac:picMkLst>
        </pc:picChg>
      </pc:sldChg>
      <pc:sldChg chg="addSp delSp modSp ord">
        <pc:chgData name="Nadine Gayle (1816824)" userId="6fa8c65c-732b-4ad3-958c-9aed021284f8" providerId="ADAL" clId="{CAB40F0E-FCCE-4E7F-9D29-723DBAB65E15}" dt="2020-03-13T12:11:22.694" v="3901" actId="207"/>
        <pc:sldMkLst>
          <pc:docMk/>
          <pc:sldMk cId="4195859538" sldId="269"/>
        </pc:sldMkLst>
        <pc:spChg chg="mod">
          <ac:chgData name="Nadine Gayle (1816824)" userId="6fa8c65c-732b-4ad3-958c-9aed021284f8" providerId="ADAL" clId="{CAB40F0E-FCCE-4E7F-9D29-723DBAB65E15}" dt="2020-03-12T23:22:13.309" v="336" actId="1076"/>
          <ac:spMkLst>
            <pc:docMk/>
            <pc:sldMk cId="4195859538" sldId="269"/>
            <ac:spMk id="2" creationId="{E196D301-25A6-46A7-B813-A604907D8566}"/>
          </ac:spMkLst>
        </pc:spChg>
        <pc:spChg chg="mod">
          <ac:chgData name="Nadine Gayle (1816824)" userId="6fa8c65c-732b-4ad3-958c-9aed021284f8" providerId="ADAL" clId="{CAB40F0E-FCCE-4E7F-9D29-723DBAB65E15}" dt="2020-03-13T12:05:03.331" v="3888" actId="255"/>
          <ac:spMkLst>
            <pc:docMk/>
            <pc:sldMk cId="4195859538" sldId="269"/>
            <ac:spMk id="3" creationId="{D3CDAF23-E0EA-4428-8F29-EEC70C6CD1E3}"/>
          </ac:spMkLst>
        </pc:spChg>
        <pc:spChg chg="add mod">
          <ac:chgData name="Nadine Gayle (1816824)" userId="6fa8c65c-732b-4ad3-958c-9aed021284f8" providerId="ADAL" clId="{CAB40F0E-FCCE-4E7F-9D29-723DBAB65E15}" dt="2020-03-12T23:22:09.361" v="335" actId="1076"/>
          <ac:spMkLst>
            <pc:docMk/>
            <pc:sldMk cId="4195859538" sldId="269"/>
            <ac:spMk id="4" creationId="{D15B784F-4545-4CF7-A144-7C2E10A19E59}"/>
          </ac:spMkLst>
        </pc:spChg>
        <pc:spChg chg="add mod">
          <ac:chgData name="Nadine Gayle (1816824)" userId="6fa8c65c-732b-4ad3-958c-9aed021284f8" providerId="ADAL" clId="{CAB40F0E-FCCE-4E7F-9D29-723DBAB65E15}" dt="2020-03-13T12:04:49.743" v="3887" actId="20577"/>
          <ac:spMkLst>
            <pc:docMk/>
            <pc:sldMk cId="4195859538" sldId="269"/>
            <ac:spMk id="5" creationId="{A3B9E3C7-11D4-42F5-8D23-C91FE0469DBC}"/>
          </ac:spMkLst>
        </pc:spChg>
        <pc:spChg chg="add mod">
          <ac:chgData name="Nadine Gayle (1816824)" userId="6fa8c65c-732b-4ad3-958c-9aed021284f8" providerId="ADAL" clId="{CAB40F0E-FCCE-4E7F-9D29-723DBAB65E15}" dt="2020-03-13T12:04:45.862" v="3886" actId="1076"/>
          <ac:spMkLst>
            <pc:docMk/>
            <pc:sldMk cId="4195859538" sldId="269"/>
            <ac:spMk id="6" creationId="{0ABD8BE5-9707-4571-949D-48F5470736BD}"/>
          </ac:spMkLst>
        </pc:spChg>
        <pc:spChg chg="add del mod">
          <ac:chgData name="Nadine Gayle (1816824)" userId="6fa8c65c-732b-4ad3-958c-9aed021284f8" providerId="ADAL" clId="{CAB40F0E-FCCE-4E7F-9D29-723DBAB65E15}" dt="2020-03-13T12:10:41.680" v="3894" actId="478"/>
          <ac:spMkLst>
            <pc:docMk/>
            <pc:sldMk cId="4195859538" sldId="269"/>
            <ac:spMk id="8" creationId="{BDED8DC5-B6CE-4DE0-8FFB-45112556CFF1}"/>
          </ac:spMkLst>
        </pc:spChg>
        <pc:spChg chg="add mod">
          <ac:chgData name="Nadine Gayle (1816824)" userId="6fa8c65c-732b-4ad3-958c-9aed021284f8" providerId="ADAL" clId="{CAB40F0E-FCCE-4E7F-9D29-723DBAB65E15}" dt="2020-03-13T12:11:22.694" v="3901" actId="207"/>
          <ac:spMkLst>
            <pc:docMk/>
            <pc:sldMk cId="4195859538" sldId="269"/>
            <ac:spMk id="9" creationId="{F1B7E852-65E9-4425-954A-69B40DE8ADBA}"/>
          </ac:spMkLst>
        </pc:spChg>
      </pc:sldChg>
      <pc:sldChg chg="addSp modSp ord modAnim">
        <pc:chgData name="Nadine Gayle (1816824)" userId="6fa8c65c-732b-4ad3-958c-9aed021284f8" providerId="ADAL" clId="{CAB40F0E-FCCE-4E7F-9D29-723DBAB65E15}" dt="2020-03-13T10:29:41.447" v="3112"/>
        <pc:sldMkLst>
          <pc:docMk/>
          <pc:sldMk cId="4091265739" sldId="270"/>
        </pc:sldMkLst>
        <pc:spChg chg="mod">
          <ac:chgData name="Nadine Gayle (1816824)" userId="6fa8c65c-732b-4ad3-958c-9aed021284f8" providerId="ADAL" clId="{CAB40F0E-FCCE-4E7F-9D29-723DBAB65E15}" dt="2020-03-12T23:46:04.881" v="490" actId="1076"/>
          <ac:spMkLst>
            <pc:docMk/>
            <pc:sldMk cId="4091265739" sldId="270"/>
            <ac:spMk id="4" creationId="{3AC0B0F9-39DD-444A-8A4D-B4ACEB7728BD}"/>
          </ac:spMkLst>
        </pc:spChg>
        <pc:spChg chg="add mod">
          <ac:chgData name="Nadine Gayle (1816824)" userId="6fa8c65c-732b-4ad3-958c-9aed021284f8" providerId="ADAL" clId="{CAB40F0E-FCCE-4E7F-9D29-723DBAB65E15}" dt="2020-03-12T23:19:28.893" v="320" actId="1076"/>
          <ac:spMkLst>
            <pc:docMk/>
            <pc:sldMk cId="4091265739" sldId="270"/>
            <ac:spMk id="5" creationId="{3C86B33A-93BE-447B-85D0-61DEA7443940}"/>
          </ac:spMkLst>
        </pc:spChg>
        <pc:picChg chg="mod">
          <ac:chgData name="Nadine Gayle (1816824)" userId="6fa8c65c-732b-4ad3-958c-9aed021284f8" providerId="ADAL" clId="{CAB40F0E-FCCE-4E7F-9D29-723DBAB65E15}" dt="2020-03-12T23:46:18.293" v="492" actId="1076"/>
          <ac:picMkLst>
            <pc:docMk/>
            <pc:sldMk cId="4091265739" sldId="270"/>
            <ac:picMk id="6" creationId="{0AD739D5-FF90-42B3-B480-FDAE70F70BB6}"/>
          </ac:picMkLst>
        </pc:picChg>
      </pc:sldChg>
      <pc:sldChg chg="addSp delSp modSp ord">
        <pc:chgData name="Nadine Gayle (1816824)" userId="6fa8c65c-732b-4ad3-958c-9aed021284f8" providerId="ADAL" clId="{CAB40F0E-FCCE-4E7F-9D29-723DBAB65E15}" dt="2020-03-13T10:30:24.582" v="3119"/>
        <pc:sldMkLst>
          <pc:docMk/>
          <pc:sldMk cId="1532448684" sldId="271"/>
        </pc:sldMkLst>
        <pc:spChg chg="add del mod">
          <ac:chgData name="Nadine Gayle (1816824)" userId="6fa8c65c-732b-4ad3-958c-9aed021284f8" providerId="ADAL" clId="{CAB40F0E-FCCE-4E7F-9D29-723DBAB65E15}" dt="2020-03-13T02:02:55.250" v="2219" actId="478"/>
          <ac:spMkLst>
            <pc:docMk/>
            <pc:sldMk cId="1532448684" sldId="271"/>
            <ac:spMk id="2" creationId="{5ACA0C54-C153-46F5-B80A-DF732F968671}"/>
          </ac:spMkLst>
        </pc:spChg>
        <pc:spChg chg="mod">
          <ac:chgData name="Nadine Gayle (1816824)" userId="6fa8c65c-732b-4ad3-958c-9aed021284f8" providerId="ADAL" clId="{CAB40F0E-FCCE-4E7F-9D29-723DBAB65E15}" dt="2020-03-12T23:21:37.587" v="331" actId="1076"/>
          <ac:spMkLst>
            <pc:docMk/>
            <pc:sldMk cId="1532448684" sldId="271"/>
            <ac:spMk id="11" creationId="{7AA0579D-93EB-40D3-8BD9-B8A1A7E0127E}"/>
          </ac:spMkLst>
        </pc:spChg>
      </pc:sldChg>
      <pc:sldChg chg="addSp modSp ord">
        <pc:chgData name="Nadine Gayle (1816824)" userId="6fa8c65c-732b-4ad3-958c-9aed021284f8" providerId="ADAL" clId="{CAB40F0E-FCCE-4E7F-9D29-723DBAB65E15}" dt="2020-03-13T11:32:24.344" v="3802" actId="20577"/>
        <pc:sldMkLst>
          <pc:docMk/>
          <pc:sldMk cId="1275975358" sldId="272"/>
        </pc:sldMkLst>
        <pc:spChg chg="add mod">
          <ac:chgData name="Nadine Gayle (1816824)" userId="6fa8c65c-732b-4ad3-958c-9aed021284f8" providerId="ADAL" clId="{CAB40F0E-FCCE-4E7F-9D29-723DBAB65E15}" dt="2020-03-12T23:20:07.047" v="326" actId="1076"/>
          <ac:spMkLst>
            <pc:docMk/>
            <pc:sldMk cId="1275975358" sldId="272"/>
            <ac:spMk id="2" creationId="{D225FAF2-6ABF-4B8B-AF6F-7F51805D2DD7}"/>
          </ac:spMkLst>
        </pc:spChg>
        <pc:spChg chg="mod">
          <ac:chgData name="Nadine Gayle (1816824)" userId="6fa8c65c-732b-4ad3-958c-9aed021284f8" providerId="ADAL" clId="{CAB40F0E-FCCE-4E7F-9D29-723DBAB65E15}" dt="2020-03-13T11:32:24.344" v="3802" actId="20577"/>
          <ac:spMkLst>
            <pc:docMk/>
            <pc:sldMk cId="1275975358" sldId="272"/>
            <ac:spMk id="3" creationId="{2C50C177-8BA1-4E21-9EBD-DFFBCFB33A23}"/>
          </ac:spMkLst>
        </pc:spChg>
      </pc:sldChg>
      <pc:sldChg chg="addSp delSp modSp ord">
        <pc:chgData name="Nadine Gayle (1816824)" userId="6fa8c65c-732b-4ad3-958c-9aed021284f8" providerId="ADAL" clId="{CAB40F0E-FCCE-4E7F-9D29-723DBAB65E15}" dt="2020-03-13T10:34:05.040" v="3141"/>
        <pc:sldMkLst>
          <pc:docMk/>
          <pc:sldMk cId="1539587213" sldId="273"/>
        </pc:sldMkLst>
        <pc:spChg chg="del">
          <ac:chgData name="Nadine Gayle (1816824)" userId="6fa8c65c-732b-4ad3-958c-9aed021284f8" providerId="ADAL" clId="{CAB40F0E-FCCE-4E7F-9D29-723DBAB65E15}" dt="2020-03-12T23:51:32.886" v="514" actId="478"/>
          <ac:spMkLst>
            <pc:docMk/>
            <pc:sldMk cId="1539587213" sldId="273"/>
            <ac:spMk id="2" creationId="{48C294B5-317A-4B97-BD75-7C226FD5D1E9}"/>
          </ac:spMkLst>
        </pc:spChg>
        <pc:spChg chg="del mod">
          <ac:chgData name="Nadine Gayle (1816824)" userId="6fa8c65c-732b-4ad3-958c-9aed021284f8" providerId="ADAL" clId="{CAB40F0E-FCCE-4E7F-9D29-723DBAB65E15}" dt="2020-03-12T23:51:57.739" v="519" actId="478"/>
          <ac:spMkLst>
            <pc:docMk/>
            <pc:sldMk cId="1539587213" sldId="273"/>
            <ac:spMk id="3" creationId="{CC3A7312-B72B-4834-86E0-29D4020AE565}"/>
          </ac:spMkLst>
        </pc:spChg>
        <pc:spChg chg="add mod">
          <ac:chgData name="Nadine Gayle (1816824)" userId="6fa8c65c-732b-4ad3-958c-9aed021284f8" providerId="ADAL" clId="{CAB40F0E-FCCE-4E7F-9D29-723DBAB65E15}" dt="2020-03-13T00:09:14.787" v="668" actId="1076"/>
          <ac:spMkLst>
            <pc:docMk/>
            <pc:sldMk cId="1539587213" sldId="273"/>
            <ac:spMk id="5" creationId="{0DFEF16F-B831-4777-A633-8BA0634CF1F8}"/>
          </ac:spMkLst>
        </pc:spChg>
        <pc:spChg chg="add mod">
          <ac:chgData name="Nadine Gayle (1816824)" userId="6fa8c65c-732b-4ad3-958c-9aed021284f8" providerId="ADAL" clId="{CAB40F0E-FCCE-4E7F-9D29-723DBAB65E15}" dt="2020-03-13T00:08:52.206" v="664" actId="1076"/>
          <ac:spMkLst>
            <pc:docMk/>
            <pc:sldMk cId="1539587213" sldId="273"/>
            <ac:spMk id="6" creationId="{7FD34973-9101-4B6F-AE76-153F8DE65DD2}"/>
          </ac:spMkLst>
        </pc:spChg>
        <pc:spChg chg="add mod">
          <ac:chgData name="Nadine Gayle (1816824)" userId="6fa8c65c-732b-4ad3-958c-9aed021284f8" providerId="ADAL" clId="{CAB40F0E-FCCE-4E7F-9D29-723DBAB65E15}" dt="2020-03-13T00:08:55.980" v="665" actId="1076"/>
          <ac:spMkLst>
            <pc:docMk/>
            <pc:sldMk cId="1539587213" sldId="273"/>
            <ac:spMk id="7" creationId="{3F89AEF2-7485-4B56-9BF6-66C3BB7D9091}"/>
          </ac:spMkLst>
        </pc:spChg>
        <pc:spChg chg="add mod">
          <ac:chgData name="Nadine Gayle (1816824)" userId="6fa8c65c-732b-4ad3-958c-9aed021284f8" providerId="ADAL" clId="{CAB40F0E-FCCE-4E7F-9D29-723DBAB65E15}" dt="2020-03-13T00:09:00.632" v="666" actId="1076"/>
          <ac:spMkLst>
            <pc:docMk/>
            <pc:sldMk cId="1539587213" sldId="273"/>
            <ac:spMk id="8" creationId="{4C18E10F-493A-4B66-945D-E6AD8463A1B2}"/>
          </ac:spMkLst>
        </pc:spChg>
        <pc:spChg chg="add mod">
          <ac:chgData name="Nadine Gayle (1816824)" userId="6fa8c65c-732b-4ad3-958c-9aed021284f8" providerId="ADAL" clId="{CAB40F0E-FCCE-4E7F-9D29-723DBAB65E15}" dt="2020-03-13T00:09:06.941" v="667" actId="1076"/>
          <ac:spMkLst>
            <pc:docMk/>
            <pc:sldMk cId="1539587213" sldId="273"/>
            <ac:spMk id="9" creationId="{A2011F8D-1460-4F6E-A6FD-7E9D1A54E3B7}"/>
          </ac:spMkLst>
        </pc:spChg>
        <pc:spChg chg="add mod">
          <ac:chgData name="Nadine Gayle (1816824)" userId="6fa8c65c-732b-4ad3-958c-9aed021284f8" providerId="ADAL" clId="{CAB40F0E-FCCE-4E7F-9D29-723DBAB65E15}" dt="2020-03-13T00:09:19.406" v="669" actId="1076"/>
          <ac:spMkLst>
            <pc:docMk/>
            <pc:sldMk cId="1539587213" sldId="273"/>
            <ac:spMk id="10" creationId="{272830FA-9173-4C52-B8EF-0285BE25DBF6}"/>
          </ac:spMkLst>
        </pc:spChg>
        <pc:spChg chg="add mod">
          <ac:chgData name="Nadine Gayle (1816824)" userId="6fa8c65c-732b-4ad3-958c-9aed021284f8" providerId="ADAL" clId="{CAB40F0E-FCCE-4E7F-9D29-723DBAB65E15}" dt="2020-03-13T10:34:05.040" v="3141"/>
          <ac:spMkLst>
            <pc:docMk/>
            <pc:sldMk cId="1539587213" sldId="273"/>
            <ac:spMk id="11" creationId="{1E6F4E67-A2F9-4E4F-8FEC-9200B9C4D237}"/>
          </ac:spMkLst>
        </pc:spChg>
      </pc:sldChg>
      <pc:sldChg chg="addSp delSp modSp ord">
        <pc:chgData name="Nadine Gayle (1816824)" userId="6fa8c65c-732b-4ad3-958c-9aed021284f8" providerId="ADAL" clId="{CAB40F0E-FCCE-4E7F-9D29-723DBAB65E15}" dt="2020-03-13T01:48:17.034" v="1891"/>
        <pc:sldMkLst>
          <pc:docMk/>
          <pc:sldMk cId="1548729337" sldId="274"/>
        </pc:sldMkLst>
        <pc:spChg chg="del">
          <ac:chgData name="Nadine Gayle (1816824)" userId="6fa8c65c-732b-4ad3-958c-9aed021284f8" providerId="ADAL" clId="{CAB40F0E-FCCE-4E7F-9D29-723DBAB65E15}" dt="2020-03-12T22:48:43.023" v="215" actId="478"/>
          <ac:spMkLst>
            <pc:docMk/>
            <pc:sldMk cId="1548729337" sldId="274"/>
            <ac:spMk id="2" creationId="{C60F3301-A8FF-42C6-8FF7-2541B08C6A7D}"/>
          </ac:spMkLst>
        </pc:spChg>
        <pc:spChg chg="del">
          <ac:chgData name="Nadine Gayle (1816824)" userId="6fa8c65c-732b-4ad3-958c-9aed021284f8" providerId="ADAL" clId="{CAB40F0E-FCCE-4E7F-9D29-723DBAB65E15}" dt="2020-03-12T22:48:02.417" v="210"/>
          <ac:spMkLst>
            <pc:docMk/>
            <pc:sldMk cId="1548729337" sldId="274"/>
            <ac:spMk id="3" creationId="{28E7BD57-9DDC-410B-9ECD-046198579A22}"/>
          </ac:spMkLst>
        </pc:spChg>
        <pc:spChg chg="add del mod">
          <ac:chgData name="Nadine Gayle (1816824)" userId="6fa8c65c-732b-4ad3-958c-9aed021284f8" providerId="ADAL" clId="{CAB40F0E-FCCE-4E7F-9D29-723DBAB65E15}" dt="2020-03-12T22:48:35.804" v="213" actId="478"/>
          <ac:spMkLst>
            <pc:docMk/>
            <pc:sldMk cId="1548729337" sldId="274"/>
            <ac:spMk id="4" creationId="{16C0B843-0916-4364-91F6-0E2F23703428}"/>
          </ac:spMkLst>
        </pc:spChg>
        <pc:spChg chg="add del mod">
          <ac:chgData name="Nadine Gayle (1816824)" userId="6fa8c65c-732b-4ad3-958c-9aed021284f8" providerId="ADAL" clId="{CAB40F0E-FCCE-4E7F-9D29-723DBAB65E15}" dt="2020-03-12T22:48:39.392" v="214" actId="478"/>
          <ac:spMkLst>
            <pc:docMk/>
            <pc:sldMk cId="1548729337" sldId="274"/>
            <ac:spMk id="6" creationId="{8EDC6C95-0037-4293-966E-CDFF9906FB6F}"/>
          </ac:spMkLst>
        </pc:spChg>
        <pc:spChg chg="add del">
          <ac:chgData name="Nadine Gayle (1816824)" userId="6fa8c65c-732b-4ad3-958c-9aed021284f8" providerId="ADAL" clId="{CAB40F0E-FCCE-4E7F-9D29-723DBAB65E15}" dt="2020-03-12T22:49:06.923" v="217" actId="478"/>
          <ac:spMkLst>
            <pc:docMk/>
            <pc:sldMk cId="1548729337" sldId="274"/>
            <ac:spMk id="7" creationId="{04C7CE33-7106-4563-BD8E-4764C27301EA}"/>
          </ac:spMkLst>
        </pc:spChg>
        <pc:spChg chg="add mod">
          <ac:chgData name="Nadine Gayle (1816824)" userId="6fa8c65c-732b-4ad3-958c-9aed021284f8" providerId="ADAL" clId="{CAB40F0E-FCCE-4E7F-9D29-723DBAB65E15}" dt="2020-03-12T23:42:13.763" v="457" actId="1076"/>
          <ac:spMkLst>
            <pc:docMk/>
            <pc:sldMk cId="1548729337" sldId="274"/>
            <ac:spMk id="8" creationId="{8FADE8DF-155F-4E63-A93C-648AC29BA2D7}"/>
          </ac:spMkLst>
        </pc:spChg>
        <pc:spChg chg="add del mod">
          <ac:chgData name="Nadine Gayle (1816824)" userId="6fa8c65c-732b-4ad3-958c-9aed021284f8" providerId="ADAL" clId="{CAB40F0E-FCCE-4E7F-9D29-723DBAB65E15}" dt="2020-03-12T23:42:46.223" v="460"/>
          <ac:spMkLst>
            <pc:docMk/>
            <pc:sldMk cId="1548729337" sldId="274"/>
            <ac:spMk id="9" creationId="{83B63703-0599-4CEA-99D0-EA3F76CFB696}"/>
          </ac:spMkLst>
        </pc:spChg>
        <pc:spChg chg="add mod">
          <ac:chgData name="Nadine Gayle (1816824)" userId="6fa8c65c-732b-4ad3-958c-9aed021284f8" providerId="ADAL" clId="{CAB40F0E-FCCE-4E7F-9D29-723DBAB65E15}" dt="2020-03-12T23:43:55.863" v="470" actId="207"/>
          <ac:spMkLst>
            <pc:docMk/>
            <pc:sldMk cId="1548729337" sldId="274"/>
            <ac:spMk id="11" creationId="{A32D4BC1-9A74-4E6E-A535-1C682F90DB79}"/>
          </ac:spMkLst>
        </pc:spChg>
        <pc:spChg chg="add mod">
          <ac:chgData name="Nadine Gayle (1816824)" userId="6fa8c65c-732b-4ad3-958c-9aed021284f8" providerId="ADAL" clId="{CAB40F0E-FCCE-4E7F-9D29-723DBAB65E15}" dt="2020-03-12T23:44:27.359" v="489" actId="1076"/>
          <ac:spMkLst>
            <pc:docMk/>
            <pc:sldMk cId="1548729337" sldId="274"/>
            <ac:spMk id="12" creationId="{3D18DFA3-9CCA-43B8-8FF7-D6E992AABC18}"/>
          </ac:spMkLst>
        </pc:spChg>
        <pc:graphicFrameChg chg="add mod modGraphic">
          <ac:chgData name="Nadine Gayle (1816824)" userId="6fa8c65c-732b-4ad3-958c-9aed021284f8" providerId="ADAL" clId="{CAB40F0E-FCCE-4E7F-9D29-723DBAB65E15}" dt="2020-03-12T23:44:06.179" v="471" actId="1076"/>
          <ac:graphicFrameMkLst>
            <pc:docMk/>
            <pc:sldMk cId="1548729337" sldId="274"/>
            <ac:graphicFrameMk id="10" creationId="{87E830D0-AD8C-46DB-A436-768AA9E2C73F}"/>
          </ac:graphicFrameMkLst>
        </pc:graphicFrameChg>
        <pc:picChg chg="add del">
          <ac:chgData name="Nadine Gayle (1816824)" userId="6fa8c65c-732b-4ad3-958c-9aed021284f8" providerId="ADAL" clId="{CAB40F0E-FCCE-4E7F-9D29-723DBAB65E15}" dt="2020-03-12T22:48:08.225" v="211" actId="478"/>
          <ac:picMkLst>
            <pc:docMk/>
            <pc:sldMk cId="1548729337" sldId="274"/>
            <ac:picMk id="1026" creationId="{C9021279-13DA-4962-8CAD-D68523055522}"/>
          </ac:picMkLst>
        </pc:picChg>
      </pc:sldChg>
      <pc:sldChg chg="addSp delSp modSp mod setBg">
        <pc:chgData name="Nadine Gayle (1816824)" userId="6fa8c65c-732b-4ad3-958c-9aed021284f8" providerId="ADAL" clId="{CAB40F0E-FCCE-4E7F-9D29-723DBAB65E15}" dt="2020-03-13T11:57:05.138" v="3861" actId="1076"/>
        <pc:sldMkLst>
          <pc:docMk/>
          <pc:sldMk cId="4234865044" sldId="275"/>
        </pc:sldMkLst>
        <pc:spChg chg="mod">
          <ac:chgData name="Nadine Gayle (1816824)" userId="6fa8c65c-732b-4ad3-958c-9aed021284f8" providerId="ADAL" clId="{CAB40F0E-FCCE-4E7F-9D29-723DBAB65E15}" dt="2020-03-13T02:42:55.131" v="2444" actId="1076"/>
          <ac:spMkLst>
            <pc:docMk/>
            <pc:sldMk cId="4234865044" sldId="275"/>
            <ac:spMk id="2" creationId="{A1EB528E-82A0-4020-A4F5-86F873707D09}"/>
          </ac:spMkLst>
        </pc:spChg>
        <pc:spChg chg="mod">
          <ac:chgData name="Nadine Gayle (1816824)" userId="6fa8c65c-732b-4ad3-958c-9aed021284f8" providerId="ADAL" clId="{CAB40F0E-FCCE-4E7F-9D29-723DBAB65E15}" dt="2020-03-13T11:57:05.138" v="3861" actId="1076"/>
          <ac:spMkLst>
            <pc:docMk/>
            <pc:sldMk cId="4234865044" sldId="275"/>
            <ac:spMk id="3" creationId="{A65DE34F-8E56-4497-BE86-8EFBF3733343}"/>
          </ac:spMkLst>
        </pc:spChg>
        <pc:spChg chg="add mod">
          <ac:chgData name="Nadine Gayle (1816824)" userId="6fa8c65c-732b-4ad3-958c-9aed021284f8" providerId="ADAL" clId="{CAB40F0E-FCCE-4E7F-9D29-723DBAB65E15}" dt="2020-03-13T02:02:18.871" v="2216" actId="26606"/>
          <ac:spMkLst>
            <pc:docMk/>
            <pc:sldMk cId="4234865044" sldId="275"/>
            <ac:spMk id="4" creationId="{93CF626B-203C-48DE-A98D-219B6D45F436}"/>
          </ac:spMkLst>
        </pc:spChg>
        <pc:spChg chg="add mod">
          <ac:chgData name="Nadine Gayle (1816824)" userId="6fa8c65c-732b-4ad3-958c-9aed021284f8" providerId="ADAL" clId="{CAB40F0E-FCCE-4E7F-9D29-723DBAB65E15}" dt="2020-03-13T03:18:03.163" v="2533" actId="1076"/>
          <ac:spMkLst>
            <pc:docMk/>
            <pc:sldMk cId="4234865044" sldId="275"/>
            <ac:spMk id="6" creationId="{31D2FC60-6CBD-408F-8E13-D339917F592D}"/>
          </ac:spMkLst>
        </pc:spChg>
        <pc:spChg chg="add mod">
          <ac:chgData name="Nadine Gayle (1816824)" userId="6fa8c65c-732b-4ad3-958c-9aed021284f8" providerId="ADAL" clId="{CAB40F0E-FCCE-4E7F-9D29-723DBAB65E15}" dt="2020-03-13T03:18:08.689" v="2534" actId="1076"/>
          <ac:spMkLst>
            <pc:docMk/>
            <pc:sldMk cId="4234865044" sldId="275"/>
            <ac:spMk id="7" creationId="{4F8A1E80-D58B-4FE8-A4D1-1FF2D937D27D}"/>
          </ac:spMkLst>
        </pc:spChg>
        <pc:spChg chg="add mod">
          <ac:chgData name="Nadine Gayle (1816824)" userId="6fa8c65c-732b-4ad3-958c-9aed021284f8" providerId="ADAL" clId="{CAB40F0E-FCCE-4E7F-9D29-723DBAB65E15}" dt="2020-03-13T03:17:31.192" v="2532" actId="1076"/>
          <ac:spMkLst>
            <pc:docMk/>
            <pc:sldMk cId="4234865044" sldId="275"/>
            <ac:spMk id="8" creationId="{CC65F09E-E37B-4AB6-B26E-3531CA2160A6}"/>
          </ac:spMkLst>
        </pc:spChg>
        <pc:spChg chg="add del">
          <ac:chgData name="Nadine Gayle (1816824)" userId="6fa8c65c-732b-4ad3-958c-9aed021284f8" providerId="ADAL" clId="{CAB40F0E-FCCE-4E7F-9D29-723DBAB65E15}" dt="2020-03-13T02:42:47.643" v="2443" actId="26606"/>
          <ac:spMkLst>
            <pc:docMk/>
            <pc:sldMk cId="4234865044" sldId="275"/>
            <ac:spMk id="10" creationId="{A65AC7D1-EAA9-48F5-B509-60A7F50BF703}"/>
          </ac:spMkLst>
        </pc:spChg>
        <pc:spChg chg="add del">
          <ac:chgData name="Nadine Gayle (1816824)" userId="6fa8c65c-732b-4ad3-958c-9aed021284f8" providerId="ADAL" clId="{CAB40F0E-FCCE-4E7F-9D29-723DBAB65E15}" dt="2020-03-13T02:42:47.643" v="2443" actId="26606"/>
          <ac:spMkLst>
            <pc:docMk/>
            <pc:sldMk cId="4234865044" sldId="275"/>
            <ac:spMk id="12" creationId="{D6320AF9-619A-4175-865B-5663E1AEF4C5}"/>
          </ac:spMkLst>
        </pc:spChg>
        <pc:spChg chg="add del">
          <ac:chgData name="Nadine Gayle (1816824)" userId="6fa8c65c-732b-4ad3-958c-9aed021284f8" providerId="ADAL" clId="{CAB40F0E-FCCE-4E7F-9D29-723DBAB65E15}" dt="2020-03-13T02:42:47.643" v="2443" actId="26606"/>
          <ac:spMkLst>
            <pc:docMk/>
            <pc:sldMk cId="4234865044" sldId="275"/>
            <ac:spMk id="18" creationId="{7E018740-5C2B-4A41-AC1A-7E68D1EC1954}"/>
          </ac:spMkLst>
        </pc:spChg>
        <pc:spChg chg="add del">
          <ac:chgData name="Nadine Gayle (1816824)" userId="6fa8c65c-732b-4ad3-958c-9aed021284f8" providerId="ADAL" clId="{CAB40F0E-FCCE-4E7F-9D29-723DBAB65E15}" dt="2020-03-13T02:42:47.643" v="2443" actId="26606"/>
          <ac:spMkLst>
            <pc:docMk/>
            <pc:sldMk cId="4234865044" sldId="275"/>
            <ac:spMk id="20" creationId="{166F75A4-C475-4941-8EE2-B80A06A2C1BB}"/>
          </ac:spMkLst>
        </pc:spChg>
        <pc:spChg chg="add del">
          <ac:chgData name="Nadine Gayle (1816824)" userId="6fa8c65c-732b-4ad3-958c-9aed021284f8" providerId="ADAL" clId="{CAB40F0E-FCCE-4E7F-9D29-723DBAB65E15}" dt="2020-03-13T02:42:47.643" v="2443" actId="26606"/>
          <ac:spMkLst>
            <pc:docMk/>
            <pc:sldMk cId="4234865044" sldId="275"/>
            <ac:spMk id="22" creationId="{A032553A-72E8-4B0D-8405-FF9771C9AF05}"/>
          </ac:spMkLst>
        </pc:spChg>
        <pc:spChg chg="add del">
          <ac:chgData name="Nadine Gayle (1816824)" userId="6fa8c65c-732b-4ad3-958c-9aed021284f8" providerId="ADAL" clId="{CAB40F0E-FCCE-4E7F-9D29-723DBAB65E15}" dt="2020-03-13T02:42:47.643" v="2443" actId="26606"/>
          <ac:spMkLst>
            <pc:docMk/>
            <pc:sldMk cId="4234865044" sldId="275"/>
            <ac:spMk id="24" creationId="{765800AC-C3B9-498E-87BC-29FAE4C76B21}"/>
          </ac:spMkLst>
        </pc:spChg>
        <pc:spChg chg="add del">
          <ac:chgData name="Nadine Gayle (1816824)" userId="6fa8c65c-732b-4ad3-958c-9aed021284f8" providerId="ADAL" clId="{CAB40F0E-FCCE-4E7F-9D29-723DBAB65E15}" dt="2020-03-13T02:42:47.643" v="2443" actId="26606"/>
          <ac:spMkLst>
            <pc:docMk/>
            <pc:sldMk cId="4234865044" sldId="275"/>
            <ac:spMk id="26" creationId="{1F9D6ACB-2FF4-49F9-978A-E0D5327FC635}"/>
          </ac:spMkLst>
        </pc:spChg>
        <pc:spChg chg="add del">
          <ac:chgData name="Nadine Gayle (1816824)" userId="6fa8c65c-732b-4ad3-958c-9aed021284f8" providerId="ADAL" clId="{CAB40F0E-FCCE-4E7F-9D29-723DBAB65E15}" dt="2020-03-13T02:42:47.643" v="2443" actId="26606"/>
          <ac:spMkLst>
            <pc:docMk/>
            <pc:sldMk cId="4234865044" sldId="275"/>
            <ac:spMk id="28" creationId="{A5EC319D-0FEA-4B95-A3EA-01E35672C95B}"/>
          </ac:spMkLst>
        </pc:spChg>
        <pc:picChg chg="add mod ord">
          <ac:chgData name="Nadine Gayle (1816824)" userId="6fa8c65c-732b-4ad3-958c-9aed021284f8" providerId="ADAL" clId="{CAB40F0E-FCCE-4E7F-9D29-723DBAB65E15}" dt="2020-03-13T11:56:58.969" v="3857" actId="1076"/>
          <ac:picMkLst>
            <pc:docMk/>
            <pc:sldMk cId="4234865044" sldId="275"/>
            <ac:picMk id="5" creationId="{79B3B246-315D-4453-9AC3-90BD0FC18D4C}"/>
          </ac:picMkLst>
        </pc:picChg>
        <pc:cxnChg chg="add del">
          <ac:chgData name="Nadine Gayle (1816824)" userId="6fa8c65c-732b-4ad3-958c-9aed021284f8" providerId="ADAL" clId="{CAB40F0E-FCCE-4E7F-9D29-723DBAB65E15}" dt="2020-03-13T02:42:47.643" v="2443" actId="26606"/>
          <ac:cxnSpMkLst>
            <pc:docMk/>
            <pc:sldMk cId="4234865044" sldId="275"/>
            <ac:cxnSpMk id="14" creationId="{063B6EC6-D752-4EE7-908B-F8F19E8C7FEA}"/>
          </ac:cxnSpMkLst>
        </pc:cxnChg>
        <pc:cxnChg chg="add del">
          <ac:chgData name="Nadine Gayle (1816824)" userId="6fa8c65c-732b-4ad3-958c-9aed021284f8" providerId="ADAL" clId="{CAB40F0E-FCCE-4E7F-9D29-723DBAB65E15}" dt="2020-03-13T02:42:47.643" v="2443" actId="26606"/>
          <ac:cxnSpMkLst>
            <pc:docMk/>
            <pc:sldMk cId="4234865044" sldId="275"/>
            <ac:cxnSpMk id="16" creationId="{EFECD4E8-AD3E-4228-82A2-9461958EA94D}"/>
          </ac:cxnSpMkLst>
        </pc:cxnChg>
      </pc:sldChg>
      <pc:sldChg chg="del">
        <pc:chgData name="Nadine Gayle (1816824)" userId="6fa8c65c-732b-4ad3-958c-9aed021284f8" providerId="ADAL" clId="{CAB40F0E-FCCE-4E7F-9D29-723DBAB65E15}" dt="2020-03-12T23:33:08.338" v="424" actId="2696"/>
        <pc:sldMkLst>
          <pc:docMk/>
          <pc:sldMk cId="1899876985" sldId="276"/>
        </pc:sldMkLst>
      </pc:sldChg>
      <pc:sldChg chg="addSp delSp modSp add">
        <pc:chgData name="Nadine Gayle (1816824)" userId="6fa8c65c-732b-4ad3-958c-9aed021284f8" providerId="ADAL" clId="{CAB40F0E-FCCE-4E7F-9D29-723DBAB65E15}" dt="2020-03-13T01:48:05.075" v="1889"/>
        <pc:sldMkLst>
          <pc:docMk/>
          <pc:sldMk cId="3159608934" sldId="276"/>
        </pc:sldMkLst>
        <pc:spChg chg="del">
          <ac:chgData name="Nadine Gayle (1816824)" userId="6fa8c65c-732b-4ad3-958c-9aed021284f8" providerId="ADAL" clId="{CAB40F0E-FCCE-4E7F-9D29-723DBAB65E15}" dt="2020-03-13T00:21:30.861" v="674" actId="478"/>
          <ac:spMkLst>
            <pc:docMk/>
            <pc:sldMk cId="3159608934" sldId="276"/>
            <ac:spMk id="2" creationId="{CA43666F-E8BA-4F56-922A-55AF37349776}"/>
          </ac:spMkLst>
        </pc:spChg>
        <pc:spChg chg="del">
          <ac:chgData name="Nadine Gayle (1816824)" userId="6fa8c65c-732b-4ad3-958c-9aed021284f8" providerId="ADAL" clId="{CAB40F0E-FCCE-4E7F-9D29-723DBAB65E15}" dt="2020-03-13T00:21:38.651" v="675" actId="478"/>
          <ac:spMkLst>
            <pc:docMk/>
            <pc:sldMk cId="3159608934" sldId="276"/>
            <ac:spMk id="3" creationId="{45229564-E596-4799-AB40-8DABEBD0C982}"/>
          </ac:spMkLst>
        </pc:spChg>
        <pc:spChg chg="add del mod">
          <ac:chgData name="Nadine Gayle (1816824)" userId="6fa8c65c-732b-4ad3-958c-9aed021284f8" providerId="ADAL" clId="{CAB40F0E-FCCE-4E7F-9D29-723DBAB65E15}" dt="2020-03-13T00:47:14.607" v="811" actId="478"/>
          <ac:spMkLst>
            <pc:docMk/>
            <pc:sldMk cId="3159608934" sldId="276"/>
            <ac:spMk id="4" creationId="{CDE5B969-B8AC-4DA0-8897-D577FCEB7F56}"/>
          </ac:spMkLst>
        </pc:spChg>
        <pc:spChg chg="add del">
          <ac:chgData name="Nadine Gayle (1816824)" userId="6fa8c65c-732b-4ad3-958c-9aed021284f8" providerId="ADAL" clId="{CAB40F0E-FCCE-4E7F-9D29-723DBAB65E15}" dt="2020-03-13T01:01:11.724" v="1265"/>
          <ac:spMkLst>
            <pc:docMk/>
            <pc:sldMk cId="3159608934" sldId="276"/>
            <ac:spMk id="5" creationId="{A2B62A0C-E1F0-489D-8051-AA30E182858F}"/>
          </ac:spMkLst>
        </pc:spChg>
        <pc:spChg chg="add mod">
          <ac:chgData name="Nadine Gayle (1816824)" userId="6fa8c65c-732b-4ad3-958c-9aed021284f8" providerId="ADAL" clId="{CAB40F0E-FCCE-4E7F-9D29-723DBAB65E15}" dt="2020-03-13T01:36:42.092" v="1607" actId="1076"/>
          <ac:spMkLst>
            <pc:docMk/>
            <pc:sldMk cId="3159608934" sldId="276"/>
            <ac:spMk id="8" creationId="{AF16A23A-F2DC-4B9D-B138-D79A63C955E8}"/>
          </ac:spMkLst>
        </pc:spChg>
        <pc:spChg chg="add mod">
          <ac:chgData name="Nadine Gayle (1816824)" userId="6fa8c65c-732b-4ad3-958c-9aed021284f8" providerId="ADAL" clId="{CAB40F0E-FCCE-4E7F-9D29-723DBAB65E15}" dt="2020-03-13T01:36:36.755" v="1606" actId="1076"/>
          <ac:spMkLst>
            <pc:docMk/>
            <pc:sldMk cId="3159608934" sldId="276"/>
            <ac:spMk id="9" creationId="{AE6128F3-93EE-4E2A-8537-FB80D436EFEE}"/>
          </ac:spMkLst>
        </pc:spChg>
        <pc:spChg chg="add mod">
          <ac:chgData name="Nadine Gayle (1816824)" userId="6fa8c65c-732b-4ad3-958c-9aed021284f8" providerId="ADAL" clId="{CAB40F0E-FCCE-4E7F-9D29-723DBAB65E15}" dt="2020-03-13T01:42:01.986" v="1714" actId="1076"/>
          <ac:spMkLst>
            <pc:docMk/>
            <pc:sldMk cId="3159608934" sldId="276"/>
            <ac:spMk id="14" creationId="{6D3158CF-C04F-44E9-8747-9E603841928F}"/>
          </ac:spMkLst>
        </pc:spChg>
        <pc:spChg chg="add mod">
          <ac:chgData name="Nadine Gayle (1816824)" userId="6fa8c65c-732b-4ad3-958c-9aed021284f8" providerId="ADAL" clId="{CAB40F0E-FCCE-4E7F-9D29-723DBAB65E15}" dt="2020-03-13T01:42:07.181" v="1715" actId="1076"/>
          <ac:spMkLst>
            <pc:docMk/>
            <pc:sldMk cId="3159608934" sldId="276"/>
            <ac:spMk id="18" creationId="{001533B0-DA4E-4AC7-A921-A033AD3B5F5E}"/>
          </ac:spMkLst>
        </pc:spChg>
        <pc:spChg chg="add mod">
          <ac:chgData name="Nadine Gayle (1816824)" userId="6fa8c65c-732b-4ad3-958c-9aed021284f8" providerId="ADAL" clId="{CAB40F0E-FCCE-4E7F-9D29-723DBAB65E15}" dt="2020-03-13T01:42:36.899" v="1721" actId="1076"/>
          <ac:spMkLst>
            <pc:docMk/>
            <pc:sldMk cId="3159608934" sldId="276"/>
            <ac:spMk id="19" creationId="{8BD2E481-3941-4343-8B7D-F1EB2B6D63DA}"/>
          </ac:spMkLst>
        </pc:spChg>
        <pc:spChg chg="add mod">
          <ac:chgData name="Nadine Gayle (1816824)" userId="6fa8c65c-732b-4ad3-958c-9aed021284f8" providerId="ADAL" clId="{CAB40F0E-FCCE-4E7F-9D29-723DBAB65E15}" dt="2020-03-13T01:42:32.778" v="1720" actId="1076"/>
          <ac:spMkLst>
            <pc:docMk/>
            <pc:sldMk cId="3159608934" sldId="276"/>
            <ac:spMk id="20" creationId="{B11D1670-6669-49EE-A0BE-E50FF4886F25}"/>
          </ac:spMkLst>
        </pc:spChg>
        <pc:spChg chg="add mod">
          <ac:chgData name="Nadine Gayle (1816824)" userId="6fa8c65c-732b-4ad3-958c-9aed021284f8" providerId="ADAL" clId="{CAB40F0E-FCCE-4E7F-9D29-723DBAB65E15}" dt="2020-03-13T01:42:45.696" v="1723" actId="1076"/>
          <ac:spMkLst>
            <pc:docMk/>
            <pc:sldMk cId="3159608934" sldId="276"/>
            <ac:spMk id="21" creationId="{7E9B225E-13E2-4AC3-B46F-560578C212DA}"/>
          </ac:spMkLst>
        </pc:spChg>
        <pc:spChg chg="add mod">
          <ac:chgData name="Nadine Gayle (1816824)" userId="6fa8c65c-732b-4ad3-958c-9aed021284f8" providerId="ADAL" clId="{CAB40F0E-FCCE-4E7F-9D29-723DBAB65E15}" dt="2020-03-13T01:43:02.973" v="1725" actId="1076"/>
          <ac:spMkLst>
            <pc:docMk/>
            <pc:sldMk cId="3159608934" sldId="276"/>
            <ac:spMk id="22" creationId="{42FC9DE6-F8D0-4735-BEDC-F7495DAF9DC4}"/>
          </ac:spMkLst>
        </pc:spChg>
        <pc:spChg chg="add mod">
          <ac:chgData name="Nadine Gayle (1816824)" userId="6fa8c65c-732b-4ad3-958c-9aed021284f8" providerId="ADAL" clId="{CAB40F0E-FCCE-4E7F-9D29-723DBAB65E15}" dt="2020-03-13T01:45:07.339" v="1790" actId="1076"/>
          <ac:spMkLst>
            <pc:docMk/>
            <pc:sldMk cId="3159608934" sldId="276"/>
            <ac:spMk id="23" creationId="{1A69755E-C017-44D0-B860-12053D5D63F9}"/>
          </ac:spMkLst>
        </pc:spChg>
        <pc:spChg chg="add mod">
          <ac:chgData name="Nadine Gayle (1816824)" userId="6fa8c65c-732b-4ad3-958c-9aed021284f8" providerId="ADAL" clId="{CAB40F0E-FCCE-4E7F-9D29-723DBAB65E15}" dt="2020-03-13T01:45:15.141" v="1791" actId="1076"/>
          <ac:spMkLst>
            <pc:docMk/>
            <pc:sldMk cId="3159608934" sldId="276"/>
            <ac:spMk id="24" creationId="{C065D8A9-8ECC-4655-B6A6-66E96B260931}"/>
          </ac:spMkLst>
        </pc:spChg>
        <pc:spChg chg="add mod">
          <ac:chgData name="Nadine Gayle (1816824)" userId="6fa8c65c-732b-4ad3-958c-9aed021284f8" providerId="ADAL" clId="{CAB40F0E-FCCE-4E7F-9D29-723DBAB65E15}" dt="2020-03-13T01:44:49.974" v="1781" actId="1076"/>
          <ac:spMkLst>
            <pc:docMk/>
            <pc:sldMk cId="3159608934" sldId="276"/>
            <ac:spMk id="26" creationId="{F78691E6-E8A3-489A-983D-3E19A79635DD}"/>
          </ac:spMkLst>
        </pc:spChg>
        <pc:spChg chg="add mod">
          <ac:chgData name="Nadine Gayle (1816824)" userId="6fa8c65c-732b-4ad3-958c-9aed021284f8" providerId="ADAL" clId="{CAB40F0E-FCCE-4E7F-9D29-723DBAB65E15}" dt="2020-03-13T01:44:54.309" v="1784" actId="1076"/>
          <ac:spMkLst>
            <pc:docMk/>
            <pc:sldMk cId="3159608934" sldId="276"/>
            <ac:spMk id="27" creationId="{33AC5EDE-468D-405C-A707-DB1A8E4DBC87}"/>
          </ac:spMkLst>
        </pc:spChg>
        <pc:spChg chg="add mod">
          <ac:chgData name="Nadine Gayle (1816824)" userId="6fa8c65c-732b-4ad3-958c-9aed021284f8" providerId="ADAL" clId="{CAB40F0E-FCCE-4E7F-9D29-723DBAB65E15}" dt="2020-03-13T01:48:04.240" v="1887" actId="1076"/>
          <ac:spMkLst>
            <pc:docMk/>
            <pc:sldMk cId="3159608934" sldId="276"/>
            <ac:spMk id="28" creationId="{0309B76C-296D-42BC-BA33-3DAA8F215A48}"/>
          </ac:spMkLst>
        </pc:spChg>
        <pc:spChg chg="add mod">
          <ac:chgData name="Nadine Gayle (1816824)" userId="6fa8c65c-732b-4ad3-958c-9aed021284f8" providerId="ADAL" clId="{CAB40F0E-FCCE-4E7F-9D29-723DBAB65E15}" dt="2020-03-13T01:46:04.216" v="1835" actId="1076"/>
          <ac:spMkLst>
            <pc:docMk/>
            <pc:sldMk cId="3159608934" sldId="276"/>
            <ac:spMk id="32" creationId="{AD4FB090-10BF-4653-8772-405A1068217C}"/>
          </ac:spMkLst>
        </pc:spChg>
        <pc:spChg chg="add mod">
          <ac:chgData name="Nadine Gayle (1816824)" userId="6fa8c65c-732b-4ad3-958c-9aed021284f8" providerId="ADAL" clId="{CAB40F0E-FCCE-4E7F-9D29-723DBAB65E15}" dt="2020-03-13T01:44:40.747" v="1778" actId="1076"/>
          <ac:spMkLst>
            <pc:docMk/>
            <pc:sldMk cId="3159608934" sldId="276"/>
            <ac:spMk id="33" creationId="{4CFC2992-0003-42ED-900C-892DC18E4152}"/>
          </ac:spMkLst>
        </pc:spChg>
        <pc:spChg chg="add mod">
          <ac:chgData name="Nadine Gayle (1816824)" userId="6fa8c65c-732b-4ad3-958c-9aed021284f8" providerId="ADAL" clId="{CAB40F0E-FCCE-4E7F-9D29-723DBAB65E15}" dt="2020-03-13T01:47:04.571" v="1876" actId="1076"/>
          <ac:spMkLst>
            <pc:docMk/>
            <pc:sldMk cId="3159608934" sldId="276"/>
            <ac:spMk id="34" creationId="{8082E281-CB02-41B6-A3B7-29491F67084A}"/>
          </ac:spMkLst>
        </pc:spChg>
        <pc:spChg chg="add mod">
          <ac:chgData name="Nadine Gayle (1816824)" userId="6fa8c65c-732b-4ad3-958c-9aed021284f8" providerId="ADAL" clId="{CAB40F0E-FCCE-4E7F-9D29-723DBAB65E15}" dt="2020-03-13T01:47:23.001" v="1881" actId="1076"/>
          <ac:spMkLst>
            <pc:docMk/>
            <pc:sldMk cId="3159608934" sldId="276"/>
            <ac:spMk id="35" creationId="{79614508-F930-4925-ABBA-E019E10658AE}"/>
          </ac:spMkLst>
        </pc:spChg>
        <pc:spChg chg="add del mod">
          <ac:chgData name="Nadine Gayle (1816824)" userId="6fa8c65c-732b-4ad3-958c-9aed021284f8" providerId="ADAL" clId="{CAB40F0E-FCCE-4E7F-9D29-723DBAB65E15}" dt="2020-03-13T01:48:05.075" v="1889"/>
          <ac:spMkLst>
            <pc:docMk/>
            <pc:sldMk cId="3159608934" sldId="276"/>
            <ac:spMk id="36" creationId="{BE9504C6-1161-4277-B9DC-E3A863E27C6E}"/>
          </ac:spMkLst>
        </pc:spChg>
        <pc:picChg chg="add mod">
          <ac:chgData name="Nadine Gayle (1816824)" userId="6fa8c65c-732b-4ad3-958c-9aed021284f8" providerId="ADAL" clId="{CAB40F0E-FCCE-4E7F-9D29-723DBAB65E15}" dt="2020-03-13T01:36:31.843" v="1605" actId="1076"/>
          <ac:picMkLst>
            <pc:docMk/>
            <pc:sldMk cId="3159608934" sldId="276"/>
            <ac:picMk id="6" creationId="{712C87D8-18A9-44E1-97E7-7A12A33A928A}"/>
          </ac:picMkLst>
        </pc:picChg>
        <pc:picChg chg="add del mod">
          <ac:chgData name="Nadine Gayle (1816824)" userId="6fa8c65c-732b-4ad3-958c-9aed021284f8" providerId="ADAL" clId="{CAB40F0E-FCCE-4E7F-9D29-723DBAB65E15}" dt="2020-03-13T01:43:30.687" v="1732" actId="478"/>
          <ac:picMkLst>
            <pc:docMk/>
            <pc:sldMk cId="3159608934" sldId="276"/>
            <ac:picMk id="7" creationId="{897E45EF-892D-4308-88DE-08BD8C051AE1}"/>
          </ac:picMkLst>
        </pc:picChg>
        <pc:picChg chg="add mod">
          <ac:chgData name="Nadine Gayle (1816824)" userId="6fa8c65c-732b-4ad3-958c-9aed021284f8" providerId="ADAL" clId="{CAB40F0E-FCCE-4E7F-9D29-723DBAB65E15}" dt="2020-03-13T01:42:41.358" v="1722" actId="1076"/>
          <ac:picMkLst>
            <pc:docMk/>
            <pc:sldMk cId="3159608934" sldId="276"/>
            <ac:picMk id="10" creationId="{B6EC4E2B-3611-48D6-A35E-97190298F9CC}"/>
          </ac:picMkLst>
        </pc:picChg>
        <pc:picChg chg="add mod">
          <ac:chgData name="Nadine Gayle (1816824)" userId="6fa8c65c-732b-4ad3-958c-9aed021284f8" providerId="ADAL" clId="{CAB40F0E-FCCE-4E7F-9D29-723DBAB65E15}" dt="2020-03-13T01:41:57.428" v="1713" actId="1076"/>
          <ac:picMkLst>
            <pc:docMk/>
            <pc:sldMk cId="3159608934" sldId="276"/>
            <ac:picMk id="11" creationId="{D259056D-FAA3-4380-973E-3F50858EB46C}"/>
          </ac:picMkLst>
        </pc:picChg>
        <pc:picChg chg="add mod">
          <ac:chgData name="Nadine Gayle (1816824)" userId="6fa8c65c-732b-4ad3-958c-9aed021284f8" providerId="ADAL" clId="{CAB40F0E-FCCE-4E7F-9D29-723DBAB65E15}" dt="2020-03-13T01:44:59.840" v="1786" actId="1076"/>
          <ac:picMkLst>
            <pc:docMk/>
            <pc:sldMk cId="3159608934" sldId="276"/>
            <ac:picMk id="12" creationId="{6018F39C-CB1B-4F4A-B1A7-F646F004877E}"/>
          </ac:picMkLst>
        </pc:picChg>
        <pc:picChg chg="add mod">
          <ac:chgData name="Nadine Gayle (1816824)" userId="6fa8c65c-732b-4ad3-958c-9aed021284f8" providerId="ADAL" clId="{CAB40F0E-FCCE-4E7F-9D29-723DBAB65E15}" dt="2020-03-13T01:43:10.898" v="1728" actId="1076"/>
          <ac:picMkLst>
            <pc:docMk/>
            <pc:sldMk cId="3159608934" sldId="276"/>
            <ac:picMk id="13" creationId="{9329F530-F8BC-41E3-904E-B155B89563BF}"/>
          </ac:picMkLst>
        </pc:picChg>
        <pc:picChg chg="add del mod">
          <ac:chgData name="Nadine Gayle (1816824)" userId="6fa8c65c-732b-4ad3-958c-9aed021284f8" providerId="ADAL" clId="{CAB40F0E-FCCE-4E7F-9D29-723DBAB65E15}" dt="2020-03-13T01:32:40.484" v="1553" actId="478"/>
          <ac:picMkLst>
            <pc:docMk/>
            <pc:sldMk cId="3159608934" sldId="276"/>
            <ac:picMk id="15" creationId="{0A8249D0-9A68-4248-9997-F50B2E35CFE8}"/>
          </ac:picMkLst>
        </pc:picChg>
        <pc:picChg chg="add del mod">
          <ac:chgData name="Nadine Gayle (1816824)" userId="6fa8c65c-732b-4ad3-958c-9aed021284f8" providerId="ADAL" clId="{CAB40F0E-FCCE-4E7F-9D29-723DBAB65E15}" dt="2020-03-13T01:31:08.353" v="1520" actId="478"/>
          <ac:picMkLst>
            <pc:docMk/>
            <pc:sldMk cId="3159608934" sldId="276"/>
            <ac:picMk id="16" creationId="{BE6B15F6-AE32-41C5-A230-6EE49B1A9D0D}"/>
          </ac:picMkLst>
        </pc:picChg>
        <pc:picChg chg="add del mod">
          <ac:chgData name="Nadine Gayle (1816824)" userId="6fa8c65c-732b-4ad3-958c-9aed021284f8" providerId="ADAL" clId="{CAB40F0E-FCCE-4E7F-9D29-723DBAB65E15}" dt="2020-03-13T01:32:01.937" v="1537" actId="478"/>
          <ac:picMkLst>
            <pc:docMk/>
            <pc:sldMk cId="3159608934" sldId="276"/>
            <ac:picMk id="17" creationId="{B43D8953-80FC-42FA-8205-25448FF827F9}"/>
          </ac:picMkLst>
        </pc:picChg>
        <pc:picChg chg="add mod">
          <ac:chgData name="Nadine Gayle (1816824)" userId="6fa8c65c-732b-4ad3-958c-9aed021284f8" providerId="ADAL" clId="{CAB40F0E-FCCE-4E7F-9D29-723DBAB65E15}" dt="2020-03-13T01:44:57.175" v="1785" actId="1076"/>
          <ac:picMkLst>
            <pc:docMk/>
            <pc:sldMk cId="3159608934" sldId="276"/>
            <ac:picMk id="25" creationId="{F79FFD82-5C2F-4949-A903-E39F1966BBD1}"/>
          </ac:picMkLst>
        </pc:picChg>
        <pc:picChg chg="add mod">
          <ac:chgData name="Nadine Gayle (1816824)" userId="6fa8c65c-732b-4ad3-958c-9aed021284f8" providerId="ADAL" clId="{CAB40F0E-FCCE-4E7F-9D29-723DBAB65E15}" dt="2020-03-13T01:45:20.262" v="1792" actId="1076"/>
          <ac:picMkLst>
            <pc:docMk/>
            <pc:sldMk cId="3159608934" sldId="276"/>
            <ac:picMk id="29" creationId="{CFC61D57-CD30-44D6-A33E-FAC095B888BC}"/>
          </ac:picMkLst>
        </pc:picChg>
        <pc:picChg chg="add mod">
          <ac:chgData name="Nadine Gayle (1816824)" userId="6fa8c65c-732b-4ad3-958c-9aed021284f8" providerId="ADAL" clId="{CAB40F0E-FCCE-4E7F-9D29-723DBAB65E15}" dt="2020-03-13T01:47:08.002" v="1877" actId="1076"/>
          <ac:picMkLst>
            <pc:docMk/>
            <pc:sldMk cId="3159608934" sldId="276"/>
            <ac:picMk id="30" creationId="{E9BBA7EA-F4EF-4BBC-900B-86B8591A3393}"/>
          </ac:picMkLst>
        </pc:picChg>
        <pc:picChg chg="add mod">
          <ac:chgData name="Nadine Gayle (1816824)" userId="6fa8c65c-732b-4ad3-958c-9aed021284f8" providerId="ADAL" clId="{CAB40F0E-FCCE-4E7F-9D29-723DBAB65E15}" dt="2020-03-13T01:47:25.523" v="1882" actId="1076"/>
          <ac:picMkLst>
            <pc:docMk/>
            <pc:sldMk cId="3159608934" sldId="276"/>
            <ac:picMk id="31" creationId="{D87B83AD-A9D9-4419-931F-F669C4BC4036}"/>
          </ac:picMkLst>
        </pc:picChg>
      </pc:sldChg>
      <pc:sldChg chg="addSp delSp modSp add mod">
        <pc:chgData name="Nadine Gayle (1816824)" userId="6fa8c65c-732b-4ad3-958c-9aed021284f8" providerId="ADAL" clId="{CAB40F0E-FCCE-4E7F-9D29-723DBAB65E15}" dt="2020-03-13T12:16:28.362" v="3934" actId="207"/>
        <pc:sldMkLst>
          <pc:docMk/>
          <pc:sldMk cId="1220620113" sldId="277"/>
        </pc:sldMkLst>
        <pc:spChg chg="mod">
          <ac:chgData name="Nadine Gayle (1816824)" userId="6fa8c65c-732b-4ad3-958c-9aed021284f8" providerId="ADAL" clId="{CAB40F0E-FCCE-4E7F-9D29-723DBAB65E15}" dt="2020-03-13T01:56:52.060" v="2004" actId="1076"/>
          <ac:spMkLst>
            <pc:docMk/>
            <pc:sldMk cId="1220620113" sldId="277"/>
            <ac:spMk id="2" creationId="{C0077D4E-F7DD-425A-A2FE-5781F2BE8B2E}"/>
          </ac:spMkLst>
        </pc:spChg>
        <pc:spChg chg="del mod">
          <ac:chgData name="Nadine Gayle (1816824)" userId="6fa8c65c-732b-4ad3-958c-9aed021284f8" providerId="ADAL" clId="{CAB40F0E-FCCE-4E7F-9D29-723DBAB65E15}" dt="2020-03-13T01:49:14.600" v="1935" actId="478"/>
          <ac:spMkLst>
            <pc:docMk/>
            <pc:sldMk cId="1220620113" sldId="277"/>
            <ac:spMk id="3" creationId="{10682B09-E6AA-4ED6-A8E9-5A53746495E4}"/>
          </ac:spMkLst>
        </pc:spChg>
        <pc:spChg chg="add mod">
          <ac:chgData name="Nadine Gayle (1816824)" userId="6fa8c65c-732b-4ad3-958c-9aed021284f8" providerId="ADAL" clId="{CAB40F0E-FCCE-4E7F-9D29-723DBAB65E15}" dt="2020-03-13T12:16:28.362" v="3934" actId="207"/>
          <ac:spMkLst>
            <pc:docMk/>
            <pc:sldMk cId="1220620113" sldId="277"/>
            <ac:spMk id="3" creationId="{F6636A61-5C5D-4CF5-B1E6-7E457A466D9D}"/>
          </ac:spMkLst>
        </pc:spChg>
        <pc:spChg chg="add mod">
          <ac:chgData name="Nadine Gayle (1816824)" userId="6fa8c65c-732b-4ad3-958c-9aed021284f8" providerId="ADAL" clId="{CAB40F0E-FCCE-4E7F-9D29-723DBAB65E15}" dt="2020-03-13T01:49:07.092" v="1932" actId="1076"/>
          <ac:spMkLst>
            <pc:docMk/>
            <pc:sldMk cId="1220620113" sldId="277"/>
            <ac:spMk id="4" creationId="{85354F3C-F6E6-4EF0-8FFE-27BAC8E16AB6}"/>
          </ac:spMkLst>
        </pc:spChg>
        <pc:spChg chg="add mod">
          <ac:chgData name="Nadine Gayle (1816824)" userId="6fa8c65c-732b-4ad3-958c-9aed021284f8" providerId="ADAL" clId="{CAB40F0E-FCCE-4E7F-9D29-723DBAB65E15}" dt="2020-03-13T03:11:50.703" v="2467" actId="1076"/>
          <ac:spMkLst>
            <pc:docMk/>
            <pc:sldMk cId="1220620113" sldId="277"/>
            <ac:spMk id="6" creationId="{5BE384A6-EE22-4E91-8944-4F9F36C479BD}"/>
          </ac:spMkLst>
        </pc:spChg>
        <pc:graphicFrameChg chg="add del mod modGraphic">
          <ac:chgData name="Nadine Gayle (1816824)" userId="6fa8c65c-732b-4ad3-958c-9aed021284f8" providerId="ADAL" clId="{CAB40F0E-FCCE-4E7F-9D29-723DBAB65E15}" dt="2020-03-13T03:11:04.560" v="2458" actId="478"/>
          <ac:graphicFrameMkLst>
            <pc:docMk/>
            <pc:sldMk cId="1220620113" sldId="277"/>
            <ac:graphicFrameMk id="5" creationId="{6F8C2921-946E-4423-9395-AA9E6DC0E64F}"/>
          </ac:graphicFrameMkLst>
        </pc:graphicFrameChg>
        <pc:graphicFrameChg chg="add mod">
          <ac:chgData name="Nadine Gayle (1816824)" userId="6fa8c65c-732b-4ad3-958c-9aed021284f8" providerId="ADAL" clId="{CAB40F0E-FCCE-4E7F-9D29-723DBAB65E15}" dt="2020-03-13T03:11:34.510" v="2465" actId="1076"/>
          <ac:graphicFrameMkLst>
            <pc:docMk/>
            <pc:sldMk cId="1220620113" sldId="277"/>
            <ac:graphicFrameMk id="7" creationId="{DB1FF9B1-8862-47E1-BF59-1DCA595FC1C9}"/>
          </ac:graphicFrameMkLst>
        </pc:graphicFrameChg>
      </pc:sldChg>
      <pc:sldChg chg="addSp delSp modSp add">
        <pc:chgData name="Nadine Gayle (1816824)" userId="6fa8c65c-732b-4ad3-958c-9aed021284f8" providerId="ADAL" clId="{CAB40F0E-FCCE-4E7F-9D29-723DBAB65E15}" dt="2020-03-13T02:13:42.361" v="2300" actId="1076"/>
        <pc:sldMkLst>
          <pc:docMk/>
          <pc:sldMk cId="2665987689" sldId="278"/>
        </pc:sldMkLst>
        <pc:spChg chg="del">
          <ac:chgData name="Nadine Gayle (1816824)" userId="6fa8c65c-732b-4ad3-958c-9aed021284f8" providerId="ADAL" clId="{CAB40F0E-FCCE-4E7F-9D29-723DBAB65E15}" dt="2020-03-13T02:07:55.691" v="2261" actId="478"/>
          <ac:spMkLst>
            <pc:docMk/>
            <pc:sldMk cId="2665987689" sldId="278"/>
            <ac:spMk id="2" creationId="{C5458E5B-D048-4F2D-AC74-398ECE7C1AA9}"/>
          </ac:spMkLst>
        </pc:spChg>
        <pc:spChg chg="mod">
          <ac:chgData name="Nadine Gayle (1816824)" userId="6fa8c65c-732b-4ad3-958c-9aed021284f8" providerId="ADAL" clId="{CAB40F0E-FCCE-4E7F-9D29-723DBAB65E15}" dt="2020-03-13T02:08:36.666" v="2273" actId="1076"/>
          <ac:spMkLst>
            <pc:docMk/>
            <pc:sldMk cId="2665987689" sldId="278"/>
            <ac:spMk id="3" creationId="{C0B574C5-AD78-40A8-B86E-029F98350A44}"/>
          </ac:spMkLst>
        </pc:spChg>
        <pc:picChg chg="add mod">
          <ac:chgData name="Nadine Gayle (1816824)" userId="6fa8c65c-732b-4ad3-958c-9aed021284f8" providerId="ADAL" clId="{CAB40F0E-FCCE-4E7F-9D29-723DBAB65E15}" dt="2020-03-13T02:09:05.017" v="2276" actId="1076"/>
          <ac:picMkLst>
            <pc:docMk/>
            <pc:sldMk cId="2665987689" sldId="278"/>
            <ac:picMk id="4" creationId="{37375961-942B-41E5-BC7E-27CA3F03C20A}"/>
          </ac:picMkLst>
        </pc:picChg>
        <pc:picChg chg="add mod">
          <ac:chgData name="Nadine Gayle (1816824)" userId="6fa8c65c-732b-4ad3-958c-9aed021284f8" providerId="ADAL" clId="{CAB40F0E-FCCE-4E7F-9D29-723DBAB65E15}" dt="2020-03-13T02:13:42.361" v="2300" actId="1076"/>
          <ac:picMkLst>
            <pc:docMk/>
            <pc:sldMk cId="2665987689" sldId="278"/>
            <ac:picMk id="5" creationId="{64D722B0-AA4F-40E5-89BD-4FE6D4D90A65}"/>
          </ac:picMkLst>
        </pc:picChg>
      </pc:sldChg>
      <pc:sldChg chg="addSp delSp modSp add del">
        <pc:chgData name="Nadine Gayle (1816824)" userId="6fa8c65c-732b-4ad3-958c-9aed021284f8" providerId="ADAL" clId="{CAB40F0E-FCCE-4E7F-9D29-723DBAB65E15}" dt="2020-03-13T09:58:13.308" v="2535" actId="2696"/>
        <pc:sldMkLst>
          <pc:docMk/>
          <pc:sldMk cId="3766389435" sldId="279"/>
        </pc:sldMkLst>
        <pc:spChg chg="del">
          <ac:chgData name="Nadine Gayle (1816824)" userId="6fa8c65c-732b-4ad3-958c-9aed021284f8" providerId="ADAL" clId="{CAB40F0E-FCCE-4E7F-9D29-723DBAB65E15}" dt="2020-03-13T02:10:45.285" v="2278"/>
          <ac:spMkLst>
            <pc:docMk/>
            <pc:sldMk cId="3766389435" sldId="279"/>
            <ac:spMk id="2" creationId="{8771144F-2F25-4F98-B65E-71EA19FA2E9E}"/>
          </ac:spMkLst>
        </pc:spChg>
        <pc:spChg chg="del mod">
          <ac:chgData name="Nadine Gayle (1816824)" userId="6fa8c65c-732b-4ad3-958c-9aed021284f8" providerId="ADAL" clId="{CAB40F0E-FCCE-4E7F-9D29-723DBAB65E15}" dt="2020-03-13T02:12:53.548" v="2294" actId="478"/>
          <ac:spMkLst>
            <pc:docMk/>
            <pc:sldMk cId="3766389435" sldId="279"/>
            <ac:spMk id="3" creationId="{804E9424-5D51-4A6A-BBF0-793D6E598E70}"/>
          </ac:spMkLst>
        </pc:spChg>
        <pc:spChg chg="add mod">
          <ac:chgData name="Nadine Gayle (1816824)" userId="6fa8c65c-732b-4ad3-958c-9aed021284f8" providerId="ADAL" clId="{CAB40F0E-FCCE-4E7F-9D29-723DBAB65E15}" dt="2020-03-13T02:10:50.972" v="2279" actId="1076"/>
          <ac:spMkLst>
            <pc:docMk/>
            <pc:sldMk cId="3766389435" sldId="279"/>
            <ac:spMk id="4" creationId="{DDB05EF5-4B76-471F-B52C-88A78920359E}"/>
          </ac:spMkLst>
        </pc:spChg>
        <pc:spChg chg="add mod">
          <ac:chgData name="Nadine Gayle (1816824)" userId="6fa8c65c-732b-4ad3-958c-9aed021284f8" providerId="ADAL" clId="{CAB40F0E-FCCE-4E7F-9D29-723DBAB65E15}" dt="2020-03-13T02:13:18.063" v="2298" actId="207"/>
          <ac:spMkLst>
            <pc:docMk/>
            <pc:sldMk cId="3766389435" sldId="279"/>
            <ac:spMk id="5" creationId="{B3BCEF91-80B8-495F-9693-5FA8F7A994D8}"/>
          </ac:spMkLst>
        </pc:spChg>
        <pc:picChg chg="add mod">
          <ac:chgData name="Nadine Gayle (1816824)" userId="6fa8c65c-732b-4ad3-958c-9aed021284f8" providerId="ADAL" clId="{CAB40F0E-FCCE-4E7F-9D29-723DBAB65E15}" dt="2020-03-13T02:13:52.117" v="2302" actId="1076"/>
          <ac:picMkLst>
            <pc:docMk/>
            <pc:sldMk cId="3766389435" sldId="279"/>
            <ac:picMk id="6" creationId="{D6A4FE7D-D955-4027-905C-65940B31FB1B}"/>
          </ac:picMkLst>
        </pc:picChg>
      </pc:sldChg>
      <pc:sldChg chg="addSp delSp modSp add ord">
        <pc:chgData name="Nadine Gayle (1816824)" userId="6fa8c65c-732b-4ad3-958c-9aed021284f8" providerId="ADAL" clId="{CAB40F0E-FCCE-4E7F-9D29-723DBAB65E15}" dt="2020-03-13T10:31:41.429" v="3123"/>
        <pc:sldMkLst>
          <pc:docMk/>
          <pc:sldMk cId="2088190758" sldId="280"/>
        </pc:sldMkLst>
        <pc:spChg chg="mod">
          <ac:chgData name="Nadine Gayle (1816824)" userId="6fa8c65c-732b-4ad3-958c-9aed021284f8" providerId="ADAL" clId="{CAB40F0E-FCCE-4E7F-9D29-723DBAB65E15}" dt="2020-03-13T02:35:11.840" v="2413" actId="1076"/>
          <ac:spMkLst>
            <pc:docMk/>
            <pc:sldMk cId="2088190758" sldId="280"/>
            <ac:spMk id="2" creationId="{EDEDA5B9-2D2A-4C18-B0FE-FF051DDA307D}"/>
          </ac:spMkLst>
        </pc:spChg>
        <pc:spChg chg="del">
          <ac:chgData name="Nadine Gayle (1816824)" userId="6fa8c65c-732b-4ad3-958c-9aed021284f8" providerId="ADAL" clId="{CAB40F0E-FCCE-4E7F-9D29-723DBAB65E15}" dt="2020-03-13T02:16:02.648" v="2304" actId="478"/>
          <ac:spMkLst>
            <pc:docMk/>
            <pc:sldMk cId="2088190758" sldId="280"/>
            <ac:spMk id="3" creationId="{2FFA9590-12CE-428E-B5CB-8BB6D124ACA0}"/>
          </ac:spMkLst>
        </pc:spChg>
        <pc:spChg chg="add del">
          <ac:chgData name="Nadine Gayle (1816824)" userId="6fa8c65c-732b-4ad3-958c-9aed021284f8" providerId="ADAL" clId="{CAB40F0E-FCCE-4E7F-9D29-723DBAB65E15}" dt="2020-03-13T02:21:09.916" v="2335" actId="478"/>
          <ac:spMkLst>
            <pc:docMk/>
            <pc:sldMk cId="2088190758" sldId="280"/>
            <ac:spMk id="4" creationId="{9D79CC4E-BC54-4DC3-B2C4-3A9FE778F555}"/>
          </ac:spMkLst>
        </pc:spChg>
        <pc:spChg chg="add del">
          <ac:chgData name="Nadine Gayle (1816824)" userId="6fa8c65c-732b-4ad3-958c-9aed021284f8" providerId="ADAL" clId="{CAB40F0E-FCCE-4E7F-9D29-723DBAB65E15}" dt="2020-03-13T02:22:29.321" v="2337" actId="478"/>
          <ac:spMkLst>
            <pc:docMk/>
            <pc:sldMk cId="2088190758" sldId="280"/>
            <ac:spMk id="5" creationId="{7605C031-02B4-460E-91BD-7CD6312D62C7}"/>
          </ac:spMkLst>
        </pc:spChg>
        <pc:spChg chg="add del mod">
          <ac:chgData name="Nadine Gayle (1816824)" userId="6fa8c65c-732b-4ad3-958c-9aed021284f8" providerId="ADAL" clId="{CAB40F0E-FCCE-4E7F-9D29-723DBAB65E15}" dt="2020-03-13T02:25:41.181" v="2346" actId="478"/>
          <ac:spMkLst>
            <pc:docMk/>
            <pc:sldMk cId="2088190758" sldId="280"/>
            <ac:spMk id="6" creationId="{5C6846A7-B853-4817-AE6A-57DF0D6C5147}"/>
          </ac:spMkLst>
        </pc:spChg>
        <pc:spChg chg="add mod">
          <ac:chgData name="Nadine Gayle (1816824)" userId="6fa8c65c-732b-4ad3-958c-9aed021284f8" providerId="ADAL" clId="{CAB40F0E-FCCE-4E7F-9D29-723DBAB65E15}" dt="2020-03-13T02:27:39.467" v="2349" actId="1076"/>
          <ac:spMkLst>
            <pc:docMk/>
            <pc:sldMk cId="2088190758" sldId="280"/>
            <ac:spMk id="7" creationId="{191314E4-3DD6-43CD-8E66-C3BE3EF21292}"/>
          </ac:spMkLst>
        </pc:spChg>
        <pc:spChg chg="add">
          <ac:chgData name="Nadine Gayle (1816824)" userId="6fa8c65c-732b-4ad3-958c-9aed021284f8" providerId="ADAL" clId="{CAB40F0E-FCCE-4E7F-9D29-723DBAB65E15}" dt="2020-03-13T02:27:52.001" v="2350"/>
          <ac:spMkLst>
            <pc:docMk/>
            <pc:sldMk cId="2088190758" sldId="280"/>
            <ac:spMk id="8" creationId="{03FA6B5E-DC24-4942-BDE8-3481575DAE02}"/>
          </ac:spMkLst>
        </pc:spChg>
        <pc:spChg chg="add mod">
          <ac:chgData name="Nadine Gayle (1816824)" userId="6fa8c65c-732b-4ad3-958c-9aed021284f8" providerId="ADAL" clId="{CAB40F0E-FCCE-4E7F-9D29-723DBAB65E15}" dt="2020-03-13T02:34:56.890" v="2411" actId="2711"/>
          <ac:spMkLst>
            <pc:docMk/>
            <pc:sldMk cId="2088190758" sldId="280"/>
            <ac:spMk id="9" creationId="{D80A6E50-121D-4576-BDEF-C1BC1C00A507}"/>
          </ac:spMkLst>
        </pc:spChg>
        <pc:spChg chg="add mod">
          <ac:chgData name="Nadine Gayle (1816824)" userId="6fa8c65c-732b-4ad3-958c-9aed021284f8" providerId="ADAL" clId="{CAB40F0E-FCCE-4E7F-9D29-723DBAB65E15}" dt="2020-03-13T02:34:42.697" v="2409" actId="1076"/>
          <ac:spMkLst>
            <pc:docMk/>
            <pc:sldMk cId="2088190758" sldId="280"/>
            <ac:spMk id="10" creationId="{D26D722F-440C-4DAF-B0DE-B2DA68121D6E}"/>
          </ac:spMkLst>
        </pc:spChg>
        <pc:spChg chg="add mod">
          <ac:chgData name="Nadine Gayle (1816824)" userId="6fa8c65c-732b-4ad3-958c-9aed021284f8" providerId="ADAL" clId="{CAB40F0E-FCCE-4E7F-9D29-723DBAB65E15}" dt="2020-03-13T02:34:31.671" v="2407" actId="2711"/>
          <ac:spMkLst>
            <pc:docMk/>
            <pc:sldMk cId="2088190758" sldId="280"/>
            <ac:spMk id="11" creationId="{5DCBD27F-D765-4744-B69E-074F009BEA4B}"/>
          </ac:spMkLst>
        </pc:spChg>
        <pc:spChg chg="add mod">
          <ac:chgData name="Nadine Gayle (1816824)" userId="6fa8c65c-732b-4ad3-958c-9aed021284f8" providerId="ADAL" clId="{CAB40F0E-FCCE-4E7F-9D29-723DBAB65E15}" dt="2020-03-13T02:35:03.427" v="2412" actId="2711"/>
          <ac:spMkLst>
            <pc:docMk/>
            <pc:sldMk cId="2088190758" sldId="280"/>
            <ac:spMk id="12" creationId="{DB6C2F31-9BAD-47E3-88A5-6EC0EC22AD28}"/>
          </ac:spMkLst>
        </pc:spChg>
        <pc:spChg chg="add mod">
          <ac:chgData name="Nadine Gayle (1816824)" userId="6fa8c65c-732b-4ad3-958c-9aed021284f8" providerId="ADAL" clId="{CAB40F0E-FCCE-4E7F-9D29-723DBAB65E15}" dt="2020-03-13T02:33:22.211" v="2402" actId="255"/>
          <ac:spMkLst>
            <pc:docMk/>
            <pc:sldMk cId="2088190758" sldId="280"/>
            <ac:spMk id="13" creationId="{29845503-8814-4991-A9B4-584EC4ED5FE7}"/>
          </ac:spMkLst>
        </pc:spChg>
        <pc:spChg chg="add mod">
          <ac:chgData name="Nadine Gayle (1816824)" userId="6fa8c65c-732b-4ad3-958c-9aed021284f8" providerId="ADAL" clId="{CAB40F0E-FCCE-4E7F-9D29-723DBAB65E15}" dt="2020-03-13T02:33:04.741" v="2400" actId="1076"/>
          <ac:spMkLst>
            <pc:docMk/>
            <pc:sldMk cId="2088190758" sldId="280"/>
            <ac:spMk id="14" creationId="{9E3EB43D-0395-415C-A38D-0CA02E3686EB}"/>
          </ac:spMkLst>
        </pc:spChg>
        <pc:spChg chg="add mod">
          <ac:chgData name="Nadine Gayle (1816824)" userId="6fa8c65c-732b-4ad3-958c-9aed021284f8" providerId="ADAL" clId="{CAB40F0E-FCCE-4E7F-9D29-723DBAB65E15}" dt="2020-03-13T02:35:39.254" v="2416" actId="1076"/>
          <ac:spMkLst>
            <pc:docMk/>
            <pc:sldMk cId="2088190758" sldId="280"/>
            <ac:spMk id="21" creationId="{FF8784EF-8164-40C6-8516-A915A407E0C7}"/>
          </ac:spMkLst>
        </pc:spChg>
        <pc:picChg chg="add del mod">
          <ac:chgData name="Nadine Gayle (1816824)" userId="6fa8c65c-732b-4ad3-958c-9aed021284f8" providerId="ADAL" clId="{CAB40F0E-FCCE-4E7F-9D29-723DBAB65E15}" dt="2020-03-13T02:21:02.769" v="2333" actId="478"/>
          <ac:picMkLst>
            <pc:docMk/>
            <pc:sldMk cId="2088190758" sldId="280"/>
            <ac:picMk id="5122" creationId="{CF7A23C2-944D-494A-87CE-8BBD2756C177}"/>
          </ac:picMkLst>
        </pc:picChg>
        <pc:picChg chg="add del mod">
          <ac:chgData name="Nadine Gayle (1816824)" userId="6fa8c65c-732b-4ad3-958c-9aed021284f8" providerId="ADAL" clId="{CAB40F0E-FCCE-4E7F-9D29-723DBAB65E15}" dt="2020-03-13T02:21:02.769" v="2333" actId="478"/>
          <ac:picMkLst>
            <pc:docMk/>
            <pc:sldMk cId="2088190758" sldId="280"/>
            <ac:picMk id="5123" creationId="{82909E20-2E59-4A06-BD7D-B379CF9EC7C0}"/>
          </ac:picMkLst>
        </pc:picChg>
        <pc:picChg chg="add del mod">
          <ac:chgData name="Nadine Gayle (1816824)" userId="6fa8c65c-732b-4ad3-958c-9aed021284f8" providerId="ADAL" clId="{CAB40F0E-FCCE-4E7F-9D29-723DBAB65E15}" dt="2020-03-13T02:21:02.769" v="2333" actId="478"/>
          <ac:picMkLst>
            <pc:docMk/>
            <pc:sldMk cId="2088190758" sldId="280"/>
            <ac:picMk id="5124" creationId="{34C39D6B-D6D6-47EE-997E-35E306C884B5}"/>
          </ac:picMkLst>
        </pc:picChg>
        <pc:picChg chg="add mod">
          <ac:chgData name="Nadine Gayle (1816824)" userId="6fa8c65c-732b-4ad3-958c-9aed021284f8" providerId="ADAL" clId="{CAB40F0E-FCCE-4E7F-9D29-723DBAB65E15}" dt="2020-03-13T02:33:25.456" v="2403" actId="1076"/>
          <ac:picMkLst>
            <pc:docMk/>
            <pc:sldMk cId="2088190758" sldId="280"/>
            <ac:picMk id="5126" creationId="{1C1A3ACC-53F8-4B12-A638-172424D31810}"/>
          </ac:picMkLst>
        </pc:picChg>
        <pc:picChg chg="add mod">
          <ac:chgData name="Nadine Gayle (1816824)" userId="6fa8c65c-732b-4ad3-958c-9aed021284f8" providerId="ADAL" clId="{CAB40F0E-FCCE-4E7F-9D29-723DBAB65E15}" dt="2020-03-13T02:33:29.296" v="2404" actId="1076"/>
          <ac:picMkLst>
            <pc:docMk/>
            <pc:sldMk cId="2088190758" sldId="280"/>
            <ac:picMk id="5127" creationId="{79E609F7-88F8-41A7-973A-FA0ED7F07AE0}"/>
          </ac:picMkLst>
        </pc:picChg>
        <pc:picChg chg="add mod">
          <ac:chgData name="Nadine Gayle (1816824)" userId="6fa8c65c-732b-4ad3-958c-9aed021284f8" providerId="ADAL" clId="{CAB40F0E-FCCE-4E7F-9D29-723DBAB65E15}" dt="2020-03-13T02:33:32.527" v="2405" actId="1076"/>
          <ac:picMkLst>
            <pc:docMk/>
            <pc:sldMk cId="2088190758" sldId="280"/>
            <ac:picMk id="5128" creationId="{FCC54038-713D-43BD-A171-7E750FF7B79B}"/>
          </ac:picMkLst>
        </pc:picChg>
      </pc:sldChg>
      <pc:sldChg chg="addSp delSp modSp add">
        <pc:chgData name="Nadine Gayle (1816824)" userId="6fa8c65c-732b-4ad3-958c-9aed021284f8" providerId="ADAL" clId="{CAB40F0E-FCCE-4E7F-9D29-723DBAB65E15}" dt="2020-03-13T13:09:14.528" v="6166" actId="20577"/>
        <pc:sldMkLst>
          <pc:docMk/>
          <pc:sldMk cId="2824704028" sldId="281"/>
        </pc:sldMkLst>
        <pc:spChg chg="mod">
          <ac:chgData name="Nadine Gayle (1816824)" userId="6fa8c65c-732b-4ad3-958c-9aed021284f8" providerId="ADAL" clId="{CAB40F0E-FCCE-4E7F-9D29-723DBAB65E15}" dt="2020-03-13T02:37:58.630" v="2437" actId="1076"/>
          <ac:spMkLst>
            <pc:docMk/>
            <pc:sldMk cId="2824704028" sldId="281"/>
            <ac:spMk id="2" creationId="{C9CC1A76-2492-4F2F-BAFF-E0190EA5674F}"/>
          </ac:spMkLst>
        </pc:spChg>
        <pc:spChg chg="mod">
          <ac:chgData name="Nadine Gayle (1816824)" userId="6fa8c65c-732b-4ad3-958c-9aed021284f8" providerId="ADAL" clId="{CAB40F0E-FCCE-4E7F-9D29-723DBAB65E15}" dt="2020-03-13T11:21:15.724" v="3734" actId="27636"/>
          <ac:spMkLst>
            <pc:docMk/>
            <pc:sldMk cId="2824704028" sldId="281"/>
            <ac:spMk id="3" creationId="{0BD40877-E2D3-4ED1-9A77-06DFB6A53177}"/>
          </ac:spMkLst>
        </pc:spChg>
        <pc:spChg chg="add mod">
          <ac:chgData name="Nadine Gayle (1816824)" userId="6fa8c65c-732b-4ad3-958c-9aed021284f8" providerId="ADAL" clId="{CAB40F0E-FCCE-4E7F-9D29-723DBAB65E15}" dt="2020-03-13T13:09:14.528" v="6166" actId="20577"/>
          <ac:spMkLst>
            <pc:docMk/>
            <pc:sldMk cId="2824704028" sldId="281"/>
            <ac:spMk id="5" creationId="{C5A5ACE3-4392-454E-B58C-9C88C5B048CB}"/>
          </ac:spMkLst>
        </pc:spChg>
        <pc:spChg chg="add del mod">
          <ac:chgData name="Nadine Gayle (1816824)" userId="6fa8c65c-732b-4ad3-958c-9aed021284f8" providerId="ADAL" clId="{CAB40F0E-FCCE-4E7F-9D29-723DBAB65E15}" dt="2020-03-13T13:06:45.283" v="6121" actId="478"/>
          <ac:spMkLst>
            <pc:docMk/>
            <pc:sldMk cId="2824704028" sldId="281"/>
            <ac:spMk id="7" creationId="{D5817FAE-108D-4AAA-A070-2A048EF4F64C}"/>
          </ac:spMkLst>
        </pc:spChg>
        <pc:picChg chg="add del">
          <ac:chgData name="Nadine Gayle (1816824)" userId="6fa8c65c-732b-4ad3-958c-9aed021284f8" providerId="ADAL" clId="{CAB40F0E-FCCE-4E7F-9D29-723DBAB65E15}" dt="2020-03-13T12:50:55.459" v="5891" actId="478"/>
          <ac:picMkLst>
            <pc:docMk/>
            <pc:sldMk cId="2824704028" sldId="281"/>
            <ac:picMk id="4" creationId="{6C4CDC66-9347-4C33-8207-6E9F85B55435}"/>
          </ac:picMkLst>
        </pc:picChg>
        <pc:picChg chg="add del mod">
          <ac:chgData name="Nadine Gayle (1816824)" userId="6fa8c65c-732b-4ad3-958c-9aed021284f8" providerId="ADAL" clId="{CAB40F0E-FCCE-4E7F-9D29-723DBAB65E15}" dt="2020-03-13T12:55:34.910" v="5962" actId="478"/>
          <ac:picMkLst>
            <pc:docMk/>
            <pc:sldMk cId="2824704028" sldId="281"/>
            <ac:picMk id="6" creationId="{1017637B-C549-4DC5-B0FE-C2CE84175E9C}"/>
          </ac:picMkLst>
        </pc:picChg>
      </pc:sldChg>
      <pc:sldChg chg="addSp delSp modSp add">
        <pc:chgData name="Nadine Gayle (1816824)" userId="6fa8c65c-732b-4ad3-958c-9aed021284f8" providerId="ADAL" clId="{CAB40F0E-FCCE-4E7F-9D29-723DBAB65E15}" dt="2020-03-13T11:44:42.775" v="3814" actId="255"/>
        <pc:sldMkLst>
          <pc:docMk/>
          <pc:sldMk cId="2239950197" sldId="282"/>
        </pc:sldMkLst>
        <pc:spChg chg="mod">
          <ac:chgData name="Nadine Gayle (1816824)" userId="6fa8c65c-732b-4ad3-958c-9aed021284f8" providerId="ADAL" clId="{CAB40F0E-FCCE-4E7F-9D29-723DBAB65E15}" dt="2020-03-13T03:12:34.014" v="2492" actId="20577"/>
          <ac:spMkLst>
            <pc:docMk/>
            <pc:sldMk cId="2239950197" sldId="282"/>
            <ac:spMk id="2" creationId="{A5D4A80A-3327-4D47-9ECB-CB9FFC29C0B8}"/>
          </ac:spMkLst>
        </pc:spChg>
        <pc:spChg chg="del">
          <ac:chgData name="Nadine Gayle (1816824)" userId="6fa8c65c-732b-4ad3-958c-9aed021284f8" providerId="ADAL" clId="{CAB40F0E-FCCE-4E7F-9D29-723DBAB65E15}" dt="2020-03-13T03:12:13.553" v="2480" actId="478"/>
          <ac:spMkLst>
            <pc:docMk/>
            <pc:sldMk cId="2239950197" sldId="282"/>
            <ac:spMk id="3" creationId="{D90BA37B-1870-4AD7-A3D8-B6BA8E926566}"/>
          </ac:spMkLst>
        </pc:spChg>
        <pc:spChg chg="add mod">
          <ac:chgData name="Nadine Gayle (1816824)" userId="6fa8c65c-732b-4ad3-958c-9aed021284f8" providerId="ADAL" clId="{CAB40F0E-FCCE-4E7F-9D29-723DBAB65E15}" dt="2020-03-13T03:13:03.357" v="2518" actId="1076"/>
          <ac:spMkLst>
            <pc:docMk/>
            <pc:sldMk cId="2239950197" sldId="282"/>
            <ac:spMk id="5" creationId="{4B4FC12D-727B-488D-9B3C-3FF0586572BE}"/>
          </ac:spMkLst>
        </pc:spChg>
        <pc:graphicFrameChg chg="add mod modGraphic">
          <ac:chgData name="Nadine Gayle (1816824)" userId="6fa8c65c-732b-4ad3-958c-9aed021284f8" providerId="ADAL" clId="{CAB40F0E-FCCE-4E7F-9D29-723DBAB65E15}" dt="2020-03-13T11:44:42.775" v="3814" actId="255"/>
          <ac:graphicFrameMkLst>
            <pc:docMk/>
            <pc:sldMk cId="2239950197" sldId="282"/>
            <ac:graphicFrameMk id="3" creationId="{99E7372B-1AA0-471D-9364-C188C9AB1A15}"/>
          </ac:graphicFrameMkLst>
        </pc:graphicFrameChg>
        <pc:graphicFrameChg chg="add del mod modGraphic">
          <ac:chgData name="Nadine Gayle (1816824)" userId="6fa8c65c-732b-4ad3-958c-9aed021284f8" providerId="ADAL" clId="{CAB40F0E-FCCE-4E7F-9D29-723DBAB65E15}" dt="2020-03-13T11:44:01.410" v="3805" actId="478"/>
          <ac:graphicFrameMkLst>
            <pc:docMk/>
            <pc:sldMk cId="2239950197" sldId="282"/>
            <ac:graphicFrameMk id="4" creationId="{2E57F4AD-11EA-48B0-AA1A-23647E3AFFBD}"/>
          </ac:graphicFrameMkLst>
        </pc:graphicFrameChg>
      </pc:sldChg>
      <pc:sldChg chg="addSp delSp modSp add">
        <pc:chgData name="Nadine Gayle (1816824)" userId="6fa8c65c-732b-4ad3-958c-9aed021284f8" providerId="ADAL" clId="{CAB40F0E-FCCE-4E7F-9D29-723DBAB65E15}" dt="2020-03-13T10:23:39.225" v="3091" actId="1076"/>
        <pc:sldMkLst>
          <pc:docMk/>
          <pc:sldMk cId="3258884119" sldId="283"/>
        </pc:sldMkLst>
        <pc:spChg chg="mod">
          <ac:chgData name="Nadine Gayle (1816824)" userId="6fa8c65c-732b-4ad3-958c-9aed021284f8" providerId="ADAL" clId="{CAB40F0E-FCCE-4E7F-9D29-723DBAB65E15}" dt="2020-03-13T10:04:35.651" v="2690" actId="1076"/>
          <ac:spMkLst>
            <pc:docMk/>
            <pc:sldMk cId="3258884119" sldId="283"/>
            <ac:spMk id="2" creationId="{31B13987-3F7F-42D3-807E-B411E24D4718}"/>
          </ac:spMkLst>
        </pc:spChg>
        <pc:spChg chg="del mod">
          <ac:chgData name="Nadine Gayle (1816824)" userId="6fa8c65c-732b-4ad3-958c-9aed021284f8" providerId="ADAL" clId="{CAB40F0E-FCCE-4E7F-9D29-723DBAB65E15}" dt="2020-03-13T10:07:29.729" v="2720" actId="478"/>
          <ac:spMkLst>
            <pc:docMk/>
            <pc:sldMk cId="3258884119" sldId="283"/>
            <ac:spMk id="3" creationId="{FDFC5760-1D9B-426A-9307-261615EFE4E1}"/>
          </ac:spMkLst>
        </pc:spChg>
        <pc:spChg chg="del">
          <ac:chgData name="Nadine Gayle (1816824)" userId="6fa8c65c-732b-4ad3-958c-9aed021284f8" providerId="ADAL" clId="{CAB40F0E-FCCE-4E7F-9D29-723DBAB65E15}" dt="2020-03-13T10:09:42.122" v="2731" actId="478"/>
          <ac:spMkLst>
            <pc:docMk/>
            <pc:sldMk cId="3258884119" sldId="283"/>
            <ac:spMk id="4" creationId="{B96601F1-8736-4A88-BEFF-882540329F5D}"/>
          </ac:spMkLst>
        </pc:spChg>
        <pc:spChg chg="add del mod">
          <ac:chgData name="Nadine Gayle (1816824)" userId="6fa8c65c-732b-4ad3-958c-9aed021284f8" providerId="ADAL" clId="{CAB40F0E-FCCE-4E7F-9D29-723DBAB65E15}" dt="2020-03-13T10:07:29.729" v="2720" actId="478"/>
          <ac:spMkLst>
            <pc:docMk/>
            <pc:sldMk cId="3258884119" sldId="283"/>
            <ac:spMk id="5" creationId="{226F19C1-855D-42D0-A2D9-659E97415659}"/>
          </ac:spMkLst>
        </pc:spChg>
        <pc:spChg chg="add del mod">
          <ac:chgData name="Nadine Gayle (1816824)" userId="6fa8c65c-732b-4ad3-958c-9aed021284f8" providerId="ADAL" clId="{CAB40F0E-FCCE-4E7F-9D29-723DBAB65E15}" dt="2020-03-13T10:07:32.283" v="2721"/>
          <ac:spMkLst>
            <pc:docMk/>
            <pc:sldMk cId="3258884119" sldId="283"/>
            <ac:spMk id="6" creationId="{6F171728-7914-43D9-AD8F-564ADDD7D383}"/>
          </ac:spMkLst>
        </pc:spChg>
        <pc:spChg chg="add del mod">
          <ac:chgData name="Nadine Gayle (1816824)" userId="6fa8c65c-732b-4ad3-958c-9aed021284f8" providerId="ADAL" clId="{CAB40F0E-FCCE-4E7F-9D29-723DBAB65E15}" dt="2020-03-13T10:08:57.373" v="2725" actId="478"/>
          <ac:spMkLst>
            <pc:docMk/>
            <pc:sldMk cId="3258884119" sldId="283"/>
            <ac:spMk id="7" creationId="{E97D8EC6-31E6-40B2-81E6-FB0E7D315A8E}"/>
          </ac:spMkLst>
        </pc:spChg>
        <pc:spChg chg="add mod">
          <ac:chgData name="Nadine Gayle (1816824)" userId="6fa8c65c-732b-4ad3-958c-9aed021284f8" providerId="ADAL" clId="{CAB40F0E-FCCE-4E7F-9D29-723DBAB65E15}" dt="2020-03-13T10:22:15.344" v="3084" actId="5793"/>
          <ac:spMkLst>
            <pc:docMk/>
            <pc:sldMk cId="3258884119" sldId="283"/>
            <ac:spMk id="8" creationId="{D1D4DDB0-A53E-4E1B-85EC-A4430F8EBFD1}"/>
          </ac:spMkLst>
        </pc:spChg>
        <pc:spChg chg="add mod">
          <ac:chgData name="Nadine Gayle (1816824)" userId="6fa8c65c-732b-4ad3-958c-9aed021284f8" providerId="ADAL" clId="{CAB40F0E-FCCE-4E7F-9D29-723DBAB65E15}" dt="2020-03-13T10:12:54.179" v="2752" actId="1076"/>
          <ac:spMkLst>
            <pc:docMk/>
            <pc:sldMk cId="3258884119" sldId="283"/>
            <ac:spMk id="10" creationId="{0B5F3754-9287-4F49-AAFA-C18A332B6C1E}"/>
          </ac:spMkLst>
        </pc:spChg>
        <pc:spChg chg="add mod">
          <ac:chgData name="Nadine Gayle (1816824)" userId="6fa8c65c-732b-4ad3-958c-9aed021284f8" providerId="ADAL" clId="{CAB40F0E-FCCE-4E7F-9D29-723DBAB65E15}" dt="2020-03-13T10:23:24.994" v="3087" actId="1076"/>
          <ac:spMkLst>
            <pc:docMk/>
            <pc:sldMk cId="3258884119" sldId="283"/>
            <ac:spMk id="14" creationId="{17A13F51-D262-40F3-98ED-B234F93B1581}"/>
          </ac:spMkLst>
        </pc:spChg>
        <pc:picChg chg="add mod">
          <ac:chgData name="Nadine Gayle (1816824)" userId="6fa8c65c-732b-4ad3-958c-9aed021284f8" providerId="ADAL" clId="{CAB40F0E-FCCE-4E7F-9D29-723DBAB65E15}" dt="2020-03-13T10:23:39.225" v="3091" actId="1076"/>
          <ac:picMkLst>
            <pc:docMk/>
            <pc:sldMk cId="3258884119" sldId="283"/>
            <ac:picMk id="9" creationId="{70BF5322-6864-44F8-A0E9-8A180833DD22}"/>
          </ac:picMkLst>
        </pc:picChg>
        <pc:picChg chg="add mod">
          <ac:chgData name="Nadine Gayle (1816824)" userId="6fa8c65c-732b-4ad3-958c-9aed021284f8" providerId="ADAL" clId="{CAB40F0E-FCCE-4E7F-9D29-723DBAB65E15}" dt="2020-03-13T10:12:10.859" v="2744" actId="1076"/>
          <ac:picMkLst>
            <pc:docMk/>
            <pc:sldMk cId="3258884119" sldId="283"/>
            <ac:picMk id="11" creationId="{669B88CA-792B-4A23-876C-905D0444EAC8}"/>
          </ac:picMkLst>
        </pc:picChg>
        <pc:picChg chg="add mod">
          <ac:chgData name="Nadine Gayle (1816824)" userId="6fa8c65c-732b-4ad3-958c-9aed021284f8" providerId="ADAL" clId="{CAB40F0E-FCCE-4E7F-9D29-723DBAB65E15}" dt="2020-03-13T10:12:50.155" v="2751" actId="1076"/>
          <ac:picMkLst>
            <pc:docMk/>
            <pc:sldMk cId="3258884119" sldId="283"/>
            <ac:picMk id="12" creationId="{8DB6F296-D42A-4731-9294-38F1E88AE0F3}"/>
          </ac:picMkLst>
        </pc:picChg>
        <pc:picChg chg="add mod">
          <ac:chgData name="Nadine Gayle (1816824)" userId="6fa8c65c-732b-4ad3-958c-9aed021284f8" providerId="ADAL" clId="{CAB40F0E-FCCE-4E7F-9D29-723DBAB65E15}" dt="2020-03-13T10:23:34.897" v="3090" actId="1076"/>
          <ac:picMkLst>
            <pc:docMk/>
            <pc:sldMk cId="3258884119" sldId="283"/>
            <ac:picMk id="13" creationId="{75E04FA6-F34E-4F69-ADC5-68FFD5F330CE}"/>
          </ac:picMkLst>
        </pc:picChg>
      </pc:sldChg>
      <pc:sldChg chg="addSp delSp modSp add">
        <pc:chgData name="Nadine Gayle (1816824)" userId="6fa8c65c-732b-4ad3-958c-9aed021284f8" providerId="ADAL" clId="{CAB40F0E-FCCE-4E7F-9D29-723DBAB65E15}" dt="2020-03-13T11:20:29.525" v="3732" actId="12"/>
        <pc:sldMkLst>
          <pc:docMk/>
          <pc:sldMk cId="556488029" sldId="284"/>
        </pc:sldMkLst>
        <pc:spChg chg="mod">
          <ac:chgData name="Nadine Gayle (1816824)" userId="6fa8c65c-732b-4ad3-958c-9aed021284f8" providerId="ADAL" clId="{CAB40F0E-FCCE-4E7F-9D29-723DBAB65E15}" dt="2020-03-13T11:00:40.871" v="3171" actId="1076"/>
          <ac:spMkLst>
            <pc:docMk/>
            <pc:sldMk cId="556488029" sldId="284"/>
            <ac:spMk id="2" creationId="{A831485E-6E2C-4427-9305-619E674E9861}"/>
          </ac:spMkLst>
        </pc:spChg>
        <pc:spChg chg="del">
          <ac:chgData name="Nadine Gayle (1816824)" userId="6fa8c65c-732b-4ad3-958c-9aed021284f8" providerId="ADAL" clId="{CAB40F0E-FCCE-4E7F-9D29-723DBAB65E15}" dt="2020-03-13T11:00:46.440" v="3172" actId="478"/>
          <ac:spMkLst>
            <pc:docMk/>
            <pc:sldMk cId="556488029" sldId="284"/>
            <ac:spMk id="3" creationId="{4962F878-D67C-4CE7-B23F-8573A4A72C5B}"/>
          </ac:spMkLst>
        </pc:spChg>
        <pc:spChg chg="add del mod">
          <ac:chgData name="Nadine Gayle (1816824)" userId="6fa8c65c-732b-4ad3-958c-9aed021284f8" providerId="ADAL" clId="{CAB40F0E-FCCE-4E7F-9D29-723DBAB65E15}" dt="2020-03-13T11:16:03.087" v="3335" actId="478"/>
          <ac:spMkLst>
            <pc:docMk/>
            <pc:sldMk cId="556488029" sldId="284"/>
            <ac:spMk id="7" creationId="{BF28CACD-8ED6-4489-87C1-0256EF23E5FE}"/>
          </ac:spMkLst>
        </pc:spChg>
        <pc:spChg chg="add mod">
          <ac:chgData name="Nadine Gayle (1816824)" userId="6fa8c65c-732b-4ad3-958c-9aed021284f8" providerId="ADAL" clId="{CAB40F0E-FCCE-4E7F-9D29-723DBAB65E15}" dt="2020-03-13T11:20:29.525" v="3732" actId="12"/>
          <ac:spMkLst>
            <pc:docMk/>
            <pc:sldMk cId="556488029" sldId="284"/>
            <ac:spMk id="8" creationId="{5F3C630D-A8B1-472E-9BD2-558EFCE6D16F}"/>
          </ac:spMkLst>
        </pc:spChg>
        <pc:picChg chg="add mod">
          <ac:chgData name="Nadine Gayle (1816824)" userId="6fa8c65c-732b-4ad3-958c-9aed021284f8" providerId="ADAL" clId="{CAB40F0E-FCCE-4E7F-9D29-723DBAB65E15}" dt="2020-03-13T11:06:06.176" v="3174" actId="1076"/>
          <ac:picMkLst>
            <pc:docMk/>
            <pc:sldMk cId="556488029" sldId="284"/>
            <ac:picMk id="4" creationId="{9097D227-7F62-4F06-9B3B-89D2F8A38730}"/>
          </ac:picMkLst>
        </pc:picChg>
        <pc:picChg chg="add mod">
          <ac:chgData name="Nadine Gayle (1816824)" userId="6fa8c65c-732b-4ad3-958c-9aed021284f8" providerId="ADAL" clId="{CAB40F0E-FCCE-4E7F-9D29-723DBAB65E15}" dt="2020-03-13T11:18:37.618" v="3646" actId="1076"/>
          <ac:picMkLst>
            <pc:docMk/>
            <pc:sldMk cId="556488029" sldId="284"/>
            <ac:picMk id="5" creationId="{AAC31F1E-2ED9-4831-B913-2F354FA83F22}"/>
          </ac:picMkLst>
        </pc:picChg>
        <pc:picChg chg="add mod">
          <ac:chgData name="Nadine Gayle (1816824)" userId="6fa8c65c-732b-4ad3-958c-9aed021284f8" providerId="ADAL" clId="{CAB40F0E-FCCE-4E7F-9D29-723DBAB65E15}" dt="2020-03-13T11:13:58.715" v="3185" actId="14100"/>
          <ac:picMkLst>
            <pc:docMk/>
            <pc:sldMk cId="556488029" sldId="284"/>
            <ac:picMk id="6" creationId="{AA54C5A0-FBDF-4742-B8CC-51CAFEA7C640}"/>
          </ac:picMkLst>
        </pc:picChg>
      </pc:sldChg>
      <pc:sldChg chg="addSp delSp modSp add">
        <pc:chgData name="Nadine Gayle (1816824)" userId="6fa8c65c-732b-4ad3-958c-9aed021284f8" providerId="ADAL" clId="{CAB40F0E-FCCE-4E7F-9D29-723DBAB65E15}" dt="2020-03-13T11:57:45.193" v="3880" actId="1076"/>
        <pc:sldMkLst>
          <pc:docMk/>
          <pc:sldMk cId="191684914" sldId="285"/>
        </pc:sldMkLst>
        <pc:spChg chg="mod">
          <ac:chgData name="Nadine Gayle (1816824)" userId="6fa8c65c-732b-4ad3-958c-9aed021284f8" providerId="ADAL" clId="{CAB40F0E-FCCE-4E7F-9D29-723DBAB65E15}" dt="2020-03-13T11:22:03.511" v="3757" actId="1076"/>
          <ac:spMkLst>
            <pc:docMk/>
            <pc:sldMk cId="191684914" sldId="285"/>
            <ac:spMk id="2" creationId="{9357FC83-8664-49E9-8215-558C1D2DEB29}"/>
          </ac:spMkLst>
        </pc:spChg>
        <pc:spChg chg="del mod">
          <ac:chgData name="Nadine Gayle (1816824)" userId="6fa8c65c-732b-4ad3-958c-9aed021284f8" providerId="ADAL" clId="{CAB40F0E-FCCE-4E7F-9D29-723DBAB65E15}" dt="2020-03-13T11:51:24.502" v="3816" actId="478"/>
          <ac:spMkLst>
            <pc:docMk/>
            <pc:sldMk cId="191684914" sldId="285"/>
            <ac:spMk id="3" creationId="{E05EEEC4-103C-4D80-8DBF-74E5CA86400E}"/>
          </ac:spMkLst>
        </pc:spChg>
        <pc:spChg chg="add del mod">
          <ac:chgData name="Nadine Gayle (1816824)" userId="6fa8c65c-732b-4ad3-958c-9aed021284f8" providerId="ADAL" clId="{CAB40F0E-FCCE-4E7F-9D29-723DBAB65E15}" dt="2020-03-13T11:51:25.938" v="3817" actId="478"/>
          <ac:spMkLst>
            <pc:docMk/>
            <pc:sldMk cId="191684914" sldId="285"/>
            <ac:spMk id="5" creationId="{51BAFBB9-94CB-4332-983E-763C1E269E03}"/>
          </ac:spMkLst>
        </pc:spChg>
        <pc:spChg chg="add mod">
          <ac:chgData name="Nadine Gayle (1816824)" userId="6fa8c65c-732b-4ad3-958c-9aed021284f8" providerId="ADAL" clId="{CAB40F0E-FCCE-4E7F-9D29-723DBAB65E15}" dt="2020-03-13T11:55:54.226" v="3848" actId="255"/>
          <ac:spMkLst>
            <pc:docMk/>
            <pc:sldMk cId="191684914" sldId="285"/>
            <ac:spMk id="7" creationId="{82423145-2047-4B96-A747-928D61EEE4C6}"/>
          </ac:spMkLst>
        </pc:spChg>
        <pc:spChg chg="add mod">
          <ac:chgData name="Nadine Gayle (1816824)" userId="6fa8c65c-732b-4ad3-958c-9aed021284f8" providerId="ADAL" clId="{CAB40F0E-FCCE-4E7F-9D29-723DBAB65E15}" dt="2020-03-13T11:57:25.042" v="3876" actId="1076"/>
          <ac:spMkLst>
            <pc:docMk/>
            <pc:sldMk cId="191684914" sldId="285"/>
            <ac:spMk id="9" creationId="{88FC1C98-44A4-4874-9A20-8A3A09F03DA0}"/>
          </ac:spMkLst>
        </pc:spChg>
        <pc:graphicFrameChg chg="add mod modGraphic">
          <ac:chgData name="Nadine Gayle (1816824)" userId="6fa8c65c-732b-4ad3-958c-9aed021284f8" providerId="ADAL" clId="{CAB40F0E-FCCE-4E7F-9D29-723DBAB65E15}" dt="2020-03-13T11:57:45.193" v="3880" actId="1076"/>
          <ac:graphicFrameMkLst>
            <pc:docMk/>
            <pc:sldMk cId="191684914" sldId="285"/>
            <ac:graphicFrameMk id="6" creationId="{072FE8EE-3092-4903-9E5F-DD3B966EE0AA}"/>
          </ac:graphicFrameMkLst>
        </pc:graphicFrameChg>
        <pc:picChg chg="add mod modCrop">
          <ac:chgData name="Nadine Gayle (1816824)" userId="6fa8c65c-732b-4ad3-958c-9aed021284f8" providerId="ADAL" clId="{CAB40F0E-FCCE-4E7F-9D29-723DBAB65E15}" dt="2020-03-13T11:57:40.949" v="3879" actId="1076"/>
          <ac:picMkLst>
            <pc:docMk/>
            <pc:sldMk cId="191684914" sldId="285"/>
            <ac:picMk id="8" creationId="{B76B3D83-EAE5-4B56-9197-5A967E1E4342}"/>
          </ac:picMkLst>
        </pc:picChg>
      </pc:sldChg>
      <pc:sldChg chg="modSp add">
        <pc:chgData name="Nadine Gayle (1816824)" userId="6fa8c65c-732b-4ad3-958c-9aed021284f8" providerId="ADAL" clId="{CAB40F0E-FCCE-4E7F-9D29-723DBAB65E15}" dt="2020-03-13T12:17:29.822" v="3950" actId="20577"/>
        <pc:sldMkLst>
          <pc:docMk/>
          <pc:sldMk cId="2380508792" sldId="286"/>
        </pc:sldMkLst>
        <pc:spChg chg="mod">
          <ac:chgData name="Nadine Gayle (1816824)" userId="6fa8c65c-732b-4ad3-958c-9aed021284f8" providerId="ADAL" clId="{CAB40F0E-FCCE-4E7F-9D29-723DBAB65E15}" dt="2020-03-13T12:12:20.470" v="3926" actId="1076"/>
          <ac:spMkLst>
            <pc:docMk/>
            <pc:sldMk cId="2380508792" sldId="286"/>
            <ac:spMk id="2" creationId="{C502E3F8-C46B-4A3D-89A8-2E99A4921B7A}"/>
          </ac:spMkLst>
        </pc:spChg>
        <pc:spChg chg="mod">
          <ac:chgData name="Nadine Gayle (1816824)" userId="6fa8c65c-732b-4ad3-958c-9aed021284f8" providerId="ADAL" clId="{CAB40F0E-FCCE-4E7F-9D29-723DBAB65E15}" dt="2020-03-13T12:17:29.822" v="3950" actId="20577"/>
          <ac:spMkLst>
            <pc:docMk/>
            <pc:sldMk cId="2380508792" sldId="286"/>
            <ac:spMk id="3" creationId="{3B0C12FB-22F5-4B27-9787-4A4F7C96D40B}"/>
          </ac:spMkLst>
        </pc:spChg>
      </pc:sldChg>
      <pc:sldChg chg="modSp add">
        <pc:chgData name="Nadine Gayle (1816824)" userId="6fa8c65c-732b-4ad3-958c-9aed021284f8" providerId="ADAL" clId="{CAB40F0E-FCCE-4E7F-9D29-723DBAB65E15}" dt="2020-03-13T12:47:12.721" v="5889" actId="14100"/>
        <pc:sldMkLst>
          <pc:docMk/>
          <pc:sldMk cId="2420364155" sldId="287"/>
        </pc:sldMkLst>
        <pc:spChg chg="mod">
          <ac:chgData name="Nadine Gayle (1816824)" userId="6fa8c65c-732b-4ad3-958c-9aed021284f8" providerId="ADAL" clId="{CAB40F0E-FCCE-4E7F-9D29-723DBAB65E15}" dt="2020-03-13T12:30:57.624" v="5009" actId="1076"/>
          <ac:spMkLst>
            <pc:docMk/>
            <pc:sldMk cId="2420364155" sldId="287"/>
            <ac:spMk id="2" creationId="{B9FB81FE-5104-4E6D-B4C9-D23E190178BE}"/>
          </ac:spMkLst>
        </pc:spChg>
        <pc:spChg chg="mod">
          <ac:chgData name="Nadine Gayle (1816824)" userId="6fa8c65c-732b-4ad3-958c-9aed021284f8" providerId="ADAL" clId="{CAB40F0E-FCCE-4E7F-9D29-723DBAB65E15}" dt="2020-03-13T12:47:12.721" v="5889" actId="14100"/>
          <ac:spMkLst>
            <pc:docMk/>
            <pc:sldMk cId="2420364155" sldId="287"/>
            <ac:spMk id="3" creationId="{C5D63B27-C16E-4260-AE7E-F81F99918C1B}"/>
          </ac:spMkLst>
        </pc:spChg>
      </pc:sldChg>
      <pc:sldChg chg="add del">
        <pc:chgData name="Nadine Gayle (1816824)" userId="6fa8c65c-732b-4ad3-958c-9aed021284f8" providerId="ADAL" clId="{CAB40F0E-FCCE-4E7F-9D29-723DBAB65E15}" dt="2020-03-13T13:08:45.384" v="6163" actId="2696"/>
        <pc:sldMkLst>
          <pc:docMk/>
          <pc:sldMk cId="2178048942" sldId="288"/>
        </pc:sldMkLst>
      </pc:sldChg>
    </pc:docChg>
  </pc:docChgLst>
  <pc:docChgLst>
    <pc:chgData name="Nadine Gayle (1816824)" userId="S::1816824@student.uwtsd.ac.uk::6fa8c65c-732b-4ad3-958c-9aed021284f8" providerId="AD" clId="Web-{EEFD4E80-9473-072E-8862-6D5ABF9196B9}"/>
    <pc:docChg chg="modSld">
      <pc:chgData name="Nadine Gayle (1816824)" userId="S::1816824@student.uwtsd.ac.uk::6fa8c65c-732b-4ad3-958c-9aed021284f8" providerId="AD" clId="Web-{EEFD4E80-9473-072E-8862-6D5ABF9196B9}" dt="2020-03-12T22:18:19.131" v="20"/>
      <pc:docMkLst>
        <pc:docMk/>
      </pc:docMkLst>
      <pc:sldChg chg="addSp modSp">
        <pc:chgData name="Nadine Gayle (1816824)" userId="S::1816824@student.uwtsd.ac.uk::6fa8c65c-732b-4ad3-958c-9aed021284f8" providerId="AD" clId="Web-{EEFD4E80-9473-072E-8862-6D5ABF9196B9}" dt="2020-03-12T22:18:19.131" v="20"/>
        <pc:sldMkLst>
          <pc:docMk/>
          <pc:sldMk cId="2970996995" sldId="264"/>
        </pc:sldMkLst>
        <pc:spChg chg="add mod">
          <ac:chgData name="Nadine Gayle (1816824)" userId="S::1816824@student.uwtsd.ac.uk::6fa8c65c-732b-4ad3-958c-9aed021284f8" providerId="AD" clId="Web-{EEFD4E80-9473-072E-8862-6D5ABF9196B9}" dt="2020-03-12T22:17:49.616" v="9" actId="20577"/>
          <ac:spMkLst>
            <pc:docMk/>
            <pc:sldMk cId="2970996995" sldId="264"/>
            <ac:spMk id="3" creationId="{0FAA81EB-0F02-426C-AB5C-4015D1EDBD85}"/>
          </ac:spMkLst>
        </pc:spChg>
        <pc:graphicFrameChg chg="add mod modGraphic">
          <ac:chgData name="Nadine Gayle (1816824)" userId="S::1816824@student.uwtsd.ac.uk::6fa8c65c-732b-4ad3-958c-9aed021284f8" providerId="AD" clId="Web-{EEFD4E80-9473-072E-8862-6D5ABF9196B9}" dt="2020-03-12T22:18:19.131" v="20"/>
          <ac:graphicFrameMkLst>
            <pc:docMk/>
            <pc:sldMk cId="2970996995" sldId="264"/>
            <ac:graphicFrameMk id="5" creationId="{3DA340ED-186C-48F6-BF19-4B98DB4C553B}"/>
          </ac:graphicFrameMkLst>
        </pc:graphicFrameChg>
      </pc:sldChg>
    </pc:docChg>
  </pc:docChgLst>
  <pc:docChgLst>
    <pc:chgData name="Nadine Gayle (1816824)" userId="6fa8c65c-732b-4ad3-958c-9aed021284f8" providerId="ADAL" clId="{EEFDA8F6-84A1-4B74-9C8C-36C828B3CA86}"/>
    <pc:docChg chg="undo custSel mod addSld delSld modSld">
      <pc:chgData name="Nadine Gayle (1816824)" userId="6fa8c65c-732b-4ad3-958c-9aed021284f8" providerId="ADAL" clId="{EEFDA8F6-84A1-4B74-9C8C-36C828B3CA86}" dt="2020-03-07T02:20:53.382" v="2552" actId="20577"/>
      <pc:docMkLst>
        <pc:docMk/>
      </pc:docMkLst>
      <pc:sldChg chg="addSp delSp modSp mod setBg modAnim">
        <pc:chgData name="Nadine Gayle (1816824)" userId="6fa8c65c-732b-4ad3-958c-9aed021284f8" providerId="ADAL" clId="{EEFDA8F6-84A1-4B74-9C8C-36C828B3CA86}" dt="2020-03-07T00:36:42.551" v="1580"/>
        <pc:sldMkLst>
          <pc:docMk/>
          <pc:sldMk cId="3402371617" sldId="256"/>
        </pc:sldMkLst>
        <pc:spChg chg="mod">
          <ac:chgData name="Nadine Gayle (1816824)" userId="6fa8c65c-732b-4ad3-958c-9aed021284f8" providerId="ADAL" clId="{EEFDA8F6-84A1-4B74-9C8C-36C828B3CA86}" dt="2020-03-07T00:31:23.260" v="1571" actId="27636"/>
          <ac:spMkLst>
            <pc:docMk/>
            <pc:sldMk cId="3402371617" sldId="256"/>
            <ac:spMk id="5" creationId="{143D3ECB-3D74-49F3-855C-8E9B79970F85}"/>
          </ac:spMkLst>
        </pc:spChg>
        <pc:spChg chg="mod">
          <ac:chgData name="Nadine Gayle (1816824)" userId="6fa8c65c-732b-4ad3-958c-9aed021284f8" providerId="ADAL" clId="{EEFDA8F6-84A1-4B74-9C8C-36C828B3CA86}" dt="2020-03-07T00:31:02.826" v="1568" actId="1076"/>
          <ac:spMkLst>
            <pc:docMk/>
            <pc:sldMk cId="3402371617" sldId="256"/>
            <ac:spMk id="6" creationId="{9896937C-286D-4F2C-93FB-8E5E30B1602C}"/>
          </ac:spMkLst>
        </pc:spChg>
        <pc:spChg chg="mod">
          <ac:chgData name="Nadine Gayle (1816824)" userId="6fa8c65c-732b-4ad3-958c-9aed021284f8" providerId="ADAL" clId="{EEFDA8F6-84A1-4B74-9C8C-36C828B3CA86}" dt="2020-03-07T00:31:30.339" v="1572" actId="1076"/>
          <ac:spMkLst>
            <pc:docMk/>
            <pc:sldMk cId="3402371617" sldId="256"/>
            <ac:spMk id="8" creationId="{0664C9C7-28F0-4D52-90B4-6AE92160258F}"/>
          </ac:spMkLst>
        </pc:spChg>
        <pc:spChg chg="add">
          <ac:chgData name="Nadine Gayle (1816824)" userId="6fa8c65c-732b-4ad3-958c-9aed021284f8" providerId="ADAL" clId="{EEFDA8F6-84A1-4B74-9C8C-36C828B3CA86}" dt="2020-03-07T00:30:19.554" v="1562" actId="26606"/>
          <ac:spMkLst>
            <pc:docMk/>
            <pc:sldMk cId="3402371617" sldId="256"/>
            <ac:spMk id="25" creationId="{A65AC7D1-EAA9-48F5-B509-60A7F50BF703}"/>
          </ac:spMkLst>
        </pc:spChg>
        <pc:spChg chg="add">
          <ac:chgData name="Nadine Gayle (1816824)" userId="6fa8c65c-732b-4ad3-958c-9aed021284f8" providerId="ADAL" clId="{EEFDA8F6-84A1-4B74-9C8C-36C828B3CA86}" dt="2020-03-07T00:30:19.554" v="1562" actId="26606"/>
          <ac:spMkLst>
            <pc:docMk/>
            <pc:sldMk cId="3402371617" sldId="256"/>
            <ac:spMk id="27" creationId="{D6320AF9-619A-4175-865B-5663E1AEF4C5}"/>
          </ac:spMkLst>
        </pc:spChg>
        <pc:spChg chg="add">
          <ac:chgData name="Nadine Gayle (1816824)" userId="6fa8c65c-732b-4ad3-958c-9aed021284f8" providerId="ADAL" clId="{EEFDA8F6-84A1-4B74-9C8C-36C828B3CA86}" dt="2020-03-07T00:30:19.554" v="1562" actId="26606"/>
          <ac:spMkLst>
            <pc:docMk/>
            <pc:sldMk cId="3402371617" sldId="256"/>
            <ac:spMk id="33" creationId="{7E018740-5C2B-4A41-AC1A-7E68D1EC1954}"/>
          </ac:spMkLst>
        </pc:spChg>
        <pc:spChg chg="add">
          <ac:chgData name="Nadine Gayle (1816824)" userId="6fa8c65c-732b-4ad3-958c-9aed021284f8" providerId="ADAL" clId="{EEFDA8F6-84A1-4B74-9C8C-36C828B3CA86}" dt="2020-03-07T00:30:19.554" v="1562" actId="26606"/>
          <ac:spMkLst>
            <pc:docMk/>
            <pc:sldMk cId="3402371617" sldId="256"/>
            <ac:spMk id="35" creationId="{166F75A4-C475-4941-8EE2-B80A06A2C1BB}"/>
          </ac:spMkLst>
        </pc:spChg>
        <pc:spChg chg="add">
          <ac:chgData name="Nadine Gayle (1816824)" userId="6fa8c65c-732b-4ad3-958c-9aed021284f8" providerId="ADAL" clId="{EEFDA8F6-84A1-4B74-9C8C-36C828B3CA86}" dt="2020-03-07T00:30:19.554" v="1562" actId="26606"/>
          <ac:spMkLst>
            <pc:docMk/>
            <pc:sldMk cId="3402371617" sldId="256"/>
            <ac:spMk id="37" creationId="{A032553A-72E8-4B0D-8405-FF9771C9AF05}"/>
          </ac:spMkLst>
        </pc:spChg>
        <pc:spChg chg="add">
          <ac:chgData name="Nadine Gayle (1816824)" userId="6fa8c65c-732b-4ad3-958c-9aed021284f8" providerId="ADAL" clId="{EEFDA8F6-84A1-4B74-9C8C-36C828B3CA86}" dt="2020-03-07T00:30:19.554" v="1562" actId="26606"/>
          <ac:spMkLst>
            <pc:docMk/>
            <pc:sldMk cId="3402371617" sldId="256"/>
            <ac:spMk id="39" creationId="{765800AC-C3B9-498E-87BC-29FAE4C76B21}"/>
          </ac:spMkLst>
        </pc:spChg>
        <pc:spChg chg="add">
          <ac:chgData name="Nadine Gayle (1816824)" userId="6fa8c65c-732b-4ad3-958c-9aed021284f8" providerId="ADAL" clId="{EEFDA8F6-84A1-4B74-9C8C-36C828B3CA86}" dt="2020-03-07T00:30:19.554" v="1562" actId="26606"/>
          <ac:spMkLst>
            <pc:docMk/>
            <pc:sldMk cId="3402371617" sldId="256"/>
            <ac:spMk id="41" creationId="{1F9D6ACB-2FF4-49F9-978A-E0D5327FC635}"/>
          </ac:spMkLst>
        </pc:spChg>
        <pc:spChg chg="add">
          <ac:chgData name="Nadine Gayle (1816824)" userId="6fa8c65c-732b-4ad3-958c-9aed021284f8" providerId="ADAL" clId="{EEFDA8F6-84A1-4B74-9C8C-36C828B3CA86}" dt="2020-03-07T00:30:19.554" v="1562" actId="26606"/>
          <ac:spMkLst>
            <pc:docMk/>
            <pc:sldMk cId="3402371617" sldId="256"/>
            <ac:spMk id="43" creationId="{A5EC319D-0FEA-4B95-A3EA-01E35672C95B}"/>
          </ac:spMkLst>
        </pc:spChg>
        <pc:grpChg chg="add">
          <ac:chgData name="Nadine Gayle (1816824)" userId="6fa8c65c-732b-4ad3-958c-9aed021284f8" providerId="ADAL" clId="{EEFDA8F6-84A1-4B74-9C8C-36C828B3CA86}" dt="2020-03-07T00:30:19.554" v="1562" actId="26606"/>
          <ac:grpSpMkLst>
            <pc:docMk/>
            <pc:sldMk cId="3402371617" sldId="256"/>
            <ac:grpSpMk id="13" creationId="{1A31CB30-E0E7-4B2C-A3A3-816872C287B4}"/>
          </ac:grpSpMkLst>
        </pc:grpChg>
        <pc:picChg chg="add del mod">
          <ac:chgData name="Nadine Gayle (1816824)" userId="6fa8c65c-732b-4ad3-958c-9aed021284f8" providerId="ADAL" clId="{EEFDA8F6-84A1-4B74-9C8C-36C828B3CA86}" dt="2020-03-07T00:25:56.666" v="1537" actId="478"/>
          <ac:picMkLst>
            <pc:docMk/>
            <pc:sldMk cId="3402371617" sldId="256"/>
            <ac:picMk id="2" creationId="{F832F87E-2DBD-4EF4-B63A-64E0F426C790}"/>
          </ac:picMkLst>
        </pc:picChg>
        <pc:picChg chg="add mod ord">
          <ac:chgData name="Nadine Gayle (1816824)" userId="6fa8c65c-732b-4ad3-958c-9aed021284f8" providerId="ADAL" clId="{EEFDA8F6-84A1-4B74-9C8C-36C828B3CA86}" dt="2020-03-07T00:30:19.554" v="1562" actId="26606"/>
          <ac:picMkLst>
            <pc:docMk/>
            <pc:sldMk cId="3402371617" sldId="256"/>
            <ac:picMk id="4" creationId="{FB294AB9-BF7A-4A0C-A22B-62234DE8F276}"/>
          </ac:picMkLst>
        </pc:picChg>
        <pc:cxnChg chg="add">
          <ac:chgData name="Nadine Gayle (1816824)" userId="6fa8c65c-732b-4ad3-958c-9aed021284f8" providerId="ADAL" clId="{EEFDA8F6-84A1-4B74-9C8C-36C828B3CA86}" dt="2020-03-07T00:30:19.554" v="1562" actId="26606"/>
          <ac:cxnSpMkLst>
            <pc:docMk/>
            <pc:sldMk cId="3402371617" sldId="256"/>
            <ac:cxnSpMk id="29" creationId="{063B6EC6-D752-4EE7-908B-F8F19E8C7FEA}"/>
          </ac:cxnSpMkLst>
        </pc:cxnChg>
        <pc:cxnChg chg="add">
          <ac:chgData name="Nadine Gayle (1816824)" userId="6fa8c65c-732b-4ad3-958c-9aed021284f8" providerId="ADAL" clId="{EEFDA8F6-84A1-4B74-9C8C-36C828B3CA86}" dt="2020-03-07T00:30:19.554" v="1562" actId="26606"/>
          <ac:cxnSpMkLst>
            <pc:docMk/>
            <pc:sldMk cId="3402371617" sldId="256"/>
            <ac:cxnSpMk id="31" creationId="{EFECD4E8-AD3E-4228-82A2-9461958EA94D}"/>
          </ac:cxnSpMkLst>
        </pc:cxnChg>
      </pc:sldChg>
      <pc:sldChg chg="addSp delSp modSp">
        <pc:chgData name="Nadine Gayle (1816824)" userId="6fa8c65c-732b-4ad3-958c-9aed021284f8" providerId="ADAL" clId="{EEFDA8F6-84A1-4B74-9C8C-36C828B3CA86}" dt="2020-03-07T00:41:43.113" v="1612" actId="1076"/>
        <pc:sldMkLst>
          <pc:docMk/>
          <pc:sldMk cId="1068656584" sldId="258"/>
        </pc:sldMkLst>
        <pc:spChg chg="mod">
          <ac:chgData name="Nadine Gayle (1816824)" userId="6fa8c65c-732b-4ad3-958c-9aed021284f8" providerId="ADAL" clId="{EEFDA8F6-84A1-4B74-9C8C-36C828B3CA86}" dt="2020-03-07T00:37:27.444" v="1583" actId="1076"/>
          <ac:spMkLst>
            <pc:docMk/>
            <pc:sldMk cId="1068656584" sldId="258"/>
            <ac:spMk id="3" creationId="{EB92847A-D074-4649-BF01-67748EE1AF96}"/>
          </ac:spMkLst>
        </pc:spChg>
        <pc:spChg chg="mod">
          <ac:chgData name="Nadine Gayle (1816824)" userId="6fa8c65c-732b-4ad3-958c-9aed021284f8" providerId="ADAL" clId="{EEFDA8F6-84A1-4B74-9C8C-36C828B3CA86}" dt="2020-03-07T00:38:05.367" v="1588" actId="20577"/>
          <ac:spMkLst>
            <pc:docMk/>
            <pc:sldMk cId="1068656584" sldId="258"/>
            <ac:spMk id="4" creationId="{7FB7E834-471C-4BFA-A003-2E4E170AA722}"/>
          </ac:spMkLst>
        </pc:spChg>
        <pc:spChg chg="mod">
          <ac:chgData name="Nadine Gayle (1816824)" userId="6fa8c65c-732b-4ad3-958c-9aed021284f8" providerId="ADAL" clId="{EEFDA8F6-84A1-4B74-9C8C-36C828B3CA86}" dt="2020-03-07T00:40:03.292" v="1601" actId="313"/>
          <ac:spMkLst>
            <pc:docMk/>
            <pc:sldMk cId="1068656584" sldId="258"/>
            <ac:spMk id="6" creationId="{06153B1C-F696-48EA-8244-1C0915C0789B}"/>
          </ac:spMkLst>
        </pc:spChg>
        <pc:spChg chg="add del mod">
          <ac:chgData name="Nadine Gayle (1816824)" userId="6fa8c65c-732b-4ad3-958c-9aed021284f8" providerId="ADAL" clId="{EEFDA8F6-84A1-4B74-9C8C-36C828B3CA86}" dt="2020-03-07T00:40:40.503" v="1604" actId="478"/>
          <ac:spMkLst>
            <pc:docMk/>
            <pc:sldMk cId="1068656584" sldId="258"/>
            <ac:spMk id="9" creationId="{F3342877-BD4E-4F6F-A3A0-3A123DD884FE}"/>
          </ac:spMkLst>
        </pc:spChg>
        <pc:spChg chg="add del mod">
          <ac:chgData name="Nadine Gayle (1816824)" userId="6fa8c65c-732b-4ad3-958c-9aed021284f8" providerId="ADAL" clId="{EEFDA8F6-84A1-4B74-9C8C-36C828B3CA86}" dt="2020-03-07T00:41:09.660" v="1607" actId="478"/>
          <ac:spMkLst>
            <pc:docMk/>
            <pc:sldMk cId="1068656584" sldId="258"/>
            <ac:spMk id="10" creationId="{6A6A3537-4FC7-4805-A968-FBB939AEEAA3}"/>
          </ac:spMkLst>
        </pc:spChg>
        <pc:spChg chg="add mod">
          <ac:chgData name="Nadine Gayle (1816824)" userId="6fa8c65c-732b-4ad3-958c-9aed021284f8" providerId="ADAL" clId="{EEFDA8F6-84A1-4B74-9C8C-36C828B3CA86}" dt="2020-03-07T00:41:43.113" v="1612" actId="1076"/>
          <ac:spMkLst>
            <pc:docMk/>
            <pc:sldMk cId="1068656584" sldId="258"/>
            <ac:spMk id="11" creationId="{7F9F5004-C70A-4A5D-B755-09E35B38D229}"/>
          </ac:spMkLst>
        </pc:spChg>
        <pc:picChg chg="add del">
          <ac:chgData name="Nadine Gayle (1816824)" userId="6fa8c65c-732b-4ad3-958c-9aed021284f8" providerId="ADAL" clId="{EEFDA8F6-84A1-4B74-9C8C-36C828B3CA86}" dt="2020-03-07T00:38:36.693" v="1592" actId="478"/>
          <ac:picMkLst>
            <pc:docMk/>
            <pc:sldMk cId="1068656584" sldId="258"/>
            <ac:picMk id="5" creationId="{D9CAD387-8AF8-4C2C-BC4A-B71E94A7F3E0}"/>
          </ac:picMkLst>
        </pc:picChg>
        <pc:picChg chg="add mod">
          <ac:chgData name="Nadine Gayle (1816824)" userId="6fa8c65c-732b-4ad3-958c-9aed021284f8" providerId="ADAL" clId="{EEFDA8F6-84A1-4B74-9C8C-36C828B3CA86}" dt="2020-03-07T00:39:52.385" v="1600" actId="1076"/>
          <ac:picMkLst>
            <pc:docMk/>
            <pc:sldMk cId="1068656584" sldId="258"/>
            <ac:picMk id="8" creationId="{B06CE1E2-D4A8-412F-819F-F228EA8A2E6F}"/>
          </ac:picMkLst>
        </pc:picChg>
        <pc:picChg chg="add del">
          <ac:chgData name="Nadine Gayle (1816824)" userId="6fa8c65c-732b-4ad3-958c-9aed021284f8" providerId="ADAL" clId="{EEFDA8F6-84A1-4B74-9C8C-36C828B3CA86}" dt="2020-03-07T00:40:40.503" v="1604" actId="478"/>
          <ac:picMkLst>
            <pc:docMk/>
            <pc:sldMk cId="1068656584" sldId="258"/>
            <ac:picMk id="2050" creationId="{7D9B06C1-8D95-49D1-A2DF-BC63D161D689}"/>
          </ac:picMkLst>
        </pc:picChg>
        <pc:picChg chg="add del">
          <ac:chgData name="Nadine Gayle (1816824)" userId="6fa8c65c-732b-4ad3-958c-9aed021284f8" providerId="ADAL" clId="{EEFDA8F6-84A1-4B74-9C8C-36C828B3CA86}" dt="2020-03-07T00:41:09.660" v="1607" actId="478"/>
          <ac:picMkLst>
            <pc:docMk/>
            <pc:sldMk cId="1068656584" sldId="258"/>
            <ac:picMk id="2052" creationId="{C32A0EE2-6A67-45DF-855B-C84C9AEC48CA}"/>
          </ac:picMkLst>
        </pc:picChg>
      </pc:sldChg>
      <pc:sldChg chg="addSp delSp modSp modAnim">
        <pc:chgData name="Nadine Gayle (1816824)" userId="6fa8c65c-732b-4ad3-958c-9aed021284f8" providerId="ADAL" clId="{EEFDA8F6-84A1-4B74-9C8C-36C828B3CA86}" dt="2020-03-07T00:59:20.128" v="2222" actId="20577"/>
        <pc:sldMkLst>
          <pc:docMk/>
          <pc:sldMk cId="2932474413" sldId="259"/>
        </pc:sldMkLst>
        <pc:spChg chg="mod">
          <ac:chgData name="Nadine Gayle (1816824)" userId="6fa8c65c-732b-4ad3-958c-9aed021284f8" providerId="ADAL" clId="{EEFDA8F6-84A1-4B74-9C8C-36C828B3CA86}" dt="2020-03-07T00:59:20.128" v="2222" actId="20577"/>
          <ac:spMkLst>
            <pc:docMk/>
            <pc:sldMk cId="2932474413" sldId="259"/>
            <ac:spMk id="2" creationId="{AA1DBFC4-F708-4515-B75D-4CA2F9313437}"/>
          </ac:spMkLst>
        </pc:spChg>
        <pc:spChg chg="mod">
          <ac:chgData name="Nadine Gayle (1816824)" userId="6fa8c65c-732b-4ad3-958c-9aed021284f8" providerId="ADAL" clId="{EEFDA8F6-84A1-4B74-9C8C-36C828B3CA86}" dt="2020-03-07T00:10:12.994" v="1504" actId="1076"/>
          <ac:spMkLst>
            <pc:docMk/>
            <pc:sldMk cId="2932474413" sldId="259"/>
            <ac:spMk id="5" creationId="{13338D54-EA00-44A8-A30F-7906DF9B9A9E}"/>
          </ac:spMkLst>
        </pc:spChg>
        <pc:spChg chg="del mod">
          <ac:chgData name="Nadine Gayle (1816824)" userId="6fa8c65c-732b-4ad3-958c-9aed021284f8" providerId="ADAL" clId="{EEFDA8F6-84A1-4B74-9C8C-36C828B3CA86}" dt="2020-03-07T00:05:39.638" v="1122" actId="478"/>
          <ac:spMkLst>
            <pc:docMk/>
            <pc:sldMk cId="2932474413" sldId="259"/>
            <ac:spMk id="6" creationId="{B78BC2D6-A13A-408C-8849-3AC3304A8384}"/>
          </ac:spMkLst>
        </pc:spChg>
        <pc:spChg chg="add mod">
          <ac:chgData name="Nadine Gayle (1816824)" userId="6fa8c65c-732b-4ad3-958c-9aed021284f8" providerId="ADAL" clId="{EEFDA8F6-84A1-4B74-9C8C-36C828B3CA86}" dt="2020-03-07T00:09:41.762" v="1497" actId="1076"/>
          <ac:spMkLst>
            <pc:docMk/>
            <pc:sldMk cId="2932474413" sldId="259"/>
            <ac:spMk id="11" creationId="{08283E2C-CADC-4D28-8297-190CADF38E2E}"/>
          </ac:spMkLst>
        </pc:spChg>
        <pc:spChg chg="add del mod">
          <ac:chgData name="Nadine Gayle (1816824)" userId="6fa8c65c-732b-4ad3-958c-9aed021284f8" providerId="ADAL" clId="{EEFDA8F6-84A1-4B74-9C8C-36C828B3CA86}" dt="2020-03-07T00:09:44.659" v="1498" actId="478"/>
          <ac:spMkLst>
            <pc:docMk/>
            <pc:sldMk cId="2932474413" sldId="259"/>
            <ac:spMk id="12" creationId="{9604A7D8-977A-4744-B9AC-FA589B60D1CB}"/>
          </ac:spMkLst>
        </pc:spChg>
        <pc:spChg chg="add del mod">
          <ac:chgData name="Nadine Gayle (1816824)" userId="6fa8c65c-732b-4ad3-958c-9aed021284f8" providerId="ADAL" clId="{EEFDA8F6-84A1-4B74-9C8C-36C828B3CA86}" dt="2020-03-07T00:09:53.438" v="1500" actId="478"/>
          <ac:spMkLst>
            <pc:docMk/>
            <pc:sldMk cId="2932474413" sldId="259"/>
            <ac:spMk id="16" creationId="{1D382C0F-7366-440D-A6E4-78CE171EA22A}"/>
          </ac:spMkLst>
        </pc:spChg>
        <pc:spChg chg="add mod">
          <ac:chgData name="Nadine Gayle (1816824)" userId="6fa8c65c-732b-4ad3-958c-9aed021284f8" providerId="ADAL" clId="{EEFDA8F6-84A1-4B74-9C8C-36C828B3CA86}" dt="2020-03-07T00:09:58.187" v="1501" actId="1076"/>
          <ac:spMkLst>
            <pc:docMk/>
            <pc:sldMk cId="2932474413" sldId="259"/>
            <ac:spMk id="17" creationId="{53F2F5CC-D882-48C2-95D9-5B38BD6CBC2A}"/>
          </ac:spMkLst>
        </pc:spChg>
        <pc:spChg chg="add mod">
          <ac:chgData name="Nadine Gayle (1816824)" userId="6fa8c65c-732b-4ad3-958c-9aed021284f8" providerId="ADAL" clId="{EEFDA8F6-84A1-4B74-9C8C-36C828B3CA86}" dt="2020-03-07T00:09:50.817" v="1499" actId="1076"/>
          <ac:spMkLst>
            <pc:docMk/>
            <pc:sldMk cId="2932474413" sldId="259"/>
            <ac:spMk id="18" creationId="{5FA0D7C3-CE95-4F3C-AFE5-16D495FEDE3D}"/>
          </ac:spMkLst>
        </pc:spChg>
        <pc:spChg chg="add mod">
          <ac:chgData name="Nadine Gayle (1816824)" userId="6fa8c65c-732b-4ad3-958c-9aed021284f8" providerId="ADAL" clId="{EEFDA8F6-84A1-4B74-9C8C-36C828B3CA86}" dt="2020-03-07T00:10:07.289" v="1503" actId="1076"/>
          <ac:spMkLst>
            <pc:docMk/>
            <pc:sldMk cId="2932474413" sldId="259"/>
            <ac:spMk id="22" creationId="{7FF85D2C-02AA-4A29-93BA-9E13DF3CB34D}"/>
          </ac:spMkLst>
        </pc:spChg>
        <pc:picChg chg="add del mod modCrop">
          <ac:chgData name="Nadine Gayle (1816824)" userId="6fa8c65c-732b-4ad3-958c-9aed021284f8" providerId="ADAL" clId="{EEFDA8F6-84A1-4B74-9C8C-36C828B3CA86}" dt="2020-03-06T23:50:55.904" v="949" actId="478"/>
          <ac:picMkLst>
            <pc:docMk/>
            <pc:sldMk cId="2932474413" sldId="259"/>
            <ac:picMk id="4" creationId="{D7251E04-2D85-4A28-9BA2-B8110D767F1C}"/>
          </ac:picMkLst>
        </pc:picChg>
        <pc:picChg chg="add del mod">
          <ac:chgData name="Nadine Gayle (1816824)" userId="6fa8c65c-732b-4ad3-958c-9aed021284f8" providerId="ADAL" clId="{EEFDA8F6-84A1-4B74-9C8C-36C828B3CA86}" dt="2020-03-06T23:51:17.606" v="955" actId="21"/>
          <ac:picMkLst>
            <pc:docMk/>
            <pc:sldMk cId="2932474413" sldId="259"/>
            <ac:picMk id="8" creationId="{C158345D-F621-45B8-A115-CB6DCA975674}"/>
          </ac:picMkLst>
        </pc:picChg>
        <pc:picChg chg="add del mod modCrop">
          <ac:chgData name="Nadine Gayle (1816824)" userId="6fa8c65c-732b-4ad3-958c-9aed021284f8" providerId="ADAL" clId="{EEFDA8F6-84A1-4B74-9C8C-36C828B3CA86}" dt="2020-03-06T23:53:04.337" v="974" actId="478"/>
          <ac:picMkLst>
            <pc:docMk/>
            <pc:sldMk cId="2932474413" sldId="259"/>
            <ac:picMk id="9" creationId="{FCBD0CDF-ABE4-4EAF-A712-EF5AF02D7E48}"/>
          </ac:picMkLst>
        </pc:picChg>
        <pc:picChg chg="add mod">
          <ac:chgData name="Nadine Gayle (1816824)" userId="6fa8c65c-732b-4ad3-958c-9aed021284f8" providerId="ADAL" clId="{EEFDA8F6-84A1-4B74-9C8C-36C828B3CA86}" dt="2020-03-07T00:09:36.196" v="1496" actId="14100"/>
          <ac:picMkLst>
            <pc:docMk/>
            <pc:sldMk cId="2932474413" sldId="259"/>
            <ac:picMk id="10" creationId="{C158345D-F621-45B8-A115-CB6DCA975674}"/>
          </ac:picMkLst>
        </pc:picChg>
        <pc:picChg chg="add del mod">
          <ac:chgData name="Nadine Gayle (1816824)" userId="6fa8c65c-732b-4ad3-958c-9aed021284f8" providerId="ADAL" clId="{EEFDA8F6-84A1-4B74-9C8C-36C828B3CA86}" dt="2020-03-06T23:56:41.985" v="992" actId="478"/>
          <ac:picMkLst>
            <pc:docMk/>
            <pc:sldMk cId="2932474413" sldId="259"/>
            <ac:picMk id="14" creationId="{6A12B2FE-DE7C-45B7-AFB8-6B32F659E8E2}"/>
          </ac:picMkLst>
        </pc:picChg>
        <pc:picChg chg="add mod">
          <ac:chgData name="Nadine Gayle (1816824)" userId="6fa8c65c-732b-4ad3-958c-9aed021284f8" providerId="ADAL" clId="{EEFDA8F6-84A1-4B74-9C8C-36C828B3CA86}" dt="2020-03-07T00:09:25.088" v="1493" actId="1076"/>
          <ac:picMkLst>
            <pc:docMk/>
            <pc:sldMk cId="2932474413" sldId="259"/>
            <ac:picMk id="15" creationId="{3C763D0F-546C-4B03-9EA4-63A58CAF18B5}"/>
          </ac:picMkLst>
        </pc:picChg>
        <pc:picChg chg="add del mod modCrop">
          <ac:chgData name="Nadine Gayle (1816824)" userId="6fa8c65c-732b-4ad3-958c-9aed021284f8" providerId="ADAL" clId="{EEFDA8F6-84A1-4B74-9C8C-36C828B3CA86}" dt="2020-03-07T00:05:54.648" v="1130" actId="478"/>
          <ac:picMkLst>
            <pc:docMk/>
            <pc:sldMk cId="2932474413" sldId="259"/>
            <ac:picMk id="19" creationId="{7F7FDA17-9B32-45AA-B9AE-C416AF6C23EA}"/>
          </ac:picMkLst>
        </pc:picChg>
        <pc:picChg chg="add mod modCrop">
          <ac:chgData name="Nadine Gayle (1816824)" userId="6fa8c65c-732b-4ad3-958c-9aed021284f8" providerId="ADAL" clId="{EEFDA8F6-84A1-4B74-9C8C-36C828B3CA86}" dt="2020-03-07T00:09:06.394" v="1489" actId="1076"/>
          <ac:picMkLst>
            <pc:docMk/>
            <pc:sldMk cId="2932474413" sldId="259"/>
            <ac:picMk id="21" creationId="{6116582D-80C5-495B-B90B-1D1C87445148}"/>
          </ac:picMkLst>
        </pc:picChg>
        <pc:picChg chg="add del">
          <ac:chgData name="Nadine Gayle (1816824)" userId="6fa8c65c-732b-4ad3-958c-9aed021284f8" providerId="ADAL" clId="{EEFDA8F6-84A1-4B74-9C8C-36C828B3CA86}" dt="2020-03-07T00:05:53.075" v="1128" actId="478"/>
          <ac:picMkLst>
            <pc:docMk/>
            <pc:sldMk cId="2932474413" sldId="259"/>
            <ac:picMk id="23" creationId="{B0657F05-F5A2-4855-8804-2F26E7441D54}"/>
          </ac:picMkLst>
        </pc:picChg>
      </pc:sldChg>
      <pc:sldChg chg="addSp delSp modSp">
        <pc:chgData name="Nadine Gayle (1816824)" userId="6fa8c65c-732b-4ad3-958c-9aed021284f8" providerId="ADAL" clId="{EEFDA8F6-84A1-4B74-9C8C-36C828B3CA86}" dt="2020-03-07T00:54:12.587" v="2184" actId="1076"/>
        <pc:sldMkLst>
          <pc:docMk/>
          <pc:sldMk cId="1517544565" sldId="260"/>
        </pc:sldMkLst>
        <pc:graphicFrameChg chg="add del mod modGraphic">
          <ac:chgData name="Nadine Gayle (1816824)" userId="6fa8c65c-732b-4ad3-958c-9aed021284f8" providerId="ADAL" clId="{EEFDA8F6-84A1-4B74-9C8C-36C828B3CA86}" dt="2020-03-07T00:54:12.587" v="2184" actId="1076"/>
          <ac:graphicFrameMkLst>
            <pc:docMk/>
            <pc:sldMk cId="1517544565" sldId="260"/>
            <ac:graphicFrameMk id="3" creationId="{4F7C591D-4F2F-43E3-A4D5-5ABB7E18938B}"/>
          </ac:graphicFrameMkLst>
        </pc:graphicFrameChg>
      </pc:sldChg>
      <pc:sldChg chg="modSp">
        <pc:chgData name="Nadine Gayle (1816824)" userId="6fa8c65c-732b-4ad3-958c-9aed021284f8" providerId="ADAL" clId="{EEFDA8F6-84A1-4B74-9C8C-36C828B3CA86}" dt="2020-03-07T01:08:47.031" v="2514" actId="2711"/>
        <pc:sldMkLst>
          <pc:docMk/>
          <pc:sldMk cId="1853583956" sldId="261"/>
        </pc:sldMkLst>
        <pc:spChg chg="mod">
          <ac:chgData name="Nadine Gayle (1816824)" userId="6fa8c65c-732b-4ad3-958c-9aed021284f8" providerId="ADAL" clId="{EEFDA8F6-84A1-4B74-9C8C-36C828B3CA86}" dt="2020-03-07T01:08:47.031" v="2514" actId="2711"/>
          <ac:spMkLst>
            <pc:docMk/>
            <pc:sldMk cId="1853583956" sldId="261"/>
            <ac:spMk id="4" creationId="{F1D2D0B8-96CB-4CEC-9BC1-E5DB3A7D5FFA}"/>
          </ac:spMkLst>
        </pc:spChg>
      </pc:sldChg>
      <pc:sldChg chg="modSp">
        <pc:chgData name="Nadine Gayle (1816824)" userId="6fa8c65c-732b-4ad3-958c-9aed021284f8" providerId="ADAL" clId="{EEFDA8F6-84A1-4B74-9C8C-36C828B3CA86}" dt="2020-03-07T01:08:32.720" v="2513" actId="1076"/>
        <pc:sldMkLst>
          <pc:docMk/>
          <pc:sldMk cId="2277567253" sldId="262"/>
        </pc:sldMkLst>
        <pc:spChg chg="mod">
          <ac:chgData name="Nadine Gayle (1816824)" userId="6fa8c65c-732b-4ad3-958c-9aed021284f8" providerId="ADAL" clId="{EEFDA8F6-84A1-4B74-9C8C-36C828B3CA86}" dt="2020-03-07T01:08:32.720" v="2513" actId="1076"/>
          <ac:spMkLst>
            <pc:docMk/>
            <pc:sldMk cId="2277567253" sldId="262"/>
            <ac:spMk id="3" creationId="{031B99C9-3DAF-4CB3-BD4C-D67902486DD1}"/>
          </ac:spMkLst>
        </pc:spChg>
      </pc:sldChg>
      <pc:sldChg chg="addSp delSp modSp mod setBg modAnim">
        <pc:chgData name="Nadine Gayle (1816824)" userId="6fa8c65c-732b-4ad3-958c-9aed021284f8" providerId="ADAL" clId="{EEFDA8F6-84A1-4B74-9C8C-36C828B3CA86}" dt="2020-03-07T01:07:06.566" v="2504" actId="207"/>
        <pc:sldMkLst>
          <pc:docMk/>
          <pc:sldMk cId="677275937" sldId="263"/>
        </pc:sldMkLst>
        <pc:spChg chg="mod">
          <ac:chgData name="Nadine Gayle (1816824)" userId="6fa8c65c-732b-4ad3-958c-9aed021284f8" providerId="ADAL" clId="{EEFDA8F6-84A1-4B74-9C8C-36C828B3CA86}" dt="2020-03-07T01:06:23.301" v="2497" actId="26606"/>
          <ac:spMkLst>
            <pc:docMk/>
            <pc:sldMk cId="677275937" sldId="263"/>
            <ac:spMk id="2" creationId="{F363F2CC-1EFA-4C49-99D6-CA03BE83D210}"/>
          </ac:spMkLst>
        </pc:spChg>
        <pc:spChg chg="mod">
          <ac:chgData name="Nadine Gayle (1816824)" userId="6fa8c65c-732b-4ad3-958c-9aed021284f8" providerId="ADAL" clId="{EEFDA8F6-84A1-4B74-9C8C-36C828B3CA86}" dt="2020-03-07T01:07:06.566" v="2504" actId="207"/>
          <ac:spMkLst>
            <pc:docMk/>
            <pc:sldMk cId="677275937" sldId="263"/>
            <ac:spMk id="3" creationId="{DABD23A8-D6C7-427B-95C3-88A75AE76862}"/>
          </ac:spMkLst>
        </pc:spChg>
        <pc:spChg chg="add del">
          <ac:chgData name="Nadine Gayle (1816824)" userId="6fa8c65c-732b-4ad3-958c-9aed021284f8" providerId="ADAL" clId="{EEFDA8F6-84A1-4B74-9C8C-36C828B3CA86}" dt="2020-03-07T01:04:48.968" v="2480" actId="26606"/>
          <ac:spMkLst>
            <pc:docMk/>
            <pc:sldMk cId="677275937" sldId="263"/>
            <ac:spMk id="20" creationId="{DD6BC9EB-F181-48AB-BCA2-3D1DB20D2D87}"/>
          </ac:spMkLst>
        </pc:spChg>
        <pc:spChg chg="add del">
          <ac:chgData name="Nadine Gayle (1816824)" userId="6fa8c65c-732b-4ad3-958c-9aed021284f8" providerId="ADAL" clId="{EEFDA8F6-84A1-4B74-9C8C-36C828B3CA86}" dt="2020-03-07T01:04:48.968" v="2480" actId="26606"/>
          <ac:spMkLst>
            <pc:docMk/>
            <pc:sldMk cId="677275937" sldId="263"/>
            <ac:spMk id="22" creationId="{D33AAA80-39DC-4020-9BFF-0718F35C7661}"/>
          </ac:spMkLst>
        </pc:spChg>
        <pc:spChg chg="add del">
          <ac:chgData name="Nadine Gayle (1816824)" userId="6fa8c65c-732b-4ad3-958c-9aed021284f8" providerId="ADAL" clId="{EEFDA8F6-84A1-4B74-9C8C-36C828B3CA86}" dt="2020-03-07T01:04:48.968" v="2480" actId="26606"/>
          <ac:spMkLst>
            <pc:docMk/>
            <pc:sldMk cId="677275937" sldId="263"/>
            <ac:spMk id="26" creationId="{1177F295-741F-4EFF-B0CA-BE69295ADA07}"/>
          </ac:spMkLst>
        </pc:spChg>
        <pc:spChg chg="add del">
          <ac:chgData name="Nadine Gayle (1816824)" userId="6fa8c65c-732b-4ad3-958c-9aed021284f8" providerId="ADAL" clId="{EEFDA8F6-84A1-4B74-9C8C-36C828B3CA86}" dt="2020-03-07T01:05:38.733" v="2489" actId="26606"/>
          <ac:spMkLst>
            <pc:docMk/>
            <pc:sldMk cId="677275937" sldId="263"/>
            <ac:spMk id="43" creationId="{2783C067-F8BF-4755-B516-8A0CD74CF60C}"/>
          </ac:spMkLst>
        </pc:spChg>
        <pc:spChg chg="add del">
          <ac:chgData name="Nadine Gayle (1816824)" userId="6fa8c65c-732b-4ad3-958c-9aed021284f8" providerId="ADAL" clId="{EEFDA8F6-84A1-4B74-9C8C-36C828B3CA86}" dt="2020-03-07T01:05:38.733" v="2489" actId="26606"/>
          <ac:spMkLst>
            <pc:docMk/>
            <pc:sldMk cId="677275937" sldId="263"/>
            <ac:spMk id="45" creationId="{2ED796EC-E7FF-46DB-B912-FB08BF12AA6E}"/>
          </ac:spMkLst>
        </pc:spChg>
        <pc:spChg chg="add del">
          <ac:chgData name="Nadine Gayle (1816824)" userId="6fa8c65c-732b-4ad3-958c-9aed021284f8" providerId="ADAL" clId="{EEFDA8F6-84A1-4B74-9C8C-36C828B3CA86}" dt="2020-03-07T01:05:38.733" v="2489" actId="26606"/>
          <ac:spMkLst>
            <pc:docMk/>
            <pc:sldMk cId="677275937" sldId="263"/>
            <ac:spMk id="47" creationId="{549A2DAB-B431-487D-95AD-BB0FECB49E57}"/>
          </ac:spMkLst>
        </pc:spChg>
        <pc:spChg chg="add del">
          <ac:chgData name="Nadine Gayle (1816824)" userId="6fa8c65c-732b-4ad3-958c-9aed021284f8" providerId="ADAL" clId="{EEFDA8F6-84A1-4B74-9C8C-36C828B3CA86}" dt="2020-03-07T01:05:38.733" v="2489" actId="26606"/>
          <ac:spMkLst>
            <pc:docMk/>
            <pc:sldMk cId="677275937" sldId="263"/>
            <ac:spMk id="53" creationId="{0819F787-32B4-46A8-BC57-C6571BCEE243}"/>
          </ac:spMkLst>
        </pc:spChg>
        <pc:spChg chg="add del">
          <ac:chgData name="Nadine Gayle (1816824)" userId="6fa8c65c-732b-4ad3-958c-9aed021284f8" providerId="ADAL" clId="{EEFDA8F6-84A1-4B74-9C8C-36C828B3CA86}" dt="2020-03-07T01:06:23.301" v="2497" actId="26606"/>
          <ac:spMkLst>
            <pc:docMk/>
            <pc:sldMk cId="677275937" sldId="263"/>
            <ac:spMk id="70" creationId="{2783C067-F8BF-4755-B516-8A0CD74CF60C}"/>
          </ac:spMkLst>
        </pc:spChg>
        <pc:spChg chg="add del">
          <ac:chgData name="Nadine Gayle (1816824)" userId="6fa8c65c-732b-4ad3-958c-9aed021284f8" providerId="ADAL" clId="{EEFDA8F6-84A1-4B74-9C8C-36C828B3CA86}" dt="2020-03-07T01:06:23.301" v="2497" actId="26606"/>
          <ac:spMkLst>
            <pc:docMk/>
            <pc:sldMk cId="677275937" sldId="263"/>
            <ac:spMk id="72" creationId="{2ED796EC-E7FF-46DB-B912-FB08BF12AA6E}"/>
          </ac:spMkLst>
        </pc:spChg>
        <pc:spChg chg="add del">
          <ac:chgData name="Nadine Gayle (1816824)" userId="6fa8c65c-732b-4ad3-958c-9aed021284f8" providerId="ADAL" clId="{EEFDA8F6-84A1-4B74-9C8C-36C828B3CA86}" dt="2020-03-07T01:06:23.301" v="2497" actId="26606"/>
          <ac:spMkLst>
            <pc:docMk/>
            <pc:sldMk cId="677275937" sldId="263"/>
            <ac:spMk id="74" creationId="{549A2DAB-B431-487D-95AD-BB0FECB49E57}"/>
          </ac:spMkLst>
        </pc:spChg>
        <pc:spChg chg="add del">
          <ac:chgData name="Nadine Gayle (1816824)" userId="6fa8c65c-732b-4ad3-958c-9aed021284f8" providerId="ADAL" clId="{EEFDA8F6-84A1-4B74-9C8C-36C828B3CA86}" dt="2020-03-07T01:06:23.301" v="2497" actId="26606"/>
          <ac:spMkLst>
            <pc:docMk/>
            <pc:sldMk cId="677275937" sldId="263"/>
            <ac:spMk id="80" creationId="{0819F787-32B4-46A8-BC57-C6571BCEE243}"/>
          </ac:spMkLst>
        </pc:spChg>
        <pc:spChg chg="add">
          <ac:chgData name="Nadine Gayle (1816824)" userId="6fa8c65c-732b-4ad3-958c-9aed021284f8" providerId="ADAL" clId="{EEFDA8F6-84A1-4B74-9C8C-36C828B3CA86}" dt="2020-03-07T01:06:23.301" v="2497" actId="26606"/>
          <ac:spMkLst>
            <pc:docMk/>
            <pc:sldMk cId="677275937" sldId="263"/>
            <ac:spMk id="97" creationId="{DD6BC9EB-F181-48AB-BCA2-3D1DB20D2D87}"/>
          </ac:spMkLst>
        </pc:spChg>
        <pc:spChg chg="add">
          <ac:chgData name="Nadine Gayle (1816824)" userId="6fa8c65c-732b-4ad3-958c-9aed021284f8" providerId="ADAL" clId="{EEFDA8F6-84A1-4B74-9C8C-36C828B3CA86}" dt="2020-03-07T01:06:23.301" v="2497" actId="26606"/>
          <ac:spMkLst>
            <pc:docMk/>
            <pc:sldMk cId="677275937" sldId="263"/>
            <ac:spMk id="99" creationId="{D33AAA80-39DC-4020-9BFF-0718F35C7661}"/>
          </ac:spMkLst>
        </pc:spChg>
        <pc:spChg chg="add">
          <ac:chgData name="Nadine Gayle (1816824)" userId="6fa8c65c-732b-4ad3-958c-9aed021284f8" providerId="ADAL" clId="{EEFDA8F6-84A1-4B74-9C8C-36C828B3CA86}" dt="2020-03-07T01:06:23.301" v="2497" actId="26606"/>
          <ac:spMkLst>
            <pc:docMk/>
            <pc:sldMk cId="677275937" sldId="263"/>
            <ac:spMk id="103" creationId="{1177F295-741F-4EFF-B0CA-BE69295ADA07}"/>
          </ac:spMkLst>
        </pc:spChg>
        <pc:grpChg chg="add del">
          <ac:chgData name="Nadine Gayle (1816824)" userId="6fa8c65c-732b-4ad3-958c-9aed021284f8" providerId="ADAL" clId="{EEFDA8F6-84A1-4B74-9C8C-36C828B3CA86}" dt="2020-03-07T01:04:48.968" v="2480" actId="26606"/>
          <ac:grpSpMkLst>
            <pc:docMk/>
            <pc:sldMk cId="677275937" sldId="263"/>
            <ac:grpSpMk id="8" creationId="{38369844-B327-4D49-98E4-827203ADF009}"/>
          </ac:grpSpMkLst>
        </pc:grpChg>
        <pc:grpChg chg="add del">
          <ac:chgData name="Nadine Gayle (1816824)" userId="6fa8c65c-732b-4ad3-958c-9aed021284f8" providerId="ADAL" clId="{EEFDA8F6-84A1-4B74-9C8C-36C828B3CA86}" dt="2020-03-07T01:05:38.733" v="2489" actId="26606"/>
          <ac:grpSpMkLst>
            <pc:docMk/>
            <pc:sldMk cId="677275937" sldId="263"/>
            <ac:grpSpMk id="31" creationId="{38369844-B327-4D49-98E4-827203ADF009}"/>
          </ac:grpSpMkLst>
        </pc:grpChg>
        <pc:grpChg chg="add del">
          <ac:chgData name="Nadine Gayle (1816824)" userId="6fa8c65c-732b-4ad3-958c-9aed021284f8" providerId="ADAL" clId="{EEFDA8F6-84A1-4B74-9C8C-36C828B3CA86}" dt="2020-03-07T01:06:23.301" v="2497" actId="26606"/>
          <ac:grpSpMkLst>
            <pc:docMk/>
            <pc:sldMk cId="677275937" sldId="263"/>
            <ac:grpSpMk id="58" creationId="{38369844-B327-4D49-98E4-827203ADF009}"/>
          </ac:grpSpMkLst>
        </pc:grpChg>
        <pc:grpChg chg="add">
          <ac:chgData name="Nadine Gayle (1816824)" userId="6fa8c65c-732b-4ad3-958c-9aed021284f8" providerId="ADAL" clId="{EEFDA8F6-84A1-4B74-9C8C-36C828B3CA86}" dt="2020-03-07T01:06:23.301" v="2497" actId="26606"/>
          <ac:grpSpMkLst>
            <pc:docMk/>
            <pc:sldMk cId="677275937" sldId="263"/>
            <ac:grpSpMk id="85" creationId="{38369844-B327-4D49-98E4-827203ADF009}"/>
          </ac:grpSpMkLst>
        </pc:grpChg>
        <pc:cxnChg chg="add del">
          <ac:chgData name="Nadine Gayle (1816824)" userId="6fa8c65c-732b-4ad3-958c-9aed021284f8" providerId="ADAL" clId="{EEFDA8F6-84A1-4B74-9C8C-36C828B3CA86}" dt="2020-03-07T01:04:48.968" v="2480" actId="26606"/>
          <ac:cxnSpMkLst>
            <pc:docMk/>
            <pc:sldMk cId="677275937" sldId="263"/>
            <ac:cxnSpMk id="24" creationId="{C9C5D90B-7EE3-4D26-AB7D-A5A3A6E11203}"/>
          </ac:cxnSpMkLst>
        </pc:cxnChg>
        <pc:cxnChg chg="add del">
          <ac:chgData name="Nadine Gayle (1816824)" userId="6fa8c65c-732b-4ad3-958c-9aed021284f8" providerId="ADAL" clId="{EEFDA8F6-84A1-4B74-9C8C-36C828B3CA86}" dt="2020-03-07T01:05:38.733" v="2489" actId="26606"/>
          <ac:cxnSpMkLst>
            <pc:docMk/>
            <pc:sldMk cId="677275937" sldId="263"/>
            <ac:cxnSpMk id="49" creationId="{C5ECDEE1-7093-418F-9CF5-24EEB115C1C1}"/>
          </ac:cxnSpMkLst>
        </pc:cxnChg>
        <pc:cxnChg chg="add del">
          <ac:chgData name="Nadine Gayle (1816824)" userId="6fa8c65c-732b-4ad3-958c-9aed021284f8" providerId="ADAL" clId="{EEFDA8F6-84A1-4B74-9C8C-36C828B3CA86}" dt="2020-03-07T01:05:38.733" v="2489" actId="26606"/>
          <ac:cxnSpMkLst>
            <pc:docMk/>
            <pc:sldMk cId="677275937" sldId="263"/>
            <ac:cxnSpMk id="51" creationId="{045062AF-EB11-4651-BC4A-4DA21768DE8E}"/>
          </ac:cxnSpMkLst>
        </pc:cxnChg>
        <pc:cxnChg chg="add del">
          <ac:chgData name="Nadine Gayle (1816824)" userId="6fa8c65c-732b-4ad3-958c-9aed021284f8" providerId="ADAL" clId="{EEFDA8F6-84A1-4B74-9C8C-36C828B3CA86}" dt="2020-03-07T01:06:23.301" v="2497" actId="26606"/>
          <ac:cxnSpMkLst>
            <pc:docMk/>
            <pc:sldMk cId="677275937" sldId="263"/>
            <ac:cxnSpMk id="76" creationId="{C5ECDEE1-7093-418F-9CF5-24EEB115C1C1}"/>
          </ac:cxnSpMkLst>
        </pc:cxnChg>
        <pc:cxnChg chg="add del">
          <ac:chgData name="Nadine Gayle (1816824)" userId="6fa8c65c-732b-4ad3-958c-9aed021284f8" providerId="ADAL" clId="{EEFDA8F6-84A1-4B74-9C8C-36C828B3CA86}" dt="2020-03-07T01:06:23.301" v="2497" actId="26606"/>
          <ac:cxnSpMkLst>
            <pc:docMk/>
            <pc:sldMk cId="677275937" sldId="263"/>
            <ac:cxnSpMk id="78" creationId="{045062AF-EB11-4651-BC4A-4DA21768DE8E}"/>
          </ac:cxnSpMkLst>
        </pc:cxnChg>
        <pc:cxnChg chg="add">
          <ac:chgData name="Nadine Gayle (1816824)" userId="6fa8c65c-732b-4ad3-958c-9aed021284f8" providerId="ADAL" clId="{EEFDA8F6-84A1-4B74-9C8C-36C828B3CA86}" dt="2020-03-07T01:06:23.301" v="2497" actId="26606"/>
          <ac:cxnSpMkLst>
            <pc:docMk/>
            <pc:sldMk cId="677275937" sldId="263"/>
            <ac:cxnSpMk id="101" creationId="{C9C5D90B-7EE3-4D26-AB7D-A5A3A6E11203}"/>
          </ac:cxnSpMkLst>
        </pc:cxnChg>
      </pc:sldChg>
      <pc:sldChg chg="modSp">
        <pc:chgData name="Nadine Gayle (1816824)" userId="6fa8c65c-732b-4ad3-958c-9aed021284f8" providerId="ADAL" clId="{EEFDA8F6-84A1-4B74-9C8C-36C828B3CA86}" dt="2020-03-07T00:57:29.722" v="2202" actId="1076"/>
        <pc:sldMkLst>
          <pc:docMk/>
          <pc:sldMk cId="2970996995" sldId="264"/>
        </pc:sldMkLst>
        <pc:cxnChg chg="mod">
          <ac:chgData name="Nadine Gayle (1816824)" userId="6fa8c65c-732b-4ad3-958c-9aed021284f8" providerId="ADAL" clId="{EEFDA8F6-84A1-4B74-9C8C-36C828B3CA86}" dt="2020-03-07T00:57:29.722" v="2202" actId="1076"/>
          <ac:cxnSpMkLst>
            <pc:docMk/>
            <pc:sldMk cId="2970996995" sldId="264"/>
            <ac:cxnSpMk id="10" creationId="{A0495FD2-133D-4939-A08E-EB34C6F3F5D8}"/>
          </ac:cxnSpMkLst>
        </pc:cxnChg>
        <pc:cxnChg chg="mod">
          <ac:chgData name="Nadine Gayle (1816824)" userId="6fa8c65c-732b-4ad3-958c-9aed021284f8" providerId="ADAL" clId="{EEFDA8F6-84A1-4B74-9C8C-36C828B3CA86}" dt="2020-03-07T00:57:21.004" v="2200" actId="1076"/>
          <ac:cxnSpMkLst>
            <pc:docMk/>
            <pc:sldMk cId="2970996995" sldId="264"/>
            <ac:cxnSpMk id="14" creationId="{0DCD66A9-225F-4291-B5CC-D838EEC290A3}"/>
          </ac:cxnSpMkLst>
        </pc:cxnChg>
        <pc:cxnChg chg="mod">
          <ac:chgData name="Nadine Gayle (1816824)" userId="6fa8c65c-732b-4ad3-958c-9aed021284f8" providerId="ADAL" clId="{EEFDA8F6-84A1-4B74-9C8C-36C828B3CA86}" dt="2020-03-07T00:57:13.043" v="2199" actId="1076"/>
          <ac:cxnSpMkLst>
            <pc:docMk/>
            <pc:sldMk cId="2970996995" sldId="264"/>
            <ac:cxnSpMk id="19" creationId="{9E3C1F73-7C41-43C2-BC45-117E677E75FB}"/>
          </ac:cxnSpMkLst>
        </pc:cxnChg>
        <pc:cxnChg chg="mod">
          <ac:chgData name="Nadine Gayle (1816824)" userId="6fa8c65c-732b-4ad3-958c-9aed021284f8" providerId="ADAL" clId="{EEFDA8F6-84A1-4B74-9C8C-36C828B3CA86}" dt="2020-03-07T00:57:07.430" v="2198" actId="14100"/>
          <ac:cxnSpMkLst>
            <pc:docMk/>
            <pc:sldMk cId="2970996995" sldId="264"/>
            <ac:cxnSpMk id="24" creationId="{5C635679-D95F-49A4-82F6-67ECFD1EF6BD}"/>
          </ac:cxnSpMkLst>
        </pc:cxnChg>
      </pc:sldChg>
      <pc:sldChg chg="modSp">
        <pc:chgData name="Nadine Gayle (1816824)" userId="6fa8c65c-732b-4ad3-958c-9aed021284f8" providerId="ADAL" clId="{EEFDA8F6-84A1-4B74-9C8C-36C828B3CA86}" dt="2020-03-07T01:03:22.983" v="2465" actId="20577"/>
        <pc:sldMkLst>
          <pc:docMk/>
          <pc:sldMk cId="2479205523" sldId="266"/>
        </pc:sldMkLst>
        <pc:spChg chg="mod">
          <ac:chgData name="Nadine Gayle (1816824)" userId="6fa8c65c-732b-4ad3-958c-9aed021284f8" providerId="ADAL" clId="{EEFDA8F6-84A1-4B74-9C8C-36C828B3CA86}" dt="2020-03-07T01:03:22.983" v="2465" actId="20577"/>
          <ac:spMkLst>
            <pc:docMk/>
            <pc:sldMk cId="2479205523" sldId="266"/>
            <ac:spMk id="3" creationId="{479D888D-885C-416D-81C4-29F8878550BE}"/>
          </ac:spMkLst>
        </pc:spChg>
      </pc:sldChg>
      <pc:sldChg chg="modSp">
        <pc:chgData name="Nadine Gayle (1816824)" userId="6fa8c65c-732b-4ad3-958c-9aed021284f8" providerId="ADAL" clId="{EEFDA8F6-84A1-4B74-9C8C-36C828B3CA86}" dt="2020-03-07T02:20:53.382" v="2552" actId="20577"/>
        <pc:sldMkLst>
          <pc:docMk/>
          <pc:sldMk cId="2045789310" sldId="267"/>
        </pc:sldMkLst>
        <pc:spChg chg="mod">
          <ac:chgData name="Nadine Gayle (1816824)" userId="6fa8c65c-732b-4ad3-958c-9aed021284f8" providerId="ADAL" clId="{EEFDA8F6-84A1-4B74-9C8C-36C828B3CA86}" dt="2020-03-07T02:20:05.438" v="2532" actId="1076"/>
          <ac:spMkLst>
            <pc:docMk/>
            <pc:sldMk cId="2045789310" sldId="267"/>
            <ac:spMk id="2" creationId="{B846BF02-4E7D-48F6-B1C9-AB53C3B7A06C}"/>
          </ac:spMkLst>
        </pc:spChg>
        <pc:spChg chg="mod">
          <ac:chgData name="Nadine Gayle (1816824)" userId="6fa8c65c-732b-4ad3-958c-9aed021284f8" providerId="ADAL" clId="{EEFDA8F6-84A1-4B74-9C8C-36C828B3CA86}" dt="2020-03-07T02:20:53.382" v="2552" actId="20577"/>
          <ac:spMkLst>
            <pc:docMk/>
            <pc:sldMk cId="2045789310" sldId="267"/>
            <ac:spMk id="3" creationId="{55A618DA-0CCB-447E-BD17-4F5A5B59EBC7}"/>
          </ac:spMkLst>
        </pc:spChg>
      </pc:sldChg>
      <pc:sldChg chg="addSp delSp modSp">
        <pc:chgData name="Nadine Gayle (1816824)" userId="6fa8c65c-732b-4ad3-958c-9aed021284f8" providerId="ADAL" clId="{EEFDA8F6-84A1-4B74-9C8C-36C828B3CA86}" dt="2020-03-07T01:07:48.282" v="2507" actId="1076"/>
        <pc:sldMkLst>
          <pc:docMk/>
          <pc:sldMk cId="2422979290" sldId="268"/>
        </pc:sldMkLst>
        <pc:spChg chg="mod">
          <ac:chgData name="Nadine Gayle (1816824)" userId="6fa8c65c-732b-4ad3-958c-9aed021284f8" providerId="ADAL" clId="{EEFDA8F6-84A1-4B74-9C8C-36C828B3CA86}" dt="2020-03-06T22:17:39.262" v="9" actId="20577"/>
          <ac:spMkLst>
            <pc:docMk/>
            <pc:sldMk cId="2422979290" sldId="268"/>
            <ac:spMk id="2" creationId="{9FD7DDBF-FCEB-46FE-AF3C-B07E291A372A}"/>
          </ac:spMkLst>
        </pc:spChg>
        <pc:spChg chg="add mod">
          <ac:chgData name="Nadine Gayle (1816824)" userId="6fa8c65c-732b-4ad3-958c-9aed021284f8" providerId="ADAL" clId="{EEFDA8F6-84A1-4B74-9C8C-36C828B3CA86}" dt="2020-03-07T01:07:34.859" v="2505" actId="1076"/>
          <ac:spMkLst>
            <pc:docMk/>
            <pc:sldMk cId="2422979290" sldId="268"/>
            <ac:spMk id="5" creationId="{4A4F1A82-15DE-4ECC-8C76-42E4F4AA7599}"/>
          </ac:spMkLst>
        </pc:spChg>
        <pc:spChg chg="add mod">
          <ac:chgData name="Nadine Gayle (1816824)" userId="6fa8c65c-732b-4ad3-958c-9aed021284f8" providerId="ADAL" clId="{EEFDA8F6-84A1-4B74-9C8C-36C828B3CA86}" dt="2020-03-07T01:07:48.282" v="2507" actId="1076"/>
          <ac:spMkLst>
            <pc:docMk/>
            <pc:sldMk cId="2422979290" sldId="268"/>
            <ac:spMk id="6" creationId="{A57EF361-761E-4068-929E-C419726A6356}"/>
          </ac:spMkLst>
        </pc:spChg>
        <pc:graphicFrameChg chg="del mod modGraphic">
          <ac:chgData name="Nadine Gayle (1816824)" userId="6fa8c65c-732b-4ad3-958c-9aed021284f8" providerId="ADAL" clId="{EEFDA8F6-84A1-4B74-9C8C-36C828B3CA86}" dt="2020-03-06T22:18:02.985" v="13" actId="478"/>
          <ac:graphicFrameMkLst>
            <pc:docMk/>
            <pc:sldMk cId="2422979290" sldId="268"/>
            <ac:graphicFrameMk id="4" creationId="{4AEAD37B-BD9B-412B-9F1D-04991AB519CB}"/>
          </ac:graphicFrameMkLst>
        </pc:graphicFrameChg>
      </pc:sldChg>
      <pc:sldChg chg="addSp delSp modSp mod setBg">
        <pc:chgData name="Nadine Gayle (1816824)" userId="6fa8c65c-732b-4ad3-958c-9aed021284f8" providerId="ADAL" clId="{EEFDA8F6-84A1-4B74-9C8C-36C828B3CA86}" dt="2020-03-06T23:48:16.336" v="925" actId="1076"/>
        <pc:sldMkLst>
          <pc:docMk/>
          <pc:sldMk cId="4195859538" sldId="269"/>
        </pc:sldMkLst>
        <pc:spChg chg="mod">
          <ac:chgData name="Nadine Gayle (1816824)" userId="6fa8c65c-732b-4ad3-958c-9aed021284f8" providerId="ADAL" clId="{EEFDA8F6-84A1-4B74-9C8C-36C828B3CA86}" dt="2020-03-06T23:48:05.966" v="924" actId="1076"/>
          <ac:spMkLst>
            <pc:docMk/>
            <pc:sldMk cId="4195859538" sldId="269"/>
            <ac:spMk id="2" creationId="{E196D301-25A6-46A7-B813-A604907D8566}"/>
          </ac:spMkLst>
        </pc:spChg>
        <pc:spChg chg="mod">
          <ac:chgData name="Nadine Gayle (1816824)" userId="6fa8c65c-732b-4ad3-958c-9aed021284f8" providerId="ADAL" clId="{EEFDA8F6-84A1-4B74-9C8C-36C828B3CA86}" dt="2020-03-06T23:48:16.336" v="925" actId="1076"/>
          <ac:spMkLst>
            <pc:docMk/>
            <pc:sldMk cId="4195859538" sldId="269"/>
            <ac:spMk id="3" creationId="{D3CDAF23-E0EA-4428-8F29-EEC70C6CD1E3}"/>
          </ac:spMkLst>
        </pc:spChg>
        <pc:spChg chg="add">
          <ac:chgData name="Nadine Gayle (1816824)" userId="6fa8c65c-732b-4ad3-958c-9aed021284f8" providerId="ADAL" clId="{EEFDA8F6-84A1-4B74-9C8C-36C828B3CA86}" dt="2020-03-06T23:45:55.049" v="906" actId="26606"/>
          <ac:spMkLst>
            <pc:docMk/>
            <pc:sldMk cId="4195859538" sldId="269"/>
            <ac:spMk id="45" creationId="{ADC5C86B-28CE-4597-97B7-4C09E20141C3}"/>
          </ac:spMkLst>
        </pc:spChg>
        <pc:grpChg chg="add del">
          <ac:chgData name="Nadine Gayle (1816824)" userId="6fa8c65c-732b-4ad3-958c-9aed021284f8" providerId="ADAL" clId="{EEFDA8F6-84A1-4B74-9C8C-36C828B3CA86}" dt="2020-03-06T23:44:46.266" v="897" actId="26606"/>
          <ac:grpSpMkLst>
            <pc:docMk/>
            <pc:sldMk cId="4195859538" sldId="269"/>
            <ac:grpSpMk id="12" creationId="{9AE27B9D-0F04-458B-A718-F84902C79F7C}"/>
          </ac:grpSpMkLst>
        </pc:grpChg>
        <pc:grpChg chg="add del">
          <ac:chgData name="Nadine Gayle (1816824)" userId="6fa8c65c-732b-4ad3-958c-9aed021284f8" providerId="ADAL" clId="{EEFDA8F6-84A1-4B74-9C8C-36C828B3CA86}" dt="2020-03-06T23:45:14.116" v="899" actId="26606"/>
          <ac:grpSpMkLst>
            <pc:docMk/>
            <pc:sldMk cId="4195859538" sldId="269"/>
            <ac:grpSpMk id="24" creationId="{9AE27B9D-0F04-458B-A718-F84902C79F7C}"/>
          </ac:grpSpMkLst>
        </pc:grpChg>
        <pc:grpChg chg="add del">
          <ac:chgData name="Nadine Gayle (1816824)" userId="6fa8c65c-732b-4ad3-958c-9aed021284f8" providerId="ADAL" clId="{EEFDA8F6-84A1-4B74-9C8C-36C828B3CA86}" dt="2020-03-06T23:45:17.093" v="901" actId="26606"/>
          <ac:grpSpMkLst>
            <pc:docMk/>
            <pc:sldMk cId="4195859538" sldId="269"/>
            <ac:grpSpMk id="26" creationId="{9AE27B9D-0F04-458B-A718-F84902C79F7C}"/>
          </ac:grpSpMkLst>
        </pc:grpChg>
        <pc:grpChg chg="add del">
          <ac:chgData name="Nadine Gayle (1816824)" userId="6fa8c65c-732b-4ad3-958c-9aed021284f8" providerId="ADAL" clId="{EEFDA8F6-84A1-4B74-9C8C-36C828B3CA86}" dt="2020-03-06T23:45:55.049" v="906" actId="26606"/>
          <ac:grpSpMkLst>
            <pc:docMk/>
            <pc:sldMk cId="4195859538" sldId="269"/>
            <ac:grpSpMk id="28" creationId="{9AE27B9D-0F04-458B-A718-F84902C79F7C}"/>
          </ac:grpSpMkLst>
        </pc:grpChg>
        <pc:grpChg chg="add">
          <ac:chgData name="Nadine Gayle (1816824)" userId="6fa8c65c-732b-4ad3-958c-9aed021284f8" providerId="ADAL" clId="{EEFDA8F6-84A1-4B74-9C8C-36C828B3CA86}" dt="2020-03-06T23:45:55.049" v="906" actId="26606"/>
          <ac:grpSpMkLst>
            <pc:docMk/>
            <pc:sldMk cId="4195859538" sldId="269"/>
            <ac:grpSpMk id="33" creationId="{E09B7E24-271E-4A3A-9D65-EE95ED9723D3}"/>
          </ac:grpSpMkLst>
        </pc:grpChg>
        <pc:picChg chg="add del mod modCrop">
          <ac:chgData name="Nadine Gayle (1816824)" userId="6fa8c65c-732b-4ad3-958c-9aed021284f8" providerId="ADAL" clId="{EEFDA8F6-84A1-4B74-9C8C-36C828B3CA86}" dt="2020-03-06T23:44:24.787" v="893" actId="478"/>
          <ac:picMkLst>
            <pc:docMk/>
            <pc:sldMk cId="4195859538" sldId="269"/>
            <ac:picMk id="5" creationId="{93411DEE-B254-4D31-A75D-5413ECDCA5DC}"/>
          </ac:picMkLst>
        </pc:picChg>
        <pc:picChg chg="add mod ord">
          <ac:chgData name="Nadine Gayle (1816824)" userId="6fa8c65c-732b-4ad3-958c-9aed021284f8" providerId="ADAL" clId="{EEFDA8F6-84A1-4B74-9C8C-36C828B3CA86}" dt="2020-03-06T23:45:55.049" v="906" actId="26606"/>
          <ac:picMkLst>
            <pc:docMk/>
            <pc:sldMk cId="4195859538" sldId="269"/>
            <ac:picMk id="7" creationId="{A0175E67-A67A-4093-AD4B-54D5B7E1A45E}"/>
          </ac:picMkLst>
        </pc:picChg>
      </pc:sldChg>
      <pc:sldChg chg="addSp modSp">
        <pc:chgData name="Nadine Gayle (1816824)" userId="6fa8c65c-732b-4ad3-958c-9aed021284f8" providerId="ADAL" clId="{EEFDA8F6-84A1-4B74-9C8C-36C828B3CA86}" dt="2020-03-07T00:46:16.360" v="1657" actId="1076"/>
        <pc:sldMkLst>
          <pc:docMk/>
          <pc:sldMk cId="4091265739" sldId="270"/>
        </pc:sldMkLst>
        <pc:spChg chg="mod">
          <ac:chgData name="Nadine Gayle (1816824)" userId="6fa8c65c-732b-4ad3-958c-9aed021284f8" providerId="ADAL" clId="{EEFDA8F6-84A1-4B74-9C8C-36C828B3CA86}" dt="2020-03-07T00:38:19.747" v="1589" actId="1076"/>
          <ac:spMkLst>
            <pc:docMk/>
            <pc:sldMk cId="4091265739" sldId="270"/>
            <ac:spMk id="2" creationId="{3E6E1E03-0380-4810-A2FE-97F47E644274}"/>
          </ac:spMkLst>
        </pc:spChg>
        <pc:spChg chg="mod">
          <ac:chgData name="Nadine Gayle (1816824)" userId="6fa8c65c-732b-4ad3-958c-9aed021284f8" providerId="ADAL" clId="{EEFDA8F6-84A1-4B74-9C8C-36C828B3CA86}" dt="2020-03-07T00:44:25.090" v="1646" actId="12"/>
          <ac:spMkLst>
            <pc:docMk/>
            <pc:sldMk cId="4091265739" sldId="270"/>
            <ac:spMk id="3" creationId="{C269C06E-561D-4B4C-98EB-83F36B6FBE8B}"/>
          </ac:spMkLst>
        </pc:spChg>
        <pc:spChg chg="mod">
          <ac:chgData name="Nadine Gayle (1816824)" userId="6fa8c65c-732b-4ad3-958c-9aed021284f8" providerId="ADAL" clId="{EEFDA8F6-84A1-4B74-9C8C-36C828B3CA86}" dt="2020-03-07T00:44:35.255" v="1647" actId="12"/>
          <ac:spMkLst>
            <pc:docMk/>
            <pc:sldMk cId="4091265739" sldId="270"/>
            <ac:spMk id="4" creationId="{3AC0B0F9-39DD-444A-8A4D-B4ACEB7728BD}"/>
          </ac:spMkLst>
        </pc:spChg>
        <pc:picChg chg="add mod">
          <ac:chgData name="Nadine Gayle (1816824)" userId="6fa8c65c-732b-4ad3-958c-9aed021284f8" providerId="ADAL" clId="{EEFDA8F6-84A1-4B74-9C8C-36C828B3CA86}" dt="2020-03-07T00:46:16.360" v="1657" actId="1076"/>
          <ac:picMkLst>
            <pc:docMk/>
            <pc:sldMk cId="4091265739" sldId="270"/>
            <ac:picMk id="6" creationId="{0AD739D5-FF90-42B3-B480-FDAE70F70BB6}"/>
          </ac:picMkLst>
        </pc:picChg>
      </pc:sldChg>
      <pc:sldChg chg="addSp delSp modSp add mod setBg">
        <pc:chgData name="Nadine Gayle (1816824)" userId="6fa8c65c-732b-4ad3-958c-9aed021284f8" providerId="ADAL" clId="{EEFDA8F6-84A1-4B74-9C8C-36C828B3CA86}" dt="2020-03-07T00:14:58.182" v="1529" actId="1076"/>
        <pc:sldMkLst>
          <pc:docMk/>
          <pc:sldMk cId="1532448684" sldId="271"/>
        </pc:sldMkLst>
        <pc:spChg chg="del">
          <ac:chgData name="Nadine Gayle (1816824)" userId="6fa8c65c-732b-4ad3-958c-9aed021284f8" providerId="ADAL" clId="{EEFDA8F6-84A1-4B74-9C8C-36C828B3CA86}" dt="2020-03-06T23:09:17.736" v="600" actId="478"/>
          <ac:spMkLst>
            <pc:docMk/>
            <pc:sldMk cId="1532448684" sldId="271"/>
            <ac:spMk id="2" creationId="{43AB414F-D289-469C-BFEF-9560ABEC25A1}"/>
          </ac:spMkLst>
        </pc:spChg>
        <pc:spChg chg="del">
          <ac:chgData name="Nadine Gayle (1816824)" userId="6fa8c65c-732b-4ad3-958c-9aed021284f8" providerId="ADAL" clId="{EEFDA8F6-84A1-4B74-9C8C-36C828B3CA86}" dt="2020-03-06T23:09:21.186" v="601" actId="478"/>
          <ac:spMkLst>
            <pc:docMk/>
            <pc:sldMk cId="1532448684" sldId="271"/>
            <ac:spMk id="3" creationId="{6C352DBD-88D3-4983-BBA7-31D800BE8D4A}"/>
          </ac:spMkLst>
        </pc:spChg>
        <pc:spChg chg="add del mod ord">
          <ac:chgData name="Nadine Gayle (1816824)" userId="6fa8c65c-732b-4ad3-958c-9aed021284f8" providerId="ADAL" clId="{EEFDA8F6-84A1-4B74-9C8C-36C828B3CA86}" dt="2020-03-06T23:14:03.070" v="653" actId="478"/>
          <ac:spMkLst>
            <pc:docMk/>
            <pc:sldMk cId="1532448684" sldId="271"/>
            <ac:spMk id="4" creationId="{770101F9-CCA9-493C-8A01-C7F2F49B4387}"/>
          </ac:spMkLst>
        </pc:spChg>
        <pc:spChg chg="add del">
          <ac:chgData name="Nadine Gayle (1816824)" userId="6fa8c65c-732b-4ad3-958c-9aed021284f8" providerId="ADAL" clId="{EEFDA8F6-84A1-4B74-9C8C-36C828B3CA86}" dt="2020-03-06T23:09:49.255" v="605" actId="478"/>
          <ac:spMkLst>
            <pc:docMk/>
            <pc:sldMk cId="1532448684" sldId="271"/>
            <ac:spMk id="5" creationId="{0A0ECF2D-1DF9-43CA-AFEB-26A34D5A3838}"/>
          </ac:spMkLst>
        </pc:spChg>
        <pc:spChg chg="add del">
          <ac:chgData name="Nadine Gayle (1816824)" userId="6fa8c65c-732b-4ad3-958c-9aed021284f8" providerId="ADAL" clId="{EEFDA8F6-84A1-4B74-9C8C-36C828B3CA86}" dt="2020-03-06T23:10:07.711" v="607" actId="478"/>
          <ac:spMkLst>
            <pc:docMk/>
            <pc:sldMk cId="1532448684" sldId="271"/>
            <ac:spMk id="6" creationId="{0176D4EF-08D8-47E4-908D-5BB0004E9E99}"/>
          </ac:spMkLst>
        </pc:spChg>
        <pc:spChg chg="add del mod">
          <ac:chgData name="Nadine Gayle (1816824)" userId="6fa8c65c-732b-4ad3-958c-9aed021284f8" providerId="ADAL" clId="{EEFDA8F6-84A1-4B74-9C8C-36C828B3CA86}" dt="2020-03-06T23:10:27.220" v="610" actId="478"/>
          <ac:spMkLst>
            <pc:docMk/>
            <pc:sldMk cId="1532448684" sldId="271"/>
            <ac:spMk id="7" creationId="{E1113B8C-D0AA-47D0-9ADC-8BA674529BDD}"/>
          </ac:spMkLst>
        </pc:spChg>
        <pc:spChg chg="add mod">
          <ac:chgData name="Nadine Gayle (1816824)" userId="6fa8c65c-732b-4ad3-958c-9aed021284f8" providerId="ADAL" clId="{EEFDA8F6-84A1-4B74-9C8C-36C828B3CA86}" dt="2020-03-06T23:28:17.661" v="863" actId="1076"/>
          <ac:spMkLst>
            <pc:docMk/>
            <pc:sldMk cId="1532448684" sldId="271"/>
            <ac:spMk id="8" creationId="{27691775-F52B-4040-BACB-C7E9934B084C}"/>
          </ac:spMkLst>
        </pc:spChg>
        <pc:spChg chg="add mod">
          <ac:chgData name="Nadine Gayle (1816824)" userId="6fa8c65c-732b-4ad3-958c-9aed021284f8" providerId="ADAL" clId="{EEFDA8F6-84A1-4B74-9C8C-36C828B3CA86}" dt="2020-03-06T23:27:05.070" v="857" actId="1076"/>
          <ac:spMkLst>
            <pc:docMk/>
            <pc:sldMk cId="1532448684" sldId="271"/>
            <ac:spMk id="9" creationId="{A49AF598-CB5E-41A1-8B5D-B57A6C82E09B}"/>
          </ac:spMkLst>
        </pc:spChg>
        <pc:spChg chg="add mod">
          <ac:chgData name="Nadine Gayle (1816824)" userId="6fa8c65c-732b-4ad3-958c-9aed021284f8" providerId="ADAL" clId="{EEFDA8F6-84A1-4B74-9C8C-36C828B3CA86}" dt="2020-03-06T23:23:35.638" v="831" actId="1076"/>
          <ac:spMkLst>
            <pc:docMk/>
            <pc:sldMk cId="1532448684" sldId="271"/>
            <ac:spMk id="10" creationId="{DF1D70F4-FFA8-4AB3-BFB5-422650648CD6}"/>
          </ac:spMkLst>
        </pc:spChg>
        <pc:spChg chg="add mod">
          <ac:chgData name="Nadine Gayle (1816824)" userId="6fa8c65c-732b-4ad3-958c-9aed021284f8" providerId="ADAL" clId="{EEFDA8F6-84A1-4B74-9C8C-36C828B3CA86}" dt="2020-03-07T00:14:58.182" v="1529" actId="1076"/>
          <ac:spMkLst>
            <pc:docMk/>
            <pc:sldMk cId="1532448684" sldId="271"/>
            <ac:spMk id="11" creationId="{7AA0579D-93EB-40D3-8BD9-B8A1A7E0127E}"/>
          </ac:spMkLst>
        </pc:spChg>
        <pc:spChg chg="add mod">
          <ac:chgData name="Nadine Gayle (1816824)" userId="6fa8c65c-732b-4ad3-958c-9aed021284f8" providerId="ADAL" clId="{EEFDA8F6-84A1-4B74-9C8C-36C828B3CA86}" dt="2020-03-06T23:29:12.993" v="869" actId="1076"/>
          <ac:spMkLst>
            <pc:docMk/>
            <pc:sldMk cId="1532448684" sldId="271"/>
            <ac:spMk id="13" creationId="{A6314708-D6EF-44B6-BF09-3B7345ADCC22}"/>
          </ac:spMkLst>
        </pc:spChg>
        <pc:grpChg chg="add">
          <ac:chgData name="Nadine Gayle (1816824)" userId="6fa8c65c-732b-4ad3-958c-9aed021284f8" providerId="ADAL" clId="{EEFDA8F6-84A1-4B74-9C8C-36C828B3CA86}" dt="2020-03-06T23:11:43.328" v="612" actId="26606"/>
          <ac:grpSpMkLst>
            <pc:docMk/>
            <pc:sldMk cId="1532448684" sldId="271"/>
            <ac:grpSpMk id="71" creationId="{9AE27B9D-0F04-458B-A718-F84902C79F7C}"/>
          </ac:grpSpMkLst>
        </pc:grpChg>
        <pc:picChg chg="add mod">
          <ac:chgData name="Nadine Gayle (1816824)" userId="6fa8c65c-732b-4ad3-958c-9aed021284f8" providerId="ADAL" clId="{EEFDA8F6-84A1-4B74-9C8C-36C828B3CA86}" dt="2020-03-06T23:29:07.535" v="868" actId="1076"/>
          <ac:picMkLst>
            <pc:docMk/>
            <pc:sldMk cId="1532448684" sldId="271"/>
            <ac:picMk id="12" creationId="{DC2D0742-89A5-4BC2-A397-C04E8881D1F8}"/>
          </ac:picMkLst>
        </pc:picChg>
        <pc:picChg chg="add mod">
          <ac:chgData name="Nadine Gayle (1816824)" userId="6fa8c65c-732b-4ad3-958c-9aed021284f8" providerId="ADAL" clId="{EEFDA8F6-84A1-4B74-9C8C-36C828B3CA86}" dt="2020-03-06T23:28:08.166" v="862" actId="14100"/>
          <ac:picMkLst>
            <pc:docMk/>
            <pc:sldMk cId="1532448684" sldId="271"/>
            <ac:picMk id="20" creationId="{5D893809-6FBC-466F-BBDC-A69D0D347E0A}"/>
          </ac:picMkLst>
        </pc:picChg>
        <pc:picChg chg="add del mod">
          <ac:chgData name="Nadine Gayle (1816824)" userId="6fa8c65c-732b-4ad3-958c-9aed021284f8" providerId="ADAL" clId="{EEFDA8F6-84A1-4B74-9C8C-36C828B3CA86}" dt="2020-03-06T23:12:04.018" v="618" actId="21"/>
          <ac:picMkLst>
            <pc:docMk/>
            <pc:sldMk cId="1532448684" sldId="271"/>
            <ac:picMk id="1026" creationId="{E74C99E8-F832-4EA0-A658-E1694CE6C0AC}"/>
          </ac:picMkLst>
        </pc:picChg>
        <pc:picChg chg="add del mod">
          <ac:chgData name="Nadine Gayle (1816824)" userId="6fa8c65c-732b-4ad3-958c-9aed021284f8" providerId="ADAL" clId="{EEFDA8F6-84A1-4B74-9C8C-36C828B3CA86}" dt="2020-03-06T23:24:13.817" v="837" actId="478"/>
          <ac:picMkLst>
            <pc:docMk/>
            <pc:sldMk cId="1532448684" sldId="271"/>
            <ac:picMk id="1028" creationId="{286ACC54-336C-4444-9D90-59552D65D8BA}"/>
          </ac:picMkLst>
        </pc:picChg>
        <pc:picChg chg="add del mod">
          <ac:chgData name="Nadine Gayle (1816824)" userId="6fa8c65c-732b-4ad3-958c-9aed021284f8" providerId="ADAL" clId="{EEFDA8F6-84A1-4B74-9C8C-36C828B3CA86}" dt="2020-03-06T23:24:39.188" v="841"/>
          <ac:picMkLst>
            <pc:docMk/>
            <pc:sldMk cId="1532448684" sldId="271"/>
            <ac:picMk id="1030" creationId="{4D14FECA-9C82-4FB9-94EF-C253A4073188}"/>
          </ac:picMkLst>
        </pc:picChg>
      </pc:sldChg>
      <pc:sldChg chg="addSp delSp modSp add">
        <pc:chgData name="Nadine Gayle (1816824)" userId="6fa8c65c-732b-4ad3-958c-9aed021284f8" providerId="ADAL" clId="{EEFDA8F6-84A1-4B74-9C8C-36C828B3CA86}" dt="2020-03-07T00:59:09.860" v="2221" actId="20577"/>
        <pc:sldMkLst>
          <pc:docMk/>
          <pc:sldMk cId="1275975358" sldId="272"/>
        </pc:sldMkLst>
        <pc:spChg chg="del">
          <ac:chgData name="Nadine Gayle (1816824)" userId="6fa8c65c-732b-4ad3-958c-9aed021284f8" providerId="ADAL" clId="{EEFDA8F6-84A1-4B74-9C8C-36C828B3CA86}" dt="2020-03-07T00:04:49.029" v="1117" actId="478"/>
          <ac:spMkLst>
            <pc:docMk/>
            <pc:sldMk cId="1275975358" sldId="272"/>
            <ac:spMk id="2" creationId="{164DA7B1-81E9-40FE-887F-0F0C8ED5A6A5}"/>
          </ac:spMkLst>
        </pc:spChg>
        <pc:spChg chg="mod">
          <ac:chgData name="Nadine Gayle (1816824)" userId="6fa8c65c-732b-4ad3-958c-9aed021284f8" providerId="ADAL" clId="{EEFDA8F6-84A1-4B74-9C8C-36C828B3CA86}" dt="2020-03-07T00:12:06.441" v="1517" actId="1076"/>
          <ac:spMkLst>
            <pc:docMk/>
            <pc:sldMk cId="1275975358" sldId="272"/>
            <ac:spMk id="3" creationId="{2C50C177-8BA1-4E21-9EBD-DFFBCFB33A23}"/>
          </ac:spMkLst>
        </pc:spChg>
        <pc:spChg chg="add mod">
          <ac:chgData name="Nadine Gayle (1816824)" userId="6fa8c65c-732b-4ad3-958c-9aed021284f8" providerId="ADAL" clId="{EEFDA8F6-84A1-4B74-9C8C-36C828B3CA86}" dt="2020-03-07T00:59:09.860" v="2221" actId="20577"/>
          <ac:spMkLst>
            <pc:docMk/>
            <pc:sldMk cId="1275975358" sldId="272"/>
            <ac:spMk id="5" creationId="{845413DF-CCE8-441E-908E-D54CA4B30C6D}"/>
          </ac:spMkLst>
        </pc:spChg>
        <pc:spChg chg="add mod">
          <ac:chgData name="Nadine Gayle (1816824)" userId="6fa8c65c-732b-4ad3-958c-9aed021284f8" providerId="ADAL" clId="{EEFDA8F6-84A1-4B74-9C8C-36C828B3CA86}" dt="2020-03-07T00:15:18.008" v="1532" actId="1076"/>
          <ac:spMkLst>
            <pc:docMk/>
            <pc:sldMk cId="1275975358" sldId="272"/>
            <ac:spMk id="7" creationId="{EFF5154D-58BF-47E1-947E-B1C5DC6C1345}"/>
          </ac:spMkLst>
        </pc:spChg>
        <pc:spChg chg="add del">
          <ac:chgData name="Nadine Gayle (1816824)" userId="6fa8c65c-732b-4ad3-958c-9aed021284f8" providerId="ADAL" clId="{EEFDA8F6-84A1-4B74-9C8C-36C828B3CA86}" dt="2020-03-07T00:16:10.767" v="1534" actId="478"/>
          <ac:spMkLst>
            <pc:docMk/>
            <pc:sldMk cId="1275975358" sldId="272"/>
            <ac:spMk id="8" creationId="{0F2B1052-A9B0-4933-8FAC-E7F401D2DD40}"/>
          </ac:spMkLst>
        </pc:spChg>
        <pc:picChg chg="add mod">
          <ac:chgData name="Nadine Gayle (1816824)" userId="6fa8c65c-732b-4ad3-958c-9aed021284f8" providerId="ADAL" clId="{EEFDA8F6-84A1-4B74-9C8C-36C828B3CA86}" dt="2020-03-07T00:47:02.727" v="1664" actId="1076"/>
          <ac:picMkLst>
            <pc:docMk/>
            <pc:sldMk cId="1275975358" sldId="272"/>
            <ac:picMk id="4" creationId="{742D2F1A-5217-4D7B-A4D4-A1F92623810C}"/>
          </ac:picMkLst>
        </pc:picChg>
        <pc:picChg chg="add del mod">
          <ac:chgData name="Nadine Gayle (1816824)" userId="6fa8c65c-732b-4ad3-958c-9aed021284f8" providerId="ADAL" clId="{EEFDA8F6-84A1-4B74-9C8C-36C828B3CA86}" dt="2020-03-07T00:29:11.686" v="1551" actId="478"/>
          <ac:picMkLst>
            <pc:docMk/>
            <pc:sldMk cId="1275975358" sldId="272"/>
            <ac:picMk id="6" creationId="{1E0CFC5C-17A9-4759-85D6-152A2C8FFA78}"/>
          </ac:picMkLst>
        </pc:picChg>
        <pc:picChg chg="add mod modCrop">
          <ac:chgData name="Nadine Gayle (1816824)" userId="6fa8c65c-732b-4ad3-958c-9aed021284f8" providerId="ADAL" clId="{EEFDA8F6-84A1-4B74-9C8C-36C828B3CA86}" dt="2020-03-07T00:29:16.566" v="1552" actId="14100"/>
          <ac:picMkLst>
            <pc:docMk/>
            <pc:sldMk cId="1275975358" sldId="272"/>
            <ac:picMk id="9" creationId="{B3A82B8A-0072-4961-A2C6-D977C5888AC5}"/>
          </ac:picMkLst>
        </pc:picChg>
      </pc:sldChg>
      <pc:sldChg chg="add">
        <pc:chgData name="Nadine Gayle (1816824)" userId="6fa8c65c-732b-4ad3-958c-9aed021284f8" providerId="ADAL" clId="{EEFDA8F6-84A1-4B74-9C8C-36C828B3CA86}" dt="2020-03-07T01:10:17.780" v="2515"/>
        <pc:sldMkLst>
          <pc:docMk/>
          <pc:sldMk cId="1539587213" sldId="273"/>
        </pc:sldMkLst>
      </pc:sldChg>
      <pc:sldChg chg="addSp delSp modSp add del">
        <pc:chgData name="Nadine Gayle (1816824)" userId="6fa8c65c-732b-4ad3-958c-9aed021284f8" providerId="ADAL" clId="{EEFDA8F6-84A1-4B74-9C8C-36C828B3CA86}" dt="2020-03-07T00:56:59.635" v="2197" actId="2696"/>
        <pc:sldMkLst>
          <pc:docMk/>
          <pc:sldMk cId="2988416944" sldId="273"/>
        </pc:sldMkLst>
        <pc:spChg chg="del">
          <ac:chgData name="Nadine Gayle (1816824)" userId="6fa8c65c-732b-4ad3-958c-9aed021284f8" providerId="ADAL" clId="{EEFDA8F6-84A1-4B74-9C8C-36C828B3CA86}" dt="2020-03-07T00:56:21.524" v="2186" actId="478"/>
          <ac:spMkLst>
            <pc:docMk/>
            <pc:sldMk cId="2988416944" sldId="273"/>
            <ac:spMk id="2" creationId="{0DBEB80D-51FA-423D-B1C0-BFC45A32F1B1}"/>
          </ac:spMkLst>
        </pc:spChg>
        <pc:spChg chg="del">
          <ac:chgData name="Nadine Gayle (1816824)" userId="6fa8c65c-732b-4ad3-958c-9aed021284f8" providerId="ADAL" clId="{EEFDA8F6-84A1-4B74-9C8C-36C828B3CA86}" dt="2020-03-07T00:56:23.488" v="2187" actId="478"/>
          <ac:spMkLst>
            <pc:docMk/>
            <pc:sldMk cId="2988416944" sldId="273"/>
            <ac:spMk id="3" creationId="{DF05EAB1-0092-459B-B821-7BAD57937280}"/>
          </ac:spMkLst>
        </pc:spChg>
        <pc:picChg chg="add del mod">
          <ac:chgData name="Nadine Gayle (1816824)" userId="6fa8c65c-732b-4ad3-958c-9aed021284f8" providerId="ADAL" clId="{EEFDA8F6-84A1-4B74-9C8C-36C828B3CA86}" dt="2020-03-07T00:56:52.345" v="2196" actId="478"/>
          <ac:picMkLst>
            <pc:docMk/>
            <pc:sldMk cId="2988416944" sldId="273"/>
            <ac:picMk id="4" creationId="{6558E7BD-E16A-4195-8D14-081FFE392141}"/>
          </ac:picMkLst>
        </pc:picChg>
      </pc:sldChg>
      <pc:sldChg chg="add">
        <pc:chgData name="Nadine Gayle (1816824)" userId="6fa8c65c-732b-4ad3-958c-9aed021284f8" providerId="ADAL" clId="{EEFDA8F6-84A1-4B74-9C8C-36C828B3CA86}" dt="2020-03-07T01:10:18.339" v="2516"/>
        <pc:sldMkLst>
          <pc:docMk/>
          <pc:sldMk cId="1548729337" sldId="274"/>
        </pc:sldMkLst>
      </pc:sldChg>
      <pc:sldChg chg="add">
        <pc:chgData name="Nadine Gayle (1816824)" userId="6fa8c65c-732b-4ad3-958c-9aed021284f8" providerId="ADAL" clId="{EEFDA8F6-84A1-4B74-9C8C-36C828B3CA86}" dt="2020-03-07T01:10:18.771" v="2517"/>
        <pc:sldMkLst>
          <pc:docMk/>
          <pc:sldMk cId="4234865044" sldId="275"/>
        </pc:sldMkLst>
      </pc:sldChg>
      <pc:sldChg chg="add">
        <pc:chgData name="Nadine Gayle (1816824)" userId="6fa8c65c-732b-4ad3-958c-9aed021284f8" providerId="ADAL" clId="{EEFDA8F6-84A1-4B74-9C8C-36C828B3CA86}" dt="2020-03-07T01:10:19.235" v="2518"/>
        <pc:sldMkLst>
          <pc:docMk/>
          <pc:sldMk cId="1899876985" sldId="276"/>
        </pc:sldMkLst>
      </pc:sldChg>
    </pc:docChg>
  </pc:docChgLst>
  <pc:docChgLst>
    <pc:chgData name="Syeda Hakim (1817661)" userId="S::1817661@student.uwtsd.ac.uk::5c391cbf-5594-4e92-8088-043687950944" providerId="AD" clId="Web-{E9533268-5F96-415E-8B74-0305B1809653}"/>
    <pc:docChg chg="modSld">
      <pc:chgData name="Syeda Hakim (1817661)" userId="S::1817661@student.uwtsd.ac.uk::5c391cbf-5594-4e92-8088-043687950944" providerId="AD" clId="Web-{E9533268-5F96-415E-8B74-0305B1809653}" dt="2020-03-11T22:02:55.512" v="17"/>
      <pc:docMkLst>
        <pc:docMk/>
      </pc:docMkLst>
      <pc:sldChg chg="addSp delSp modSp">
        <pc:chgData name="Syeda Hakim (1817661)" userId="S::1817661@student.uwtsd.ac.uk::5c391cbf-5594-4e92-8088-043687950944" providerId="AD" clId="Web-{E9533268-5F96-415E-8B74-0305B1809653}" dt="2020-03-11T22:02:55.512" v="17"/>
        <pc:sldMkLst>
          <pc:docMk/>
          <pc:sldMk cId="2970996995" sldId="264"/>
        </pc:sldMkLst>
        <pc:spChg chg="del">
          <ac:chgData name="Syeda Hakim (1817661)" userId="S::1817661@student.uwtsd.ac.uk::5c391cbf-5594-4e92-8088-043687950944" providerId="AD" clId="Web-{E9533268-5F96-415E-8B74-0305B1809653}" dt="2020-03-11T22:01:21.650" v="6"/>
          <ac:spMkLst>
            <pc:docMk/>
            <pc:sldMk cId="2970996995" sldId="264"/>
            <ac:spMk id="6" creationId="{F3B44F7A-6EC1-41E1-9324-D76017D82247}"/>
          </ac:spMkLst>
        </pc:spChg>
        <pc:spChg chg="del">
          <ac:chgData name="Syeda Hakim (1817661)" userId="S::1817661@student.uwtsd.ac.uk::5c391cbf-5594-4e92-8088-043687950944" providerId="AD" clId="Web-{E9533268-5F96-415E-8B74-0305B1809653}" dt="2020-03-11T22:01:36.884" v="10"/>
          <ac:spMkLst>
            <pc:docMk/>
            <pc:sldMk cId="2970996995" sldId="264"/>
            <ac:spMk id="9" creationId="{4DBB36E4-47B7-405B-9D61-4C4915E0FD9C}"/>
          </ac:spMkLst>
        </pc:spChg>
        <pc:spChg chg="del">
          <ac:chgData name="Syeda Hakim (1817661)" userId="S::1817661@student.uwtsd.ac.uk::5c391cbf-5594-4e92-8088-043687950944" providerId="AD" clId="Web-{E9533268-5F96-415E-8B74-0305B1809653}" dt="2020-03-11T22:01:48.478" v="14"/>
          <ac:spMkLst>
            <pc:docMk/>
            <pc:sldMk cId="2970996995" sldId="264"/>
            <ac:spMk id="11" creationId="{483C678C-148B-489C-88D4-FED07BA6FE5D}"/>
          </ac:spMkLst>
        </pc:spChg>
        <pc:spChg chg="del">
          <ac:chgData name="Syeda Hakim (1817661)" userId="S::1817661@student.uwtsd.ac.uk::5c391cbf-5594-4e92-8088-043687950944" providerId="AD" clId="Web-{E9533268-5F96-415E-8B74-0305B1809653}" dt="2020-03-11T22:01:36.884" v="9"/>
          <ac:spMkLst>
            <pc:docMk/>
            <pc:sldMk cId="2970996995" sldId="264"/>
            <ac:spMk id="12" creationId="{E5F401C0-4C52-4CA9-BD29-DA0D2FB8D73A}"/>
          </ac:spMkLst>
        </pc:spChg>
        <pc:spChg chg="del">
          <ac:chgData name="Syeda Hakim (1817661)" userId="S::1817661@student.uwtsd.ac.uk::5c391cbf-5594-4e92-8088-043687950944" providerId="AD" clId="Web-{E9533268-5F96-415E-8B74-0305B1809653}" dt="2020-03-11T22:01:48.478" v="12"/>
          <ac:spMkLst>
            <pc:docMk/>
            <pc:sldMk cId="2970996995" sldId="264"/>
            <ac:spMk id="15" creationId="{7BC75AB0-9D3F-4BD7-81BA-9769070A04EE}"/>
          </ac:spMkLst>
        </pc:spChg>
        <pc:spChg chg="del">
          <ac:chgData name="Syeda Hakim (1817661)" userId="S::1817661@student.uwtsd.ac.uk::5c391cbf-5594-4e92-8088-043687950944" providerId="AD" clId="Web-{E9533268-5F96-415E-8B74-0305B1809653}" dt="2020-03-11T22:01:21.650" v="5"/>
          <ac:spMkLst>
            <pc:docMk/>
            <pc:sldMk cId="2970996995" sldId="264"/>
            <ac:spMk id="16" creationId="{1B5C3221-CBA0-4648-964A-098C375B5434}"/>
          </ac:spMkLst>
        </pc:spChg>
        <pc:spChg chg="del">
          <ac:chgData name="Syeda Hakim (1817661)" userId="S::1817661@student.uwtsd.ac.uk::5c391cbf-5594-4e92-8088-043687950944" providerId="AD" clId="Web-{E9533268-5F96-415E-8B74-0305B1809653}" dt="2020-03-11T22:01:36.884" v="7"/>
          <ac:spMkLst>
            <pc:docMk/>
            <pc:sldMk cId="2970996995" sldId="264"/>
            <ac:spMk id="18" creationId="{BE00BF58-C9F9-4470-9BFA-0ED0935C00DF}"/>
          </ac:spMkLst>
        </pc:spChg>
        <pc:spChg chg="del">
          <ac:chgData name="Syeda Hakim (1817661)" userId="S::1817661@student.uwtsd.ac.uk::5c391cbf-5594-4e92-8088-043687950944" providerId="AD" clId="Web-{E9533268-5F96-415E-8B74-0305B1809653}" dt="2020-03-11T22:01:21.634" v="3"/>
          <ac:spMkLst>
            <pc:docMk/>
            <pc:sldMk cId="2970996995" sldId="264"/>
            <ac:spMk id="21" creationId="{BD2052AB-6AE4-40DF-A313-E99B4F921876}"/>
          </ac:spMkLst>
        </pc:spChg>
        <pc:spChg chg="del">
          <ac:chgData name="Syeda Hakim (1817661)" userId="S::1817661@student.uwtsd.ac.uk::5c391cbf-5594-4e92-8088-043687950944" providerId="AD" clId="Web-{E9533268-5F96-415E-8B74-0305B1809653}" dt="2020-03-11T22:01:21.634" v="1"/>
          <ac:spMkLst>
            <pc:docMk/>
            <pc:sldMk cId="2970996995" sldId="264"/>
            <ac:spMk id="23" creationId="{1C0A3112-9E59-4C68-8715-E1FB46F5F17B}"/>
          </ac:spMkLst>
        </pc:spChg>
        <pc:picChg chg="add del mod">
          <ac:chgData name="Syeda Hakim (1817661)" userId="S::1817661@student.uwtsd.ac.uk::5c391cbf-5594-4e92-8088-043687950944" providerId="AD" clId="Web-{E9533268-5F96-415E-8B74-0305B1809653}" dt="2020-03-11T22:02:55.512" v="17"/>
          <ac:picMkLst>
            <pc:docMk/>
            <pc:sldMk cId="2970996995" sldId="264"/>
            <ac:picMk id="3" creationId="{9ABE86BD-659B-4959-832C-E719E92D697C}"/>
          </ac:picMkLst>
        </pc:picChg>
        <pc:cxnChg chg="del">
          <ac:chgData name="Syeda Hakim (1817661)" userId="S::1817661@student.uwtsd.ac.uk::5c391cbf-5594-4e92-8088-043687950944" providerId="AD" clId="Web-{E9533268-5F96-415E-8B74-0305B1809653}" dt="2020-03-11T22:01:36.884" v="11"/>
          <ac:cxnSpMkLst>
            <pc:docMk/>
            <pc:sldMk cId="2970996995" sldId="264"/>
            <ac:cxnSpMk id="7" creationId="{C228EEF3-BE9C-423A-B228-3B56EAD6EA29}"/>
          </ac:cxnSpMkLst>
        </pc:cxnChg>
        <pc:cxnChg chg="del">
          <ac:chgData name="Syeda Hakim (1817661)" userId="S::1817661@student.uwtsd.ac.uk::5c391cbf-5594-4e92-8088-043687950944" providerId="AD" clId="Web-{E9533268-5F96-415E-8B74-0305B1809653}" dt="2020-03-11T22:01:48.478" v="15"/>
          <ac:cxnSpMkLst>
            <pc:docMk/>
            <pc:sldMk cId="2970996995" sldId="264"/>
            <ac:cxnSpMk id="10" creationId="{A0495FD2-133D-4939-A08E-EB34C6F3F5D8}"/>
          </ac:cxnSpMkLst>
        </pc:cxnChg>
        <pc:cxnChg chg="del">
          <ac:chgData name="Syeda Hakim (1817661)" userId="S::1817661@student.uwtsd.ac.uk::5c391cbf-5594-4e92-8088-043687950944" providerId="AD" clId="Web-{E9533268-5F96-415E-8B74-0305B1809653}" dt="2020-03-11T22:01:36.884" v="8"/>
          <ac:cxnSpMkLst>
            <pc:docMk/>
            <pc:sldMk cId="2970996995" sldId="264"/>
            <ac:cxnSpMk id="13" creationId="{12C4B1B8-900F-49EF-B887-DC71C6F4BF23}"/>
          </ac:cxnSpMkLst>
        </pc:cxnChg>
        <pc:cxnChg chg="del">
          <ac:chgData name="Syeda Hakim (1817661)" userId="S::1817661@student.uwtsd.ac.uk::5c391cbf-5594-4e92-8088-043687950944" providerId="AD" clId="Web-{E9533268-5F96-415E-8B74-0305B1809653}" dt="2020-03-11T22:01:48.478" v="13"/>
          <ac:cxnSpMkLst>
            <pc:docMk/>
            <pc:sldMk cId="2970996995" sldId="264"/>
            <ac:cxnSpMk id="14" creationId="{0DCD66A9-225F-4291-B5CC-D838EEC290A3}"/>
          </ac:cxnSpMkLst>
        </pc:cxnChg>
        <pc:cxnChg chg="del">
          <ac:chgData name="Syeda Hakim (1817661)" userId="S::1817661@student.uwtsd.ac.uk::5c391cbf-5594-4e92-8088-043687950944" providerId="AD" clId="Web-{E9533268-5F96-415E-8B74-0305B1809653}" dt="2020-03-11T22:01:21.650" v="4"/>
          <ac:cxnSpMkLst>
            <pc:docMk/>
            <pc:sldMk cId="2970996995" sldId="264"/>
            <ac:cxnSpMk id="17" creationId="{53D24A26-E744-4BD7-8B5C-1651E14FA4C1}"/>
          </ac:cxnSpMkLst>
        </pc:cxnChg>
        <pc:cxnChg chg="del">
          <ac:chgData name="Syeda Hakim (1817661)" userId="S::1817661@student.uwtsd.ac.uk::5c391cbf-5594-4e92-8088-043687950944" providerId="AD" clId="Web-{E9533268-5F96-415E-8B74-0305B1809653}" dt="2020-03-11T22:01:21.634" v="2"/>
          <ac:cxnSpMkLst>
            <pc:docMk/>
            <pc:sldMk cId="2970996995" sldId="264"/>
            <ac:cxnSpMk id="22" creationId="{14EE030D-30E3-4C58-9AE9-448B3F025CBD}"/>
          </ac:cxnSpMkLst>
        </pc:cxnChg>
        <pc:cxnChg chg="del">
          <ac:chgData name="Syeda Hakim (1817661)" userId="S::1817661@student.uwtsd.ac.uk::5c391cbf-5594-4e92-8088-043687950944" providerId="AD" clId="Web-{E9533268-5F96-415E-8B74-0305B1809653}" dt="2020-03-11T22:01:21.634" v="0"/>
          <ac:cxnSpMkLst>
            <pc:docMk/>
            <pc:sldMk cId="2970996995" sldId="264"/>
            <ac:cxnSpMk id="24" creationId="{5C635679-D95F-49A4-82F6-67ECFD1EF6BD}"/>
          </ac:cxnSpMkLst>
        </pc:cxnChg>
      </pc:sldChg>
    </pc:docChg>
  </pc:docChgLst>
</pc:chgInfo>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openxmlformats.org/officeDocument/2006/relationships/package" Target="../embeddings/Microsoft_Office_Excel_Worksheet1.xlsx"/><Relationship Id="rId1" Type="http://schemas.openxmlformats.org/officeDocument/2006/relationships/themeOverride" Target="../theme/themeOverride1.xml"/><Relationship Id="rId4"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c:lang val="en-GB"/>
  <c:clrMapOvr bg1="lt1" tx1="dk1" bg2="lt2" tx2="dk2" accent1="accent1" accent2="accent2" accent3="accent3" accent4="accent4" accent5="accent5" accent6="accent6" hlink="hlink" folHlink="folHlink"/>
  <c:chart>
    <c:title>
      <c:layout/>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plotArea>
      <c:layout/>
      <c:pieChart>
        <c:varyColors val="1"/>
        <c:ser>
          <c:idx val="0"/>
          <c:order val="0"/>
          <c:tx>
            <c:strRef>
              <c:f>Sheet1!$J$2:$J$4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01-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03-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05-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07-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09-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0B-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D-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0F-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1-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3-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5-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7-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9-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B-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D-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1F-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21-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23-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Sheet1!$J$5:$J$22</c:f>
              <c:numCache>
                <c:formatCode>General</c:formatCode>
                <c:ptCount val="18"/>
                <c:pt idx="0">
                  <c:v>0</c:v>
                </c:pt>
                <c:pt idx="2">
                  <c:v>0</c:v>
                </c:pt>
                <c:pt idx="8">
                  <c:v>0</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024-2529-48DB-B157-FB2BFAD16151}"/>
            </c:ext>
          </c:extLst>
        </c:ser>
        <c:ser>
          <c:idx val="1"/>
          <c:order val="1"/>
          <c:tx>
            <c:strRef>
              <c:f>Sheet1!$K$2:$K$4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25-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27-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29-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2B-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2D-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2F-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1-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3-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5-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7-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9-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B-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D-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3F-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41-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43-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45-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47-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Sheet1!$K$5:$K$22</c:f>
              <c:numCache>
                <c:formatCode>General</c:formatCode>
                <c:ptCount val="18"/>
                <c:pt idx="0">
                  <c:v>0</c:v>
                </c:pt>
                <c:pt idx="2">
                  <c:v>0</c:v>
                </c:pt>
                <c:pt idx="8" formatCode="&quot;£&quot;#,##0.00_);[Red]\(&quot;£&quot;#,##0.00\)">
                  <c:v>1940.4</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049-2529-48DB-B157-FB2BFAD16151}"/>
            </c:ext>
          </c:extLst>
        </c:ser>
        <c:ser>
          <c:idx val="2"/>
          <c:order val="2"/>
          <c:tx>
            <c:strRef>
              <c:f>Sheet1!$L$2:$L$4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49-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4B-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4D-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4F-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51-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53-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55-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57-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59-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5B-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5D-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5F-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61-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63-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65-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67-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69-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6B-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Sheet1!$L$5:$L$22</c:f>
              <c:numCache>
                <c:formatCode>General</c:formatCode>
                <c:ptCount val="18"/>
                <c:pt idx="0">
                  <c:v>0</c:v>
                </c:pt>
                <c:pt idx="2">
                  <c:v>0</c:v>
                </c:pt>
                <c:pt idx="8" formatCode="&quot;£&quot;#,##0.00_);[Red]\(&quot;£&quot;#,##0.00\)">
                  <c:v>1970.4</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06E-2529-48DB-B157-FB2BFAD16151}"/>
            </c:ext>
          </c:extLst>
        </c:ser>
        <c:ser>
          <c:idx val="3"/>
          <c:order val="3"/>
          <c:tx>
            <c:strRef>
              <c:f>Sheet1!$M$2:$M$4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6D-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6F-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71-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73-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75-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77-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79-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7B-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7D-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7F-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1-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3-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5-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7-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9-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B-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D-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8F-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Sheet1!$M$5:$M$22</c:f>
              <c:numCache>
                <c:formatCode>General</c:formatCode>
                <c:ptCount val="18"/>
                <c:pt idx="0">
                  <c:v>0</c:v>
                </c:pt>
                <c:pt idx="2">
                  <c:v>0</c:v>
                </c:pt>
                <c:pt idx="8" formatCode="&quot;£&quot;#,##0.00_);[Red]\(&quot;£&quot;#,##0.00\)">
                  <c:v>1970.4</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093-2529-48DB-B157-FB2BFAD16151}"/>
            </c:ext>
          </c:extLst>
        </c:ser>
        <c:ser>
          <c:idx val="4"/>
          <c:order val="4"/>
          <c:tx>
            <c:strRef>
              <c:f>Sheet1!$N$2:$N$4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91-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93-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95-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97-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99-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9B-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9D-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9F-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1-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3-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5-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7-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9-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B-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D-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AF-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B1-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B3-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Sheet1!$N$5:$N$22</c:f>
              <c:numCache>
                <c:formatCode>General</c:formatCode>
                <c:ptCount val="18"/>
                <c:pt idx="0">
                  <c:v>0</c:v>
                </c:pt>
                <c:pt idx="2">
                  <c:v>0</c:v>
                </c:pt>
                <c:pt idx="8" formatCode="&quot;£&quot;#,##0_);[Red]\(&quot;£&quot;#,##0\)">
                  <c:v>1970.4</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0B8-2529-48DB-B157-FB2BFAD16151}"/>
            </c:ext>
          </c:extLst>
        </c:ser>
        <c:ser>
          <c:idx val="5"/>
          <c:order val="5"/>
          <c:tx>
            <c:strRef>
              <c:f>Sheet1!$O$2:$O$4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B5-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B7-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B9-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BB-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BD-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BF-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1-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3-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5-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7-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9-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B-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D-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CF-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D1-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D3-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D5-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D7-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Sheet1!$O$5:$O$22</c:f>
              <c:numCache>
                <c:formatCode>General</c:formatCode>
                <c:ptCount val="18"/>
                <c:pt idx="0">
                  <c:v>0</c:v>
                </c:pt>
                <c:pt idx="2">
                  <c:v>0</c:v>
                </c:pt>
                <c:pt idx="8" formatCode="&quot;£&quot;#,##0.00_);[Red]\(&quot;£&quot;#,##0.00\)">
                  <c:v>1970.4</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0DD-2529-48DB-B157-FB2BFAD16151}"/>
            </c:ext>
          </c:extLst>
        </c:ser>
        <c:ser>
          <c:idx val="6"/>
          <c:order val="6"/>
          <c:tx>
            <c:strRef>
              <c:f>Sheet1!$P$2:$P$4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D9-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DB-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0DD-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0DF-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0E1-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0E3-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E5-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E7-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E9-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EB-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ED-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EF-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F1-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F3-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F5-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F7-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F9-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0FB-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Sheet1!$P$5:$P$22</c:f>
              <c:numCache>
                <c:formatCode>General</c:formatCode>
                <c:ptCount val="18"/>
                <c:pt idx="2">
                  <c:v>0</c:v>
                </c:pt>
                <c:pt idx="8" formatCode="&quot;£&quot;#,##0_);[Red]\(&quot;£&quot;#,##0\)">
                  <c:v>1970.4</c:v>
                </c:pt>
                <c:pt idx="9" formatCode="&quot;£&quot;#,##0.00_);[Red]\(&quot;£&quot;#,##0.00\)">
                  <c:v>60</c:v>
                </c:pt>
                <c:pt idx="10" formatCode="&quot;£&quot;#,##0.00_);[Red]\(&quot;£&quot;#,##0.00\)">
                  <c:v>200</c:v>
                </c:pt>
                <c:pt idx="12" formatCode="&quot;£&quot;#,##0.00_);[Red]\(&quot;£&quot;#,##0.00\)">
                  <c:v>80</c:v>
                </c:pt>
                <c:pt idx="13" formatCode="&quot;£&quot;#,##0.00_);[Red]\(&quot;£&quot;#,##0.00\)">
                  <c:v>20</c:v>
                </c:pt>
                <c:pt idx="14" formatCode="&quot;£&quot;#,##0.00_);[Red]\(&quot;£&quot;#,##0.00\)">
                  <c:v>0</c:v>
                </c:pt>
              </c:numCache>
            </c:numRef>
          </c:val>
          <c:extLst xmlns:c16r2="http://schemas.microsoft.com/office/drawing/2015/06/chart">
            <c:ext xmlns:c16="http://schemas.microsoft.com/office/drawing/2014/chart" uri="{C3380CC4-5D6E-409C-BE32-E72D297353CC}">
              <c16:uniqueId val="{00000102-2529-48DB-B157-FB2BFAD16151}"/>
            </c:ext>
          </c:extLst>
        </c:ser>
        <c:ser>
          <c:idx val="7"/>
          <c:order val="7"/>
          <c:tx>
            <c:strRef>
              <c:f>Sheet1!$Q$2:$Q$4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0FD-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0FF-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101-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103-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105-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107-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09-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0B-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0D-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0F-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1-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3-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5-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7-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9-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B-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D-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1F-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Sheet1!$Q$5:$Q$22</c:f>
              <c:numCache>
                <c:formatCode>General</c:formatCode>
                <c:ptCount val="18"/>
              </c:numCache>
            </c:numRef>
          </c:val>
          <c:extLst xmlns:c16r2="http://schemas.microsoft.com/office/drawing/2015/06/chart">
            <c:ext xmlns:c16="http://schemas.microsoft.com/office/drawing/2014/chart" uri="{C3380CC4-5D6E-409C-BE32-E72D297353CC}">
              <c16:uniqueId val="{00000127-2529-48DB-B157-FB2BFAD16151}"/>
            </c:ext>
          </c:extLst>
        </c:ser>
        <c:ser>
          <c:idx val="8"/>
          <c:order val="8"/>
          <c:tx>
            <c:strRef>
              <c:f>Sheet1!$R$2:$R$4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121-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123-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125-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127-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129-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12B-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2D-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2F-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1-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3-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5-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7-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9-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B-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D-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3F-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41-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43-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Sheet1!$R$5:$R$22</c:f>
              <c:numCache>
                <c:formatCode>General</c:formatCode>
                <c:ptCount val="18"/>
              </c:numCache>
            </c:numRef>
          </c:val>
          <c:extLst xmlns:c16r2="http://schemas.microsoft.com/office/drawing/2015/06/chart">
            <c:ext xmlns:c16="http://schemas.microsoft.com/office/drawing/2014/chart" uri="{C3380CC4-5D6E-409C-BE32-E72D297353CC}">
              <c16:uniqueId val="{0000014C-2529-48DB-B157-FB2BFAD16151}"/>
            </c:ext>
          </c:extLst>
        </c:ser>
        <c:ser>
          <c:idx val="9"/>
          <c:order val="9"/>
          <c:tx>
            <c:strRef>
              <c:f>Sheet1!$S$2:$S$4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145-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147-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149-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14B-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14D-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14F-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1-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3-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5-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7-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9-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B-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D-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5F-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61-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63-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65-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67-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Sheet1!$S$5:$S$22</c:f>
              <c:numCache>
                <c:formatCode>General</c:formatCode>
                <c:ptCount val="18"/>
                <c:pt idx="0">
                  <c:v>0</c:v>
                </c:pt>
                <c:pt idx="2" formatCode="&quot;£&quot;#,##0.00_);[Red]\(&quot;£&quot;#,##0.00\)">
                  <c:v>42445</c:v>
                </c:pt>
              </c:numCache>
            </c:numRef>
          </c:val>
          <c:extLst xmlns:c16r2="http://schemas.microsoft.com/office/drawing/2015/06/chart">
            <c:ext xmlns:c16="http://schemas.microsoft.com/office/drawing/2014/chart" uri="{C3380CC4-5D6E-409C-BE32-E72D297353CC}">
              <c16:uniqueId val="{00000171-2529-48DB-B157-FB2BFAD16151}"/>
            </c:ext>
          </c:extLst>
        </c:ser>
        <c:ser>
          <c:idx val="10"/>
          <c:order val="10"/>
          <c:tx>
            <c:strRef>
              <c:f>Sheet1!$T$2:$T$4</c:f>
              <c:strCache>
                <c:ptCount val="3"/>
                <c:pt idx="0">
                  <c:v>CASH FLOW FORCAST </c:v>
                </c:pt>
              </c:strCache>
            </c:strRef>
          </c:tx>
          <c:dPt>
            <c:idx val="0"/>
            <c:spPr>
              <a:solidFill>
                <a:schemeClr val="accent1"/>
              </a:solidFill>
              <a:ln w="19050">
                <a:solidFill>
                  <a:schemeClr val="lt1"/>
                </a:solidFill>
              </a:ln>
              <a:effectLst/>
            </c:spPr>
            <c:extLst xmlns:c16r2="http://schemas.microsoft.com/office/drawing/2015/06/chart">
              <c:ext xmlns:c16="http://schemas.microsoft.com/office/drawing/2014/chart" uri="{C3380CC4-5D6E-409C-BE32-E72D297353CC}">
                <c16:uniqueId val="{00000169-4310-446C-8553-A1B68DCB9C48}"/>
              </c:ext>
            </c:extLst>
          </c:dPt>
          <c:dPt>
            <c:idx val="1"/>
            <c:spPr>
              <a:solidFill>
                <a:schemeClr val="accent2"/>
              </a:solidFill>
              <a:ln w="19050">
                <a:solidFill>
                  <a:schemeClr val="lt1"/>
                </a:solidFill>
              </a:ln>
              <a:effectLst/>
            </c:spPr>
            <c:extLst xmlns:c16r2="http://schemas.microsoft.com/office/drawing/2015/06/chart">
              <c:ext xmlns:c16="http://schemas.microsoft.com/office/drawing/2014/chart" uri="{C3380CC4-5D6E-409C-BE32-E72D297353CC}">
                <c16:uniqueId val="{0000016B-4310-446C-8553-A1B68DCB9C48}"/>
              </c:ext>
            </c:extLst>
          </c:dPt>
          <c:dPt>
            <c:idx val="2"/>
            <c:spPr>
              <a:solidFill>
                <a:schemeClr val="accent3"/>
              </a:solidFill>
              <a:ln w="19050">
                <a:solidFill>
                  <a:schemeClr val="lt1"/>
                </a:solidFill>
              </a:ln>
              <a:effectLst/>
            </c:spPr>
            <c:extLst xmlns:c16r2="http://schemas.microsoft.com/office/drawing/2015/06/chart">
              <c:ext xmlns:c16="http://schemas.microsoft.com/office/drawing/2014/chart" uri="{C3380CC4-5D6E-409C-BE32-E72D297353CC}">
                <c16:uniqueId val="{0000016D-4310-446C-8553-A1B68DCB9C48}"/>
              </c:ext>
            </c:extLst>
          </c:dPt>
          <c:dPt>
            <c:idx val="3"/>
            <c:spPr>
              <a:solidFill>
                <a:schemeClr val="accent4"/>
              </a:solidFill>
              <a:ln w="19050">
                <a:solidFill>
                  <a:schemeClr val="lt1"/>
                </a:solidFill>
              </a:ln>
              <a:effectLst/>
            </c:spPr>
            <c:extLst xmlns:c16r2="http://schemas.microsoft.com/office/drawing/2015/06/chart">
              <c:ext xmlns:c16="http://schemas.microsoft.com/office/drawing/2014/chart" uri="{C3380CC4-5D6E-409C-BE32-E72D297353CC}">
                <c16:uniqueId val="{0000016F-4310-446C-8553-A1B68DCB9C48}"/>
              </c:ext>
            </c:extLst>
          </c:dPt>
          <c:dPt>
            <c:idx val="4"/>
            <c:spPr>
              <a:solidFill>
                <a:schemeClr val="accent5"/>
              </a:solidFill>
              <a:ln w="19050">
                <a:solidFill>
                  <a:schemeClr val="lt1"/>
                </a:solidFill>
              </a:ln>
              <a:effectLst/>
            </c:spPr>
            <c:extLst xmlns:c16r2="http://schemas.microsoft.com/office/drawing/2015/06/chart">
              <c:ext xmlns:c16="http://schemas.microsoft.com/office/drawing/2014/chart" uri="{C3380CC4-5D6E-409C-BE32-E72D297353CC}">
                <c16:uniqueId val="{00000171-4310-446C-8553-A1B68DCB9C48}"/>
              </c:ext>
            </c:extLst>
          </c:dPt>
          <c:dPt>
            <c:idx val="5"/>
            <c:spPr>
              <a:solidFill>
                <a:schemeClr val="accent6"/>
              </a:solidFill>
              <a:ln w="19050">
                <a:solidFill>
                  <a:schemeClr val="lt1"/>
                </a:solidFill>
              </a:ln>
              <a:effectLst/>
            </c:spPr>
            <c:extLst xmlns:c16r2="http://schemas.microsoft.com/office/drawing/2015/06/chart">
              <c:ext xmlns:c16="http://schemas.microsoft.com/office/drawing/2014/chart" uri="{C3380CC4-5D6E-409C-BE32-E72D297353CC}">
                <c16:uniqueId val="{00000173-4310-446C-8553-A1B68DCB9C48}"/>
              </c:ext>
            </c:extLst>
          </c:dPt>
          <c:dPt>
            <c:idx val="6"/>
            <c:spPr>
              <a:solidFill>
                <a:schemeClr val="accent1">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75-4310-446C-8553-A1B68DCB9C48}"/>
              </c:ext>
            </c:extLst>
          </c:dPt>
          <c:dPt>
            <c:idx val="7"/>
            <c:spPr>
              <a:solidFill>
                <a:schemeClr val="accent2">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77-4310-446C-8553-A1B68DCB9C48}"/>
              </c:ext>
            </c:extLst>
          </c:dPt>
          <c:dPt>
            <c:idx val="8"/>
            <c:spPr>
              <a:solidFill>
                <a:schemeClr val="accent3">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79-4310-446C-8553-A1B68DCB9C48}"/>
              </c:ext>
            </c:extLst>
          </c:dPt>
          <c:dPt>
            <c:idx val="9"/>
            <c:spPr>
              <a:solidFill>
                <a:schemeClr val="accent4">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7B-4310-446C-8553-A1B68DCB9C48}"/>
              </c:ext>
            </c:extLst>
          </c:dPt>
          <c:dPt>
            <c:idx val="10"/>
            <c:spPr>
              <a:solidFill>
                <a:schemeClr val="accent5">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7D-4310-446C-8553-A1B68DCB9C48}"/>
              </c:ext>
            </c:extLst>
          </c:dPt>
          <c:dPt>
            <c:idx val="11"/>
            <c:spPr>
              <a:solidFill>
                <a:schemeClr val="accent6">
                  <a:lumMod val="6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7F-4310-446C-8553-A1B68DCB9C48}"/>
              </c:ext>
            </c:extLst>
          </c:dPt>
          <c:dPt>
            <c:idx val="12"/>
            <c:spPr>
              <a:solidFill>
                <a:schemeClr val="accent1">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81-4310-446C-8553-A1B68DCB9C48}"/>
              </c:ext>
            </c:extLst>
          </c:dPt>
          <c:dPt>
            <c:idx val="13"/>
            <c:spPr>
              <a:solidFill>
                <a:schemeClr val="accent2">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83-4310-446C-8553-A1B68DCB9C48}"/>
              </c:ext>
            </c:extLst>
          </c:dPt>
          <c:dPt>
            <c:idx val="14"/>
            <c:spPr>
              <a:solidFill>
                <a:schemeClr val="accent3">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85-4310-446C-8553-A1B68DCB9C48}"/>
              </c:ext>
            </c:extLst>
          </c:dPt>
          <c:dPt>
            <c:idx val="15"/>
            <c:spPr>
              <a:solidFill>
                <a:schemeClr val="accent4">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87-4310-446C-8553-A1B68DCB9C48}"/>
              </c:ext>
            </c:extLst>
          </c:dPt>
          <c:dPt>
            <c:idx val="16"/>
            <c:spPr>
              <a:solidFill>
                <a:schemeClr val="accent5">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89-4310-446C-8553-A1B68DCB9C48}"/>
              </c:ext>
            </c:extLst>
          </c:dPt>
          <c:dPt>
            <c:idx val="17"/>
            <c:spPr>
              <a:solidFill>
                <a:schemeClr val="accent6">
                  <a:lumMod val="80000"/>
                  <a:lumOff val="20000"/>
                </a:schemeClr>
              </a:solidFill>
              <a:ln w="19050">
                <a:solidFill>
                  <a:schemeClr val="lt1"/>
                </a:solidFill>
              </a:ln>
              <a:effectLst/>
            </c:spPr>
            <c:extLst xmlns:c16r2="http://schemas.microsoft.com/office/drawing/2015/06/chart">
              <c:ext xmlns:c16="http://schemas.microsoft.com/office/drawing/2014/chart" uri="{C3380CC4-5D6E-409C-BE32-E72D297353CC}">
                <c16:uniqueId val="{0000018B-4310-446C-8553-A1B68DCB9C48}"/>
              </c:ext>
            </c:extLst>
          </c:dPt>
          <c:cat>
            <c:multiLvlStrRef>
              <c:f>Sheet1!$A$5:$I$22</c:f>
              <c:multiLvlStrCache>
                <c:ptCount val="15"/>
                <c:lvl>
                  <c:pt idx="0">
                    <c:v>May</c:v>
                  </c:pt>
                  <c:pt idx="2">
                    <c:v>£3100.00</c:v>
                  </c:pt>
                  <c:pt idx="8">
                    <c:v>£1.970.40</c:v>
                  </c:pt>
                  <c:pt idx="9">
                    <c:v>£60.00</c:v>
                  </c:pt>
                  <c:pt idx="10">
                    <c:v>£200.00</c:v>
                  </c:pt>
                  <c:pt idx="12">
                    <c:v>£80.00</c:v>
                  </c:pt>
                  <c:pt idx="13">
                    <c:v>£20.00</c:v>
                  </c:pt>
                  <c:pt idx="14">
                    <c:v>£0.00</c:v>
                  </c:pt>
                </c:lvl>
                <c:lvl>
                  <c:pt idx="0">
                    <c:v>April</c:v>
                  </c:pt>
                  <c:pt idx="2">
                    <c:v>£4385.00</c:v>
                  </c:pt>
                  <c:pt idx="8">
                    <c:v>£1.970.40</c:v>
                  </c:pt>
                  <c:pt idx="9">
                    <c:v>£60.00</c:v>
                  </c:pt>
                  <c:pt idx="10">
                    <c:v>£200.00</c:v>
                  </c:pt>
                  <c:pt idx="12">
                    <c:v>£80.00</c:v>
                  </c:pt>
                  <c:pt idx="13">
                    <c:v>£20.00</c:v>
                  </c:pt>
                  <c:pt idx="14">
                    <c:v>£0.00</c:v>
                  </c:pt>
                </c:lvl>
                <c:lvl>
                  <c:pt idx="0">
                    <c:v>March</c:v>
                  </c:pt>
                  <c:pt idx="2">
                    <c:v>£2560.00</c:v>
                  </c:pt>
                  <c:pt idx="8">
                    <c:v>£1.970.40</c:v>
                  </c:pt>
                  <c:pt idx="9">
                    <c:v>£60.00</c:v>
                  </c:pt>
                  <c:pt idx="10">
                    <c:v>£200.00</c:v>
                  </c:pt>
                  <c:pt idx="12">
                    <c:v>£80.00</c:v>
                  </c:pt>
                  <c:pt idx="13">
                    <c:v>£20.00</c:v>
                  </c:pt>
                  <c:pt idx="14">
                    <c:v>£0.00</c:v>
                  </c:pt>
                </c:lvl>
                <c:lvl>
                  <c:pt idx="0">
                    <c:v>February </c:v>
                  </c:pt>
                  <c:pt idx="2">
                    <c:v>£1800.00</c:v>
                  </c:pt>
                  <c:pt idx="8">
                    <c:v>£1.970.40</c:v>
                  </c:pt>
                  <c:pt idx="9">
                    <c:v>£60.00</c:v>
                  </c:pt>
                  <c:pt idx="10">
                    <c:v>£200.00</c:v>
                  </c:pt>
                  <c:pt idx="12">
                    <c:v>£80.00</c:v>
                  </c:pt>
                  <c:pt idx="13">
                    <c:v>£20.00</c:v>
                  </c:pt>
                  <c:pt idx="14">
                    <c:v>£0.00</c:v>
                  </c:pt>
                </c:lvl>
                <c:lvl>
                  <c:pt idx="0">
                    <c:v>January </c:v>
                  </c:pt>
                  <c:pt idx="2">
                    <c:v>£1140.00</c:v>
                  </c:pt>
                  <c:pt idx="7">
                    <c:v>£1,875.50</c:v>
                  </c:pt>
                  <c:pt idx="8">
                    <c:v>£1,970.40</c:v>
                  </c:pt>
                  <c:pt idx="9">
                    <c:v>£60.00</c:v>
                  </c:pt>
                  <c:pt idx="10">
                    <c:v>£200.00</c:v>
                  </c:pt>
                  <c:pt idx="11">
                    <c:v>£100</c:v>
                  </c:pt>
                  <c:pt idx="12">
                    <c:v>£80.00</c:v>
                  </c:pt>
                  <c:pt idx="13">
                    <c:v>£20.00</c:v>
                  </c:pt>
                  <c:pt idx="14">
                    <c:v>£0.00</c:v>
                  </c:pt>
                </c:lvl>
                <c:lvl>
                  <c:pt idx="1">
                    <c:v>Income </c:v>
                  </c:pt>
                  <c:pt idx="2">
                    <c:v>Sales </c:v>
                  </c:pt>
                  <c:pt idx="6">
                    <c:v>COST</c:v>
                  </c:pt>
                  <c:pt idx="7">
                    <c:v>Personal Investment</c:v>
                  </c:pt>
                  <c:pt idx="8">
                    <c:v> Wages UK</c:v>
                  </c:pt>
                  <c:pt idx="9">
                    <c:v>Electrity </c:v>
                  </c:pt>
                  <c:pt idx="10">
                    <c:v>Bangladesh Sarees </c:v>
                  </c:pt>
                  <c:pt idx="11">
                    <c:v>Postage</c:v>
                  </c:pt>
                  <c:pt idx="12">
                    <c:v>Adverts </c:v>
                  </c:pt>
                  <c:pt idx="13">
                    <c:v>Phone</c:v>
                  </c:pt>
                  <c:pt idx="14">
                    <c:v>Virable cost UK</c:v>
                  </c:pt>
                </c:lvl>
              </c:multiLvlStrCache>
            </c:multiLvlStrRef>
          </c:cat>
          <c:val>
            <c:numRef>
              <c:f>Sheet1!$T$5:$T$22</c:f>
              <c:numCache>
                <c:formatCode>General</c:formatCode>
                <c:ptCount val="18"/>
              </c:numCache>
            </c:numRef>
          </c:val>
          <c:extLst xmlns:c16r2="http://schemas.microsoft.com/office/drawing/2015/06/chart">
            <c:ext xmlns:c16="http://schemas.microsoft.com/office/drawing/2014/chart" uri="{C3380CC4-5D6E-409C-BE32-E72D297353CC}">
              <c16:uniqueId val="{00000196-2529-48DB-B157-FB2BFAD16151}"/>
            </c:ext>
          </c:extLst>
        </c:ser>
        <c:dLbls/>
        <c:firstSliceAng val="0"/>
      </c:pieChart>
      <c:spPr>
        <a:noFill/>
        <a:ln>
          <a:noFill/>
        </a:ln>
        <a:effectLst/>
      </c:spPr>
    </c:plotArea>
    <c:legend>
      <c:legendPos val="b"/>
      <c:layout/>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2"/>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0-02-21T11:55:43.322" idx="1">
    <p:pos x="10" y="10"/>
    <p:text/>
    <p:extLst>
      <p:ext uri="{C676402C-5697-4E1C-873F-D02D1690AC5C}">
        <p15:threadingInfo xmlns:p15="http://schemas.microsoft.com/office/powerpoint/2012/main" xmlns=""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2984768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1941637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315271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pPr/>
              <a:t>5/27/2020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428135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pPr/>
              <a:t>5/27/2020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586462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pPr/>
              <a:t>5/27/2020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2024698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5/27/2020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1451020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3942816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2141790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2170318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xmlns="" val="545697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10791550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xmlns="" val="3294843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1326893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34264611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pPr/>
              <a:t>5/27/2020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3812739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5/27/2020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xmlns="" val="136053655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3.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hyperlink" Target="https://www.instagram.com/afiz_boutique/?hl=en" TargetMode="External"/><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www.instagram.com/afiz_boutique/?hl=en" TargetMode="External"/><Relationship Id="rId2" Type="http://schemas.openxmlformats.org/officeDocument/2006/relationships/image" Target="../media/image10.png"/><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s://www.instagram.com/afiz_boutique/?hl=en" TargetMode="External"/><Relationship Id="rId2" Type="http://schemas.openxmlformats.org/officeDocument/2006/relationships/image" Target="../media/image19.jpeg"/><Relationship Id="rId1" Type="http://schemas.openxmlformats.org/officeDocument/2006/relationships/slideLayout" Target="../slideLayouts/slideLayout3.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xmlns="" id="{1A31CB30-E0E7-4B2C-A3A3-816872C287B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xmlns="" id="{05AD4E29-B61A-40BE-97BC-68E77C1EB70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xmlns="" id="{CC18DED4-B929-47C8-B57F-F3C89014320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xmlns="" id="{8214A095-576F-461F-A154-1FC4202D71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xmlns="" id="{515F2694-7885-4B84-A9A1-A55707FE6A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0542D629-79A6-44ED-AC25-F55A6E2A24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xmlns="" id="{B41D9E3C-5E56-476D-9AD3-BFB8B56314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xmlns="" id="{8F87D754-D0AA-499C-81E1-80EC0595EA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xmlns="" id="{970C55C7-6473-4215-A4E7-EAF80DCBC0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xmlns="" id="{CA11488B-749A-4380-B3CA-4445935314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xmlns="" id="{E11E930F-4EA6-4224-8AF2-950E509723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4">
            <a:extLst>
              <a:ext uri="{FF2B5EF4-FFF2-40B4-BE49-F238E27FC236}">
                <a16:creationId xmlns:a16="http://schemas.microsoft.com/office/drawing/2014/main" xmlns=""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xmlns=""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xmlns=""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xmlns=""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xmlns=""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xmlns=""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xmlns=""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xmlns=""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xmlns=""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Shape 42">
            <a:extLst>
              <a:ext uri="{FF2B5EF4-FFF2-40B4-BE49-F238E27FC236}">
                <a16:creationId xmlns:a16="http://schemas.microsoft.com/office/drawing/2014/main" xmlns="" id="{A5EC319D-0FEA-4B95-A3EA-01E35672C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xmlns="" id="{143D3ECB-3D74-49F3-855C-8E9B79970F85}"/>
              </a:ext>
            </a:extLst>
          </p:cNvPr>
          <p:cNvSpPr>
            <a:spLocks noGrp="1"/>
          </p:cNvSpPr>
          <p:nvPr>
            <p:ph type="ctrTitle"/>
          </p:nvPr>
        </p:nvSpPr>
        <p:spPr>
          <a:xfrm>
            <a:off x="6713484" y="318956"/>
            <a:ext cx="4512989" cy="2227730"/>
          </a:xfrm>
        </p:spPr>
        <p:txBody>
          <a:bodyPr vert="horz" lIns="91440" tIns="45720" rIns="91440" bIns="45720" rtlCol="0" anchor="ctr">
            <a:normAutofit/>
          </a:bodyPr>
          <a:lstStyle/>
          <a:p>
            <a:pPr algn="l"/>
            <a:endParaRPr lang="en-US" sz="3600" dirty="0">
              <a:solidFill>
                <a:srgbClr val="FFFFFF"/>
              </a:solidFill>
            </a:endParaRPr>
          </a:p>
        </p:txBody>
      </p:sp>
      <p:pic>
        <p:nvPicPr>
          <p:cNvPr id="4" name="Picture 3" descr="A close up of a store&#10;&#10;Description automatically generated">
            <a:extLst>
              <a:ext uri="{FF2B5EF4-FFF2-40B4-BE49-F238E27FC236}">
                <a16:creationId xmlns:a16="http://schemas.microsoft.com/office/drawing/2014/main" xmlns="" id="{FB294AB9-BF7A-4A0C-A22B-62234DE8F276}"/>
              </a:ext>
            </a:extLst>
          </p:cNvPr>
          <p:cNvPicPr>
            <a:picLocks noChangeAspect="1"/>
          </p:cNvPicPr>
          <p:nvPr/>
        </p:nvPicPr>
        <p:blipFill>
          <a:blip r:embed="rId2"/>
          <a:stretch>
            <a:fillRect/>
          </a:stretch>
        </p:blipFill>
        <p:spPr>
          <a:xfrm>
            <a:off x="959075" y="1168399"/>
            <a:ext cx="3453125" cy="4610101"/>
          </a:xfrm>
          <a:prstGeom prst="rect">
            <a:avLst/>
          </a:prstGeom>
        </p:spPr>
      </p:pic>
      <p:sp>
        <p:nvSpPr>
          <p:cNvPr id="6" name="TextBox 5">
            <a:extLst>
              <a:ext uri="{FF2B5EF4-FFF2-40B4-BE49-F238E27FC236}">
                <a16:creationId xmlns:a16="http://schemas.microsoft.com/office/drawing/2014/main" xmlns="" id="{9896937C-286D-4F2C-93FB-8E5E30B1602C}"/>
              </a:ext>
            </a:extLst>
          </p:cNvPr>
          <p:cNvSpPr txBox="1"/>
          <p:nvPr/>
        </p:nvSpPr>
        <p:spPr>
          <a:xfrm>
            <a:off x="6921342" y="3071437"/>
            <a:ext cx="5095258" cy="35268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ts val="1000"/>
              </a:spcBef>
              <a:buClr>
                <a:schemeClr val="accent1">
                  <a:lumMod val="75000"/>
                </a:schemeClr>
              </a:buClr>
              <a:buSzPct val="80000"/>
              <a:buFont typeface="Wingdings 3" charset="2"/>
              <a:buChar char=""/>
            </a:pPr>
            <a:r>
              <a:rPr lang="en-US" sz="2000" dirty="0">
                <a:solidFill>
                  <a:srgbClr val="FFFFFF"/>
                </a:solidFill>
                <a:latin typeface="Arial" panose="020B0604020202020204" pitchFamily="34" charset="0"/>
                <a:cs typeface="Arial" panose="020B0604020202020204" pitchFamily="34" charset="0"/>
              </a:rPr>
              <a:t>Group:4 </a:t>
            </a:r>
          </a:p>
          <a:p>
            <a:pPr>
              <a:spcBef>
                <a:spcPts val="1000"/>
              </a:spcBef>
              <a:buClr>
                <a:schemeClr val="accent1">
                  <a:lumMod val="75000"/>
                </a:schemeClr>
              </a:buClr>
              <a:buSzPct val="80000"/>
              <a:buFont typeface="Wingdings 3" charset="2"/>
              <a:buChar char=""/>
            </a:pPr>
            <a:r>
              <a:rPr lang="en-US" sz="2000" dirty="0">
                <a:solidFill>
                  <a:srgbClr val="FFFFFF"/>
                </a:solidFill>
                <a:latin typeface="Arial" panose="020B0604020202020204" pitchFamily="34" charset="0"/>
                <a:cs typeface="Arial" panose="020B0604020202020204" pitchFamily="34" charset="0"/>
              </a:rPr>
              <a:t>Lecturer  Name: </a:t>
            </a:r>
          </a:p>
          <a:p>
            <a:pPr marL="285750" indent="-285750">
              <a:spcBef>
                <a:spcPts val="1000"/>
              </a:spcBef>
              <a:buClr>
                <a:schemeClr val="accent1">
                  <a:lumMod val="75000"/>
                </a:schemeClr>
              </a:buClr>
              <a:buSzPct val="80000"/>
              <a:buFont typeface="Wingdings 3" charset="2"/>
              <a:buChar char=""/>
            </a:pPr>
            <a:r>
              <a:rPr lang="en-US" sz="2000" dirty="0">
                <a:solidFill>
                  <a:srgbClr val="FFFFFF"/>
                </a:solidFill>
                <a:latin typeface="Arial" panose="020B0604020202020204" pitchFamily="34" charset="0"/>
                <a:cs typeface="Arial" panose="020B0604020202020204" pitchFamily="34" charset="0"/>
              </a:rPr>
              <a:t>Nadine Gayle </a:t>
            </a:r>
            <a:r>
              <a:rPr lang="en-US" sz="2000" dirty="0" smtClean="0">
                <a:solidFill>
                  <a:srgbClr val="FFFFFF"/>
                </a:solidFill>
                <a:latin typeface="Arial" panose="020B0604020202020204" pitchFamily="34" charset="0"/>
                <a:cs typeface="Arial" panose="020B0604020202020204" pitchFamily="34" charset="0"/>
              </a:rPr>
              <a:t>-</a:t>
            </a:r>
            <a:endParaRPr lang="en-US" sz="2000" dirty="0">
              <a:solidFill>
                <a:srgbClr val="FFFFFF"/>
              </a:solidFill>
              <a:latin typeface="Arial" panose="020B0604020202020204" pitchFamily="34" charset="0"/>
              <a:cs typeface="Arial" panose="020B0604020202020204" pitchFamily="34" charset="0"/>
            </a:endParaRPr>
          </a:p>
          <a:p>
            <a:pPr marL="285750" indent="-285750">
              <a:spcBef>
                <a:spcPts val="1000"/>
              </a:spcBef>
              <a:buClr>
                <a:schemeClr val="accent1">
                  <a:lumMod val="75000"/>
                </a:schemeClr>
              </a:buClr>
              <a:buSzPct val="80000"/>
              <a:buFont typeface="Wingdings 3" charset="2"/>
              <a:buChar char=""/>
            </a:pPr>
            <a:r>
              <a:rPr lang="en-US" sz="2000" dirty="0" err="1">
                <a:solidFill>
                  <a:srgbClr val="FFFFFF"/>
                </a:solidFill>
                <a:latin typeface="Arial" panose="020B0604020202020204" pitchFamily="34" charset="0"/>
                <a:cs typeface="Arial" panose="020B0604020202020204" pitchFamily="34" charset="0"/>
              </a:rPr>
              <a:t>Nazia</a:t>
            </a:r>
            <a:r>
              <a:rPr lang="en-US" sz="2000" dirty="0">
                <a:solidFill>
                  <a:srgbClr val="FFFFFF"/>
                </a:solidFill>
                <a:latin typeface="Arial" panose="020B0604020202020204" pitchFamily="34" charset="0"/>
                <a:cs typeface="Arial" panose="020B0604020202020204" pitchFamily="34" charset="0"/>
              </a:rPr>
              <a:t> </a:t>
            </a:r>
            <a:r>
              <a:rPr lang="en-US" sz="2000" dirty="0" err="1">
                <a:solidFill>
                  <a:srgbClr val="FFFFFF"/>
                </a:solidFill>
                <a:latin typeface="Arial" panose="020B0604020202020204" pitchFamily="34" charset="0"/>
                <a:cs typeface="Arial" panose="020B0604020202020204" pitchFamily="34" charset="0"/>
              </a:rPr>
              <a:t>Chowdhury</a:t>
            </a:r>
            <a:r>
              <a:rPr lang="en-US" sz="2000" dirty="0">
                <a:solidFill>
                  <a:srgbClr val="FFFFFF"/>
                </a:solidFill>
                <a:latin typeface="Arial" panose="020B0604020202020204" pitchFamily="34" charset="0"/>
                <a:cs typeface="Arial" panose="020B0604020202020204" pitchFamily="34" charset="0"/>
              </a:rPr>
              <a:t> </a:t>
            </a:r>
            <a:r>
              <a:rPr lang="en-US" sz="2000" dirty="0" smtClean="0">
                <a:solidFill>
                  <a:srgbClr val="FFFFFF"/>
                </a:solidFill>
                <a:latin typeface="Arial" panose="020B0604020202020204" pitchFamily="34" charset="0"/>
                <a:cs typeface="Arial" panose="020B0604020202020204" pitchFamily="34" charset="0"/>
              </a:rPr>
              <a:t>-</a:t>
            </a:r>
            <a:endParaRPr lang="en-US" sz="2000" dirty="0">
              <a:solidFill>
                <a:srgbClr val="FFFFFF"/>
              </a:solidFill>
              <a:latin typeface="Arial" panose="020B0604020202020204" pitchFamily="34" charset="0"/>
              <a:cs typeface="Arial" panose="020B0604020202020204" pitchFamily="34" charset="0"/>
            </a:endParaRPr>
          </a:p>
          <a:p>
            <a:pPr marL="285750" indent="-285750">
              <a:spcBef>
                <a:spcPts val="1000"/>
              </a:spcBef>
              <a:buClr>
                <a:schemeClr val="accent1">
                  <a:lumMod val="75000"/>
                </a:schemeClr>
              </a:buClr>
              <a:buSzPct val="80000"/>
              <a:buFont typeface="Wingdings 3" charset="2"/>
              <a:buChar char=""/>
            </a:pPr>
            <a:r>
              <a:rPr lang="en-US" sz="2000" dirty="0" err="1">
                <a:solidFill>
                  <a:srgbClr val="FFFFFF"/>
                </a:solidFill>
                <a:latin typeface="Arial" panose="020B0604020202020204" pitchFamily="34" charset="0"/>
                <a:cs typeface="Arial" panose="020B0604020202020204" pitchFamily="34" charset="0"/>
              </a:rPr>
              <a:t>Syeda</a:t>
            </a:r>
            <a:r>
              <a:rPr lang="en-US" sz="2000" dirty="0">
                <a:solidFill>
                  <a:srgbClr val="FFFFFF"/>
                </a:solidFill>
                <a:latin typeface="Arial" panose="020B0604020202020204" pitchFamily="34" charset="0"/>
                <a:cs typeface="Arial" panose="020B0604020202020204" pitchFamily="34" charset="0"/>
              </a:rPr>
              <a:t> Hakim – </a:t>
            </a:r>
          </a:p>
          <a:p>
            <a:pPr marL="285750" indent="-285750">
              <a:spcBef>
                <a:spcPts val="1000"/>
              </a:spcBef>
              <a:buClr>
                <a:schemeClr val="accent1">
                  <a:lumMod val="75000"/>
                </a:schemeClr>
              </a:buClr>
              <a:buSzPct val="80000"/>
              <a:buFont typeface="Wingdings 3" charset="2"/>
              <a:buChar char=""/>
            </a:pPr>
            <a:r>
              <a:rPr lang="en-US" sz="2000" dirty="0">
                <a:solidFill>
                  <a:srgbClr val="FFFFFF"/>
                </a:solidFill>
                <a:latin typeface="Arial" panose="020B0604020202020204" pitchFamily="34" charset="0"/>
                <a:cs typeface="Arial" panose="020B0604020202020204" pitchFamily="34" charset="0"/>
              </a:rPr>
              <a:t>Ruby </a:t>
            </a:r>
            <a:r>
              <a:rPr lang="en-US" sz="2000" dirty="0" err="1">
                <a:solidFill>
                  <a:srgbClr val="FFFFFF"/>
                </a:solidFill>
                <a:latin typeface="Arial" panose="020B0604020202020204" pitchFamily="34" charset="0"/>
                <a:cs typeface="Arial" panose="020B0604020202020204" pitchFamily="34" charset="0"/>
              </a:rPr>
              <a:t>Shaheem</a:t>
            </a:r>
            <a:r>
              <a:rPr lang="en-US" sz="2000" dirty="0">
                <a:solidFill>
                  <a:srgbClr val="FFFFFF"/>
                </a:solidFill>
                <a:latin typeface="Arial" panose="020B0604020202020204" pitchFamily="34" charset="0"/>
                <a:cs typeface="Arial" panose="020B0604020202020204" pitchFamily="34" charset="0"/>
              </a:rPr>
              <a:t> - </a:t>
            </a:r>
          </a:p>
        </p:txBody>
      </p:sp>
      <p:sp>
        <p:nvSpPr>
          <p:cNvPr id="7" name="TextBox 6">
            <a:extLst>
              <a:ext uri="{FF2B5EF4-FFF2-40B4-BE49-F238E27FC236}">
                <a16:creationId xmlns:a16="http://schemas.microsoft.com/office/drawing/2014/main" xmlns="" id="{830A4E5F-E834-43E8-AE2A-2830314D83B4}"/>
              </a:ext>
            </a:extLst>
          </p:cNvPr>
          <p:cNvSpPr txBox="1"/>
          <p:nvPr/>
        </p:nvSpPr>
        <p:spPr>
          <a:xfrm>
            <a:off x="1240513" y="3304277"/>
            <a:ext cx="9384363" cy="341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a:p>
        </p:txBody>
      </p:sp>
    </p:spTree>
    <p:extLst>
      <p:ext uri="{BB962C8B-B14F-4D97-AF65-F5344CB8AC3E}">
        <p14:creationId xmlns:p14="http://schemas.microsoft.com/office/powerpoint/2010/main" xmlns=""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CC1A76-2492-4F2F-BAFF-E0190EA5674F}"/>
              </a:ext>
            </a:extLst>
          </p:cNvPr>
          <p:cNvSpPr>
            <a:spLocks noGrp="1"/>
          </p:cNvSpPr>
          <p:nvPr>
            <p:ph type="title"/>
          </p:nvPr>
        </p:nvSpPr>
        <p:spPr>
          <a:xfrm>
            <a:off x="6501358" y="0"/>
            <a:ext cx="8596668" cy="1320800"/>
          </a:xfrm>
        </p:spPr>
        <p:txBody>
          <a:bodyPr/>
          <a:lstStyle/>
          <a:p>
            <a:r>
              <a:rPr lang="en-GB" dirty="0"/>
              <a:t>Content Page </a:t>
            </a:r>
          </a:p>
        </p:txBody>
      </p:sp>
      <p:sp>
        <p:nvSpPr>
          <p:cNvPr id="3" name="Content Placeholder 2">
            <a:extLst>
              <a:ext uri="{FF2B5EF4-FFF2-40B4-BE49-F238E27FC236}">
                <a16:creationId xmlns:a16="http://schemas.microsoft.com/office/drawing/2014/main" xmlns="" id="{0BD40877-E2D3-4ED1-9A77-06DFB6A53177}"/>
              </a:ext>
            </a:extLst>
          </p:cNvPr>
          <p:cNvSpPr>
            <a:spLocks noGrp="1"/>
          </p:cNvSpPr>
          <p:nvPr>
            <p:ph idx="1"/>
          </p:nvPr>
        </p:nvSpPr>
        <p:spPr>
          <a:xfrm>
            <a:off x="958688" y="900332"/>
            <a:ext cx="8596668" cy="5731873"/>
          </a:xfrm>
        </p:spPr>
        <p:txBody>
          <a:bodyPr>
            <a:normAutofit/>
          </a:bodyPr>
          <a:lstStyle/>
          <a:p>
            <a:pPr>
              <a:lnSpc>
                <a:spcPct val="90000"/>
              </a:lnSpc>
            </a:pPr>
            <a:endParaRPr lang="en-US" sz="800" i="1"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xmlns="" id="{C5A5ACE3-4392-454E-B58C-9C88C5B048CB}"/>
              </a:ext>
            </a:extLst>
          </p:cNvPr>
          <p:cNvSpPr txBox="1"/>
          <p:nvPr/>
        </p:nvSpPr>
        <p:spPr>
          <a:xfrm>
            <a:off x="468146" y="449384"/>
            <a:ext cx="9291441" cy="8494633"/>
          </a:xfrm>
          <a:prstGeom prst="rect">
            <a:avLst/>
          </a:prstGeom>
          <a:noFill/>
        </p:spPr>
        <p:txBody>
          <a:bodyPr wrap="square" rtlCol="0">
            <a:spAutoFit/>
          </a:bodyPr>
          <a:lstStyle/>
          <a:p>
            <a:r>
              <a:rPr lang="en-GB" sz="1200" b="1" i="1" dirty="0">
                <a:solidFill>
                  <a:schemeClr val="accent6">
                    <a:lumMod val="75000"/>
                  </a:schemeClr>
                </a:solidFill>
                <a:latin typeface="Arial" panose="020B0604020202020204" pitchFamily="34" charset="0"/>
                <a:ea typeface="+mj-lt"/>
                <a:cs typeface="Arial" panose="020B0604020202020204" pitchFamily="34" charset="0"/>
              </a:rPr>
              <a:t>Business / Company Overview						</a:t>
            </a:r>
          </a:p>
          <a:p>
            <a:endParaRPr lang="en-GB" sz="1200" b="1" i="1" dirty="0">
              <a:latin typeface="Arial" panose="020B0604020202020204" pitchFamily="34" charset="0"/>
              <a:ea typeface="+mj-lt"/>
              <a:cs typeface="Arial" panose="020B0604020202020204" pitchFamily="34" charset="0"/>
            </a:endParaRPr>
          </a:p>
          <a:p>
            <a:r>
              <a:rPr lang="en-US" sz="1200" dirty="0">
                <a:solidFill>
                  <a:schemeClr val="accent1">
                    <a:lumMod val="75000"/>
                  </a:schemeClr>
                </a:solidFill>
                <a:latin typeface="Arial" panose="020B0604020202020204" pitchFamily="34" charset="0"/>
                <a:cs typeface="Arial" panose="020B0604020202020204" pitchFamily="34" charset="0"/>
              </a:rPr>
              <a:t>Social Enterprise 								</a:t>
            </a:r>
            <a:endParaRPr lang="en-GB" sz="1200" dirty="0">
              <a:solidFill>
                <a:schemeClr val="accent1">
                  <a:lumMod val="75000"/>
                </a:schemeClr>
              </a:solidFill>
              <a:latin typeface="Arial" panose="020B0604020202020204" pitchFamily="34" charset="0"/>
              <a:cs typeface="Arial" panose="020B0604020202020204" pitchFamily="34" charset="0"/>
            </a:endParaRPr>
          </a:p>
          <a:p>
            <a:r>
              <a:rPr lang="en-GB" sz="1200" dirty="0">
                <a:solidFill>
                  <a:schemeClr val="accent1">
                    <a:lumMod val="75000"/>
                  </a:schemeClr>
                </a:solidFill>
                <a:latin typeface="Arial" panose="020B0604020202020204" pitchFamily="34" charset="0"/>
                <a:cs typeface="Arial" panose="020B0604020202020204" pitchFamily="34" charset="0"/>
              </a:rPr>
              <a:t>Mission Statement  And Vision</a:t>
            </a:r>
          </a:p>
          <a:p>
            <a:r>
              <a:rPr lang="en-GB" sz="1200" b="1" i="1" dirty="0">
                <a:solidFill>
                  <a:schemeClr val="accent1">
                    <a:lumMod val="75000"/>
                  </a:schemeClr>
                </a:solidFill>
                <a:ea typeface="+mj-lt"/>
                <a:cs typeface="+mj-lt"/>
              </a:rPr>
              <a:t>Products and Services</a:t>
            </a:r>
          </a:p>
          <a:p>
            <a:r>
              <a:rPr lang="en-GB" sz="1200" b="1" i="1" dirty="0">
                <a:solidFill>
                  <a:schemeClr val="accent1">
                    <a:lumMod val="75000"/>
                  </a:schemeClr>
                </a:solidFill>
                <a:latin typeface="Arial" panose="020B0604020202020204" pitchFamily="34" charset="0"/>
                <a:ea typeface="+mj-lt"/>
                <a:cs typeface="Arial" panose="020B0604020202020204" pitchFamily="34" charset="0"/>
              </a:rPr>
              <a:t>Services</a:t>
            </a:r>
            <a:endParaRPr lang="en-GB" sz="1200" dirty="0">
              <a:solidFill>
                <a:schemeClr val="accent1">
                  <a:lumMod val="75000"/>
                </a:schemeClr>
              </a:solidFill>
              <a:latin typeface="Arial" panose="020B0604020202020204" pitchFamily="34" charset="0"/>
              <a:cs typeface="Arial" panose="020B0604020202020204" pitchFamily="34" charset="0"/>
            </a:endParaRPr>
          </a:p>
          <a:p>
            <a:r>
              <a:rPr lang="en-GB" sz="1200" dirty="0">
                <a:solidFill>
                  <a:schemeClr val="accent1">
                    <a:lumMod val="75000"/>
                  </a:schemeClr>
                </a:solidFill>
                <a:latin typeface="Arial" panose="020B0604020202020204" pitchFamily="34" charset="0"/>
                <a:cs typeface="Arial" panose="020B0604020202020204" pitchFamily="34" charset="0"/>
              </a:rPr>
              <a:t>What is Instagram </a:t>
            </a:r>
          </a:p>
          <a:p>
            <a:endParaRPr lang="en-GB" sz="1200" dirty="0">
              <a:solidFill>
                <a:schemeClr val="accent2">
                  <a:lumMod val="50000"/>
                </a:schemeClr>
              </a:solidFill>
              <a:latin typeface="Arial" panose="020B0604020202020204" pitchFamily="34" charset="0"/>
              <a:cs typeface="Arial" panose="020B0604020202020204" pitchFamily="34" charset="0"/>
            </a:endParaRPr>
          </a:p>
          <a:p>
            <a:r>
              <a:rPr lang="en-GB" altLang="en-US" sz="1200" b="1" i="1" dirty="0">
                <a:solidFill>
                  <a:srgbClr val="FA413C"/>
                </a:solidFill>
                <a:latin typeface="Arial" panose="020B0604020202020204" pitchFamily="34" charset="0"/>
                <a:cs typeface="Arial" panose="020B0604020202020204" pitchFamily="34" charset="0"/>
              </a:rPr>
              <a:t>Market audit-Competitor’s Analysis					</a:t>
            </a:r>
          </a:p>
          <a:p>
            <a:r>
              <a:rPr lang="en-GB" altLang="en-US" sz="1200" dirty="0">
                <a:solidFill>
                  <a:srgbClr val="FA413C"/>
                </a:solidFill>
                <a:latin typeface="Arial" panose="020B0604020202020204" pitchFamily="34" charset="0"/>
                <a:cs typeface="Arial" panose="020B0604020202020204" pitchFamily="34" charset="0"/>
              </a:rPr>
              <a:t>SWOT</a:t>
            </a:r>
          </a:p>
          <a:p>
            <a:r>
              <a:rPr lang="en-GB" altLang="en-US" sz="1200" dirty="0">
                <a:solidFill>
                  <a:srgbClr val="FA413C"/>
                </a:solidFill>
                <a:latin typeface="Arial" panose="020B0604020202020204" pitchFamily="34" charset="0"/>
                <a:cs typeface="Arial" panose="020B0604020202020204" pitchFamily="34" charset="0"/>
              </a:rPr>
              <a:t>SWOT Analysis</a:t>
            </a:r>
          </a:p>
          <a:p>
            <a:r>
              <a:rPr lang="en-GB" sz="1200" dirty="0" err="1">
                <a:solidFill>
                  <a:srgbClr val="FA413C"/>
                </a:solidFill>
                <a:latin typeface="Arial" panose="020B0604020202020204" pitchFamily="34" charset="0"/>
                <a:cs typeface="Arial" panose="020B0604020202020204" pitchFamily="34" charset="0"/>
              </a:rPr>
              <a:t>Pestel</a:t>
            </a:r>
            <a:r>
              <a:rPr lang="en-GB" sz="1200" dirty="0">
                <a:solidFill>
                  <a:srgbClr val="FA413C"/>
                </a:solidFill>
                <a:latin typeface="Arial" panose="020B0604020202020204" pitchFamily="34" charset="0"/>
                <a:cs typeface="Arial" panose="020B0604020202020204" pitchFamily="34" charset="0"/>
              </a:rPr>
              <a:t> Analysis</a:t>
            </a:r>
          </a:p>
          <a:p>
            <a:endParaRPr lang="en-GB" sz="1200" dirty="0">
              <a:solidFill>
                <a:schemeClr val="accent5">
                  <a:lumMod val="50000"/>
                </a:schemeClr>
              </a:solidFill>
              <a:latin typeface="Arial" panose="020B0604020202020204" pitchFamily="34" charset="0"/>
              <a:cs typeface="Arial" panose="020B0604020202020204" pitchFamily="34" charset="0"/>
            </a:endParaRPr>
          </a:p>
          <a:p>
            <a:r>
              <a:rPr lang="en-GB" sz="1200" dirty="0">
                <a:solidFill>
                  <a:schemeClr val="accent5">
                    <a:lumMod val="50000"/>
                  </a:schemeClr>
                </a:solidFill>
                <a:latin typeface="Arial" panose="020B0604020202020204" pitchFamily="34" charset="0"/>
                <a:cs typeface="Arial" panose="020B0604020202020204" pitchFamily="34" charset="0"/>
              </a:rPr>
              <a:t>Target Market 																</a:t>
            </a:r>
          </a:p>
          <a:p>
            <a:r>
              <a:rPr lang="en-GB" sz="1200" dirty="0">
                <a:solidFill>
                  <a:schemeClr val="accent5">
                    <a:lumMod val="50000"/>
                  </a:schemeClr>
                </a:solidFill>
                <a:latin typeface="Arial" panose="020B0604020202020204" pitchFamily="34" charset="0"/>
                <a:cs typeface="Arial" panose="020B0604020202020204" pitchFamily="34" charset="0"/>
              </a:rPr>
              <a:t>Questionnaire</a:t>
            </a:r>
          </a:p>
          <a:p>
            <a:r>
              <a:rPr lang="en-GB" sz="1200" dirty="0">
                <a:solidFill>
                  <a:schemeClr val="accent5">
                    <a:lumMod val="50000"/>
                  </a:schemeClr>
                </a:solidFill>
                <a:latin typeface="Arial" panose="020B0604020202020204" pitchFamily="34" charset="0"/>
                <a:cs typeface="Arial" panose="020B0604020202020204" pitchFamily="34" charset="0"/>
              </a:rPr>
              <a:t>Questionnaire Audit</a:t>
            </a:r>
          </a:p>
          <a:p>
            <a:r>
              <a:rPr lang="en-GB" sz="1200" dirty="0">
                <a:solidFill>
                  <a:schemeClr val="accent5">
                    <a:lumMod val="50000"/>
                  </a:schemeClr>
                </a:solidFill>
                <a:latin typeface="Arial" panose="020B0604020202020204" pitchFamily="34" charset="0"/>
                <a:cs typeface="Arial" panose="020B0604020202020204" pitchFamily="34" charset="0"/>
              </a:rPr>
              <a:t>Promotional Offer at</a:t>
            </a:r>
          </a:p>
          <a:p>
            <a:r>
              <a:rPr lang="en-GB" sz="1200" dirty="0" err="1">
                <a:solidFill>
                  <a:schemeClr val="accent5">
                    <a:lumMod val="50000"/>
                  </a:schemeClr>
                </a:solidFill>
                <a:latin typeface="Arial" panose="020B0604020202020204" pitchFamily="34" charset="0"/>
                <a:cs typeface="Arial" panose="020B0604020202020204" pitchFamily="34" charset="0"/>
              </a:rPr>
              <a:t>Afiz</a:t>
            </a:r>
            <a:r>
              <a:rPr lang="en-GB" sz="1200" dirty="0">
                <a:solidFill>
                  <a:schemeClr val="accent5">
                    <a:lumMod val="50000"/>
                  </a:schemeClr>
                </a:solidFill>
                <a:latin typeface="Arial" panose="020B0604020202020204" pitchFamily="34" charset="0"/>
                <a:cs typeface="Arial" panose="020B0604020202020204" pitchFamily="34" charset="0"/>
              </a:rPr>
              <a:t> Boutique Leaflet </a:t>
            </a:r>
          </a:p>
          <a:p>
            <a:r>
              <a:rPr lang="en-US" sz="1200" dirty="0">
                <a:solidFill>
                  <a:schemeClr val="accent5">
                    <a:lumMod val="50000"/>
                  </a:schemeClr>
                </a:solidFill>
                <a:latin typeface="Arial" panose="020B0604020202020204" pitchFamily="34" charset="0"/>
                <a:cs typeface="Arial" panose="020B0604020202020204" pitchFamily="34" charset="0"/>
              </a:rPr>
              <a:t>Marketing plan</a:t>
            </a:r>
          </a:p>
          <a:p>
            <a:r>
              <a:rPr lang="en-GB" sz="1200" dirty="0">
                <a:solidFill>
                  <a:schemeClr val="accent5">
                    <a:lumMod val="50000"/>
                  </a:schemeClr>
                </a:solidFill>
                <a:latin typeface="Arial" panose="020B0604020202020204" pitchFamily="34" charset="0"/>
                <a:cs typeface="Arial" panose="020B0604020202020204" pitchFamily="34" charset="0"/>
              </a:rPr>
              <a:t>Management team for Instagram</a:t>
            </a:r>
          </a:p>
          <a:p>
            <a:endParaRPr lang="en-GB" sz="1200" dirty="0">
              <a:solidFill>
                <a:schemeClr val="accent5">
                  <a:lumMod val="50000"/>
                </a:schemeClr>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Financial Plan 								</a:t>
            </a:r>
          </a:p>
          <a:p>
            <a:r>
              <a:rPr lang="en-GB" sz="1200" dirty="0">
                <a:solidFill>
                  <a:srgbClr val="7030A0"/>
                </a:solidFill>
                <a:latin typeface="Arial" panose="020B0604020202020204" pitchFamily="34" charset="0"/>
                <a:cs typeface="Arial" panose="020B0604020202020204" pitchFamily="34" charset="0"/>
              </a:rPr>
              <a:t>Equipment for Bangladesh and UK </a:t>
            </a:r>
          </a:p>
          <a:p>
            <a:r>
              <a:rPr lang="en-GB" sz="1200" dirty="0">
                <a:solidFill>
                  <a:srgbClr val="7030A0"/>
                </a:solidFill>
                <a:latin typeface="Arial" panose="020B0604020202020204" pitchFamily="34" charset="0"/>
                <a:cs typeface="Arial" panose="020B0604020202020204" pitchFamily="34" charset="0"/>
              </a:rPr>
              <a:t>Financial Plan </a:t>
            </a:r>
          </a:p>
          <a:p>
            <a:r>
              <a:rPr lang="en-GB" sz="1200" dirty="0">
                <a:solidFill>
                  <a:srgbClr val="7030A0"/>
                </a:solidFill>
                <a:latin typeface="Arial" panose="020B0604020202020204" pitchFamily="34" charset="0"/>
                <a:cs typeface="Arial" panose="020B0604020202020204" pitchFamily="34" charset="0"/>
              </a:rPr>
              <a:t>Cash Flow </a:t>
            </a:r>
          </a:p>
          <a:p>
            <a:r>
              <a:rPr lang="en-GB" sz="1200" dirty="0">
                <a:solidFill>
                  <a:srgbClr val="7030A0"/>
                </a:solidFill>
                <a:latin typeface="Arial" panose="020B0604020202020204" pitchFamily="34" charset="0"/>
                <a:cs typeface="Arial" panose="020B0604020202020204" pitchFamily="34" charset="0"/>
              </a:rPr>
              <a:t>Cash Flow Figures</a:t>
            </a:r>
          </a:p>
          <a:p>
            <a:r>
              <a:rPr lang="en-GB" sz="1200" dirty="0">
                <a:solidFill>
                  <a:srgbClr val="7030A0"/>
                </a:solidFill>
                <a:latin typeface="Arial" panose="020B0604020202020204" pitchFamily="34" charset="0"/>
                <a:cs typeface="Arial" panose="020B0604020202020204" pitchFamily="34" charset="0"/>
              </a:rPr>
              <a:t>Profit and Loss </a:t>
            </a:r>
          </a:p>
          <a:p>
            <a:r>
              <a:rPr lang="en-GB" sz="1200" dirty="0">
                <a:solidFill>
                  <a:srgbClr val="7030A0"/>
                </a:solidFill>
                <a:latin typeface="Arial" panose="020B0604020202020204" pitchFamily="34" charset="0"/>
                <a:cs typeface="Arial" panose="020B0604020202020204" pitchFamily="34" charset="0"/>
              </a:rPr>
              <a:t>Break Even Point</a:t>
            </a:r>
            <a:endParaRPr lang="en-US"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References</a:t>
            </a:r>
            <a:endParaRPr lang="en-GB" sz="1200" b="1" dirty="0">
              <a:solidFill>
                <a:srgbClr val="7030A0"/>
              </a:solidFill>
              <a:latin typeface="Arial" panose="020B0604020202020204" pitchFamily="34" charset="0"/>
              <a:cs typeface="Arial" panose="020B0604020202020204" pitchFamily="34" charset="0"/>
            </a:endParaRPr>
          </a:p>
          <a:p>
            <a:endParaRPr lang="en-GB" dirty="0">
              <a:solidFill>
                <a:schemeClr val="accent1">
                  <a:lumMod val="50000"/>
                </a:schemeClr>
              </a:solidFill>
              <a:latin typeface="Arial" panose="020B0604020202020204" pitchFamily="34" charset="0"/>
              <a:cs typeface="Arial" panose="020B0604020202020204" pitchFamily="34" charset="0"/>
            </a:endParaRPr>
          </a:p>
          <a:p>
            <a:endParaRPr lang="en-GB" dirty="0">
              <a:solidFill>
                <a:schemeClr val="accent2"/>
              </a:solidFill>
              <a:latin typeface="Arial" panose="020B0604020202020204" pitchFamily="34" charset="0"/>
              <a:cs typeface="Arial" panose="020B0604020202020204" pitchFamily="34" charset="0"/>
            </a:endParaRPr>
          </a:p>
          <a:p>
            <a:endParaRPr lang="en-GB" dirty="0">
              <a:solidFill>
                <a:schemeClr val="accent2"/>
              </a:solidFill>
            </a:endParaRPr>
          </a:p>
          <a:p>
            <a:endParaRPr lang="en-GB" dirty="0"/>
          </a:p>
          <a:p>
            <a:endParaRPr lang="en-GB" dirty="0"/>
          </a:p>
          <a:p>
            <a:endParaRPr lang="en-GB" altLang="en-US" b="1" dirty="0">
              <a:solidFill>
                <a:schemeClr val="accent2"/>
              </a:solidFill>
            </a:endParaRPr>
          </a:p>
          <a:p>
            <a:endParaRPr lang="en-GB" altLang="en-US" dirty="0">
              <a:solidFill>
                <a:schemeClr val="accent2"/>
              </a:solidFill>
              <a:latin typeface="Arial" panose="020B0604020202020204" pitchFamily="34" charset="0"/>
              <a:cs typeface="Arial" panose="020B0604020202020204" pitchFamily="34" charset="0"/>
            </a:endParaRPr>
          </a:p>
          <a:p>
            <a:endParaRPr lang="en-GB" altLang="en-US" dirty="0">
              <a:solidFill>
                <a:schemeClr val="accent2"/>
              </a:solidFill>
            </a:endParaRPr>
          </a:p>
          <a:p>
            <a:endParaRPr lang="en-GB" dirty="0"/>
          </a:p>
          <a:p>
            <a:endParaRPr lang="en-GB" dirty="0">
              <a:solidFill>
                <a:schemeClr val="accent1">
                  <a:lumMod val="75000"/>
                </a:schemeClr>
              </a:solidFill>
              <a:latin typeface="Arial" panose="020B0604020202020204" pitchFamily="34" charset="0"/>
              <a:cs typeface="Arial" panose="020B0604020202020204" pitchFamily="34" charset="0"/>
            </a:endParaRPr>
          </a:p>
          <a:p>
            <a:endParaRPr lang="en-GB" b="1" i="1" dirty="0">
              <a:ea typeface="+mj-lt"/>
              <a:cs typeface="+mj-lt"/>
            </a:endParaRPr>
          </a:p>
        </p:txBody>
      </p:sp>
    </p:spTree>
    <p:extLst>
      <p:ext uri="{BB962C8B-B14F-4D97-AF65-F5344CB8AC3E}">
        <p14:creationId xmlns:p14="http://schemas.microsoft.com/office/powerpoint/2010/main" xmlns="" val="282470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ADDFC7-7BE4-403C-8FCF-FD5146DD9133}"/>
              </a:ext>
            </a:extLst>
          </p:cNvPr>
          <p:cNvSpPr>
            <a:spLocks noGrp="1"/>
          </p:cNvSpPr>
          <p:nvPr>
            <p:ph type="title"/>
          </p:nvPr>
        </p:nvSpPr>
        <p:spPr>
          <a:xfrm>
            <a:off x="-1003" y="203902"/>
            <a:ext cx="8610600" cy="791713"/>
          </a:xfrm>
        </p:spPr>
        <p:txBody>
          <a:bodyPr/>
          <a:lstStyle/>
          <a:p>
            <a:r>
              <a:rPr lang="en-GB" b="1" i="1" dirty="0">
                <a:ea typeface="+mj-lt"/>
                <a:cs typeface="+mj-lt"/>
              </a:rPr>
              <a:t>Business / Company Overview</a:t>
            </a:r>
            <a:endParaRPr lang="en-US" dirty="0"/>
          </a:p>
        </p:txBody>
      </p:sp>
      <p:sp>
        <p:nvSpPr>
          <p:cNvPr id="6" name="Content Placeholder 5">
            <a:extLst>
              <a:ext uri="{FF2B5EF4-FFF2-40B4-BE49-F238E27FC236}">
                <a16:creationId xmlns:a16="http://schemas.microsoft.com/office/drawing/2014/main" xmlns="" id="{06153B1C-F696-48EA-8244-1C0915C0789B}"/>
              </a:ext>
            </a:extLst>
          </p:cNvPr>
          <p:cNvSpPr>
            <a:spLocks noGrp="1"/>
          </p:cNvSpPr>
          <p:nvPr>
            <p:ph sz="half" idx="1"/>
          </p:nvPr>
        </p:nvSpPr>
        <p:spPr>
          <a:xfrm>
            <a:off x="1434560" y="1261994"/>
            <a:ext cx="4184035" cy="6106612"/>
          </a:xfrm>
        </p:spPr>
        <p:txBody>
          <a:bodyPr vert="horz" lIns="91440" tIns="45720" rIns="91440" bIns="45720" rtlCol="0" anchor="t">
            <a:normAutofit/>
          </a:bodyPr>
          <a:lstStyle/>
          <a:p>
            <a:pPr>
              <a:lnSpc>
                <a:spcPct val="150000"/>
              </a:lnSpc>
              <a:buFont typeface="Wingdings" panose="05000000000000000000" pitchFamily="2" charset="2"/>
              <a:buChar char="Ø"/>
            </a:pPr>
            <a:r>
              <a:rPr lang="en-GB" sz="1400" dirty="0" err="1">
                <a:latin typeface="Arial"/>
                <a:ea typeface="+mn-lt"/>
                <a:cs typeface="+mn-lt"/>
              </a:rPr>
              <a:t>Afiz</a:t>
            </a:r>
            <a:r>
              <a:rPr lang="en-GB" sz="1400" dirty="0">
                <a:latin typeface="Arial"/>
                <a:ea typeface="+mn-lt"/>
                <a:cs typeface="+mn-lt"/>
              </a:rPr>
              <a:t> Boutique Established in 1971.</a:t>
            </a:r>
          </a:p>
          <a:p>
            <a:pPr>
              <a:lnSpc>
                <a:spcPct val="150000"/>
              </a:lnSpc>
              <a:buFont typeface="Wingdings" panose="05000000000000000000" pitchFamily="2" charset="2"/>
              <a:buChar char="Ø"/>
            </a:pPr>
            <a:r>
              <a:rPr lang="en-GB" sz="1400" dirty="0">
                <a:latin typeface="Arial"/>
                <a:ea typeface="+mn-lt"/>
                <a:cs typeface="+mn-lt"/>
              </a:rPr>
              <a:t>Taken over </a:t>
            </a:r>
            <a:r>
              <a:rPr lang="en-GB" sz="1400" dirty="0">
                <a:latin typeface="Arial"/>
                <a:ea typeface="+mn-lt"/>
                <a:cs typeface="Arial"/>
              </a:rPr>
              <a:t>2006, who then decided to update the shop to a Boutique.</a:t>
            </a:r>
            <a:r>
              <a:rPr lang="en-US" sz="1400" dirty="0">
                <a:latin typeface="Arial"/>
                <a:ea typeface="+mn-lt"/>
                <a:cs typeface="Arial"/>
              </a:rPr>
              <a:t> </a:t>
            </a:r>
          </a:p>
          <a:p>
            <a:pPr>
              <a:lnSpc>
                <a:spcPct val="150000"/>
              </a:lnSpc>
              <a:buFont typeface="Wingdings" panose="05000000000000000000" pitchFamily="2" charset="2"/>
              <a:buChar char="Ø"/>
            </a:pPr>
            <a:r>
              <a:rPr lang="en-US" sz="1400" dirty="0">
                <a:latin typeface="Arial"/>
                <a:ea typeface="+mn-lt"/>
                <a:cs typeface="Arial"/>
              </a:rPr>
              <a:t>2020 is now looking to expanded to an Instagram.</a:t>
            </a:r>
            <a:endParaRPr lang="en-US" sz="1400" dirty="0">
              <a:latin typeface="Arial"/>
              <a:cs typeface="Arial"/>
            </a:endParaRPr>
          </a:p>
          <a:p>
            <a:pPr marL="0" indent="0">
              <a:lnSpc>
                <a:spcPct val="90000"/>
              </a:lnSpc>
              <a:buNone/>
            </a:pPr>
            <a:endParaRPr lang="en-US" sz="1400" dirty="0">
              <a:latin typeface="Arial"/>
              <a:cs typeface="Arial"/>
            </a:endParaRPr>
          </a:p>
          <a:p>
            <a:pPr>
              <a:lnSpc>
                <a:spcPct val="90000"/>
              </a:lnSpc>
              <a:buFont typeface="Wingdings" panose="05000000000000000000" pitchFamily="2" charset="2"/>
              <a:buChar char="Ø"/>
            </a:pPr>
            <a:r>
              <a:rPr lang="en-US" sz="1400" dirty="0">
                <a:latin typeface="Arial"/>
                <a:cs typeface="Arial"/>
              </a:rPr>
              <a:t>571 Coventry Road ,Small Heath</a:t>
            </a:r>
          </a:p>
          <a:p>
            <a:pPr marL="0" indent="0">
              <a:lnSpc>
                <a:spcPct val="90000"/>
              </a:lnSpc>
              <a:buNone/>
            </a:pPr>
            <a:r>
              <a:rPr lang="en-US" sz="1400" dirty="0">
                <a:latin typeface="Arial"/>
                <a:cs typeface="Arial"/>
              </a:rPr>
              <a:t>Birmingham,B10 0LP</a:t>
            </a:r>
          </a:p>
          <a:p>
            <a:pPr marL="0" indent="0">
              <a:lnSpc>
                <a:spcPct val="90000"/>
              </a:lnSpc>
              <a:buNone/>
            </a:pPr>
            <a:r>
              <a:rPr lang="en-GB" sz="1400" dirty="0">
                <a:latin typeface="Arial" panose="020B0604020202020204" pitchFamily="34" charset="0"/>
                <a:cs typeface="Arial" panose="020B0604020202020204" pitchFamily="34" charset="0"/>
              </a:rPr>
              <a:t>located at the top end of a commercial street where there are parking facilities. However, if the location of the shop was changed to the middle of the street, it would generate more customers through footfall, which would be beneficial for our business. </a:t>
            </a:r>
            <a:endParaRPr lang="en-US" sz="1400" dirty="0">
              <a:latin typeface="Arial" panose="020B0604020202020204" pitchFamily="34" charset="0"/>
              <a:cs typeface="Arial" panose="020B0604020202020204" pitchFamily="34" charset="0"/>
            </a:endParaRPr>
          </a:p>
          <a:p>
            <a:pPr marL="0" indent="0">
              <a:lnSpc>
                <a:spcPct val="150000"/>
              </a:lnSpc>
              <a:buNone/>
            </a:pPr>
            <a:endParaRPr lang="en-US" sz="1400" dirty="0">
              <a:latin typeface="Arial"/>
              <a:ea typeface="+mn-lt"/>
              <a:cs typeface="Arial"/>
            </a:endParaRPr>
          </a:p>
          <a:p>
            <a:pPr marL="0" indent="0">
              <a:lnSpc>
                <a:spcPct val="150000"/>
              </a:lnSpc>
              <a:buNone/>
            </a:pPr>
            <a:endParaRPr lang="en-GB" sz="1400" dirty="0">
              <a:latin typeface="Arial"/>
              <a:ea typeface="+mn-lt"/>
              <a:cs typeface="+mn-lt"/>
            </a:endParaRPr>
          </a:p>
        </p:txBody>
      </p:sp>
      <p:sp>
        <p:nvSpPr>
          <p:cNvPr id="4" name="Content Placeholder 3">
            <a:extLst>
              <a:ext uri="{FF2B5EF4-FFF2-40B4-BE49-F238E27FC236}">
                <a16:creationId xmlns:a16="http://schemas.microsoft.com/office/drawing/2014/main" xmlns="" id="{7FB7E834-471C-4BFA-A003-2E4E170AA722}"/>
              </a:ext>
            </a:extLst>
          </p:cNvPr>
          <p:cNvSpPr>
            <a:spLocks noGrp="1"/>
          </p:cNvSpPr>
          <p:nvPr>
            <p:ph sz="half" idx="2"/>
          </p:nvPr>
        </p:nvSpPr>
        <p:spPr>
          <a:xfrm>
            <a:off x="4967421" y="1261994"/>
            <a:ext cx="4184034" cy="3880773"/>
          </a:xfrm>
        </p:spPr>
        <p:txBody>
          <a:bodyPr vert="horz" lIns="91440" tIns="45720" rIns="91440" bIns="45720" rtlCol="0" anchor="t">
            <a:normAutofit/>
          </a:bodyPr>
          <a:lstStyle/>
          <a:p>
            <a:endParaRPr lang="en-GB"/>
          </a:p>
          <a:p>
            <a:pPr marL="0" indent="0">
              <a:buNone/>
            </a:pPr>
            <a:endParaRPr lang="en-GB" sz="1400">
              <a:latin typeface="Arial"/>
              <a:cs typeface="Arial"/>
            </a:endParaRPr>
          </a:p>
        </p:txBody>
      </p:sp>
      <p:sp>
        <p:nvSpPr>
          <p:cNvPr id="7" name="TextBox 6">
            <a:extLst>
              <a:ext uri="{FF2B5EF4-FFF2-40B4-BE49-F238E27FC236}">
                <a16:creationId xmlns:a16="http://schemas.microsoft.com/office/drawing/2014/main" xmlns="" id="{57A40470-7D10-4597-A46A-C3F9CF026033}"/>
              </a:ext>
            </a:extLst>
          </p:cNvPr>
          <p:cNvSpPr txBox="1"/>
          <p:nvPr/>
        </p:nvSpPr>
        <p:spPr>
          <a:xfrm>
            <a:off x="114801" y="10773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75000"/>
                  </a:schemeClr>
                </a:solidFill>
              </a:rPr>
              <a:t>History </a:t>
            </a:r>
          </a:p>
        </p:txBody>
      </p:sp>
      <p:sp>
        <p:nvSpPr>
          <p:cNvPr id="3" name="TextBox 2">
            <a:extLst>
              <a:ext uri="{FF2B5EF4-FFF2-40B4-BE49-F238E27FC236}">
                <a16:creationId xmlns:a16="http://schemas.microsoft.com/office/drawing/2014/main" xmlns="" id="{EB92847A-D074-4649-BF01-67748EE1AF96}"/>
              </a:ext>
            </a:extLst>
          </p:cNvPr>
          <p:cNvSpPr txBox="1"/>
          <p:nvPr/>
        </p:nvSpPr>
        <p:spPr>
          <a:xfrm>
            <a:off x="67673" y="3497453"/>
            <a:ext cx="2733774" cy="367645"/>
          </a:xfrm>
          <a:prstGeom prst="rect">
            <a:avLst/>
          </a:prstGeom>
          <a:noFill/>
        </p:spPr>
        <p:txBody>
          <a:bodyPr wrap="square" rtlCol="0">
            <a:spAutoFit/>
          </a:bodyPr>
          <a:lstStyle/>
          <a:p>
            <a:r>
              <a:rPr lang="en-GB">
                <a:solidFill>
                  <a:schemeClr val="accent1">
                    <a:lumMod val="75000"/>
                  </a:schemeClr>
                </a:solidFill>
              </a:rPr>
              <a:t>Location</a:t>
            </a:r>
            <a:r>
              <a:rPr lang="en-GB"/>
              <a:t> </a:t>
            </a:r>
          </a:p>
        </p:txBody>
      </p:sp>
      <p:pic>
        <p:nvPicPr>
          <p:cNvPr id="8" name="Picture 7">
            <a:extLst>
              <a:ext uri="{FF2B5EF4-FFF2-40B4-BE49-F238E27FC236}">
                <a16:creationId xmlns:a16="http://schemas.microsoft.com/office/drawing/2014/main" xmlns="" id="{B06CE1E2-D4A8-412F-819F-F228EA8A2E6F}"/>
              </a:ext>
            </a:extLst>
          </p:cNvPr>
          <p:cNvPicPr>
            <a:picLocks noChangeAspect="1"/>
          </p:cNvPicPr>
          <p:nvPr/>
        </p:nvPicPr>
        <p:blipFill>
          <a:blip r:embed="rId2"/>
          <a:stretch>
            <a:fillRect/>
          </a:stretch>
        </p:blipFill>
        <p:spPr>
          <a:xfrm>
            <a:off x="6730736" y="1780880"/>
            <a:ext cx="3195687" cy="3433146"/>
          </a:xfrm>
          <a:prstGeom prst="rect">
            <a:avLst/>
          </a:prstGeom>
        </p:spPr>
      </p:pic>
    </p:spTree>
    <p:extLst>
      <p:ext uri="{BB962C8B-B14F-4D97-AF65-F5344CB8AC3E}">
        <p14:creationId xmlns:p14="http://schemas.microsoft.com/office/powerpoint/2010/main" xmlns="" val="1068656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xmlns="" id="{E09B7E24-271E-4A3A-9D65-EE95ED9723D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34" name="Straight Connector 33">
              <a:extLst>
                <a:ext uri="{FF2B5EF4-FFF2-40B4-BE49-F238E27FC236}">
                  <a16:creationId xmlns:a16="http://schemas.microsoft.com/office/drawing/2014/main" xmlns="" id="{45C59434-03B2-4F06-8362-A01DD785E20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xmlns="" id="{4FDF3815-C9F7-4B9E-A371-DE71C4E9D17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6" name="Rectangle 23">
              <a:extLst>
                <a:ext uri="{FF2B5EF4-FFF2-40B4-BE49-F238E27FC236}">
                  <a16:creationId xmlns:a16="http://schemas.microsoft.com/office/drawing/2014/main" xmlns="" id="{34C30A41-6D9F-42F2-BE4A-B6D2E4400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xmlns="" id="{8577AE11-EC00-4E67-9DDD-624E9DA123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xmlns="" id="{406A24DE-7A6F-4459-9A79-712243D200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xmlns="" id="{BFEBE697-7D77-4AC8-8E68-0483B47DFB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xmlns="" id="{49FC7B15-C721-4A23-8F6A-2CFA77C614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9">
              <a:extLst>
                <a:ext uri="{FF2B5EF4-FFF2-40B4-BE49-F238E27FC236}">
                  <a16:creationId xmlns:a16="http://schemas.microsoft.com/office/drawing/2014/main" xmlns="" id="{164E8ACB-FC50-451D-AF0A-879ABC6EA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xmlns="" id="{D5F354A0-F0C9-4254-A913-DD68E78161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xmlns="" id="{9B01B525-8D81-44A3-BC1F-C711B89D23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E196D301-25A6-46A7-B813-A604907D8566}"/>
              </a:ext>
            </a:extLst>
          </p:cNvPr>
          <p:cNvSpPr>
            <a:spLocks noGrp="1"/>
          </p:cNvSpPr>
          <p:nvPr>
            <p:ph type="title"/>
          </p:nvPr>
        </p:nvSpPr>
        <p:spPr>
          <a:xfrm>
            <a:off x="842597" y="-209968"/>
            <a:ext cx="5902189" cy="1079445"/>
          </a:xfrm>
        </p:spPr>
        <p:txBody>
          <a:bodyPr vert="horz" lIns="91440" tIns="45720" rIns="91440" bIns="45720" rtlCol="0" anchor="b">
            <a:normAutofit/>
          </a:bodyPr>
          <a:lstStyle/>
          <a:p>
            <a:r>
              <a:rPr lang="en-US" sz="4400" dirty="0">
                <a:latin typeface="Arial" panose="020B0604020202020204" pitchFamily="34" charset="0"/>
                <a:cs typeface="Arial" panose="020B0604020202020204" pitchFamily="34" charset="0"/>
              </a:rPr>
              <a:t>Social Enterprise </a:t>
            </a:r>
          </a:p>
        </p:txBody>
      </p:sp>
      <p:sp>
        <p:nvSpPr>
          <p:cNvPr id="3" name="Text Placeholder 2">
            <a:extLst>
              <a:ext uri="{FF2B5EF4-FFF2-40B4-BE49-F238E27FC236}">
                <a16:creationId xmlns:a16="http://schemas.microsoft.com/office/drawing/2014/main" xmlns="" id="{D3CDAF23-E0EA-4428-8F29-EEC70C6CD1E3}"/>
              </a:ext>
            </a:extLst>
          </p:cNvPr>
          <p:cNvSpPr>
            <a:spLocks noGrp="1"/>
          </p:cNvSpPr>
          <p:nvPr>
            <p:ph type="body" idx="1"/>
          </p:nvPr>
        </p:nvSpPr>
        <p:spPr>
          <a:xfrm>
            <a:off x="4903438" y="958139"/>
            <a:ext cx="4316379" cy="1079445"/>
          </a:xfrm>
        </p:spPr>
        <p:txBody>
          <a:bodyPr vert="horz" lIns="91440" tIns="45720" rIns="91440" bIns="45720" rtlCol="0" anchor="t">
            <a:noAutofit/>
          </a:bodyPr>
          <a:lstStyle/>
          <a:p>
            <a:pPr marL="285750" indent="-285750">
              <a:lnSpc>
                <a:spcPct val="90000"/>
              </a:lnSpc>
              <a:buFont typeface="Wingdings" panose="05000000000000000000" pitchFamily="2" charset="2"/>
              <a:buChar char="Ø"/>
            </a:pPr>
            <a:r>
              <a:rPr lang="en-US" sz="1600" dirty="0">
                <a:solidFill>
                  <a:schemeClr val="tx1"/>
                </a:solidFill>
                <a:latin typeface="Arial" panose="020B0604020202020204" pitchFamily="34" charset="0"/>
                <a:cs typeface="Arial" panose="020B0604020202020204" pitchFamily="34" charset="0"/>
              </a:rPr>
              <a:t>Based on the noble peace prize winner Dr Mohamed </a:t>
            </a:r>
            <a:r>
              <a:rPr lang="en-US" sz="1600" dirty="0" err="1">
                <a:solidFill>
                  <a:schemeClr val="tx1"/>
                </a:solidFill>
                <a:latin typeface="Arial" panose="020B0604020202020204" pitchFamily="34" charset="0"/>
                <a:cs typeface="Arial" panose="020B0604020202020204" pitchFamily="34" charset="0"/>
              </a:rPr>
              <a:t>yunus</a:t>
            </a:r>
            <a:r>
              <a:rPr lang="en-US" sz="1600" dirty="0">
                <a:solidFill>
                  <a:schemeClr val="tx1"/>
                </a:solidFill>
                <a:latin typeface="Arial" panose="020B0604020202020204" pitchFamily="34" charset="0"/>
                <a:cs typeface="Arial" panose="020B0604020202020204" pitchFamily="34" charset="0"/>
              </a:rPr>
              <a:t> and Grameen Bank  </a:t>
            </a:r>
          </a:p>
          <a:p>
            <a:pPr marL="285750" indent="-285750">
              <a:lnSpc>
                <a:spcPct val="90000"/>
              </a:lnSpc>
              <a:buFont typeface="Wingdings" panose="05000000000000000000" pitchFamily="2" charset="2"/>
              <a:buChar char="Ø"/>
            </a:pPr>
            <a:r>
              <a:rPr lang="en-US" sz="1600" dirty="0">
                <a:solidFill>
                  <a:schemeClr val="tx1"/>
                </a:solidFill>
                <a:latin typeface="Arial" panose="020B0604020202020204" pitchFamily="34" charset="0"/>
                <a:cs typeface="Arial" panose="020B0604020202020204" pitchFamily="34" charset="0"/>
              </a:rPr>
              <a:t>Provided micro loans and micro finances to poor female entrepreneurs in Bangladesh who otherwise would not have had access to traditional banking in their rural areas.</a:t>
            </a:r>
          </a:p>
          <a:p>
            <a:pPr marL="285750" indent="-285750">
              <a:lnSpc>
                <a:spcPct val="90000"/>
              </a:lnSpc>
              <a:buFont typeface="Wingdings" panose="05000000000000000000" pitchFamily="2" charset="2"/>
              <a:buChar char="Ø"/>
            </a:pPr>
            <a:r>
              <a:rPr lang="en-US" sz="1600" dirty="0" err="1">
                <a:solidFill>
                  <a:schemeClr val="tx1"/>
                </a:solidFill>
                <a:latin typeface="Arial" panose="020B0604020202020204" pitchFamily="34" charset="0"/>
                <a:cs typeface="Arial" panose="020B0604020202020204" pitchFamily="34" charset="0"/>
              </a:rPr>
              <a:t>Afiz</a:t>
            </a:r>
            <a:r>
              <a:rPr lang="en-US" sz="1600" dirty="0">
                <a:solidFill>
                  <a:schemeClr val="tx1"/>
                </a:solidFill>
                <a:latin typeface="Arial" panose="020B0604020202020204" pitchFamily="34" charset="0"/>
                <a:cs typeface="Arial" panose="020B0604020202020204" pitchFamily="34" charset="0"/>
              </a:rPr>
              <a:t> Boutique hope to set up their own social enterprise by providing a small group of women with the equipment instead of a small business loan. to make their own sarees. </a:t>
            </a:r>
          </a:p>
          <a:p>
            <a:pPr marL="285750" indent="-285750">
              <a:lnSpc>
                <a:spcPct val="90000"/>
              </a:lnSpc>
              <a:buFont typeface="Wingdings" panose="05000000000000000000" pitchFamily="2" charset="2"/>
              <a:buChar char="Ø"/>
            </a:pPr>
            <a:r>
              <a:rPr lang="en-US" sz="1600" dirty="0">
                <a:solidFill>
                  <a:schemeClr val="tx1"/>
                </a:solidFill>
                <a:latin typeface="Arial" panose="020B0604020202020204" pitchFamily="34" charset="0"/>
                <a:cs typeface="Arial" panose="020B0604020202020204" pitchFamily="34" charset="0"/>
              </a:rPr>
              <a:t>If this becomes successful we will increase the number of women to whom the equipment is provided so that they can start their own online pages as well as selling locally to retailers and the public.</a:t>
            </a:r>
            <a:r>
              <a:rPr lang="en-US" sz="1800" dirty="0">
                <a:solidFill>
                  <a:schemeClr val="tx1"/>
                </a:solidFill>
                <a:latin typeface="Arial" panose="020B0604020202020204" pitchFamily="34" charset="0"/>
                <a:cs typeface="Arial" panose="020B0604020202020204" pitchFamily="34" charset="0"/>
              </a:rPr>
              <a:t> </a:t>
            </a:r>
          </a:p>
        </p:txBody>
      </p:sp>
      <p:sp>
        <p:nvSpPr>
          <p:cNvPr id="45" name="Isosceles Triangle 44">
            <a:extLst>
              <a:ext uri="{FF2B5EF4-FFF2-40B4-BE49-F238E27FC236}">
                <a16:creationId xmlns:a16="http://schemas.microsoft.com/office/drawing/2014/main" xmlns="" id="{ADC5C86B-28CE-4597-97B7-4C09E20141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A person looking at the camera&#10;&#10;Description automatically generated">
            <a:extLst>
              <a:ext uri="{FF2B5EF4-FFF2-40B4-BE49-F238E27FC236}">
                <a16:creationId xmlns:a16="http://schemas.microsoft.com/office/drawing/2014/main" xmlns="" id="{A0175E67-A67A-4093-AD4B-54D5B7E1A45E}"/>
              </a:ext>
            </a:extLst>
          </p:cNvPr>
          <p:cNvPicPr>
            <a:picLocks noChangeAspect="1"/>
          </p:cNvPicPr>
          <p:nvPr/>
        </p:nvPicPr>
        <p:blipFill rotWithShape="1">
          <a:blip r:embed="rId2"/>
          <a:srcRect t="14331" b="20581"/>
          <a:stretch/>
        </p:blipFill>
        <p:spPr>
          <a:xfrm>
            <a:off x="907630" y="1265315"/>
            <a:ext cx="3746665" cy="4335340"/>
          </a:xfrm>
          <a:prstGeom prst="rect">
            <a:avLst/>
          </a:prstGeom>
        </p:spPr>
      </p:pic>
      <p:sp>
        <p:nvSpPr>
          <p:cNvPr id="4" name="TextBox 3">
            <a:extLst>
              <a:ext uri="{FF2B5EF4-FFF2-40B4-BE49-F238E27FC236}">
                <a16:creationId xmlns:a16="http://schemas.microsoft.com/office/drawing/2014/main" xmlns="" id="{D15B784F-4545-4CF7-A144-7C2E10A19E59}"/>
              </a:ext>
            </a:extLst>
          </p:cNvPr>
          <p:cNvSpPr txBox="1"/>
          <p:nvPr/>
        </p:nvSpPr>
        <p:spPr>
          <a:xfrm>
            <a:off x="431333" y="768979"/>
            <a:ext cx="3390313" cy="646331"/>
          </a:xfrm>
          <a:prstGeom prst="rect">
            <a:avLst/>
          </a:prstGeom>
          <a:noFill/>
        </p:spPr>
        <p:txBody>
          <a:bodyPr wrap="square" rtlCol="0">
            <a:spAutoFit/>
          </a:bodyPr>
          <a:lstStyle/>
          <a:p>
            <a:endParaRPr lang="en-GB" dirty="0"/>
          </a:p>
          <a:p>
            <a:endParaRPr lang="en-GB" dirty="0"/>
          </a:p>
        </p:txBody>
      </p:sp>
      <p:sp>
        <p:nvSpPr>
          <p:cNvPr id="5" name="Rectangle 1">
            <a:extLst>
              <a:ext uri="{FF2B5EF4-FFF2-40B4-BE49-F238E27FC236}">
                <a16:creationId xmlns:a16="http://schemas.microsoft.com/office/drawing/2014/main" xmlns="" id="{A3B9E3C7-11D4-42F5-8D23-C91FE0469DBC}"/>
              </a:ext>
            </a:extLst>
          </p:cNvPr>
          <p:cNvSpPr>
            <a:spLocks noChangeArrowheads="1"/>
          </p:cNvSpPr>
          <p:nvPr/>
        </p:nvSpPr>
        <p:spPr bwMode="auto">
          <a:xfrm>
            <a:off x="0" y="-138499"/>
            <a:ext cx="219932" cy="2769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121212"/>
                </a:solidFill>
                <a:effectLst/>
                <a:latin typeface="Guardian Text Egyptian Web"/>
              </a:rPr>
              <a:t> </a:t>
            </a:r>
            <a:endParaRPr kumimoji="0" lang="en-US" altLang="en-US" sz="1100" b="0" i="0" u="none" strike="noStrike" cap="none" normalizeH="0" baseline="0" dirty="0">
              <a:ln>
                <a:noFill/>
              </a:ln>
              <a:solidFill>
                <a:schemeClr val="tx1"/>
              </a:solidFill>
              <a:effectLst/>
            </a:endParaRPr>
          </a:p>
        </p:txBody>
      </p:sp>
      <p:sp>
        <p:nvSpPr>
          <p:cNvPr id="6" name="TextBox 5">
            <a:extLst>
              <a:ext uri="{FF2B5EF4-FFF2-40B4-BE49-F238E27FC236}">
                <a16:creationId xmlns:a16="http://schemas.microsoft.com/office/drawing/2014/main" xmlns="" id="{0ABD8BE5-9707-4571-949D-48F5470736BD}"/>
              </a:ext>
            </a:extLst>
          </p:cNvPr>
          <p:cNvSpPr txBox="1"/>
          <p:nvPr/>
        </p:nvSpPr>
        <p:spPr>
          <a:xfrm>
            <a:off x="294770" y="5719688"/>
            <a:ext cx="3172283" cy="1200329"/>
          </a:xfrm>
          <a:prstGeom prst="rect">
            <a:avLst/>
          </a:prstGeom>
          <a:noFill/>
        </p:spPr>
        <p:txBody>
          <a:bodyPr wrap="square" rtlCol="0">
            <a:spAutoFit/>
          </a:bodyPr>
          <a:lstStyle/>
          <a:p>
            <a:pPr lvl="0" defTabSz="914400" eaLnBrk="0" fontAlgn="base" hangingPunct="0">
              <a:spcBef>
                <a:spcPct val="0"/>
              </a:spcBef>
              <a:spcAft>
                <a:spcPct val="0"/>
              </a:spcAft>
            </a:pPr>
            <a:r>
              <a:rPr lang="en-US" altLang="en-US" b="1" dirty="0">
                <a:latin typeface="Guardian Egyptian Web"/>
              </a:rPr>
              <a:t>Human beings are not born to work for anybody else</a:t>
            </a:r>
          </a:p>
          <a:p>
            <a:pPr lvl="0" defTabSz="914400" eaLnBrk="0" fontAlgn="base" hangingPunct="0">
              <a:spcBef>
                <a:spcPct val="0"/>
              </a:spcBef>
              <a:spcAft>
                <a:spcPct val="0"/>
              </a:spcAft>
            </a:pPr>
            <a:r>
              <a:rPr lang="en-US" altLang="en-US" b="1" dirty="0">
                <a:latin typeface="Guardian Egyptian Web"/>
              </a:rPr>
              <a:t>Muhammad </a:t>
            </a:r>
            <a:r>
              <a:rPr lang="en-US" altLang="en-US" b="1" dirty="0" err="1">
                <a:latin typeface="Guardian Egyptian Web"/>
              </a:rPr>
              <a:t>Yunus</a:t>
            </a:r>
            <a:r>
              <a:rPr lang="en-US" altLang="en-US" dirty="0"/>
              <a:t> </a:t>
            </a:r>
            <a:endParaRPr lang="en-US" altLang="en-US" dirty="0">
              <a:latin typeface="Arial" panose="020B0604020202020204" pitchFamily="34" charset="0"/>
            </a:endParaRPr>
          </a:p>
          <a:p>
            <a:endParaRPr lang="en-GB" b="1" dirty="0"/>
          </a:p>
        </p:txBody>
      </p:sp>
      <p:sp>
        <p:nvSpPr>
          <p:cNvPr id="9" name="TextBox 8">
            <a:extLst>
              <a:ext uri="{FF2B5EF4-FFF2-40B4-BE49-F238E27FC236}">
                <a16:creationId xmlns:a16="http://schemas.microsoft.com/office/drawing/2014/main" xmlns="" id="{F1B7E852-65E9-4425-954A-69B40DE8ADBA}"/>
              </a:ext>
            </a:extLst>
          </p:cNvPr>
          <p:cNvSpPr txBox="1"/>
          <p:nvPr/>
        </p:nvSpPr>
        <p:spPr>
          <a:xfrm>
            <a:off x="6359037" y="5223933"/>
            <a:ext cx="3587261" cy="369332"/>
          </a:xfrm>
          <a:prstGeom prst="rect">
            <a:avLst/>
          </a:prstGeom>
          <a:noFill/>
        </p:spPr>
        <p:txBody>
          <a:bodyPr wrap="square" rtlCol="0">
            <a:spAutoFit/>
          </a:bodyPr>
          <a:lstStyle/>
          <a:p>
            <a:r>
              <a:rPr lang="en-GB" dirty="0"/>
              <a:t>(</a:t>
            </a:r>
            <a:r>
              <a:rPr lang="en-GB" sz="1200" dirty="0" err="1">
                <a:solidFill>
                  <a:schemeClr val="accent1"/>
                </a:solidFill>
                <a:latin typeface="Arial" panose="020B0604020202020204" pitchFamily="34" charset="0"/>
                <a:cs typeface="Arial" panose="020B0604020202020204" pitchFamily="34" charset="0"/>
              </a:rPr>
              <a:t>Ryckelynck</a:t>
            </a:r>
            <a:r>
              <a:rPr lang="en-GB" sz="1200" dirty="0">
                <a:solidFill>
                  <a:schemeClr val="accent1"/>
                </a:solidFill>
                <a:latin typeface="Arial" panose="020B0604020202020204" pitchFamily="34" charset="0"/>
                <a:cs typeface="Arial" panose="020B0604020202020204" pitchFamily="34" charset="0"/>
              </a:rPr>
              <a:t> and </a:t>
            </a:r>
            <a:r>
              <a:rPr lang="en-GB" sz="1200" dirty="0" err="1">
                <a:solidFill>
                  <a:schemeClr val="accent1"/>
                </a:solidFill>
                <a:latin typeface="Arial" panose="020B0604020202020204" pitchFamily="34" charset="0"/>
                <a:cs typeface="Arial" panose="020B0604020202020204" pitchFamily="34" charset="0"/>
              </a:rPr>
              <a:t>Boutillier</a:t>
            </a:r>
            <a:r>
              <a:rPr lang="en-GB" sz="1200" dirty="0">
                <a:solidFill>
                  <a:schemeClr val="accent1"/>
                </a:solidFill>
                <a:latin typeface="Arial" panose="020B0604020202020204" pitchFamily="34" charset="0"/>
                <a:cs typeface="Arial" panose="020B0604020202020204" pitchFamily="34" charset="0"/>
              </a:rPr>
              <a:t>, 2017</a:t>
            </a:r>
            <a:r>
              <a:rPr lang="en-GB" dirty="0"/>
              <a:t>)</a:t>
            </a:r>
          </a:p>
        </p:txBody>
      </p:sp>
    </p:spTree>
    <p:extLst>
      <p:ext uri="{BB962C8B-B14F-4D97-AF65-F5344CB8AC3E}">
        <p14:creationId xmlns:p14="http://schemas.microsoft.com/office/powerpoint/2010/main" xmlns="" val="4195859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6E1E03-0380-4810-A2FE-97F47E644274}"/>
              </a:ext>
            </a:extLst>
          </p:cNvPr>
          <p:cNvSpPr>
            <a:spLocks noGrp="1"/>
          </p:cNvSpPr>
          <p:nvPr>
            <p:ph type="title"/>
          </p:nvPr>
        </p:nvSpPr>
        <p:spPr>
          <a:xfrm>
            <a:off x="3237113" y="194821"/>
            <a:ext cx="8596668" cy="832701"/>
          </a:xfrm>
        </p:spPr>
        <p:txBody>
          <a:bodyPr>
            <a:normAutofit fontScale="90000"/>
          </a:bodyPr>
          <a:lstStyle/>
          <a:p>
            <a:r>
              <a:rPr lang="en-GB" dirty="0"/>
              <a:t>Mission Statement  And Vision </a:t>
            </a:r>
            <a:br>
              <a:rPr lang="en-GB" dirty="0"/>
            </a:br>
            <a:endParaRPr lang="en-GB" dirty="0"/>
          </a:p>
        </p:txBody>
      </p:sp>
      <p:sp>
        <p:nvSpPr>
          <p:cNvPr id="3" name="Content Placeholder 2">
            <a:extLst>
              <a:ext uri="{FF2B5EF4-FFF2-40B4-BE49-F238E27FC236}">
                <a16:creationId xmlns:a16="http://schemas.microsoft.com/office/drawing/2014/main" xmlns="" id="{C269C06E-561D-4B4C-98EB-83F36B6FBE8B}"/>
              </a:ext>
            </a:extLst>
          </p:cNvPr>
          <p:cNvSpPr>
            <a:spLocks noGrp="1"/>
          </p:cNvSpPr>
          <p:nvPr>
            <p:ph sz="half" idx="1"/>
          </p:nvPr>
        </p:nvSpPr>
        <p:spPr>
          <a:xfrm>
            <a:off x="526505" y="1151921"/>
            <a:ext cx="4184035" cy="3880772"/>
          </a:xfrm>
        </p:spPr>
        <p:txBody>
          <a:bodyPr>
            <a:normAutofit fontScale="92500" lnSpcReduction="10000"/>
          </a:bodyPr>
          <a:lstStyle/>
          <a:p>
            <a:pPr>
              <a:lnSpc>
                <a:spcPct val="150000"/>
              </a:lnSpc>
              <a:buFont typeface="Wingdings" panose="05000000000000000000" pitchFamily="2" charset="2"/>
              <a:buChar char="v"/>
            </a:pPr>
            <a:r>
              <a:rPr lang="en-GB">
                <a:latin typeface="Arial"/>
                <a:ea typeface="+mn-lt"/>
                <a:cs typeface="+mn-lt"/>
              </a:rPr>
              <a:t>At </a:t>
            </a:r>
            <a:r>
              <a:rPr lang="en-GB" err="1">
                <a:latin typeface="Arial"/>
                <a:ea typeface="+mn-lt"/>
                <a:cs typeface="+mn-lt"/>
              </a:rPr>
              <a:t>Afiz</a:t>
            </a:r>
            <a:r>
              <a:rPr lang="en-GB">
                <a:latin typeface="Arial"/>
                <a:ea typeface="+mn-lt"/>
                <a:cs typeface="+mn-lt"/>
              </a:rPr>
              <a:t> Boutique our vision is to provide quality products and outstanding customer service at competitive prices. Our mission is to help women in local communities become self-sufficient and empower them to become successful. </a:t>
            </a:r>
            <a:endParaRPr lang="en-GB">
              <a:latin typeface="Arial"/>
              <a:ea typeface="+mn-lt"/>
              <a:cs typeface="Arial"/>
            </a:endParaRPr>
          </a:p>
          <a:p>
            <a:pPr>
              <a:lnSpc>
                <a:spcPct val="150000"/>
              </a:lnSpc>
              <a:buFont typeface="Wingdings" panose="05000000000000000000" pitchFamily="2" charset="2"/>
              <a:buChar char="v"/>
            </a:pPr>
            <a:r>
              <a:rPr lang="en-GB">
                <a:latin typeface="Arial"/>
                <a:cs typeface="Arial"/>
              </a:rPr>
              <a:t>Our Vision is to take the business online to expand to a worldwide market </a:t>
            </a:r>
          </a:p>
          <a:p>
            <a:endParaRPr lang="en-GB"/>
          </a:p>
        </p:txBody>
      </p:sp>
      <p:sp>
        <p:nvSpPr>
          <p:cNvPr id="4" name="Content Placeholder 3">
            <a:extLst>
              <a:ext uri="{FF2B5EF4-FFF2-40B4-BE49-F238E27FC236}">
                <a16:creationId xmlns:a16="http://schemas.microsoft.com/office/drawing/2014/main" xmlns="" id="{3AC0B0F9-39DD-444A-8A4D-B4ACEB7728BD}"/>
              </a:ext>
            </a:extLst>
          </p:cNvPr>
          <p:cNvSpPr>
            <a:spLocks noGrp="1"/>
          </p:cNvSpPr>
          <p:nvPr>
            <p:ph sz="half" idx="2"/>
          </p:nvPr>
        </p:nvSpPr>
        <p:spPr>
          <a:xfrm>
            <a:off x="4710540" y="1151921"/>
            <a:ext cx="4184034" cy="1742108"/>
          </a:xfrm>
        </p:spPr>
        <p:txBody>
          <a:bodyPr>
            <a:normAutofit fontScale="92500" lnSpcReduction="10000"/>
          </a:bodyPr>
          <a:lstStyle/>
          <a:p>
            <a:pPr>
              <a:buFont typeface="Wingdings" panose="05000000000000000000" pitchFamily="2" charset="2"/>
              <a:buChar char="v"/>
            </a:pPr>
            <a:r>
              <a:rPr lang="en-GB" dirty="0"/>
              <a:t>To reach our goal</a:t>
            </a:r>
          </a:p>
          <a:p>
            <a:pPr>
              <a:buFont typeface="Wingdings" panose="05000000000000000000" pitchFamily="2" charset="2"/>
              <a:buChar char="v"/>
            </a:pPr>
            <a:r>
              <a:rPr lang="en-GB" dirty="0"/>
              <a:t>Sending enough money for two steaminess to buy Printing blocks</a:t>
            </a:r>
          </a:p>
          <a:p>
            <a:pPr>
              <a:buFont typeface="Wingdings" panose="05000000000000000000" pitchFamily="2" charset="2"/>
              <a:buChar char="v"/>
            </a:pPr>
            <a:r>
              <a:rPr lang="en-GB" dirty="0"/>
              <a:t>Expanded over a period.</a:t>
            </a:r>
            <a:r>
              <a:rPr lang="en-US" dirty="0"/>
              <a:t> </a:t>
            </a:r>
            <a:endParaRPr lang="en-GB" dirty="0"/>
          </a:p>
        </p:txBody>
      </p:sp>
      <p:pic>
        <p:nvPicPr>
          <p:cNvPr id="6" name="Picture 5" descr="A picture containing person, woman, indoor, cake&#10;&#10;Description automatically generated">
            <a:extLst>
              <a:ext uri="{FF2B5EF4-FFF2-40B4-BE49-F238E27FC236}">
                <a16:creationId xmlns:a16="http://schemas.microsoft.com/office/drawing/2014/main" xmlns="" id="{0AD739D5-FF90-42B3-B480-FDAE70F70BB6}"/>
              </a:ext>
            </a:extLst>
          </p:cNvPr>
          <p:cNvPicPr>
            <a:picLocks noChangeAspect="1"/>
          </p:cNvPicPr>
          <p:nvPr/>
        </p:nvPicPr>
        <p:blipFill>
          <a:blip r:embed="rId2"/>
          <a:stretch>
            <a:fillRect/>
          </a:stretch>
        </p:blipFill>
        <p:spPr>
          <a:xfrm>
            <a:off x="5188445" y="3092307"/>
            <a:ext cx="2775166" cy="2675641"/>
          </a:xfrm>
          <a:prstGeom prst="rect">
            <a:avLst/>
          </a:prstGeom>
        </p:spPr>
      </p:pic>
      <p:sp>
        <p:nvSpPr>
          <p:cNvPr id="5" name="TextBox 4">
            <a:extLst>
              <a:ext uri="{FF2B5EF4-FFF2-40B4-BE49-F238E27FC236}">
                <a16:creationId xmlns:a16="http://schemas.microsoft.com/office/drawing/2014/main" xmlns="" id="{3C86B33A-93BE-447B-85D0-61DEA7443940}"/>
              </a:ext>
            </a:extLst>
          </p:cNvPr>
          <p:cNvSpPr txBox="1"/>
          <p:nvPr/>
        </p:nvSpPr>
        <p:spPr>
          <a:xfrm>
            <a:off x="7963611" y="611171"/>
            <a:ext cx="2221399" cy="646331"/>
          </a:xfrm>
          <a:prstGeom prst="rect">
            <a:avLst/>
          </a:prstGeom>
          <a:noFill/>
        </p:spPr>
        <p:txBody>
          <a:bodyPr wrap="square" rtlCol="0">
            <a:spAutoFit/>
          </a:bodyPr>
          <a:lstStyle/>
          <a:p>
            <a:endParaRPr lang="en-GB" dirty="0"/>
          </a:p>
          <a:p>
            <a:endParaRPr lang="en-GB" dirty="0"/>
          </a:p>
        </p:txBody>
      </p:sp>
    </p:spTree>
    <p:extLst>
      <p:ext uri="{BB962C8B-B14F-4D97-AF65-F5344CB8AC3E}">
        <p14:creationId xmlns:p14="http://schemas.microsoft.com/office/powerpoint/2010/main" xmlns="" val="4091265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1DBFC4-F708-4515-B75D-4CA2F9313437}"/>
              </a:ext>
            </a:extLst>
          </p:cNvPr>
          <p:cNvSpPr>
            <a:spLocks noGrp="1"/>
          </p:cNvSpPr>
          <p:nvPr>
            <p:ph type="title"/>
          </p:nvPr>
        </p:nvSpPr>
        <p:spPr>
          <a:xfrm>
            <a:off x="3869775" y="-107382"/>
            <a:ext cx="6429374" cy="896935"/>
          </a:xfrm>
        </p:spPr>
        <p:txBody>
          <a:bodyPr/>
          <a:lstStyle/>
          <a:p>
            <a:r>
              <a:rPr lang="en-GB" b="1" i="1" dirty="0">
                <a:ea typeface="+mj-lt"/>
                <a:cs typeface="+mj-lt"/>
              </a:rPr>
              <a:t>Products and Services</a:t>
            </a:r>
            <a:endParaRPr lang="en-US" dirty="0"/>
          </a:p>
        </p:txBody>
      </p:sp>
      <p:sp>
        <p:nvSpPr>
          <p:cNvPr id="5" name="TextBox 4">
            <a:extLst>
              <a:ext uri="{FF2B5EF4-FFF2-40B4-BE49-F238E27FC236}">
                <a16:creationId xmlns:a16="http://schemas.microsoft.com/office/drawing/2014/main" xmlns="" id="{13338D54-EA00-44A8-A30F-7906DF9B9A9E}"/>
              </a:ext>
            </a:extLst>
          </p:cNvPr>
          <p:cNvSpPr txBox="1"/>
          <p:nvPr/>
        </p:nvSpPr>
        <p:spPr>
          <a:xfrm>
            <a:off x="176018" y="378996"/>
            <a:ext cx="1998483" cy="892552"/>
          </a:xfrm>
          <a:prstGeom prst="rect">
            <a:avLst/>
          </a:prstGeom>
          <a:noFill/>
        </p:spPr>
        <p:txBody>
          <a:bodyPr wrap="square" rtlCol="0">
            <a:spAutoFit/>
          </a:bodyPr>
          <a:lstStyle/>
          <a:p>
            <a:r>
              <a:rPr lang="en-GB" sz="3200" dirty="0">
                <a:solidFill>
                  <a:schemeClr val="accent1">
                    <a:lumMod val="75000"/>
                  </a:schemeClr>
                </a:solidFill>
                <a:latin typeface="Arial" panose="020B0604020202020204" pitchFamily="34" charset="0"/>
                <a:cs typeface="Arial" panose="020B0604020202020204" pitchFamily="34" charset="0"/>
              </a:rPr>
              <a:t>Products</a:t>
            </a:r>
          </a:p>
          <a:p>
            <a:endParaRPr lang="en-GB" sz="2000" dirty="0">
              <a:latin typeface="Arial" panose="020B0604020202020204" pitchFamily="34" charset="0"/>
              <a:cs typeface="Arial" panose="020B0604020202020204" pitchFamily="34" charset="0"/>
            </a:endParaRPr>
          </a:p>
        </p:txBody>
      </p:sp>
      <p:pic>
        <p:nvPicPr>
          <p:cNvPr id="10" name="Picture 9" descr="A person posing for the camera&#10;&#10;Description automatically generated">
            <a:extLst>
              <a:ext uri="{FF2B5EF4-FFF2-40B4-BE49-F238E27FC236}">
                <a16:creationId xmlns:a16="http://schemas.microsoft.com/office/drawing/2014/main" xmlns="" id="{C158345D-F621-45B8-A115-CB6DCA975674}"/>
              </a:ext>
            </a:extLst>
          </p:cNvPr>
          <p:cNvPicPr/>
          <p:nvPr/>
        </p:nvPicPr>
        <p:blipFill rotWithShape="1">
          <a:blip r:embed="rId2">
            <a:extLst>
              <a:ext uri="{28A0092B-C50C-407E-A947-70E740481C1C}">
                <a14:useLocalDpi xmlns:a14="http://schemas.microsoft.com/office/drawing/2010/main" xmlns="" val="0"/>
              </a:ext>
            </a:extLst>
          </a:blip>
          <a:srcRect l="13040" t="5545" r="13270" b="21197"/>
          <a:stretch/>
        </p:blipFill>
        <p:spPr bwMode="auto">
          <a:xfrm>
            <a:off x="526708" y="4228585"/>
            <a:ext cx="1650986" cy="2474172"/>
          </a:xfrm>
          <a:prstGeom prst="rect">
            <a:avLst/>
          </a:prstGeom>
          <a:ln>
            <a:noFill/>
          </a:ln>
          <a:extLst>
            <a:ext uri="{53640926-AAD7-44D8-BBD7-CCE9431645EC}">
              <a14:shadowObscured xmlns:a14="http://schemas.microsoft.com/office/drawing/2010/main" xmlns=""/>
            </a:ext>
          </a:extLst>
        </p:spPr>
      </p:pic>
      <p:sp>
        <p:nvSpPr>
          <p:cNvPr id="11" name="TextBox 10">
            <a:extLst>
              <a:ext uri="{FF2B5EF4-FFF2-40B4-BE49-F238E27FC236}">
                <a16:creationId xmlns:a16="http://schemas.microsoft.com/office/drawing/2014/main" xmlns="" id="{08283E2C-CADC-4D28-8297-190CADF38E2E}"/>
              </a:ext>
            </a:extLst>
          </p:cNvPr>
          <p:cNvSpPr txBox="1"/>
          <p:nvPr/>
        </p:nvSpPr>
        <p:spPr>
          <a:xfrm>
            <a:off x="-61985" y="3917255"/>
            <a:ext cx="234727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Bangladesh Sarees </a:t>
            </a:r>
          </a:p>
          <a:p>
            <a:endParaRPr lang="en-GB" dirty="0"/>
          </a:p>
        </p:txBody>
      </p:sp>
      <p:pic>
        <p:nvPicPr>
          <p:cNvPr id="15" name="Picture 14">
            <a:extLst>
              <a:ext uri="{FF2B5EF4-FFF2-40B4-BE49-F238E27FC236}">
                <a16:creationId xmlns:a16="http://schemas.microsoft.com/office/drawing/2014/main" xmlns="" id="{3C763D0F-546C-4B03-9EA4-63A58CAF18B5}"/>
              </a:ext>
            </a:extLst>
          </p:cNvPr>
          <p:cNvPicPr>
            <a:picLocks noChangeAspect="1"/>
          </p:cNvPicPr>
          <p:nvPr/>
        </p:nvPicPr>
        <p:blipFill>
          <a:blip r:embed="rId3"/>
          <a:stretch>
            <a:fillRect/>
          </a:stretch>
        </p:blipFill>
        <p:spPr>
          <a:xfrm>
            <a:off x="3559627" y="4293178"/>
            <a:ext cx="1650986" cy="2474172"/>
          </a:xfrm>
          <a:prstGeom prst="rect">
            <a:avLst/>
          </a:prstGeom>
        </p:spPr>
      </p:pic>
      <p:sp>
        <p:nvSpPr>
          <p:cNvPr id="17" name="TextBox 16">
            <a:extLst>
              <a:ext uri="{FF2B5EF4-FFF2-40B4-BE49-F238E27FC236}">
                <a16:creationId xmlns:a16="http://schemas.microsoft.com/office/drawing/2014/main" xmlns="" id="{53F2F5CC-D882-48C2-95D9-5B38BD6CBC2A}"/>
              </a:ext>
            </a:extLst>
          </p:cNvPr>
          <p:cNvSpPr txBox="1"/>
          <p:nvPr/>
        </p:nvSpPr>
        <p:spPr>
          <a:xfrm>
            <a:off x="2999894" y="3970765"/>
            <a:ext cx="199848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Designer Sarees </a:t>
            </a:r>
          </a:p>
          <a:p>
            <a:endParaRPr lang="en-GB" dirty="0"/>
          </a:p>
        </p:txBody>
      </p:sp>
      <p:sp>
        <p:nvSpPr>
          <p:cNvPr id="18" name="TextBox 17">
            <a:extLst>
              <a:ext uri="{FF2B5EF4-FFF2-40B4-BE49-F238E27FC236}">
                <a16:creationId xmlns:a16="http://schemas.microsoft.com/office/drawing/2014/main" xmlns="" id="{5FA0D7C3-CE95-4F3C-AFE5-16D495FEDE3D}"/>
              </a:ext>
            </a:extLst>
          </p:cNvPr>
          <p:cNvSpPr txBox="1"/>
          <p:nvPr/>
        </p:nvSpPr>
        <p:spPr>
          <a:xfrm>
            <a:off x="6624374" y="3974306"/>
            <a:ext cx="194192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Casual Sarees </a:t>
            </a:r>
          </a:p>
          <a:p>
            <a:endParaRPr lang="en-GB" dirty="0"/>
          </a:p>
        </p:txBody>
      </p:sp>
      <p:pic>
        <p:nvPicPr>
          <p:cNvPr id="21" name="Picture 20" descr="A person in a dress&#10;&#10;Description automatically generated">
            <a:extLst>
              <a:ext uri="{FF2B5EF4-FFF2-40B4-BE49-F238E27FC236}">
                <a16:creationId xmlns:a16="http://schemas.microsoft.com/office/drawing/2014/main" xmlns="" id="{6116582D-80C5-495B-B90B-1D1C87445148}"/>
              </a:ext>
            </a:extLst>
          </p:cNvPr>
          <p:cNvPicPr>
            <a:picLocks noChangeAspect="1"/>
          </p:cNvPicPr>
          <p:nvPr/>
        </p:nvPicPr>
        <p:blipFill rotWithShape="1">
          <a:blip r:embed="rId4"/>
          <a:srcRect t="7106"/>
          <a:stretch/>
        </p:blipFill>
        <p:spPr>
          <a:xfrm>
            <a:off x="6745354" y="4300826"/>
            <a:ext cx="1858111" cy="2474172"/>
          </a:xfrm>
          <a:prstGeom prst="rect">
            <a:avLst/>
          </a:prstGeom>
        </p:spPr>
      </p:pic>
      <p:sp>
        <p:nvSpPr>
          <p:cNvPr id="22" name="TextBox 21">
            <a:extLst>
              <a:ext uri="{FF2B5EF4-FFF2-40B4-BE49-F238E27FC236}">
                <a16:creationId xmlns:a16="http://schemas.microsoft.com/office/drawing/2014/main" xmlns="" id="{7FF85D2C-02AA-4A29-93BA-9E13DF3CB34D}"/>
              </a:ext>
            </a:extLst>
          </p:cNvPr>
          <p:cNvSpPr txBox="1"/>
          <p:nvPr/>
        </p:nvSpPr>
        <p:spPr>
          <a:xfrm>
            <a:off x="1251494" y="968668"/>
            <a:ext cx="7493766" cy="3016210"/>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 saree is a bit of fabric somewhere in the range of 5 and 9 meters. It is worn customarily by every Indian lady — and has an extraordinary social essentialness. Said to be one of the most effortless dress of ladies, it exquisitely covers the lady's whole body by indicating authentic bends in the most honourable manner</a:t>
            </a:r>
          </a:p>
          <a:p>
            <a:endParaRPr lang="en-GB" sz="16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GB" sz="1600" dirty="0" err="1">
                <a:latin typeface="Arial" panose="020B0604020202020204" pitchFamily="34" charset="0"/>
                <a:ea typeface="+mn-lt"/>
                <a:cs typeface="Arial" panose="020B0604020202020204" pitchFamily="34" charset="0"/>
              </a:rPr>
              <a:t>Afiz</a:t>
            </a:r>
            <a:r>
              <a:rPr lang="en-GB" sz="1600" dirty="0">
                <a:latin typeface="Arial" panose="020B0604020202020204" pitchFamily="34" charset="0"/>
                <a:ea typeface="+mn-lt"/>
                <a:cs typeface="Arial" panose="020B0604020202020204" pitchFamily="34" charset="0"/>
              </a:rPr>
              <a:t> Boutique we offer three different designs of Sarees that range from £20 pound to more up market up to around a £150 for a designer Saree. </a:t>
            </a:r>
          </a:p>
          <a:p>
            <a:endParaRPr lang="en-GB" sz="16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ea typeface="+mn-lt"/>
                <a:cs typeface="Arial" panose="020B0604020202020204" pitchFamily="34" charset="0"/>
              </a:rPr>
              <a:t>All Our Sarees are made to measure and we take pride at </a:t>
            </a:r>
            <a:r>
              <a:rPr lang="en-GB" sz="1600" dirty="0" err="1">
                <a:latin typeface="Arial" panose="020B0604020202020204" pitchFamily="34" charset="0"/>
                <a:ea typeface="+mn-lt"/>
                <a:cs typeface="Arial" panose="020B0604020202020204" pitchFamily="34" charset="0"/>
              </a:rPr>
              <a:t>Afiz</a:t>
            </a:r>
            <a:r>
              <a:rPr lang="en-GB" sz="1600" dirty="0">
                <a:latin typeface="Arial" panose="020B0604020202020204" pitchFamily="34" charset="0"/>
                <a:ea typeface="+mn-lt"/>
                <a:cs typeface="Arial" panose="020B0604020202020204" pitchFamily="34" charset="0"/>
              </a:rPr>
              <a:t> Boutique to listen to our customers.</a:t>
            </a:r>
          </a:p>
          <a:p>
            <a:endParaRPr lang="en-GB" sz="1400" dirty="0"/>
          </a:p>
        </p:txBody>
      </p:sp>
    </p:spTree>
    <p:extLst>
      <p:ext uri="{BB962C8B-B14F-4D97-AF65-F5344CB8AC3E}">
        <p14:creationId xmlns:p14="http://schemas.microsoft.com/office/powerpoint/2010/main" xmlns="" val="2932474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2C50C177-8BA1-4E21-9EBD-DFFBCFB33A23}"/>
              </a:ext>
            </a:extLst>
          </p:cNvPr>
          <p:cNvSpPr>
            <a:spLocks noGrp="1"/>
          </p:cNvSpPr>
          <p:nvPr>
            <p:ph type="body" idx="1"/>
          </p:nvPr>
        </p:nvSpPr>
        <p:spPr>
          <a:xfrm>
            <a:off x="385104" y="1614565"/>
            <a:ext cx="8596668" cy="860400"/>
          </a:xfrm>
        </p:spPr>
        <p:txBody>
          <a:bodyPr>
            <a:normAutofit fontScale="25000" lnSpcReduction="20000"/>
          </a:bodyPr>
          <a:lstStyle/>
          <a:p>
            <a:r>
              <a:rPr lang="en-GB" sz="12800" dirty="0">
                <a:solidFill>
                  <a:schemeClr val="accent1">
                    <a:lumMod val="75000"/>
                  </a:schemeClr>
                </a:solidFill>
                <a:latin typeface="Arial" panose="020B0604020202020204" pitchFamily="34" charset="0"/>
                <a:cs typeface="Arial" panose="020B0604020202020204" pitchFamily="34" charset="0"/>
              </a:rPr>
              <a:t>Production and delivery</a:t>
            </a:r>
          </a:p>
          <a:p>
            <a:endParaRPr lang="en-GB" sz="7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Selling Sarees on Instagram </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Manufacture and buying sarees from Bangladesh (social enterprise)</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Buying sarees locally sourced casual and designer sarees  </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Selling Instagram </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Using DHL Courier to deliver </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Delivery charge £5.00 National (Paid by customer)</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£20.00 International (Paid by Customer)</a:t>
            </a:r>
          </a:p>
          <a:p>
            <a:pPr marL="285750" indent="-285750">
              <a:buFont typeface="Wingdings" panose="05000000000000000000" pitchFamily="2" charset="2"/>
              <a:buChar char="Ø"/>
            </a:pPr>
            <a:r>
              <a:rPr lang="en-GB" sz="7200" dirty="0">
                <a:solidFill>
                  <a:schemeClr val="tx1"/>
                </a:solidFill>
                <a:latin typeface="Arial" panose="020B0604020202020204" pitchFamily="34" charset="0"/>
                <a:cs typeface="Arial" panose="020B0604020202020204" pitchFamily="34" charset="0"/>
              </a:rPr>
              <a:t>Customers pay by PayPal and bank transfer </a:t>
            </a:r>
          </a:p>
          <a:p>
            <a:endParaRPr lang="en-GB" dirty="0"/>
          </a:p>
        </p:txBody>
      </p:sp>
      <p:pic>
        <p:nvPicPr>
          <p:cNvPr id="4" name="Picture 3">
            <a:extLst>
              <a:ext uri="{FF2B5EF4-FFF2-40B4-BE49-F238E27FC236}">
                <a16:creationId xmlns:a16="http://schemas.microsoft.com/office/drawing/2014/main" xmlns="" id="{742D2F1A-5217-4D7B-A4D4-A1F92623810C}"/>
              </a:ext>
            </a:extLst>
          </p:cNvPr>
          <p:cNvPicPr>
            <a:picLocks noChangeAspect="1"/>
          </p:cNvPicPr>
          <p:nvPr/>
        </p:nvPicPr>
        <p:blipFill rotWithShape="1">
          <a:blip r:embed="rId2"/>
          <a:srcRect l="285" t="35390" r="-285" b="35727"/>
          <a:stretch/>
        </p:blipFill>
        <p:spPr>
          <a:xfrm>
            <a:off x="6341764" y="1429513"/>
            <a:ext cx="3148072" cy="615252"/>
          </a:xfrm>
          <a:prstGeom prst="rect">
            <a:avLst/>
          </a:prstGeom>
        </p:spPr>
      </p:pic>
      <p:sp>
        <p:nvSpPr>
          <p:cNvPr id="5" name="TextBox 4">
            <a:extLst>
              <a:ext uri="{FF2B5EF4-FFF2-40B4-BE49-F238E27FC236}">
                <a16:creationId xmlns:a16="http://schemas.microsoft.com/office/drawing/2014/main" xmlns="" id="{845413DF-CCE8-441E-908E-D54CA4B30C6D}"/>
              </a:ext>
            </a:extLst>
          </p:cNvPr>
          <p:cNvSpPr txBox="1"/>
          <p:nvPr/>
        </p:nvSpPr>
        <p:spPr>
          <a:xfrm>
            <a:off x="121145" y="176894"/>
            <a:ext cx="6663447" cy="646331"/>
          </a:xfrm>
          <a:prstGeom prst="rect">
            <a:avLst/>
          </a:prstGeom>
          <a:noFill/>
        </p:spPr>
        <p:txBody>
          <a:bodyPr wrap="square" rtlCol="0">
            <a:spAutoFit/>
          </a:bodyPr>
          <a:lstStyle/>
          <a:p>
            <a:r>
              <a:rPr lang="en-GB" sz="3600" b="1" i="1" dirty="0">
                <a:solidFill>
                  <a:schemeClr val="accent1">
                    <a:lumMod val="75000"/>
                  </a:schemeClr>
                </a:solidFill>
                <a:latin typeface="Arial" panose="020B0604020202020204" pitchFamily="34" charset="0"/>
                <a:ea typeface="+mj-lt"/>
                <a:cs typeface="Arial" panose="020B0604020202020204" pitchFamily="34" charset="0"/>
              </a:rPr>
              <a:t>Services</a:t>
            </a:r>
            <a:endParaRPr lang="en-GB" sz="3600" dirty="0">
              <a:solidFill>
                <a:schemeClr val="accent1">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xmlns="" id="{EFF5154D-58BF-47E1-947E-B1C5DC6C1345}"/>
              </a:ext>
            </a:extLst>
          </p:cNvPr>
          <p:cNvSpPr txBox="1"/>
          <p:nvPr/>
        </p:nvSpPr>
        <p:spPr>
          <a:xfrm>
            <a:off x="490194" y="6211669"/>
            <a:ext cx="3352505" cy="646331"/>
          </a:xfrm>
          <a:prstGeom prst="rect">
            <a:avLst/>
          </a:prstGeom>
          <a:noFill/>
        </p:spPr>
        <p:txBody>
          <a:bodyPr wrap="square" rtlCol="0">
            <a:spAutoFit/>
          </a:bodyPr>
          <a:lstStyle/>
          <a:p>
            <a:r>
              <a:rPr lang="en-GB">
                <a:hlinkClick r:id="rId3"/>
              </a:rPr>
              <a:t>https://www.instagram.com/afiz_boutique/?hl=en</a:t>
            </a:r>
            <a:endParaRPr lang="en-GB"/>
          </a:p>
        </p:txBody>
      </p:sp>
      <p:pic>
        <p:nvPicPr>
          <p:cNvPr id="9" name="Picture 8">
            <a:extLst>
              <a:ext uri="{FF2B5EF4-FFF2-40B4-BE49-F238E27FC236}">
                <a16:creationId xmlns:a16="http://schemas.microsoft.com/office/drawing/2014/main" xmlns="" id="{B3A82B8A-0072-4961-A2C6-D977C5888AC5}"/>
              </a:ext>
            </a:extLst>
          </p:cNvPr>
          <p:cNvPicPr>
            <a:picLocks noChangeAspect="1"/>
          </p:cNvPicPr>
          <p:nvPr/>
        </p:nvPicPr>
        <p:blipFill rotWithShape="1">
          <a:blip r:embed="rId4"/>
          <a:srcRect l="18080" t="18193" r="19795" b="9898"/>
          <a:stretch/>
        </p:blipFill>
        <p:spPr>
          <a:xfrm>
            <a:off x="7429415" y="3817856"/>
            <a:ext cx="4338379" cy="2824682"/>
          </a:xfrm>
          <a:prstGeom prst="rect">
            <a:avLst/>
          </a:prstGeom>
        </p:spPr>
      </p:pic>
      <p:sp>
        <p:nvSpPr>
          <p:cNvPr id="2" name="TextBox 1">
            <a:extLst>
              <a:ext uri="{FF2B5EF4-FFF2-40B4-BE49-F238E27FC236}">
                <a16:creationId xmlns:a16="http://schemas.microsoft.com/office/drawing/2014/main" xmlns="" id="{D225FAF2-6ABF-4B8B-AF6F-7F51805D2DD7}"/>
              </a:ext>
            </a:extLst>
          </p:cNvPr>
          <p:cNvSpPr txBox="1"/>
          <p:nvPr/>
        </p:nvSpPr>
        <p:spPr>
          <a:xfrm>
            <a:off x="1584598" y="645068"/>
            <a:ext cx="2883877" cy="646331"/>
          </a:xfrm>
          <a:prstGeom prst="rect">
            <a:avLst/>
          </a:prstGeom>
          <a:noFill/>
        </p:spPr>
        <p:txBody>
          <a:bodyPr wrap="square" rtlCol="0">
            <a:spAutoFit/>
          </a:bodyPr>
          <a:lstStyle/>
          <a:p>
            <a:endParaRPr lang="en-GB" dirty="0"/>
          </a:p>
          <a:p>
            <a:endParaRPr lang="en-GB" dirty="0"/>
          </a:p>
        </p:txBody>
      </p:sp>
    </p:spTree>
    <p:extLst>
      <p:ext uri="{BB962C8B-B14F-4D97-AF65-F5344CB8AC3E}">
        <p14:creationId xmlns:p14="http://schemas.microsoft.com/office/powerpoint/2010/main" xmlns="" val="1275975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B13987-3F7F-42D3-807E-B411E24D4718}"/>
              </a:ext>
            </a:extLst>
          </p:cNvPr>
          <p:cNvSpPr>
            <a:spLocks noGrp="1"/>
          </p:cNvSpPr>
          <p:nvPr>
            <p:ph type="title"/>
          </p:nvPr>
        </p:nvSpPr>
        <p:spPr>
          <a:xfrm>
            <a:off x="142762" y="187570"/>
            <a:ext cx="8596668" cy="754966"/>
          </a:xfrm>
        </p:spPr>
        <p:txBody>
          <a:bodyPr/>
          <a:lstStyle/>
          <a:p>
            <a:r>
              <a:rPr lang="en-GB" dirty="0"/>
              <a:t>What is Instagram </a:t>
            </a:r>
          </a:p>
        </p:txBody>
      </p:sp>
      <p:sp>
        <p:nvSpPr>
          <p:cNvPr id="8" name="Content Placeholder 7">
            <a:extLst>
              <a:ext uri="{FF2B5EF4-FFF2-40B4-BE49-F238E27FC236}">
                <a16:creationId xmlns:a16="http://schemas.microsoft.com/office/drawing/2014/main" xmlns="" id="{D1D4DDB0-A53E-4E1B-85EC-A4430F8EBFD1}"/>
              </a:ext>
            </a:extLst>
          </p:cNvPr>
          <p:cNvSpPr>
            <a:spLocks noGrp="1"/>
          </p:cNvSpPr>
          <p:nvPr>
            <p:ph sz="half" idx="1"/>
          </p:nvPr>
        </p:nvSpPr>
        <p:spPr>
          <a:xfrm>
            <a:off x="257061" y="1161782"/>
            <a:ext cx="4547521" cy="4723165"/>
          </a:xfrm>
        </p:spPr>
        <p:txBody>
          <a:bodyPr>
            <a:normAutofit/>
          </a:bodyPr>
          <a:lstStyle/>
          <a:p>
            <a:r>
              <a:rPr lang="en-GB" b="1" dirty="0">
                <a:solidFill>
                  <a:schemeClr val="accent2"/>
                </a:solidFill>
                <a:latin typeface="Arial" panose="020B0604020202020204" pitchFamily="34" charset="0"/>
                <a:cs typeface="Arial" panose="020B0604020202020204" pitchFamily="34" charset="0"/>
              </a:rPr>
              <a:t> </a:t>
            </a:r>
            <a:r>
              <a:rPr lang="en-GB" b="1" dirty="0">
                <a:solidFill>
                  <a:schemeClr val="accent1"/>
                </a:solidFill>
                <a:latin typeface="Arial" panose="020B0604020202020204" pitchFamily="34" charset="0"/>
                <a:cs typeface="Arial" panose="020B0604020202020204" pitchFamily="34" charset="0"/>
              </a:rPr>
              <a:t>Instagram</a:t>
            </a:r>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is a free photo and video sharing app.</a:t>
            </a:r>
            <a:endParaRPr lang="en-GB" b="1" dirty="0">
              <a:latin typeface="Arial" panose="020B0604020202020204" pitchFamily="34" charset="0"/>
              <a:cs typeface="Arial" panose="020B0604020202020204" pitchFamily="34" charset="0"/>
            </a:endParaRPr>
          </a:p>
          <a:p>
            <a:r>
              <a:rPr lang="en-GB" b="1" dirty="0">
                <a:solidFill>
                  <a:schemeClr val="accent1"/>
                </a:solidFill>
                <a:latin typeface="Arial" panose="020B0604020202020204" pitchFamily="34" charset="0"/>
                <a:cs typeface="Arial" panose="020B0604020202020204" pitchFamily="34" charset="0"/>
              </a:rPr>
              <a:t>Instagram</a:t>
            </a:r>
            <a:r>
              <a:rPr lang="en-GB" dirty="0">
                <a:latin typeface="Arial" panose="020B0604020202020204" pitchFamily="34" charset="0"/>
                <a:cs typeface="Arial" panose="020B0604020202020204" pitchFamily="34" charset="0"/>
              </a:rPr>
              <a:t> is a popular social media platform for small </a:t>
            </a:r>
            <a:r>
              <a:rPr lang="en-GB" b="1" dirty="0">
                <a:solidFill>
                  <a:schemeClr val="accent1"/>
                </a:solidFill>
                <a:latin typeface="Arial" panose="020B0604020202020204" pitchFamily="34" charset="0"/>
                <a:cs typeface="Arial" panose="020B0604020202020204" pitchFamily="34" charset="0"/>
              </a:rPr>
              <a:t>business</a:t>
            </a:r>
            <a:r>
              <a:rPr lang="en-GB" dirty="0">
                <a:solidFill>
                  <a:schemeClr val="accent1"/>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as</a:t>
            </a:r>
            <a:r>
              <a:rPr lang="en-GB" dirty="0">
                <a:latin typeface="Arial" panose="020B0604020202020204" pitchFamily="34" charset="0"/>
                <a:cs typeface="Arial" panose="020B0604020202020204" pitchFamily="34" charset="0"/>
              </a:rPr>
              <a:t> it allows them to gather insights to selling products.</a:t>
            </a:r>
          </a:p>
          <a:p>
            <a:r>
              <a:rPr lang="en-GB" dirty="0">
                <a:latin typeface="Arial" panose="020B0604020202020204" pitchFamily="34" charset="0"/>
                <a:cs typeface="Arial" panose="020B0604020202020204" pitchFamily="34" charset="0"/>
              </a:rPr>
              <a:t>People can upload photos or videos to</a:t>
            </a:r>
            <a:r>
              <a:rPr lang="en-GB" b="1" dirty="0">
                <a:latin typeface="Arial" panose="020B0604020202020204" pitchFamily="34" charset="0"/>
                <a:cs typeface="Arial" panose="020B0604020202020204" pitchFamily="34" charset="0"/>
              </a:rPr>
              <a:t> </a:t>
            </a:r>
            <a:r>
              <a:rPr lang="en-GB" b="1" dirty="0">
                <a:solidFill>
                  <a:schemeClr val="accent1"/>
                </a:solidFill>
                <a:latin typeface="Arial" panose="020B0604020202020204" pitchFamily="34" charset="0"/>
                <a:cs typeface="Arial" panose="020B0604020202020204" pitchFamily="34" charset="0"/>
              </a:rPr>
              <a:t>Instagram</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and share them with their followers and engage with customers.</a:t>
            </a:r>
          </a:p>
          <a:p>
            <a:r>
              <a:rPr lang="en-GB" dirty="0">
                <a:latin typeface="Arial" panose="020B0604020202020204" pitchFamily="34" charset="0"/>
                <a:cs typeface="Arial" panose="020B0604020202020204" pitchFamily="34" charset="0"/>
              </a:rPr>
              <a:t>Easy way to target your audiences using visual marketing features on Instagram. </a:t>
            </a:r>
          </a:p>
          <a:p>
            <a:pPr marL="0" indent="0">
              <a:buNone/>
            </a:pPr>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xmlns="" id="{70BF5322-6864-44F8-A0E9-8A180833DD22}"/>
              </a:ext>
            </a:extLst>
          </p:cNvPr>
          <p:cNvPicPr>
            <a:picLocks noChangeAspect="1"/>
          </p:cNvPicPr>
          <p:nvPr/>
        </p:nvPicPr>
        <p:blipFill>
          <a:blip r:embed="rId2"/>
          <a:stretch>
            <a:fillRect/>
          </a:stretch>
        </p:blipFill>
        <p:spPr>
          <a:xfrm>
            <a:off x="4962067" y="1997976"/>
            <a:ext cx="4850705" cy="3165579"/>
          </a:xfrm>
          <a:prstGeom prst="rect">
            <a:avLst/>
          </a:prstGeom>
        </p:spPr>
      </p:pic>
      <p:sp>
        <p:nvSpPr>
          <p:cNvPr id="10" name="TextBox 9">
            <a:extLst>
              <a:ext uri="{FF2B5EF4-FFF2-40B4-BE49-F238E27FC236}">
                <a16:creationId xmlns:a16="http://schemas.microsoft.com/office/drawing/2014/main" xmlns="" id="{0B5F3754-9287-4F49-AAFA-C18A332B6C1E}"/>
              </a:ext>
            </a:extLst>
          </p:cNvPr>
          <p:cNvSpPr txBox="1"/>
          <p:nvPr/>
        </p:nvSpPr>
        <p:spPr>
          <a:xfrm>
            <a:off x="1050782" y="5567928"/>
            <a:ext cx="3390314" cy="923330"/>
          </a:xfrm>
          <a:prstGeom prst="rect">
            <a:avLst/>
          </a:prstGeom>
          <a:noFill/>
        </p:spPr>
        <p:txBody>
          <a:bodyPr wrap="square" rtlCol="0">
            <a:spAutoFit/>
          </a:bodyPr>
          <a:lstStyle/>
          <a:p>
            <a:r>
              <a:rPr lang="en-GB" dirty="0">
                <a:hlinkClick r:id="rId3"/>
              </a:rPr>
              <a:t>https://www.instagram.com/afiz_boutique/?hl=en</a:t>
            </a:r>
            <a:endParaRPr lang="en-GB" dirty="0"/>
          </a:p>
          <a:p>
            <a:endParaRPr lang="en-GB" dirty="0"/>
          </a:p>
        </p:txBody>
      </p:sp>
      <p:pic>
        <p:nvPicPr>
          <p:cNvPr id="11" name="Picture 10">
            <a:extLst>
              <a:ext uri="{FF2B5EF4-FFF2-40B4-BE49-F238E27FC236}">
                <a16:creationId xmlns:a16="http://schemas.microsoft.com/office/drawing/2014/main" xmlns="" id="{669B88CA-792B-4A23-876C-905D0444EAC8}"/>
              </a:ext>
            </a:extLst>
          </p:cNvPr>
          <p:cNvPicPr>
            <a:picLocks noChangeAspect="1"/>
          </p:cNvPicPr>
          <p:nvPr/>
        </p:nvPicPr>
        <p:blipFill>
          <a:blip r:embed="rId4"/>
          <a:stretch>
            <a:fillRect/>
          </a:stretch>
        </p:blipFill>
        <p:spPr>
          <a:xfrm>
            <a:off x="5048462" y="5884948"/>
            <a:ext cx="2755631" cy="591363"/>
          </a:xfrm>
          <a:prstGeom prst="rect">
            <a:avLst/>
          </a:prstGeom>
        </p:spPr>
      </p:pic>
      <p:pic>
        <p:nvPicPr>
          <p:cNvPr id="12" name="Picture 11">
            <a:extLst>
              <a:ext uri="{FF2B5EF4-FFF2-40B4-BE49-F238E27FC236}">
                <a16:creationId xmlns:a16="http://schemas.microsoft.com/office/drawing/2014/main" xmlns="" id="{8DB6F296-D42A-4731-9294-38F1E88AE0F3}"/>
              </a:ext>
            </a:extLst>
          </p:cNvPr>
          <p:cNvPicPr>
            <a:picLocks noChangeAspect="1"/>
          </p:cNvPicPr>
          <p:nvPr/>
        </p:nvPicPr>
        <p:blipFill>
          <a:blip r:embed="rId5"/>
          <a:stretch>
            <a:fillRect/>
          </a:stretch>
        </p:blipFill>
        <p:spPr>
          <a:xfrm rot="10800000">
            <a:off x="4804583" y="5567928"/>
            <a:ext cx="2840982" cy="1225402"/>
          </a:xfrm>
          <a:prstGeom prst="rect">
            <a:avLst/>
          </a:prstGeom>
        </p:spPr>
      </p:pic>
      <p:pic>
        <p:nvPicPr>
          <p:cNvPr id="13" name="Picture 12">
            <a:extLst>
              <a:ext uri="{FF2B5EF4-FFF2-40B4-BE49-F238E27FC236}">
                <a16:creationId xmlns:a16="http://schemas.microsoft.com/office/drawing/2014/main" xmlns="" id="{75E04FA6-F34E-4F69-ADC5-68FFD5F330CE}"/>
              </a:ext>
            </a:extLst>
          </p:cNvPr>
          <p:cNvPicPr>
            <a:picLocks noChangeAspect="1"/>
          </p:cNvPicPr>
          <p:nvPr/>
        </p:nvPicPr>
        <p:blipFill>
          <a:blip r:embed="rId6"/>
          <a:stretch>
            <a:fillRect/>
          </a:stretch>
        </p:blipFill>
        <p:spPr>
          <a:xfrm>
            <a:off x="10013466" y="68084"/>
            <a:ext cx="2035772" cy="1647825"/>
          </a:xfrm>
          <a:prstGeom prst="rect">
            <a:avLst/>
          </a:prstGeom>
        </p:spPr>
      </p:pic>
      <p:sp>
        <p:nvSpPr>
          <p:cNvPr id="14" name="TextBox 13">
            <a:extLst>
              <a:ext uri="{FF2B5EF4-FFF2-40B4-BE49-F238E27FC236}">
                <a16:creationId xmlns:a16="http://schemas.microsoft.com/office/drawing/2014/main" xmlns="" id="{17A13F51-D262-40F3-98ED-B234F93B1581}"/>
              </a:ext>
            </a:extLst>
          </p:cNvPr>
          <p:cNvSpPr txBox="1"/>
          <p:nvPr/>
        </p:nvSpPr>
        <p:spPr>
          <a:xfrm>
            <a:off x="2935844" y="630254"/>
            <a:ext cx="2571431" cy="646331"/>
          </a:xfrm>
          <a:prstGeom prst="rect">
            <a:avLst/>
          </a:prstGeom>
          <a:noFill/>
        </p:spPr>
        <p:txBody>
          <a:bodyPr wrap="square" rtlCol="0">
            <a:spAutoFit/>
          </a:bodyPr>
          <a:lstStyle/>
          <a:p>
            <a:endParaRPr lang="en-GB" dirty="0"/>
          </a:p>
          <a:p>
            <a:endParaRPr lang="en-GB" dirty="0"/>
          </a:p>
        </p:txBody>
      </p:sp>
    </p:spTree>
    <p:extLst>
      <p:ext uri="{BB962C8B-B14F-4D97-AF65-F5344CB8AC3E}">
        <p14:creationId xmlns:p14="http://schemas.microsoft.com/office/powerpoint/2010/main" xmlns="" val="3258884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xmlns="" id="{303000FE-B433-4217-A7E9-C8D1C77667EE}"/>
              </a:ext>
            </a:extLst>
          </p:cNvPr>
          <p:cNvSpPr>
            <a:spLocks noGrp="1"/>
          </p:cNvSpPr>
          <p:nvPr>
            <p:ph type="body" idx="1"/>
          </p:nvPr>
        </p:nvSpPr>
        <p:spPr bwMode="auto">
          <a:xfrm>
            <a:off x="99671" y="-105986"/>
            <a:ext cx="8597900" cy="8604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GB" altLang="en-US" sz="3600" b="1" i="1" dirty="0">
                <a:solidFill>
                  <a:schemeClr val="accent2"/>
                </a:solidFill>
              </a:rPr>
              <a:t>Market audit-Competitor’s Analysis</a:t>
            </a:r>
            <a:endParaRPr lang="en-GB" altLang="en-US" sz="3600" dirty="0">
              <a:solidFill>
                <a:schemeClr val="accent2"/>
              </a:solidFill>
            </a:endParaRPr>
          </a:p>
        </p:txBody>
      </p:sp>
      <p:graphicFrame>
        <p:nvGraphicFramePr>
          <p:cNvPr id="3" name="Table 2">
            <a:extLst>
              <a:ext uri="{FF2B5EF4-FFF2-40B4-BE49-F238E27FC236}">
                <a16:creationId xmlns:a16="http://schemas.microsoft.com/office/drawing/2014/main" xmlns="" id="{4F7C591D-4F2F-43E3-A4D5-5ABB7E18938B}"/>
              </a:ext>
            </a:extLst>
          </p:cNvPr>
          <p:cNvGraphicFramePr>
            <a:graphicFrameLocks noGrp="1"/>
          </p:cNvGraphicFramePr>
          <p:nvPr>
            <p:extLst>
              <p:ext uri="{D42A27DB-BD31-4B8C-83A1-F6EECF244321}">
                <p14:modId xmlns:p14="http://schemas.microsoft.com/office/powerpoint/2010/main" xmlns="" val="2505083260"/>
              </p:ext>
            </p:extLst>
          </p:nvPr>
        </p:nvGraphicFramePr>
        <p:xfrm>
          <a:off x="298176" y="754439"/>
          <a:ext cx="10477677" cy="6182306"/>
        </p:xfrm>
        <a:graphic>
          <a:graphicData uri="http://schemas.openxmlformats.org/drawingml/2006/table">
            <a:tbl>
              <a:tblPr firstRow="1" firstCol="1" bandRow="1">
                <a:tableStyleId>{5C22544A-7EE6-4342-B048-85BDC9FD1C3A}</a:tableStyleId>
              </a:tblPr>
              <a:tblGrid>
                <a:gridCol w="2420736">
                  <a:extLst>
                    <a:ext uri="{9D8B030D-6E8A-4147-A177-3AD203B41FA5}">
                      <a16:colId xmlns:a16="http://schemas.microsoft.com/office/drawing/2014/main" xmlns="" val="157891154"/>
                    </a:ext>
                  </a:extLst>
                </a:gridCol>
                <a:gridCol w="1866109">
                  <a:extLst>
                    <a:ext uri="{9D8B030D-6E8A-4147-A177-3AD203B41FA5}">
                      <a16:colId xmlns:a16="http://schemas.microsoft.com/office/drawing/2014/main" xmlns="" val="3650881889"/>
                    </a:ext>
                  </a:extLst>
                </a:gridCol>
                <a:gridCol w="2580541">
                  <a:extLst>
                    <a:ext uri="{9D8B030D-6E8A-4147-A177-3AD203B41FA5}">
                      <a16:colId xmlns:a16="http://schemas.microsoft.com/office/drawing/2014/main" xmlns="" val="2637500544"/>
                    </a:ext>
                  </a:extLst>
                </a:gridCol>
                <a:gridCol w="1924701">
                  <a:extLst>
                    <a:ext uri="{9D8B030D-6E8A-4147-A177-3AD203B41FA5}">
                      <a16:colId xmlns:a16="http://schemas.microsoft.com/office/drawing/2014/main" xmlns="" val="3439353786"/>
                    </a:ext>
                  </a:extLst>
                </a:gridCol>
                <a:gridCol w="1685590">
                  <a:extLst>
                    <a:ext uri="{9D8B030D-6E8A-4147-A177-3AD203B41FA5}">
                      <a16:colId xmlns:a16="http://schemas.microsoft.com/office/drawing/2014/main" xmlns="" val="3143465533"/>
                    </a:ext>
                  </a:extLst>
                </a:gridCol>
              </a:tblGrid>
              <a:tr h="495311">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Factors </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Your company</a:t>
                      </a:r>
                    </a:p>
                    <a:p>
                      <a:pPr lvl="0" algn="l">
                        <a:lnSpc>
                          <a:spcPct val="107000"/>
                        </a:lnSpc>
                        <a:spcAft>
                          <a:spcPts val="0"/>
                        </a:spcAft>
                        <a:buNone/>
                      </a:pPr>
                      <a:r>
                        <a:rPr lang="en-GB" sz="1000" b="0" i="0" u="none" strike="noStrike" noProof="0">
                          <a:effectLst/>
                          <a:latin typeface="Arial" panose="020B0604020202020204" pitchFamily="34" charset="0"/>
                          <a:cs typeface="Arial" panose="020B0604020202020204" pitchFamily="34" charset="0"/>
                        </a:rPr>
                        <a:t>Afiz Boutique</a:t>
                      </a:r>
                      <a:endParaRPr lang="en-GB" sz="1000">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Competitor A </a:t>
                      </a:r>
                    </a:p>
                    <a:p>
                      <a:pPr lvl="0" algn="l">
                        <a:lnSpc>
                          <a:spcPct val="107000"/>
                        </a:lnSpc>
                        <a:spcAft>
                          <a:spcPts val="0"/>
                        </a:spcAft>
                        <a:buNone/>
                      </a:pPr>
                      <a:endParaRPr lang="en-GB" sz="100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000" b="0" i="0" u="none" strike="noStrike" noProof="0">
                          <a:effectLst/>
                          <a:latin typeface="Arial" panose="020B0604020202020204" pitchFamily="34" charset="0"/>
                          <a:cs typeface="Arial" panose="020B0604020202020204" pitchFamily="34" charset="0"/>
                        </a:rPr>
                        <a:t> Fatima</a:t>
                      </a:r>
                      <a:endParaRPr lang="en-GB" sz="1000">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Competitor B </a:t>
                      </a:r>
                    </a:p>
                    <a:p>
                      <a:pPr lvl="0" algn="l">
                        <a:lnSpc>
                          <a:spcPct val="107000"/>
                        </a:lnSpc>
                        <a:spcAft>
                          <a:spcPts val="0"/>
                        </a:spcAft>
                        <a:buNone/>
                      </a:pPr>
                      <a:endParaRPr lang="en-GB" sz="1000">
                        <a:effectLst/>
                        <a:latin typeface="Arial" panose="020B0604020202020204" pitchFamily="34" charset="0"/>
                        <a:cs typeface="Arial" panose="020B0604020202020204" pitchFamily="34" charset="0"/>
                      </a:endParaRPr>
                    </a:p>
                    <a:p>
                      <a:pPr lvl="0" algn="l">
                        <a:lnSpc>
                          <a:spcPct val="107000"/>
                        </a:lnSpc>
                        <a:spcAft>
                          <a:spcPts val="0"/>
                        </a:spcAft>
                        <a:buNone/>
                      </a:pPr>
                      <a:r>
                        <a:rPr lang="en-GB" sz="1000" b="0" i="0" u="none" strike="noStrike" noProof="0">
                          <a:effectLst/>
                          <a:latin typeface="Arial" panose="020B0604020202020204" pitchFamily="34" charset="0"/>
                          <a:cs typeface="Arial" panose="020B0604020202020204" pitchFamily="34" charset="0"/>
                        </a:rPr>
                        <a:t> Shamoli</a:t>
                      </a:r>
                      <a:endParaRPr lang="en-GB" sz="1000">
                        <a:latin typeface="Arial" panose="020B0604020202020204" pitchFamily="34" charset="0"/>
                        <a:cs typeface="Arial" panose="020B0604020202020204" pitchFamily="34" charset="0"/>
                      </a:endParaRPr>
                    </a:p>
                  </a:txBody>
                  <a:tcPr marL="67310" marR="34290" marT="38100" marB="4445"/>
                </a:tc>
                <a:tc>
                  <a:txBody>
                    <a:bodyPr/>
                    <a:lstStyle/>
                    <a:p>
                      <a:pPr>
                        <a:lnSpc>
                          <a:spcPct val="107000"/>
                        </a:lnSpc>
                        <a:spcAft>
                          <a:spcPts val="0"/>
                        </a:spcAft>
                      </a:pPr>
                      <a:r>
                        <a:rPr lang="en-GB" sz="1000">
                          <a:effectLst/>
                          <a:latin typeface="Arial" panose="020B0604020202020204" pitchFamily="34" charset="0"/>
                          <a:cs typeface="Arial" panose="020B0604020202020204" pitchFamily="34" charset="0"/>
                        </a:rPr>
                        <a:t>Competitor  C </a:t>
                      </a:r>
                    </a:p>
                    <a:p>
                      <a:pPr lvl="0" algn="l">
                        <a:lnSpc>
                          <a:spcPct val="107000"/>
                        </a:lnSpc>
                        <a:spcAft>
                          <a:spcPts val="0"/>
                        </a:spcAft>
                        <a:buNone/>
                      </a:pPr>
                      <a:endParaRPr lang="en-GB" sz="1000">
                        <a:latin typeface="Arial" panose="020B0604020202020204" pitchFamily="34" charset="0"/>
                        <a:cs typeface="Arial" panose="020B0604020202020204" pitchFamily="34" charset="0"/>
                      </a:endParaRPr>
                    </a:p>
                    <a:p>
                      <a:pPr lvl="0" algn="l">
                        <a:lnSpc>
                          <a:spcPct val="107000"/>
                        </a:lnSpc>
                        <a:spcAft>
                          <a:spcPts val="0"/>
                        </a:spcAft>
                        <a:buNone/>
                      </a:pPr>
                      <a:r>
                        <a:rPr lang="en-GB" sz="1000" b="0" i="0" u="none" strike="noStrike" noProof="0">
                          <a:effectLst/>
                          <a:latin typeface="Arial" panose="020B0604020202020204" pitchFamily="34" charset="0"/>
                          <a:cs typeface="Arial" panose="020B0604020202020204" pitchFamily="34" charset="0"/>
                        </a:rPr>
                        <a:t>Kaniz</a:t>
                      </a:r>
                      <a:endParaRPr lang="en-GB" sz="1000">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xmlns="" val="3222737312"/>
                  </a:ext>
                </a:extLst>
              </a:tr>
              <a:tr h="184585">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Industry </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tc>
                  <a:txBody>
                    <a:bodyPr/>
                    <a:lstStyle/>
                    <a:p>
                      <a:pPr algn="l">
                        <a:lnSpc>
                          <a:spcPct val="107000"/>
                        </a:lnSpc>
                        <a:spcAft>
                          <a:spcPts val="0"/>
                        </a:spcAft>
                      </a:pPr>
                      <a:r>
                        <a:rPr lang="en-GB" sz="1000" b="0" i="0" u="none" strike="noStrike" noProof="0">
                          <a:effectLst/>
                          <a:latin typeface="Arial" panose="020B0604020202020204" pitchFamily="34" charset="0"/>
                          <a:cs typeface="Arial" panose="020B0604020202020204" pitchFamily="34" charset="0"/>
                        </a:rPr>
                        <a:t>Retail</a:t>
                      </a:r>
                    </a:p>
                  </a:txBody>
                  <a:tcPr marL="67310" marR="34290" marT="38100" marB="4445"/>
                </a:tc>
                <a:extLst>
                  <a:ext uri="{0D108BD9-81ED-4DB2-BD59-A6C34878D82A}">
                    <a16:rowId xmlns:a16="http://schemas.microsoft.com/office/drawing/2014/main" xmlns="" val="2448697959"/>
                  </a:ext>
                </a:extLst>
              </a:tr>
              <a:tr h="199661">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products or services </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Sarees</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Sarees</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Sarees</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Sarees</a:t>
                      </a:r>
                    </a:p>
                  </a:txBody>
                  <a:tcPr marL="67310" marR="34290" marT="38100" marB="4445"/>
                </a:tc>
                <a:extLst>
                  <a:ext uri="{0D108BD9-81ED-4DB2-BD59-A6C34878D82A}">
                    <a16:rowId xmlns:a16="http://schemas.microsoft.com/office/drawing/2014/main" xmlns="" val="4166444113"/>
                  </a:ext>
                </a:extLst>
              </a:tr>
              <a:tr h="339948">
                <a:tc>
                  <a:txBody>
                    <a:bodyPr/>
                    <a:lstStyle/>
                    <a:p>
                      <a:pPr marL="3175" algn="l">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Similarity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a:effectLst/>
                          <a:latin typeface="Arial" panose="020B0604020202020204" pitchFamily="34" charset="0"/>
                          <a:cs typeface="Arial" panose="020B0604020202020204" pitchFamily="34" charset="0"/>
                        </a:rPr>
                        <a:t>Shop/ online</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a:effectLst/>
                          <a:latin typeface="Arial" panose="020B0604020202020204" pitchFamily="34" charset="0"/>
                          <a:cs typeface="Arial" panose="020B0604020202020204" pitchFamily="34" charset="0"/>
                        </a:rPr>
                        <a:t>Shop/ online</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a:effectLst/>
                          <a:latin typeface="Arial" panose="020B0604020202020204" pitchFamily="34" charset="0"/>
                          <a:cs typeface="Arial" panose="020B0604020202020204" pitchFamily="34" charset="0"/>
                        </a:rPr>
                        <a:t>Shop</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a:effectLst/>
                          <a:latin typeface="Arial" panose="020B0604020202020204" pitchFamily="34" charset="0"/>
                          <a:cs typeface="Arial" panose="020B0604020202020204" pitchFamily="34" charset="0"/>
                        </a:rPr>
                        <a:t>Shop</a:t>
                      </a:r>
                    </a:p>
                  </a:txBody>
                  <a:tcPr marL="67310" marR="34290" marT="38100" marB="4445"/>
                </a:tc>
                <a:extLst>
                  <a:ext uri="{0D108BD9-81ED-4DB2-BD59-A6C34878D82A}">
                    <a16:rowId xmlns:a16="http://schemas.microsoft.com/office/drawing/2014/main" xmlns="" val="3644204586"/>
                  </a:ext>
                </a:extLst>
              </a:tr>
              <a:tr h="1116764">
                <a:tc>
                  <a:txBody>
                    <a:bodyPr/>
                    <a:lstStyle/>
                    <a:p>
                      <a:pPr marL="3175" algn="l">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What makes us different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All ages </a:t>
                      </a:r>
                    </a:p>
                    <a:p>
                      <a:pPr algn="l">
                        <a:lnSpc>
                          <a:spcPct val="107000"/>
                        </a:lnSpc>
                        <a:spcAft>
                          <a:spcPts val="0"/>
                        </a:spcAft>
                      </a:pPr>
                      <a:r>
                        <a:rPr lang="en-GB" sz="1000">
                          <a:effectLst/>
                          <a:latin typeface="Arial" panose="020B0604020202020204" pitchFamily="34" charset="0"/>
                          <a:cs typeface="Arial" panose="020B0604020202020204" pitchFamily="34" charset="0"/>
                        </a:rPr>
                        <a:t>Women only </a:t>
                      </a:r>
                    </a:p>
                    <a:p>
                      <a:pPr algn="l">
                        <a:lnSpc>
                          <a:spcPct val="107000"/>
                        </a:lnSpc>
                        <a:spcAft>
                          <a:spcPts val="0"/>
                        </a:spcAft>
                      </a:pPr>
                      <a:r>
                        <a:rPr lang="en-GB" sz="1000">
                          <a:effectLst/>
                          <a:latin typeface="Arial" panose="020B0604020202020204" pitchFamily="34" charset="0"/>
                          <a:cs typeface="Arial" panose="020B0604020202020204" pitchFamily="34" charset="0"/>
                        </a:rPr>
                        <a:t>High fashion </a:t>
                      </a:r>
                    </a:p>
                    <a:p>
                      <a:pPr algn="l">
                        <a:lnSpc>
                          <a:spcPct val="107000"/>
                        </a:lnSpc>
                        <a:spcAft>
                          <a:spcPts val="0"/>
                        </a:spcAft>
                      </a:pPr>
                      <a:r>
                        <a:rPr lang="en-GB" sz="1000">
                          <a:effectLst/>
                          <a:latin typeface="Arial" panose="020B0604020202020204" pitchFamily="34" charset="0"/>
                          <a:cs typeface="Arial" panose="020B0604020202020204" pitchFamily="34" charset="0"/>
                        </a:rPr>
                        <a:t>Cash and Card </a:t>
                      </a:r>
                    </a:p>
                    <a:p>
                      <a:pPr algn="l">
                        <a:lnSpc>
                          <a:spcPct val="107000"/>
                        </a:lnSpc>
                        <a:spcAft>
                          <a:spcPts val="0"/>
                        </a:spcAft>
                      </a:pPr>
                      <a:r>
                        <a:rPr lang="en-GB" sz="1000">
                          <a:effectLst/>
                          <a:latin typeface="Arial" panose="020B0604020202020204" pitchFamily="34" charset="0"/>
                          <a:cs typeface="Arial" panose="020B0604020202020204" pitchFamily="34" charset="0"/>
                        </a:rPr>
                        <a:t>Designer Sarees </a:t>
                      </a:r>
                    </a:p>
                    <a:p>
                      <a:pPr algn="l">
                        <a:lnSpc>
                          <a:spcPct val="107000"/>
                        </a:lnSpc>
                        <a:spcAft>
                          <a:spcPts val="0"/>
                        </a:spcAft>
                      </a:pPr>
                      <a:r>
                        <a:rPr lang="en-GB" sz="1000">
                          <a:effectLst/>
                          <a:latin typeface="Arial" panose="020B0604020202020204" pitchFamily="34" charset="0"/>
                          <a:cs typeface="Arial" panose="020B0604020202020204" pitchFamily="34" charset="0"/>
                        </a:rPr>
                        <a:t>Casual Sarees</a:t>
                      </a:r>
                    </a:p>
                    <a:p>
                      <a:pPr algn="l">
                        <a:lnSpc>
                          <a:spcPct val="107000"/>
                        </a:lnSpc>
                        <a:spcAft>
                          <a:spcPts val="0"/>
                        </a:spcAft>
                      </a:pPr>
                      <a:r>
                        <a:rPr lang="en-GB" sz="1000">
                          <a:effectLst/>
                          <a:latin typeface="Arial" panose="020B0604020202020204" pitchFamily="34" charset="0"/>
                          <a:cs typeface="Arial" panose="020B0604020202020204" pitchFamily="34" charset="0"/>
                        </a:rPr>
                        <a:t>Bangladesh Sarees</a:t>
                      </a:r>
                    </a:p>
                  </a:txBody>
                  <a:tcPr marL="67310" marR="34290" marT="38100" marB="4445"/>
                </a:tc>
                <a:tc>
                  <a:txBody>
                    <a:bodyPr/>
                    <a:lstStyle/>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-Age range (Mixed)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 Lower fashionable desire (Casual wear)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 Not Women Only  </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Older age Range.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-Basic Sarees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-Old fashioned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 Cash only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 Not women only. </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Younger age range</a:t>
                      </a:r>
                    </a:p>
                    <a:p>
                      <a:pPr algn="l">
                        <a:lnSpc>
                          <a:spcPct val="107000"/>
                        </a:lnSpc>
                        <a:spcAft>
                          <a:spcPts val="0"/>
                        </a:spcAft>
                      </a:pPr>
                      <a:r>
                        <a:rPr lang="en-GB" sz="1000">
                          <a:effectLst/>
                          <a:latin typeface="Arial" panose="020B0604020202020204" pitchFamily="34" charset="0"/>
                          <a:cs typeface="Arial" panose="020B0604020202020204" pitchFamily="34" charset="0"/>
                        </a:rPr>
                        <a:t>Fashionable </a:t>
                      </a:r>
                    </a:p>
                    <a:p>
                      <a:pPr algn="l">
                        <a:lnSpc>
                          <a:spcPct val="107000"/>
                        </a:lnSpc>
                        <a:spcAft>
                          <a:spcPts val="0"/>
                        </a:spcAft>
                      </a:pPr>
                      <a:r>
                        <a:rPr lang="en-GB" sz="1000">
                          <a:effectLst/>
                          <a:latin typeface="Arial" panose="020B0604020202020204" pitchFamily="34" charset="0"/>
                          <a:cs typeface="Arial" panose="020B0604020202020204" pitchFamily="34" charset="0"/>
                        </a:rPr>
                        <a:t>Cash Only </a:t>
                      </a:r>
                    </a:p>
                  </a:txBody>
                  <a:tcPr marL="67310" marR="34290" marT="38100" marB="4445"/>
                </a:tc>
                <a:extLst>
                  <a:ext uri="{0D108BD9-81ED-4DB2-BD59-A6C34878D82A}">
                    <a16:rowId xmlns:a16="http://schemas.microsoft.com/office/drawing/2014/main" xmlns="" val="2486666384"/>
                  </a:ext>
                </a:extLst>
              </a:tr>
              <a:tr h="620183">
                <a:tc>
                  <a:txBody>
                    <a:bodyPr/>
                    <a:lstStyle/>
                    <a:p>
                      <a:pPr marL="3175">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Quality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Wide range of sarees </a:t>
                      </a:r>
                    </a:p>
                    <a:p>
                      <a:pPr algn="l">
                        <a:lnSpc>
                          <a:spcPct val="107000"/>
                        </a:lnSpc>
                        <a:spcAft>
                          <a:spcPts val="0"/>
                        </a:spcAft>
                      </a:pPr>
                      <a:r>
                        <a:rPr lang="en-GB" sz="1000">
                          <a:effectLst/>
                          <a:latin typeface="Arial" panose="020B0604020202020204" pitchFamily="34" charset="0"/>
                          <a:cs typeface="Arial" panose="020B0604020202020204" pitchFamily="34" charset="0"/>
                        </a:rPr>
                        <a:t>High selection of fashion </a:t>
                      </a:r>
                    </a:p>
                    <a:p>
                      <a:pPr algn="l">
                        <a:lnSpc>
                          <a:spcPct val="107000"/>
                        </a:lnSpc>
                        <a:spcAft>
                          <a:spcPts val="0"/>
                        </a:spcAft>
                      </a:pPr>
                      <a:r>
                        <a:rPr lang="en-GB" sz="1000">
                          <a:effectLst/>
                          <a:latin typeface="Arial" panose="020B0604020202020204" pitchFamily="34" charset="0"/>
                          <a:cs typeface="Arial" panose="020B0604020202020204" pitchFamily="34" charset="0"/>
                        </a:rPr>
                        <a:t>Made Measure </a:t>
                      </a:r>
                    </a:p>
                  </a:txBody>
                  <a:tcPr marL="67310" marR="34290" marT="38100" marB="4445"/>
                </a:tc>
                <a:tc>
                  <a:txBody>
                    <a:bodyPr/>
                    <a:lstStyle/>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Everyday wear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-Low selection of designs.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-Not made to measure  </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rtl="0" fontAlgn="base"/>
                      <a:endParaRPr lang="en-GB" sz="1000" b="0" i="0">
                        <a:effectLst/>
                        <a:latin typeface="Arial" panose="020B0604020202020204" pitchFamily="34" charset="0"/>
                        <a:cs typeface="Arial" panose="020B0604020202020204" pitchFamily="34" charset="0"/>
                      </a:endParaRPr>
                    </a:p>
                  </a:txBody>
                  <a:tcPr/>
                </a:tc>
                <a:tc>
                  <a:txBody>
                    <a:bodyPr/>
                    <a:lstStyle/>
                    <a:p>
                      <a:pPr algn="l" rtl="0" fontAlgn="base"/>
                      <a:endParaRPr lang="en-GB" sz="1000" b="0" i="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2717131100"/>
                  </a:ext>
                </a:extLst>
              </a:tr>
              <a:tr h="495311">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advertising front </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Email </a:t>
                      </a:r>
                    </a:p>
                    <a:p>
                      <a:pPr lvl="0" algn="l">
                        <a:lnSpc>
                          <a:spcPct val="107000"/>
                        </a:lnSpc>
                        <a:spcAft>
                          <a:spcPts val="0"/>
                        </a:spcAft>
                        <a:buNone/>
                      </a:pPr>
                      <a:r>
                        <a:rPr lang="en-GB" sz="1000">
                          <a:effectLst/>
                          <a:latin typeface="Arial" panose="020B0604020202020204" pitchFamily="34" charset="0"/>
                          <a:cs typeface="Arial" panose="020B0604020202020204" pitchFamily="34" charset="0"/>
                        </a:rPr>
                        <a:t>Text </a:t>
                      </a:r>
                    </a:p>
                    <a:p>
                      <a:pPr lvl="0" algn="l">
                        <a:lnSpc>
                          <a:spcPct val="107000"/>
                        </a:lnSpc>
                        <a:spcAft>
                          <a:spcPts val="0"/>
                        </a:spcAft>
                        <a:buNone/>
                      </a:pPr>
                      <a:r>
                        <a:rPr lang="en-GB" sz="1000" err="1">
                          <a:effectLst/>
                          <a:latin typeface="Arial" panose="020B0604020202020204" pitchFamily="34" charset="0"/>
                          <a:cs typeface="Arial" panose="020B0604020202020204" pitchFamily="34" charset="0"/>
                        </a:rPr>
                        <a:t>Instergrsam</a:t>
                      </a:r>
                      <a:r>
                        <a:rPr lang="en-GB" sz="1000">
                          <a:effectLst/>
                          <a:latin typeface="Arial" panose="020B0604020202020204" pitchFamily="34" charset="0"/>
                          <a:cs typeface="Arial" panose="020B0604020202020204" pitchFamily="34" charset="0"/>
                        </a:rPr>
                        <a:t> ad</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Leaflet</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Shop Posters </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None</a:t>
                      </a:r>
                    </a:p>
                  </a:txBody>
                  <a:tcPr marL="67310" marR="34290" marT="38100" marB="4445"/>
                </a:tc>
                <a:extLst>
                  <a:ext uri="{0D108BD9-81ED-4DB2-BD59-A6C34878D82A}">
                    <a16:rowId xmlns:a16="http://schemas.microsoft.com/office/drawing/2014/main" xmlns="" val="1923143141"/>
                  </a:ext>
                </a:extLst>
              </a:tr>
              <a:tr h="650675">
                <a:tc>
                  <a:txBody>
                    <a:bodyPr/>
                    <a:lstStyle/>
                    <a:p>
                      <a:pPr marL="3175" algn="l">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Price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r>
                        <a:rPr lang="en-GB" sz="1000" b="0" i="0" kern="1200">
                          <a:solidFill>
                            <a:schemeClr val="dk1"/>
                          </a:solidFill>
                          <a:effectLst/>
                          <a:latin typeface="Arial" panose="020B0604020202020204" pitchFamily="34" charset="0"/>
                          <a:ea typeface="+mn-ea"/>
                          <a:cs typeface="Arial" panose="020B0604020202020204" pitchFamily="34" charset="0"/>
                        </a:rPr>
                        <a:t>-Profit decrease due to using a middle person. </a:t>
                      </a: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marL="0" marR="0" lvl="0" indent="0" algn="l" defTabSz="457200" rtl="0" eaLnBrk="1" fontAlgn="auto" latinLnBrk="0" hangingPunct="1">
                        <a:lnSpc>
                          <a:spcPct val="107000"/>
                        </a:lnSpc>
                        <a:spcBef>
                          <a:spcPts val="0"/>
                        </a:spcBef>
                        <a:spcAft>
                          <a:spcPts val="0"/>
                        </a:spcAft>
                        <a:buClrTx/>
                        <a:buSzTx/>
                        <a:buFontTx/>
                        <a:buNone/>
                        <a:tabLst/>
                        <a:defRPr/>
                      </a:pPr>
                      <a:r>
                        <a:rPr lang="en-GB" sz="1000" b="0" i="0" kern="1200">
                          <a:solidFill>
                            <a:schemeClr val="dk1"/>
                          </a:solidFill>
                          <a:effectLst/>
                          <a:latin typeface="Arial" panose="020B0604020202020204" pitchFamily="34" charset="0"/>
                          <a:ea typeface="+mn-ea"/>
                          <a:cs typeface="Arial" panose="020B0604020202020204" pitchFamily="34" charset="0"/>
                        </a:rPr>
                        <a:t>-Profit decreasing due to been cash only not staying in 21</a:t>
                      </a:r>
                      <a:r>
                        <a:rPr lang="en-GB" sz="1000" b="0" i="0" kern="1200" baseline="30000">
                          <a:solidFill>
                            <a:schemeClr val="dk1"/>
                          </a:solidFill>
                          <a:effectLst/>
                          <a:latin typeface="Arial" panose="020B0604020202020204" pitchFamily="34" charset="0"/>
                          <a:ea typeface="+mn-ea"/>
                          <a:cs typeface="Arial" panose="020B0604020202020204" pitchFamily="34" charset="0"/>
                        </a:rPr>
                        <a:t>st</a:t>
                      </a:r>
                      <a:r>
                        <a:rPr lang="en-GB" sz="1000" b="0" i="0" kern="1200">
                          <a:solidFill>
                            <a:schemeClr val="dk1"/>
                          </a:solidFill>
                          <a:effectLst/>
                          <a:latin typeface="Arial" panose="020B0604020202020204" pitchFamily="34" charset="0"/>
                          <a:ea typeface="+mn-ea"/>
                          <a:cs typeface="Arial" panose="020B0604020202020204" pitchFamily="34" charset="0"/>
                        </a:rPr>
                        <a:t> century. </a:t>
                      </a:r>
                      <a:endParaRPr lang="en-GB" sz="1000" b="0" i="0">
                        <a:effectLst/>
                        <a:latin typeface="Arial" panose="020B0604020202020204" pitchFamily="34" charset="0"/>
                        <a:cs typeface="Arial" panose="020B0604020202020204" pitchFamily="34" charset="0"/>
                      </a:endParaRP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xmlns="" val="1714984777"/>
                  </a:ext>
                </a:extLst>
              </a:tr>
              <a:tr h="199661">
                <a:tc>
                  <a:txBody>
                    <a:bodyPr/>
                    <a:lstStyle/>
                    <a:p>
                      <a:pPr marL="3175" algn="l">
                        <a:lnSpc>
                          <a:spcPct val="107000"/>
                        </a:lnSpc>
                        <a:spcAft>
                          <a:spcPts val="0"/>
                        </a:spcAft>
                      </a:pPr>
                      <a:r>
                        <a:rPr lang="en-GB" sz="1000">
                          <a:effectLst/>
                          <a:latin typeface="Arial" panose="020B0604020202020204" pitchFamily="34" charset="0"/>
                          <a:cs typeface="Arial" panose="020B0604020202020204" pitchFamily="34" charset="0"/>
                        </a:rPr>
                        <a:t>Organizational Culture </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Yes</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Yes</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Yes</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Yes</a:t>
                      </a:r>
                    </a:p>
                  </a:txBody>
                  <a:tcPr marL="67310" marR="34290" marT="38100" marB="4445"/>
                </a:tc>
                <a:extLst>
                  <a:ext uri="{0D108BD9-81ED-4DB2-BD59-A6C34878D82A}">
                    <a16:rowId xmlns:a16="http://schemas.microsoft.com/office/drawing/2014/main" xmlns="" val="4050447763"/>
                  </a:ext>
                </a:extLst>
              </a:tr>
              <a:tr h="765382">
                <a:tc>
                  <a:txBody>
                    <a:bodyPr/>
                    <a:lstStyle/>
                    <a:p>
                      <a:pPr marL="3175" algn="l">
                        <a:lnSpc>
                          <a:spcPct val="107000"/>
                        </a:lnSpc>
                        <a:spcAft>
                          <a:spcPts val="0"/>
                        </a:spcAft>
                      </a:pPr>
                      <a:r>
                        <a:rPr lang="en-GB" sz="1000" b="0" i="0" kern="1200">
                          <a:solidFill>
                            <a:schemeClr val="lt1"/>
                          </a:solidFill>
                          <a:effectLst/>
                          <a:latin typeface="Arial" panose="020B0604020202020204" pitchFamily="34" charset="0"/>
                          <a:ea typeface="+mn-ea"/>
                          <a:cs typeface="Arial" panose="020B0604020202020204" pitchFamily="34" charset="0"/>
                        </a:rPr>
                        <a:t>location </a:t>
                      </a:r>
                      <a:endParaRPr lang="en-GB" sz="1000">
                        <a:effectLst/>
                        <a:latin typeface="Arial" panose="020B0604020202020204" pitchFamily="34" charset="0"/>
                        <a:cs typeface="Arial" panose="020B0604020202020204" pitchFamily="34" charset="0"/>
                      </a:endParaRPr>
                    </a:p>
                  </a:txBody>
                  <a:tcPr marL="67310" marR="34290" marT="38100" marB="4445" anchor="b"/>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Location could be better </a:t>
                      </a:r>
                    </a:p>
                    <a:p>
                      <a:pPr algn="l">
                        <a:lnSpc>
                          <a:spcPct val="107000"/>
                        </a:lnSpc>
                        <a:spcAft>
                          <a:spcPts val="0"/>
                        </a:spcAft>
                      </a:pPr>
                      <a:r>
                        <a:rPr lang="en-GB" sz="1000">
                          <a:effectLst/>
                          <a:latin typeface="Arial" panose="020B0604020202020204" pitchFamily="34" charset="0"/>
                          <a:cs typeface="Arial" panose="020B0604020202020204" pitchFamily="34" charset="0"/>
                        </a:rPr>
                        <a:t>Parking available </a:t>
                      </a:r>
                    </a:p>
                    <a:p>
                      <a:pPr algn="l">
                        <a:lnSpc>
                          <a:spcPct val="107000"/>
                        </a:lnSpc>
                        <a:spcAft>
                          <a:spcPts val="0"/>
                        </a:spcAft>
                      </a:pPr>
                      <a:r>
                        <a:rPr lang="en-GB" sz="1000">
                          <a:effectLst/>
                          <a:latin typeface="Arial" panose="020B0604020202020204" pitchFamily="34" charset="0"/>
                          <a:cs typeface="Arial" panose="020B0604020202020204" pitchFamily="34" charset="0"/>
                        </a:rPr>
                        <a:t>Online ad will bring more customers </a:t>
                      </a:r>
                    </a:p>
                  </a:txBody>
                  <a:tcPr marL="67310" marR="34290" marT="38100" marB="4445"/>
                </a:tc>
                <a:tc>
                  <a:txBody>
                    <a:bodyPr/>
                    <a:lstStyle/>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-Good Location middle of road.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-Been able to attract More off a foot Audiences. </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-Location is good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-More customer  </a:t>
                      </a:r>
                    </a:p>
                    <a:p>
                      <a:pPr rtl="0" fontAlgn="base"/>
                      <a:r>
                        <a:rPr lang="en-GB" sz="1000" b="0" i="0" kern="1200">
                          <a:solidFill>
                            <a:schemeClr val="dk1"/>
                          </a:solidFill>
                          <a:effectLst/>
                          <a:latin typeface="Arial" panose="020B0604020202020204" pitchFamily="34" charset="0"/>
                          <a:ea typeface="+mn-ea"/>
                          <a:cs typeface="Arial" panose="020B0604020202020204" pitchFamily="34" charset="0"/>
                        </a:rPr>
                        <a:t>Been Able to attract More foot Audience. </a:t>
                      </a:r>
                    </a:p>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tc>
                  <a:txBody>
                    <a:bodyPr/>
                    <a:lstStyle/>
                    <a:p>
                      <a:pPr algn="l">
                        <a:lnSpc>
                          <a:spcPct val="107000"/>
                        </a:lnSpc>
                        <a:spcAft>
                          <a:spcPts val="0"/>
                        </a:spcAft>
                      </a:pPr>
                      <a:endParaRPr lang="en-GB" sz="1000">
                        <a:effectLst/>
                        <a:latin typeface="Arial" panose="020B0604020202020204" pitchFamily="34" charset="0"/>
                        <a:cs typeface="Arial" panose="020B0604020202020204" pitchFamily="34" charset="0"/>
                      </a:endParaRPr>
                    </a:p>
                  </a:txBody>
                  <a:tcPr marL="67310" marR="34290" marT="38100" marB="4445"/>
                </a:tc>
                <a:extLst>
                  <a:ext uri="{0D108BD9-81ED-4DB2-BD59-A6C34878D82A}">
                    <a16:rowId xmlns:a16="http://schemas.microsoft.com/office/drawing/2014/main" xmlns="" val="2528068170"/>
                  </a:ext>
                </a:extLst>
              </a:tr>
              <a:tr h="339948">
                <a:tc>
                  <a:txBody>
                    <a:bodyPr/>
                    <a:lstStyle/>
                    <a:p>
                      <a:pPr marL="3175">
                        <a:lnSpc>
                          <a:spcPct val="107000"/>
                        </a:lnSpc>
                        <a:spcAft>
                          <a:spcPts val="0"/>
                        </a:spcAft>
                      </a:pPr>
                      <a:r>
                        <a:rPr lang="en-GB" sz="1000">
                          <a:effectLst/>
                          <a:latin typeface="Arial" panose="020B0604020202020204" pitchFamily="34" charset="0"/>
                          <a:cs typeface="Arial" panose="020B0604020202020204" pitchFamily="34" charset="0"/>
                        </a:rPr>
                        <a:t>How big of a threat are competitors to you? </a:t>
                      </a:r>
                    </a:p>
                  </a:txBody>
                  <a:tcPr marL="67310" marR="34290" marT="38100" marB="4445" anchor="b"/>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a:effectLst/>
                          <a:latin typeface="Arial" panose="020B0604020202020204" pitchFamily="34" charset="0"/>
                          <a:cs typeface="Arial" panose="020B0604020202020204" pitchFamily="34" charset="0"/>
                        </a:rPr>
                        <a:t>Fair</a:t>
                      </a:r>
                    </a:p>
                  </a:txBody>
                  <a:tcPr marL="67310" marR="34290" marT="38100" marB="4445"/>
                </a:tc>
                <a:tc>
                  <a:txBody>
                    <a:bodyPr/>
                    <a:lstStyle/>
                    <a:p>
                      <a:pPr algn="l">
                        <a:lnSpc>
                          <a:spcPct val="107000"/>
                        </a:lnSpc>
                        <a:spcAft>
                          <a:spcPts val="0"/>
                        </a:spcAft>
                      </a:pPr>
                      <a:r>
                        <a:rPr lang="en-GB" sz="1000" dirty="0">
                          <a:effectLst/>
                          <a:latin typeface="Arial" panose="020B0604020202020204" pitchFamily="34" charset="0"/>
                          <a:cs typeface="Arial" panose="020B0604020202020204" pitchFamily="34" charset="0"/>
                        </a:rPr>
                        <a:t>Low</a:t>
                      </a:r>
                    </a:p>
                  </a:txBody>
                  <a:tcPr marL="67310" marR="34290" marT="38100" marB="4445"/>
                </a:tc>
                <a:extLst>
                  <a:ext uri="{0D108BD9-81ED-4DB2-BD59-A6C34878D82A}">
                    <a16:rowId xmlns:a16="http://schemas.microsoft.com/office/drawing/2014/main" xmlns="" val="3460037939"/>
                  </a:ext>
                </a:extLst>
              </a:tr>
              <a:tr h="407743">
                <a:tc>
                  <a:txBody>
                    <a:bodyPr/>
                    <a:lstStyle/>
                    <a:p>
                      <a:pPr marL="3175" algn="l">
                        <a:lnSpc>
                          <a:spcPct val="107000"/>
                        </a:lnSpc>
                        <a:spcAft>
                          <a:spcPts val="0"/>
                        </a:spcAft>
                      </a:pPr>
                      <a:endParaRPr lang="en-GB" sz="800">
                        <a:effectLst/>
                        <a:latin typeface="Arial" panose="020B0604020202020204" pitchFamily="34" charset="0"/>
                        <a:cs typeface="Arial" panose="020B0604020202020204" pitchFamily="34" charset="0"/>
                      </a:endParaRPr>
                    </a:p>
                  </a:txBody>
                  <a:tcPr marL="67310" marR="34290" marT="38100" marB="4445" anchor="b"/>
                </a:tc>
                <a:tc>
                  <a:txBody>
                    <a:bodyPr/>
                    <a:lstStyle/>
                    <a:p>
                      <a:pPr algn="l">
                        <a:lnSpc>
                          <a:spcPct val="107000"/>
                        </a:lnSpc>
                        <a:spcAft>
                          <a:spcPts val="0"/>
                        </a:spcAft>
                      </a:pPr>
                      <a:endParaRPr lang="en-GB" sz="800">
                        <a:effectLst/>
                      </a:endParaRPr>
                    </a:p>
                  </a:txBody>
                  <a:tcPr marL="67310" marR="34290" marT="38100" marB="4445"/>
                </a:tc>
                <a:tc>
                  <a:txBody>
                    <a:bodyPr/>
                    <a:lstStyle/>
                    <a:p>
                      <a:pPr algn="l">
                        <a:lnSpc>
                          <a:spcPct val="107000"/>
                        </a:lnSpc>
                        <a:spcAft>
                          <a:spcPts val="0"/>
                        </a:spcAft>
                      </a:pPr>
                      <a:endParaRPr lang="en-GB" sz="800">
                        <a:effectLst/>
                      </a:endParaRPr>
                    </a:p>
                  </a:txBody>
                  <a:tcPr marL="67310" marR="34290" marT="38100" marB="4445"/>
                </a:tc>
                <a:tc>
                  <a:txBody>
                    <a:bodyPr/>
                    <a:lstStyle/>
                    <a:p>
                      <a:pPr algn="l">
                        <a:lnSpc>
                          <a:spcPct val="107000"/>
                        </a:lnSpc>
                        <a:spcAft>
                          <a:spcPts val="0"/>
                        </a:spcAft>
                      </a:pPr>
                      <a:endParaRPr lang="en-GB" sz="800">
                        <a:effectLst/>
                      </a:endParaRPr>
                    </a:p>
                  </a:txBody>
                  <a:tcPr marL="67310" marR="34290" marT="38100" marB="4445"/>
                </a:tc>
                <a:tc>
                  <a:txBody>
                    <a:bodyPr/>
                    <a:lstStyle/>
                    <a:p>
                      <a:pPr algn="l">
                        <a:lnSpc>
                          <a:spcPct val="107000"/>
                        </a:lnSpc>
                        <a:spcAft>
                          <a:spcPts val="0"/>
                        </a:spcAft>
                      </a:pPr>
                      <a:endParaRPr lang="en-GB" sz="800" dirty="0">
                        <a:effectLst/>
                      </a:endParaRPr>
                    </a:p>
                  </a:txBody>
                  <a:tcPr marL="67310" marR="34290" marT="38100" marB="4445"/>
                </a:tc>
                <a:extLst>
                  <a:ext uri="{0D108BD9-81ED-4DB2-BD59-A6C34878D82A}">
                    <a16:rowId xmlns:a16="http://schemas.microsoft.com/office/drawing/2014/main" xmlns="" val="2562807947"/>
                  </a:ext>
                </a:extLst>
              </a:tr>
            </a:tbl>
          </a:graphicData>
        </a:graphic>
      </p:graphicFrame>
    </p:spTree>
    <p:extLst>
      <p:ext uri="{BB962C8B-B14F-4D97-AF65-F5344CB8AC3E}">
        <p14:creationId xmlns:p14="http://schemas.microsoft.com/office/powerpoint/2010/main" xmlns="" val="1517544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F1D2D0B8-96CB-4CEC-9BC1-E5DB3A7D5FFA}"/>
              </a:ext>
            </a:extLst>
          </p:cNvPr>
          <p:cNvSpPr txBox="1"/>
          <p:nvPr/>
        </p:nvSpPr>
        <p:spPr>
          <a:xfrm>
            <a:off x="7053620" y="152907"/>
            <a:ext cx="3053101" cy="1046440"/>
          </a:xfrm>
          <a:prstGeom prst="rect">
            <a:avLst/>
          </a:prstGeom>
          <a:noFill/>
        </p:spPr>
        <p:txBody>
          <a:bodyPr wrap="square" rtlCol="0">
            <a:spAutoFit/>
          </a:bodyPr>
          <a:lstStyle/>
          <a:p>
            <a:r>
              <a:rPr lang="en-GB" altLang="en-US" sz="4400" dirty="0">
                <a:solidFill>
                  <a:schemeClr val="accent2"/>
                </a:solidFill>
                <a:latin typeface="Arial" panose="020B0604020202020204" pitchFamily="34" charset="0"/>
                <a:cs typeface="Arial" panose="020B0604020202020204" pitchFamily="34" charset="0"/>
              </a:rPr>
              <a:t>SWOT</a:t>
            </a:r>
            <a:r>
              <a:rPr lang="en-GB" altLang="en-US" sz="4400" dirty="0">
                <a:solidFill>
                  <a:schemeClr val="accent2"/>
                </a:solidFill>
              </a:rPr>
              <a:t> </a:t>
            </a:r>
            <a:r>
              <a:rPr lang="en-GB" altLang="en-US" dirty="0"/>
              <a:t/>
            </a:r>
            <a:br>
              <a:rPr lang="en-GB" altLang="en-US" dirty="0"/>
            </a:br>
            <a:endParaRPr lang="en-GB" dirty="0"/>
          </a:p>
        </p:txBody>
      </p:sp>
      <p:sp>
        <p:nvSpPr>
          <p:cNvPr id="6" name="TextBox 5">
            <a:extLst>
              <a:ext uri="{FF2B5EF4-FFF2-40B4-BE49-F238E27FC236}">
                <a16:creationId xmlns:a16="http://schemas.microsoft.com/office/drawing/2014/main" xmlns="" id="{09795CE3-CD98-4577-BA19-B665FDAF5ED2}"/>
              </a:ext>
            </a:extLst>
          </p:cNvPr>
          <p:cNvSpPr txBox="1"/>
          <p:nvPr/>
        </p:nvSpPr>
        <p:spPr>
          <a:xfrm>
            <a:off x="272250" y="1206801"/>
            <a:ext cx="4403324" cy="2585323"/>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Strength </a:t>
            </a:r>
          </a:p>
          <a:p>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Competitive Pricing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Helping poor female enterprises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Reaching broader market through our Instagram platform.</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Good customer service</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Experiences in retail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Helping local Bangladesh </a:t>
            </a:r>
          </a:p>
          <a:p>
            <a:pPr marL="285750" indent="-285750">
              <a:buFont typeface="Arial" panose="020B0604020202020204" pitchFamily="34" charset="0"/>
              <a:buChar char="•"/>
            </a:pPr>
            <a:endParaRPr lang="en-GB"/>
          </a:p>
          <a:p>
            <a:endParaRPr lang="en-GB"/>
          </a:p>
        </p:txBody>
      </p:sp>
      <p:sp>
        <p:nvSpPr>
          <p:cNvPr id="7" name="TextBox 6">
            <a:extLst>
              <a:ext uri="{FF2B5EF4-FFF2-40B4-BE49-F238E27FC236}">
                <a16:creationId xmlns:a16="http://schemas.microsoft.com/office/drawing/2014/main" xmlns="" id="{ACC1FA6A-BA91-458C-A91C-E8D7DB51A001}"/>
              </a:ext>
            </a:extLst>
          </p:cNvPr>
          <p:cNvSpPr txBox="1"/>
          <p:nvPr/>
        </p:nvSpPr>
        <p:spPr>
          <a:xfrm>
            <a:off x="4675574" y="1206801"/>
            <a:ext cx="4403324" cy="2308324"/>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Weakness </a:t>
            </a:r>
          </a:p>
          <a:p>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Communications with the ladies from Bangladesh</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Exchange rates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Time managements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Time differences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Trade restrictions/ Policies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Deliverers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Enough supply to meet high demands </a:t>
            </a:r>
          </a:p>
          <a:p>
            <a:pPr marL="285750" indent="-285750">
              <a:buFont typeface="Arial" panose="020B0604020202020204" pitchFamily="34" charset="0"/>
              <a:buChar char="•"/>
            </a:pPr>
            <a:endParaRPr lang="en-GB"/>
          </a:p>
        </p:txBody>
      </p:sp>
      <p:sp>
        <p:nvSpPr>
          <p:cNvPr id="8" name="Rectangle 7">
            <a:extLst>
              <a:ext uri="{FF2B5EF4-FFF2-40B4-BE49-F238E27FC236}">
                <a16:creationId xmlns:a16="http://schemas.microsoft.com/office/drawing/2014/main" xmlns="" id="{7243A468-397D-407B-B606-C2E119FF75D7}"/>
              </a:ext>
            </a:extLst>
          </p:cNvPr>
          <p:cNvSpPr/>
          <p:nvPr/>
        </p:nvSpPr>
        <p:spPr>
          <a:xfrm>
            <a:off x="221942" y="1154097"/>
            <a:ext cx="4403324" cy="263802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xmlns="" id="{B03FB626-01A3-43BA-BA0C-FA8D91FB91C2}"/>
              </a:ext>
            </a:extLst>
          </p:cNvPr>
          <p:cNvSpPr/>
          <p:nvPr/>
        </p:nvSpPr>
        <p:spPr>
          <a:xfrm>
            <a:off x="4625266" y="1154097"/>
            <a:ext cx="4403324" cy="263802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xmlns="" id="{1B8A5720-5F69-45D8-A75F-DE49D84AE1CA}"/>
              </a:ext>
            </a:extLst>
          </p:cNvPr>
          <p:cNvSpPr/>
          <p:nvPr/>
        </p:nvSpPr>
        <p:spPr>
          <a:xfrm>
            <a:off x="221942" y="3832265"/>
            <a:ext cx="4403324" cy="272025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xmlns="" id="{ED2960DF-5AEA-4FDF-A6A7-B1F0142F50D1}"/>
              </a:ext>
            </a:extLst>
          </p:cNvPr>
          <p:cNvSpPr txBox="1"/>
          <p:nvPr/>
        </p:nvSpPr>
        <p:spPr>
          <a:xfrm>
            <a:off x="247096" y="3957235"/>
            <a:ext cx="4353016" cy="1815882"/>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Opportunities </a:t>
            </a:r>
          </a:p>
          <a:p>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Adding More Products, </a:t>
            </a:r>
            <a:r>
              <a:rPr lang="en-GB" sz="1400" err="1">
                <a:latin typeface="Arial" panose="020B0604020202020204" pitchFamily="34" charset="0"/>
                <a:cs typeface="Arial" panose="020B0604020202020204" pitchFamily="34" charset="0"/>
              </a:rPr>
              <a:t>E.g</a:t>
            </a:r>
            <a:r>
              <a:rPr lang="en-GB" sz="1400">
                <a:latin typeface="Arial" panose="020B0604020202020204" pitchFamily="34" charset="0"/>
                <a:cs typeface="Arial" panose="020B0604020202020204" pitchFamily="34" charset="0"/>
              </a:rPr>
              <a:t> Accessories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Reaching a broader Market online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Helping poor female enterprises make sarees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Learn </a:t>
            </a:r>
            <a:r>
              <a:rPr lang="en-GB" sz="1400" err="1">
                <a:latin typeface="Arial" panose="020B0604020202020204" pitchFamily="34" charset="0"/>
                <a:cs typeface="Arial" panose="020B0604020202020204" pitchFamily="34" charset="0"/>
              </a:rPr>
              <a:t>digtal</a:t>
            </a:r>
            <a:r>
              <a:rPr lang="en-GB" sz="1400">
                <a:latin typeface="Arial" panose="020B0604020202020204" pitchFamily="34" charset="0"/>
                <a:cs typeface="Arial" panose="020B0604020202020204" pitchFamily="34" charset="0"/>
              </a:rPr>
              <a:t> skills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Get more funding for social enterprise</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Training staff with good customer services </a:t>
            </a:r>
          </a:p>
        </p:txBody>
      </p:sp>
      <p:sp>
        <p:nvSpPr>
          <p:cNvPr id="12" name="TextBox 11">
            <a:extLst>
              <a:ext uri="{FF2B5EF4-FFF2-40B4-BE49-F238E27FC236}">
                <a16:creationId xmlns:a16="http://schemas.microsoft.com/office/drawing/2014/main" xmlns="" id="{60792D1C-2F4C-4F96-AA69-F3F11860D3E8}"/>
              </a:ext>
            </a:extLst>
          </p:cNvPr>
          <p:cNvSpPr txBox="1"/>
          <p:nvPr/>
        </p:nvSpPr>
        <p:spPr>
          <a:xfrm>
            <a:off x="4725882" y="3957235"/>
            <a:ext cx="4353016" cy="289310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Threats</a:t>
            </a:r>
          </a:p>
          <a:p>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Competitive pricing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Competitors poor customer  service and poor training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Online hacking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Keeping up with technology and making time for technology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Delivery of goods</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Online platform</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Enough supply to meet demand  </a:t>
            </a:r>
          </a:p>
          <a:p>
            <a:pPr marL="285750" indent="-285750">
              <a:buFont typeface="Arial" panose="020B0604020202020204" pitchFamily="34" charset="0"/>
              <a:buChar char="•"/>
            </a:pP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xmlns="" id="{2F3AD085-1AD8-4706-B665-878C606C9199}"/>
              </a:ext>
            </a:extLst>
          </p:cNvPr>
          <p:cNvSpPr/>
          <p:nvPr/>
        </p:nvSpPr>
        <p:spPr>
          <a:xfrm>
            <a:off x="4625266" y="3832265"/>
            <a:ext cx="4403324" cy="272025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1853583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4F47B2-61C0-45F5-8813-3AD3A62368EA}"/>
              </a:ext>
            </a:extLst>
          </p:cNvPr>
          <p:cNvSpPr>
            <a:spLocks noGrp="1"/>
          </p:cNvSpPr>
          <p:nvPr>
            <p:ph type="title"/>
          </p:nvPr>
        </p:nvSpPr>
        <p:spPr>
          <a:xfrm>
            <a:off x="197941" y="223997"/>
            <a:ext cx="8596668" cy="728133"/>
          </a:xfrm>
        </p:spPr>
        <p:txBody>
          <a:bodyPr/>
          <a:lstStyle/>
          <a:p>
            <a:r>
              <a:rPr lang="en-GB" altLang="en-US" dirty="0">
                <a:solidFill>
                  <a:schemeClr val="accent2"/>
                </a:solidFill>
              </a:rPr>
              <a:t>SWOT Analysis</a:t>
            </a:r>
            <a:endParaRPr lang="en-GB" dirty="0"/>
          </a:p>
        </p:txBody>
      </p:sp>
      <p:sp>
        <p:nvSpPr>
          <p:cNvPr id="3" name="Text Placeholder 2">
            <a:extLst>
              <a:ext uri="{FF2B5EF4-FFF2-40B4-BE49-F238E27FC236}">
                <a16:creationId xmlns:a16="http://schemas.microsoft.com/office/drawing/2014/main" xmlns="" id="{031B99C9-3DAF-4CB3-BD4C-D67902486DD1}"/>
              </a:ext>
            </a:extLst>
          </p:cNvPr>
          <p:cNvSpPr>
            <a:spLocks noGrp="1"/>
          </p:cNvSpPr>
          <p:nvPr>
            <p:ph type="body" idx="1"/>
          </p:nvPr>
        </p:nvSpPr>
        <p:spPr>
          <a:xfrm>
            <a:off x="446679" y="1299339"/>
            <a:ext cx="8586642" cy="4259321"/>
          </a:xfrm>
        </p:spPr>
        <p:txBody>
          <a:bodyPr vert="horz" lIns="91440" tIns="45720" rIns="91440" bIns="45720" rtlCol="0" anchor="t">
            <a:noAutofit/>
          </a:bodyPr>
          <a:lstStyle/>
          <a:p>
            <a:pPr marL="285750" indent="-285750">
              <a:buFont typeface="Wingdings" panose="05000000000000000000" pitchFamily="2" charset="2"/>
              <a:buChar char="ü"/>
            </a:pPr>
            <a:r>
              <a:rPr lang="en-GB" sz="1800">
                <a:solidFill>
                  <a:schemeClr val="accent2"/>
                </a:solidFill>
                <a:latin typeface="Arial"/>
                <a:cs typeface="Arial"/>
              </a:rPr>
              <a:t>Weakness – Language barriers in communication with ladies in Bangladesh </a:t>
            </a:r>
          </a:p>
          <a:p>
            <a:r>
              <a:rPr lang="en-GB" sz="1800">
                <a:solidFill>
                  <a:schemeClr val="tx1"/>
                </a:solidFill>
                <a:latin typeface="Arial"/>
                <a:cs typeface="Arial"/>
              </a:rPr>
              <a:t>- We would overcome this through our strengths of been able to communicate in Bangladesh and in English as these skills will give us an advantage over our</a:t>
            </a:r>
            <a:r>
              <a:rPr lang="en-GB" sz="1800">
                <a:latin typeface="Arial"/>
                <a:cs typeface="Arial"/>
              </a:rPr>
              <a:t> </a:t>
            </a:r>
            <a:r>
              <a:rPr lang="en-GB" sz="1800" b="1">
                <a:solidFill>
                  <a:schemeClr val="accent1">
                    <a:lumMod val="50000"/>
                  </a:schemeClr>
                </a:solidFill>
                <a:latin typeface="Arial"/>
                <a:cs typeface="Arial"/>
              </a:rPr>
              <a:t>competitors who do not have the multi-language skills </a:t>
            </a:r>
          </a:p>
          <a:p>
            <a:pPr marL="285750" indent="-285750">
              <a:buFont typeface="Wingdings" panose="05000000000000000000" pitchFamily="2" charset="2"/>
              <a:buChar char="ü"/>
            </a:pPr>
            <a:endParaRPr lang="en-GB" sz="1800" b="1">
              <a:solidFill>
                <a:schemeClr val="accent1">
                  <a:lumMod val="50000"/>
                </a:schemeClr>
              </a:solidFill>
              <a:latin typeface="Arial"/>
              <a:cs typeface="Arial"/>
            </a:endParaRPr>
          </a:p>
          <a:p>
            <a:pPr marL="285750" indent="-285750">
              <a:buFont typeface="Wingdings" panose="05000000000000000000" pitchFamily="2" charset="2"/>
              <a:buChar char="ü"/>
            </a:pPr>
            <a:r>
              <a:rPr lang="en-GB" sz="1800">
                <a:solidFill>
                  <a:schemeClr val="accent2"/>
                </a:solidFill>
                <a:latin typeface="Arial"/>
                <a:cs typeface="Arial"/>
              </a:rPr>
              <a:t>Opportunity – Reaching  a broader market online </a:t>
            </a:r>
          </a:p>
          <a:p>
            <a:r>
              <a:rPr lang="en-GB" sz="1800">
                <a:solidFill>
                  <a:schemeClr val="tx1"/>
                </a:solidFill>
                <a:latin typeface="Arial"/>
                <a:cs typeface="Arial"/>
              </a:rPr>
              <a:t>- We would do this through our strength through our Instagram platform to reach an international market which some of</a:t>
            </a:r>
            <a:r>
              <a:rPr lang="en-GB" sz="1800">
                <a:latin typeface="Arial"/>
                <a:cs typeface="Arial"/>
              </a:rPr>
              <a:t> </a:t>
            </a:r>
            <a:r>
              <a:rPr lang="en-GB" sz="1800" b="1">
                <a:solidFill>
                  <a:schemeClr val="accent1">
                    <a:lumMod val="50000"/>
                  </a:schemeClr>
                </a:solidFill>
                <a:latin typeface="Arial"/>
                <a:cs typeface="Arial"/>
              </a:rPr>
              <a:t>our competitors do not have.</a:t>
            </a:r>
          </a:p>
          <a:p>
            <a:pPr marL="285750" indent="-285750">
              <a:buFont typeface="Wingdings" panose="05000000000000000000" pitchFamily="2" charset="2"/>
              <a:buChar char="ü"/>
            </a:pPr>
            <a:endParaRPr lang="en-GB" sz="1800" b="1">
              <a:solidFill>
                <a:schemeClr val="accent1">
                  <a:lumMod val="50000"/>
                </a:schemeClr>
              </a:solidFill>
              <a:latin typeface="Arial"/>
              <a:cs typeface="Arial"/>
            </a:endParaRPr>
          </a:p>
          <a:p>
            <a:pPr marL="285750" indent="-285750">
              <a:buFont typeface="Wingdings" panose="05000000000000000000" pitchFamily="2" charset="2"/>
              <a:buChar char="ü"/>
            </a:pPr>
            <a:r>
              <a:rPr lang="en-GB" sz="1800">
                <a:solidFill>
                  <a:schemeClr val="accent2"/>
                </a:solidFill>
                <a:latin typeface="Arial"/>
                <a:cs typeface="Arial"/>
              </a:rPr>
              <a:t>Threats – Keeping up with technology and being available for technology </a:t>
            </a:r>
          </a:p>
          <a:p>
            <a:r>
              <a:rPr lang="en-GB" sz="1800">
                <a:solidFill>
                  <a:schemeClr val="tx1"/>
                </a:solidFill>
                <a:latin typeface="Arial"/>
                <a:cs typeface="Arial"/>
              </a:rPr>
              <a:t>-We would overcome this by building an online platform on Instagram which could be done outside of business hours.</a:t>
            </a:r>
          </a:p>
        </p:txBody>
      </p:sp>
    </p:spTree>
    <p:extLst>
      <p:ext uri="{BB962C8B-B14F-4D97-AF65-F5344CB8AC3E}">
        <p14:creationId xmlns:p14="http://schemas.microsoft.com/office/powerpoint/2010/main" xmlns="" val="2277567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59C5FF-6694-4A32-949B-ACDA134D48FF}"/>
              </a:ext>
            </a:extLst>
          </p:cNvPr>
          <p:cNvSpPr>
            <a:spLocks noGrp="1"/>
          </p:cNvSpPr>
          <p:nvPr>
            <p:ph type="title"/>
          </p:nvPr>
        </p:nvSpPr>
        <p:spPr>
          <a:xfrm>
            <a:off x="5674433" y="-219197"/>
            <a:ext cx="9639404" cy="1044529"/>
          </a:xfrm>
        </p:spPr>
        <p:txBody>
          <a:bodyPr/>
          <a:lstStyle/>
          <a:p>
            <a:r>
              <a:rPr lang="en-GB" dirty="0" err="1"/>
              <a:t>Pestel</a:t>
            </a:r>
            <a:r>
              <a:rPr lang="en-GB" dirty="0"/>
              <a:t> Analysis</a:t>
            </a:r>
          </a:p>
        </p:txBody>
      </p:sp>
      <p:cxnSp>
        <p:nvCxnSpPr>
          <p:cNvPr id="19" name="Straight Arrow Connector 18">
            <a:extLst>
              <a:ext uri="{FF2B5EF4-FFF2-40B4-BE49-F238E27FC236}">
                <a16:creationId xmlns:a16="http://schemas.microsoft.com/office/drawing/2014/main" xmlns="" id="{9E3C1F73-7C41-43C2-BC45-117E677E75FB}"/>
              </a:ext>
            </a:extLst>
          </p:cNvPr>
          <p:cNvCxnSpPr/>
          <p:nvPr/>
        </p:nvCxnSpPr>
        <p:spPr>
          <a:xfrm flipH="1">
            <a:off x="1726533" y="4862261"/>
            <a:ext cx="509335" cy="4331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0FAA81EB-0F02-426C-AB5C-4015D1EDBD85}"/>
              </a:ext>
            </a:extLst>
          </p:cNvPr>
          <p:cNvSpPr txBox="1"/>
          <p:nvPr/>
        </p:nvSpPr>
        <p:spPr>
          <a:xfrm>
            <a:off x="1158815" y="1201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graphicFrame>
        <p:nvGraphicFramePr>
          <p:cNvPr id="5" name="Table 4">
            <a:extLst>
              <a:ext uri="{FF2B5EF4-FFF2-40B4-BE49-F238E27FC236}">
                <a16:creationId xmlns:a16="http://schemas.microsoft.com/office/drawing/2014/main" xmlns="" id="{3DA340ED-186C-48F6-BF19-4B98DB4C553B}"/>
              </a:ext>
            </a:extLst>
          </p:cNvPr>
          <p:cNvGraphicFramePr>
            <a:graphicFrameLocks noGrp="1"/>
          </p:cNvGraphicFramePr>
          <p:nvPr>
            <p:extLst>
              <p:ext uri="{D42A27DB-BD31-4B8C-83A1-F6EECF244321}">
                <p14:modId xmlns:p14="http://schemas.microsoft.com/office/powerpoint/2010/main" xmlns="" val="973895518"/>
              </p:ext>
            </p:extLst>
          </p:nvPr>
        </p:nvGraphicFramePr>
        <p:xfrm>
          <a:off x="231274" y="825332"/>
          <a:ext cx="11374572" cy="5833713"/>
        </p:xfrm>
        <a:graphic>
          <a:graphicData uri="http://schemas.openxmlformats.org/drawingml/2006/table">
            <a:tbl>
              <a:tblPr firstRow="1" bandRow="1">
                <a:tableStyleId>{5C22544A-7EE6-4342-B048-85BDC9FD1C3A}</a:tableStyleId>
              </a:tblPr>
              <a:tblGrid>
                <a:gridCol w="1859040">
                  <a:extLst>
                    <a:ext uri="{9D8B030D-6E8A-4147-A177-3AD203B41FA5}">
                      <a16:colId xmlns:a16="http://schemas.microsoft.com/office/drawing/2014/main" xmlns="" val="500648218"/>
                    </a:ext>
                  </a:extLst>
                </a:gridCol>
                <a:gridCol w="1776415">
                  <a:extLst>
                    <a:ext uri="{9D8B030D-6E8A-4147-A177-3AD203B41FA5}">
                      <a16:colId xmlns:a16="http://schemas.microsoft.com/office/drawing/2014/main" xmlns="" val="3600175760"/>
                    </a:ext>
                  </a:extLst>
                </a:gridCol>
                <a:gridCol w="1803958">
                  <a:extLst>
                    <a:ext uri="{9D8B030D-6E8A-4147-A177-3AD203B41FA5}">
                      <a16:colId xmlns:a16="http://schemas.microsoft.com/office/drawing/2014/main" xmlns="" val="3523774935"/>
                    </a:ext>
                  </a:extLst>
                </a:gridCol>
                <a:gridCol w="2134452">
                  <a:extLst>
                    <a:ext uri="{9D8B030D-6E8A-4147-A177-3AD203B41FA5}">
                      <a16:colId xmlns:a16="http://schemas.microsoft.com/office/drawing/2014/main" xmlns="" val="1879928611"/>
                    </a:ext>
                  </a:extLst>
                </a:gridCol>
                <a:gridCol w="1721335">
                  <a:extLst>
                    <a:ext uri="{9D8B030D-6E8A-4147-A177-3AD203B41FA5}">
                      <a16:colId xmlns:a16="http://schemas.microsoft.com/office/drawing/2014/main" xmlns="" val="4200222298"/>
                    </a:ext>
                  </a:extLst>
                </a:gridCol>
                <a:gridCol w="2079372">
                  <a:extLst>
                    <a:ext uri="{9D8B030D-6E8A-4147-A177-3AD203B41FA5}">
                      <a16:colId xmlns:a16="http://schemas.microsoft.com/office/drawing/2014/main" xmlns="" val="1089859805"/>
                    </a:ext>
                  </a:extLst>
                </a:gridCol>
              </a:tblGrid>
              <a:tr h="249392">
                <a:tc>
                  <a:txBody>
                    <a:bodyPr/>
                    <a:lstStyle/>
                    <a:p>
                      <a:pPr algn="l" fontAlgn="base"/>
                      <a:r>
                        <a:rPr lang="en-GB" sz="1100" dirty="0">
                          <a:effectLst/>
                          <a:latin typeface="Arial" panose="020B0604020202020204" pitchFamily="34" charset="0"/>
                          <a:cs typeface="Arial" panose="020B0604020202020204" pitchFamily="34" charset="0"/>
                        </a:rPr>
                        <a:t>POLITICAL ​</a:t>
                      </a:r>
                      <a:endParaRPr lang="en-GB" sz="11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100" dirty="0">
                          <a:effectLst/>
                          <a:latin typeface="Arial" panose="020B0604020202020204" pitchFamily="34" charset="0"/>
                          <a:cs typeface="Arial" panose="020B0604020202020204" pitchFamily="34" charset="0"/>
                        </a:rPr>
                        <a:t> ECONOMICAL ​</a:t>
                      </a:r>
                      <a:endParaRPr lang="en-GB" sz="11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100" dirty="0">
                          <a:effectLst/>
                          <a:latin typeface="Arial" panose="020B0604020202020204" pitchFamily="34" charset="0"/>
                          <a:cs typeface="Arial" panose="020B0604020202020204" pitchFamily="34" charset="0"/>
                        </a:rPr>
                        <a:t>SOCIAL ​</a:t>
                      </a:r>
                      <a:endParaRPr lang="en-GB" sz="11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100" dirty="0">
                          <a:effectLst/>
                          <a:latin typeface="Arial" panose="020B0604020202020204" pitchFamily="34" charset="0"/>
                          <a:cs typeface="Arial" panose="020B0604020202020204" pitchFamily="34" charset="0"/>
                        </a:rPr>
                        <a:t>TECHNOLOGICAL ​</a:t>
                      </a:r>
                      <a:endParaRPr lang="en-GB" sz="11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100" dirty="0">
                          <a:effectLst/>
                          <a:latin typeface="Arial" panose="020B0604020202020204" pitchFamily="34" charset="0"/>
                          <a:cs typeface="Arial" panose="020B0604020202020204" pitchFamily="34" charset="0"/>
                        </a:rPr>
                        <a:t>LEGAL ​</a:t>
                      </a:r>
                      <a:endParaRPr lang="en-GB" sz="11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100" dirty="0">
                          <a:effectLst/>
                          <a:latin typeface="Arial" panose="020B0604020202020204" pitchFamily="34" charset="0"/>
                          <a:cs typeface="Arial" panose="020B0604020202020204" pitchFamily="34" charset="0"/>
                        </a:rPr>
                        <a:t>ENVIRONMENTAL ​</a:t>
                      </a:r>
                      <a:endParaRPr lang="en-GB" sz="11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2198450748"/>
                  </a:ext>
                </a:extLst>
              </a:tr>
              <a:tr h="5574633">
                <a:tc>
                  <a:txBody>
                    <a:bodyPr/>
                    <a:lstStyle/>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Political atmosphere in Bangladesh and UK is stable for business ​</a:t>
                      </a:r>
                    </a:p>
                    <a:p>
                      <a:pPr algn="l" fontAlgn="base"/>
                      <a:r>
                        <a:rPr lang="en-GB" sz="1000" dirty="0">
                          <a:effectLst/>
                          <a:latin typeface="Arial" panose="020B0604020202020204" pitchFamily="34" charset="0"/>
                          <a:cs typeface="Arial" panose="020B0604020202020204" pitchFamily="34" charset="0"/>
                        </a:rPr>
                        <a:t> ​</a:t>
                      </a:r>
                      <a:endParaRPr lang="en-GB" sz="1000" b="0" i="0" dirty="0">
                        <a:solidFill>
                          <a:srgbClr val="000000"/>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Currency of Bangladesh is taka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Exchange rate of pound and taka is 1 taka = 0.0091pounds. Stronger pounds = cheaper goods and more profit </a:t>
                      </a:r>
                    </a:p>
                    <a:p>
                      <a:pPr marL="0" lvl="0" indent="0" algn="l" fontAlgn="base">
                        <a:buFont typeface="Arial" panose="020B0604020202020204" pitchFamily="34" charset="0"/>
                        <a:buNone/>
                      </a:pPr>
                      <a:r>
                        <a:rPr lang="en-GB" sz="1000" dirty="0">
                          <a:effectLst/>
                          <a:latin typeface="Arial" panose="020B0604020202020204" pitchFamily="34" charset="0"/>
                          <a:cs typeface="Arial" panose="020B0604020202020204" pitchFamily="34" charset="0"/>
                        </a:rPr>
                        <a:t>​</a:t>
                      </a: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Trade laws in Bangladesh and UK: Bangladesh is part of GSP Programme so no duty tax on ports to the UK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Trade barriers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Lower wages in Bangladesh which is better than producing in the UK as no minimum wage ​</a:t>
                      </a:r>
                      <a:endParaRPr lang="en-GB" sz="1000" b="0" i="0" dirty="0">
                        <a:solidFill>
                          <a:srgbClr val="000000"/>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Main religion in Bangladesh is Islam and sarees can be worn modestly which makes this a good target market.  ​</a:t>
                      </a:r>
                    </a:p>
                    <a:p>
                      <a:pPr marL="342900" lvl="0" indent="-342900" algn="l" fontAlgn="base">
                        <a:buFont typeface="Arial" panose="020B0604020202020204" pitchFamily="34" charset="0"/>
                        <a:buChar char="•"/>
                      </a:pPr>
                      <a:endParaRPr lang="en-GB" sz="1000" dirty="0">
                        <a:effectLst/>
                        <a:latin typeface="Arial" panose="020B0604020202020204" pitchFamily="34" charset="0"/>
                        <a:cs typeface="Arial" panose="020B0604020202020204" pitchFamily="34" charset="0"/>
                      </a:endParaRPr>
                    </a:p>
                    <a:p>
                      <a:pPr marL="171450" lvl="0" indent="-17145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Cultural background: sarees are the cultural dress of Bangladesh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Social trends: more access to internet has given access to international fashion therefore people are becoming more fashion conscious seeing international designers.  ​</a:t>
                      </a:r>
                      <a:endParaRPr lang="en-GB" sz="1000" b="0" i="0" dirty="0">
                        <a:solidFill>
                          <a:srgbClr val="000000"/>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Technology affects business positively as social media platforms like Instagram gives more access to broader audience.</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Enables better communication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Electricity: load shedding can affect access to technology</a:t>
                      </a:r>
                    </a:p>
                    <a:p>
                      <a:pPr marL="0" lvl="0" indent="0" algn="l" fontAlgn="base">
                        <a:buFont typeface="Arial" panose="020B0604020202020204" pitchFamily="34" charset="0"/>
                        <a:buNone/>
                      </a:pPr>
                      <a:r>
                        <a:rPr lang="en-GB" sz="1000" dirty="0">
                          <a:effectLst/>
                          <a:latin typeface="Arial" panose="020B0604020202020204" pitchFamily="34" charset="0"/>
                          <a:cs typeface="Arial" panose="020B0604020202020204" pitchFamily="34" charset="0"/>
                        </a:rPr>
                        <a:t> ​</a:t>
                      </a: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Unskilled people may not be able to access online.  ​</a:t>
                      </a:r>
                      <a:endParaRPr lang="en-GB" sz="1000" b="0" i="0" dirty="0">
                        <a:solidFill>
                          <a:srgbClr val="000000"/>
                        </a:solidFill>
                        <a:effectLst/>
                        <a:latin typeface="Arial" panose="020B0604020202020204" pitchFamily="34" charset="0"/>
                        <a:cs typeface="Arial" panose="020B0604020202020204" pitchFamily="34" charset="0"/>
                      </a:endParaRPr>
                    </a:p>
                  </a:txBody>
                  <a:tcPr/>
                </a:tc>
                <a:tc>
                  <a:txBody>
                    <a:bodyPr/>
                    <a:lstStyle/>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Data protection law protecting customers data online (GDPR)</a:t>
                      </a:r>
                    </a:p>
                    <a:p>
                      <a:pPr marL="0" lvl="0" indent="0" algn="l" fontAlgn="base">
                        <a:buFont typeface="Arial" panose="020B0604020202020204" pitchFamily="34" charset="0"/>
                        <a:buNone/>
                      </a:pPr>
                      <a:r>
                        <a:rPr lang="en-GB" sz="1000" dirty="0">
                          <a:effectLst/>
                          <a:latin typeface="Arial" panose="020B0604020202020204" pitchFamily="34" charset="0"/>
                          <a:cs typeface="Arial" panose="020B0604020202020204" pitchFamily="34" charset="0"/>
                        </a:rPr>
                        <a:t>​</a:t>
                      </a: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Tax law in UK is 20% tax between income of£12,000-£50,000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Employ laws –paying workers minimum wage.​</a:t>
                      </a:r>
                      <a:endParaRPr lang="en-GB" sz="1000" b="0" i="0" dirty="0">
                        <a:solidFill>
                          <a:srgbClr val="000000"/>
                        </a:solidFill>
                        <a:effectLst/>
                        <a:latin typeface="Arial" panose="020B0604020202020204" pitchFamily="34" charset="0"/>
                        <a:cs typeface="Arial" panose="020B0604020202020204" pitchFamily="34" charset="0"/>
                      </a:endParaRPr>
                    </a:p>
                  </a:txBody>
                  <a:tcPr/>
                </a:tc>
                <a:tc>
                  <a:txBody>
                    <a:bodyPr/>
                    <a:lstStyle/>
                    <a:p>
                      <a:pPr algn="l" fontAlgn="base"/>
                      <a:r>
                        <a:rPr lang="en-GB" sz="1000" dirty="0">
                          <a:effectLst/>
                          <a:latin typeface="Arial" panose="020B0604020202020204" pitchFamily="34" charset="0"/>
                          <a:cs typeface="Arial" panose="020B0604020202020204" pitchFamily="34" charset="0"/>
                        </a:rPr>
                        <a:t>Natural: ​</a:t>
                      </a: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Seasons affect fashion, in winter would need warmer clothes, thicker fabrics. In summer would need thinner clothes, lightly fabrics, like cotton. ​</a:t>
                      </a:r>
                    </a:p>
                    <a:p>
                      <a:pPr marL="0" lvl="0" indent="0" algn="l" fontAlgn="base">
                        <a:buFont typeface="Arial" panose="020B0604020202020204" pitchFamily="34" charset="0"/>
                        <a:buNone/>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Natural resources can source raw materials locally in Bangladesh. ​</a:t>
                      </a:r>
                    </a:p>
                    <a:p>
                      <a:pPr algn="l" fontAlgn="base"/>
                      <a:r>
                        <a:rPr lang="en-GB" sz="1000" dirty="0">
                          <a:effectLst/>
                          <a:latin typeface="Arial" panose="020B0604020202020204" pitchFamily="34" charset="0"/>
                          <a:cs typeface="Arial" panose="020B0604020202020204" pitchFamily="34" charset="0"/>
                        </a:rPr>
                        <a:t>Demographics: ​</a:t>
                      </a:r>
                    </a:p>
                    <a:p>
                      <a:pPr algn="l" fontAlgn="base"/>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Looking at skill sets of Bangladeshi women ​</a:t>
                      </a:r>
                    </a:p>
                    <a:p>
                      <a:pPr marL="342900" lvl="0" indent="-342900" algn="l" fontAlgn="base">
                        <a:buFont typeface="Arial" panose="020B0604020202020204" pitchFamily="34" charset="0"/>
                        <a:buChar char="•"/>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Most Bangladesh have mobile phones with internet access so they can access Instagram ​</a:t>
                      </a:r>
                    </a:p>
                    <a:p>
                      <a:pPr algn="l" fontAlgn="base"/>
                      <a:r>
                        <a:rPr lang="en-GB" sz="1000" dirty="0">
                          <a:effectLst/>
                          <a:latin typeface="Arial" panose="020B0604020202020204" pitchFamily="34" charset="0"/>
                          <a:cs typeface="Arial" panose="020B0604020202020204" pitchFamily="34" charset="0"/>
                        </a:rPr>
                        <a:t>Ecological: ​</a:t>
                      </a:r>
                    </a:p>
                    <a:p>
                      <a:pPr algn="l" fontAlgn="base"/>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Using recyclable packaging to help environment </a:t>
                      </a:r>
                    </a:p>
                    <a:p>
                      <a:pPr marL="342900" lvl="0" indent="-342900" algn="l" fontAlgn="base">
                        <a:buFont typeface="Arial" panose="020B0604020202020204" pitchFamily="34" charset="0"/>
                        <a:buChar char="•"/>
                      </a:pPr>
                      <a:endParaRPr lang="en-GB" sz="1000" dirty="0">
                        <a:effectLst/>
                        <a:latin typeface="Arial" panose="020B0604020202020204" pitchFamily="34" charset="0"/>
                        <a:cs typeface="Arial" panose="020B0604020202020204" pitchFamily="34" charset="0"/>
                      </a:endParaRPr>
                    </a:p>
                    <a:p>
                      <a:pPr marL="342900" lvl="0" indent="-342900" algn="l" fontAlgn="base">
                        <a:buFont typeface="Arial" panose="020B0604020202020204" pitchFamily="34" charset="0"/>
                        <a:buChar char="•"/>
                      </a:pPr>
                      <a:r>
                        <a:rPr lang="en-GB" sz="1000" dirty="0">
                          <a:effectLst/>
                          <a:latin typeface="Arial" panose="020B0604020202020204" pitchFamily="34" charset="0"/>
                          <a:cs typeface="Arial" panose="020B0604020202020204" pitchFamily="34" charset="0"/>
                        </a:rPr>
                        <a:t>Recycling used clothes as people only wear designer sarees once or twice so can recycle clothes to help environment.  ​</a:t>
                      </a:r>
                      <a:endParaRPr lang="en-GB" sz="1000" b="0" i="0" dirty="0">
                        <a:solidFill>
                          <a:srgbClr val="000000"/>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2098346572"/>
                  </a:ext>
                </a:extLst>
              </a:tr>
            </a:tbl>
          </a:graphicData>
        </a:graphic>
      </p:graphicFrame>
    </p:spTree>
    <p:extLst>
      <p:ext uri="{BB962C8B-B14F-4D97-AF65-F5344CB8AC3E}">
        <p14:creationId xmlns:p14="http://schemas.microsoft.com/office/powerpoint/2010/main" xmlns="" val="2970996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2CF8BEAF-A25E-42BF-A72E-8DED076471E9}"/>
              </a:ext>
            </a:extLst>
          </p:cNvPr>
          <p:cNvPicPr>
            <a:picLocks noChangeAspect="1"/>
          </p:cNvPicPr>
          <p:nvPr/>
        </p:nvPicPr>
        <p:blipFill>
          <a:blip r:embed="rId2"/>
          <a:stretch>
            <a:fillRect/>
          </a:stretch>
        </p:blipFill>
        <p:spPr>
          <a:xfrm>
            <a:off x="-2568318" y="0"/>
            <a:ext cx="8291279" cy="1209822"/>
          </a:xfrm>
          <a:prstGeom prst="rect">
            <a:avLst/>
          </a:prstGeom>
        </p:spPr>
      </p:pic>
      <p:sp>
        <p:nvSpPr>
          <p:cNvPr id="3" name="TextBox 2">
            <a:extLst>
              <a:ext uri="{FF2B5EF4-FFF2-40B4-BE49-F238E27FC236}">
                <a16:creationId xmlns:a16="http://schemas.microsoft.com/office/drawing/2014/main" xmlns="" id="{D18DED3B-97C6-46AA-8EB8-CD610D9A2561}"/>
              </a:ext>
            </a:extLst>
          </p:cNvPr>
          <p:cNvSpPr txBox="1"/>
          <p:nvPr/>
        </p:nvSpPr>
        <p:spPr>
          <a:xfrm>
            <a:off x="434715" y="1933731"/>
            <a:ext cx="8291279" cy="2031325"/>
          </a:xfrm>
          <a:prstGeom prst="rect">
            <a:avLst/>
          </a:prstGeom>
          <a:noFill/>
        </p:spPr>
        <p:txBody>
          <a:bodyPr wrap="square" rtlCol="0">
            <a:spAutoFit/>
          </a:bodyPr>
          <a:lstStyle/>
          <a:p>
            <a:pPr marL="285750" indent="-285750">
              <a:buFont typeface="Arial" panose="020B0604020202020204" pitchFamily="34" charset="0"/>
              <a:buChar char="•"/>
            </a:pPr>
            <a:r>
              <a:rPr lang="en-GB" dirty="0" err="1"/>
              <a:t>Afiz</a:t>
            </a:r>
            <a:r>
              <a:rPr lang="en-GB" dirty="0"/>
              <a:t> Boutique have chosen to be more diverse and target all ages of women, from any background, that would like to shop move convenient as well as getting high end deals and quality on Bangladesh sarees, Casual Sarees and designer sarees, we have two types of methods that we will be using the first is old fashioned which we will be sending a promotional text and email out to our customer that we have on our data system offering them a promotional offer which will bring attention to our</a:t>
            </a:r>
          </a:p>
        </p:txBody>
      </p:sp>
      <p:pic>
        <p:nvPicPr>
          <p:cNvPr id="5" name="Picture 4">
            <a:extLst>
              <a:ext uri="{FF2B5EF4-FFF2-40B4-BE49-F238E27FC236}">
                <a16:creationId xmlns:a16="http://schemas.microsoft.com/office/drawing/2014/main" xmlns="" id="{E736709A-CF06-4DD8-9982-005CF783360D}"/>
              </a:ext>
            </a:extLst>
          </p:cNvPr>
          <p:cNvPicPr>
            <a:picLocks noChangeAspect="1"/>
          </p:cNvPicPr>
          <p:nvPr/>
        </p:nvPicPr>
        <p:blipFill>
          <a:blip r:embed="rId3"/>
          <a:stretch>
            <a:fillRect/>
          </a:stretch>
        </p:blipFill>
        <p:spPr>
          <a:xfrm>
            <a:off x="562181" y="4191179"/>
            <a:ext cx="2769554" cy="2074492"/>
          </a:xfrm>
          <a:prstGeom prst="rect">
            <a:avLst/>
          </a:prstGeom>
        </p:spPr>
      </p:pic>
    </p:spTree>
    <p:extLst>
      <p:ext uri="{BB962C8B-B14F-4D97-AF65-F5344CB8AC3E}">
        <p14:creationId xmlns:p14="http://schemas.microsoft.com/office/powerpoint/2010/main" xmlns="" val="2479205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0DFEF16F-B831-4777-A633-8BA0634CF1F8}"/>
              </a:ext>
            </a:extLst>
          </p:cNvPr>
          <p:cNvSpPr>
            <a:spLocks noGrp="1"/>
          </p:cNvSpPr>
          <p:nvPr>
            <p:ph idx="1"/>
          </p:nvPr>
        </p:nvSpPr>
        <p:spPr>
          <a:xfrm>
            <a:off x="-1334346" y="346530"/>
            <a:ext cx="10492414" cy="1482944"/>
          </a:xfrm>
        </p:spPr>
        <p:txBody>
          <a:bodyPr/>
          <a:lstStyle/>
          <a:p>
            <a:pPr marL="0" indent="0" algn="ctr" fontAlgn="base">
              <a:buNone/>
            </a:pPr>
            <a:r>
              <a:rPr lang="en-GB" sz="1000" b="1" dirty="0">
                <a:latin typeface="Arial" panose="020B0604020202020204" pitchFamily="34" charset="0"/>
                <a:cs typeface="Arial" panose="020B0604020202020204" pitchFamily="34" charset="0"/>
              </a:rPr>
              <a:t>AFIZ BOUTIQUE </a:t>
            </a:r>
            <a:endParaRPr lang="en-GB" sz="1000" dirty="0">
              <a:latin typeface="Arial" panose="020B0604020202020204" pitchFamily="34" charset="0"/>
              <a:cs typeface="Arial" panose="020B0604020202020204" pitchFamily="34" charset="0"/>
            </a:endParaRPr>
          </a:p>
          <a:p>
            <a:pPr marL="0" indent="0" algn="ctr" fontAlgn="base">
              <a:buNone/>
            </a:pPr>
            <a:r>
              <a:rPr lang="en-GB" sz="1000" b="1" dirty="0">
                <a:latin typeface="Arial" panose="020B0604020202020204" pitchFamily="34" charset="0"/>
                <a:cs typeface="Arial" panose="020B0604020202020204" pitchFamily="34" charset="0"/>
              </a:rPr>
              <a:t>COVENTRY ROAD</a:t>
            </a:r>
            <a:endParaRPr lang="en-GB" sz="1000" dirty="0">
              <a:latin typeface="Arial" panose="020B0604020202020204" pitchFamily="34" charset="0"/>
              <a:cs typeface="Arial" panose="020B0604020202020204" pitchFamily="34" charset="0"/>
            </a:endParaRPr>
          </a:p>
          <a:p>
            <a:pPr marL="0" indent="0" algn="ctr" fontAlgn="base">
              <a:buNone/>
            </a:pPr>
            <a:r>
              <a:rPr lang="en-GB" sz="1000" b="1" dirty="0">
                <a:latin typeface="Arial" panose="020B0604020202020204" pitchFamily="34" charset="0"/>
                <a:cs typeface="Arial" panose="020B0604020202020204" pitchFamily="34" charset="0"/>
              </a:rPr>
              <a:t>At </a:t>
            </a:r>
            <a:r>
              <a:rPr lang="en-GB" sz="1000" b="1" dirty="0" err="1">
                <a:latin typeface="Arial" panose="020B0604020202020204" pitchFamily="34" charset="0"/>
                <a:cs typeface="Arial" panose="020B0604020202020204" pitchFamily="34" charset="0"/>
              </a:rPr>
              <a:t>Afiz</a:t>
            </a:r>
            <a:r>
              <a:rPr lang="en-GB" sz="1000" b="1" dirty="0">
                <a:latin typeface="Arial" panose="020B0604020202020204" pitchFamily="34" charset="0"/>
                <a:cs typeface="Arial" panose="020B0604020202020204" pitchFamily="34" charset="0"/>
              </a:rPr>
              <a:t> Boutique we sell a wide range of sarees and dress for Occasional wear to fit all styles as well as made to measure.</a:t>
            </a:r>
            <a:endParaRPr lang="en-GB" sz="1000" dirty="0">
              <a:latin typeface="Arial" panose="020B0604020202020204" pitchFamily="34" charset="0"/>
              <a:cs typeface="Arial" panose="020B0604020202020204" pitchFamily="34" charset="0"/>
            </a:endParaRPr>
          </a:p>
          <a:p>
            <a:pPr marL="0" indent="0" algn="ctr" fontAlgn="base">
              <a:buNone/>
            </a:pPr>
            <a:r>
              <a:rPr lang="en-GB" sz="1000" b="1" dirty="0">
                <a:latin typeface="Arial" panose="020B0604020202020204" pitchFamily="34" charset="0"/>
                <a:cs typeface="Arial" panose="020B0604020202020204" pitchFamily="34" charset="0"/>
              </a:rPr>
              <a:t>University of Wales Trinity Saint David (UWTSD)</a:t>
            </a:r>
            <a:endParaRPr lang="en-GB" sz="1000" dirty="0">
              <a:latin typeface="Arial" panose="020B0604020202020204" pitchFamily="34" charset="0"/>
              <a:cs typeface="Arial" panose="020B0604020202020204" pitchFamily="34" charset="0"/>
            </a:endParaRPr>
          </a:p>
          <a:p>
            <a:pPr algn="ctr"/>
            <a:endParaRPr lang="en-GB" dirty="0"/>
          </a:p>
        </p:txBody>
      </p:sp>
      <p:sp>
        <p:nvSpPr>
          <p:cNvPr id="6" name="TextBox 5">
            <a:extLst>
              <a:ext uri="{FF2B5EF4-FFF2-40B4-BE49-F238E27FC236}">
                <a16:creationId xmlns:a16="http://schemas.microsoft.com/office/drawing/2014/main" xmlns="" id="{7FD34973-9101-4B6F-AE76-153F8DE65DD2}"/>
              </a:ext>
            </a:extLst>
          </p:cNvPr>
          <p:cNvSpPr txBox="1"/>
          <p:nvPr/>
        </p:nvSpPr>
        <p:spPr>
          <a:xfrm>
            <a:off x="355209" y="2029241"/>
            <a:ext cx="2743200" cy="4662815"/>
          </a:xfrm>
          <a:prstGeom prst="rect">
            <a:avLst/>
          </a:prstGeom>
          <a:noFill/>
        </p:spPr>
        <p:txBody>
          <a:bodyPr wrap="square" rtlCol="0">
            <a:spAutoFit/>
          </a:bodyPr>
          <a:lstStyle/>
          <a:p>
            <a:pPr lvl="0" fontAlgn="base"/>
            <a:r>
              <a:rPr lang="en-GB" sz="900" b="1" dirty="0">
                <a:latin typeface="Arial" panose="020B0604020202020204" pitchFamily="34" charset="0"/>
                <a:cs typeface="Arial" panose="020B0604020202020204" pitchFamily="34" charset="0"/>
              </a:rPr>
              <a:t>1)Gender </a:t>
            </a:r>
            <a:endParaRPr lang="en-GB" sz="900" dirty="0">
              <a:latin typeface="Arial" panose="020B0604020202020204" pitchFamily="34" charset="0"/>
              <a:cs typeface="Arial" panose="020B0604020202020204" pitchFamily="34" charset="0"/>
            </a:endParaRPr>
          </a:p>
          <a:p>
            <a:pPr fontAlgn="base"/>
            <a:r>
              <a:rPr lang="en-GB" sz="900" dirty="0">
                <a:latin typeface="Arial" panose="020B0604020202020204" pitchFamily="34" charset="0"/>
                <a:cs typeface="Arial" panose="020B0604020202020204" pitchFamily="34" charset="0"/>
              </a:rPr>
              <a:t>Male               	                		☐ </a:t>
            </a:r>
          </a:p>
          <a:p>
            <a:pPr fontAlgn="base"/>
            <a:r>
              <a:rPr lang="en-GB" sz="900" dirty="0">
                <a:latin typeface="Arial" panose="020B0604020202020204" pitchFamily="34" charset="0"/>
                <a:cs typeface="Arial" panose="020B0604020202020204" pitchFamily="34" charset="0"/>
              </a:rPr>
              <a:t>Female                           			☐</a:t>
            </a:r>
          </a:p>
          <a:p>
            <a:r>
              <a:rPr lang="en-GB" sz="900" dirty="0">
                <a:latin typeface="Arial" panose="020B0604020202020204" pitchFamily="34" charset="0"/>
                <a:cs typeface="Arial" panose="020B0604020202020204" pitchFamily="34" charset="0"/>
              </a:rPr>
              <a:t>Prefer not to say</a:t>
            </a: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a:t>
            </a:r>
          </a:p>
          <a:p>
            <a:endParaRPr lang="en-GB" sz="900" dirty="0">
              <a:latin typeface="Arial" panose="020B0604020202020204" pitchFamily="34" charset="0"/>
              <a:cs typeface="Arial" panose="020B0604020202020204" pitchFamily="34" charset="0"/>
            </a:endParaRPr>
          </a:p>
          <a:p>
            <a:pPr lvl="0" fontAlgn="base"/>
            <a:r>
              <a:rPr lang="en-GB" sz="900" b="1" dirty="0">
                <a:latin typeface="Arial" panose="020B0604020202020204" pitchFamily="34" charset="0"/>
                <a:cs typeface="Arial" panose="020B0604020202020204" pitchFamily="34" charset="0"/>
              </a:rPr>
              <a:t>2)What Age best suits you? </a:t>
            </a:r>
            <a:endParaRPr lang="en-GB" sz="900" dirty="0">
              <a:latin typeface="Arial" panose="020B0604020202020204" pitchFamily="34" charset="0"/>
              <a:cs typeface="Arial" panose="020B0604020202020204" pitchFamily="34" charset="0"/>
            </a:endParaRPr>
          </a:p>
          <a:p>
            <a:pPr fontAlgn="base"/>
            <a:r>
              <a:rPr lang="en-GB" sz="900" dirty="0">
                <a:latin typeface="Arial" panose="020B0604020202020204" pitchFamily="34" charset="0"/>
                <a:cs typeface="Arial" panose="020B0604020202020204" pitchFamily="34" charset="0"/>
              </a:rPr>
              <a:t>18-20                        			☐	</a:t>
            </a:r>
          </a:p>
          <a:p>
            <a:pPr fontAlgn="base"/>
            <a:r>
              <a:rPr lang="en-GB" sz="900" dirty="0">
                <a:latin typeface="Arial" panose="020B0604020202020204" pitchFamily="34" charset="0"/>
                <a:cs typeface="Arial" panose="020B0604020202020204" pitchFamily="34" charset="0"/>
              </a:rPr>
              <a:t>20-25                        			☐	</a:t>
            </a:r>
          </a:p>
          <a:p>
            <a:pPr fontAlgn="base"/>
            <a:r>
              <a:rPr lang="en-GB" sz="900" dirty="0">
                <a:latin typeface="Arial" panose="020B0604020202020204" pitchFamily="34" charset="0"/>
                <a:cs typeface="Arial" panose="020B0604020202020204" pitchFamily="34" charset="0"/>
              </a:rPr>
              <a:t>26-35                        			☐	</a:t>
            </a:r>
          </a:p>
          <a:p>
            <a:pPr fontAlgn="base"/>
            <a:r>
              <a:rPr lang="en-GB" sz="900" dirty="0">
                <a:latin typeface="Arial" panose="020B0604020202020204" pitchFamily="34" charset="0"/>
                <a:cs typeface="Arial" panose="020B0604020202020204" pitchFamily="34" charset="0"/>
              </a:rPr>
              <a:t>35-above                  			☐</a:t>
            </a:r>
          </a:p>
          <a:p>
            <a:pPr fontAlgn="base"/>
            <a:endParaRPr lang="en-GB" sz="900" dirty="0">
              <a:latin typeface="Arial" panose="020B0604020202020204" pitchFamily="34" charset="0"/>
              <a:cs typeface="Arial" panose="020B0604020202020204" pitchFamily="34" charset="0"/>
            </a:endParaRPr>
          </a:p>
          <a:p>
            <a:pPr lvl="0" fontAlgn="base"/>
            <a:r>
              <a:rPr lang="en-GB" sz="900" b="1" dirty="0">
                <a:latin typeface="Arial" panose="020B0604020202020204" pitchFamily="34" charset="0"/>
                <a:cs typeface="Arial" panose="020B0604020202020204" pitchFamily="34" charset="0"/>
              </a:rPr>
              <a:t>3)Do you currently wear Sarees? </a:t>
            </a:r>
            <a:endParaRPr lang="en-GB" sz="900" dirty="0">
              <a:latin typeface="Arial" panose="020B0604020202020204" pitchFamily="34" charset="0"/>
              <a:cs typeface="Arial" panose="020B0604020202020204" pitchFamily="34" charset="0"/>
            </a:endParaRPr>
          </a:p>
          <a:p>
            <a:pPr fontAlgn="base"/>
            <a:r>
              <a:rPr lang="en-GB" sz="900" dirty="0">
                <a:latin typeface="Arial" panose="020B0604020202020204" pitchFamily="34" charset="0"/>
                <a:cs typeface="Arial" panose="020B0604020202020204" pitchFamily="34" charset="0"/>
              </a:rPr>
              <a:t>Yes                   				☐</a:t>
            </a:r>
          </a:p>
          <a:p>
            <a:pPr fontAlgn="base"/>
            <a:r>
              <a:rPr lang="en-GB" sz="900" dirty="0">
                <a:latin typeface="Arial" panose="020B0604020202020204" pitchFamily="34" charset="0"/>
                <a:cs typeface="Arial" panose="020B0604020202020204" pitchFamily="34" charset="0"/>
              </a:rPr>
              <a:t>No					☐</a:t>
            </a:r>
          </a:p>
          <a:p>
            <a:pPr fontAlgn="base"/>
            <a:r>
              <a:rPr lang="en-GB" sz="900" dirty="0">
                <a:latin typeface="Arial" panose="020B0604020202020204" pitchFamily="34" charset="0"/>
                <a:cs typeface="Arial" panose="020B0604020202020204" pitchFamily="34" charset="0"/>
              </a:rPr>
              <a:t>Sometimes                     			☐</a:t>
            </a:r>
          </a:p>
          <a:p>
            <a:pPr fontAlgn="base"/>
            <a:endParaRPr lang="en-GB" sz="900" dirty="0">
              <a:latin typeface="Arial" panose="020B0604020202020204" pitchFamily="34" charset="0"/>
              <a:cs typeface="Arial" panose="020B0604020202020204" pitchFamily="34" charset="0"/>
            </a:endParaRPr>
          </a:p>
          <a:p>
            <a:pPr lvl="0" fontAlgn="base"/>
            <a:r>
              <a:rPr lang="en-GB" sz="900" b="1" dirty="0">
                <a:latin typeface="Arial" panose="020B0604020202020204" pitchFamily="34" charset="0"/>
                <a:cs typeface="Arial" panose="020B0604020202020204" pitchFamily="34" charset="0"/>
              </a:rPr>
              <a:t>4)How often do you buy Sarees?</a:t>
            </a:r>
            <a:endParaRPr lang="en-GB" sz="900" dirty="0">
              <a:latin typeface="Arial" panose="020B0604020202020204" pitchFamily="34" charset="0"/>
              <a:cs typeface="Arial" panose="020B0604020202020204" pitchFamily="34" charset="0"/>
            </a:endParaRPr>
          </a:p>
          <a:p>
            <a:pPr fontAlgn="base"/>
            <a:r>
              <a:rPr lang="en-GB" sz="900" dirty="0">
                <a:latin typeface="Arial" panose="020B0604020202020204" pitchFamily="34" charset="0"/>
                <a:cs typeface="Arial" panose="020B0604020202020204" pitchFamily="34" charset="0"/>
              </a:rPr>
              <a:t>Often 					☐	</a:t>
            </a:r>
          </a:p>
          <a:p>
            <a:pPr fontAlgn="base"/>
            <a:r>
              <a:rPr lang="en-GB" sz="900" dirty="0">
                <a:latin typeface="Arial" panose="020B0604020202020204" pitchFamily="34" charset="0"/>
                <a:cs typeface="Arial" panose="020B0604020202020204" pitchFamily="34" charset="0"/>
              </a:rPr>
              <a:t>Regularly				☐ 	</a:t>
            </a:r>
          </a:p>
          <a:p>
            <a:pPr fontAlgn="base"/>
            <a:r>
              <a:rPr lang="en-GB" sz="900" dirty="0">
                <a:latin typeface="Arial" panose="020B0604020202020204" pitchFamily="34" charset="0"/>
                <a:cs typeface="Arial" panose="020B0604020202020204" pitchFamily="34" charset="0"/>
              </a:rPr>
              <a:t>Occasionally				☐</a:t>
            </a:r>
          </a:p>
          <a:p>
            <a:pPr fontAlgn="base"/>
            <a:r>
              <a:rPr lang="en-GB" sz="900" dirty="0">
                <a:latin typeface="Arial" panose="020B0604020202020204" pitchFamily="34" charset="0"/>
                <a:cs typeface="Arial" panose="020B0604020202020204" pitchFamily="34" charset="0"/>
              </a:rPr>
              <a:t>Not at all 				☐</a:t>
            </a:r>
          </a:p>
          <a:p>
            <a:pPr fontAlgn="base"/>
            <a:endParaRPr lang="en-GB" sz="900" dirty="0">
              <a:latin typeface="Arial" panose="020B0604020202020204" pitchFamily="34" charset="0"/>
              <a:cs typeface="Arial" panose="020B0604020202020204" pitchFamily="34" charset="0"/>
            </a:endParaRPr>
          </a:p>
          <a:p>
            <a:pPr lvl="0" fontAlgn="base"/>
            <a:r>
              <a:rPr lang="en-GB" sz="900" b="1" dirty="0">
                <a:latin typeface="Arial" panose="020B0604020202020204" pitchFamily="34" charset="0"/>
                <a:cs typeface="Arial" panose="020B0604020202020204" pitchFamily="34" charset="0"/>
              </a:rPr>
              <a:t>5)Where would you shop to buy a saree ?  </a:t>
            </a:r>
            <a:endParaRPr lang="en-GB" sz="900" dirty="0">
              <a:latin typeface="Arial" panose="020B0604020202020204" pitchFamily="34" charset="0"/>
              <a:cs typeface="Arial" panose="020B0604020202020204" pitchFamily="34" charset="0"/>
            </a:endParaRPr>
          </a:p>
          <a:p>
            <a:pPr fontAlgn="base"/>
            <a:r>
              <a:rPr lang="en-GB" sz="900" dirty="0">
                <a:latin typeface="Arial" panose="020B0604020202020204" pitchFamily="34" charset="0"/>
                <a:cs typeface="Arial" panose="020B0604020202020204" pitchFamily="34" charset="0"/>
              </a:rPr>
              <a:t>In store 					☐</a:t>
            </a:r>
          </a:p>
          <a:p>
            <a:pPr fontAlgn="base"/>
            <a:r>
              <a:rPr lang="en-GB" sz="900" dirty="0">
                <a:latin typeface="Arial" panose="020B0604020202020204" pitchFamily="34" charset="0"/>
                <a:cs typeface="Arial" panose="020B0604020202020204" pitchFamily="34" charset="0"/>
              </a:rPr>
              <a:t>Online					☐</a:t>
            </a:r>
          </a:p>
          <a:p>
            <a:pPr fontAlgn="base"/>
            <a:r>
              <a:rPr lang="en-GB" sz="900" dirty="0">
                <a:latin typeface="Arial" panose="020B0604020202020204" pitchFamily="34" charset="0"/>
                <a:cs typeface="Arial" panose="020B0604020202020204" pitchFamily="34" charset="0"/>
              </a:rPr>
              <a:t>Not at all 				☐</a:t>
            </a:r>
          </a:p>
          <a:p>
            <a:endParaRPr lang="en-GB" dirty="0"/>
          </a:p>
        </p:txBody>
      </p:sp>
      <p:sp>
        <p:nvSpPr>
          <p:cNvPr id="7" name="Rectangle 6">
            <a:extLst>
              <a:ext uri="{FF2B5EF4-FFF2-40B4-BE49-F238E27FC236}">
                <a16:creationId xmlns:a16="http://schemas.microsoft.com/office/drawing/2014/main" xmlns="" id="{3F89AEF2-7485-4B56-9BF6-66C3BB7D9091}"/>
              </a:ext>
            </a:extLst>
          </p:cNvPr>
          <p:cNvSpPr/>
          <p:nvPr/>
        </p:nvSpPr>
        <p:spPr>
          <a:xfrm>
            <a:off x="3352800" y="2095925"/>
            <a:ext cx="5486399" cy="4529445"/>
          </a:xfrm>
          <a:prstGeom prst="rect">
            <a:avLst/>
          </a:prstGeom>
        </p:spPr>
        <p:txBody>
          <a:bodyPr wrap="square">
            <a:spAutoFit/>
          </a:bodyPr>
          <a:lstStyle/>
          <a:p>
            <a:pPr lvl="0" algn="just" fontAlgn="base">
              <a:spcAft>
                <a:spcPts val="0"/>
              </a:spcAft>
            </a:pPr>
            <a:r>
              <a:rPr lang="en-GB" sz="900" b="1" dirty="0">
                <a:latin typeface="Arial" panose="020B0604020202020204" pitchFamily="34" charset="0"/>
                <a:ea typeface="Times New Roman" panose="02020603050405020304" pitchFamily="18" charset="0"/>
                <a:cs typeface="Arial" panose="020B0604020202020204" pitchFamily="34" charset="0"/>
              </a:rPr>
              <a:t>6)Have you shopped at </a:t>
            </a:r>
            <a:r>
              <a:rPr lang="en-GB" sz="900" b="1" dirty="0" err="1">
                <a:latin typeface="Arial" panose="020B0604020202020204" pitchFamily="34" charset="0"/>
                <a:ea typeface="Times New Roman" panose="02020603050405020304" pitchFamily="18" charset="0"/>
                <a:cs typeface="Arial" panose="020B0604020202020204" pitchFamily="34" charset="0"/>
              </a:rPr>
              <a:t>Afiz</a:t>
            </a:r>
            <a:r>
              <a:rPr lang="en-GB" sz="900" b="1" dirty="0">
                <a:latin typeface="Arial" panose="020B0604020202020204" pitchFamily="34" charset="0"/>
                <a:ea typeface="Times New Roman" panose="02020603050405020304" pitchFamily="18" charset="0"/>
                <a:cs typeface="Arial" panose="020B0604020202020204" pitchFamily="34" charset="0"/>
              </a:rPr>
              <a:t> Boutique before? </a:t>
            </a:r>
            <a:endParaRPr lang="en-GB" sz="900" dirty="0">
              <a:latin typeface="Arial" panose="020B0604020202020204" pitchFamily="34" charset="0"/>
              <a:ea typeface="Times New Roman" panose="02020603050405020304" pitchFamily="18" charset="0"/>
              <a:cs typeface="Arial" panose="020B0604020202020204" pitchFamily="34" charset="0"/>
            </a:endParaRPr>
          </a:p>
          <a:p>
            <a:pPr indent="457200" algn="just">
              <a:spcBef>
                <a:spcPts val="300"/>
              </a:spcBef>
              <a:spcAft>
                <a:spcPts val="300"/>
              </a:spcAft>
            </a:pPr>
            <a:r>
              <a:rPr lang="en-GB" sz="900" dirty="0">
                <a:latin typeface="Arial" panose="020B0604020202020204" pitchFamily="34" charset="0"/>
                <a:ea typeface="Times New Roman" panose="02020603050405020304" pitchFamily="18" charset="0"/>
                <a:cs typeface="Arial" panose="020B0604020202020204" pitchFamily="34" charset="0"/>
              </a:rPr>
              <a:t>Yes 					</a:t>
            </a:r>
            <a:r>
              <a:rPr lang="en-GB" sz="900" dirty="0">
                <a:latin typeface="Arial" panose="020B0604020202020204" pitchFamily="34" charset="0"/>
                <a:ea typeface="MS Gothic" panose="020B0609070205080204" pitchFamily="49" charset="-128"/>
                <a:cs typeface="Arial" panose="020B0604020202020204" pitchFamily="34" charset="0"/>
              </a:rPr>
              <a:t>☐</a:t>
            </a:r>
            <a:endParaRPr lang="en-GB" sz="900" dirty="0">
              <a:latin typeface="Arial" panose="020B0604020202020204" pitchFamily="34" charset="0"/>
              <a:ea typeface="Times New Roman" panose="02020603050405020304" pitchFamily="18" charset="0"/>
              <a:cs typeface="Arial" panose="020B0604020202020204" pitchFamily="34" charset="0"/>
            </a:endParaRPr>
          </a:p>
          <a:p>
            <a:pPr indent="457200" algn="just">
              <a:spcBef>
                <a:spcPts val="300"/>
              </a:spcBef>
              <a:spcAft>
                <a:spcPts val="300"/>
              </a:spcAft>
            </a:pPr>
            <a:r>
              <a:rPr lang="en-GB" sz="900" dirty="0">
                <a:latin typeface="Arial" panose="020B0604020202020204" pitchFamily="34" charset="0"/>
                <a:ea typeface="Times New Roman" panose="02020603050405020304" pitchFamily="18" charset="0"/>
                <a:cs typeface="Arial" panose="020B0604020202020204" pitchFamily="34" charset="0"/>
              </a:rPr>
              <a:t>No 					</a:t>
            </a:r>
            <a:r>
              <a:rPr lang="en-GB" sz="900" dirty="0">
                <a:latin typeface="Arial" panose="020B0604020202020204" pitchFamily="34" charset="0"/>
                <a:ea typeface="MS Gothic" panose="020B0609070205080204" pitchFamily="49" charset="-128"/>
                <a:cs typeface="Arial" panose="020B0604020202020204" pitchFamily="34" charset="0"/>
              </a:rPr>
              <a:t>☐</a:t>
            </a:r>
            <a:endParaRPr lang="en-GB" sz="900" dirty="0">
              <a:latin typeface="Arial" panose="020B0604020202020204" pitchFamily="34" charset="0"/>
              <a:ea typeface="Times New Roman" panose="02020603050405020304" pitchFamily="18" charset="0"/>
              <a:cs typeface="Arial" panose="020B0604020202020204" pitchFamily="34" charset="0"/>
            </a:endParaRPr>
          </a:p>
          <a:p>
            <a:pPr indent="457200" algn="just">
              <a:spcBef>
                <a:spcPts val="300"/>
              </a:spcBef>
              <a:spcAft>
                <a:spcPts val="300"/>
              </a:spcAft>
            </a:pPr>
            <a:r>
              <a:rPr lang="en-GB" sz="900" dirty="0">
                <a:latin typeface="Arial" panose="020B0604020202020204" pitchFamily="34" charset="0"/>
                <a:ea typeface="Times New Roman" panose="02020603050405020304" pitchFamily="18" charset="0"/>
                <a:cs typeface="Arial" panose="020B0604020202020204" pitchFamily="34" charset="0"/>
              </a:rPr>
              <a:t>Once Before 				</a:t>
            </a:r>
            <a:r>
              <a:rPr lang="en-GB" sz="900" dirty="0">
                <a:latin typeface="Arial" panose="020B0604020202020204" pitchFamily="34" charset="0"/>
                <a:ea typeface="MS Gothic" panose="020B0609070205080204" pitchFamily="49" charset="-128"/>
                <a:cs typeface="Arial" panose="020B0604020202020204" pitchFamily="34" charset="0"/>
              </a:rPr>
              <a:t>☐</a:t>
            </a:r>
          </a:p>
          <a:p>
            <a:pPr indent="457200" algn="just">
              <a:spcBef>
                <a:spcPts val="300"/>
              </a:spcBef>
              <a:spcAft>
                <a:spcPts val="300"/>
              </a:spcAft>
            </a:pPr>
            <a:r>
              <a:rPr lang="en-GB" sz="900" dirty="0">
                <a:latin typeface="Arial" panose="020B0604020202020204" pitchFamily="34" charset="0"/>
                <a:ea typeface="Times New Roman" panose="02020603050405020304" pitchFamily="18" charset="0"/>
                <a:cs typeface="Arial" panose="020B0604020202020204" pitchFamily="34" charset="0"/>
              </a:rPr>
              <a:t>Never 					</a:t>
            </a:r>
            <a:r>
              <a:rPr lang="en-GB" sz="900" dirty="0">
                <a:latin typeface="Arial" panose="020B0604020202020204" pitchFamily="34" charset="0"/>
                <a:ea typeface="MS Gothic" panose="020B0609070205080204" pitchFamily="49" charset="-128"/>
                <a:cs typeface="Arial" panose="020B0604020202020204" pitchFamily="34" charset="0"/>
              </a:rPr>
              <a:t>☐</a:t>
            </a:r>
            <a:r>
              <a:rPr lang="en-GB" sz="900" dirty="0">
                <a:latin typeface="Arial" panose="020B0604020202020204" pitchFamily="34" charset="0"/>
                <a:ea typeface="Times New Roman" panose="02020603050405020304" pitchFamily="18" charset="0"/>
                <a:cs typeface="Arial" panose="020B0604020202020204" pitchFamily="34" charset="0"/>
              </a:rPr>
              <a:t> </a:t>
            </a:r>
          </a:p>
          <a:p>
            <a:pPr indent="457200" algn="just">
              <a:spcBef>
                <a:spcPts val="300"/>
              </a:spcBef>
              <a:spcAft>
                <a:spcPts val="300"/>
              </a:spcAft>
            </a:pPr>
            <a:endParaRPr lang="en-GB" sz="900" dirty="0">
              <a:latin typeface="Arial" panose="020B0604020202020204" pitchFamily="34" charset="0"/>
              <a:ea typeface="Times New Roman" panose="02020603050405020304" pitchFamily="18" charset="0"/>
              <a:cs typeface="Arial" panose="020B0604020202020204" pitchFamily="34" charset="0"/>
            </a:endParaRPr>
          </a:p>
          <a:p>
            <a:pPr lvl="0" algn="just">
              <a:spcAft>
                <a:spcPts val="800"/>
              </a:spcAft>
            </a:pPr>
            <a:r>
              <a:rPr lang="en-GB" sz="900" b="1" dirty="0">
                <a:latin typeface="Arial" panose="020B0604020202020204" pitchFamily="34" charset="0"/>
                <a:ea typeface="Calibri" panose="020F0502020204030204" pitchFamily="34" charset="0"/>
                <a:cs typeface="Arial" panose="020B0604020202020204" pitchFamily="34" charset="0"/>
              </a:rPr>
              <a:t>7)Have you ever experienced any issues with our service? </a:t>
            </a:r>
            <a:endParaRPr lang="en-GB" sz="900" dirty="0">
              <a:latin typeface="Arial" panose="020B0604020202020204" pitchFamily="34" charset="0"/>
              <a:ea typeface="Calibri" panose="020F0502020204030204" pitchFamily="34" charset="0"/>
              <a:cs typeface="Arial" panose="020B0604020202020204" pitchFamily="34" charset="0"/>
            </a:endParaRPr>
          </a:p>
          <a:p>
            <a:pPr indent="457200" algn="just">
              <a:spcBef>
                <a:spcPts val="300"/>
              </a:spcBef>
              <a:spcAft>
                <a:spcPts val="300"/>
              </a:spcAft>
            </a:pPr>
            <a:r>
              <a:rPr lang="en-GB" sz="900" dirty="0">
                <a:latin typeface="Arial" panose="020B0604020202020204" pitchFamily="34" charset="0"/>
                <a:ea typeface="Times New Roman" panose="02020603050405020304" pitchFamily="18" charset="0"/>
                <a:cs typeface="Arial" panose="020B0604020202020204" pitchFamily="34" charset="0"/>
              </a:rPr>
              <a:t>Yes 					</a:t>
            </a:r>
            <a:r>
              <a:rPr lang="en-GB" sz="900" dirty="0">
                <a:latin typeface="Arial" panose="020B0604020202020204" pitchFamily="34" charset="0"/>
                <a:ea typeface="MS Gothic" panose="020B0609070205080204" pitchFamily="49" charset="-128"/>
                <a:cs typeface="Arial" panose="020B0604020202020204" pitchFamily="34" charset="0"/>
              </a:rPr>
              <a:t>☐</a:t>
            </a:r>
            <a:r>
              <a:rPr lang="en-GB" sz="900" dirty="0">
                <a:latin typeface="Arial" panose="020B0604020202020204" pitchFamily="34" charset="0"/>
                <a:ea typeface="Times New Roman" panose="02020603050405020304" pitchFamily="18" charset="0"/>
                <a:cs typeface="Arial" panose="020B0604020202020204" pitchFamily="34" charset="0"/>
              </a:rPr>
              <a:t>		 </a:t>
            </a:r>
          </a:p>
          <a:p>
            <a:pPr indent="457200" algn="just">
              <a:spcBef>
                <a:spcPts val="300"/>
              </a:spcBef>
              <a:spcAft>
                <a:spcPts val="300"/>
              </a:spcAft>
            </a:pPr>
            <a:r>
              <a:rPr lang="en-GB" sz="900" dirty="0">
                <a:latin typeface="Arial" panose="020B0604020202020204" pitchFamily="34" charset="0"/>
                <a:ea typeface="Times New Roman" panose="02020603050405020304" pitchFamily="18" charset="0"/>
                <a:cs typeface="Arial" panose="020B0604020202020204" pitchFamily="34" charset="0"/>
              </a:rPr>
              <a:t>No					</a:t>
            </a:r>
            <a:r>
              <a:rPr lang="en-GB" sz="900" dirty="0">
                <a:latin typeface="Arial" panose="020B0604020202020204" pitchFamily="34" charset="0"/>
                <a:ea typeface="MS Gothic" panose="020B0609070205080204" pitchFamily="49" charset="-128"/>
                <a:cs typeface="Arial" panose="020B0604020202020204" pitchFamily="34" charset="0"/>
              </a:rPr>
              <a:t>☐</a:t>
            </a:r>
          </a:p>
          <a:p>
            <a:pPr indent="457200" algn="just">
              <a:spcBef>
                <a:spcPts val="300"/>
              </a:spcBef>
              <a:spcAft>
                <a:spcPts val="300"/>
              </a:spcAft>
            </a:pPr>
            <a:endParaRPr lang="en-GB" sz="900" dirty="0">
              <a:latin typeface="Arial" panose="020B0604020202020204" pitchFamily="34" charset="0"/>
              <a:ea typeface="Times New Roman" panose="02020603050405020304" pitchFamily="18" charset="0"/>
              <a:cs typeface="Arial" panose="020B0604020202020204" pitchFamily="34" charset="0"/>
            </a:endParaRPr>
          </a:p>
          <a:p>
            <a:pPr lvl="0" algn="just">
              <a:spcAft>
                <a:spcPts val="800"/>
              </a:spcAft>
            </a:pPr>
            <a:r>
              <a:rPr lang="en-GB" sz="900" b="1" dirty="0">
                <a:latin typeface="Arial" panose="020B0604020202020204" pitchFamily="34" charset="0"/>
                <a:ea typeface="Calibri" panose="020F0502020204030204" pitchFamily="34" charset="0"/>
                <a:cs typeface="Arial" panose="020B0604020202020204" pitchFamily="34" charset="0"/>
              </a:rPr>
              <a:t>8)How Much would you be willing to pay?</a:t>
            </a:r>
            <a:endParaRPr lang="en-GB" sz="900" dirty="0">
              <a:latin typeface="Arial" panose="020B0604020202020204" pitchFamily="34" charset="0"/>
              <a:ea typeface="Calibri" panose="020F0502020204030204" pitchFamily="34" charset="0"/>
              <a:cs typeface="Arial" panose="020B0604020202020204" pitchFamily="34" charset="0"/>
            </a:endParaRPr>
          </a:p>
          <a:p>
            <a:pPr indent="457200">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low					</a:t>
            </a:r>
            <a:r>
              <a:rPr lang="en-GB" sz="900" dirty="0">
                <a:latin typeface="Arial" panose="020B0604020202020204" pitchFamily="34" charset="0"/>
                <a:ea typeface="MS Gothic" panose="020B0609070205080204" pitchFamily="49" charset="-128"/>
                <a:cs typeface="Arial" panose="020B0604020202020204" pitchFamily="34" charset="0"/>
              </a:rPr>
              <a:t>☐</a:t>
            </a:r>
            <a:endParaRPr lang="en-GB" sz="900" dirty="0">
              <a:latin typeface="Arial" panose="020B0604020202020204" pitchFamily="34" charset="0"/>
              <a:ea typeface="Calibri" panose="020F0502020204030204" pitchFamily="34" charset="0"/>
              <a:cs typeface="Arial" panose="020B0604020202020204" pitchFamily="34" charset="0"/>
            </a:endParaRPr>
          </a:p>
          <a:p>
            <a:pPr indent="457200">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Medium 					</a:t>
            </a:r>
            <a:r>
              <a:rPr lang="en-GB" sz="900" dirty="0">
                <a:latin typeface="Arial" panose="020B0604020202020204" pitchFamily="34" charset="0"/>
                <a:ea typeface="MS Gothic" panose="020B0609070205080204" pitchFamily="49" charset="-128"/>
                <a:cs typeface="Arial" panose="020B0604020202020204" pitchFamily="34" charset="0"/>
              </a:rPr>
              <a:t>☐</a:t>
            </a:r>
          </a:p>
          <a:p>
            <a:pPr indent="457200">
              <a:spcAft>
                <a:spcPts val="800"/>
              </a:spcAft>
            </a:pPr>
            <a:r>
              <a:rPr lang="en-GB" sz="900" dirty="0">
                <a:latin typeface="Arial" panose="020B0604020202020204" pitchFamily="34" charset="0"/>
                <a:ea typeface="Calibri" panose="020F0502020204030204" pitchFamily="34" charset="0"/>
                <a:cs typeface="Arial" panose="020B0604020202020204" pitchFamily="34" charset="0"/>
              </a:rPr>
              <a:t>High					</a:t>
            </a:r>
            <a:r>
              <a:rPr lang="en-GB" sz="900" dirty="0">
                <a:latin typeface="Arial" panose="020B0604020202020204" pitchFamily="34" charset="0"/>
                <a:ea typeface="MS Gothic" panose="020B0609070205080204" pitchFamily="49" charset="-128"/>
                <a:cs typeface="Arial" panose="020B0604020202020204" pitchFamily="34" charset="0"/>
              </a:rPr>
              <a:t>☐</a:t>
            </a:r>
            <a:endParaRPr lang="en-GB" sz="900" dirty="0">
              <a:latin typeface="Arial" panose="020B0604020202020204" pitchFamily="34" charset="0"/>
              <a:ea typeface="Calibri" panose="020F0502020204030204" pitchFamily="34" charset="0"/>
              <a:cs typeface="Arial" panose="020B0604020202020204" pitchFamily="34" charset="0"/>
            </a:endParaRPr>
          </a:p>
          <a:p>
            <a:pPr lvl="0"/>
            <a:r>
              <a:rPr lang="en-GB" sz="900" b="1" dirty="0">
                <a:latin typeface="Arial" panose="020B0604020202020204" pitchFamily="34" charset="0"/>
                <a:cs typeface="Arial" panose="020B0604020202020204" pitchFamily="34" charset="0"/>
              </a:rPr>
              <a:t>9)Do you find </a:t>
            </a:r>
            <a:r>
              <a:rPr lang="en-GB" sz="900" b="1" dirty="0" err="1">
                <a:latin typeface="Arial" panose="020B0604020202020204" pitchFamily="34" charset="0"/>
                <a:cs typeface="Arial" panose="020B0604020202020204" pitchFamily="34" charset="0"/>
              </a:rPr>
              <a:t>Afiz</a:t>
            </a:r>
            <a:r>
              <a:rPr lang="en-GB" sz="900" b="1" dirty="0">
                <a:latin typeface="Arial" panose="020B0604020202020204" pitchFamily="34" charset="0"/>
                <a:cs typeface="Arial" panose="020B0604020202020204" pitchFamily="34" charset="0"/>
              </a:rPr>
              <a:t> is reasonable in price?</a:t>
            </a: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	Yes	 				☐</a:t>
            </a:r>
          </a:p>
          <a:p>
            <a:r>
              <a:rPr lang="en-GB" sz="900" dirty="0">
                <a:latin typeface="Arial" panose="020B0604020202020204" pitchFamily="34" charset="0"/>
                <a:cs typeface="Arial" panose="020B0604020202020204" pitchFamily="34" charset="0"/>
              </a:rPr>
              <a:t>	No					☐</a:t>
            </a:r>
          </a:p>
          <a:p>
            <a:endParaRPr lang="en-GB" sz="900" dirty="0">
              <a:latin typeface="Arial" panose="020B0604020202020204" pitchFamily="34" charset="0"/>
              <a:cs typeface="Arial" panose="020B0604020202020204" pitchFamily="34" charset="0"/>
            </a:endParaRPr>
          </a:p>
          <a:p>
            <a:pPr lvl="0"/>
            <a:r>
              <a:rPr lang="en-GB" sz="900" b="1" dirty="0">
                <a:latin typeface="Arial" panose="020B0604020202020204" pitchFamily="34" charset="0"/>
                <a:cs typeface="Arial" panose="020B0604020202020204" pitchFamily="34" charset="0"/>
              </a:rPr>
              <a:t>10)Would you find it easier to shop online with </a:t>
            </a:r>
            <a:r>
              <a:rPr lang="en-GB" sz="900" b="1" dirty="0" err="1">
                <a:latin typeface="Arial" panose="020B0604020202020204" pitchFamily="34" charset="0"/>
                <a:cs typeface="Arial" panose="020B0604020202020204" pitchFamily="34" charset="0"/>
              </a:rPr>
              <a:t>Afiz</a:t>
            </a:r>
            <a:r>
              <a:rPr lang="en-GB" sz="900" b="1" dirty="0">
                <a:latin typeface="Arial" panose="020B0604020202020204" pitchFamily="34" charset="0"/>
                <a:cs typeface="Arial" panose="020B0604020202020204" pitchFamily="34" charset="0"/>
              </a:rPr>
              <a:t> Boutique? </a:t>
            </a:r>
          </a:p>
          <a:p>
            <a:pPr lvl="0"/>
            <a:endParaRPr lang="en-GB" sz="900"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Yes 					</a:t>
            </a:r>
            <a:r>
              <a:rPr lang="en-GB" sz="900" dirty="0">
                <a:latin typeface="Arial" panose="020B0604020202020204" pitchFamily="34" charset="0"/>
                <a:cs typeface="Arial" panose="020B0604020202020204" pitchFamily="34" charset="0"/>
              </a:rPr>
              <a:t>	☐</a:t>
            </a:r>
            <a:r>
              <a:rPr lang="en-GB" sz="900" b="1" dirty="0">
                <a:latin typeface="Arial" panose="020B0604020202020204" pitchFamily="34" charset="0"/>
                <a:cs typeface="Arial" panose="020B0604020202020204" pitchFamily="34" charset="0"/>
              </a:rPr>
              <a:t> </a:t>
            </a:r>
            <a:endParaRPr lang="en-GB" sz="900"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No					</a:t>
            </a:r>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a:t>
            </a:r>
          </a:p>
          <a:p>
            <a:pPr lvl="0"/>
            <a:r>
              <a:rPr lang="en-GB" sz="800" dirty="0">
                <a:latin typeface="Arial" panose="020B0604020202020204" pitchFamily="34" charset="0"/>
                <a:ea typeface="Calibri" panose="020F0502020204030204" pitchFamily="34" charset="0"/>
                <a:cs typeface="Arial" panose="020B0604020202020204" pitchFamily="34" charset="0"/>
              </a:rPr>
              <a:t>				</a:t>
            </a:r>
            <a:endParaRPr lang="en-GB" sz="8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Rectangle 7">
            <a:extLst>
              <a:ext uri="{FF2B5EF4-FFF2-40B4-BE49-F238E27FC236}">
                <a16:creationId xmlns:a16="http://schemas.microsoft.com/office/drawing/2014/main" xmlns="" id="{4C18E10F-493A-4B66-945D-E6AD8463A1B2}"/>
              </a:ext>
            </a:extLst>
          </p:cNvPr>
          <p:cNvSpPr/>
          <p:nvPr/>
        </p:nvSpPr>
        <p:spPr>
          <a:xfrm>
            <a:off x="6979920" y="2095925"/>
            <a:ext cx="5486399" cy="1461939"/>
          </a:xfrm>
          <a:prstGeom prst="rect">
            <a:avLst/>
          </a:prstGeom>
        </p:spPr>
        <p:txBody>
          <a:bodyPr wrap="square">
            <a:spAutoFit/>
          </a:bodyPr>
          <a:lstStyle/>
          <a:p>
            <a:pPr lvl="0"/>
            <a:r>
              <a:rPr lang="en-GB" sz="900" b="1" dirty="0">
                <a:solidFill>
                  <a:prstClr val="black"/>
                </a:solidFill>
                <a:latin typeface="Arial" panose="020B0604020202020204" pitchFamily="34" charset="0"/>
                <a:cs typeface="Arial" panose="020B0604020202020204" pitchFamily="34" charset="0"/>
              </a:rPr>
              <a:t>11))Would you improve anything?</a:t>
            </a:r>
            <a:endParaRPr lang="en-GB" sz="900" dirty="0">
              <a:solidFill>
                <a:prstClr val="black"/>
              </a:solidFill>
              <a:latin typeface="Arial" panose="020B0604020202020204" pitchFamily="34" charset="0"/>
              <a:cs typeface="Arial" panose="020B0604020202020204" pitchFamily="34" charset="0"/>
            </a:endParaRPr>
          </a:p>
          <a:p>
            <a:pPr lvl="0"/>
            <a:r>
              <a:rPr lang="en-GB" sz="900" dirty="0">
                <a:solidFill>
                  <a:prstClr val="black"/>
                </a:solidFill>
                <a:latin typeface="Arial" panose="020B0604020202020204" pitchFamily="34" charset="0"/>
                <a:cs typeface="Arial" panose="020B0604020202020204" pitchFamily="34" charset="0"/>
              </a:rPr>
              <a:t>…...................................................................................................................</a:t>
            </a:r>
          </a:p>
          <a:p>
            <a:pPr lvl="0"/>
            <a:r>
              <a:rPr lang="en-GB" sz="900" dirty="0">
                <a:solidFill>
                  <a:prstClr val="black"/>
                </a:solidFill>
                <a:latin typeface="Arial" panose="020B0604020202020204" pitchFamily="34" charset="0"/>
                <a:cs typeface="Arial" panose="020B0604020202020204" pitchFamily="34" charset="0"/>
              </a:rPr>
              <a:t>…...................................................................................................................</a:t>
            </a:r>
          </a:p>
          <a:p>
            <a:pPr lvl="0"/>
            <a:endParaRPr lang="en-GB" sz="900" dirty="0">
              <a:solidFill>
                <a:prstClr val="black"/>
              </a:solidFill>
              <a:latin typeface="Arial" panose="020B0604020202020204" pitchFamily="34" charset="0"/>
              <a:cs typeface="Arial" panose="020B0604020202020204" pitchFamily="34" charset="0"/>
            </a:endParaRPr>
          </a:p>
          <a:p>
            <a:pPr lvl="0"/>
            <a:r>
              <a:rPr lang="en-GB" sz="900" dirty="0">
                <a:solidFill>
                  <a:prstClr val="black"/>
                </a:solidFill>
                <a:latin typeface="Arial" panose="020B0604020202020204" pitchFamily="34" charset="0"/>
                <a:cs typeface="Arial" panose="020B0604020202020204" pitchFamily="34" charset="0"/>
              </a:rPr>
              <a:t>If you wish to add your email Address and contact information to stay alert for promotional offers</a:t>
            </a:r>
          </a:p>
          <a:p>
            <a:pPr lvl="0"/>
            <a:endParaRPr lang="en-GB" sz="900" dirty="0">
              <a:solidFill>
                <a:prstClr val="black"/>
              </a:solidFill>
              <a:latin typeface="Arial" panose="020B0604020202020204" pitchFamily="34" charset="0"/>
              <a:cs typeface="Arial" panose="020B0604020202020204" pitchFamily="34" charset="0"/>
            </a:endParaRPr>
          </a:p>
          <a:p>
            <a:pPr lvl="0"/>
            <a:r>
              <a:rPr lang="en-GB" sz="900" dirty="0">
                <a:solidFill>
                  <a:prstClr val="black"/>
                </a:solidFill>
                <a:latin typeface="Arial" panose="020B0604020202020204" pitchFamily="34" charset="0"/>
                <a:cs typeface="Arial" panose="020B0604020202020204" pitchFamily="34" charset="0"/>
              </a:rPr>
              <a:t> Email address ………………………………………………………………………</a:t>
            </a:r>
          </a:p>
          <a:p>
            <a:pPr lvl="0"/>
            <a:r>
              <a:rPr lang="en-GB" sz="900" dirty="0">
                <a:solidFill>
                  <a:prstClr val="black"/>
                </a:solidFill>
                <a:latin typeface="Arial" panose="020B0604020202020204" pitchFamily="34" charset="0"/>
                <a:cs typeface="Arial" panose="020B0604020202020204" pitchFamily="34" charset="0"/>
              </a:rPr>
              <a:t>Contact Number …………………………………………………………………….</a:t>
            </a:r>
          </a:p>
          <a:p>
            <a:pPr lvl="0"/>
            <a:r>
              <a:rPr lang="en-GB" sz="900" dirty="0">
                <a:solidFill>
                  <a:prstClr val="black"/>
                </a:solidFill>
                <a:latin typeface="Arial" panose="020B0604020202020204" pitchFamily="34" charset="0"/>
                <a:cs typeface="Arial" panose="020B0604020202020204" pitchFamily="34" charset="0"/>
              </a:rPr>
              <a:t> </a:t>
            </a:r>
          </a:p>
          <a:p>
            <a:pPr lvl="0" indent="457200">
              <a:spcAft>
                <a:spcPts val="800"/>
              </a:spcAft>
            </a:pPr>
            <a:r>
              <a:rPr lang="en-GB" sz="800" dirty="0">
                <a:solidFill>
                  <a:prstClr val="black"/>
                </a:solidFill>
                <a:latin typeface="Arial" panose="020B0604020202020204" pitchFamily="34" charset="0"/>
                <a:ea typeface="Calibri" panose="020F0502020204030204" pitchFamily="34" charset="0"/>
                <a:cs typeface="Arial" panose="020B0604020202020204" pitchFamily="34" charset="0"/>
              </a:rPr>
              <a:t>	</a:t>
            </a:r>
            <a:endParaRPr lang="en-GB" dirty="0"/>
          </a:p>
        </p:txBody>
      </p:sp>
      <p:sp>
        <p:nvSpPr>
          <p:cNvPr id="9" name="Rectangle 8">
            <a:extLst>
              <a:ext uri="{FF2B5EF4-FFF2-40B4-BE49-F238E27FC236}">
                <a16:creationId xmlns:a16="http://schemas.microsoft.com/office/drawing/2014/main" xmlns="" id="{A2011F8D-1460-4F6E-A6FD-7E9D1A54E3B7}"/>
              </a:ext>
            </a:extLst>
          </p:cNvPr>
          <p:cNvSpPr/>
          <p:nvPr/>
        </p:nvSpPr>
        <p:spPr>
          <a:xfrm>
            <a:off x="8146366" y="5737949"/>
            <a:ext cx="3690425" cy="954107"/>
          </a:xfrm>
          <a:prstGeom prst="rect">
            <a:avLst/>
          </a:prstGeom>
        </p:spPr>
        <p:txBody>
          <a:bodyPr wrap="square">
            <a:spAutoFit/>
          </a:bodyPr>
          <a:lstStyle/>
          <a:p>
            <a:pPr lvl="0"/>
            <a:r>
              <a:rPr lang="en-GB" sz="1400" dirty="0">
                <a:solidFill>
                  <a:prstClr val="black"/>
                </a:solidFill>
                <a:latin typeface="Arial" panose="020B0604020202020204" pitchFamily="34" charset="0"/>
                <a:cs typeface="Arial" panose="020B0604020202020204" pitchFamily="34" charset="0"/>
              </a:rPr>
              <a:t>Thankyou for filling out our questionnaire please accepted this 5% off any saree online as a thankyou gift. </a:t>
            </a:r>
          </a:p>
          <a:p>
            <a:pPr lvl="0"/>
            <a:r>
              <a:rPr lang="en-GB" sz="1400" dirty="0" err="1">
                <a:solidFill>
                  <a:prstClr val="black"/>
                </a:solidFill>
                <a:latin typeface="Arial" panose="020B0604020202020204" pitchFamily="34" charset="0"/>
                <a:cs typeface="Arial" panose="020B0604020202020204" pitchFamily="34" charset="0"/>
              </a:rPr>
              <a:t>Afiz</a:t>
            </a:r>
            <a:r>
              <a:rPr lang="en-GB" sz="1400" dirty="0">
                <a:solidFill>
                  <a:prstClr val="black"/>
                </a:solidFill>
                <a:latin typeface="Arial" panose="020B0604020202020204" pitchFamily="34" charset="0"/>
                <a:cs typeface="Arial" panose="020B0604020202020204" pitchFamily="34" charset="0"/>
              </a:rPr>
              <a:t> Boutique</a:t>
            </a:r>
          </a:p>
        </p:txBody>
      </p:sp>
      <p:sp>
        <p:nvSpPr>
          <p:cNvPr id="10" name="TextBox 9">
            <a:extLst>
              <a:ext uri="{FF2B5EF4-FFF2-40B4-BE49-F238E27FC236}">
                <a16:creationId xmlns:a16="http://schemas.microsoft.com/office/drawing/2014/main" xmlns="" id="{272830FA-9173-4C52-B8EF-0285BE25DBF6}"/>
              </a:ext>
            </a:extLst>
          </p:cNvPr>
          <p:cNvSpPr txBox="1"/>
          <p:nvPr/>
        </p:nvSpPr>
        <p:spPr>
          <a:xfrm>
            <a:off x="6095999" y="-55946"/>
            <a:ext cx="5015132" cy="707886"/>
          </a:xfrm>
          <a:prstGeom prst="rect">
            <a:avLst/>
          </a:prstGeom>
          <a:noFill/>
        </p:spPr>
        <p:txBody>
          <a:bodyPr wrap="square" rtlCol="0">
            <a:spAutoFit/>
          </a:bodyPr>
          <a:lstStyle/>
          <a:p>
            <a:r>
              <a:rPr lang="en-GB" sz="4000" dirty="0">
                <a:solidFill>
                  <a:schemeClr val="accent2"/>
                </a:solidFill>
                <a:latin typeface="Arial" panose="020B0604020202020204" pitchFamily="34" charset="0"/>
                <a:cs typeface="Arial" panose="020B0604020202020204" pitchFamily="34" charset="0"/>
              </a:rPr>
              <a:t>Questionnaire</a:t>
            </a:r>
            <a:endParaRPr lang="en-GB" sz="4000" dirty="0">
              <a:solidFill>
                <a:schemeClr val="accent2"/>
              </a:solidFill>
            </a:endParaRPr>
          </a:p>
        </p:txBody>
      </p:sp>
    </p:spTree>
    <p:extLst>
      <p:ext uri="{BB962C8B-B14F-4D97-AF65-F5344CB8AC3E}">
        <p14:creationId xmlns:p14="http://schemas.microsoft.com/office/powerpoint/2010/main" xmlns="" val="1539587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31485E-6E2C-4427-9305-619E674E9861}"/>
              </a:ext>
            </a:extLst>
          </p:cNvPr>
          <p:cNvSpPr>
            <a:spLocks noGrp="1"/>
          </p:cNvSpPr>
          <p:nvPr>
            <p:ph type="title"/>
          </p:nvPr>
        </p:nvSpPr>
        <p:spPr>
          <a:xfrm>
            <a:off x="167668" y="204865"/>
            <a:ext cx="8596668" cy="881575"/>
          </a:xfrm>
        </p:spPr>
        <p:txBody>
          <a:bodyPr>
            <a:normAutofit fontScale="90000"/>
          </a:bodyPr>
          <a:lstStyle/>
          <a:p>
            <a:r>
              <a:rPr lang="en-GB" dirty="0">
                <a:solidFill>
                  <a:schemeClr val="accent2"/>
                </a:solidFill>
                <a:latin typeface="Arial" panose="020B0604020202020204" pitchFamily="34" charset="0"/>
                <a:cs typeface="Arial" panose="020B0604020202020204" pitchFamily="34" charset="0"/>
              </a:rPr>
              <a:t>Questionnaire Audit </a:t>
            </a:r>
            <a:r>
              <a:rPr lang="en-GB" dirty="0">
                <a:solidFill>
                  <a:schemeClr val="accent2"/>
                </a:solidFill>
              </a:rPr>
              <a:t/>
            </a:r>
            <a:br>
              <a:rPr lang="en-GB" dirty="0">
                <a:solidFill>
                  <a:schemeClr val="accent2"/>
                </a:solidFill>
              </a:rPr>
            </a:br>
            <a:endParaRPr lang="en-GB" dirty="0"/>
          </a:p>
        </p:txBody>
      </p:sp>
      <p:pic>
        <p:nvPicPr>
          <p:cNvPr id="4" name="Picture 3">
            <a:extLst>
              <a:ext uri="{FF2B5EF4-FFF2-40B4-BE49-F238E27FC236}">
                <a16:creationId xmlns:a16="http://schemas.microsoft.com/office/drawing/2014/main" xmlns="" id="{9097D227-7F62-4F06-9B3B-89D2F8A38730}"/>
              </a:ext>
            </a:extLst>
          </p:cNvPr>
          <p:cNvPicPr>
            <a:picLocks noChangeAspect="1"/>
          </p:cNvPicPr>
          <p:nvPr/>
        </p:nvPicPr>
        <p:blipFill>
          <a:blip r:embed="rId2"/>
          <a:stretch>
            <a:fillRect/>
          </a:stretch>
        </p:blipFill>
        <p:spPr>
          <a:xfrm>
            <a:off x="617763" y="1086440"/>
            <a:ext cx="3011685" cy="2298391"/>
          </a:xfrm>
          <a:prstGeom prst="rect">
            <a:avLst/>
          </a:prstGeom>
        </p:spPr>
      </p:pic>
      <p:pic>
        <p:nvPicPr>
          <p:cNvPr id="5" name="Picture 4">
            <a:extLst>
              <a:ext uri="{FF2B5EF4-FFF2-40B4-BE49-F238E27FC236}">
                <a16:creationId xmlns:a16="http://schemas.microsoft.com/office/drawing/2014/main" xmlns="" id="{AAC31F1E-2ED9-4831-B913-2F354FA83F22}"/>
              </a:ext>
            </a:extLst>
          </p:cNvPr>
          <p:cNvPicPr>
            <a:picLocks noChangeAspect="1"/>
          </p:cNvPicPr>
          <p:nvPr/>
        </p:nvPicPr>
        <p:blipFill>
          <a:blip r:embed="rId3"/>
          <a:stretch>
            <a:fillRect/>
          </a:stretch>
        </p:blipFill>
        <p:spPr>
          <a:xfrm>
            <a:off x="345926" y="4167664"/>
            <a:ext cx="3555357" cy="2298392"/>
          </a:xfrm>
          <a:prstGeom prst="rect">
            <a:avLst/>
          </a:prstGeom>
        </p:spPr>
      </p:pic>
      <p:pic>
        <p:nvPicPr>
          <p:cNvPr id="6" name="Picture 5">
            <a:extLst>
              <a:ext uri="{FF2B5EF4-FFF2-40B4-BE49-F238E27FC236}">
                <a16:creationId xmlns:a16="http://schemas.microsoft.com/office/drawing/2014/main" xmlns="" id="{AA54C5A0-FBDF-4742-B8CC-51CAFEA7C640}"/>
              </a:ext>
            </a:extLst>
          </p:cNvPr>
          <p:cNvPicPr>
            <a:picLocks noChangeAspect="1"/>
          </p:cNvPicPr>
          <p:nvPr/>
        </p:nvPicPr>
        <p:blipFill>
          <a:blip r:embed="rId4"/>
          <a:stretch>
            <a:fillRect/>
          </a:stretch>
        </p:blipFill>
        <p:spPr>
          <a:xfrm>
            <a:off x="4888591" y="376470"/>
            <a:ext cx="3955606" cy="1797104"/>
          </a:xfrm>
          <a:prstGeom prst="rect">
            <a:avLst/>
          </a:prstGeom>
        </p:spPr>
      </p:pic>
      <p:sp>
        <p:nvSpPr>
          <p:cNvPr id="8" name="TextBox 7">
            <a:extLst>
              <a:ext uri="{FF2B5EF4-FFF2-40B4-BE49-F238E27FC236}">
                <a16:creationId xmlns:a16="http://schemas.microsoft.com/office/drawing/2014/main" xmlns="" id="{5F3C630D-A8B1-472E-9BD2-558EFCE6D16F}"/>
              </a:ext>
            </a:extLst>
          </p:cNvPr>
          <p:cNvSpPr txBox="1"/>
          <p:nvPr/>
        </p:nvSpPr>
        <p:spPr>
          <a:xfrm>
            <a:off x="4227457" y="3152001"/>
            <a:ext cx="5756223" cy="2031325"/>
          </a:xfrm>
          <a:prstGeom prst="rect">
            <a:avLst/>
          </a:prstGeom>
          <a:noFill/>
        </p:spPr>
        <p:txBody>
          <a:bodyPr wrap="square" rtlCol="0">
            <a:spAutoFit/>
          </a:bodyPr>
          <a:lstStyle/>
          <a:p>
            <a:pPr marL="285750" indent="-285750">
              <a:buFont typeface="Wingdings" panose="05000000000000000000" pitchFamily="2" charset="2"/>
              <a:buChar char="v"/>
            </a:pPr>
            <a:r>
              <a:rPr lang="en-GB" dirty="0"/>
              <a:t>Based on handing out 20 Questionnaire we have found our target audiences is Female Based and due to this we was then able to find the best Age range that would be suited to our Instagram page audience  based off the information our age rang is more focused at 20-25  females with more of a flexible income.</a:t>
            </a:r>
          </a:p>
        </p:txBody>
      </p:sp>
    </p:spTree>
    <p:extLst>
      <p:ext uri="{BB962C8B-B14F-4D97-AF65-F5344CB8AC3E}">
        <p14:creationId xmlns:p14="http://schemas.microsoft.com/office/powerpoint/2010/main" xmlns="" val="556488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xmlns="" id="{9AE27B9D-0F04-458B-A718-F84902C79F7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xmlns="" id="{47AB6435-428E-44C8-A107-8435183F655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xmlns="" id="{3659658D-9AE1-44D3-B002-2BA204AB902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xmlns="" id="{2083C874-CFCD-47ED-9F98-DDB125C9C0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xmlns="" id="{605E9946-A240-42E3-B6CD-E6691BF467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xmlns="" id="{315B1B45-25C3-4C58-8EB8-41BCFA02A6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xmlns="" id="{87983A9A-7A69-406F-AFEA-AD2AE87E1F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xmlns="" id="{FFCBC4EF-C03E-4EED-9E9A-3097DECC00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xmlns="" id="{F56545EE-F94F-4B4C-AA43-9D67456645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xmlns="" id="{2FE2A6B2-D45B-484C-BAFD-3F45082664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xmlns="" id="{EC2132BF-207E-4FB2-B0FE-E6FD0A1D18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0" name="Picture 2" descr="Image result for mobile phone template">
            <a:extLst>
              <a:ext uri="{FF2B5EF4-FFF2-40B4-BE49-F238E27FC236}">
                <a16:creationId xmlns:a16="http://schemas.microsoft.com/office/drawing/2014/main" xmlns="" id="{5D893809-6FBC-466F-BBDC-A69D0D347E0A}"/>
              </a:ext>
            </a:extLst>
          </p:cNvPr>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2175" t="7119" r="3208"/>
          <a:stretch/>
        </p:blipFill>
        <p:spPr bwMode="auto">
          <a:xfrm>
            <a:off x="4832710" y="276406"/>
            <a:ext cx="4726711" cy="5935858"/>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xmlns="">
                <a:solidFill>
                  <a:srgbClr val="FFFFFF"/>
                </a:solidFill>
              </a14:hiddenFill>
            </a:ext>
          </a:extLst>
        </p:spPr>
      </p:pic>
      <p:sp>
        <p:nvSpPr>
          <p:cNvPr id="8" name="TextBox 7">
            <a:extLst>
              <a:ext uri="{FF2B5EF4-FFF2-40B4-BE49-F238E27FC236}">
                <a16:creationId xmlns:a16="http://schemas.microsoft.com/office/drawing/2014/main" xmlns="" id="{27691775-F52B-4040-BACB-C7E9934B084C}"/>
              </a:ext>
            </a:extLst>
          </p:cNvPr>
          <p:cNvSpPr txBox="1"/>
          <p:nvPr/>
        </p:nvSpPr>
        <p:spPr>
          <a:xfrm>
            <a:off x="5895568" y="1315335"/>
            <a:ext cx="2798467" cy="4247317"/>
          </a:xfrm>
          <a:prstGeom prst="rect">
            <a:avLst/>
          </a:prstGeom>
          <a:noFill/>
        </p:spPr>
        <p:txBody>
          <a:bodyPr wrap="square" rtlCol="0">
            <a:spAutoFit/>
          </a:bodyPr>
          <a:lstStyle/>
          <a:p>
            <a:r>
              <a:rPr lang="en-GB"/>
              <a:t>Hello This is </a:t>
            </a:r>
            <a:r>
              <a:rPr lang="en-GB" err="1"/>
              <a:t>Afiz</a:t>
            </a:r>
            <a:r>
              <a:rPr lang="en-GB"/>
              <a:t> Boutique On Thursday 2</a:t>
            </a:r>
            <a:r>
              <a:rPr lang="en-GB" baseline="30000"/>
              <a:t>nd  </a:t>
            </a:r>
            <a:r>
              <a:rPr lang="en-GB"/>
              <a:t>April 2020 We will be running a special Introductory promotion of 20% off all our products including our range of sarees from Bangladesh. </a:t>
            </a:r>
          </a:p>
          <a:p>
            <a:endParaRPr lang="en-GB"/>
          </a:p>
          <a:p>
            <a:r>
              <a:rPr lang="en-GB"/>
              <a:t>Please follow the link to our page for 20 % off</a:t>
            </a:r>
          </a:p>
          <a:p>
            <a:endParaRPr lang="en-GB"/>
          </a:p>
          <a:p>
            <a:r>
              <a:rPr lang="en-GB"/>
              <a:t>@</a:t>
            </a:r>
            <a:r>
              <a:rPr lang="en-GB" err="1"/>
              <a:t>afiz_boutique</a:t>
            </a:r>
            <a:r>
              <a:rPr lang="en-GB"/>
              <a:t> </a:t>
            </a:r>
          </a:p>
          <a:p>
            <a:endParaRPr lang="en-GB"/>
          </a:p>
        </p:txBody>
      </p:sp>
      <p:sp>
        <p:nvSpPr>
          <p:cNvPr id="9" name="TextBox 8">
            <a:extLst>
              <a:ext uri="{FF2B5EF4-FFF2-40B4-BE49-F238E27FC236}">
                <a16:creationId xmlns:a16="http://schemas.microsoft.com/office/drawing/2014/main" xmlns="" id="{A49AF598-CB5E-41A1-8B5D-B57A6C82E09B}"/>
              </a:ext>
            </a:extLst>
          </p:cNvPr>
          <p:cNvSpPr txBox="1"/>
          <p:nvPr/>
        </p:nvSpPr>
        <p:spPr>
          <a:xfrm>
            <a:off x="5769315" y="296392"/>
            <a:ext cx="1139843" cy="369332"/>
          </a:xfrm>
          <a:prstGeom prst="rect">
            <a:avLst/>
          </a:prstGeom>
          <a:noFill/>
        </p:spPr>
        <p:txBody>
          <a:bodyPr wrap="square" rtlCol="0">
            <a:spAutoFit/>
          </a:bodyPr>
          <a:lstStyle/>
          <a:p>
            <a:r>
              <a:rPr lang="en-GB" err="1"/>
              <a:t>Afiz</a:t>
            </a:r>
            <a:r>
              <a:rPr lang="en-GB"/>
              <a:t> </a:t>
            </a:r>
          </a:p>
        </p:txBody>
      </p:sp>
      <p:sp>
        <p:nvSpPr>
          <p:cNvPr id="10" name="TextBox 9">
            <a:extLst>
              <a:ext uri="{FF2B5EF4-FFF2-40B4-BE49-F238E27FC236}">
                <a16:creationId xmlns:a16="http://schemas.microsoft.com/office/drawing/2014/main" xmlns="" id="{DF1D70F4-FFA8-4AB3-BFB5-422650648CD6}"/>
              </a:ext>
            </a:extLst>
          </p:cNvPr>
          <p:cNvSpPr txBox="1"/>
          <p:nvPr/>
        </p:nvSpPr>
        <p:spPr>
          <a:xfrm>
            <a:off x="7499214" y="544821"/>
            <a:ext cx="1139843" cy="369332"/>
          </a:xfrm>
          <a:prstGeom prst="rect">
            <a:avLst/>
          </a:prstGeom>
          <a:noFill/>
        </p:spPr>
        <p:txBody>
          <a:bodyPr wrap="square" rtlCol="0">
            <a:spAutoFit/>
          </a:bodyPr>
          <a:lstStyle/>
          <a:p>
            <a:r>
              <a:rPr lang="en-GB"/>
              <a:t>Boutique</a:t>
            </a:r>
          </a:p>
        </p:txBody>
      </p:sp>
      <p:sp>
        <p:nvSpPr>
          <p:cNvPr id="11" name="TextBox 10">
            <a:extLst>
              <a:ext uri="{FF2B5EF4-FFF2-40B4-BE49-F238E27FC236}">
                <a16:creationId xmlns:a16="http://schemas.microsoft.com/office/drawing/2014/main" xmlns="" id="{7AA0579D-93EB-40D3-8BD9-B8A1A7E0127E}"/>
              </a:ext>
            </a:extLst>
          </p:cNvPr>
          <p:cNvSpPr txBox="1"/>
          <p:nvPr/>
        </p:nvSpPr>
        <p:spPr>
          <a:xfrm>
            <a:off x="959509" y="355635"/>
            <a:ext cx="3870027" cy="2246769"/>
          </a:xfrm>
          <a:prstGeom prst="rect">
            <a:avLst/>
          </a:prstGeom>
          <a:noFill/>
        </p:spPr>
        <p:txBody>
          <a:bodyPr wrap="square" rtlCol="0">
            <a:spAutoFit/>
          </a:bodyPr>
          <a:lstStyle/>
          <a:p>
            <a:r>
              <a:rPr lang="en-GB" sz="2800" dirty="0">
                <a:solidFill>
                  <a:schemeClr val="accent1">
                    <a:lumMod val="50000"/>
                  </a:schemeClr>
                </a:solidFill>
                <a:latin typeface="Arial" panose="020B0604020202020204" pitchFamily="34" charset="0"/>
                <a:cs typeface="Arial" panose="020B0604020202020204" pitchFamily="34" charset="0"/>
              </a:rPr>
              <a:t>Promotional Offer at</a:t>
            </a:r>
          </a:p>
          <a:p>
            <a:endParaRPr lang="en-GB" sz="2800" dirty="0">
              <a:solidFill>
                <a:schemeClr val="accent1">
                  <a:lumMod val="50000"/>
                </a:schemeClr>
              </a:solidFill>
              <a:latin typeface="Arial" panose="020B0604020202020204" pitchFamily="34" charset="0"/>
              <a:cs typeface="Arial" panose="020B0604020202020204" pitchFamily="34" charset="0"/>
            </a:endParaRPr>
          </a:p>
          <a:p>
            <a:r>
              <a:rPr lang="en-GB" sz="2800" dirty="0">
                <a:hlinkClick r:id="rId3"/>
              </a:rPr>
              <a:t>https://www.instagram.com/afiz_boutique/?hl=en</a:t>
            </a:r>
            <a:endParaRPr lang="en-GB" sz="2800" dirty="0">
              <a:solidFill>
                <a:schemeClr val="accent1">
                  <a:lumMod val="50000"/>
                </a:schemeClr>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xmlns="" id="{DC2D0742-89A5-4BC2-A397-C04E8881D1F8}"/>
              </a:ext>
            </a:extLst>
          </p:cNvPr>
          <p:cNvPicPr>
            <a:picLocks noChangeAspect="1"/>
          </p:cNvPicPr>
          <p:nvPr/>
        </p:nvPicPr>
        <p:blipFill>
          <a:blip r:embed="rId4"/>
          <a:stretch>
            <a:fillRect/>
          </a:stretch>
        </p:blipFill>
        <p:spPr>
          <a:xfrm>
            <a:off x="232810" y="2958038"/>
            <a:ext cx="5209687" cy="3328728"/>
          </a:xfrm>
          <a:prstGeom prst="rect">
            <a:avLst/>
          </a:prstGeom>
        </p:spPr>
      </p:pic>
      <p:sp>
        <p:nvSpPr>
          <p:cNvPr id="13" name="TextBox 12">
            <a:extLst>
              <a:ext uri="{FF2B5EF4-FFF2-40B4-BE49-F238E27FC236}">
                <a16:creationId xmlns:a16="http://schemas.microsoft.com/office/drawing/2014/main" xmlns="" id="{A6314708-D6EF-44B6-BF09-3B7345ADCC22}"/>
              </a:ext>
            </a:extLst>
          </p:cNvPr>
          <p:cNvSpPr txBox="1"/>
          <p:nvPr/>
        </p:nvSpPr>
        <p:spPr>
          <a:xfrm>
            <a:off x="273338" y="4788519"/>
            <a:ext cx="5134789" cy="1277273"/>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Hello This is </a:t>
            </a:r>
            <a:r>
              <a:rPr lang="en-GB" sz="1100" err="1">
                <a:latin typeface="Arial" panose="020B0604020202020204" pitchFamily="34" charset="0"/>
                <a:cs typeface="Arial" panose="020B0604020202020204" pitchFamily="34" charset="0"/>
              </a:rPr>
              <a:t>Afiz</a:t>
            </a:r>
            <a:r>
              <a:rPr lang="en-GB" sz="1100">
                <a:latin typeface="Arial" panose="020B0604020202020204" pitchFamily="34" charset="0"/>
                <a:cs typeface="Arial" panose="020B0604020202020204" pitchFamily="34" charset="0"/>
              </a:rPr>
              <a:t> Boutique On Thursday 2</a:t>
            </a:r>
            <a:r>
              <a:rPr lang="en-GB" sz="1100" baseline="30000">
                <a:latin typeface="Arial" panose="020B0604020202020204" pitchFamily="34" charset="0"/>
                <a:cs typeface="Arial" panose="020B0604020202020204" pitchFamily="34" charset="0"/>
              </a:rPr>
              <a:t>nd  </a:t>
            </a:r>
            <a:r>
              <a:rPr lang="en-GB" sz="1100">
                <a:latin typeface="Arial" panose="020B0604020202020204" pitchFamily="34" charset="0"/>
                <a:cs typeface="Arial" panose="020B0604020202020204" pitchFamily="34" charset="0"/>
              </a:rPr>
              <a:t>April 2020 We will be running a special Introductory promotion of 20% off all our products including our range of sarees from Bangladesh. </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Please follow the link to our page for 20 % off</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a:t>
            </a:r>
            <a:r>
              <a:rPr lang="en-GB" sz="1100" err="1">
                <a:latin typeface="Arial" panose="020B0604020202020204" pitchFamily="34" charset="0"/>
                <a:cs typeface="Arial" panose="020B0604020202020204" pitchFamily="34" charset="0"/>
              </a:rPr>
              <a:t>afiz_boutique</a:t>
            </a:r>
            <a:r>
              <a:rPr lang="en-GB" sz="11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xmlns="" val="1532448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EDA5B9-2D2A-4C18-B0FE-FF051DDA307D}"/>
              </a:ext>
            </a:extLst>
          </p:cNvPr>
          <p:cNvSpPr>
            <a:spLocks noGrp="1"/>
          </p:cNvSpPr>
          <p:nvPr>
            <p:ph type="title"/>
          </p:nvPr>
        </p:nvSpPr>
        <p:spPr>
          <a:xfrm>
            <a:off x="6855151" y="57586"/>
            <a:ext cx="4576232" cy="754966"/>
          </a:xfrm>
        </p:spPr>
        <p:txBody>
          <a:bodyPr>
            <a:normAutofit fontScale="90000"/>
          </a:bodyPr>
          <a:lstStyle/>
          <a:p>
            <a:r>
              <a:rPr lang="en-GB" dirty="0" err="1"/>
              <a:t>Afiz</a:t>
            </a:r>
            <a:r>
              <a:rPr lang="en-GB" dirty="0"/>
              <a:t> Boutique </a:t>
            </a:r>
            <a:br>
              <a:rPr lang="en-GB" dirty="0"/>
            </a:br>
            <a:r>
              <a:rPr lang="en-GB" dirty="0"/>
              <a:t>Leaflet </a:t>
            </a:r>
          </a:p>
        </p:txBody>
      </p:sp>
      <p:pic>
        <p:nvPicPr>
          <p:cNvPr id="5126" name="Picture 6">
            <a:extLst>
              <a:ext uri="{FF2B5EF4-FFF2-40B4-BE49-F238E27FC236}">
                <a16:creationId xmlns:a16="http://schemas.microsoft.com/office/drawing/2014/main" xmlns="" id="{1C1A3ACC-53F8-4B12-A638-172424D31810}"/>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2770024" y="1253976"/>
            <a:ext cx="762000" cy="2752725"/>
          </a:xfrm>
          <a:prstGeom prst="rect">
            <a:avLst/>
          </a:prstGeom>
          <a:noFill/>
          <a:extLst>
            <a:ext uri="{909E8E84-426E-40DD-AFC4-6F175D3DCCD1}">
              <a14:hiddenFill xmlns:a14="http://schemas.microsoft.com/office/drawing/2010/main" xmlns="">
                <a:solidFill>
                  <a:srgbClr val="FFFFFF"/>
                </a:solidFill>
              </a14:hiddenFill>
            </a:ext>
          </a:extLst>
        </p:spPr>
      </p:pic>
      <p:pic>
        <p:nvPicPr>
          <p:cNvPr id="5127" name="Picture 7">
            <a:extLst>
              <a:ext uri="{FF2B5EF4-FFF2-40B4-BE49-F238E27FC236}">
                <a16:creationId xmlns:a16="http://schemas.microsoft.com/office/drawing/2014/main" xmlns="" id="{79E609F7-88F8-41A7-973A-FA0ED7F07AE0}"/>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3773380" y="1237072"/>
            <a:ext cx="733425" cy="2705100"/>
          </a:xfrm>
          <a:prstGeom prst="rect">
            <a:avLst/>
          </a:prstGeom>
          <a:noFill/>
          <a:extLst>
            <a:ext uri="{909E8E84-426E-40DD-AFC4-6F175D3DCCD1}">
              <a14:hiddenFill xmlns:a14="http://schemas.microsoft.com/office/drawing/2010/main" xmlns="">
                <a:solidFill>
                  <a:srgbClr val="FFFFFF"/>
                </a:solidFill>
              </a14:hiddenFill>
            </a:ext>
          </a:extLst>
        </p:spPr>
      </p:pic>
      <p:pic>
        <p:nvPicPr>
          <p:cNvPr id="5128" name="Picture 8">
            <a:extLst>
              <a:ext uri="{FF2B5EF4-FFF2-40B4-BE49-F238E27FC236}">
                <a16:creationId xmlns:a16="http://schemas.microsoft.com/office/drawing/2014/main" xmlns="" id="{FCC54038-713D-43BD-A171-7E750FF7B79B}"/>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4894684" y="1244234"/>
            <a:ext cx="762000" cy="2705100"/>
          </a:xfrm>
          <a:prstGeom prst="rect">
            <a:avLst/>
          </a:prstGeom>
          <a:noFill/>
          <a:extLst>
            <a:ext uri="{909E8E84-426E-40DD-AFC4-6F175D3DCCD1}">
              <a14:hiddenFill xmlns:a14="http://schemas.microsoft.com/office/drawing/2010/main" xmlns="">
                <a:solidFill>
                  <a:srgbClr val="FFFFFF"/>
                </a:solidFill>
              </a14:hiddenFill>
            </a:ext>
          </a:extLst>
        </p:spPr>
      </p:pic>
      <p:sp>
        <p:nvSpPr>
          <p:cNvPr id="7" name="Rectangle 6">
            <a:extLst>
              <a:ext uri="{FF2B5EF4-FFF2-40B4-BE49-F238E27FC236}">
                <a16:creationId xmlns:a16="http://schemas.microsoft.com/office/drawing/2014/main" xmlns="" id="{191314E4-3DD6-43CD-8E66-C3BE3EF21292}"/>
              </a:ext>
            </a:extLst>
          </p:cNvPr>
          <p:cNvSpPr/>
          <p:nvPr/>
        </p:nvSpPr>
        <p:spPr>
          <a:xfrm>
            <a:off x="7385538" y="1879767"/>
            <a:ext cx="1757729" cy="369332"/>
          </a:xfrm>
          <a:prstGeom prst="rect">
            <a:avLst/>
          </a:prstGeom>
        </p:spPr>
        <p:txBody>
          <a:bodyPr wrap="square">
            <a:spAutoFit/>
          </a:bodyPr>
          <a:lstStyle/>
          <a:p>
            <a:r>
              <a:rPr lang="en-GB" dirty="0">
                <a:solidFill>
                  <a:srgbClr val="000000"/>
                </a:solidFill>
                <a:latin typeface="Times New Roman" panose="02020603050405020304" pitchFamily="18" charset="0"/>
              </a:rPr>
              <a:t> </a:t>
            </a:r>
            <a:endParaRPr lang="en-GB" dirty="0"/>
          </a:p>
        </p:txBody>
      </p:sp>
      <p:sp>
        <p:nvSpPr>
          <p:cNvPr id="8" name="Rectangle 7">
            <a:extLst>
              <a:ext uri="{FF2B5EF4-FFF2-40B4-BE49-F238E27FC236}">
                <a16:creationId xmlns:a16="http://schemas.microsoft.com/office/drawing/2014/main" xmlns="" id="{03FA6B5E-DC24-4942-BDE8-3481575DAE02}"/>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9" name="TextBox 8">
            <a:extLst>
              <a:ext uri="{FF2B5EF4-FFF2-40B4-BE49-F238E27FC236}">
                <a16:creationId xmlns:a16="http://schemas.microsoft.com/office/drawing/2014/main" xmlns="" id="{D80A6E50-121D-4576-BDEF-C1BC1C00A507}"/>
              </a:ext>
            </a:extLst>
          </p:cNvPr>
          <p:cNvSpPr txBox="1"/>
          <p:nvPr/>
        </p:nvSpPr>
        <p:spPr>
          <a:xfrm>
            <a:off x="2675233" y="5148130"/>
            <a:ext cx="3685736" cy="1846659"/>
          </a:xfrm>
          <a:prstGeom prst="rect">
            <a:avLst/>
          </a:prstGeom>
          <a:noFill/>
        </p:spPr>
        <p:txBody>
          <a:bodyPr wrap="square" rtlCol="0">
            <a:spAutoFit/>
          </a:bodyPr>
          <a:lstStyle/>
          <a:p>
            <a:pPr fontAlgn="base"/>
            <a:r>
              <a:rPr lang="en-GB" sz="1200" dirty="0">
                <a:latin typeface="Century Gothic" panose="020B0502020202020204" pitchFamily="34" charset="0"/>
                <a:cs typeface="Arial" panose="020B0604020202020204" pitchFamily="34" charset="0"/>
              </a:rPr>
              <a:t>SPECIAL INTRODUCTORY</a:t>
            </a:r>
            <a:r>
              <a:rPr lang="en-US" sz="1200" dirty="0">
                <a:latin typeface="Century Gothic" panose="020B0502020202020204" pitchFamily="34" charset="0"/>
                <a:cs typeface="Arial" panose="020B0604020202020204" pitchFamily="34" charset="0"/>
              </a:rPr>
              <a:t>​</a:t>
            </a:r>
          </a:p>
          <a:p>
            <a:pPr fontAlgn="base"/>
            <a:r>
              <a:rPr lang="en-GB" sz="1200" dirty="0">
                <a:latin typeface="Century Gothic" panose="020B0502020202020204" pitchFamily="34" charset="0"/>
                <a:cs typeface="Arial" panose="020B0604020202020204" pitchFamily="34" charset="0"/>
              </a:rPr>
              <a:t>PROMOTION ONLINE ONLY</a:t>
            </a:r>
            <a:r>
              <a:rPr lang="en-US" sz="1200" dirty="0">
                <a:latin typeface="Century Gothic" panose="020B0502020202020204" pitchFamily="34" charset="0"/>
                <a:cs typeface="Arial" panose="020B0604020202020204" pitchFamily="34" charset="0"/>
              </a:rPr>
              <a:t>​</a:t>
            </a:r>
          </a:p>
          <a:p>
            <a:pPr fontAlgn="base"/>
            <a:r>
              <a:rPr lang="en-GB" sz="1200" dirty="0">
                <a:latin typeface="Century Gothic" panose="020B0502020202020204" pitchFamily="34" charset="0"/>
                <a:cs typeface="Arial" panose="020B0604020202020204" pitchFamily="34" charset="0"/>
              </a:rPr>
              <a:t>1 DAY ONLY </a:t>
            </a:r>
            <a:r>
              <a:rPr lang="en-US" sz="1200" dirty="0">
                <a:latin typeface="Century Gothic" panose="020B0502020202020204" pitchFamily="34" charset="0"/>
                <a:cs typeface="Arial" panose="020B0604020202020204" pitchFamily="34" charset="0"/>
              </a:rPr>
              <a:t>​</a:t>
            </a:r>
          </a:p>
          <a:p>
            <a:pPr fontAlgn="base"/>
            <a:r>
              <a:rPr lang="en-GB" sz="1200" dirty="0">
                <a:latin typeface="Century Gothic" panose="020B0502020202020204" pitchFamily="34" charset="0"/>
                <a:cs typeface="Arial" panose="020B0604020202020204" pitchFamily="34" charset="0"/>
              </a:rPr>
              <a:t>​</a:t>
            </a:r>
          </a:p>
          <a:p>
            <a:pPr fontAlgn="base"/>
            <a:r>
              <a:rPr lang="en-GB" sz="1200" dirty="0">
                <a:latin typeface="Century Gothic" panose="020B0502020202020204" pitchFamily="34" charset="0"/>
                <a:cs typeface="Arial" panose="020B0604020202020204" pitchFamily="34" charset="0"/>
              </a:rPr>
              <a:t>APRIL 2ND 2020 </a:t>
            </a:r>
            <a:r>
              <a:rPr lang="en-US" sz="1200" dirty="0">
                <a:latin typeface="Century Gothic" panose="020B0502020202020204" pitchFamily="34" charset="0"/>
                <a:cs typeface="Arial" panose="020B0604020202020204" pitchFamily="34" charset="0"/>
              </a:rPr>
              <a:t>​</a:t>
            </a:r>
          </a:p>
          <a:p>
            <a:pPr fontAlgn="base"/>
            <a:r>
              <a:rPr lang="en-GB" sz="1200" dirty="0">
                <a:latin typeface="Century Gothic" panose="020B0502020202020204" pitchFamily="34" charset="0"/>
                <a:cs typeface="Arial" panose="020B0604020202020204" pitchFamily="34" charset="0"/>
              </a:rPr>
              <a:t>20% DISCOUNT ON ALL PRODUCTS INCLUDING OUR NEW RANGE OF SAREES FROM BANGLADESH</a:t>
            </a:r>
            <a:endParaRPr lang="en-US" sz="1200" dirty="0">
              <a:latin typeface="Century Gothic" panose="020B0502020202020204" pitchFamily="34" charset="0"/>
              <a:cs typeface="Arial" panose="020B0604020202020204" pitchFamily="34" charset="0"/>
            </a:endParaRPr>
          </a:p>
          <a:p>
            <a:endParaRPr lang="en-GB" dirty="0"/>
          </a:p>
        </p:txBody>
      </p:sp>
      <p:sp>
        <p:nvSpPr>
          <p:cNvPr id="10" name="Rectangle 9">
            <a:extLst>
              <a:ext uri="{FF2B5EF4-FFF2-40B4-BE49-F238E27FC236}">
                <a16:creationId xmlns:a16="http://schemas.microsoft.com/office/drawing/2014/main" xmlns="" id="{D26D722F-440C-4DAF-B0DE-B2DA68121D6E}"/>
              </a:ext>
            </a:extLst>
          </p:cNvPr>
          <p:cNvSpPr/>
          <p:nvPr/>
        </p:nvSpPr>
        <p:spPr>
          <a:xfrm>
            <a:off x="2457086" y="5140968"/>
            <a:ext cx="3893843" cy="166519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xmlns="" id="{5DCBD27F-D765-4744-B69E-074F009BEA4B}"/>
              </a:ext>
            </a:extLst>
          </p:cNvPr>
          <p:cNvSpPr txBox="1"/>
          <p:nvPr/>
        </p:nvSpPr>
        <p:spPr>
          <a:xfrm>
            <a:off x="2635505" y="3938484"/>
            <a:ext cx="2363372" cy="1477328"/>
          </a:xfrm>
          <a:prstGeom prst="rect">
            <a:avLst/>
          </a:prstGeom>
          <a:noFill/>
        </p:spPr>
        <p:txBody>
          <a:bodyPr wrap="square" rtlCol="0">
            <a:spAutoFit/>
          </a:bodyPr>
          <a:lstStyle/>
          <a:p>
            <a:pPr fontAlgn="base"/>
            <a:r>
              <a:rPr lang="en-GB" dirty="0">
                <a:latin typeface="Century Gothic" panose="020B0502020202020204" pitchFamily="34" charset="0"/>
              </a:rPr>
              <a:t>571 Coventry road </a:t>
            </a:r>
            <a:r>
              <a:rPr lang="en-US" dirty="0">
                <a:latin typeface="Century Gothic" panose="020B0502020202020204" pitchFamily="34" charset="0"/>
              </a:rPr>
              <a:t>​</a:t>
            </a:r>
          </a:p>
          <a:p>
            <a:pPr fontAlgn="base"/>
            <a:r>
              <a:rPr lang="en-GB" dirty="0">
                <a:latin typeface="Century Gothic" panose="020B0502020202020204" pitchFamily="34" charset="0"/>
              </a:rPr>
              <a:t>Small heath </a:t>
            </a:r>
            <a:r>
              <a:rPr lang="en-US" dirty="0">
                <a:latin typeface="Century Gothic" panose="020B0502020202020204" pitchFamily="34" charset="0"/>
              </a:rPr>
              <a:t>​</a:t>
            </a:r>
          </a:p>
          <a:p>
            <a:pPr fontAlgn="base"/>
            <a:r>
              <a:rPr lang="en-GB" dirty="0">
                <a:latin typeface="Century Gothic" panose="020B0502020202020204" pitchFamily="34" charset="0"/>
              </a:rPr>
              <a:t>Birmingham</a:t>
            </a:r>
            <a:r>
              <a:rPr lang="en-US" dirty="0">
                <a:latin typeface="Century Gothic" panose="020B0502020202020204" pitchFamily="34" charset="0"/>
              </a:rPr>
              <a:t>​</a:t>
            </a:r>
          </a:p>
          <a:p>
            <a:pPr fontAlgn="base"/>
            <a:r>
              <a:rPr lang="en-GB" dirty="0">
                <a:latin typeface="Century Gothic" panose="020B0502020202020204" pitchFamily="34" charset="0"/>
              </a:rPr>
              <a:t>B10 0lp</a:t>
            </a:r>
            <a:endParaRPr lang="en-US" dirty="0">
              <a:latin typeface="Century Gothic" panose="020B0502020202020204" pitchFamily="34" charset="0"/>
            </a:endParaRPr>
          </a:p>
          <a:p>
            <a:endParaRPr lang="en-GB" dirty="0"/>
          </a:p>
        </p:txBody>
      </p:sp>
      <p:sp>
        <p:nvSpPr>
          <p:cNvPr id="12" name="TextBox 11">
            <a:extLst>
              <a:ext uri="{FF2B5EF4-FFF2-40B4-BE49-F238E27FC236}">
                <a16:creationId xmlns:a16="http://schemas.microsoft.com/office/drawing/2014/main" xmlns="" id="{DB6C2F31-9BAD-47E3-88A5-6EC0EC22AD28}"/>
              </a:ext>
            </a:extLst>
          </p:cNvPr>
          <p:cNvSpPr txBox="1"/>
          <p:nvPr/>
        </p:nvSpPr>
        <p:spPr>
          <a:xfrm>
            <a:off x="4679427" y="4393793"/>
            <a:ext cx="1757729" cy="646331"/>
          </a:xfrm>
          <a:prstGeom prst="rect">
            <a:avLst/>
          </a:prstGeom>
          <a:noFill/>
        </p:spPr>
        <p:txBody>
          <a:bodyPr wrap="square" rtlCol="0">
            <a:spAutoFit/>
          </a:bodyPr>
          <a:lstStyle/>
          <a:p>
            <a:pPr fontAlgn="base"/>
            <a:r>
              <a:rPr lang="en-GB" dirty="0">
                <a:latin typeface="Century Gothic" panose="020B0502020202020204" pitchFamily="34" charset="0"/>
              </a:rPr>
              <a:t>Instagram:</a:t>
            </a:r>
            <a:r>
              <a:rPr lang="en-US" dirty="0">
                <a:latin typeface="Century Gothic" panose="020B0502020202020204" pitchFamily="34" charset="0"/>
              </a:rPr>
              <a:t>​</a:t>
            </a:r>
          </a:p>
          <a:p>
            <a:pPr fontAlgn="base"/>
            <a:r>
              <a:rPr lang="en-GB" dirty="0" err="1">
                <a:latin typeface="Century Gothic" panose="020B0502020202020204" pitchFamily="34" charset="0"/>
              </a:rPr>
              <a:t>Afiz_boutique</a:t>
            </a:r>
            <a:endParaRPr lang="en-US" dirty="0">
              <a:latin typeface="Century Gothic" panose="020B0502020202020204" pitchFamily="34" charset="0"/>
            </a:endParaRPr>
          </a:p>
        </p:txBody>
      </p:sp>
      <p:sp>
        <p:nvSpPr>
          <p:cNvPr id="13" name="Rectangle 12">
            <a:extLst>
              <a:ext uri="{FF2B5EF4-FFF2-40B4-BE49-F238E27FC236}">
                <a16:creationId xmlns:a16="http://schemas.microsoft.com/office/drawing/2014/main" xmlns="" id="{29845503-8814-4991-A9B4-584EC4ED5FE7}"/>
              </a:ext>
            </a:extLst>
          </p:cNvPr>
          <p:cNvSpPr/>
          <p:nvPr/>
        </p:nvSpPr>
        <p:spPr>
          <a:xfrm>
            <a:off x="3280028" y="347290"/>
            <a:ext cx="2575179" cy="523220"/>
          </a:xfrm>
          <a:prstGeom prst="rect">
            <a:avLst/>
          </a:prstGeom>
        </p:spPr>
        <p:txBody>
          <a:bodyPr wrap="square">
            <a:spAutoFit/>
          </a:bodyPr>
          <a:lstStyle/>
          <a:p>
            <a:r>
              <a:rPr lang="en-US" sz="2800" dirty="0" err="1">
                <a:solidFill>
                  <a:srgbClr val="000000"/>
                </a:solidFill>
                <a:latin typeface="Century Gothic" panose="020B0502020202020204" pitchFamily="34" charset="0"/>
              </a:rPr>
              <a:t>Afiz</a:t>
            </a:r>
            <a:r>
              <a:rPr lang="en-US" sz="2800" dirty="0">
                <a:solidFill>
                  <a:srgbClr val="000000"/>
                </a:solidFill>
                <a:latin typeface="Century Gothic" panose="020B0502020202020204" pitchFamily="34" charset="0"/>
              </a:rPr>
              <a:t> Boutique</a:t>
            </a:r>
            <a:endParaRPr lang="en-GB" sz="2800" dirty="0"/>
          </a:p>
        </p:txBody>
      </p:sp>
      <p:sp>
        <p:nvSpPr>
          <p:cNvPr id="14" name="Rectangle 13">
            <a:extLst>
              <a:ext uri="{FF2B5EF4-FFF2-40B4-BE49-F238E27FC236}">
                <a16:creationId xmlns:a16="http://schemas.microsoft.com/office/drawing/2014/main" xmlns="" id="{9E3EB43D-0395-415C-A38D-0CA02E3686EB}"/>
              </a:ext>
            </a:extLst>
          </p:cNvPr>
          <p:cNvSpPr/>
          <p:nvPr/>
        </p:nvSpPr>
        <p:spPr>
          <a:xfrm>
            <a:off x="2370860" y="154473"/>
            <a:ext cx="4066296" cy="6646985"/>
          </a:xfrm>
          <a:prstGeom prst="rect">
            <a:avLst/>
          </a:prstGeom>
          <a:noFill/>
          <a:ln w="762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088190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8BC3EC-89EC-4D81-B001-987DB9C950F5}"/>
              </a:ext>
            </a:extLst>
          </p:cNvPr>
          <p:cNvSpPr>
            <a:spLocks noGrp="1"/>
          </p:cNvSpPr>
          <p:nvPr>
            <p:ph type="ctrTitle"/>
          </p:nvPr>
        </p:nvSpPr>
        <p:spPr>
          <a:xfrm>
            <a:off x="1639406" y="0"/>
            <a:ext cx="7766936" cy="955944"/>
          </a:xfrm>
        </p:spPr>
        <p:txBody>
          <a:bodyPr/>
          <a:lstStyle/>
          <a:p>
            <a:r>
              <a:rPr lang="en-US" dirty="0"/>
              <a:t>Marketing plan</a:t>
            </a:r>
            <a:endParaRPr lang="en-GB" dirty="0"/>
          </a:p>
        </p:txBody>
      </p:sp>
      <p:sp>
        <p:nvSpPr>
          <p:cNvPr id="6" name="TextBox 5">
            <a:extLst>
              <a:ext uri="{FF2B5EF4-FFF2-40B4-BE49-F238E27FC236}">
                <a16:creationId xmlns:a16="http://schemas.microsoft.com/office/drawing/2014/main" xmlns="" id="{556E59AB-CE79-4E42-8145-AC951D11174E}"/>
              </a:ext>
            </a:extLst>
          </p:cNvPr>
          <p:cNvSpPr txBox="1"/>
          <p:nvPr/>
        </p:nvSpPr>
        <p:spPr>
          <a:xfrm>
            <a:off x="590843" y="1420274"/>
            <a:ext cx="9186203" cy="4247317"/>
          </a:xfrm>
          <a:prstGeom prst="rect">
            <a:avLst/>
          </a:prstGeom>
          <a:noFill/>
        </p:spPr>
        <p:txBody>
          <a:bodyPr wrap="square" rtlCol="0">
            <a:spAutoFit/>
          </a:bodyPr>
          <a:lstStyle/>
          <a:p>
            <a:pPr marL="285750" indent="-285750" fontAlgn="base">
              <a:buFont typeface="Arial" panose="020B0604020202020204" pitchFamily="34" charset="0"/>
              <a:buChar char="•"/>
            </a:pPr>
            <a:r>
              <a:rPr lang="en-US" sz="1400" dirty="0" err="1">
                <a:latin typeface="Arial" panose="020B0604020202020204" pitchFamily="34" charset="0"/>
                <a:cs typeface="Arial" panose="020B0604020202020204" pitchFamily="34" charset="0"/>
              </a:rPr>
              <a:t>Afiz</a:t>
            </a:r>
            <a:r>
              <a:rPr lang="en-US" sz="1400" dirty="0">
                <a:latin typeface="Arial" panose="020B0604020202020204" pitchFamily="34" charset="0"/>
                <a:cs typeface="Arial" panose="020B0604020202020204" pitchFamily="34" charset="0"/>
              </a:rPr>
              <a:t> boutique is a running business since 1971. It sells designer sarees for all ages. </a:t>
            </a:r>
            <a:r>
              <a:rPr lang="en-US" sz="1400" dirty="0" err="1">
                <a:latin typeface="Arial" panose="020B0604020202020204" pitchFamily="34" charset="0"/>
                <a:cs typeface="Arial" panose="020B0604020202020204" pitchFamily="34" charset="0"/>
              </a:rPr>
              <a:t>Afiz</a:t>
            </a:r>
            <a:r>
              <a:rPr lang="en-US" sz="1400" dirty="0">
                <a:latin typeface="Arial" panose="020B0604020202020204" pitchFamily="34" charset="0"/>
                <a:cs typeface="Arial" panose="020B0604020202020204" pitchFamily="34" charset="0"/>
              </a:rPr>
              <a:t> boutique is a well-established business. So, the customers know the business well. A boutique is a small shop that sells clothes and fabrics. It requires a small amount of capital to start the business. To start a boutique business, you need to know what boutique you want to sell and where you want to sell it. Decide the source of the funding, where you buying the clothes and fabric from, decide the pricing of the clothes, hire good employees and have a marketing plan, make a business plan. ​</a:t>
            </a:r>
          </a:p>
          <a:p>
            <a:pPr fontAlgn="base"/>
            <a:endParaRPr lang="en-US" sz="1400" dirty="0">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400" dirty="0">
                <a:solidFill>
                  <a:schemeClr val="accent2"/>
                </a:solidFill>
                <a:latin typeface="Arial" panose="020B0604020202020204" pitchFamily="34" charset="0"/>
                <a:cs typeface="Arial" panose="020B0604020202020204" pitchFamily="34" charset="0"/>
              </a:rPr>
              <a:t>https://sewguide.com/how-to-start-a-boutique-business/​</a:t>
            </a:r>
          </a:p>
          <a:p>
            <a:pPr fontAlgn="base"/>
            <a:r>
              <a:rPr lang="en-US" sz="1400" dirty="0">
                <a:latin typeface="Arial" panose="020B0604020202020204" pitchFamily="34" charset="0"/>
                <a:cs typeface="Arial" panose="020B0604020202020204" pitchFamily="34" charset="0"/>
              </a:rPr>
              <a:t>We do a marketing plan on the product, price, place and promotion.​</a:t>
            </a:r>
          </a:p>
          <a:p>
            <a:pPr fontAlgn="base"/>
            <a:r>
              <a:rPr lang="en-US" sz="1400" dirty="0">
                <a:latin typeface="Arial" panose="020B0604020202020204" pitchFamily="34" charset="0"/>
                <a:cs typeface="Arial" panose="020B0604020202020204" pitchFamily="34" charset="0"/>
              </a:rPr>
              <a:t>Value pricing for the products that come from Bangladesh. Value pricing is a strategy that’s sets prices on product or services. Value pricing is based on the company's base on how much the customers product is worth.  value based pricing is a customer focused and the companies base their pricing on how much the customer thinks the products are worth. ​</a:t>
            </a:r>
          </a:p>
          <a:p>
            <a:pPr fontAlgn="base"/>
            <a:endParaRPr lang="en-US" sz="1400" dirty="0">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400" dirty="0">
                <a:solidFill>
                  <a:schemeClr val="accent2"/>
                </a:solidFill>
                <a:latin typeface="Arial" panose="020B0604020202020204" pitchFamily="34" charset="0"/>
                <a:cs typeface="Arial" panose="020B0604020202020204" pitchFamily="34" charset="0"/>
              </a:rPr>
              <a:t>https://www.investopedia.com/terms/v/valuebasedpricing.asp</a:t>
            </a:r>
            <a:r>
              <a:rPr lang="en-US" sz="1400" dirty="0">
                <a:latin typeface="Arial" panose="020B0604020202020204" pitchFamily="34" charset="0"/>
                <a:cs typeface="Arial" panose="020B0604020202020204" pitchFamily="34" charset="0"/>
              </a:rPr>
              <a:t>​</a:t>
            </a:r>
          </a:p>
          <a:p>
            <a:pPr fontAlgn="base"/>
            <a:r>
              <a:rPr lang="en-US" sz="1400" dirty="0">
                <a:latin typeface="Arial" panose="020B0604020202020204" pitchFamily="34" charset="0"/>
                <a:cs typeface="Arial" panose="020B0604020202020204" pitchFamily="34" charset="0"/>
              </a:rPr>
              <a:t>We meet and beat on prices. We have competition on prices online.​</a:t>
            </a:r>
          </a:p>
          <a:p>
            <a:pPr fontAlgn="base"/>
            <a:r>
              <a:rPr lang="en-US" sz="1400" dirty="0">
                <a:latin typeface="Arial" panose="020B0604020202020204" pitchFamily="34" charset="0"/>
                <a:cs typeface="Arial" panose="020B0604020202020204" pitchFamily="34" charset="0"/>
              </a:rPr>
              <a:t>We have prestige pricing for the designer prices.​</a:t>
            </a:r>
          </a:p>
          <a:p>
            <a:pPr fontAlgn="base"/>
            <a:r>
              <a:rPr lang="en-US" sz="1400" dirty="0">
                <a:latin typeface="Arial" panose="020B0604020202020204" pitchFamily="34" charset="0"/>
                <a:cs typeface="Arial" panose="020B0604020202020204" pitchFamily="34" charset="0"/>
              </a:rPr>
              <a:t>As a general rule we use value pricing on most of our products.</a:t>
            </a:r>
          </a:p>
          <a:p>
            <a:endParaRPr lang="en-GB" dirty="0"/>
          </a:p>
        </p:txBody>
      </p:sp>
    </p:spTree>
    <p:extLst>
      <p:ext uri="{BB962C8B-B14F-4D97-AF65-F5344CB8AC3E}">
        <p14:creationId xmlns:p14="http://schemas.microsoft.com/office/powerpoint/2010/main" xmlns="" val="3997232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0B574C5-AD78-40A8-B86E-029F98350A44}"/>
              </a:ext>
            </a:extLst>
          </p:cNvPr>
          <p:cNvSpPr>
            <a:spLocks noGrp="1"/>
          </p:cNvSpPr>
          <p:nvPr>
            <p:ph idx="1"/>
          </p:nvPr>
        </p:nvSpPr>
        <p:spPr>
          <a:xfrm>
            <a:off x="761740" y="1406770"/>
            <a:ext cx="8596668" cy="5261315"/>
          </a:xfrm>
        </p:spPr>
        <p:txBody>
          <a:bodyPr>
            <a:normAutofit fontScale="62500" lnSpcReduction="20000"/>
          </a:bodyPr>
          <a:lstStyle/>
          <a:p>
            <a:pPr marL="0" indent="0" fontAlgn="base">
              <a:buNone/>
            </a:pPr>
            <a:r>
              <a:rPr lang="en-US" dirty="0"/>
              <a:t>1</a:t>
            </a:r>
            <a:r>
              <a:rPr lang="en-US" sz="2600" dirty="0">
                <a:latin typeface="Arial" panose="020B0604020202020204" pitchFamily="34" charset="0"/>
                <a:cs typeface="Arial" panose="020B0604020202020204" pitchFamily="34" charset="0"/>
              </a:rPr>
              <a:t>) How do we get our product to the market?​</a:t>
            </a:r>
          </a:p>
          <a:p>
            <a:pPr marL="0" indent="0" fontAlgn="base">
              <a:buNone/>
            </a:pPr>
            <a:r>
              <a:rPr lang="en-US" sz="2600" dirty="0">
                <a:latin typeface="Arial" panose="020B0604020202020204" pitchFamily="34" charset="0"/>
                <a:cs typeface="Arial" panose="020B0604020202020204" pitchFamily="34" charset="0"/>
              </a:rPr>
              <a:t>​</a:t>
            </a:r>
          </a:p>
          <a:p>
            <a:pPr marL="0" indent="0" fontAlgn="base">
              <a:buNone/>
            </a:pPr>
            <a:r>
              <a:rPr lang="en-US" sz="2600" dirty="0">
                <a:latin typeface="Arial" panose="020B0604020202020204" pitchFamily="34" charset="0"/>
                <a:cs typeface="Arial" panose="020B0604020202020204" pitchFamily="34" charset="0"/>
              </a:rPr>
              <a:t>Our objectives are to increase a customer base by going online.​</a:t>
            </a:r>
          </a:p>
          <a:p>
            <a:pPr marL="0" indent="0" fontAlgn="base">
              <a:buNone/>
            </a:pPr>
            <a:r>
              <a:rPr lang="en-US" sz="2600" dirty="0">
                <a:latin typeface="Arial" panose="020B0604020202020204" pitchFamily="34" charset="0"/>
                <a:cs typeface="Arial" panose="020B0604020202020204" pitchFamily="34" charset="0"/>
              </a:rPr>
              <a:t>To increase our profits by increasing our customer base and also increase brand awareness through advertising.​</a:t>
            </a:r>
          </a:p>
          <a:p>
            <a:pPr marL="0" indent="0" fontAlgn="base">
              <a:buNone/>
            </a:pPr>
            <a:r>
              <a:rPr lang="en-US" sz="2600" dirty="0">
                <a:latin typeface="Arial" panose="020B0604020202020204" pitchFamily="34" charset="0"/>
                <a:cs typeface="Arial" panose="020B0604020202020204" pitchFamily="34" charset="0"/>
              </a:rPr>
              <a:t>​</a:t>
            </a:r>
          </a:p>
          <a:p>
            <a:pPr marL="0" indent="0" fontAlgn="base">
              <a:buNone/>
            </a:pPr>
            <a:r>
              <a:rPr lang="en-US" sz="2600" dirty="0">
                <a:latin typeface="Arial" panose="020B0604020202020204" pitchFamily="34" charset="0"/>
                <a:cs typeface="Arial" panose="020B0604020202020204" pitchFamily="34" charset="0"/>
              </a:rPr>
              <a:t>2) Strategies to meet our objectives?​</a:t>
            </a:r>
          </a:p>
          <a:p>
            <a:pPr marL="0" indent="0" fontAlgn="base">
              <a:buNone/>
            </a:pPr>
            <a:r>
              <a:rPr lang="en-US" sz="2600" dirty="0">
                <a:latin typeface="Arial" panose="020B0604020202020204" pitchFamily="34" charset="0"/>
                <a:cs typeface="Arial" panose="020B0604020202020204" pitchFamily="34" charset="0"/>
              </a:rPr>
              <a:t>​</a:t>
            </a:r>
          </a:p>
          <a:p>
            <a:pPr marL="0" indent="0" fontAlgn="base">
              <a:buNone/>
            </a:pPr>
            <a:r>
              <a:rPr lang="en-US" sz="2600" dirty="0">
                <a:latin typeface="Arial" panose="020B0604020202020204" pitchFamily="34" charset="0"/>
                <a:cs typeface="Arial" panose="020B0604020202020204" pitchFamily="34" charset="0"/>
              </a:rPr>
              <a:t>We can also create a web site and hold a special event on the 2nd April 2020. We also do samples and demonstration and send direct mail and messages to our customers. Promotional discounts / coupons, business cards. We can diversify our target market from our local visit to our store in Birmingham to reaching an international market through our Instagram page​</a:t>
            </a:r>
          </a:p>
          <a:p>
            <a:pPr marL="0" indent="0" fontAlgn="base">
              <a:buNone/>
            </a:pPr>
            <a:r>
              <a:rPr lang="en-US" sz="2600" dirty="0">
                <a:latin typeface="Arial" panose="020B0604020202020204" pitchFamily="34" charset="0"/>
                <a:cs typeface="Arial" panose="020B0604020202020204" pitchFamily="34" charset="0"/>
              </a:rPr>
              <a:t>To make more profit and reaching more customers. The strategies that we use are through publicity, promotions and advertising. So, we do advertising through leaflets, use the customers information from marketing companies. Take customers phone number and email from the questionnaires that the customers filled in and produce our own data base and then send out promotions and adverts of our products. We create our data base and send out a message to our customers.</a:t>
            </a:r>
          </a:p>
          <a:p>
            <a:pPr marL="0" indent="0">
              <a:buNone/>
            </a:pPr>
            <a:endParaRPr lang="en-GB" dirty="0"/>
          </a:p>
        </p:txBody>
      </p:sp>
      <p:pic>
        <p:nvPicPr>
          <p:cNvPr id="4" name="Picture 3">
            <a:extLst>
              <a:ext uri="{FF2B5EF4-FFF2-40B4-BE49-F238E27FC236}">
                <a16:creationId xmlns:a16="http://schemas.microsoft.com/office/drawing/2014/main" xmlns="" id="{37375961-942B-41E5-BC7E-27CA3F03C20A}"/>
              </a:ext>
            </a:extLst>
          </p:cNvPr>
          <p:cNvPicPr>
            <a:picLocks noChangeAspect="1"/>
          </p:cNvPicPr>
          <p:nvPr/>
        </p:nvPicPr>
        <p:blipFill>
          <a:blip r:embed="rId2"/>
          <a:stretch>
            <a:fillRect/>
          </a:stretch>
        </p:blipFill>
        <p:spPr>
          <a:xfrm>
            <a:off x="-2789989" y="0"/>
            <a:ext cx="8090093" cy="1457070"/>
          </a:xfrm>
          <a:prstGeom prst="rect">
            <a:avLst/>
          </a:prstGeom>
        </p:spPr>
      </p:pic>
    </p:spTree>
    <p:extLst>
      <p:ext uri="{BB962C8B-B14F-4D97-AF65-F5344CB8AC3E}">
        <p14:creationId xmlns:p14="http://schemas.microsoft.com/office/powerpoint/2010/main" xmlns="" val="2665987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46BF02-4E7D-48F6-B1C9-AB53C3B7A06C}"/>
              </a:ext>
            </a:extLst>
          </p:cNvPr>
          <p:cNvSpPr>
            <a:spLocks noGrp="1"/>
          </p:cNvSpPr>
          <p:nvPr>
            <p:ph type="title"/>
          </p:nvPr>
        </p:nvSpPr>
        <p:spPr>
          <a:xfrm>
            <a:off x="319115" y="395574"/>
            <a:ext cx="8596668" cy="842128"/>
          </a:xfrm>
        </p:spPr>
        <p:txBody>
          <a:bodyPr>
            <a:normAutofit fontScale="90000"/>
          </a:bodyPr>
          <a:lstStyle/>
          <a:p>
            <a:r>
              <a:rPr lang="en-GB" dirty="0"/>
              <a:t>Management team for Instagram  </a:t>
            </a:r>
            <a:br>
              <a:rPr lang="en-GB" dirty="0"/>
            </a:br>
            <a:endParaRPr lang="en-GB" dirty="0"/>
          </a:p>
        </p:txBody>
      </p:sp>
      <p:sp>
        <p:nvSpPr>
          <p:cNvPr id="5" name="TextBox 4">
            <a:extLst>
              <a:ext uri="{FF2B5EF4-FFF2-40B4-BE49-F238E27FC236}">
                <a16:creationId xmlns:a16="http://schemas.microsoft.com/office/drawing/2014/main" xmlns="" id="{60E801C7-0D72-46C2-8ED7-9085AB9E322E}"/>
              </a:ext>
            </a:extLst>
          </p:cNvPr>
          <p:cNvSpPr txBox="1"/>
          <p:nvPr/>
        </p:nvSpPr>
        <p:spPr>
          <a:xfrm>
            <a:off x="661181" y="1420695"/>
            <a:ext cx="9622301" cy="6093976"/>
          </a:xfrm>
          <a:prstGeom prst="rect">
            <a:avLst/>
          </a:prstGeom>
          <a:noFill/>
        </p:spPr>
        <p:txBody>
          <a:bodyPr wrap="square" rtlCol="0">
            <a:spAutoFit/>
          </a:bodyPr>
          <a:lstStyle/>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CEO/ Operations Manger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Nazia</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Qualification</a:t>
            </a:r>
            <a:r>
              <a:rPr lang="en-GB" sz="1600" dirty="0">
                <a:latin typeface="Arial" panose="020B0604020202020204" pitchFamily="34" charset="0"/>
                <a:cs typeface="Arial" panose="020B0604020202020204" pitchFamily="34" charset="0"/>
              </a:rPr>
              <a:t>: BA Hons Business management </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Experience: </a:t>
            </a:r>
            <a:r>
              <a:rPr lang="en-GB" sz="1600" dirty="0">
                <a:latin typeface="Arial" panose="020B0604020202020204" pitchFamily="34" charset="0"/>
                <a:cs typeface="Arial" panose="020B0604020202020204" pitchFamily="34" charset="0"/>
              </a:rPr>
              <a:t>13 years  running own business </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Skills: </a:t>
            </a:r>
            <a:r>
              <a:rPr lang="en-GB" sz="1600" dirty="0">
                <a:latin typeface="Arial" panose="020B0604020202020204" pitchFamily="34" charset="0"/>
                <a:cs typeface="Arial" panose="020B0604020202020204" pitchFamily="34" charset="0"/>
              </a:rPr>
              <a:t>Leadership skills, Origination, Communication</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Job Role </a:t>
            </a:r>
            <a:r>
              <a:rPr lang="en-GB" sz="1600" dirty="0">
                <a:latin typeface="Arial" panose="020B0604020202020204" pitchFamily="34" charset="0"/>
                <a:cs typeface="Arial" panose="020B0604020202020204" pitchFamily="34" charset="0"/>
              </a:rPr>
              <a:t>Mange day to day operations, provide leadership, develop and implement operational policies and strategic plan, staff recruitment, budgeting/reporting/auditing</a:t>
            </a:r>
          </a:p>
          <a:p>
            <a:pPr marL="285750" indent="-285750">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Marketer/ Buyer: </a:t>
            </a:r>
            <a:r>
              <a:rPr lang="en-GB" sz="1600" dirty="0">
                <a:latin typeface="Arial" panose="020B0604020202020204" pitchFamily="34" charset="0"/>
                <a:cs typeface="Arial" panose="020B0604020202020204" pitchFamily="34" charset="0"/>
              </a:rPr>
              <a:t>Nadine </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Qualifications: </a:t>
            </a:r>
            <a:r>
              <a:rPr lang="en-GB" sz="1600" dirty="0">
                <a:latin typeface="Arial" panose="020B0604020202020204" pitchFamily="34" charset="0"/>
                <a:cs typeface="Arial" panose="020B0604020202020204" pitchFamily="34" charset="0"/>
              </a:rPr>
              <a:t>BA Hons Business management / Retail/ Marketing</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Experiences </a:t>
            </a:r>
            <a:r>
              <a:rPr lang="en-GB" sz="1600" dirty="0">
                <a:latin typeface="Arial" panose="020B0604020202020204" pitchFamily="34" charset="0"/>
                <a:cs typeface="Arial" panose="020B0604020202020204" pitchFamily="34" charset="0"/>
              </a:rPr>
              <a:t>:Marketing experiences and customer services </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Skills</a:t>
            </a:r>
            <a:r>
              <a:rPr lang="en-GB" sz="1600" dirty="0">
                <a:latin typeface="Arial" panose="020B0604020202020204" pitchFamily="34" charset="0"/>
                <a:cs typeface="Arial" panose="020B0604020202020204" pitchFamily="34" charset="0"/>
              </a:rPr>
              <a:t>: Team work, IT, Interpersonal skills, Communications skills analytics, Organisation  skills.</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solidFill>
                  <a:schemeClr val="accent2">
                    <a:lumMod val="60000"/>
                    <a:lumOff val="40000"/>
                  </a:schemeClr>
                </a:solidFill>
                <a:latin typeface="Arial" panose="020B0604020202020204" pitchFamily="34" charset="0"/>
                <a:cs typeface="Arial" panose="020B0604020202020204" pitchFamily="34" charset="0"/>
              </a:rPr>
              <a:t>Job role</a:t>
            </a:r>
            <a:r>
              <a:rPr lang="en-GB" sz="1600" dirty="0">
                <a:latin typeface="Arial" panose="020B0604020202020204" pitchFamily="34" charset="0"/>
                <a:cs typeface="Arial" panose="020B0604020202020204" pitchFamily="34" charset="0"/>
              </a:rPr>
              <a:t>: Research and purchase product, placing orders, Analysing trends/Consumer buying patterns, Maximising profit and minimising losses ,Adverting, public relations.</a:t>
            </a:r>
          </a:p>
          <a:p>
            <a:endParaRPr lang="en-GB" dirty="0"/>
          </a:p>
          <a:p>
            <a:endParaRPr lang="en-GB" dirty="0"/>
          </a:p>
          <a:p>
            <a:endParaRPr lang="en-GB" dirty="0"/>
          </a:p>
        </p:txBody>
      </p:sp>
    </p:spTree>
    <p:extLst>
      <p:ext uri="{BB962C8B-B14F-4D97-AF65-F5344CB8AC3E}">
        <p14:creationId xmlns:p14="http://schemas.microsoft.com/office/powerpoint/2010/main" xmlns="" val="2045789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FB81FE-5104-4E6D-B4C9-D23E190178BE}"/>
              </a:ext>
            </a:extLst>
          </p:cNvPr>
          <p:cNvSpPr>
            <a:spLocks noGrp="1"/>
          </p:cNvSpPr>
          <p:nvPr>
            <p:ph type="title"/>
          </p:nvPr>
        </p:nvSpPr>
        <p:spPr>
          <a:xfrm>
            <a:off x="2745284" y="0"/>
            <a:ext cx="8596668" cy="1320800"/>
          </a:xfrm>
        </p:spPr>
        <p:txBody>
          <a:bodyPr/>
          <a:lstStyle/>
          <a:p>
            <a:r>
              <a:rPr lang="en-GB" dirty="0"/>
              <a:t>Management team for Instagram</a:t>
            </a:r>
          </a:p>
        </p:txBody>
      </p:sp>
      <p:sp>
        <p:nvSpPr>
          <p:cNvPr id="3" name="Content Placeholder 2">
            <a:extLst>
              <a:ext uri="{FF2B5EF4-FFF2-40B4-BE49-F238E27FC236}">
                <a16:creationId xmlns:a16="http://schemas.microsoft.com/office/drawing/2014/main" xmlns="" id="{C5D63B27-C16E-4260-AE7E-F81F99918C1B}"/>
              </a:ext>
            </a:extLst>
          </p:cNvPr>
          <p:cNvSpPr>
            <a:spLocks noGrp="1"/>
          </p:cNvSpPr>
          <p:nvPr>
            <p:ph idx="1"/>
          </p:nvPr>
        </p:nvSpPr>
        <p:spPr>
          <a:xfrm>
            <a:off x="663266" y="844061"/>
            <a:ext cx="9943773" cy="5655213"/>
          </a:xfrm>
        </p:spPr>
        <p:txBody>
          <a:bodyPr>
            <a:normAutofit fontScale="55000" lnSpcReduction="20000"/>
          </a:bodyPr>
          <a:lstStyle/>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Website Manger: </a:t>
            </a:r>
            <a:r>
              <a:rPr lang="en-GB" sz="2200" dirty="0" err="1">
                <a:latin typeface="Arial" panose="020B0604020202020204" pitchFamily="34" charset="0"/>
                <a:cs typeface="Arial" panose="020B0604020202020204" pitchFamily="34" charset="0"/>
              </a:rPr>
              <a:t>Syida</a:t>
            </a:r>
            <a:r>
              <a:rPr lang="en-GB" sz="2200" dirty="0">
                <a:latin typeface="Arial" panose="020B0604020202020204" pitchFamily="34" charset="0"/>
                <a:cs typeface="Arial" panose="020B0604020202020204" pitchFamily="34" charset="0"/>
              </a:rPr>
              <a:t> </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Qualification: </a:t>
            </a:r>
            <a:r>
              <a:rPr lang="en-GB" sz="2200" dirty="0">
                <a:latin typeface="Arial" panose="020B0604020202020204" pitchFamily="34" charset="0"/>
                <a:cs typeface="Arial" panose="020B0604020202020204" pitchFamily="34" charset="0"/>
              </a:rPr>
              <a:t>BA Hons, computer science </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Experiences</a:t>
            </a:r>
            <a:r>
              <a:rPr lang="en-GB" sz="2200" dirty="0">
                <a:latin typeface="Arial" panose="020B0604020202020204" pitchFamily="34" charset="0"/>
                <a:cs typeface="Arial" panose="020B0604020202020204" pitchFamily="34" charset="0"/>
              </a:rPr>
              <a:t> 2 years website manger </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Skills: </a:t>
            </a:r>
            <a:r>
              <a:rPr lang="en-GB" sz="2200" dirty="0">
                <a:solidFill>
                  <a:schemeClr val="tx1"/>
                </a:solidFill>
                <a:latin typeface="Arial" panose="020B0604020202020204" pitchFamily="34" charset="0"/>
                <a:cs typeface="Arial" panose="020B0604020202020204" pitchFamily="34" charset="0"/>
              </a:rPr>
              <a:t>Problem </a:t>
            </a:r>
            <a:r>
              <a:rPr lang="en-GB" sz="2200" dirty="0">
                <a:latin typeface="Arial" panose="020B0604020202020204" pitchFamily="34" charset="0"/>
                <a:cs typeface="Arial" panose="020B0604020202020204" pitchFamily="34" charset="0"/>
              </a:rPr>
              <a:t>solving, Analysing skills, communication skills, IT skills</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Job role </a:t>
            </a:r>
            <a:r>
              <a:rPr lang="en-GB" sz="2200" dirty="0">
                <a:latin typeface="Arial" panose="020B0604020202020204" pitchFamily="34" charset="0"/>
                <a:cs typeface="Arial" panose="020B0604020202020204" pitchFamily="34" charset="0"/>
              </a:rPr>
              <a:t>:Plan implement, mange and </a:t>
            </a:r>
          </a:p>
          <a:p>
            <a:pPr>
              <a:buFont typeface="Wingdings" panose="05000000000000000000" pitchFamily="2" charset="2"/>
              <a:buChar char="Ø"/>
            </a:pPr>
            <a:r>
              <a:rPr lang="en-GB" sz="2200" dirty="0">
                <a:latin typeface="Arial" panose="020B0604020202020204" pitchFamily="34" charset="0"/>
                <a:cs typeface="Arial" panose="020B0604020202020204" pitchFamily="34" charset="0"/>
              </a:rPr>
              <a:t>monitor Instagram deal with web security, online compliance with laws and regulations </a:t>
            </a:r>
          </a:p>
          <a:p>
            <a:pPr>
              <a:buFont typeface="Wingdings" panose="05000000000000000000" pitchFamily="2" charset="2"/>
              <a:buChar char="Ø"/>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Processing Staff:  </a:t>
            </a:r>
            <a:r>
              <a:rPr lang="en-GB" sz="2200" dirty="0">
                <a:latin typeface="Arial" panose="020B0604020202020204" pitchFamily="34" charset="0"/>
                <a:cs typeface="Arial" panose="020B0604020202020204" pitchFamily="34" charset="0"/>
              </a:rPr>
              <a:t>Ruby </a:t>
            </a:r>
          </a:p>
          <a:p>
            <a:pPr>
              <a:buFont typeface="Wingdings" panose="05000000000000000000" pitchFamily="2" charset="2"/>
              <a:buChar char="Ø"/>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Qualification</a:t>
            </a:r>
            <a:r>
              <a:rPr lang="en-GB" sz="2200" dirty="0">
                <a:latin typeface="Arial" panose="020B0604020202020204" pitchFamily="34" charset="0"/>
                <a:cs typeface="Arial" panose="020B0604020202020204" pitchFamily="34" charset="0"/>
              </a:rPr>
              <a:t>: GCSE, English and maths </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Experiences: </a:t>
            </a:r>
            <a:r>
              <a:rPr lang="en-GB" sz="2200" dirty="0">
                <a:latin typeface="Arial" panose="020B0604020202020204" pitchFamily="34" charset="0"/>
                <a:cs typeface="Arial" panose="020B0604020202020204" pitchFamily="34" charset="0"/>
              </a:rPr>
              <a:t>customer service</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Skills: </a:t>
            </a:r>
            <a:r>
              <a:rPr lang="en-GB" sz="2200" dirty="0">
                <a:latin typeface="Arial" panose="020B0604020202020204" pitchFamily="34" charset="0"/>
                <a:cs typeface="Arial" panose="020B0604020202020204" pitchFamily="34" charset="0"/>
              </a:rPr>
              <a:t>Team work, IT, Communication skill and customer services skills.</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dirty="0">
                <a:solidFill>
                  <a:schemeClr val="accent2">
                    <a:lumMod val="60000"/>
                    <a:lumOff val="40000"/>
                  </a:schemeClr>
                </a:solidFill>
                <a:latin typeface="Arial" panose="020B0604020202020204" pitchFamily="34" charset="0"/>
                <a:cs typeface="Arial" panose="020B0604020202020204" pitchFamily="34" charset="0"/>
              </a:rPr>
              <a:t>Job role: </a:t>
            </a:r>
            <a:r>
              <a:rPr lang="en-GB" sz="2200" dirty="0">
                <a:latin typeface="Arial" panose="020B0604020202020204" pitchFamily="34" charset="0"/>
                <a:cs typeface="Arial" panose="020B0604020202020204" pitchFamily="34" charset="0"/>
              </a:rPr>
              <a:t>Processing customer orders, invoicing customers Posting orders </a:t>
            </a:r>
          </a:p>
          <a:p>
            <a:pPr marL="0" indent="0">
              <a:buNone/>
            </a:pPr>
            <a:endParaRPr lang="en-GB" dirty="0"/>
          </a:p>
        </p:txBody>
      </p:sp>
    </p:spTree>
    <p:extLst>
      <p:ext uri="{BB962C8B-B14F-4D97-AF65-F5344CB8AC3E}">
        <p14:creationId xmlns:p14="http://schemas.microsoft.com/office/powerpoint/2010/main" xmlns="" val="24203641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D7DDBF-FCEB-46FE-AF3C-B07E291A372A}"/>
              </a:ext>
            </a:extLst>
          </p:cNvPr>
          <p:cNvSpPr>
            <a:spLocks noGrp="1"/>
          </p:cNvSpPr>
          <p:nvPr>
            <p:ph type="title"/>
          </p:nvPr>
        </p:nvSpPr>
        <p:spPr>
          <a:xfrm>
            <a:off x="158859" y="119406"/>
            <a:ext cx="6355062" cy="729006"/>
          </a:xfrm>
        </p:spPr>
        <p:txBody>
          <a:bodyPr/>
          <a:lstStyle/>
          <a:p>
            <a:r>
              <a:rPr lang="en-GB" dirty="0">
                <a:latin typeface="Arial" panose="020B0604020202020204" pitchFamily="34" charset="0"/>
                <a:cs typeface="Arial" panose="020B0604020202020204" pitchFamily="34" charset="0"/>
              </a:rPr>
              <a:t>Financial Plan </a:t>
            </a:r>
          </a:p>
        </p:txBody>
      </p:sp>
      <p:sp>
        <p:nvSpPr>
          <p:cNvPr id="10" name="Content Placeholder 9">
            <a:extLst>
              <a:ext uri="{FF2B5EF4-FFF2-40B4-BE49-F238E27FC236}">
                <a16:creationId xmlns:a16="http://schemas.microsoft.com/office/drawing/2014/main" xmlns="" id="{4CCB76B9-C836-4A18-9979-B7CEFC028CA4}"/>
              </a:ext>
            </a:extLst>
          </p:cNvPr>
          <p:cNvSpPr>
            <a:spLocks noGrp="1"/>
          </p:cNvSpPr>
          <p:nvPr>
            <p:ph idx="1"/>
          </p:nvPr>
        </p:nvSpPr>
        <p:spPr>
          <a:xfrm>
            <a:off x="542064" y="1200104"/>
            <a:ext cx="8596668" cy="5538490"/>
          </a:xfrm>
        </p:spPr>
        <p:txBody>
          <a:bodyPr>
            <a:normAutofit fontScale="62500" lnSpcReduction="20000"/>
          </a:bodyPr>
          <a:lstStyle/>
          <a:p>
            <a:pPr>
              <a:buFont typeface="Wingdings" panose="05000000000000000000" pitchFamily="2" charset="2"/>
              <a:buChar char="v"/>
            </a:pPr>
            <a:r>
              <a:rPr lang="en-GB" sz="2900" dirty="0">
                <a:solidFill>
                  <a:schemeClr val="tx1"/>
                </a:solidFill>
                <a:latin typeface="Arial" panose="020B0604020202020204" pitchFamily="34" charset="0"/>
                <a:cs typeface="Arial" panose="020B0604020202020204" pitchFamily="34" charset="0"/>
              </a:rPr>
              <a:t>In order to open our online business and expanded we had to all put up an initial investment in order to buy the equipment that we need in the UK to be able to run the Instagram page. </a:t>
            </a:r>
          </a:p>
          <a:p>
            <a:pPr marL="0" indent="0">
              <a:buNone/>
            </a:pPr>
            <a:endParaRPr lang="en-GB" sz="29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sz="2900" dirty="0">
                <a:solidFill>
                  <a:schemeClr val="tx1"/>
                </a:solidFill>
                <a:latin typeface="Arial" panose="020B0604020202020204" pitchFamily="34" charset="0"/>
                <a:cs typeface="Arial" panose="020B0604020202020204" pitchFamily="34" charset="0"/>
              </a:rPr>
              <a:t>This was a sum of </a:t>
            </a:r>
            <a:r>
              <a:rPr lang="en-GB" sz="2900" b="1" dirty="0">
                <a:solidFill>
                  <a:schemeClr val="accent2"/>
                </a:solidFill>
                <a:latin typeface="Arial" panose="020B0604020202020204" pitchFamily="34" charset="0"/>
                <a:cs typeface="Arial" panose="020B0604020202020204" pitchFamily="34" charset="0"/>
              </a:rPr>
              <a:t>£1,875.50  of </a:t>
            </a:r>
            <a:r>
              <a:rPr lang="en-GB" sz="2900" dirty="0">
                <a:solidFill>
                  <a:schemeClr val="tx1"/>
                </a:solidFill>
                <a:latin typeface="Arial" panose="020B0604020202020204" pitchFamily="34" charset="0"/>
                <a:cs typeface="Arial" panose="020B0604020202020204" pitchFamily="34" charset="0"/>
              </a:rPr>
              <a:t>which would use as our start up cost which will cover the cost of equipment needed for our Instagram platform </a:t>
            </a:r>
          </a:p>
          <a:p>
            <a:pPr marL="0" indent="0">
              <a:buNone/>
            </a:pPr>
            <a:endParaRPr lang="en-GB" sz="2900" dirty="0">
              <a:solidFill>
                <a:schemeClr val="tx1"/>
              </a:solidFill>
              <a:latin typeface="Arial" panose="020B0604020202020204" pitchFamily="34" charset="0"/>
              <a:cs typeface="Arial" panose="020B0604020202020204" pitchFamily="34" charset="0"/>
            </a:endParaRPr>
          </a:p>
          <a:p>
            <a:pPr marL="0" indent="0">
              <a:buNone/>
            </a:pPr>
            <a:r>
              <a:rPr lang="en-GB" sz="2900" b="1" dirty="0">
                <a:solidFill>
                  <a:schemeClr val="accent2"/>
                </a:solidFill>
                <a:latin typeface="Arial" panose="020B0604020202020204" pitchFamily="34" charset="0"/>
                <a:cs typeface="Arial" panose="020B0604020202020204" pitchFamily="34" charset="0"/>
              </a:rPr>
              <a:t>Bangladesh</a:t>
            </a:r>
            <a:r>
              <a:rPr lang="en-GB" sz="2900" dirty="0">
                <a:solidFill>
                  <a:schemeClr val="tx1"/>
                </a:solidFill>
                <a:latin typeface="Arial" panose="020B0604020202020204" pitchFamily="34" charset="0"/>
                <a:cs typeface="Arial" panose="020B0604020202020204" pitchFamily="34" charset="0"/>
              </a:rPr>
              <a:t>									</a:t>
            </a:r>
            <a:r>
              <a:rPr lang="en-GB" sz="2900" b="1" dirty="0">
                <a:solidFill>
                  <a:schemeClr val="accent2"/>
                </a:solidFill>
                <a:latin typeface="Arial" panose="020B0604020202020204" pitchFamily="34" charset="0"/>
                <a:cs typeface="Arial" panose="020B0604020202020204" pitchFamily="34" charset="0"/>
              </a:rPr>
              <a:t>United Kingdom </a:t>
            </a:r>
          </a:p>
          <a:p>
            <a:pPr marL="0" indent="0">
              <a:buNone/>
            </a:pPr>
            <a:r>
              <a:rPr lang="en-GB" sz="2900" dirty="0">
                <a:solidFill>
                  <a:schemeClr val="tx1"/>
                </a:solidFill>
                <a:latin typeface="Arial" panose="020B0604020202020204" pitchFamily="34" charset="0"/>
                <a:cs typeface="Arial" panose="020B0604020202020204" pitchFamily="34" charset="0"/>
              </a:rPr>
              <a:t>		- laptop 								- laptop</a:t>
            </a:r>
          </a:p>
          <a:p>
            <a:pPr marL="0" indent="0">
              <a:buNone/>
            </a:pPr>
            <a:r>
              <a:rPr lang="en-GB" sz="2900" dirty="0">
                <a:solidFill>
                  <a:schemeClr val="tx1"/>
                </a:solidFill>
                <a:latin typeface="Arial" panose="020B0604020202020204" pitchFamily="34" charset="0"/>
                <a:cs typeface="Arial" panose="020B0604020202020204" pitchFamily="34" charset="0"/>
              </a:rPr>
              <a:t>		- Phone X2							- Printer/ Paper</a:t>
            </a:r>
          </a:p>
          <a:p>
            <a:pPr marL="0" indent="0">
              <a:buNone/>
            </a:pPr>
            <a:r>
              <a:rPr lang="en-GB" sz="2900" dirty="0">
                <a:solidFill>
                  <a:schemeClr val="tx1"/>
                </a:solidFill>
                <a:latin typeface="Arial" panose="020B0604020202020204" pitchFamily="34" charset="0"/>
                <a:cs typeface="Arial" panose="020B0604020202020204" pitchFamily="34" charset="0"/>
              </a:rPr>
              <a:t>		- Block printing equipment and ink			- Packaging bags </a:t>
            </a:r>
          </a:p>
          <a:p>
            <a:pPr marL="0" indent="0">
              <a:buNone/>
            </a:pPr>
            <a:r>
              <a:rPr lang="en-GB" sz="2900" dirty="0">
                <a:solidFill>
                  <a:schemeClr val="tx1"/>
                </a:solidFill>
                <a:latin typeface="Arial" panose="020B0604020202020204" pitchFamily="34" charset="0"/>
                <a:cs typeface="Arial" panose="020B0604020202020204" pitchFamily="34" charset="0"/>
              </a:rPr>
              <a:t>		- Packaging bags </a:t>
            </a:r>
          </a:p>
          <a:p>
            <a:pPr marL="0" indent="0">
              <a:buNone/>
            </a:pPr>
            <a:endParaRPr lang="en-GB" sz="29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sz="2900" dirty="0">
                <a:solidFill>
                  <a:schemeClr val="tx1"/>
                </a:solidFill>
                <a:latin typeface="Arial" panose="020B0604020202020204" pitchFamily="34" charset="0"/>
                <a:cs typeface="Arial" panose="020B0604020202020204" pitchFamily="34" charset="0"/>
              </a:rPr>
              <a:t>The Wages that the ladies will be earning is a wage of 200 </a:t>
            </a:r>
            <a:r>
              <a:rPr lang="en-GB" sz="2900" dirty="0" err="1">
                <a:solidFill>
                  <a:schemeClr val="tx1"/>
                </a:solidFill>
                <a:latin typeface="Arial" panose="020B0604020202020204" pitchFamily="34" charset="0"/>
                <a:cs typeface="Arial" panose="020B0604020202020204" pitchFamily="34" charset="0"/>
              </a:rPr>
              <a:t>Teka</a:t>
            </a:r>
            <a:r>
              <a:rPr lang="en-GB" sz="2900" dirty="0">
                <a:solidFill>
                  <a:schemeClr val="tx1"/>
                </a:solidFill>
                <a:latin typeface="Arial" panose="020B0604020202020204" pitchFamily="34" charset="0"/>
                <a:cs typeface="Arial" panose="020B0604020202020204" pitchFamily="34" charset="0"/>
              </a:rPr>
              <a:t> (as long as the 40 Sarees are made and shipped)</a:t>
            </a:r>
          </a:p>
          <a:p>
            <a:endParaRPr lang="en-GB" dirty="0">
              <a:solidFill>
                <a:schemeClr val="tx1"/>
              </a:solidFill>
            </a:endParaRPr>
          </a:p>
          <a:p>
            <a:pPr>
              <a:buFont typeface="Wingdings" panose="05000000000000000000" pitchFamily="2" charset="2"/>
              <a:buChar char="v"/>
            </a:pPr>
            <a:r>
              <a:rPr lang="en-GB" sz="2900" b="1" dirty="0">
                <a:solidFill>
                  <a:schemeClr val="accent2"/>
                </a:solidFill>
                <a:latin typeface="Arial" panose="020B0604020202020204" pitchFamily="34" charset="0"/>
                <a:cs typeface="Arial" panose="020B0604020202020204" pitchFamily="34" charset="0"/>
              </a:rPr>
              <a:t>1 </a:t>
            </a:r>
            <a:r>
              <a:rPr lang="en-GB" sz="2900" b="1" dirty="0" err="1">
                <a:solidFill>
                  <a:schemeClr val="accent2"/>
                </a:solidFill>
                <a:latin typeface="Arial" panose="020B0604020202020204" pitchFamily="34" charset="0"/>
                <a:cs typeface="Arial" panose="020B0604020202020204" pitchFamily="34" charset="0"/>
              </a:rPr>
              <a:t>Teka</a:t>
            </a:r>
            <a:r>
              <a:rPr lang="en-GB" sz="2900" b="1" dirty="0">
                <a:solidFill>
                  <a:schemeClr val="accent2"/>
                </a:solidFill>
                <a:latin typeface="Arial" panose="020B0604020202020204" pitchFamily="34" charset="0"/>
                <a:cs typeface="Arial" panose="020B0604020202020204" pitchFamily="34" charset="0"/>
              </a:rPr>
              <a:t> to a Stealing Pound </a:t>
            </a:r>
          </a:p>
        </p:txBody>
      </p:sp>
      <p:pic>
        <p:nvPicPr>
          <p:cNvPr id="11" name="Picture 10">
            <a:extLst>
              <a:ext uri="{FF2B5EF4-FFF2-40B4-BE49-F238E27FC236}">
                <a16:creationId xmlns:a16="http://schemas.microsoft.com/office/drawing/2014/main" xmlns="" id="{35181E25-A830-4EC2-B5EB-286F3CD4779E}"/>
              </a:ext>
            </a:extLst>
          </p:cNvPr>
          <p:cNvPicPr>
            <a:picLocks noChangeAspect="1"/>
          </p:cNvPicPr>
          <p:nvPr/>
        </p:nvPicPr>
        <p:blipFill>
          <a:blip r:embed="rId2"/>
          <a:stretch>
            <a:fillRect/>
          </a:stretch>
        </p:blipFill>
        <p:spPr>
          <a:xfrm>
            <a:off x="9326880" y="148324"/>
            <a:ext cx="2706261" cy="1400175"/>
          </a:xfrm>
          <a:prstGeom prst="rect">
            <a:avLst/>
          </a:prstGeom>
        </p:spPr>
      </p:pic>
      <p:sp>
        <p:nvSpPr>
          <p:cNvPr id="12" name="TextBox 11">
            <a:extLst>
              <a:ext uri="{FF2B5EF4-FFF2-40B4-BE49-F238E27FC236}">
                <a16:creationId xmlns:a16="http://schemas.microsoft.com/office/drawing/2014/main" xmlns="" id="{26C0C60C-41CE-436B-8F0F-A4F077079691}"/>
              </a:ext>
            </a:extLst>
          </p:cNvPr>
          <p:cNvSpPr txBox="1"/>
          <p:nvPr/>
        </p:nvSpPr>
        <p:spPr>
          <a:xfrm>
            <a:off x="8301705" y="483909"/>
            <a:ext cx="1448972" cy="369332"/>
          </a:xfrm>
          <a:prstGeom prst="rect">
            <a:avLst/>
          </a:prstGeom>
          <a:noFill/>
        </p:spPr>
        <p:txBody>
          <a:bodyPr wrap="square" rtlCol="0">
            <a:spAutoFit/>
          </a:bodyPr>
          <a:lstStyle/>
          <a:p>
            <a:r>
              <a:rPr lang="en-GB" dirty="0" err="1"/>
              <a:t>Teka</a:t>
            </a:r>
            <a:endParaRPr lang="en-GB" dirty="0"/>
          </a:p>
        </p:txBody>
      </p:sp>
      <p:sp>
        <p:nvSpPr>
          <p:cNvPr id="13" name="Arrow: Down 12">
            <a:extLst>
              <a:ext uri="{FF2B5EF4-FFF2-40B4-BE49-F238E27FC236}">
                <a16:creationId xmlns:a16="http://schemas.microsoft.com/office/drawing/2014/main" xmlns="" id="{65EC3A50-2AD6-4707-A949-DE094E9877D1}"/>
              </a:ext>
            </a:extLst>
          </p:cNvPr>
          <p:cNvSpPr/>
          <p:nvPr/>
        </p:nvSpPr>
        <p:spPr>
          <a:xfrm rot="16200000">
            <a:off x="8509250" y="207794"/>
            <a:ext cx="565818" cy="98090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422979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712C87D8-18A9-44E1-97E7-7A12A33A928A}"/>
              </a:ext>
            </a:extLst>
          </p:cNvPr>
          <p:cNvPicPr>
            <a:picLocks noChangeAspect="1"/>
          </p:cNvPicPr>
          <p:nvPr/>
        </p:nvPicPr>
        <p:blipFill>
          <a:blip r:embed="rId2"/>
          <a:stretch>
            <a:fillRect/>
          </a:stretch>
        </p:blipFill>
        <p:spPr>
          <a:xfrm>
            <a:off x="54257" y="102652"/>
            <a:ext cx="3066260" cy="1895035"/>
          </a:xfrm>
          <a:prstGeom prst="rect">
            <a:avLst/>
          </a:prstGeom>
        </p:spPr>
      </p:pic>
      <p:sp>
        <p:nvSpPr>
          <p:cNvPr id="8" name="TextBox 7">
            <a:extLst>
              <a:ext uri="{FF2B5EF4-FFF2-40B4-BE49-F238E27FC236}">
                <a16:creationId xmlns:a16="http://schemas.microsoft.com/office/drawing/2014/main" xmlns="" id="{AF16A23A-F2DC-4B9D-B138-D79A63C955E8}"/>
              </a:ext>
            </a:extLst>
          </p:cNvPr>
          <p:cNvSpPr txBox="1"/>
          <p:nvPr/>
        </p:nvSpPr>
        <p:spPr>
          <a:xfrm>
            <a:off x="2812495" y="702857"/>
            <a:ext cx="2588456"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Exchange rate Example from Sterling to </a:t>
            </a:r>
            <a:r>
              <a:rPr lang="en-GB" sz="1400" dirty="0" err="1">
                <a:latin typeface="Arial" panose="020B0604020202020204" pitchFamily="34" charset="0"/>
                <a:cs typeface="Arial" panose="020B0604020202020204" pitchFamily="34" charset="0"/>
              </a:rPr>
              <a:t>Teka</a:t>
            </a:r>
            <a:r>
              <a:rPr lang="en-GB" sz="1400" dirty="0">
                <a:latin typeface="Arial" panose="020B0604020202020204" pitchFamily="34" charset="0"/>
                <a:cs typeface="Arial" panose="020B0604020202020204" pitchFamily="34" charset="0"/>
              </a:rPr>
              <a:t> </a:t>
            </a:r>
          </a:p>
        </p:txBody>
      </p:sp>
      <p:sp>
        <p:nvSpPr>
          <p:cNvPr id="9" name="Arrow: Down 8">
            <a:extLst>
              <a:ext uri="{FF2B5EF4-FFF2-40B4-BE49-F238E27FC236}">
                <a16:creationId xmlns:a16="http://schemas.microsoft.com/office/drawing/2014/main" xmlns="" id="{AE6128F3-93EE-4E2A-8537-FB80D436EFEE}"/>
              </a:ext>
            </a:extLst>
          </p:cNvPr>
          <p:cNvSpPr/>
          <p:nvPr/>
        </p:nvSpPr>
        <p:spPr>
          <a:xfrm rot="5400000">
            <a:off x="3287055" y="-497502"/>
            <a:ext cx="1247866" cy="2923687"/>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xmlns="" id="{B6EC4E2B-3611-48D6-A35E-97190298F9CC}"/>
              </a:ext>
            </a:extLst>
          </p:cNvPr>
          <p:cNvPicPr>
            <a:picLocks noChangeAspect="1"/>
          </p:cNvPicPr>
          <p:nvPr/>
        </p:nvPicPr>
        <p:blipFill>
          <a:blip r:embed="rId3"/>
          <a:stretch>
            <a:fillRect/>
          </a:stretch>
        </p:blipFill>
        <p:spPr>
          <a:xfrm>
            <a:off x="2197667" y="1971643"/>
            <a:ext cx="2324100" cy="1971675"/>
          </a:xfrm>
          <a:prstGeom prst="rect">
            <a:avLst/>
          </a:prstGeom>
        </p:spPr>
      </p:pic>
      <p:pic>
        <p:nvPicPr>
          <p:cNvPr id="11" name="Picture 10">
            <a:extLst>
              <a:ext uri="{FF2B5EF4-FFF2-40B4-BE49-F238E27FC236}">
                <a16:creationId xmlns:a16="http://schemas.microsoft.com/office/drawing/2014/main" xmlns="" id="{D259056D-FAA3-4380-973E-3F50858EB46C}"/>
              </a:ext>
            </a:extLst>
          </p:cNvPr>
          <p:cNvPicPr>
            <a:picLocks noChangeAspect="1"/>
          </p:cNvPicPr>
          <p:nvPr/>
        </p:nvPicPr>
        <p:blipFill>
          <a:blip r:embed="rId4"/>
          <a:stretch>
            <a:fillRect/>
          </a:stretch>
        </p:blipFill>
        <p:spPr>
          <a:xfrm>
            <a:off x="20312" y="2179599"/>
            <a:ext cx="2143125" cy="1763719"/>
          </a:xfrm>
          <a:prstGeom prst="rect">
            <a:avLst/>
          </a:prstGeom>
        </p:spPr>
      </p:pic>
      <p:pic>
        <p:nvPicPr>
          <p:cNvPr id="12" name="Picture 11">
            <a:extLst>
              <a:ext uri="{FF2B5EF4-FFF2-40B4-BE49-F238E27FC236}">
                <a16:creationId xmlns:a16="http://schemas.microsoft.com/office/drawing/2014/main" xmlns="" id="{6018F39C-CB1B-4F4A-B1A7-F646F004877E}"/>
              </a:ext>
            </a:extLst>
          </p:cNvPr>
          <p:cNvPicPr>
            <a:picLocks noChangeAspect="1"/>
          </p:cNvPicPr>
          <p:nvPr/>
        </p:nvPicPr>
        <p:blipFill>
          <a:blip r:embed="rId5"/>
          <a:stretch>
            <a:fillRect/>
          </a:stretch>
        </p:blipFill>
        <p:spPr>
          <a:xfrm>
            <a:off x="4769987" y="3080625"/>
            <a:ext cx="1838325" cy="1343025"/>
          </a:xfrm>
          <a:prstGeom prst="rect">
            <a:avLst/>
          </a:prstGeom>
        </p:spPr>
      </p:pic>
      <p:pic>
        <p:nvPicPr>
          <p:cNvPr id="13" name="Picture 12">
            <a:extLst>
              <a:ext uri="{FF2B5EF4-FFF2-40B4-BE49-F238E27FC236}">
                <a16:creationId xmlns:a16="http://schemas.microsoft.com/office/drawing/2014/main" xmlns="" id="{9329F530-F8BC-41E3-904E-B155B89563BF}"/>
              </a:ext>
            </a:extLst>
          </p:cNvPr>
          <p:cNvPicPr>
            <a:picLocks noChangeAspect="1"/>
          </p:cNvPicPr>
          <p:nvPr/>
        </p:nvPicPr>
        <p:blipFill>
          <a:blip r:embed="rId6"/>
          <a:stretch>
            <a:fillRect/>
          </a:stretch>
        </p:blipFill>
        <p:spPr>
          <a:xfrm>
            <a:off x="4663940" y="1325661"/>
            <a:ext cx="2371725" cy="1441386"/>
          </a:xfrm>
          <a:prstGeom prst="rect">
            <a:avLst/>
          </a:prstGeom>
        </p:spPr>
      </p:pic>
      <p:sp>
        <p:nvSpPr>
          <p:cNvPr id="14" name="Arrow: Right 13">
            <a:extLst>
              <a:ext uri="{FF2B5EF4-FFF2-40B4-BE49-F238E27FC236}">
                <a16:creationId xmlns:a16="http://schemas.microsoft.com/office/drawing/2014/main" xmlns="" id="{6D3158CF-C04F-44E9-8747-9E603841928F}"/>
              </a:ext>
            </a:extLst>
          </p:cNvPr>
          <p:cNvSpPr/>
          <p:nvPr/>
        </p:nvSpPr>
        <p:spPr>
          <a:xfrm rot="10800000">
            <a:off x="1366209" y="2331778"/>
            <a:ext cx="1164334" cy="548170"/>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xmlns="" id="{001533B0-DA4E-4AC7-A921-A033AD3B5F5E}"/>
              </a:ext>
            </a:extLst>
          </p:cNvPr>
          <p:cNvSpPr txBox="1"/>
          <p:nvPr/>
        </p:nvSpPr>
        <p:spPr>
          <a:xfrm>
            <a:off x="1633951" y="2444708"/>
            <a:ext cx="177492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Phone</a:t>
            </a:r>
          </a:p>
        </p:txBody>
      </p:sp>
      <p:sp>
        <p:nvSpPr>
          <p:cNvPr id="19" name="Arrow: Right 18">
            <a:extLst>
              <a:ext uri="{FF2B5EF4-FFF2-40B4-BE49-F238E27FC236}">
                <a16:creationId xmlns:a16="http://schemas.microsoft.com/office/drawing/2014/main" xmlns="" id="{8BD2E481-3941-4343-8B7D-F1EB2B6D63DA}"/>
              </a:ext>
            </a:extLst>
          </p:cNvPr>
          <p:cNvSpPr/>
          <p:nvPr/>
        </p:nvSpPr>
        <p:spPr>
          <a:xfrm>
            <a:off x="1824987" y="2738014"/>
            <a:ext cx="1317323" cy="548171"/>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xmlns="" id="{B11D1670-6669-49EE-A0BE-E50FF4886F25}"/>
              </a:ext>
            </a:extLst>
          </p:cNvPr>
          <p:cNvSpPr txBox="1"/>
          <p:nvPr/>
        </p:nvSpPr>
        <p:spPr>
          <a:xfrm>
            <a:off x="2077122" y="2854120"/>
            <a:ext cx="214312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Laptop</a:t>
            </a:r>
          </a:p>
        </p:txBody>
      </p:sp>
      <p:sp>
        <p:nvSpPr>
          <p:cNvPr id="21" name="Arrow: Right 20">
            <a:extLst>
              <a:ext uri="{FF2B5EF4-FFF2-40B4-BE49-F238E27FC236}">
                <a16:creationId xmlns:a16="http://schemas.microsoft.com/office/drawing/2014/main" xmlns="" id="{7E9B225E-13E2-4AC3-B46F-560578C212DA}"/>
              </a:ext>
            </a:extLst>
          </p:cNvPr>
          <p:cNvSpPr/>
          <p:nvPr/>
        </p:nvSpPr>
        <p:spPr>
          <a:xfrm>
            <a:off x="3351426" y="1732508"/>
            <a:ext cx="1561514" cy="587912"/>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xmlns="" id="{42FC9DE6-F8D0-4735-BEDC-F7495DAF9DC4}"/>
              </a:ext>
            </a:extLst>
          </p:cNvPr>
          <p:cNvSpPr txBox="1"/>
          <p:nvPr/>
        </p:nvSpPr>
        <p:spPr>
          <a:xfrm>
            <a:off x="3489003" y="1810267"/>
            <a:ext cx="17749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Packaging</a:t>
            </a:r>
          </a:p>
        </p:txBody>
      </p:sp>
      <p:sp>
        <p:nvSpPr>
          <p:cNvPr id="23" name="Arrow: Right 22">
            <a:extLst>
              <a:ext uri="{FF2B5EF4-FFF2-40B4-BE49-F238E27FC236}">
                <a16:creationId xmlns:a16="http://schemas.microsoft.com/office/drawing/2014/main" xmlns="" id="{1A69755E-C017-44D0-B860-12053D5D63F9}"/>
              </a:ext>
            </a:extLst>
          </p:cNvPr>
          <p:cNvSpPr/>
          <p:nvPr/>
        </p:nvSpPr>
        <p:spPr>
          <a:xfrm rot="10800000">
            <a:off x="6645943" y="3284495"/>
            <a:ext cx="1838325" cy="674728"/>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xmlns="" id="{C065D8A9-8ECC-4655-B6A6-66E96B260931}"/>
              </a:ext>
            </a:extLst>
          </p:cNvPr>
          <p:cNvSpPr txBox="1"/>
          <p:nvPr/>
        </p:nvSpPr>
        <p:spPr>
          <a:xfrm>
            <a:off x="6744822" y="3439144"/>
            <a:ext cx="2772800" cy="369332"/>
          </a:xfrm>
          <a:prstGeom prst="rect">
            <a:avLst/>
          </a:prstGeom>
          <a:noFill/>
        </p:spPr>
        <p:txBody>
          <a:bodyPr wrap="square" rtlCol="0">
            <a:spAutoFit/>
          </a:bodyPr>
          <a:lstStyle/>
          <a:p>
            <a:r>
              <a:rPr lang="en-GB" dirty="0"/>
              <a:t>Block Printing</a:t>
            </a:r>
          </a:p>
        </p:txBody>
      </p:sp>
      <p:pic>
        <p:nvPicPr>
          <p:cNvPr id="25" name="Picture 24">
            <a:extLst>
              <a:ext uri="{FF2B5EF4-FFF2-40B4-BE49-F238E27FC236}">
                <a16:creationId xmlns:a16="http://schemas.microsoft.com/office/drawing/2014/main" xmlns="" id="{F79FFD82-5C2F-4949-A903-E39F1966BBD1}"/>
              </a:ext>
            </a:extLst>
          </p:cNvPr>
          <p:cNvPicPr>
            <a:picLocks noChangeAspect="1"/>
          </p:cNvPicPr>
          <p:nvPr/>
        </p:nvPicPr>
        <p:blipFill>
          <a:blip r:embed="rId7"/>
          <a:stretch>
            <a:fillRect/>
          </a:stretch>
        </p:blipFill>
        <p:spPr>
          <a:xfrm>
            <a:off x="7995288" y="1326017"/>
            <a:ext cx="2371725" cy="1933575"/>
          </a:xfrm>
          <a:prstGeom prst="rect">
            <a:avLst/>
          </a:prstGeom>
        </p:spPr>
      </p:pic>
      <p:sp>
        <p:nvSpPr>
          <p:cNvPr id="26" name="Arrow: Right 25">
            <a:extLst>
              <a:ext uri="{FF2B5EF4-FFF2-40B4-BE49-F238E27FC236}">
                <a16:creationId xmlns:a16="http://schemas.microsoft.com/office/drawing/2014/main" xmlns="" id="{F78691E6-E8A3-489A-983D-3E19A79635DD}"/>
              </a:ext>
            </a:extLst>
          </p:cNvPr>
          <p:cNvSpPr/>
          <p:nvPr/>
        </p:nvSpPr>
        <p:spPr>
          <a:xfrm>
            <a:off x="6974071" y="1943244"/>
            <a:ext cx="1346702" cy="587912"/>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xmlns="" id="{33AC5EDE-468D-405C-A707-DB1A8E4DBC87}"/>
              </a:ext>
            </a:extLst>
          </p:cNvPr>
          <p:cNvSpPr txBox="1"/>
          <p:nvPr/>
        </p:nvSpPr>
        <p:spPr>
          <a:xfrm>
            <a:off x="7059660" y="2026464"/>
            <a:ext cx="2143125" cy="369332"/>
          </a:xfrm>
          <a:prstGeom prst="rect">
            <a:avLst/>
          </a:prstGeom>
          <a:noFill/>
        </p:spPr>
        <p:txBody>
          <a:bodyPr wrap="square" rtlCol="0">
            <a:spAutoFit/>
          </a:bodyPr>
          <a:lstStyle/>
          <a:p>
            <a:r>
              <a:rPr lang="en-GB" dirty="0"/>
              <a:t>Printer</a:t>
            </a:r>
          </a:p>
        </p:txBody>
      </p:sp>
      <p:sp>
        <p:nvSpPr>
          <p:cNvPr id="28" name="TextBox 27">
            <a:extLst>
              <a:ext uri="{FF2B5EF4-FFF2-40B4-BE49-F238E27FC236}">
                <a16:creationId xmlns:a16="http://schemas.microsoft.com/office/drawing/2014/main" xmlns="" id="{0309B76C-296D-42BC-BA33-3DAA8F215A48}"/>
              </a:ext>
            </a:extLst>
          </p:cNvPr>
          <p:cNvSpPr txBox="1"/>
          <p:nvPr/>
        </p:nvSpPr>
        <p:spPr>
          <a:xfrm>
            <a:off x="10193339" y="78798"/>
            <a:ext cx="2335237"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£1,875.50</a:t>
            </a:r>
            <a:endParaRPr lang="en-GB" sz="2800" dirty="0"/>
          </a:p>
        </p:txBody>
      </p:sp>
      <p:pic>
        <p:nvPicPr>
          <p:cNvPr id="29" name="Picture 28">
            <a:extLst>
              <a:ext uri="{FF2B5EF4-FFF2-40B4-BE49-F238E27FC236}">
                <a16:creationId xmlns:a16="http://schemas.microsoft.com/office/drawing/2014/main" xmlns="" id="{CFC61D57-CD30-44D6-A33E-FAC095B888BC}"/>
              </a:ext>
            </a:extLst>
          </p:cNvPr>
          <p:cNvPicPr>
            <a:picLocks noChangeAspect="1"/>
          </p:cNvPicPr>
          <p:nvPr/>
        </p:nvPicPr>
        <p:blipFill>
          <a:blip r:embed="rId8"/>
          <a:stretch>
            <a:fillRect/>
          </a:stretch>
        </p:blipFill>
        <p:spPr>
          <a:xfrm>
            <a:off x="1801345" y="5098245"/>
            <a:ext cx="1743075" cy="1628098"/>
          </a:xfrm>
          <a:prstGeom prst="rect">
            <a:avLst/>
          </a:prstGeom>
        </p:spPr>
      </p:pic>
      <p:pic>
        <p:nvPicPr>
          <p:cNvPr id="30" name="Picture 29">
            <a:extLst>
              <a:ext uri="{FF2B5EF4-FFF2-40B4-BE49-F238E27FC236}">
                <a16:creationId xmlns:a16="http://schemas.microsoft.com/office/drawing/2014/main" xmlns="" id="{E9BBA7EA-F4EF-4BBC-900B-86B8591A3393}"/>
              </a:ext>
            </a:extLst>
          </p:cNvPr>
          <p:cNvPicPr>
            <a:picLocks noChangeAspect="1"/>
          </p:cNvPicPr>
          <p:nvPr/>
        </p:nvPicPr>
        <p:blipFill>
          <a:blip r:embed="rId9"/>
          <a:stretch>
            <a:fillRect/>
          </a:stretch>
        </p:blipFill>
        <p:spPr>
          <a:xfrm>
            <a:off x="4979467" y="5113915"/>
            <a:ext cx="1847850" cy="1628098"/>
          </a:xfrm>
          <a:prstGeom prst="rect">
            <a:avLst/>
          </a:prstGeom>
        </p:spPr>
      </p:pic>
      <p:pic>
        <p:nvPicPr>
          <p:cNvPr id="31" name="Picture 30">
            <a:extLst>
              <a:ext uri="{FF2B5EF4-FFF2-40B4-BE49-F238E27FC236}">
                <a16:creationId xmlns:a16="http://schemas.microsoft.com/office/drawing/2014/main" xmlns="" id="{D87B83AD-A9D9-4419-931F-F669C4BC4036}"/>
              </a:ext>
            </a:extLst>
          </p:cNvPr>
          <p:cNvPicPr>
            <a:picLocks noChangeAspect="1"/>
          </p:cNvPicPr>
          <p:nvPr/>
        </p:nvPicPr>
        <p:blipFill>
          <a:blip r:embed="rId10"/>
          <a:stretch>
            <a:fillRect/>
          </a:stretch>
        </p:blipFill>
        <p:spPr>
          <a:xfrm>
            <a:off x="8484268" y="5033768"/>
            <a:ext cx="1819275" cy="1757051"/>
          </a:xfrm>
          <a:prstGeom prst="rect">
            <a:avLst/>
          </a:prstGeom>
        </p:spPr>
      </p:pic>
      <p:sp>
        <p:nvSpPr>
          <p:cNvPr id="32" name="TextBox 31">
            <a:extLst>
              <a:ext uri="{FF2B5EF4-FFF2-40B4-BE49-F238E27FC236}">
                <a16:creationId xmlns:a16="http://schemas.microsoft.com/office/drawing/2014/main" xmlns="" id="{AD4FB090-10BF-4653-8772-405A1068217C}"/>
              </a:ext>
            </a:extLst>
          </p:cNvPr>
          <p:cNvSpPr txBox="1"/>
          <p:nvPr/>
        </p:nvSpPr>
        <p:spPr>
          <a:xfrm>
            <a:off x="361755" y="5057806"/>
            <a:ext cx="174307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cost to make a Bangladesh Saree is 5 </a:t>
            </a:r>
            <a:r>
              <a:rPr lang="en-GB" dirty="0" err="1">
                <a:latin typeface="Arial" panose="020B0604020202020204" pitchFamily="34" charset="0"/>
                <a:cs typeface="Arial" panose="020B0604020202020204" pitchFamily="34" charset="0"/>
              </a:rPr>
              <a:t>Teka</a:t>
            </a:r>
            <a:endParaRPr lang="en-GB"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xmlns="" id="{4CFC2992-0003-42ED-900C-892DC18E4152}"/>
              </a:ext>
            </a:extLst>
          </p:cNvPr>
          <p:cNvSpPr txBox="1"/>
          <p:nvPr/>
        </p:nvSpPr>
        <p:spPr>
          <a:xfrm>
            <a:off x="5564445" y="-14408"/>
            <a:ext cx="4628894" cy="1200329"/>
          </a:xfrm>
          <a:prstGeom prst="rect">
            <a:avLst/>
          </a:prstGeom>
          <a:noFill/>
        </p:spPr>
        <p:txBody>
          <a:bodyPr wrap="square" rtlCol="0">
            <a:spAutoFit/>
          </a:bodyPr>
          <a:lstStyle/>
          <a:p>
            <a:r>
              <a:rPr lang="en-GB" sz="3600" dirty="0">
                <a:solidFill>
                  <a:schemeClr val="accent2"/>
                </a:solidFill>
                <a:latin typeface="Arial" panose="020B0604020202020204" pitchFamily="34" charset="0"/>
                <a:cs typeface="Arial" panose="020B0604020202020204" pitchFamily="34" charset="0"/>
              </a:rPr>
              <a:t>Equipment for Bangladesh and UK</a:t>
            </a:r>
            <a:r>
              <a:rPr lang="en-GB" dirty="0"/>
              <a:t> </a:t>
            </a:r>
          </a:p>
        </p:txBody>
      </p:sp>
      <p:sp>
        <p:nvSpPr>
          <p:cNvPr id="34" name="TextBox 33">
            <a:extLst>
              <a:ext uri="{FF2B5EF4-FFF2-40B4-BE49-F238E27FC236}">
                <a16:creationId xmlns:a16="http://schemas.microsoft.com/office/drawing/2014/main" xmlns="" id="{8082E281-CB02-41B6-A3B7-29491F67084A}"/>
              </a:ext>
            </a:extLst>
          </p:cNvPr>
          <p:cNvSpPr txBox="1"/>
          <p:nvPr/>
        </p:nvSpPr>
        <p:spPr>
          <a:xfrm>
            <a:off x="3708177" y="5098010"/>
            <a:ext cx="1344198"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buy a casual Saree it is £15.00</a:t>
            </a:r>
          </a:p>
        </p:txBody>
      </p:sp>
      <p:sp>
        <p:nvSpPr>
          <p:cNvPr id="35" name="TextBox 34">
            <a:extLst>
              <a:ext uri="{FF2B5EF4-FFF2-40B4-BE49-F238E27FC236}">
                <a16:creationId xmlns:a16="http://schemas.microsoft.com/office/drawing/2014/main" xmlns="" id="{79614508-F930-4925-ABBA-E019E10658AE}"/>
              </a:ext>
            </a:extLst>
          </p:cNvPr>
          <p:cNvSpPr txBox="1"/>
          <p:nvPr/>
        </p:nvSpPr>
        <p:spPr>
          <a:xfrm>
            <a:off x="7069344" y="5057806"/>
            <a:ext cx="127627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buy a Designer it is £75.00</a:t>
            </a:r>
          </a:p>
        </p:txBody>
      </p:sp>
    </p:spTree>
    <p:extLst>
      <p:ext uri="{BB962C8B-B14F-4D97-AF65-F5344CB8AC3E}">
        <p14:creationId xmlns:p14="http://schemas.microsoft.com/office/powerpoint/2010/main" xmlns="" val="3159608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xmlns="" id="{8FADE8DF-155F-4E63-A93C-648AC29BA2D7}"/>
              </a:ext>
            </a:extLst>
          </p:cNvPr>
          <p:cNvSpPr txBox="1"/>
          <p:nvPr/>
        </p:nvSpPr>
        <p:spPr>
          <a:xfrm>
            <a:off x="6260123" y="6088559"/>
            <a:ext cx="6808764" cy="769441"/>
          </a:xfrm>
          <a:prstGeom prst="rect">
            <a:avLst/>
          </a:prstGeom>
          <a:noFill/>
        </p:spPr>
        <p:txBody>
          <a:bodyPr wrap="square" rtlCol="0">
            <a:spAutoFit/>
          </a:bodyPr>
          <a:lstStyle/>
          <a:p>
            <a:pPr fontAlgn="base"/>
            <a:r>
              <a:rPr lang="en-GB" sz="1100" dirty="0">
                <a:latin typeface="Arial" panose="020B0604020202020204" pitchFamily="34" charset="0"/>
                <a:cs typeface="Arial" panose="020B0604020202020204" pitchFamily="34" charset="0"/>
              </a:rPr>
              <a:t>Cash sales £42,705</a:t>
            </a:r>
            <a:r>
              <a:rPr lang="en-US" sz="1100" dirty="0">
                <a:latin typeface="Arial" panose="020B0604020202020204" pitchFamily="34" charset="0"/>
                <a:cs typeface="Arial" panose="020B0604020202020204" pitchFamily="34" charset="0"/>
              </a:rPr>
              <a:t>​</a:t>
            </a:r>
          </a:p>
          <a:p>
            <a:pPr fontAlgn="base"/>
            <a:r>
              <a:rPr lang="en-GB" sz="1100" dirty="0">
                <a:latin typeface="Arial" panose="020B0604020202020204" pitchFamily="34" charset="0"/>
                <a:cs typeface="Arial" panose="020B0604020202020204" pitchFamily="34" charset="0"/>
              </a:rPr>
              <a:t>Investment £1,875.50</a:t>
            </a:r>
            <a:r>
              <a:rPr lang="en-US" sz="1100" dirty="0">
                <a:latin typeface="Arial" panose="020B0604020202020204" pitchFamily="34" charset="0"/>
                <a:cs typeface="Arial" panose="020B0604020202020204" pitchFamily="34" charset="0"/>
              </a:rPr>
              <a:t>​</a:t>
            </a:r>
          </a:p>
          <a:p>
            <a:pPr fontAlgn="base"/>
            <a:r>
              <a:rPr lang="en-GB" sz="1100" dirty="0">
                <a:latin typeface="Arial" panose="020B0604020202020204" pitchFamily="34" charset="0"/>
                <a:cs typeface="Arial" panose="020B0604020202020204" pitchFamily="34" charset="0"/>
              </a:rPr>
              <a:t>Total = £44,580.5 minus expenses = £25,561.68 = £19,018.82 minus 20% tax (£3,428.66) </a:t>
            </a:r>
            <a:r>
              <a:rPr lang="en-US" sz="1100" dirty="0">
                <a:latin typeface="Arial" panose="020B0604020202020204" pitchFamily="34" charset="0"/>
                <a:cs typeface="Arial" panose="020B0604020202020204" pitchFamily="34" charset="0"/>
              </a:rPr>
              <a:t>​</a:t>
            </a:r>
          </a:p>
          <a:p>
            <a:pPr fontAlgn="base"/>
            <a:r>
              <a:rPr lang="en-GB" sz="1100" dirty="0">
                <a:latin typeface="Arial" panose="020B0604020202020204" pitchFamily="34" charset="0"/>
                <a:cs typeface="Arial" panose="020B0604020202020204" pitchFamily="34" charset="0"/>
              </a:rPr>
              <a:t>= net profit: £15,590.16</a:t>
            </a:r>
            <a:endParaRPr lang="en-US" sz="1100" dirty="0">
              <a:latin typeface="Arial" panose="020B0604020202020204" pitchFamily="34" charset="0"/>
              <a:cs typeface="Arial" panose="020B0604020202020204" pitchFamily="34" charset="0"/>
            </a:endParaRPr>
          </a:p>
        </p:txBody>
      </p:sp>
      <p:graphicFrame>
        <p:nvGraphicFramePr>
          <p:cNvPr id="10" name="Content Placeholder 7">
            <a:extLst>
              <a:ext uri="{FF2B5EF4-FFF2-40B4-BE49-F238E27FC236}">
                <a16:creationId xmlns:a16="http://schemas.microsoft.com/office/drawing/2014/main" xmlns="" id="{87E830D0-AD8C-46DB-A436-768AA9E2C73F}"/>
              </a:ext>
            </a:extLst>
          </p:cNvPr>
          <p:cNvGraphicFramePr>
            <a:graphicFrameLocks noGrp="1"/>
          </p:cNvGraphicFramePr>
          <p:nvPr>
            <p:ph idx="1"/>
            <p:extLst>
              <p:ext uri="{D42A27DB-BD31-4B8C-83A1-F6EECF244321}">
                <p14:modId xmlns:p14="http://schemas.microsoft.com/office/powerpoint/2010/main" xmlns="" val="3993700788"/>
              </p:ext>
            </p:extLst>
          </p:nvPr>
        </p:nvGraphicFramePr>
        <p:xfrm>
          <a:off x="152396" y="716805"/>
          <a:ext cx="11558963" cy="5385039"/>
        </p:xfrm>
        <a:graphic>
          <a:graphicData uri="http://schemas.openxmlformats.org/drawingml/2006/table">
            <a:tbl>
              <a:tblPr>
                <a:tableStyleId>{5C22544A-7EE6-4342-B048-85BDC9FD1C3A}</a:tableStyleId>
              </a:tblPr>
              <a:tblGrid>
                <a:gridCol w="679939">
                  <a:extLst>
                    <a:ext uri="{9D8B030D-6E8A-4147-A177-3AD203B41FA5}">
                      <a16:colId xmlns:a16="http://schemas.microsoft.com/office/drawing/2014/main" xmlns="" val="2279500245"/>
                    </a:ext>
                  </a:extLst>
                </a:gridCol>
                <a:gridCol w="679939">
                  <a:extLst>
                    <a:ext uri="{9D8B030D-6E8A-4147-A177-3AD203B41FA5}">
                      <a16:colId xmlns:a16="http://schemas.microsoft.com/office/drawing/2014/main" xmlns="" val="835394944"/>
                    </a:ext>
                  </a:extLst>
                </a:gridCol>
                <a:gridCol w="679939">
                  <a:extLst>
                    <a:ext uri="{9D8B030D-6E8A-4147-A177-3AD203B41FA5}">
                      <a16:colId xmlns:a16="http://schemas.microsoft.com/office/drawing/2014/main" xmlns="" val="2833287836"/>
                    </a:ext>
                  </a:extLst>
                </a:gridCol>
                <a:gridCol w="679939">
                  <a:extLst>
                    <a:ext uri="{9D8B030D-6E8A-4147-A177-3AD203B41FA5}">
                      <a16:colId xmlns:a16="http://schemas.microsoft.com/office/drawing/2014/main" xmlns="" val="3058543837"/>
                    </a:ext>
                  </a:extLst>
                </a:gridCol>
                <a:gridCol w="679939">
                  <a:extLst>
                    <a:ext uri="{9D8B030D-6E8A-4147-A177-3AD203B41FA5}">
                      <a16:colId xmlns:a16="http://schemas.microsoft.com/office/drawing/2014/main" xmlns="" val="2886705793"/>
                    </a:ext>
                  </a:extLst>
                </a:gridCol>
                <a:gridCol w="679939">
                  <a:extLst>
                    <a:ext uri="{9D8B030D-6E8A-4147-A177-3AD203B41FA5}">
                      <a16:colId xmlns:a16="http://schemas.microsoft.com/office/drawing/2014/main" xmlns="" val="3736601082"/>
                    </a:ext>
                  </a:extLst>
                </a:gridCol>
                <a:gridCol w="679939">
                  <a:extLst>
                    <a:ext uri="{9D8B030D-6E8A-4147-A177-3AD203B41FA5}">
                      <a16:colId xmlns:a16="http://schemas.microsoft.com/office/drawing/2014/main" xmlns="" val="2616553444"/>
                    </a:ext>
                  </a:extLst>
                </a:gridCol>
                <a:gridCol w="679939">
                  <a:extLst>
                    <a:ext uri="{9D8B030D-6E8A-4147-A177-3AD203B41FA5}">
                      <a16:colId xmlns:a16="http://schemas.microsoft.com/office/drawing/2014/main" xmlns="" val="1274973396"/>
                    </a:ext>
                  </a:extLst>
                </a:gridCol>
                <a:gridCol w="679939">
                  <a:extLst>
                    <a:ext uri="{9D8B030D-6E8A-4147-A177-3AD203B41FA5}">
                      <a16:colId xmlns:a16="http://schemas.microsoft.com/office/drawing/2014/main" xmlns="" val="3028095884"/>
                    </a:ext>
                  </a:extLst>
                </a:gridCol>
                <a:gridCol w="679939">
                  <a:extLst>
                    <a:ext uri="{9D8B030D-6E8A-4147-A177-3AD203B41FA5}">
                      <a16:colId xmlns:a16="http://schemas.microsoft.com/office/drawing/2014/main" xmlns="" val="2306846404"/>
                    </a:ext>
                  </a:extLst>
                </a:gridCol>
                <a:gridCol w="679939">
                  <a:extLst>
                    <a:ext uri="{9D8B030D-6E8A-4147-A177-3AD203B41FA5}">
                      <a16:colId xmlns:a16="http://schemas.microsoft.com/office/drawing/2014/main" xmlns="" val="3706031081"/>
                    </a:ext>
                  </a:extLst>
                </a:gridCol>
                <a:gridCol w="679939">
                  <a:extLst>
                    <a:ext uri="{9D8B030D-6E8A-4147-A177-3AD203B41FA5}">
                      <a16:colId xmlns:a16="http://schemas.microsoft.com/office/drawing/2014/main" xmlns="" val="3237805117"/>
                    </a:ext>
                  </a:extLst>
                </a:gridCol>
                <a:gridCol w="679939">
                  <a:extLst>
                    <a:ext uri="{9D8B030D-6E8A-4147-A177-3AD203B41FA5}">
                      <a16:colId xmlns:a16="http://schemas.microsoft.com/office/drawing/2014/main" xmlns="" val="3423713706"/>
                    </a:ext>
                  </a:extLst>
                </a:gridCol>
                <a:gridCol w="679939">
                  <a:extLst>
                    <a:ext uri="{9D8B030D-6E8A-4147-A177-3AD203B41FA5}">
                      <a16:colId xmlns:a16="http://schemas.microsoft.com/office/drawing/2014/main" xmlns="" val="1282407811"/>
                    </a:ext>
                  </a:extLst>
                </a:gridCol>
                <a:gridCol w="679939">
                  <a:extLst>
                    <a:ext uri="{9D8B030D-6E8A-4147-A177-3AD203B41FA5}">
                      <a16:colId xmlns:a16="http://schemas.microsoft.com/office/drawing/2014/main" xmlns="" val="2284544991"/>
                    </a:ext>
                  </a:extLst>
                </a:gridCol>
                <a:gridCol w="679939">
                  <a:extLst>
                    <a:ext uri="{9D8B030D-6E8A-4147-A177-3AD203B41FA5}">
                      <a16:colId xmlns:a16="http://schemas.microsoft.com/office/drawing/2014/main" xmlns="" val="1745734168"/>
                    </a:ext>
                  </a:extLst>
                </a:gridCol>
                <a:gridCol w="679939">
                  <a:extLst>
                    <a:ext uri="{9D8B030D-6E8A-4147-A177-3AD203B41FA5}">
                      <a16:colId xmlns:a16="http://schemas.microsoft.com/office/drawing/2014/main" xmlns="" val="565086665"/>
                    </a:ext>
                  </a:extLst>
                </a:gridCol>
              </a:tblGrid>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gridSpan="2">
                  <a:txBody>
                    <a:bodyPr/>
                    <a:lstStyle/>
                    <a:p>
                      <a:pPr algn="l" fontAlgn="b"/>
                      <a:r>
                        <a:rPr lang="en-GB" sz="900" u="none" strike="noStrike">
                          <a:effectLst/>
                          <a:latin typeface="Arial" panose="020B0604020202020204" pitchFamily="34" charset="0"/>
                          <a:cs typeface="Arial" panose="020B0604020202020204" pitchFamily="34" charset="0"/>
                        </a:rPr>
                        <a:t>SALES FORCAST</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3589745624"/>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081095773"/>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464850144"/>
                  </a:ext>
                </a:extLst>
              </a:tr>
              <a:tr h="226736">
                <a:tc>
                  <a:txBody>
                    <a:bodyPr/>
                    <a:lstStyle/>
                    <a:p>
                      <a:pPr algn="l" fontAlgn="b"/>
                      <a:r>
                        <a:rPr lang="en-GB" sz="900" u="none" strike="noStrike">
                          <a:effectLst/>
                          <a:latin typeface="Arial" panose="020B0604020202020204" pitchFamily="34" charset="0"/>
                          <a:cs typeface="Arial" panose="020B0604020202020204" pitchFamily="34" charset="0"/>
                        </a:rPr>
                        <a:t>Product</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January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February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March</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April</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May</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June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July</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August</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September</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October</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November</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gridSpan="2">
                  <a:txBody>
                    <a:bodyPr/>
                    <a:lstStyle/>
                    <a:p>
                      <a:pPr algn="l" fontAlgn="b"/>
                      <a:r>
                        <a:rPr lang="en-GB" sz="900" u="none" strike="noStrike">
                          <a:effectLst/>
                          <a:latin typeface="Arial" panose="020B0604020202020204" pitchFamily="34" charset="0"/>
                          <a:cs typeface="Arial" panose="020B0604020202020204" pitchFamily="34" charset="0"/>
                        </a:rPr>
                        <a:t>December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a:txBody>
                    <a:bodyPr/>
                    <a:lstStyle/>
                    <a:p>
                      <a:pPr algn="l" fontAlgn="b"/>
                      <a:endParaRPr lang="en-GB" sz="600" b="0" i="0" u="none" strike="noStrike" dirty="0">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588711820"/>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815064025"/>
                  </a:ext>
                </a:extLst>
              </a:tr>
              <a:tr h="141932">
                <a:tc gridSpan="2">
                  <a:txBody>
                    <a:bodyPr/>
                    <a:lstStyle/>
                    <a:p>
                      <a:pPr algn="l" fontAlgn="b"/>
                      <a:r>
                        <a:rPr lang="en-GB" sz="900" u="none" strike="noStrike">
                          <a:effectLst/>
                          <a:latin typeface="Arial" panose="020B0604020202020204" pitchFamily="34" charset="0"/>
                          <a:cs typeface="Arial" panose="020B0604020202020204" pitchFamily="34" charset="0"/>
                        </a:rPr>
                        <a:t>Bangladeshi Sarees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3167204141"/>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441326115"/>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Quanity</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28</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38</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44</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18</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984312697"/>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564306513"/>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Price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672604398"/>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174198765"/>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Sales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£240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£560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£760.00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£900.00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£880.00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£360.00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944847552"/>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44941986"/>
                  </a:ext>
                </a:extLst>
              </a:tr>
              <a:tr h="149444">
                <a:tc>
                  <a:txBody>
                    <a:bodyPr/>
                    <a:lstStyle/>
                    <a:p>
                      <a:pPr algn="l" fontAlgn="b"/>
                      <a:r>
                        <a:rPr lang="en-GB" sz="900" u="none" strike="noStrike">
                          <a:effectLst/>
                          <a:latin typeface="Arial" panose="020B0604020202020204" pitchFamily="34" charset="0"/>
                          <a:cs typeface="Arial" panose="020B0604020202020204" pitchFamily="34" charset="0"/>
                        </a:rPr>
                        <a:t>Total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£6,700.00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007652493"/>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587653916"/>
                  </a:ext>
                </a:extLst>
              </a:tr>
              <a:tr h="141932">
                <a:tc gridSpan="2">
                  <a:txBody>
                    <a:bodyPr/>
                    <a:lstStyle/>
                    <a:p>
                      <a:pPr algn="l" fontAlgn="b"/>
                      <a:r>
                        <a:rPr lang="en-GB" sz="900" u="none" strike="noStrike">
                          <a:effectLst/>
                          <a:latin typeface="Arial" panose="020B0604020202020204" pitchFamily="34" charset="0"/>
                          <a:cs typeface="Arial" panose="020B0604020202020204" pitchFamily="34" charset="0"/>
                        </a:rPr>
                        <a:t>Casula Sarees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3314166691"/>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042447595"/>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Quanity</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28</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18</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823853521"/>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165947650"/>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Price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299656401"/>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803632534"/>
                  </a:ext>
                </a:extLst>
              </a:tr>
              <a:tr h="149444">
                <a:tc>
                  <a:txBody>
                    <a:bodyPr/>
                    <a:lstStyle/>
                    <a:p>
                      <a:pPr algn="l" fontAlgn="b"/>
                      <a:r>
                        <a:rPr lang="en-GB" sz="900" u="none" strike="noStrike">
                          <a:effectLst/>
                          <a:latin typeface="Arial" panose="020B0604020202020204" pitchFamily="34" charset="0"/>
                          <a:cs typeface="Arial" panose="020B0604020202020204" pitchFamily="34" charset="0"/>
                        </a:rPr>
                        <a:t>Sales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£875.00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£1,050.00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£625.00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529309250"/>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299535321"/>
                  </a:ext>
                </a:extLst>
              </a:tr>
              <a:tr h="149444">
                <a:tc>
                  <a:txBody>
                    <a:bodyPr/>
                    <a:lstStyle/>
                    <a:p>
                      <a:pPr algn="l" fontAlgn="b"/>
                      <a:r>
                        <a:rPr lang="en-GB" sz="900" u="none" strike="noStrike">
                          <a:effectLst/>
                          <a:latin typeface="Arial" panose="020B0604020202020204" pitchFamily="34" charset="0"/>
                          <a:cs typeface="Arial" panose="020B0604020202020204" pitchFamily="34" charset="0"/>
                        </a:rPr>
                        <a:t>Total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£7,175.00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152948744"/>
                  </a:ext>
                </a:extLst>
              </a:tr>
              <a:tr h="141932">
                <a:tc gridSpan="2">
                  <a:txBody>
                    <a:bodyPr/>
                    <a:lstStyle/>
                    <a:p>
                      <a:pPr algn="l" fontAlgn="b"/>
                      <a:r>
                        <a:rPr lang="en-GB" sz="900" u="none" strike="noStrike">
                          <a:effectLst/>
                          <a:latin typeface="Arial" panose="020B0604020202020204" pitchFamily="34" charset="0"/>
                          <a:cs typeface="Arial" panose="020B0604020202020204" pitchFamily="34" charset="0"/>
                        </a:rPr>
                        <a:t>Designer Sarres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473094681"/>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3358231213"/>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Quantity</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8</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36</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376191564"/>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51510349"/>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Price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239792229"/>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3776293702"/>
                  </a:ext>
                </a:extLst>
              </a:tr>
              <a:tr h="149444">
                <a:tc>
                  <a:txBody>
                    <a:bodyPr/>
                    <a:lstStyle/>
                    <a:p>
                      <a:pPr algn="l" fontAlgn="b"/>
                      <a:r>
                        <a:rPr lang="en-GB" sz="900" u="none" strike="noStrike">
                          <a:effectLst/>
                          <a:latin typeface="Arial" panose="020B0604020202020204" pitchFamily="34" charset="0"/>
                          <a:cs typeface="Arial" panose="020B0604020202020204" pitchFamily="34" charset="0"/>
                        </a:rPr>
                        <a:t>Sales</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£1,200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£1,800.00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£1,800.00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£5,400.00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£6,000.00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£1,500.00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£1,800.00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£600.00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£3,750.00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573630109"/>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373902079"/>
                  </a:ext>
                </a:extLst>
              </a:tr>
              <a:tr h="141932">
                <a:tc>
                  <a:txBody>
                    <a:bodyPr/>
                    <a:lstStyle/>
                    <a:p>
                      <a:pPr algn="l" fontAlgn="b"/>
                      <a:r>
                        <a:rPr lang="en-GB" sz="900" u="none" strike="noStrike">
                          <a:effectLst/>
                          <a:latin typeface="Arial" panose="020B0604020202020204" pitchFamily="34" charset="0"/>
                          <a:cs typeface="Arial" panose="020B0604020202020204" pitchFamily="34" charset="0"/>
                        </a:rPr>
                        <a:t>Total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£28,350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r>
                        <a:rPr lang="en-GB" sz="900" u="none" strike="noStrike">
                          <a:effectLst/>
                          <a:latin typeface="Arial" panose="020B0604020202020204" pitchFamily="34" charset="0"/>
                          <a:cs typeface="Arial" panose="020B0604020202020204" pitchFamily="34" charset="0"/>
                        </a:rPr>
                        <a:t> </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4137015047"/>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414103020"/>
                  </a:ext>
                </a:extLst>
              </a:tr>
              <a:tr h="149444">
                <a:tc gridSpan="2">
                  <a:txBody>
                    <a:bodyPr/>
                    <a:lstStyle/>
                    <a:p>
                      <a:pPr algn="l" fontAlgn="b"/>
                      <a:r>
                        <a:rPr lang="en-GB" sz="900" u="none" strike="noStrike">
                          <a:effectLst/>
                          <a:latin typeface="Arial" panose="020B0604020202020204" pitchFamily="34" charset="0"/>
                          <a:cs typeface="Arial" panose="020B0604020202020204" pitchFamily="34" charset="0"/>
                        </a:rPr>
                        <a:t>Total Sale</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£1,140.00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£1,800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£2,560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£4,385.00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£3,100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£2,570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£7,175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£7,930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£2,725</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£2,700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£1,410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r" fontAlgn="b"/>
                      <a:r>
                        <a:rPr lang="en-GB" sz="900" u="none" strike="noStrike">
                          <a:effectLst/>
                          <a:latin typeface="Arial" panose="020B0604020202020204" pitchFamily="34" charset="0"/>
                          <a:cs typeface="Arial" panose="020B0604020202020204" pitchFamily="34" charset="0"/>
                        </a:rPr>
                        <a:t>£4,950</a:t>
                      </a:r>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903731368"/>
                  </a:ext>
                </a:extLst>
              </a:tr>
              <a:tr h="141932">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450328445"/>
                  </a:ext>
                </a:extLst>
              </a:tr>
              <a:tr h="141932">
                <a:tc gridSpan="3">
                  <a:txBody>
                    <a:bodyPr/>
                    <a:lstStyle/>
                    <a:p>
                      <a:pPr algn="l" fontAlgn="b"/>
                      <a:r>
                        <a:rPr lang="en-GB" sz="900" u="none" strike="noStrike" dirty="0">
                          <a:effectLst/>
                          <a:latin typeface="Arial" panose="020B0604020202020204" pitchFamily="34" charset="0"/>
                          <a:cs typeface="Arial" panose="020B0604020202020204" pitchFamily="34" charset="0"/>
                        </a:rPr>
                        <a:t>Yearly sale £42705.00</a:t>
                      </a:r>
                      <a:endParaRPr lang="en-GB" sz="900" b="0" i="0" u="none" strike="noStrike" dirty="0">
                        <a:solidFill>
                          <a:srgbClr val="000000"/>
                        </a:solidFill>
                        <a:effectLst/>
                        <a:latin typeface="Arial" panose="020B0604020202020204" pitchFamily="34" charset="0"/>
                        <a:cs typeface="Arial" panose="020B0604020202020204" pitchFamily="34" charset="0"/>
                      </a:endParaRPr>
                    </a:p>
                  </a:txBody>
                  <a:tcPr marL="5133" marR="5133" marT="5133" marB="0" anchor="b"/>
                </a:tc>
                <a:tc hMerge="1">
                  <a:txBody>
                    <a:bodyPr/>
                    <a:lstStyle/>
                    <a:p>
                      <a:endParaRPr lang="en-GB"/>
                    </a:p>
                  </a:txBody>
                  <a:tcPr/>
                </a:tc>
                <a:tc hMerge="1">
                  <a:txBody>
                    <a:bodyPr/>
                    <a:lstStyle/>
                    <a:p>
                      <a:endParaRPr lang="en-GB"/>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5133" marR="5133" marT="5133"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5133" marR="5133" marT="5133" marB="0" anchor="b"/>
                </a:tc>
                <a:extLst>
                  <a:ext uri="{0D108BD9-81ED-4DB2-BD59-A6C34878D82A}">
                    <a16:rowId xmlns:a16="http://schemas.microsoft.com/office/drawing/2014/main" xmlns="" val="1626958206"/>
                  </a:ext>
                </a:extLst>
              </a:tr>
            </a:tbl>
          </a:graphicData>
        </a:graphic>
      </p:graphicFrame>
      <p:sp>
        <p:nvSpPr>
          <p:cNvPr id="11" name="TextBox 10">
            <a:extLst>
              <a:ext uri="{FF2B5EF4-FFF2-40B4-BE49-F238E27FC236}">
                <a16:creationId xmlns:a16="http://schemas.microsoft.com/office/drawing/2014/main" xmlns="" id="{A32D4BC1-9A74-4E6E-A535-1C682F90DB79}"/>
              </a:ext>
            </a:extLst>
          </p:cNvPr>
          <p:cNvSpPr txBox="1"/>
          <p:nvPr/>
        </p:nvSpPr>
        <p:spPr>
          <a:xfrm>
            <a:off x="300110" y="0"/>
            <a:ext cx="5472333" cy="646331"/>
          </a:xfrm>
          <a:prstGeom prst="rect">
            <a:avLst/>
          </a:prstGeom>
          <a:noFill/>
        </p:spPr>
        <p:txBody>
          <a:bodyPr wrap="square" rtlCol="0">
            <a:spAutoFit/>
          </a:bodyPr>
          <a:lstStyle/>
          <a:p>
            <a:r>
              <a:rPr lang="en-GB" sz="3600" dirty="0">
                <a:solidFill>
                  <a:schemeClr val="accent2"/>
                </a:solidFill>
                <a:latin typeface="Arial" panose="020B0604020202020204" pitchFamily="34" charset="0"/>
                <a:cs typeface="Arial" panose="020B0604020202020204" pitchFamily="34" charset="0"/>
              </a:rPr>
              <a:t>Financial Plan </a:t>
            </a:r>
          </a:p>
        </p:txBody>
      </p:sp>
    </p:spTree>
    <p:extLst>
      <p:ext uri="{BB962C8B-B14F-4D97-AF65-F5344CB8AC3E}">
        <p14:creationId xmlns:p14="http://schemas.microsoft.com/office/powerpoint/2010/main" xmlns="" val="1548729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077D4E-F7DD-425A-A2FE-5781F2BE8B2E}"/>
              </a:ext>
            </a:extLst>
          </p:cNvPr>
          <p:cNvSpPr>
            <a:spLocks noGrp="1"/>
          </p:cNvSpPr>
          <p:nvPr>
            <p:ph type="title"/>
          </p:nvPr>
        </p:nvSpPr>
        <p:spPr>
          <a:xfrm>
            <a:off x="6993728" y="-40067"/>
            <a:ext cx="8596668" cy="816638"/>
          </a:xfrm>
        </p:spPr>
        <p:txBody>
          <a:bodyPr/>
          <a:lstStyle/>
          <a:p>
            <a:r>
              <a:rPr lang="en-GB" dirty="0"/>
              <a:t>Cash Flow</a:t>
            </a:r>
          </a:p>
        </p:txBody>
      </p:sp>
      <p:sp>
        <p:nvSpPr>
          <p:cNvPr id="6" name="TextBox 5">
            <a:extLst>
              <a:ext uri="{FF2B5EF4-FFF2-40B4-BE49-F238E27FC236}">
                <a16:creationId xmlns:a16="http://schemas.microsoft.com/office/drawing/2014/main" xmlns="" id="{5BE384A6-EE22-4E91-8944-4F9F36C479BD}"/>
              </a:ext>
            </a:extLst>
          </p:cNvPr>
          <p:cNvSpPr txBox="1"/>
          <p:nvPr/>
        </p:nvSpPr>
        <p:spPr>
          <a:xfrm>
            <a:off x="307147" y="1225623"/>
            <a:ext cx="6555545"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Income is the cash that is moving (streaming) all through your business in a month. ... Money is rolling in from clients or customers who are purchasing your items or administrations. On the off chance that clients don't pay at the hour of procurement, a portion of your income is originating from assortments of records receivable</a:t>
            </a:r>
          </a:p>
        </p:txBody>
      </p:sp>
      <p:graphicFrame>
        <p:nvGraphicFramePr>
          <p:cNvPr id="7" name="Chart 6">
            <a:extLst>
              <a:ext uri="{FF2B5EF4-FFF2-40B4-BE49-F238E27FC236}">
                <a16:creationId xmlns:a16="http://schemas.microsoft.com/office/drawing/2014/main" xmlns="" id="{DB1FF9B1-8862-47E1-BF59-1DCA595FC1C9}"/>
              </a:ext>
            </a:extLst>
          </p:cNvPr>
          <p:cNvGraphicFramePr>
            <a:graphicFrameLocks/>
          </p:cNvGraphicFramePr>
          <p:nvPr>
            <p:extLst>
              <p:ext uri="{D42A27DB-BD31-4B8C-83A1-F6EECF244321}">
                <p14:modId xmlns:p14="http://schemas.microsoft.com/office/powerpoint/2010/main" xmlns="" val="2057838341"/>
              </p:ext>
            </p:extLst>
          </p:nvPr>
        </p:nvGraphicFramePr>
        <p:xfrm>
          <a:off x="4288303" y="3429000"/>
          <a:ext cx="4799426" cy="3227538"/>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xmlns="" id="{F6636A61-5C5D-4CF5-B1E6-7E457A466D9D}"/>
              </a:ext>
            </a:extLst>
          </p:cNvPr>
          <p:cNvSpPr txBox="1"/>
          <p:nvPr/>
        </p:nvSpPr>
        <p:spPr>
          <a:xfrm>
            <a:off x="2827607" y="2906262"/>
            <a:ext cx="3151163" cy="461665"/>
          </a:xfrm>
          <a:prstGeom prst="rect">
            <a:avLst/>
          </a:prstGeom>
          <a:noFill/>
        </p:spPr>
        <p:txBody>
          <a:bodyPr wrap="square" rtlCol="0">
            <a:spAutoFit/>
          </a:bodyPr>
          <a:lstStyle/>
          <a:p>
            <a:r>
              <a:rPr lang="en-GB" sz="1200" dirty="0">
                <a:solidFill>
                  <a:schemeClr val="accent1"/>
                </a:solidFill>
                <a:latin typeface="Arial" panose="020B0604020202020204" pitchFamily="34" charset="0"/>
                <a:cs typeface="Arial" panose="020B0604020202020204" pitchFamily="34" charset="0"/>
              </a:rPr>
              <a:t>(Cash Flow - Definition, Examples, Types of Cash Flows, 2020)</a:t>
            </a:r>
          </a:p>
        </p:txBody>
      </p:sp>
    </p:spTree>
    <p:extLst>
      <p:ext uri="{BB962C8B-B14F-4D97-AF65-F5344CB8AC3E}">
        <p14:creationId xmlns:p14="http://schemas.microsoft.com/office/powerpoint/2010/main" xmlns="" val="1220620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D4A80A-3327-4D47-9ECB-CB9FFC29C0B8}"/>
              </a:ext>
            </a:extLst>
          </p:cNvPr>
          <p:cNvSpPr>
            <a:spLocks noGrp="1"/>
          </p:cNvSpPr>
          <p:nvPr>
            <p:ph type="title"/>
          </p:nvPr>
        </p:nvSpPr>
        <p:spPr>
          <a:xfrm>
            <a:off x="128694" y="117231"/>
            <a:ext cx="8596668" cy="881575"/>
          </a:xfrm>
        </p:spPr>
        <p:txBody>
          <a:bodyPr/>
          <a:lstStyle/>
          <a:p>
            <a:r>
              <a:rPr lang="en-GB" dirty="0"/>
              <a:t>Cash Flow Figures</a:t>
            </a:r>
          </a:p>
        </p:txBody>
      </p:sp>
      <p:graphicFrame>
        <p:nvGraphicFramePr>
          <p:cNvPr id="3" name="Table 2">
            <a:extLst>
              <a:ext uri="{FF2B5EF4-FFF2-40B4-BE49-F238E27FC236}">
                <a16:creationId xmlns:a16="http://schemas.microsoft.com/office/drawing/2014/main" xmlns="" id="{99E7372B-1AA0-471D-9364-C188C9AB1A15}"/>
              </a:ext>
            </a:extLst>
          </p:cNvPr>
          <p:cNvGraphicFramePr>
            <a:graphicFrameLocks noGrp="1"/>
          </p:cNvGraphicFramePr>
          <p:nvPr>
            <p:extLst>
              <p:ext uri="{D42A27DB-BD31-4B8C-83A1-F6EECF244321}">
                <p14:modId xmlns:p14="http://schemas.microsoft.com/office/powerpoint/2010/main" xmlns="" val="3014084446"/>
              </p:ext>
            </p:extLst>
          </p:nvPr>
        </p:nvGraphicFramePr>
        <p:xfrm>
          <a:off x="128694" y="1223889"/>
          <a:ext cx="11842908" cy="5275389"/>
        </p:xfrm>
        <a:graphic>
          <a:graphicData uri="http://schemas.openxmlformats.org/drawingml/2006/table">
            <a:tbl>
              <a:tblPr>
                <a:tableStyleId>{5C22544A-7EE6-4342-B048-85BDC9FD1C3A}</a:tableStyleId>
              </a:tblPr>
              <a:tblGrid>
                <a:gridCol w="496471">
                  <a:extLst>
                    <a:ext uri="{9D8B030D-6E8A-4147-A177-3AD203B41FA5}">
                      <a16:colId xmlns:a16="http://schemas.microsoft.com/office/drawing/2014/main" xmlns="" val="908190171"/>
                    </a:ext>
                  </a:extLst>
                </a:gridCol>
                <a:gridCol w="496471">
                  <a:extLst>
                    <a:ext uri="{9D8B030D-6E8A-4147-A177-3AD203B41FA5}">
                      <a16:colId xmlns:a16="http://schemas.microsoft.com/office/drawing/2014/main" xmlns="" val="497965876"/>
                    </a:ext>
                  </a:extLst>
                </a:gridCol>
                <a:gridCol w="496471">
                  <a:extLst>
                    <a:ext uri="{9D8B030D-6E8A-4147-A177-3AD203B41FA5}">
                      <a16:colId xmlns:a16="http://schemas.microsoft.com/office/drawing/2014/main" xmlns="" val="2016971367"/>
                    </a:ext>
                  </a:extLst>
                </a:gridCol>
                <a:gridCol w="496471">
                  <a:extLst>
                    <a:ext uri="{9D8B030D-6E8A-4147-A177-3AD203B41FA5}">
                      <a16:colId xmlns:a16="http://schemas.microsoft.com/office/drawing/2014/main" xmlns="" val="1317356162"/>
                    </a:ext>
                  </a:extLst>
                </a:gridCol>
                <a:gridCol w="550773">
                  <a:extLst>
                    <a:ext uri="{9D8B030D-6E8A-4147-A177-3AD203B41FA5}">
                      <a16:colId xmlns:a16="http://schemas.microsoft.com/office/drawing/2014/main" xmlns="" val="2495833264"/>
                    </a:ext>
                  </a:extLst>
                </a:gridCol>
                <a:gridCol w="550773">
                  <a:extLst>
                    <a:ext uri="{9D8B030D-6E8A-4147-A177-3AD203B41FA5}">
                      <a16:colId xmlns:a16="http://schemas.microsoft.com/office/drawing/2014/main" xmlns="" val="3529084527"/>
                    </a:ext>
                  </a:extLst>
                </a:gridCol>
                <a:gridCol w="550773">
                  <a:extLst>
                    <a:ext uri="{9D8B030D-6E8A-4147-A177-3AD203B41FA5}">
                      <a16:colId xmlns:a16="http://schemas.microsoft.com/office/drawing/2014/main" xmlns="" val="2713394511"/>
                    </a:ext>
                  </a:extLst>
                </a:gridCol>
                <a:gridCol w="550773">
                  <a:extLst>
                    <a:ext uri="{9D8B030D-6E8A-4147-A177-3AD203B41FA5}">
                      <a16:colId xmlns:a16="http://schemas.microsoft.com/office/drawing/2014/main" xmlns="" val="1720894608"/>
                    </a:ext>
                  </a:extLst>
                </a:gridCol>
                <a:gridCol w="550773">
                  <a:extLst>
                    <a:ext uri="{9D8B030D-6E8A-4147-A177-3AD203B41FA5}">
                      <a16:colId xmlns:a16="http://schemas.microsoft.com/office/drawing/2014/main" xmlns="" val="2063214610"/>
                    </a:ext>
                  </a:extLst>
                </a:gridCol>
                <a:gridCol w="550773">
                  <a:extLst>
                    <a:ext uri="{9D8B030D-6E8A-4147-A177-3AD203B41FA5}">
                      <a16:colId xmlns:a16="http://schemas.microsoft.com/office/drawing/2014/main" xmlns="" val="3501659565"/>
                    </a:ext>
                  </a:extLst>
                </a:gridCol>
                <a:gridCol w="550773">
                  <a:extLst>
                    <a:ext uri="{9D8B030D-6E8A-4147-A177-3AD203B41FA5}">
                      <a16:colId xmlns:a16="http://schemas.microsoft.com/office/drawing/2014/main" xmlns="" val="2015302163"/>
                    </a:ext>
                  </a:extLst>
                </a:gridCol>
                <a:gridCol w="550773">
                  <a:extLst>
                    <a:ext uri="{9D8B030D-6E8A-4147-A177-3AD203B41FA5}">
                      <a16:colId xmlns:a16="http://schemas.microsoft.com/office/drawing/2014/main" xmlns="" val="1173677480"/>
                    </a:ext>
                  </a:extLst>
                </a:gridCol>
                <a:gridCol w="550773">
                  <a:extLst>
                    <a:ext uri="{9D8B030D-6E8A-4147-A177-3AD203B41FA5}">
                      <a16:colId xmlns:a16="http://schemas.microsoft.com/office/drawing/2014/main" xmlns="" val="2767257444"/>
                    </a:ext>
                  </a:extLst>
                </a:gridCol>
                <a:gridCol w="550773">
                  <a:extLst>
                    <a:ext uri="{9D8B030D-6E8A-4147-A177-3AD203B41FA5}">
                      <a16:colId xmlns:a16="http://schemas.microsoft.com/office/drawing/2014/main" xmlns="" val="3754463742"/>
                    </a:ext>
                  </a:extLst>
                </a:gridCol>
                <a:gridCol w="550773">
                  <a:extLst>
                    <a:ext uri="{9D8B030D-6E8A-4147-A177-3AD203B41FA5}">
                      <a16:colId xmlns:a16="http://schemas.microsoft.com/office/drawing/2014/main" xmlns="" val="3623050916"/>
                    </a:ext>
                  </a:extLst>
                </a:gridCol>
                <a:gridCol w="550773">
                  <a:extLst>
                    <a:ext uri="{9D8B030D-6E8A-4147-A177-3AD203B41FA5}">
                      <a16:colId xmlns:a16="http://schemas.microsoft.com/office/drawing/2014/main" xmlns="" val="276830807"/>
                    </a:ext>
                  </a:extLst>
                </a:gridCol>
                <a:gridCol w="496471">
                  <a:extLst>
                    <a:ext uri="{9D8B030D-6E8A-4147-A177-3AD203B41FA5}">
                      <a16:colId xmlns:a16="http://schemas.microsoft.com/office/drawing/2014/main" xmlns="" val="4033025103"/>
                    </a:ext>
                  </a:extLst>
                </a:gridCol>
                <a:gridCol w="496471">
                  <a:extLst>
                    <a:ext uri="{9D8B030D-6E8A-4147-A177-3AD203B41FA5}">
                      <a16:colId xmlns:a16="http://schemas.microsoft.com/office/drawing/2014/main" xmlns="" val="1812216880"/>
                    </a:ext>
                  </a:extLst>
                </a:gridCol>
                <a:gridCol w="765393">
                  <a:extLst>
                    <a:ext uri="{9D8B030D-6E8A-4147-A177-3AD203B41FA5}">
                      <a16:colId xmlns:a16="http://schemas.microsoft.com/office/drawing/2014/main" xmlns="" val="2449536697"/>
                    </a:ext>
                  </a:extLst>
                </a:gridCol>
                <a:gridCol w="496471">
                  <a:extLst>
                    <a:ext uri="{9D8B030D-6E8A-4147-A177-3AD203B41FA5}">
                      <a16:colId xmlns:a16="http://schemas.microsoft.com/office/drawing/2014/main" xmlns="" val="2917230658"/>
                    </a:ext>
                  </a:extLst>
                </a:gridCol>
                <a:gridCol w="496471">
                  <a:extLst>
                    <a:ext uri="{9D8B030D-6E8A-4147-A177-3AD203B41FA5}">
                      <a16:colId xmlns:a16="http://schemas.microsoft.com/office/drawing/2014/main" xmlns="" val="2681827709"/>
                    </a:ext>
                  </a:extLst>
                </a:gridCol>
                <a:gridCol w="496471">
                  <a:extLst>
                    <a:ext uri="{9D8B030D-6E8A-4147-A177-3AD203B41FA5}">
                      <a16:colId xmlns:a16="http://schemas.microsoft.com/office/drawing/2014/main" xmlns="" val="3475391224"/>
                    </a:ext>
                  </a:extLst>
                </a:gridCol>
              </a:tblGrid>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3">
                  <a:txBody>
                    <a:bodyPr/>
                    <a:lstStyle/>
                    <a:p>
                      <a:pPr algn="l" rtl="0" fontAlgn="b"/>
                      <a:r>
                        <a:rPr lang="en-GB" sz="800" u="none" strike="noStrike">
                          <a:effectLst/>
                          <a:latin typeface="Arial" panose="020B0604020202020204" pitchFamily="34" charset="0"/>
                          <a:cs typeface="Arial" panose="020B0604020202020204" pitchFamily="34" charset="0"/>
                        </a:rPr>
                        <a:t>CASH FLOW FORCAST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302617653"/>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434251105"/>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505048235"/>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January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February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March</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April</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May</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June</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July</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August</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Setpember</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October</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3">
                  <a:txBody>
                    <a:bodyPr/>
                    <a:lstStyle/>
                    <a:p>
                      <a:pPr algn="l" rtl="0" fontAlgn="b"/>
                      <a:r>
                        <a:rPr lang="en-GB" sz="800" u="none" strike="noStrike">
                          <a:effectLst/>
                          <a:latin typeface="Arial" panose="020B0604020202020204" pitchFamily="34" charset="0"/>
                          <a:cs typeface="Arial" panose="020B0604020202020204" pitchFamily="34" charset="0"/>
                        </a:rPr>
                        <a:t>NovemberDecember</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2">
                  <a:txBody>
                    <a:bodyPr/>
                    <a:lstStyle/>
                    <a:p>
                      <a:pPr algn="l" rtl="0" fontAlgn="b"/>
                      <a:r>
                        <a:rPr lang="en-GB" sz="800" u="none" strike="noStrike">
                          <a:effectLst/>
                          <a:latin typeface="Arial" panose="020B0604020202020204" pitchFamily="34" charset="0"/>
                          <a:cs typeface="Arial" panose="020B0604020202020204" pitchFamily="34" charset="0"/>
                        </a:rPr>
                        <a:t>Total Cost Month</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479142087"/>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Income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815120149"/>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Sales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£1,140.00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£1,800.00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£2,560.00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£4,385.00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£3,100.00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£2,570.00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£7,175.00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£7,930.00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£2,725.00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£2,700.00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£1,410.00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£4,950.00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£42,705.00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684688354"/>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397213910"/>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267488773"/>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429474481"/>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COST</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766392369"/>
                  </a:ext>
                </a:extLst>
              </a:tr>
              <a:tr h="260513">
                <a:tc gridSpan="3">
                  <a:txBody>
                    <a:bodyPr/>
                    <a:lstStyle/>
                    <a:p>
                      <a:pPr algn="l" rtl="0" fontAlgn="b"/>
                      <a:r>
                        <a:rPr lang="en-GB" sz="800" u="none" strike="noStrike">
                          <a:effectLst/>
                          <a:latin typeface="Arial" panose="020B0604020202020204" pitchFamily="34" charset="0"/>
                          <a:cs typeface="Arial" panose="020B0604020202020204" pitchFamily="34" charset="0"/>
                        </a:rPr>
                        <a:t>Personal Investment</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£1,875.50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242269141"/>
                  </a:ext>
                </a:extLst>
              </a:tr>
              <a:tr h="260513">
                <a:tc gridSpan="2">
                  <a:txBody>
                    <a:bodyPr/>
                    <a:lstStyle/>
                    <a:p>
                      <a:pPr algn="l" rtl="0" fontAlgn="b"/>
                      <a:r>
                        <a:rPr lang="en-GB" sz="800" u="none" strike="noStrike">
                          <a:effectLst/>
                          <a:latin typeface="Arial" panose="020B0604020202020204" pitchFamily="34" charset="0"/>
                          <a:cs typeface="Arial" panose="020B0604020202020204" pitchFamily="34" charset="0"/>
                        </a:rPr>
                        <a:t> Wages UK</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£1,940.40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£1,970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£1,970.40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£1,970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£23,642</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743256748"/>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Electrity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£720.00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3978894847"/>
                  </a:ext>
                </a:extLst>
              </a:tr>
              <a:tr h="260513">
                <a:tc gridSpan="2">
                  <a:txBody>
                    <a:bodyPr/>
                    <a:lstStyle/>
                    <a:p>
                      <a:pPr algn="l" rtl="0" fontAlgn="b"/>
                      <a:r>
                        <a:rPr lang="en-GB" sz="800" u="none" strike="noStrike">
                          <a:effectLst/>
                          <a:latin typeface="Arial" panose="020B0604020202020204" pitchFamily="34" charset="0"/>
                          <a:cs typeface="Arial" panose="020B0604020202020204" pitchFamily="34" charset="0"/>
                        </a:rPr>
                        <a:t>Bangladesh Sarees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£2.40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1603960980"/>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Postage</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£8.33</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£100.00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92907269"/>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Adverts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£80.00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£960.00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608421776"/>
                  </a:ext>
                </a:extLst>
              </a:tr>
              <a:tr h="260513">
                <a:tc>
                  <a:txBody>
                    <a:bodyPr/>
                    <a:lstStyle/>
                    <a:p>
                      <a:pPr algn="l" rtl="0" fontAlgn="b"/>
                      <a:r>
                        <a:rPr lang="en-GB" sz="800" u="none" strike="noStrike">
                          <a:effectLst/>
                          <a:latin typeface="Arial" panose="020B0604020202020204" pitchFamily="34" charset="0"/>
                          <a:cs typeface="Arial" panose="020B0604020202020204" pitchFamily="34" charset="0"/>
                        </a:rPr>
                        <a:t>Phone</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£20.00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£240.00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436470663"/>
                  </a:ext>
                </a:extLst>
              </a:tr>
              <a:tr h="260513">
                <a:tc gridSpan="2">
                  <a:txBody>
                    <a:bodyPr/>
                    <a:lstStyle/>
                    <a:p>
                      <a:pPr algn="l" rtl="0" fontAlgn="b"/>
                      <a:r>
                        <a:rPr lang="en-GB" sz="800" u="none" strike="noStrike">
                          <a:effectLst/>
                          <a:latin typeface="Arial" panose="020B0604020202020204" pitchFamily="34" charset="0"/>
                          <a:cs typeface="Arial" panose="020B0604020202020204" pitchFamily="34" charset="0"/>
                        </a:rPr>
                        <a:t>Virable cost UK</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hMerge="1">
                  <a:txBody>
                    <a:bodyPr/>
                    <a:lstStyle/>
                    <a:p>
                      <a:endParaRPr lang="en-GB"/>
                    </a:p>
                  </a:txBody>
                  <a:tcPr/>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rtl="0"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£0.00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484931563"/>
                  </a:ext>
                </a:extLst>
              </a:tr>
              <a:tr h="260513">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b"/>
                      <a:r>
                        <a:rPr lang="en-GB" sz="800" u="none" strike="noStrike">
                          <a:effectLst/>
                          <a:latin typeface="Arial" panose="020B0604020202020204" pitchFamily="34" charset="0"/>
                          <a:cs typeface="Arial" panose="020B0604020202020204" pitchFamily="34" charset="0"/>
                        </a:rPr>
                        <a:t>0</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800" u="none" strike="noStrike">
                          <a:effectLst/>
                          <a:latin typeface="Arial" panose="020B0604020202020204" pitchFamily="34" charset="0"/>
                          <a:cs typeface="Arial" panose="020B0604020202020204" pitchFamily="34" charset="0"/>
                        </a:rPr>
                        <a:t> </a:t>
                      </a:r>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1560602353"/>
                  </a:ext>
                </a:extLst>
              </a:tr>
              <a:tr h="162821">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180888522"/>
                  </a:ext>
                </a:extLst>
              </a:tr>
              <a:tr h="162821">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endParaRPr lang="en-GB" sz="8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xmlns="" val="2397590614"/>
                  </a:ext>
                </a:extLst>
              </a:tr>
            </a:tbl>
          </a:graphicData>
        </a:graphic>
      </p:graphicFrame>
    </p:spTree>
    <p:extLst>
      <p:ext uri="{BB962C8B-B14F-4D97-AF65-F5344CB8AC3E}">
        <p14:creationId xmlns:p14="http://schemas.microsoft.com/office/powerpoint/2010/main" xmlns="" val="22399501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57FC83-8664-49E9-8215-558C1D2DEB29}"/>
              </a:ext>
            </a:extLst>
          </p:cNvPr>
          <p:cNvSpPr>
            <a:spLocks noGrp="1"/>
          </p:cNvSpPr>
          <p:nvPr>
            <p:ph type="title"/>
          </p:nvPr>
        </p:nvSpPr>
        <p:spPr>
          <a:xfrm>
            <a:off x="5980854" y="5401"/>
            <a:ext cx="8596668" cy="811237"/>
          </a:xfrm>
        </p:spPr>
        <p:txBody>
          <a:bodyPr/>
          <a:lstStyle/>
          <a:p>
            <a:r>
              <a:rPr lang="en-GB" dirty="0"/>
              <a:t>Profit and Loss </a:t>
            </a:r>
          </a:p>
        </p:txBody>
      </p:sp>
      <p:graphicFrame>
        <p:nvGraphicFramePr>
          <p:cNvPr id="6" name="Table 5">
            <a:extLst>
              <a:ext uri="{FF2B5EF4-FFF2-40B4-BE49-F238E27FC236}">
                <a16:creationId xmlns:a16="http://schemas.microsoft.com/office/drawing/2014/main" xmlns="" id="{072FE8EE-3092-4903-9E5F-DD3B966EE0AA}"/>
              </a:ext>
            </a:extLst>
          </p:cNvPr>
          <p:cNvGraphicFramePr>
            <a:graphicFrameLocks noGrp="1"/>
          </p:cNvGraphicFramePr>
          <p:nvPr>
            <p:extLst>
              <p:ext uri="{D42A27DB-BD31-4B8C-83A1-F6EECF244321}">
                <p14:modId xmlns:p14="http://schemas.microsoft.com/office/powerpoint/2010/main" xmlns="" val="3458238983"/>
              </p:ext>
            </p:extLst>
          </p:nvPr>
        </p:nvGraphicFramePr>
        <p:xfrm>
          <a:off x="549680" y="923746"/>
          <a:ext cx="6996842" cy="3380523"/>
        </p:xfrm>
        <a:graphic>
          <a:graphicData uri="http://schemas.openxmlformats.org/drawingml/2006/table">
            <a:tbl>
              <a:tblPr>
                <a:tableStyleId>{5C22544A-7EE6-4342-B048-85BDC9FD1C3A}</a:tableStyleId>
              </a:tblPr>
              <a:tblGrid>
                <a:gridCol w="984171">
                  <a:extLst>
                    <a:ext uri="{9D8B030D-6E8A-4147-A177-3AD203B41FA5}">
                      <a16:colId xmlns:a16="http://schemas.microsoft.com/office/drawing/2014/main" xmlns="" val="1823550133"/>
                    </a:ext>
                  </a:extLst>
                </a:gridCol>
                <a:gridCol w="984171">
                  <a:extLst>
                    <a:ext uri="{9D8B030D-6E8A-4147-A177-3AD203B41FA5}">
                      <a16:colId xmlns:a16="http://schemas.microsoft.com/office/drawing/2014/main" xmlns="" val="3615838504"/>
                    </a:ext>
                  </a:extLst>
                </a:gridCol>
                <a:gridCol w="984171">
                  <a:extLst>
                    <a:ext uri="{9D8B030D-6E8A-4147-A177-3AD203B41FA5}">
                      <a16:colId xmlns:a16="http://schemas.microsoft.com/office/drawing/2014/main" xmlns="" val="1081770431"/>
                    </a:ext>
                  </a:extLst>
                </a:gridCol>
                <a:gridCol w="1091816">
                  <a:extLst>
                    <a:ext uri="{9D8B030D-6E8A-4147-A177-3AD203B41FA5}">
                      <a16:colId xmlns:a16="http://schemas.microsoft.com/office/drawing/2014/main" xmlns="" val="2267246863"/>
                    </a:ext>
                  </a:extLst>
                </a:gridCol>
                <a:gridCol w="984171">
                  <a:extLst>
                    <a:ext uri="{9D8B030D-6E8A-4147-A177-3AD203B41FA5}">
                      <a16:colId xmlns:a16="http://schemas.microsoft.com/office/drawing/2014/main" xmlns="" val="1362976440"/>
                    </a:ext>
                  </a:extLst>
                </a:gridCol>
                <a:gridCol w="984171">
                  <a:extLst>
                    <a:ext uri="{9D8B030D-6E8A-4147-A177-3AD203B41FA5}">
                      <a16:colId xmlns:a16="http://schemas.microsoft.com/office/drawing/2014/main" xmlns="" val="2390519031"/>
                    </a:ext>
                  </a:extLst>
                </a:gridCol>
                <a:gridCol w="984171">
                  <a:extLst>
                    <a:ext uri="{9D8B030D-6E8A-4147-A177-3AD203B41FA5}">
                      <a16:colId xmlns:a16="http://schemas.microsoft.com/office/drawing/2014/main" xmlns="" val="1053289901"/>
                    </a:ext>
                  </a:extLst>
                </a:gridCol>
              </a:tblGrid>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2964394504"/>
                  </a:ext>
                </a:extLst>
              </a:tr>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gridSpan="2">
                  <a:txBody>
                    <a:bodyPr/>
                    <a:lstStyle/>
                    <a:p>
                      <a:pPr algn="l" fontAlgn="b"/>
                      <a:r>
                        <a:rPr lang="en-GB" sz="1100" u="none" strike="noStrike">
                          <a:effectLst/>
                        </a:rPr>
                        <a:t>Profit and Loss</a:t>
                      </a:r>
                      <a:endParaRPr lang="en-GB" sz="11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938934281"/>
                  </a:ext>
                </a:extLst>
              </a:tr>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474462450"/>
                  </a:ext>
                </a:extLst>
              </a:tr>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466002686"/>
                  </a:ext>
                </a:extLst>
              </a:tr>
              <a:tr h="368155">
                <a:tc gridSpan="2">
                  <a:txBody>
                    <a:bodyPr/>
                    <a:lstStyle/>
                    <a:p>
                      <a:pPr algn="l" fontAlgn="b"/>
                      <a:r>
                        <a:rPr lang="en-GB" sz="1100" u="none" strike="noStrike">
                          <a:effectLst/>
                        </a:rPr>
                        <a:t>Cash Sales </a:t>
                      </a:r>
                      <a:endParaRPr lang="en-GB" sz="11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£42,705.00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523812928"/>
                  </a:ext>
                </a:extLst>
              </a:tr>
              <a:tr h="203401">
                <a:tc gridSpan="2">
                  <a:txBody>
                    <a:bodyPr/>
                    <a:lstStyle/>
                    <a:p>
                      <a:pPr algn="l" fontAlgn="b"/>
                      <a:r>
                        <a:rPr lang="en-GB" sz="1100" u="none" strike="noStrike">
                          <a:effectLst/>
                        </a:rPr>
                        <a:t>Investment </a:t>
                      </a:r>
                      <a:endParaRPr lang="en-GB" sz="11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£1,876</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436503434"/>
                  </a:ext>
                </a:extLst>
              </a:tr>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2006081871"/>
                  </a:ext>
                </a:extLst>
              </a:tr>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064538005"/>
                  </a:ext>
                </a:extLst>
              </a:tr>
              <a:tr h="203401">
                <a:tc>
                  <a:txBody>
                    <a:bodyPr/>
                    <a:lstStyle/>
                    <a:p>
                      <a:pPr algn="l" fontAlgn="b"/>
                      <a:r>
                        <a:rPr lang="en-GB" sz="1100" u="none" strike="noStrike">
                          <a:effectLst/>
                        </a:rPr>
                        <a:t>Wages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£23,642</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2455820823"/>
                  </a:ext>
                </a:extLst>
              </a:tr>
              <a:tr h="203401">
                <a:tc gridSpan="2">
                  <a:txBody>
                    <a:bodyPr/>
                    <a:lstStyle/>
                    <a:p>
                      <a:pPr algn="l" fontAlgn="b"/>
                      <a:r>
                        <a:rPr lang="en-GB" sz="1100" u="none" strike="noStrike">
                          <a:effectLst/>
                        </a:rPr>
                        <a:t>Advertsment </a:t>
                      </a:r>
                      <a:endParaRPr lang="en-GB" sz="11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£960.00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2703671378"/>
                  </a:ext>
                </a:extLst>
              </a:tr>
              <a:tr h="203401">
                <a:tc gridSpan="3">
                  <a:txBody>
                    <a:bodyPr/>
                    <a:lstStyle/>
                    <a:p>
                      <a:pPr algn="l" fontAlgn="b"/>
                      <a:r>
                        <a:rPr lang="en-GB" sz="1100" u="none" strike="noStrike">
                          <a:effectLst/>
                        </a:rPr>
                        <a:t>Packging/ Staionary </a:t>
                      </a:r>
                      <a:endParaRPr lang="en-GB" sz="11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a:txBody>
                    <a:bodyPr/>
                    <a:lstStyle/>
                    <a:p>
                      <a:pPr algn="r" fontAlgn="b"/>
                      <a:r>
                        <a:rPr lang="en-GB" sz="1100" u="none" strike="noStrike">
                          <a:effectLst/>
                        </a:rPr>
                        <a:t>£100.00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806252385"/>
                  </a:ext>
                </a:extLst>
              </a:tr>
              <a:tr h="203401">
                <a:tc>
                  <a:txBody>
                    <a:bodyPr/>
                    <a:lstStyle/>
                    <a:p>
                      <a:pPr algn="l" fontAlgn="b"/>
                      <a:r>
                        <a:rPr lang="en-GB" sz="1100" u="none" strike="noStrike">
                          <a:effectLst/>
                        </a:rPr>
                        <a:t>Eletric</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£720.00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851682385"/>
                  </a:ext>
                </a:extLst>
              </a:tr>
              <a:tr h="203401">
                <a:tc gridSpan="2">
                  <a:txBody>
                    <a:bodyPr/>
                    <a:lstStyle/>
                    <a:p>
                      <a:pPr algn="l" fontAlgn="b"/>
                      <a:r>
                        <a:rPr lang="en-GB" sz="1100" u="none" strike="noStrike">
                          <a:effectLst/>
                        </a:rPr>
                        <a:t>Phone Bill </a:t>
                      </a:r>
                      <a:endParaRPr lang="en-GB" sz="11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£240.00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2547857038"/>
                  </a:ext>
                </a:extLst>
              </a:tr>
              <a:tr h="203401">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1797670783"/>
                  </a:ext>
                </a:extLst>
              </a:tr>
              <a:tr h="368155">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100" u="none" strike="noStrike">
                          <a:effectLst/>
                        </a:rPr>
                        <a:t>£25,661.68</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xmlns="" val="3378507233"/>
                  </a:ext>
                </a:extLst>
              </a:tr>
            </a:tbl>
          </a:graphicData>
        </a:graphic>
      </p:graphicFrame>
      <p:sp>
        <p:nvSpPr>
          <p:cNvPr id="7" name="TextBox 6">
            <a:extLst>
              <a:ext uri="{FF2B5EF4-FFF2-40B4-BE49-F238E27FC236}">
                <a16:creationId xmlns:a16="http://schemas.microsoft.com/office/drawing/2014/main" xmlns="" id="{82423145-2047-4B96-A747-928D61EEE4C6}"/>
              </a:ext>
            </a:extLst>
          </p:cNvPr>
          <p:cNvSpPr txBox="1"/>
          <p:nvPr/>
        </p:nvSpPr>
        <p:spPr>
          <a:xfrm>
            <a:off x="855406" y="4704245"/>
            <a:ext cx="6076336" cy="2031325"/>
          </a:xfrm>
          <a:prstGeom prst="rect">
            <a:avLst/>
          </a:prstGeom>
          <a:noFill/>
        </p:spPr>
        <p:txBody>
          <a:bodyPr wrap="square" rtlCol="0">
            <a:spAutoFit/>
          </a:bodyPr>
          <a:lstStyle/>
          <a:p>
            <a:pPr fontAlgn="base"/>
            <a:r>
              <a:rPr lang="en-GB" dirty="0">
                <a:latin typeface="Arial" panose="020B0604020202020204" pitchFamily="34" charset="0"/>
                <a:cs typeface="Arial" panose="020B0604020202020204" pitchFamily="34" charset="0"/>
              </a:rPr>
              <a:t>Cash sales £42,705</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Investment £1,875.50</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Total = £44,580.5 </a:t>
            </a:r>
          </a:p>
          <a:p>
            <a:pPr fontAlgn="base"/>
            <a:endParaRPr lang="en-GB"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minus expenses = £25,61.68 = £19,018.82 </a:t>
            </a:r>
          </a:p>
          <a:p>
            <a:pPr fontAlgn="base"/>
            <a:r>
              <a:rPr lang="en-GB" dirty="0">
                <a:latin typeface="Arial" panose="020B0604020202020204" pitchFamily="34" charset="0"/>
                <a:cs typeface="Arial" panose="020B0604020202020204" pitchFamily="34" charset="0"/>
              </a:rPr>
              <a:t>minus 20% tax (£3,428.66) </a:t>
            </a:r>
            <a:r>
              <a:rPr lang="en-US" dirty="0">
                <a:latin typeface="Arial" panose="020B0604020202020204" pitchFamily="34" charset="0"/>
                <a:cs typeface="Arial" panose="020B0604020202020204" pitchFamily="34" charset="0"/>
              </a:rPr>
              <a:t>​</a:t>
            </a:r>
          </a:p>
          <a:p>
            <a:pPr fontAlgn="base"/>
            <a:r>
              <a:rPr lang="en-GB" dirty="0">
                <a:latin typeface="Arial" panose="020B0604020202020204" pitchFamily="34" charset="0"/>
                <a:cs typeface="Arial" panose="020B0604020202020204" pitchFamily="34" charset="0"/>
              </a:rPr>
              <a:t>= net profit: £15,490.16</a:t>
            </a:r>
            <a:endParaRPr lang="en-US"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xmlns="" id="{B76B3D83-EAE5-4B56-9197-5A967E1E4342}"/>
              </a:ext>
            </a:extLst>
          </p:cNvPr>
          <p:cNvPicPr>
            <a:picLocks noChangeAspect="1"/>
          </p:cNvPicPr>
          <p:nvPr/>
        </p:nvPicPr>
        <p:blipFill rotWithShape="1">
          <a:blip r:embed="rId2"/>
          <a:srcRect b="7276"/>
          <a:stretch/>
        </p:blipFill>
        <p:spPr>
          <a:xfrm>
            <a:off x="7857022" y="3699595"/>
            <a:ext cx="2911577" cy="2912219"/>
          </a:xfrm>
          <a:prstGeom prst="rect">
            <a:avLst/>
          </a:prstGeom>
        </p:spPr>
      </p:pic>
    </p:spTree>
    <p:extLst>
      <p:ext uri="{BB962C8B-B14F-4D97-AF65-F5344CB8AC3E}">
        <p14:creationId xmlns:p14="http://schemas.microsoft.com/office/powerpoint/2010/main" xmlns="" val="191684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EB528E-82A0-4020-A4F5-86F873707D09}"/>
              </a:ext>
            </a:extLst>
          </p:cNvPr>
          <p:cNvSpPr>
            <a:spLocks noGrp="1"/>
          </p:cNvSpPr>
          <p:nvPr>
            <p:ph type="title"/>
          </p:nvPr>
        </p:nvSpPr>
        <p:spPr>
          <a:xfrm>
            <a:off x="339710" y="155907"/>
            <a:ext cx="8596668" cy="1320800"/>
          </a:xfrm>
        </p:spPr>
        <p:txBody>
          <a:bodyPr anchor="t">
            <a:normAutofit/>
          </a:bodyPr>
          <a:lstStyle/>
          <a:p>
            <a:r>
              <a:rPr lang="en-GB" dirty="0"/>
              <a:t>Break Even Point</a:t>
            </a:r>
          </a:p>
        </p:txBody>
      </p:sp>
      <p:sp>
        <p:nvSpPr>
          <p:cNvPr id="3" name="Content Placeholder 2">
            <a:extLst>
              <a:ext uri="{FF2B5EF4-FFF2-40B4-BE49-F238E27FC236}">
                <a16:creationId xmlns:a16="http://schemas.microsoft.com/office/drawing/2014/main" xmlns="" id="{A65DE34F-8E56-4497-BE86-8EFBF3733343}"/>
              </a:ext>
            </a:extLst>
          </p:cNvPr>
          <p:cNvSpPr>
            <a:spLocks noGrp="1"/>
          </p:cNvSpPr>
          <p:nvPr>
            <p:ph idx="1"/>
          </p:nvPr>
        </p:nvSpPr>
        <p:spPr>
          <a:xfrm>
            <a:off x="156634" y="1313448"/>
            <a:ext cx="8145586" cy="3880773"/>
          </a:xfrm>
        </p:spPr>
        <p:txBody>
          <a:bodyPr>
            <a:normAutofit lnSpcReduction="10000"/>
          </a:bodyPr>
          <a:lstStyle/>
          <a:p>
            <a:pPr fontAlgn="base">
              <a:lnSpc>
                <a:spcPct val="90000"/>
              </a:lnSpc>
            </a:pPr>
            <a:r>
              <a:rPr lang="en-US" sz="2400" dirty="0">
                <a:latin typeface="Arial" panose="020B0604020202020204" pitchFamily="34" charset="0"/>
                <a:cs typeface="Arial" panose="020B0604020202020204" pitchFamily="34" charset="0"/>
              </a:rPr>
              <a:t>Break even point: break even is calculated by fixed cost (which is our expenditure) divided by sales per unit (we didn’t have any variable costs per unit)​</a:t>
            </a:r>
          </a:p>
          <a:p>
            <a:pPr marL="0" indent="0" fontAlgn="base">
              <a:lnSpc>
                <a:spcPct val="90000"/>
              </a:lnSpc>
              <a:buNone/>
            </a:pPr>
            <a:endParaRPr lang="en-US" sz="2400" dirty="0">
              <a:latin typeface="Arial" panose="020B0604020202020204" pitchFamily="34" charset="0"/>
              <a:cs typeface="Arial" panose="020B0604020202020204" pitchFamily="34" charset="0"/>
            </a:endParaRPr>
          </a:p>
          <a:p>
            <a:pPr fontAlgn="base">
              <a:lnSpc>
                <a:spcPct val="90000"/>
              </a:lnSpc>
            </a:pPr>
            <a:r>
              <a:rPr lang="en-US" sz="2400" dirty="0">
                <a:latin typeface="Arial" panose="020B0604020202020204" pitchFamily="34" charset="0"/>
                <a:cs typeface="Arial" panose="020B0604020202020204" pitchFamily="34" charset="0"/>
              </a:rPr>
              <a:t>Fixed cost = £25,661.68​</a:t>
            </a:r>
          </a:p>
          <a:p>
            <a:pPr marL="0" indent="0" fontAlgn="base">
              <a:lnSpc>
                <a:spcPct val="90000"/>
              </a:lnSpc>
              <a:buNone/>
            </a:pPr>
            <a:endParaRPr lang="en-US" sz="2400" dirty="0">
              <a:latin typeface="Arial" panose="020B0604020202020204" pitchFamily="34" charset="0"/>
              <a:cs typeface="Arial" panose="020B0604020202020204" pitchFamily="34" charset="0"/>
            </a:endParaRPr>
          </a:p>
          <a:p>
            <a:pPr fontAlgn="base">
              <a:lnSpc>
                <a:spcPct val="90000"/>
              </a:lnSpc>
            </a:pPr>
            <a:r>
              <a:rPr lang="en-US" sz="2400" dirty="0">
                <a:latin typeface="Arial" panose="020B0604020202020204" pitchFamily="34" charset="0"/>
                <a:cs typeface="Arial" panose="020B0604020202020204" pitchFamily="34" charset="0"/>
              </a:rPr>
              <a:t>Sales per unit (cash sales divided by total units sold): £42,705/830 = £51.45 (sales per unit)​</a:t>
            </a:r>
          </a:p>
          <a:p>
            <a:pPr marL="0" indent="0" fontAlgn="base">
              <a:lnSpc>
                <a:spcPct val="90000"/>
              </a:lnSpc>
              <a:buNone/>
            </a:pPr>
            <a:endParaRPr lang="en-US" sz="2400" dirty="0">
              <a:latin typeface="Arial" panose="020B0604020202020204" pitchFamily="34" charset="0"/>
              <a:cs typeface="Arial" panose="020B0604020202020204" pitchFamily="34" charset="0"/>
            </a:endParaRPr>
          </a:p>
          <a:p>
            <a:pPr fontAlgn="base">
              <a:lnSpc>
                <a:spcPct val="90000"/>
              </a:lnSpc>
            </a:pPr>
            <a:r>
              <a:rPr lang="en-US" sz="2400" dirty="0">
                <a:latin typeface="Arial" panose="020B0604020202020204" pitchFamily="34" charset="0"/>
                <a:cs typeface="Arial" panose="020B0604020202020204" pitchFamily="34" charset="0"/>
              </a:rPr>
              <a:t>Break even point (£25,661.68 / £51.45) = £498.76</a:t>
            </a:r>
          </a:p>
          <a:p>
            <a:pPr>
              <a:lnSpc>
                <a:spcPct val="90000"/>
              </a:lnSpc>
            </a:pPr>
            <a:endParaRPr lang="en-GB" sz="1500" b="1" dirty="0"/>
          </a:p>
        </p:txBody>
      </p:sp>
      <p:pic>
        <p:nvPicPr>
          <p:cNvPr id="5" name="Picture 4">
            <a:extLst>
              <a:ext uri="{FF2B5EF4-FFF2-40B4-BE49-F238E27FC236}">
                <a16:creationId xmlns:a16="http://schemas.microsoft.com/office/drawing/2014/main" xmlns="" id="{79B3B246-315D-4453-9AC3-90BD0FC18D4C}"/>
              </a:ext>
            </a:extLst>
          </p:cNvPr>
          <p:cNvPicPr>
            <a:picLocks noChangeAspect="1"/>
          </p:cNvPicPr>
          <p:nvPr/>
        </p:nvPicPr>
        <p:blipFill rotWithShape="1">
          <a:blip r:embed="rId2"/>
          <a:srcRect r="3" b="4556"/>
          <a:stretch/>
        </p:blipFill>
        <p:spPr>
          <a:xfrm>
            <a:off x="8619002" y="2028098"/>
            <a:ext cx="3416364" cy="2777989"/>
          </a:xfrm>
          <a:prstGeom prst="rect">
            <a:avLst/>
          </a:prstGeom>
        </p:spPr>
      </p:pic>
      <p:sp>
        <p:nvSpPr>
          <p:cNvPr id="6" name="Rectangle 5">
            <a:extLst>
              <a:ext uri="{FF2B5EF4-FFF2-40B4-BE49-F238E27FC236}">
                <a16:creationId xmlns:a16="http://schemas.microsoft.com/office/drawing/2014/main" xmlns="" id="{31D2FC60-6CBD-408F-8E13-D339917F592D}"/>
              </a:ext>
            </a:extLst>
          </p:cNvPr>
          <p:cNvSpPr/>
          <p:nvPr/>
        </p:nvSpPr>
        <p:spPr>
          <a:xfrm>
            <a:off x="772422" y="5748332"/>
            <a:ext cx="1793376" cy="369332"/>
          </a:xfrm>
          <a:prstGeom prst="rect">
            <a:avLst/>
          </a:prstGeom>
        </p:spPr>
        <p:txBody>
          <a:bodyPr wrap="none">
            <a:spAutoFit/>
          </a:bodyPr>
          <a:lstStyle/>
          <a:p>
            <a:r>
              <a:rPr lang="en-GB" dirty="0">
                <a:solidFill>
                  <a:srgbClr val="212B35"/>
                </a:solidFill>
                <a:latin typeface="ShopifySans"/>
              </a:rPr>
              <a:t>Lower fixed costs</a:t>
            </a:r>
          </a:p>
        </p:txBody>
      </p:sp>
      <p:sp>
        <p:nvSpPr>
          <p:cNvPr id="7" name="Rectangle 6">
            <a:extLst>
              <a:ext uri="{FF2B5EF4-FFF2-40B4-BE49-F238E27FC236}">
                <a16:creationId xmlns:a16="http://schemas.microsoft.com/office/drawing/2014/main" xmlns="" id="{4F8A1E80-D58B-4FE8-A4D1-1FF2D937D27D}"/>
              </a:ext>
            </a:extLst>
          </p:cNvPr>
          <p:cNvSpPr/>
          <p:nvPr/>
        </p:nvSpPr>
        <p:spPr>
          <a:xfrm>
            <a:off x="1049995" y="6156208"/>
            <a:ext cx="1767343" cy="369332"/>
          </a:xfrm>
          <a:prstGeom prst="rect">
            <a:avLst/>
          </a:prstGeom>
        </p:spPr>
        <p:txBody>
          <a:bodyPr wrap="none">
            <a:spAutoFit/>
          </a:bodyPr>
          <a:lstStyle/>
          <a:p>
            <a:r>
              <a:rPr lang="en-GB" dirty="0">
                <a:solidFill>
                  <a:srgbClr val="212B35"/>
                </a:solidFill>
                <a:latin typeface="ShopifySans"/>
              </a:rPr>
              <a:t>Raise your prices</a:t>
            </a:r>
          </a:p>
        </p:txBody>
      </p:sp>
      <p:sp>
        <p:nvSpPr>
          <p:cNvPr id="8" name="Rectangle 7">
            <a:extLst>
              <a:ext uri="{FF2B5EF4-FFF2-40B4-BE49-F238E27FC236}">
                <a16:creationId xmlns:a16="http://schemas.microsoft.com/office/drawing/2014/main" xmlns="" id="{CC65F09E-E37B-4AB6-B26E-3531CA2160A6}"/>
              </a:ext>
            </a:extLst>
          </p:cNvPr>
          <p:cNvSpPr/>
          <p:nvPr/>
        </p:nvSpPr>
        <p:spPr>
          <a:xfrm>
            <a:off x="156634" y="5391773"/>
            <a:ext cx="3533660" cy="369332"/>
          </a:xfrm>
          <a:prstGeom prst="rect">
            <a:avLst/>
          </a:prstGeom>
        </p:spPr>
        <p:txBody>
          <a:bodyPr wrap="none">
            <a:spAutoFit/>
          </a:bodyPr>
          <a:lstStyle/>
          <a:p>
            <a:r>
              <a:rPr lang="en-GB" dirty="0">
                <a:solidFill>
                  <a:srgbClr val="212B35"/>
                </a:solidFill>
                <a:latin typeface="ShopifySans"/>
              </a:rPr>
              <a:t>Warning: Don’t forget any expenses</a:t>
            </a:r>
          </a:p>
        </p:txBody>
      </p:sp>
    </p:spTree>
    <p:extLst>
      <p:ext uri="{BB962C8B-B14F-4D97-AF65-F5344CB8AC3E}">
        <p14:creationId xmlns:p14="http://schemas.microsoft.com/office/powerpoint/2010/main" xmlns="" val="4234865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02E3F8-C46B-4A3D-89A8-2E99A4921B7A}"/>
              </a:ext>
            </a:extLst>
          </p:cNvPr>
          <p:cNvSpPr>
            <a:spLocks noGrp="1"/>
          </p:cNvSpPr>
          <p:nvPr>
            <p:ph type="title"/>
          </p:nvPr>
        </p:nvSpPr>
        <p:spPr>
          <a:xfrm>
            <a:off x="6501359" y="131298"/>
            <a:ext cx="8596668" cy="839372"/>
          </a:xfrm>
        </p:spPr>
        <p:txBody>
          <a:bodyPr/>
          <a:lstStyle/>
          <a:p>
            <a:r>
              <a:rPr lang="en-GB" dirty="0"/>
              <a:t>References </a:t>
            </a:r>
          </a:p>
        </p:txBody>
      </p:sp>
      <p:sp>
        <p:nvSpPr>
          <p:cNvPr id="3" name="Content Placeholder 2">
            <a:extLst>
              <a:ext uri="{FF2B5EF4-FFF2-40B4-BE49-F238E27FC236}">
                <a16:creationId xmlns:a16="http://schemas.microsoft.com/office/drawing/2014/main" xmlns="" id="{3B0C12FB-22F5-4B27-9787-4A4F7C96D40B}"/>
              </a:ext>
            </a:extLst>
          </p:cNvPr>
          <p:cNvSpPr>
            <a:spLocks noGrp="1"/>
          </p:cNvSpPr>
          <p:nvPr>
            <p:ph idx="1"/>
          </p:nvPr>
        </p:nvSpPr>
        <p:spPr>
          <a:xfrm>
            <a:off x="522590" y="1203986"/>
            <a:ext cx="8596668" cy="3880773"/>
          </a:xfrm>
        </p:spPr>
        <p:txBody>
          <a:bodyPr>
            <a:normAutofit/>
          </a:bodyPr>
          <a:lstStyle/>
          <a:p>
            <a:r>
              <a:rPr lang="en-GB" dirty="0"/>
              <a:t>Corporate Finance Institute. 2020. </a:t>
            </a:r>
            <a:r>
              <a:rPr lang="en-GB" i="1" dirty="0"/>
              <a:t>Cash Flow - Definition, Examples, Types Of Cash Flows</a:t>
            </a:r>
            <a:r>
              <a:rPr lang="en-GB" dirty="0"/>
              <a:t>. [online] Available at: &lt;https://corporatefinanceinstitute.com/resources/knowledge/finance/cash-flow/&gt; [Accessed 2 March 2020].</a:t>
            </a:r>
          </a:p>
          <a:p>
            <a:r>
              <a:rPr lang="en-GB" dirty="0" err="1"/>
              <a:t>Ryckelynck</a:t>
            </a:r>
            <a:r>
              <a:rPr lang="en-GB" dirty="0"/>
              <a:t>, P. and </a:t>
            </a:r>
            <a:r>
              <a:rPr lang="en-GB" dirty="0" err="1"/>
              <a:t>Boutillier</a:t>
            </a:r>
            <a:r>
              <a:rPr lang="en-GB" dirty="0"/>
              <a:t>, S., 2017. Sustainable-entrepreneurs: quantifying opportunities and social networks, case study on sustainable entrepreneurs in a heavy industrial area. </a:t>
            </a:r>
            <a:r>
              <a:rPr lang="en-GB" i="1" dirty="0"/>
              <a:t>International Journal of Entrepreneurship and Small Business</a:t>
            </a:r>
            <a:r>
              <a:rPr lang="en-GB" dirty="0"/>
              <a:t>, 31(1), p.85.</a:t>
            </a:r>
          </a:p>
        </p:txBody>
      </p:sp>
    </p:spTree>
    <p:extLst>
      <p:ext uri="{BB962C8B-B14F-4D97-AF65-F5344CB8AC3E}">
        <p14:creationId xmlns:p14="http://schemas.microsoft.com/office/powerpoint/2010/main" xmlns="" val="23805087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23659B44-6E34-4CE8-8F0D-387DA7996826}"/>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4" ma:contentTypeDescription="Create a new document." ma:contentTypeScope="" ma:versionID="8ad09b8f4a7b551ebc9585f209652b85">
  <xsd:schema xmlns:xsd="http://www.w3.org/2001/XMLSchema" xmlns:xs="http://www.w3.org/2001/XMLSchema" xmlns:p="http://schemas.microsoft.com/office/2006/metadata/properties" xmlns:ns3="cc3da4c2-8df5-43e8-a6f3-0aebddca5a1b" targetNamespace="http://schemas.microsoft.com/office/2006/metadata/properties" ma:root="true" ma:fieldsID="7843e7786130bf34f8d93d55fba04b1a" ns3:_="">
    <xsd:import namespace="cc3da4c2-8df5-43e8-a6f3-0aebddca5a1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922930-0F9F-4350-8C2F-EB621FD97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CDF438-D197-4E78-B151-EE7E43FC810B}">
  <ds:schemaRefs>
    <ds:schemaRef ds:uri="http://schemas.microsoft.com/office/2006/documentManagement/types"/>
    <ds:schemaRef ds:uri="http://purl.org/dc/elements/1.1/"/>
    <ds:schemaRef ds:uri="http://purl.org/dc/dcmitype/"/>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cc3da4c2-8df5-43e8-a6f3-0aebddca5a1b"/>
    <ds:schemaRef ds:uri="http://purl.org/dc/terms/"/>
  </ds:schemaRefs>
</ds:datastoreItem>
</file>

<file path=customXml/itemProps3.xml><?xml version="1.0" encoding="utf-8"?>
<ds:datastoreItem xmlns:ds="http://schemas.openxmlformats.org/officeDocument/2006/customXml" ds:itemID="{1841BD58-B6E9-4C6C-9DD1-742814F5A8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304</TotalTime>
  <Words>2089</Words>
  <Application>Microsoft Office PowerPoint</Application>
  <PresentationFormat>Custom</PresentationFormat>
  <Paragraphs>1055</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Facet</vt:lpstr>
      <vt:lpstr>Slide 1</vt:lpstr>
      <vt:lpstr>Content Page </vt:lpstr>
      <vt:lpstr>Business / Company Overview</vt:lpstr>
      <vt:lpstr>Social Enterprise </vt:lpstr>
      <vt:lpstr>Mission Statement  And Vision  </vt:lpstr>
      <vt:lpstr>Products and Services</vt:lpstr>
      <vt:lpstr>Slide 7</vt:lpstr>
      <vt:lpstr>What is Instagram </vt:lpstr>
      <vt:lpstr>Slide 9</vt:lpstr>
      <vt:lpstr>Slide 10</vt:lpstr>
      <vt:lpstr>SWOT Analysis</vt:lpstr>
      <vt:lpstr>Pestel Analysis</vt:lpstr>
      <vt:lpstr>Slide 13</vt:lpstr>
      <vt:lpstr>Slide 14</vt:lpstr>
      <vt:lpstr>Questionnaire Audit  </vt:lpstr>
      <vt:lpstr>Slide 16</vt:lpstr>
      <vt:lpstr>Afiz Boutique  Leaflet </vt:lpstr>
      <vt:lpstr>Marketing plan</vt:lpstr>
      <vt:lpstr>Slide 19</vt:lpstr>
      <vt:lpstr>Management team for Instagram   </vt:lpstr>
      <vt:lpstr>Management team for Instagram</vt:lpstr>
      <vt:lpstr>Financial Plan </vt:lpstr>
      <vt:lpstr>Slide 23</vt:lpstr>
      <vt:lpstr>Slide 24</vt:lpstr>
      <vt:lpstr>Cash Flow</vt:lpstr>
      <vt:lpstr>Cash Flow Figures</vt:lpstr>
      <vt:lpstr>Profit and Loss </vt:lpstr>
      <vt:lpstr>Break Even Point</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AFIZ BOUTIQUE</dc:title>
  <dc:creator>Nadine Gayle (1816824)</dc:creator>
  <cp:lastModifiedBy>doreen nyaa amundam</cp:lastModifiedBy>
  <cp:revision>8</cp:revision>
  <dcterms:created xsi:type="dcterms:W3CDTF">2020-03-13T02:42:47Z</dcterms:created>
  <dcterms:modified xsi:type="dcterms:W3CDTF">2020-05-27T16:06:39Z</dcterms:modified>
</cp:coreProperties>
</file>