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7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56"/>
  </p:normalViewPr>
  <p:slideViewPr>
    <p:cSldViewPr snapToGrid="0" snapToObjects="1">
      <p:cViewPr varScale="1">
        <p:scale>
          <a:sx n="90" d="100"/>
          <a:sy n="90" d="100"/>
        </p:scale>
        <p:origin x="232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6EBF35-CEB2-4DF8-9F62-3C5FB9ED9AC4}" type="doc">
      <dgm:prSet loTypeId="urn:microsoft.com/office/officeart/2005/8/layout/matrix3" loCatId="matrix" qsTypeId="urn:microsoft.com/office/officeart/2005/8/quickstyle/simple5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98B32CB7-2AF5-42D9-BFEC-EEAE960B00EA}">
      <dgm:prSet/>
      <dgm:spPr/>
      <dgm:t>
        <a:bodyPr/>
        <a:lstStyle/>
        <a:p>
          <a:r>
            <a:rPr lang="en-US"/>
            <a:t>Emotions </a:t>
          </a:r>
        </a:p>
      </dgm:t>
    </dgm:pt>
    <dgm:pt modelId="{195B4236-9E7C-47C7-BA4D-36A721B4DD7F}" type="parTrans" cxnId="{F191EEB2-C109-4761-9376-D0C39E0B0A2C}">
      <dgm:prSet/>
      <dgm:spPr/>
      <dgm:t>
        <a:bodyPr/>
        <a:lstStyle/>
        <a:p>
          <a:endParaRPr lang="en-US"/>
        </a:p>
      </dgm:t>
    </dgm:pt>
    <dgm:pt modelId="{F826C623-DBCC-4A38-8CFF-E269C25AC3B3}" type="sibTrans" cxnId="{F191EEB2-C109-4761-9376-D0C39E0B0A2C}">
      <dgm:prSet/>
      <dgm:spPr/>
      <dgm:t>
        <a:bodyPr/>
        <a:lstStyle/>
        <a:p>
          <a:endParaRPr lang="en-US"/>
        </a:p>
      </dgm:t>
    </dgm:pt>
    <dgm:pt modelId="{41D234B9-324C-4AAB-8C4D-3A28A6547711}">
      <dgm:prSet/>
      <dgm:spPr/>
      <dgm:t>
        <a:bodyPr/>
        <a:lstStyle/>
        <a:p>
          <a:r>
            <a:rPr lang="en-US"/>
            <a:t>Defensiveness  </a:t>
          </a:r>
        </a:p>
      </dgm:t>
    </dgm:pt>
    <dgm:pt modelId="{03D675A3-8900-4C29-9BC7-0E30F3BF17D9}" type="parTrans" cxnId="{5FCC2153-2D35-48A1-AEE8-C38CBB353831}">
      <dgm:prSet/>
      <dgm:spPr/>
      <dgm:t>
        <a:bodyPr/>
        <a:lstStyle/>
        <a:p>
          <a:endParaRPr lang="en-US"/>
        </a:p>
      </dgm:t>
    </dgm:pt>
    <dgm:pt modelId="{12633422-9C89-48BA-9CE1-7AEBA3D2FBBC}" type="sibTrans" cxnId="{5FCC2153-2D35-48A1-AEE8-C38CBB353831}">
      <dgm:prSet/>
      <dgm:spPr/>
      <dgm:t>
        <a:bodyPr/>
        <a:lstStyle/>
        <a:p>
          <a:endParaRPr lang="en-US"/>
        </a:p>
      </dgm:t>
    </dgm:pt>
    <dgm:pt modelId="{DDDF56B7-A426-4B76-92F6-B4474CD60437}">
      <dgm:prSet/>
      <dgm:spPr/>
      <dgm:t>
        <a:bodyPr/>
        <a:lstStyle/>
        <a:p>
          <a:r>
            <a:rPr lang="en-US"/>
            <a:t>Language </a:t>
          </a:r>
        </a:p>
      </dgm:t>
    </dgm:pt>
    <dgm:pt modelId="{7566A060-12B7-4330-BDAE-E312AB469E02}" type="parTrans" cxnId="{47007EB7-2E80-4760-A85A-C2C281C9FC63}">
      <dgm:prSet/>
      <dgm:spPr/>
      <dgm:t>
        <a:bodyPr/>
        <a:lstStyle/>
        <a:p>
          <a:endParaRPr lang="en-US"/>
        </a:p>
      </dgm:t>
    </dgm:pt>
    <dgm:pt modelId="{6CB2244A-B5EA-44FB-B5AC-1333BD5A1126}" type="sibTrans" cxnId="{47007EB7-2E80-4760-A85A-C2C281C9FC63}">
      <dgm:prSet/>
      <dgm:spPr/>
      <dgm:t>
        <a:bodyPr/>
        <a:lstStyle/>
        <a:p>
          <a:endParaRPr lang="en-US"/>
        </a:p>
      </dgm:t>
    </dgm:pt>
    <dgm:pt modelId="{AAA130A7-9028-493E-B281-FAC4533BDA26}">
      <dgm:prSet/>
      <dgm:spPr/>
      <dgm:t>
        <a:bodyPr/>
        <a:lstStyle/>
        <a:p>
          <a:r>
            <a:rPr lang="en-US"/>
            <a:t>Culture </a:t>
          </a:r>
        </a:p>
      </dgm:t>
    </dgm:pt>
    <dgm:pt modelId="{64F1EEA1-684F-4410-8CF0-563ADFAF990E}" type="parTrans" cxnId="{B0E12E44-23B1-4BF8-B066-29F65B390EFF}">
      <dgm:prSet/>
      <dgm:spPr/>
      <dgm:t>
        <a:bodyPr/>
        <a:lstStyle/>
        <a:p>
          <a:endParaRPr lang="en-US"/>
        </a:p>
      </dgm:t>
    </dgm:pt>
    <dgm:pt modelId="{DA005CA7-E0B6-438B-B1C8-D8C8EE13F989}" type="sibTrans" cxnId="{B0E12E44-23B1-4BF8-B066-29F65B390EFF}">
      <dgm:prSet/>
      <dgm:spPr/>
      <dgm:t>
        <a:bodyPr/>
        <a:lstStyle/>
        <a:p>
          <a:endParaRPr lang="en-US"/>
        </a:p>
      </dgm:t>
    </dgm:pt>
    <dgm:pt modelId="{1C6867A6-0F46-874A-A845-79F47127BAE3}" type="pres">
      <dgm:prSet presAssocID="{F56EBF35-CEB2-4DF8-9F62-3C5FB9ED9AC4}" presName="matrix" presStyleCnt="0">
        <dgm:presLayoutVars>
          <dgm:chMax val="1"/>
          <dgm:dir/>
          <dgm:resizeHandles val="exact"/>
        </dgm:presLayoutVars>
      </dgm:prSet>
      <dgm:spPr/>
    </dgm:pt>
    <dgm:pt modelId="{2A863940-EA55-2345-9EAD-504396590630}" type="pres">
      <dgm:prSet presAssocID="{F56EBF35-CEB2-4DF8-9F62-3C5FB9ED9AC4}" presName="diamond" presStyleLbl="bgShp" presStyleIdx="0" presStyleCnt="1"/>
      <dgm:spPr/>
    </dgm:pt>
    <dgm:pt modelId="{890B1D08-EDD1-5B46-8537-4468167AF5D3}" type="pres">
      <dgm:prSet presAssocID="{F56EBF35-CEB2-4DF8-9F62-3C5FB9ED9AC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5D178FC-2421-E340-AAC4-1F5E447BB420}" type="pres">
      <dgm:prSet presAssocID="{F56EBF35-CEB2-4DF8-9F62-3C5FB9ED9AC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9F5865A-1CA4-FA46-8A27-E8DF425614C0}" type="pres">
      <dgm:prSet presAssocID="{F56EBF35-CEB2-4DF8-9F62-3C5FB9ED9AC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8755590-8059-4D4C-BE66-457066C529BF}" type="pres">
      <dgm:prSet presAssocID="{F56EBF35-CEB2-4DF8-9F62-3C5FB9ED9AC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4E43400-8DAC-4041-A64D-D12411B246EA}" type="presOf" srcId="{98B32CB7-2AF5-42D9-BFEC-EEAE960B00EA}" destId="{890B1D08-EDD1-5B46-8537-4468167AF5D3}" srcOrd="0" destOrd="0" presId="urn:microsoft.com/office/officeart/2005/8/layout/matrix3"/>
    <dgm:cxn modelId="{B0E12E44-23B1-4BF8-B066-29F65B390EFF}" srcId="{F56EBF35-CEB2-4DF8-9F62-3C5FB9ED9AC4}" destId="{AAA130A7-9028-493E-B281-FAC4533BDA26}" srcOrd="3" destOrd="0" parTransId="{64F1EEA1-684F-4410-8CF0-563ADFAF990E}" sibTransId="{DA005CA7-E0B6-438B-B1C8-D8C8EE13F989}"/>
    <dgm:cxn modelId="{5FCC2153-2D35-48A1-AEE8-C38CBB353831}" srcId="{F56EBF35-CEB2-4DF8-9F62-3C5FB9ED9AC4}" destId="{41D234B9-324C-4AAB-8C4D-3A28A6547711}" srcOrd="1" destOrd="0" parTransId="{03D675A3-8900-4C29-9BC7-0E30F3BF17D9}" sibTransId="{12633422-9C89-48BA-9CE1-7AEBA3D2FBBC}"/>
    <dgm:cxn modelId="{7F842096-A7FD-A544-AE7B-F05641794FB9}" type="presOf" srcId="{41D234B9-324C-4AAB-8C4D-3A28A6547711}" destId="{85D178FC-2421-E340-AAC4-1F5E447BB420}" srcOrd="0" destOrd="0" presId="urn:microsoft.com/office/officeart/2005/8/layout/matrix3"/>
    <dgm:cxn modelId="{F191EEB2-C109-4761-9376-D0C39E0B0A2C}" srcId="{F56EBF35-CEB2-4DF8-9F62-3C5FB9ED9AC4}" destId="{98B32CB7-2AF5-42D9-BFEC-EEAE960B00EA}" srcOrd="0" destOrd="0" parTransId="{195B4236-9E7C-47C7-BA4D-36A721B4DD7F}" sibTransId="{F826C623-DBCC-4A38-8CFF-E269C25AC3B3}"/>
    <dgm:cxn modelId="{47007EB7-2E80-4760-A85A-C2C281C9FC63}" srcId="{F56EBF35-CEB2-4DF8-9F62-3C5FB9ED9AC4}" destId="{DDDF56B7-A426-4B76-92F6-B4474CD60437}" srcOrd="2" destOrd="0" parTransId="{7566A060-12B7-4330-BDAE-E312AB469E02}" sibTransId="{6CB2244A-B5EA-44FB-B5AC-1333BD5A1126}"/>
    <dgm:cxn modelId="{8C8C76D0-3493-2449-A093-740CA20DDF2A}" type="presOf" srcId="{F56EBF35-CEB2-4DF8-9F62-3C5FB9ED9AC4}" destId="{1C6867A6-0F46-874A-A845-79F47127BAE3}" srcOrd="0" destOrd="0" presId="urn:microsoft.com/office/officeart/2005/8/layout/matrix3"/>
    <dgm:cxn modelId="{CEB740F3-7454-814E-828A-736ED7152C5B}" type="presOf" srcId="{AAA130A7-9028-493E-B281-FAC4533BDA26}" destId="{D8755590-8059-4D4C-BE66-457066C529BF}" srcOrd="0" destOrd="0" presId="urn:microsoft.com/office/officeart/2005/8/layout/matrix3"/>
    <dgm:cxn modelId="{9154AAFD-CA5D-1748-B982-0BE0D3320725}" type="presOf" srcId="{DDDF56B7-A426-4B76-92F6-B4474CD60437}" destId="{99F5865A-1CA4-FA46-8A27-E8DF425614C0}" srcOrd="0" destOrd="0" presId="urn:microsoft.com/office/officeart/2005/8/layout/matrix3"/>
    <dgm:cxn modelId="{44B351A0-ECDA-5E49-ADB8-C3651B5A9EA3}" type="presParOf" srcId="{1C6867A6-0F46-874A-A845-79F47127BAE3}" destId="{2A863940-EA55-2345-9EAD-504396590630}" srcOrd="0" destOrd="0" presId="urn:microsoft.com/office/officeart/2005/8/layout/matrix3"/>
    <dgm:cxn modelId="{AB4B268F-4BB0-F14D-A695-46559A4E603E}" type="presParOf" srcId="{1C6867A6-0F46-874A-A845-79F47127BAE3}" destId="{890B1D08-EDD1-5B46-8537-4468167AF5D3}" srcOrd="1" destOrd="0" presId="urn:microsoft.com/office/officeart/2005/8/layout/matrix3"/>
    <dgm:cxn modelId="{E0700481-29D0-6145-9A0F-63CF73487676}" type="presParOf" srcId="{1C6867A6-0F46-874A-A845-79F47127BAE3}" destId="{85D178FC-2421-E340-AAC4-1F5E447BB420}" srcOrd="2" destOrd="0" presId="urn:microsoft.com/office/officeart/2005/8/layout/matrix3"/>
    <dgm:cxn modelId="{C24F5154-37EE-0644-B701-9B57732BD8DD}" type="presParOf" srcId="{1C6867A6-0F46-874A-A845-79F47127BAE3}" destId="{99F5865A-1CA4-FA46-8A27-E8DF425614C0}" srcOrd="3" destOrd="0" presId="urn:microsoft.com/office/officeart/2005/8/layout/matrix3"/>
    <dgm:cxn modelId="{8C42FBC0-8A40-A142-B1C8-A7400E9C10B4}" type="presParOf" srcId="{1C6867A6-0F46-874A-A845-79F47127BAE3}" destId="{D8755590-8059-4D4C-BE66-457066C529BF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93C973-F16C-4B3F-843D-01BDFA1FC0F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19D79FE-48A5-4062-849D-477ABB752EB6}">
      <dgm:prSet/>
      <dgm:spPr/>
      <dgm:t>
        <a:bodyPr/>
        <a:lstStyle/>
        <a:p>
          <a:r>
            <a:rPr lang="en-US"/>
            <a:t>Give feedback</a:t>
          </a:r>
        </a:p>
      </dgm:t>
    </dgm:pt>
    <dgm:pt modelId="{B3CCDCAC-35C4-45AA-9244-9ED4DA17A8B6}" type="parTrans" cxnId="{68D25791-CA8C-4D34-9366-4B805DEBFA2A}">
      <dgm:prSet/>
      <dgm:spPr/>
      <dgm:t>
        <a:bodyPr/>
        <a:lstStyle/>
        <a:p>
          <a:endParaRPr lang="en-US"/>
        </a:p>
      </dgm:t>
    </dgm:pt>
    <dgm:pt modelId="{9655ED8C-4644-453E-BC8E-A5E6DF6F676D}" type="sibTrans" cxnId="{68D25791-CA8C-4D34-9366-4B805DEBFA2A}">
      <dgm:prSet/>
      <dgm:spPr/>
      <dgm:t>
        <a:bodyPr/>
        <a:lstStyle/>
        <a:p>
          <a:endParaRPr lang="en-US"/>
        </a:p>
      </dgm:t>
    </dgm:pt>
    <dgm:pt modelId="{46A3E7E5-BC6B-4A2D-8998-07B06F205532}">
      <dgm:prSet/>
      <dgm:spPr/>
      <dgm:t>
        <a:bodyPr/>
        <a:lstStyle/>
        <a:p>
          <a:r>
            <a:rPr lang="en-US"/>
            <a:t>Simplify language </a:t>
          </a:r>
        </a:p>
      </dgm:t>
    </dgm:pt>
    <dgm:pt modelId="{842D2C6A-1EFD-4775-A40D-19E67DAF2332}" type="parTrans" cxnId="{5315D573-0FD9-4C61-898E-89470C6E3617}">
      <dgm:prSet/>
      <dgm:spPr/>
      <dgm:t>
        <a:bodyPr/>
        <a:lstStyle/>
        <a:p>
          <a:endParaRPr lang="en-US"/>
        </a:p>
      </dgm:t>
    </dgm:pt>
    <dgm:pt modelId="{1FD0D030-95CA-4B3B-B6DB-6B631333764E}" type="sibTrans" cxnId="{5315D573-0FD9-4C61-898E-89470C6E3617}">
      <dgm:prSet/>
      <dgm:spPr/>
      <dgm:t>
        <a:bodyPr/>
        <a:lstStyle/>
        <a:p>
          <a:endParaRPr lang="en-US"/>
        </a:p>
      </dgm:t>
    </dgm:pt>
    <dgm:pt modelId="{1646D30E-85E4-48BE-967B-D1D57132665D}">
      <dgm:prSet/>
      <dgm:spPr/>
      <dgm:t>
        <a:bodyPr/>
        <a:lstStyle/>
        <a:p>
          <a:r>
            <a:rPr lang="en-US"/>
            <a:t>Listen actively </a:t>
          </a:r>
        </a:p>
      </dgm:t>
    </dgm:pt>
    <dgm:pt modelId="{59E3218B-49CC-4B6F-AA42-9AAA46717CAA}" type="parTrans" cxnId="{34D8C24B-D842-4115-B78E-468DA06E6CE5}">
      <dgm:prSet/>
      <dgm:spPr/>
      <dgm:t>
        <a:bodyPr/>
        <a:lstStyle/>
        <a:p>
          <a:endParaRPr lang="en-US"/>
        </a:p>
      </dgm:t>
    </dgm:pt>
    <dgm:pt modelId="{60574DDC-15D4-4ED7-BBAF-86C7C66EEEFB}" type="sibTrans" cxnId="{34D8C24B-D842-4115-B78E-468DA06E6CE5}">
      <dgm:prSet/>
      <dgm:spPr/>
      <dgm:t>
        <a:bodyPr/>
        <a:lstStyle/>
        <a:p>
          <a:endParaRPr lang="en-US"/>
        </a:p>
      </dgm:t>
    </dgm:pt>
    <dgm:pt modelId="{E945802D-62DD-407A-8CB9-EA03FA412A8C}">
      <dgm:prSet/>
      <dgm:spPr/>
      <dgm:t>
        <a:bodyPr/>
        <a:lstStyle/>
        <a:p>
          <a:r>
            <a:rPr lang="en-US"/>
            <a:t>Watch nonverbal cues</a:t>
          </a:r>
        </a:p>
      </dgm:t>
    </dgm:pt>
    <dgm:pt modelId="{74211916-67B4-484C-A546-F665BCD9E4DE}" type="parTrans" cxnId="{856C1861-044C-4F67-90A9-02642022DCDC}">
      <dgm:prSet/>
      <dgm:spPr/>
      <dgm:t>
        <a:bodyPr/>
        <a:lstStyle/>
        <a:p>
          <a:endParaRPr lang="en-US"/>
        </a:p>
      </dgm:t>
    </dgm:pt>
    <dgm:pt modelId="{6D27614D-4DB8-43A7-8FC4-C84CF3772EE7}" type="sibTrans" cxnId="{856C1861-044C-4F67-90A9-02642022DCDC}">
      <dgm:prSet/>
      <dgm:spPr/>
      <dgm:t>
        <a:bodyPr/>
        <a:lstStyle/>
        <a:p>
          <a:endParaRPr lang="en-US"/>
        </a:p>
      </dgm:t>
    </dgm:pt>
    <dgm:pt modelId="{B050917C-03BD-4621-85F6-2BC32CCCAB29}" type="pres">
      <dgm:prSet presAssocID="{DD93C973-F16C-4B3F-843D-01BDFA1FC0F8}" presName="root" presStyleCnt="0">
        <dgm:presLayoutVars>
          <dgm:dir/>
          <dgm:resizeHandles val="exact"/>
        </dgm:presLayoutVars>
      </dgm:prSet>
      <dgm:spPr/>
    </dgm:pt>
    <dgm:pt modelId="{6B72E07D-2AA6-4AEB-A6B5-253A8083EA1C}" type="pres">
      <dgm:prSet presAssocID="{619D79FE-48A5-4062-849D-477ABB752EB6}" presName="compNode" presStyleCnt="0"/>
      <dgm:spPr/>
    </dgm:pt>
    <dgm:pt modelId="{BF3D6C86-91D4-4072-9168-DB925223418A}" type="pres">
      <dgm:prSet presAssocID="{619D79FE-48A5-4062-849D-477ABB752EB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11C62F4-E21F-4943-BE9E-683C0DE56B9A}" type="pres">
      <dgm:prSet presAssocID="{619D79FE-48A5-4062-849D-477ABB752EB6}" presName="spaceRect" presStyleCnt="0"/>
      <dgm:spPr/>
    </dgm:pt>
    <dgm:pt modelId="{D1A53B52-7509-4653-8432-72A7D10A6DEE}" type="pres">
      <dgm:prSet presAssocID="{619D79FE-48A5-4062-849D-477ABB752EB6}" presName="textRect" presStyleLbl="revTx" presStyleIdx="0" presStyleCnt="4">
        <dgm:presLayoutVars>
          <dgm:chMax val="1"/>
          <dgm:chPref val="1"/>
        </dgm:presLayoutVars>
      </dgm:prSet>
      <dgm:spPr/>
    </dgm:pt>
    <dgm:pt modelId="{857E26A0-3022-45A6-B97A-4638FFF54155}" type="pres">
      <dgm:prSet presAssocID="{9655ED8C-4644-453E-BC8E-A5E6DF6F676D}" presName="sibTrans" presStyleCnt="0"/>
      <dgm:spPr/>
    </dgm:pt>
    <dgm:pt modelId="{DF463AA2-D8E7-43A6-BE04-827638BC43C3}" type="pres">
      <dgm:prSet presAssocID="{46A3E7E5-BC6B-4A2D-8998-07B06F205532}" presName="compNode" presStyleCnt="0"/>
      <dgm:spPr/>
    </dgm:pt>
    <dgm:pt modelId="{1D084CE8-7FA1-4A65-A5E0-150AEE0056E7}" type="pres">
      <dgm:prSet presAssocID="{46A3E7E5-BC6B-4A2D-8998-07B06F20553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CE5C6608-3751-4E11-8FA3-FD9C8EEB09F5}" type="pres">
      <dgm:prSet presAssocID="{46A3E7E5-BC6B-4A2D-8998-07B06F205532}" presName="spaceRect" presStyleCnt="0"/>
      <dgm:spPr/>
    </dgm:pt>
    <dgm:pt modelId="{18525EF7-E9F5-49CA-8641-DD121506C616}" type="pres">
      <dgm:prSet presAssocID="{46A3E7E5-BC6B-4A2D-8998-07B06F205532}" presName="textRect" presStyleLbl="revTx" presStyleIdx="1" presStyleCnt="4">
        <dgm:presLayoutVars>
          <dgm:chMax val="1"/>
          <dgm:chPref val="1"/>
        </dgm:presLayoutVars>
      </dgm:prSet>
      <dgm:spPr/>
    </dgm:pt>
    <dgm:pt modelId="{24DE2CF9-ADE9-4A89-B8FF-003D42AA958B}" type="pres">
      <dgm:prSet presAssocID="{1FD0D030-95CA-4B3B-B6DB-6B631333764E}" presName="sibTrans" presStyleCnt="0"/>
      <dgm:spPr/>
    </dgm:pt>
    <dgm:pt modelId="{74FC3367-DF2C-4878-8CD6-17342A9CF64A}" type="pres">
      <dgm:prSet presAssocID="{1646D30E-85E4-48BE-967B-D1D57132665D}" presName="compNode" presStyleCnt="0"/>
      <dgm:spPr/>
    </dgm:pt>
    <dgm:pt modelId="{FEB403BE-868A-4E8D-8C6B-19A70916CA67}" type="pres">
      <dgm:prSet presAssocID="{1646D30E-85E4-48BE-967B-D1D5713266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940D6CB3-8C39-4137-AB9E-25735B7E962F}" type="pres">
      <dgm:prSet presAssocID="{1646D30E-85E4-48BE-967B-D1D57132665D}" presName="spaceRect" presStyleCnt="0"/>
      <dgm:spPr/>
    </dgm:pt>
    <dgm:pt modelId="{22D8EF26-08A5-4931-80A3-323B58998233}" type="pres">
      <dgm:prSet presAssocID="{1646D30E-85E4-48BE-967B-D1D57132665D}" presName="textRect" presStyleLbl="revTx" presStyleIdx="2" presStyleCnt="4">
        <dgm:presLayoutVars>
          <dgm:chMax val="1"/>
          <dgm:chPref val="1"/>
        </dgm:presLayoutVars>
      </dgm:prSet>
      <dgm:spPr/>
    </dgm:pt>
    <dgm:pt modelId="{ACA6825E-9251-4E45-8D9A-C1CDAAF80AAE}" type="pres">
      <dgm:prSet presAssocID="{60574DDC-15D4-4ED7-BBAF-86C7C66EEEFB}" presName="sibTrans" presStyleCnt="0"/>
      <dgm:spPr/>
    </dgm:pt>
    <dgm:pt modelId="{8DCCE285-2CEC-4BF2-A4D5-2A36E648B411}" type="pres">
      <dgm:prSet presAssocID="{E945802D-62DD-407A-8CB9-EA03FA412A8C}" presName="compNode" presStyleCnt="0"/>
      <dgm:spPr/>
    </dgm:pt>
    <dgm:pt modelId="{49FA5A7A-134F-40FD-8CEA-4D0FE51A7338}" type="pres">
      <dgm:prSet presAssocID="{E945802D-62DD-407A-8CB9-EA03FA412A8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5FD92007-EDD0-41B6-AFB5-60C2BB32BCA6}" type="pres">
      <dgm:prSet presAssocID="{E945802D-62DD-407A-8CB9-EA03FA412A8C}" presName="spaceRect" presStyleCnt="0"/>
      <dgm:spPr/>
    </dgm:pt>
    <dgm:pt modelId="{212112A4-5839-421C-8CCD-B21B61750E77}" type="pres">
      <dgm:prSet presAssocID="{E945802D-62DD-407A-8CB9-EA03FA412A8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06C802D-580A-4D97-88B2-DEEE6C8ADE75}" type="presOf" srcId="{DD93C973-F16C-4B3F-843D-01BDFA1FC0F8}" destId="{B050917C-03BD-4621-85F6-2BC32CCCAB29}" srcOrd="0" destOrd="0" presId="urn:microsoft.com/office/officeart/2018/2/layout/IconLabelList"/>
    <dgm:cxn modelId="{34D8C24B-D842-4115-B78E-468DA06E6CE5}" srcId="{DD93C973-F16C-4B3F-843D-01BDFA1FC0F8}" destId="{1646D30E-85E4-48BE-967B-D1D57132665D}" srcOrd="2" destOrd="0" parTransId="{59E3218B-49CC-4B6F-AA42-9AAA46717CAA}" sibTransId="{60574DDC-15D4-4ED7-BBAF-86C7C66EEEFB}"/>
    <dgm:cxn modelId="{856C1861-044C-4F67-90A9-02642022DCDC}" srcId="{DD93C973-F16C-4B3F-843D-01BDFA1FC0F8}" destId="{E945802D-62DD-407A-8CB9-EA03FA412A8C}" srcOrd="3" destOrd="0" parTransId="{74211916-67B4-484C-A546-F665BCD9E4DE}" sibTransId="{6D27614D-4DB8-43A7-8FC4-C84CF3772EE7}"/>
    <dgm:cxn modelId="{10E90367-1AFF-4DE6-8323-EE30E804CA1B}" type="presOf" srcId="{46A3E7E5-BC6B-4A2D-8998-07B06F205532}" destId="{18525EF7-E9F5-49CA-8641-DD121506C616}" srcOrd="0" destOrd="0" presId="urn:microsoft.com/office/officeart/2018/2/layout/IconLabelList"/>
    <dgm:cxn modelId="{2CE38E6F-4FE3-4C2E-B4D2-67D080D8511E}" type="presOf" srcId="{1646D30E-85E4-48BE-967B-D1D57132665D}" destId="{22D8EF26-08A5-4931-80A3-323B58998233}" srcOrd="0" destOrd="0" presId="urn:microsoft.com/office/officeart/2018/2/layout/IconLabelList"/>
    <dgm:cxn modelId="{5315D573-0FD9-4C61-898E-89470C6E3617}" srcId="{DD93C973-F16C-4B3F-843D-01BDFA1FC0F8}" destId="{46A3E7E5-BC6B-4A2D-8998-07B06F205532}" srcOrd="1" destOrd="0" parTransId="{842D2C6A-1EFD-4775-A40D-19E67DAF2332}" sibTransId="{1FD0D030-95CA-4B3B-B6DB-6B631333764E}"/>
    <dgm:cxn modelId="{68D25791-CA8C-4D34-9366-4B805DEBFA2A}" srcId="{DD93C973-F16C-4B3F-843D-01BDFA1FC0F8}" destId="{619D79FE-48A5-4062-849D-477ABB752EB6}" srcOrd="0" destOrd="0" parTransId="{B3CCDCAC-35C4-45AA-9244-9ED4DA17A8B6}" sibTransId="{9655ED8C-4644-453E-BC8E-A5E6DF6F676D}"/>
    <dgm:cxn modelId="{4977D5BD-1B83-4515-BA9A-EDF97DF2F0FF}" type="presOf" srcId="{E945802D-62DD-407A-8CB9-EA03FA412A8C}" destId="{212112A4-5839-421C-8CCD-B21B61750E77}" srcOrd="0" destOrd="0" presId="urn:microsoft.com/office/officeart/2018/2/layout/IconLabelList"/>
    <dgm:cxn modelId="{E4BBA4F3-6F2D-432D-BAD6-CD2526509002}" type="presOf" srcId="{619D79FE-48A5-4062-849D-477ABB752EB6}" destId="{D1A53B52-7509-4653-8432-72A7D10A6DEE}" srcOrd="0" destOrd="0" presId="urn:microsoft.com/office/officeart/2018/2/layout/IconLabelList"/>
    <dgm:cxn modelId="{8EC8A1EA-F5AF-4B3F-93D0-1451D5BBD43F}" type="presParOf" srcId="{B050917C-03BD-4621-85F6-2BC32CCCAB29}" destId="{6B72E07D-2AA6-4AEB-A6B5-253A8083EA1C}" srcOrd="0" destOrd="0" presId="urn:microsoft.com/office/officeart/2018/2/layout/IconLabelList"/>
    <dgm:cxn modelId="{FF484D43-E4D3-4ACA-AEF9-DD20D20DD76F}" type="presParOf" srcId="{6B72E07D-2AA6-4AEB-A6B5-253A8083EA1C}" destId="{BF3D6C86-91D4-4072-9168-DB925223418A}" srcOrd="0" destOrd="0" presId="urn:microsoft.com/office/officeart/2018/2/layout/IconLabelList"/>
    <dgm:cxn modelId="{E0733D5E-5522-4C8F-A797-175590FCD10E}" type="presParOf" srcId="{6B72E07D-2AA6-4AEB-A6B5-253A8083EA1C}" destId="{711C62F4-E21F-4943-BE9E-683C0DE56B9A}" srcOrd="1" destOrd="0" presId="urn:microsoft.com/office/officeart/2018/2/layout/IconLabelList"/>
    <dgm:cxn modelId="{C19EC032-638E-4BB6-AC63-AB9DE209BE64}" type="presParOf" srcId="{6B72E07D-2AA6-4AEB-A6B5-253A8083EA1C}" destId="{D1A53B52-7509-4653-8432-72A7D10A6DEE}" srcOrd="2" destOrd="0" presId="urn:microsoft.com/office/officeart/2018/2/layout/IconLabelList"/>
    <dgm:cxn modelId="{390BAC73-5DEB-4730-979A-EFBDB9B8B008}" type="presParOf" srcId="{B050917C-03BD-4621-85F6-2BC32CCCAB29}" destId="{857E26A0-3022-45A6-B97A-4638FFF54155}" srcOrd="1" destOrd="0" presId="urn:microsoft.com/office/officeart/2018/2/layout/IconLabelList"/>
    <dgm:cxn modelId="{A02A95D9-BA34-48A1-BD6D-07DD0B42B7FC}" type="presParOf" srcId="{B050917C-03BD-4621-85F6-2BC32CCCAB29}" destId="{DF463AA2-D8E7-43A6-BE04-827638BC43C3}" srcOrd="2" destOrd="0" presId="urn:microsoft.com/office/officeart/2018/2/layout/IconLabelList"/>
    <dgm:cxn modelId="{8466589A-9869-4E55-BB2C-A2D5736599EA}" type="presParOf" srcId="{DF463AA2-D8E7-43A6-BE04-827638BC43C3}" destId="{1D084CE8-7FA1-4A65-A5E0-150AEE0056E7}" srcOrd="0" destOrd="0" presId="urn:microsoft.com/office/officeart/2018/2/layout/IconLabelList"/>
    <dgm:cxn modelId="{BC3F4B26-82E3-4184-AEC4-C19D3C82DCE6}" type="presParOf" srcId="{DF463AA2-D8E7-43A6-BE04-827638BC43C3}" destId="{CE5C6608-3751-4E11-8FA3-FD9C8EEB09F5}" srcOrd="1" destOrd="0" presId="urn:microsoft.com/office/officeart/2018/2/layout/IconLabelList"/>
    <dgm:cxn modelId="{EA43357C-453B-411C-B8CF-0E67C32DD0A3}" type="presParOf" srcId="{DF463AA2-D8E7-43A6-BE04-827638BC43C3}" destId="{18525EF7-E9F5-49CA-8641-DD121506C616}" srcOrd="2" destOrd="0" presId="urn:microsoft.com/office/officeart/2018/2/layout/IconLabelList"/>
    <dgm:cxn modelId="{6DA5B970-F54F-4FDA-970A-4D084027B020}" type="presParOf" srcId="{B050917C-03BD-4621-85F6-2BC32CCCAB29}" destId="{24DE2CF9-ADE9-4A89-B8FF-003D42AA958B}" srcOrd="3" destOrd="0" presId="urn:microsoft.com/office/officeart/2018/2/layout/IconLabelList"/>
    <dgm:cxn modelId="{CD3599C6-AD33-4853-B25B-2C83D390AB07}" type="presParOf" srcId="{B050917C-03BD-4621-85F6-2BC32CCCAB29}" destId="{74FC3367-DF2C-4878-8CD6-17342A9CF64A}" srcOrd="4" destOrd="0" presId="urn:microsoft.com/office/officeart/2018/2/layout/IconLabelList"/>
    <dgm:cxn modelId="{23C5736D-ED4B-4E73-9C50-D2433CCBF5A1}" type="presParOf" srcId="{74FC3367-DF2C-4878-8CD6-17342A9CF64A}" destId="{FEB403BE-868A-4E8D-8C6B-19A70916CA67}" srcOrd="0" destOrd="0" presId="urn:microsoft.com/office/officeart/2018/2/layout/IconLabelList"/>
    <dgm:cxn modelId="{A4A32B13-B343-4D0E-8E6A-8A90EAAA207F}" type="presParOf" srcId="{74FC3367-DF2C-4878-8CD6-17342A9CF64A}" destId="{940D6CB3-8C39-4137-AB9E-25735B7E962F}" srcOrd="1" destOrd="0" presId="urn:microsoft.com/office/officeart/2018/2/layout/IconLabelList"/>
    <dgm:cxn modelId="{79895F1A-0917-4CCC-AD6C-139C7FE8ED78}" type="presParOf" srcId="{74FC3367-DF2C-4878-8CD6-17342A9CF64A}" destId="{22D8EF26-08A5-4931-80A3-323B58998233}" srcOrd="2" destOrd="0" presId="urn:microsoft.com/office/officeart/2018/2/layout/IconLabelList"/>
    <dgm:cxn modelId="{2D8A02FB-F489-4D1C-A515-C7295221E2A8}" type="presParOf" srcId="{B050917C-03BD-4621-85F6-2BC32CCCAB29}" destId="{ACA6825E-9251-4E45-8D9A-C1CDAAF80AAE}" srcOrd="5" destOrd="0" presId="urn:microsoft.com/office/officeart/2018/2/layout/IconLabelList"/>
    <dgm:cxn modelId="{7D25FF4E-FE49-4D3B-9B97-DC98DD85737C}" type="presParOf" srcId="{B050917C-03BD-4621-85F6-2BC32CCCAB29}" destId="{8DCCE285-2CEC-4BF2-A4D5-2A36E648B411}" srcOrd="6" destOrd="0" presId="urn:microsoft.com/office/officeart/2018/2/layout/IconLabelList"/>
    <dgm:cxn modelId="{051A4864-DCDD-46ED-A10D-1A77AF7BF537}" type="presParOf" srcId="{8DCCE285-2CEC-4BF2-A4D5-2A36E648B411}" destId="{49FA5A7A-134F-40FD-8CEA-4D0FE51A7338}" srcOrd="0" destOrd="0" presId="urn:microsoft.com/office/officeart/2018/2/layout/IconLabelList"/>
    <dgm:cxn modelId="{67A76842-C3D4-439F-B3AA-176B20832F67}" type="presParOf" srcId="{8DCCE285-2CEC-4BF2-A4D5-2A36E648B411}" destId="{5FD92007-EDD0-41B6-AFB5-60C2BB32BCA6}" srcOrd="1" destOrd="0" presId="urn:microsoft.com/office/officeart/2018/2/layout/IconLabelList"/>
    <dgm:cxn modelId="{734DD798-1AC7-4491-890B-2179C878E066}" type="presParOf" srcId="{8DCCE285-2CEC-4BF2-A4D5-2A36E648B411}" destId="{212112A4-5839-421C-8CCD-B21B61750E7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863940-EA55-2345-9EAD-504396590630}">
      <dsp:nvSpPr>
        <dsp:cNvPr id="0" name=""/>
        <dsp:cNvSpPr/>
      </dsp:nvSpPr>
      <dsp:spPr>
        <a:xfrm>
          <a:off x="0" y="19291"/>
          <a:ext cx="3541205" cy="3541205"/>
        </a:xfrm>
        <a:prstGeom prst="diamond">
          <a:avLst/>
        </a:prstGeom>
        <a:solidFill>
          <a:schemeClr val="accent6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90B1D08-EDD1-5B46-8537-4468167AF5D3}">
      <dsp:nvSpPr>
        <dsp:cNvPr id="0" name=""/>
        <dsp:cNvSpPr/>
      </dsp:nvSpPr>
      <dsp:spPr>
        <a:xfrm>
          <a:off x="336414" y="355705"/>
          <a:ext cx="1381069" cy="138106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Emotions </a:t>
          </a:r>
        </a:p>
      </dsp:txBody>
      <dsp:txXfrm>
        <a:off x="403832" y="423123"/>
        <a:ext cx="1246233" cy="1246233"/>
      </dsp:txXfrm>
    </dsp:sp>
    <dsp:sp modelId="{85D178FC-2421-E340-AAC4-1F5E447BB420}">
      <dsp:nvSpPr>
        <dsp:cNvPr id="0" name=""/>
        <dsp:cNvSpPr/>
      </dsp:nvSpPr>
      <dsp:spPr>
        <a:xfrm>
          <a:off x="1823720" y="355705"/>
          <a:ext cx="1381069" cy="138106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Defensiveness  </a:t>
          </a:r>
        </a:p>
      </dsp:txBody>
      <dsp:txXfrm>
        <a:off x="1891138" y="423123"/>
        <a:ext cx="1246233" cy="1246233"/>
      </dsp:txXfrm>
    </dsp:sp>
    <dsp:sp modelId="{99F5865A-1CA4-FA46-8A27-E8DF425614C0}">
      <dsp:nvSpPr>
        <dsp:cNvPr id="0" name=""/>
        <dsp:cNvSpPr/>
      </dsp:nvSpPr>
      <dsp:spPr>
        <a:xfrm>
          <a:off x="336414" y="1843012"/>
          <a:ext cx="1381069" cy="138106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Language </a:t>
          </a:r>
        </a:p>
      </dsp:txBody>
      <dsp:txXfrm>
        <a:off x="403832" y="1910430"/>
        <a:ext cx="1246233" cy="1246233"/>
      </dsp:txXfrm>
    </dsp:sp>
    <dsp:sp modelId="{D8755590-8059-4D4C-BE66-457066C529BF}">
      <dsp:nvSpPr>
        <dsp:cNvPr id="0" name=""/>
        <dsp:cNvSpPr/>
      </dsp:nvSpPr>
      <dsp:spPr>
        <a:xfrm>
          <a:off x="1823720" y="1843012"/>
          <a:ext cx="1381069" cy="138106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Culture </a:t>
          </a:r>
        </a:p>
      </dsp:txBody>
      <dsp:txXfrm>
        <a:off x="1891138" y="1910430"/>
        <a:ext cx="1246233" cy="12462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D6C86-91D4-4072-9168-DB925223418A}">
      <dsp:nvSpPr>
        <dsp:cNvPr id="0" name=""/>
        <dsp:cNvSpPr/>
      </dsp:nvSpPr>
      <dsp:spPr>
        <a:xfrm>
          <a:off x="656073" y="541567"/>
          <a:ext cx="1059498" cy="10594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A53B52-7509-4653-8432-72A7D10A6DEE}">
      <dsp:nvSpPr>
        <dsp:cNvPr id="0" name=""/>
        <dsp:cNvSpPr/>
      </dsp:nvSpPr>
      <dsp:spPr>
        <a:xfrm>
          <a:off x="8602" y="1915274"/>
          <a:ext cx="235444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Give feedback</a:t>
          </a:r>
        </a:p>
      </dsp:txBody>
      <dsp:txXfrm>
        <a:off x="8602" y="1915274"/>
        <a:ext cx="2354440" cy="720000"/>
      </dsp:txXfrm>
    </dsp:sp>
    <dsp:sp modelId="{1D084CE8-7FA1-4A65-A5E0-150AEE0056E7}">
      <dsp:nvSpPr>
        <dsp:cNvPr id="0" name=""/>
        <dsp:cNvSpPr/>
      </dsp:nvSpPr>
      <dsp:spPr>
        <a:xfrm>
          <a:off x="3422541" y="541567"/>
          <a:ext cx="1059498" cy="10594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525EF7-E9F5-49CA-8641-DD121506C616}">
      <dsp:nvSpPr>
        <dsp:cNvPr id="0" name=""/>
        <dsp:cNvSpPr/>
      </dsp:nvSpPr>
      <dsp:spPr>
        <a:xfrm>
          <a:off x="2775069" y="1915274"/>
          <a:ext cx="235444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Simplify language </a:t>
          </a:r>
        </a:p>
      </dsp:txBody>
      <dsp:txXfrm>
        <a:off x="2775069" y="1915274"/>
        <a:ext cx="2354440" cy="720000"/>
      </dsp:txXfrm>
    </dsp:sp>
    <dsp:sp modelId="{FEB403BE-868A-4E8D-8C6B-19A70916CA67}">
      <dsp:nvSpPr>
        <dsp:cNvPr id="0" name=""/>
        <dsp:cNvSpPr/>
      </dsp:nvSpPr>
      <dsp:spPr>
        <a:xfrm>
          <a:off x="6189008" y="541567"/>
          <a:ext cx="1059498" cy="10594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D8EF26-08A5-4931-80A3-323B58998233}">
      <dsp:nvSpPr>
        <dsp:cNvPr id="0" name=""/>
        <dsp:cNvSpPr/>
      </dsp:nvSpPr>
      <dsp:spPr>
        <a:xfrm>
          <a:off x="5541537" y="1915274"/>
          <a:ext cx="235444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Listen actively </a:t>
          </a:r>
        </a:p>
      </dsp:txBody>
      <dsp:txXfrm>
        <a:off x="5541537" y="1915274"/>
        <a:ext cx="2354440" cy="720000"/>
      </dsp:txXfrm>
    </dsp:sp>
    <dsp:sp modelId="{49FA5A7A-134F-40FD-8CEA-4D0FE51A7338}">
      <dsp:nvSpPr>
        <dsp:cNvPr id="0" name=""/>
        <dsp:cNvSpPr/>
      </dsp:nvSpPr>
      <dsp:spPr>
        <a:xfrm>
          <a:off x="8955476" y="541567"/>
          <a:ext cx="1059498" cy="10594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112A4-5839-421C-8CCD-B21B61750E77}">
      <dsp:nvSpPr>
        <dsp:cNvPr id="0" name=""/>
        <dsp:cNvSpPr/>
      </dsp:nvSpPr>
      <dsp:spPr>
        <a:xfrm>
          <a:off x="8308005" y="1915274"/>
          <a:ext cx="235444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Watch nonverbal cues</a:t>
          </a:r>
        </a:p>
      </dsp:txBody>
      <dsp:txXfrm>
        <a:off x="8308005" y="1915274"/>
        <a:ext cx="235444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11/17/22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2463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242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7380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156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184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05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780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9573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632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4619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8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11/17/22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239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6" r:id="rId6"/>
    <p:sldLayoutId id="2147483691" r:id="rId7"/>
    <p:sldLayoutId id="2147483692" r:id="rId8"/>
    <p:sldLayoutId id="2147483693" r:id="rId9"/>
    <p:sldLayoutId id="2147483695" r:id="rId10"/>
    <p:sldLayoutId id="214748369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8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Freeform 6">
            <a:extLst>
              <a:ext uri="{FF2B5EF4-FFF2-40B4-BE49-F238E27FC236}">
                <a16:creationId xmlns:a16="http://schemas.microsoft.com/office/drawing/2014/main" id="{DD4C4B28-6B4B-4445-8535-F516D74E4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0CB1C732-7193-4253-8746-850D090A6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5" name="Rectangle 1034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E1DB7-405F-0769-96E9-2A9043573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6902" y="2736378"/>
            <a:ext cx="5486950" cy="18921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WHAT IS AN EFFECTIVE COMMUNICATION?</a:t>
            </a:r>
          </a:p>
        </p:txBody>
      </p:sp>
      <p:pic>
        <p:nvPicPr>
          <p:cNvPr id="24" name="Picture 3" descr="A web of dots connected">
            <a:extLst>
              <a:ext uri="{FF2B5EF4-FFF2-40B4-BE49-F238E27FC236}">
                <a16:creationId xmlns:a16="http://schemas.microsoft.com/office/drawing/2014/main" id="{DC595FC4-51F1-A241-CB0A-69210E9DCE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633" r="20564" b="-1"/>
          <a:stretch/>
        </p:blipFill>
        <p:spPr>
          <a:xfrm>
            <a:off x="1" y="647373"/>
            <a:ext cx="5385130" cy="6210629"/>
          </a:xfrm>
          <a:custGeom>
            <a:avLst/>
            <a:gdLst/>
            <a:ahLst/>
            <a:cxnLst/>
            <a:rect l="l" t="t" r="r" b="b"/>
            <a:pathLst>
              <a:path w="5385130" h="6210629">
                <a:moveTo>
                  <a:pt x="2203018" y="0"/>
                </a:moveTo>
                <a:cubicBezTo>
                  <a:pt x="3960450" y="0"/>
                  <a:pt x="5385130" y="1424680"/>
                  <a:pt x="5385130" y="3182112"/>
                </a:cubicBezTo>
                <a:cubicBezTo>
                  <a:pt x="5385130" y="4500186"/>
                  <a:pt x="4583748" y="5631087"/>
                  <a:pt x="3441640" y="6114158"/>
                </a:cubicBezTo>
                <a:lnTo>
                  <a:pt x="3178061" y="6210629"/>
                </a:lnTo>
                <a:lnTo>
                  <a:pt x="1233206" y="6210629"/>
                </a:lnTo>
                <a:lnTo>
                  <a:pt x="1108901" y="6171135"/>
                </a:lnTo>
                <a:cubicBezTo>
                  <a:pt x="767738" y="6046219"/>
                  <a:pt x="453928" y="5864559"/>
                  <a:pt x="178899" y="5637585"/>
                </a:cubicBezTo>
                <a:lnTo>
                  <a:pt x="0" y="5474990"/>
                </a:lnTo>
                <a:lnTo>
                  <a:pt x="0" y="889234"/>
                </a:lnTo>
                <a:lnTo>
                  <a:pt x="178899" y="726640"/>
                </a:lnTo>
                <a:cubicBezTo>
                  <a:pt x="728956" y="272693"/>
                  <a:pt x="1434142" y="0"/>
                  <a:pt x="2203018" y="0"/>
                </a:cubicBezTo>
                <a:close/>
              </a:path>
            </a:pathLst>
          </a:custGeom>
        </p:spPr>
      </p:pic>
      <p:pic>
        <p:nvPicPr>
          <p:cNvPr id="1026" name="Picture 2" descr="What is Effective Communication | Laurie Brown">
            <a:extLst>
              <a:ext uri="{FF2B5EF4-FFF2-40B4-BE49-F238E27FC236}">
                <a16:creationId xmlns:a16="http://schemas.microsoft.com/office/drawing/2014/main" id="{48161B9B-C98D-E9A9-3A7E-A983D4AA49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61" r="-2" b="15802"/>
          <a:stretch/>
        </p:blipFill>
        <p:spPr bwMode="auto">
          <a:xfrm>
            <a:off x="5398355" y="1"/>
            <a:ext cx="4151376" cy="2349401"/>
          </a:xfrm>
          <a:custGeom>
            <a:avLst/>
            <a:gdLst/>
            <a:ahLst/>
            <a:cxnLst/>
            <a:rect l="l" t="t" r="r" b="b"/>
            <a:pathLst>
              <a:path w="4151376" h="2349401">
                <a:moveTo>
                  <a:pt x="20101" y="0"/>
                </a:moveTo>
                <a:lnTo>
                  <a:pt x="4131276" y="0"/>
                </a:lnTo>
                <a:lnTo>
                  <a:pt x="4140659" y="61486"/>
                </a:lnTo>
                <a:cubicBezTo>
                  <a:pt x="4147746" y="131265"/>
                  <a:pt x="4151376" y="202065"/>
                  <a:pt x="4151376" y="273713"/>
                </a:cubicBezTo>
                <a:cubicBezTo>
                  <a:pt x="4151376" y="1420084"/>
                  <a:pt x="3222059" y="2349401"/>
                  <a:pt x="2075688" y="2349401"/>
                </a:cubicBezTo>
                <a:cubicBezTo>
                  <a:pt x="929317" y="2349401"/>
                  <a:pt x="0" y="1420084"/>
                  <a:pt x="0" y="273713"/>
                </a:cubicBezTo>
                <a:cubicBezTo>
                  <a:pt x="0" y="202065"/>
                  <a:pt x="3630" y="131265"/>
                  <a:pt x="10717" y="6148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3C582105-3837-47BA-B64B-97DB51176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29403" y="4857180"/>
            <a:ext cx="539496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549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Rectangle 3087">
            <a:extLst>
              <a:ext uri="{FF2B5EF4-FFF2-40B4-BE49-F238E27FC236}">
                <a16:creationId xmlns:a16="http://schemas.microsoft.com/office/drawing/2014/main" id="{55B419A7-F817-4767-8CCB-FB0E189C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707B2B-64E4-AD71-EA66-A2837DD09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8914" y="893935"/>
            <a:ext cx="5364937" cy="3339390"/>
          </a:xfrm>
        </p:spPr>
        <p:txBody>
          <a:bodyPr anchor="ctr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Model of communication.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2899F-F124-0750-ECA6-77433466DB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78915" y="4876803"/>
            <a:ext cx="5364936" cy="909848"/>
          </a:xfrm>
        </p:spPr>
        <p:txBody>
          <a:bodyPr anchor="t">
            <a:normAutofit/>
          </a:bodyPr>
          <a:lstStyle/>
          <a:p>
            <a:pPr marL="457200" indent="-457200">
              <a:buAutoNum type="arabicPeriod"/>
            </a:pPr>
            <a:r>
              <a:rPr lang="en-US">
                <a:solidFill>
                  <a:schemeClr val="bg1"/>
                </a:solidFill>
              </a:rPr>
              <a:t>Berlo model </a:t>
            </a:r>
          </a:p>
          <a:p>
            <a:pPr marL="457200" indent="-457200">
              <a:buAutoNum type="arabicPeriod"/>
            </a:pPr>
            <a:r>
              <a:rPr lang="en-US">
                <a:solidFill>
                  <a:schemeClr val="bg1"/>
                </a:solidFill>
              </a:rPr>
              <a:t> Schramms interactive model </a:t>
            </a:r>
          </a:p>
        </p:txBody>
      </p:sp>
      <p:sp>
        <p:nvSpPr>
          <p:cNvPr id="3090" name="Freeform: Shape 3089">
            <a:extLst>
              <a:ext uri="{FF2B5EF4-FFF2-40B4-BE49-F238E27FC236}">
                <a16:creationId xmlns:a16="http://schemas.microsoft.com/office/drawing/2014/main" id="{AAD3D935-ECFC-4862-B395-207C13BAC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15066" cy="6858000"/>
          </a:xfrm>
          <a:custGeom>
            <a:avLst/>
            <a:gdLst>
              <a:gd name="connsiteX0" fmla="*/ 0 w 5215066"/>
              <a:gd name="connsiteY0" fmla="*/ 0 h 6858000"/>
              <a:gd name="connsiteX1" fmla="*/ 3197713 w 5215066"/>
              <a:gd name="connsiteY1" fmla="*/ 0 h 6858000"/>
              <a:gd name="connsiteX2" fmla="*/ 3259787 w 5215066"/>
              <a:gd name="connsiteY2" fmla="*/ 39865 h 6858000"/>
              <a:gd name="connsiteX3" fmla="*/ 5215066 w 5215066"/>
              <a:gd name="connsiteY3" fmla="*/ 3723759 h 6858000"/>
              <a:gd name="connsiteX4" fmla="*/ 4202364 w 5215066"/>
              <a:gd name="connsiteY4" fmla="*/ 6549681 h 6858000"/>
              <a:gd name="connsiteX5" fmla="*/ 3922635 w 5215066"/>
              <a:gd name="connsiteY5" fmla="*/ 6858000 h 6858000"/>
              <a:gd name="connsiteX6" fmla="*/ 0 w 5215066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15066" h="6858000">
                <a:moveTo>
                  <a:pt x="0" y="0"/>
                </a:moveTo>
                <a:lnTo>
                  <a:pt x="3197713" y="0"/>
                </a:lnTo>
                <a:lnTo>
                  <a:pt x="3259787" y="39865"/>
                </a:lnTo>
                <a:cubicBezTo>
                  <a:pt x="4439462" y="838237"/>
                  <a:pt x="5215066" y="2190263"/>
                  <a:pt x="5215066" y="3723759"/>
                </a:cubicBezTo>
                <a:cubicBezTo>
                  <a:pt x="5215066" y="4797206"/>
                  <a:pt x="4835020" y="5781733"/>
                  <a:pt x="4202364" y="6549681"/>
                </a:cubicBezTo>
                <a:lnTo>
                  <a:pt x="39226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6" name="Picture 4" descr="BERLO'S SMCR MODEL OF COMMUNICATION">
            <a:extLst>
              <a:ext uri="{FF2B5EF4-FFF2-40B4-BE49-F238E27FC236}">
                <a16:creationId xmlns:a16="http://schemas.microsoft.com/office/drawing/2014/main" id="{8CDEF693-13B0-234B-C3F0-331A60A9A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401" y="1482104"/>
            <a:ext cx="3491811" cy="175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schramm interactive model of communication">
            <a:extLst>
              <a:ext uri="{FF2B5EF4-FFF2-40B4-BE49-F238E27FC236}">
                <a16:creationId xmlns:a16="http://schemas.microsoft.com/office/drawing/2014/main" id="{7758F865-C6DA-395D-1953-ED91B444D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5188" y="3673722"/>
            <a:ext cx="3419433" cy="2039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92" name="Straight Connector 3091">
            <a:extLst>
              <a:ext uri="{FF2B5EF4-FFF2-40B4-BE49-F238E27FC236}">
                <a16:creationId xmlns:a16="http://schemas.microsoft.com/office/drawing/2014/main" id="{E3B95BE3-D5B2-4F38-9A01-17866C9FB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040331" y="4555071"/>
            <a:ext cx="53035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94" name="Freeform 6">
            <a:extLst>
              <a:ext uri="{FF2B5EF4-FFF2-40B4-BE49-F238E27FC236}">
                <a16:creationId xmlns:a16="http://schemas.microsoft.com/office/drawing/2014/main" id="{ADA271CD-3011-4A05-B4A3-80F1794684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8152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9590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9A938-6635-816B-61EB-7AD61472B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i="1" kern="1200" spc="100" baseline="0">
                <a:latin typeface="+mj-lt"/>
                <a:ea typeface="+mj-ea"/>
                <a:cs typeface="+mj-cs"/>
              </a:rPr>
              <a:t>Barriers in communication</a:t>
            </a:r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4D5E13B1-3A31-47C7-8474-7A3DE600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3888" y="1976039"/>
            <a:ext cx="1051560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Overcoming Communication Barriers">
            <a:extLst>
              <a:ext uri="{FF2B5EF4-FFF2-40B4-BE49-F238E27FC236}">
                <a16:creationId xmlns:a16="http://schemas.microsoft.com/office/drawing/2014/main" id="{00CBBC64-30AE-6C2E-8BA1-32B95F49D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8952" y="2438010"/>
            <a:ext cx="6775703" cy="327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7E6FE6-AD16-79F8-3342-7D93FFD3AF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977861"/>
              </p:ext>
            </p:extLst>
          </p:nvPr>
        </p:nvGraphicFramePr>
        <p:xfrm>
          <a:off x="7888666" y="2202302"/>
          <a:ext cx="3541205" cy="3579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27307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176844-69C3-4F79-BE38-EA5BDDF4F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113FF5-9B84-4A89-BF52-EA3C7E01A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1955968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7BCA9-9510-5BC7-C219-0C7928310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420625"/>
            <a:ext cx="10667998" cy="1326814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Channels of communication.</a:t>
            </a:r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A101E513-AF74-4E9D-A31F-996642507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2" y="56841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A70302-E9A1-1267-85A9-AEC9310D5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5538946"/>
              </p:ext>
            </p:extLst>
          </p:nvPr>
        </p:nvGraphicFramePr>
        <p:xfrm>
          <a:off x="758953" y="2606722"/>
          <a:ext cx="10671048" cy="3176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8845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2E2C7-211A-11FC-B4B3-BD61D9531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Reffrence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DE5F3-0D03-4F39-4A7C-B5EB41153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Ashman, M. (2018)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3.2 communication models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Introduction to Professional Communications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pressbooks.bccampus.ca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professionalcomms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/chapter/3-2-the-communication-process-communication-in-the-real-world-an-introduction-to-communication-studies/ (Accessed: November 17, 2022). </a:t>
            </a:r>
          </a:p>
          <a:p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The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shannon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 weaver model of communication theory script - </a:t>
            </a:r>
            <a:r>
              <a:rPr lang="en-GB" b="0" i="1" u="none" strike="noStrike" dirty="0" err="1">
                <a:solidFill>
                  <a:srgbClr val="000000"/>
                </a:solidFill>
                <a:effectLst/>
              </a:rPr>
              <a:t>stockton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 (no date).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www.stockton.ac.uk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/media/3546/the-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shannon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-weaver-model-of-communication-theory-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script.pdf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(Accessed: November 17, 2022). </a:t>
            </a:r>
          </a:p>
          <a:p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643354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120</Words>
  <Application>Microsoft Macintosh PowerPoint</Application>
  <PresentationFormat>Widescreen</PresentationFormat>
  <Paragraphs>17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Avenir Next LT Pro</vt:lpstr>
      <vt:lpstr>Sitka Banner</vt:lpstr>
      <vt:lpstr>HeadlinesVTI</vt:lpstr>
      <vt:lpstr>WHAT IS AN EFFECTIVE COMMUNICATION?</vt:lpstr>
      <vt:lpstr>Model of communication.</vt:lpstr>
      <vt:lpstr>Barriers in communication</vt:lpstr>
      <vt:lpstr>Channels of communication.</vt:lpstr>
      <vt:lpstr>Reffrence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AN EFFECTIVE COMMUNICATION?</dc:title>
  <dc:creator>Lebbeus Ansah Appiah (2130685)</dc:creator>
  <cp:lastModifiedBy>Lebbeus Ansah Appiah (2130685)</cp:lastModifiedBy>
  <cp:revision>1</cp:revision>
  <dcterms:created xsi:type="dcterms:W3CDTF">2022-11-17T15:29:38Z</dcterms:created>
  <dcterms:modified xsi:type="dcterms:W3CDTF">2022-11-17T16:42:44Z</dcterms:modified>
</cp:coreProperties>
</file>