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6" d="100"/>
          <a:sy n="86" d="100"/>
        </p:scale>
        <p:origin x="562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1CD72-10A8-4BA9-BC51-54313E3EA4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631599-3D61-46C3-9093-1C796B86E6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16587D-82B3-4CB4-B43A-1C83C9C94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57987B-737B-4934-B95C-922073C440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58CC0-9C18-4E39-BA7C-54A8EA442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38703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6C55A4-DD6A-4B1D-ACBD-E9E928C18B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DA960-AE86-4300-89BC-C7510BFB69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CFBA57-F2B1-40FD-9A01-FA76E6D62F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A42566-DC04-4042-B765-60B572F9A5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CC9E0D-AC61-47B1-BC06-B15F6447D5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6136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B0CF2-29CD-42B9-85A3-7AB29A28A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F1F022-28AE-4B6C-A339-E3A411862F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2CB462-3727-45BB-9D4C-BC956CB596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145190-853C-41DF-BE1E-BDC506540B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AF5BED-5358-4C5C-8F98-8F831AE6D2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9480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ADA58F-3EFC-494C-B4F8-0CFAFF978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3F4809-9960-41BE-8BF6-79F9D673481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17C09C3-8DAB-4C5F-A43F-A5B572555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5C366B-4C18-4F7D-B3FC-FD0B4D9006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0879D7-F250-4034-A5ED-3FA34AA479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D2DBCB-1476-4907-B538-1BAEE9D65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3218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7BE92-212E-476C-8F9C-620B0B020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24C52E-69CD-4F6C-ABCD-01FAAF39C7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13070D-13F9-4C23-8ADF-A5419CCFADD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081966-FA90-4B13-9AAB-C184C9B0C6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78D632D-EB96-4431-8BAC-0111E249A0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7ECD938-B3C3-4622-B0E6-D0D55815B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801F35C-186F-42C8-9B6B-536B1326B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D9839C3-0895-4847-ACFC-B058887924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10352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AE52F-1739-4596-8B15-0C6F6A9D9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C265DB5-71DC-4E98-BDAF-F2CA003139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5131BFC-6580-424B-8532-296231B4E3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7F6AEF1-A033-44D7-B304-4877FCCAE1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80059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4233485-FB68-4BC2-95DC-2B23E0A5AA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D1305-0D69-43E8-A182-C3FF70EB4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C8358F-CFC4-4BC8-AE10-D2E8BED33D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73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6BEBDE-9E5B-4EC5-9881-CA6E65059D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FBE762-BDB2-4FD8-8EF1-5BFEC03B80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4FF79E5-71E0-4B22-8373-64583C9B85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FD0C15-569B-4000-82CC-5B288A0B2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D7F60C-1A6F-4E8D-B270-E6ACE521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824FE3-9192-42E5-83C2-3BDCC8E9FA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366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407033-0CAC-4A1D-9DAD-8F994C1DA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E4F5FA-9D5D-4855-AC9F-639A460EEB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5CDA3C2-1C0A-4D8E-A5EF-A0A41E75C6F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57EE3B-FD32-4381-ACFA-4C76F0E53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295F8C-A61C-443E-9414-777C6D2A5D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0A0AF-23D9-4CDD-846F-517A2D0C0B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9705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BEA45-6606-4B4F-8174-579436224A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0892B2E-A742-4E6E-B81D-2F102B0DC62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DBE0B3-6697-491D-AF2A-86B667C6A4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12EAA0-25A6-45C9-981F-4A6FD70371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5C2537-B456-477C-B01F-E5BF037152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36108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E8A2205-3F24-4877-911D-EE892ABEE1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B1EF49-3F79-4FCE-A4D4-3B0C5091CB2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F25F66-9AAA-4C8B-BE7C-485A1C00F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A014D5-CE77-4869-9C70-6221DF4622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79417-36F9-4A41-8E86-EBE9D822E9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383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CF99A5C-3103-4D7C-BEB9-ED669914F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A8F0222-0228-4AB3-BD2C-36E9F7C1EE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65975-A417-483E-A3F5-DB88B9B8C5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09DD4F-5A04-4982-BB3D-813D6622E37C}" type="datetimeFigureOut">
              <a:rPr lang="en-GB" smtClean="0"/>
              <a:t>23/11/2021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8DD21B5-0015-4E49-9F71-420BAC8C732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106BA0-15BB-494B-A39F-5A9586CCD50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6C83D1-C7B7-4C48-ADD5-AE7C9228AD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676287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lowchart: Process 3">
            <a:extLst>
              <a:ext uri="{FF2B5EF4-FFF2-40B4-BE49-F238E27FC236}">
                <a16:creationId xmlns:a16="http://schemas.microsoft.com/office/drawing/2014/main" id="{0D88D791-3B1D-4432-A757-0A2D2D595F49}"/>
              </a:ext>
            </a:extLst>
          </p:cNvPr>
          <p:cNvSpPr/>
          <p:nvPr/>
        </p:nvSpPr>
        <p:spPr>
          <a:xfrm>
            <a:off x="1657350" y="1190625"/>
            <a:ext cx="9010650" cy="4067175"/>
          </a:xfrm>
          <a:prstGeom prst="flowChartProcess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7953702-9E54-4992-89A9-3802652C45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75" t="23301" r="31661" b="39547"/>
          <a:stretch/>
        </p:blipFill>
        <p:spPr>
          <a:xfrm>
            <a:off x="2167132" y="1422508"/>
            <a:ext cx="3617356" cy="3655567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B56CC56-0BC7-4C3D-ABF1-4B53381F9960}"/>
              </a:ext>
            </a:extLst>
          </p:cNvPr>
          <p:cNvSpPr txBox="1"/>
          <p:nvPr/>
        </p:nvSpPr>
        <p:spPr>
          <a:xfrm>
            <a:off x="6184168" y="1600200"/>
            <a:ext cx="347473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s-ES" sz="4400" b="1" i="0" dirty="0">
                <a:solidFill>
                  <a:srgbClr val="283041"/>
                </a:solidFill>
                <a:effectLst/>
                <a:latin typeface="Chiller" panose="04020404031007020602" pitchFamily="82" charset="0"/>
              </a:rPr>
              <a:t>No comer las sillas del hotel</a:t>
            </a:r>
          </a:p>
          <a:p>
            <a:endParaRPr lang="en-GB" sz="4400" b="1" dirty="0">
              <a:latin typeface="Chiller" panose="04020404031007020602" pitchFamily="82" charset="0"/>
            </a:endParaRPr>
          </a:p>
          <a:p>
            <a:r>
              <a:rPr lang="en-GB" sz="4400" b="1" dirty="0">
                <a:latin typeface="Chiller" panose="04020404031007020602" pitchFamily="82" charset="0"/>
              </a:rPr>
              <a:t>Don’t eat the hotel chairs. 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B69445-49DE-4AF2-A9E1-CF777AF7A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51811" y="2012071"/>
            <a:ext cx="1807900" cy="1773505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941064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1176</TotalTime>
  <Words>12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Chiller</vt:lpstr>
      <vt:lpstr>Office Theme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Rita Kashkara (1909989)</dc:creator>
  <cp:lastModifiedBy>Rita Kashkara (1909989)</cp:lastModifiedBy>
  <cp:revision>3</cp:revision>
  <dcterms:created xsi:type="dcterms:W3CDTF">2021-11-23T17:37:07Z</dcterms:created>
  <dcterms:modified xsi:type="dcterms:W3CDTF">2021-11-24T13:14:06Z</dcterms:modified>
</cp:coreProperties>
</file>