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58" r:id="rId4"/>
    <p:sldId id="259" r:id="rId5"/>
    <p:sldId id="260" r:id="rId6"/>
    <p:sldId id="262" r:id="rId7"/>
    <p:sldId id="263" r:id="rId8"/>
    <p:sldId id="264" r:id="rId9"/>
    <p:sldId id="267" r:id="rId10"/>
    <p:sldId id="266" r:id="rId11"/>
    <p:sldId id="26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735" autoAdjust="0"/>
    <p:restoredTop sz="94660"/>
  </p:normalViewPr>
  <p:slideViewPr>
    <p:cSldViewPr snapToGrid="0">
      <p:cViewPr varScale="1">
        <p:scale>
          <a:sx n="67" d="100"/>
          <a:sy n="67" d="100"/>
        </p:scale>
        <p:origin x="102"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12BED07-6713-92AA-40AF-AE58F4F83C7A}"/>
              </a:ext>
            </a:extLst>
          </p:cNvPr>
          <p:cNvSpPr>
            <a:spLocks noGrp="1"/>
          </p:cNvSpPr>
          <p:nvPr>
            <p:ph type="subTitle" idx="1"/>
          </p:nvPr>
        </p:nvSpPr>
        <p:spPr>
          <a:xfrm>
            <a:off x="1608406" y="4512376"/>
            <a:ext cx="8639776" cy="900190"/>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FC9EF77-BF49-E4C1-0FC7-563354777900}"/>
              </a:ext>
            </a:extLst>
          </p:cNvPr>
          <p:cNvSpPr>
            <a:spLocks noGrp="1"/>
          </p:cNvSpPr>
          <p:nvPr>
            <p:ph type="dt" sz="half" idx="10"/>
          </p:nvPr>
        </p:nvSpPr>
        <p:spPr/>
        <p:txBody>
          <a:bodyPr/>
          <a:lstStyle/>
          <a:p>
            <a:fld id="{E7736193-EDE3-4BB5-AE5F-E6E5472AB8BE}" type="datetimeFigureOut">
              <a:rPr lang="en-US" smtClean="0"/>
              <a:t>6/10/2023</a:t>
            </a:fld>
            <a:endParaRPr lang="en-US"/>
          </a:p>
        </p:txBody>
      </p:sp>
      <p:sp>
        <p:nvSpPr>
          <p:cNvPr id="5" name="Footer Placeholder 4">
            <a:extLst>
              <a:ext uri="{FF2B5EF4-FFF2-40B4-BE49-F238E27FC236}">
                <a16:creationId xmlns:a16="http://schemas.microsoft.com/office/drawing/2014/main" id="{72BD5853-25AA-1C3D-EAD2-496674792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7F0DAD-5850-CAAE-CD25-4D6DDDFF3A18}"/>
              </a:ext>
            </a:extLst>
          </p:cNvPr>
          <p:cNvSpPr>
            <a:spLocks noGrp="1"/>
          </p:cNvSpPr>
          <p:nvPr>
            <p:ph type="sldNum" sz="quarter" idx="12"/>
          </p:nvPr>
        </p:nvSpPr>
        <p:spPr/>
        <p:txBody>
          <a:bodyPr/>
          <a:lstStyle/>
          <a:p>
            <a:fld id="{1CC2C9B9-B4B7-45CC-A7EB-16F8BADE9045}" type="slidenum">
              <a:rPr lang="en-US" smtClean="0"/>
              <a:t>‹#›</a:t>
            </a:fld>
            <a:endParaRPr lang="en-US"/>
          </a:p>
        </p:txBody>
      </p:sp>
      <p:sp>
        <p:nvSpPr>
          <p:cNvPr id="2" name="Title 1">
            <a:extLst>
              <a:ext uri="{FF2B5EF4-FFF2-40B4-BE49-F238E27FC236}">
                <a16:creationId xmlns:a16="http://schemas.microsoft.com/office/drawing/2014/main" id="{534851B1-0B20-9549-0D70-886AA9D04532}"/>
              </a:ext>
            </a:extLst>
          </p:cNvPr>
          <p:cNvSpPr>
            <a:spLocks noGrp="1"/>
          </p:cNvSpPr>
          <p:nvPr>
            <p:ph type="ctrTitle"/>
          </p:nvPr>
        </p:nvSpPr>
        <p:spPr>
          <a:xfrm>
            <a:off x="1608406" y="1720884"/>
            <a:ext cx="8639775" cy="2734693"/>
          </a:xfrm>
          <a:noFill/>
        </p:spPr>
        <p:txBody>
          <a:bodyPr anchor="b">
            <a:normAutofit/>
          </a:bodyPr>
          <a:lstStyle>
            <a:lvl1pPr algn="l">
              <a:defRPr sz="3200" spc="530" baseline="0"/>
            </a:lvl1pPr>
          </a:lstStyle>
          <a:p>
            <a:r>
              <a:rPr lang="en-US" dirty="0"/>
              <a:t>Click to edit Master title style</a:t>
            </a:r>
          </a:p>
        </p:txBody>
      </p:sp>
    </p:spTree>
    <p:extLst>
      <p:ext uri="{BB962C8B-B14F-4D97-AF65-F5344CB8AC3E}">
        <p14:creationId xmlns:p14="http://schemas.microsoft.com/office/powerpoint/2010/main" val="1423280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8F26-B5E3-8A90-51FC-8520D1D7322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7EA4D95-10F3-6212-8302-5610C43E32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281BE7-A53D-441E-0393-0E59412C9117}"/>
              </a:ext>
            </a:extLst>
          </p:cNvPr>
          <p:cNvSpPr>
            <a:spLocks noGrp="1"/>
          </p:cNvSpPr>
          <p:nvPr>
            <p:ph type="dt" sz="half" idx="10"/>
          </p:nvPr>
        </p:nvSpPr>
        <p:spPr/>
        <p:txBody>
          <a:bodyPr/>
          <a:lstStyle/>
          <a:p>
            <a:fld id="{E7736193-EDE3-4BB5-AE5F-E6E5472AB8BE}" type="datetimeFigureOut">
              <a:rPr lang="en-US" smtClean="0"/>
              <a:t>6/10/2023</a:t>
            </a:fld>
            <a:endParaRPr lang="en-US"/>
          </a:p>
        </p:txBody>
      </p:sp>
      <p:sp>
        <p:nvSpPr>
          <p:cNvPr id="5" name="Footer Placeholder 4">
            <a:extLst>
              <a:ext uri="{FF2B5EF4-FFF2-40B4-BE49-F238E27FC236}">
                <a16:creationId xmlns:a16="http://schemas.microsoft.com/office/drawing/2014/main" id="{0DEF10F0-B23F-BF4B-DB66-9BCF734DB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65DDEC-13A7-D988-D082-03076F80F1F0}"/>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4800695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80CFA-45ED-71B0-EE3E-CCE6D5C19377}"/>
              </a:ext>
            </a:extLst>
          </p:cNvPr>
          <p:cNvSpPr>
            <a:spLocks noGrp="1"/>
          </p:cNvSpPr>
          <p:nvPr>
            <p:ph type="title"/>
          </p:nvPr>
        </p:nvSpPr>
        <p:spPr>
          <a:xfrm>
            <a:off x="1622474" y="2413788"/>
            <a:ext cx="8085116" cy="2737521"/>
          </a:xfrm>
        </p:spPr>
        <p:txBody>
          <a:bodyPr anchor="t">
            <a:normAutofit/>
          </a:bodyPr>
          <a:lstStyle>
            <a:lvl1pPr>
              <a:defRPr sz="3200"/>
            </a:lvl1pPr>
          </a:lstStyle>
          <a:p>
            <a:r>
              <a:rPr lang="en-US" dirty="0"/>
              <a:t>Click to edit Master title style</a:t>
            </a:r>
          </a:p>
        </p:txBody>
      </p:sp>
      <p:sp>
        <p:nvSpPr>
          <p:cNvPr id="3" name="Text Placeholder 2">
            <a:extLst>
              <a:ext uri="{FF2B5EF4-FFF2-40B4-BE49-F238E27FC236}">
                <a16:creationId xmlns:a16="http://schemas.microsoft.com/office/drawing/2014/main" id="{8F37BECA-A01D-7D7A-F2A6-891EC9D22945}"/>
              </a:ext>
            </a:extLst>
          </p:cNvPr>
          <p:cNvSpPr>
            <a:spLocks noGrp="1"/>
          </p:cNvSpPr>
          <p:nvPr>
            <p:ph type="body" idx="1"/>
          </p:nvPr>
        </p:nvSpPr>
        <p:spPr>
          <a:xfrm>
            <a:off x="1622474" y="1351721"/>
            <a:ext cx="8085118" cy="993913"/>
          </a:xfrm>
        </p:spPr>
        <p:txBody>
          <a:bodyPr anchor="b">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6716478-6FAF-D420-0B87-6EABB81E887C}"/>
              </a:ext>
            </a:extLst>
          </p:cNvPr>
          <p:cNvSpPr>
            <a:spLocks noGrp="1"/>
          </p:cNvSpPr>
          <p:nvPr>
            <p:ph type="dt" sz="half" idx="10"/>
          </p:nvPr>
        </p:nvSpPr>
        <p:spPr/>
        <p:txBody>
          <a:bodyPr/>
          <a:lstStyle/>
          <a:p>
            <a:fld id="{E7736193-EDE3-4BB5-AE5F-E6E5472AB8BE}" type="datetimeFigureOut">
              <a:rPr lang="en-US" smtClean="0"/>
              <a:t>6/10/2023</a:t>
            </a:fld>
            <a:endParaRPr lang="en-US"/>
          </a:p>
        </p:txBody>
      </p:sp>
      <p:sp>
        <p:nvSpPr>
          <p:cNvPr id="5" name="Footer Placeholder 4">
            <a:extLst>
              <a:ext uri="{FF2B5EF4-FFF2-40B4-BE49-F238E27FC236}">
                <a16:creationId xmlns:a16="http://schemas.microsoft.com/office/drawing/2014/main" id="{87C4289B-CB0D-8AFC-7C02-F755C0DCC8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7971E4-8A9E-2A30-D7FE-B3505124BB9D}"/>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33051661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7F941-C3A7-545F-8046-C7A9AC80300E}"/>
              </a:ext>
            </a:extLst>
          </p:cNvPr>
          <p:cNvSpPr>
            <a:spLocks noGrp="1"/>
          </p:cNvSpPr>
          <p:nvPr>
            <p:ph type="title"/>
          </p:nvPr>
        </p:nvSpPr>
        <p:spPr>
          <a:xfrm>
            <a:off x="1615817" y="1272209"/>
            <a:ext cx="9164725" cy="1033670"/>
          </a:xfrm>
        </p:spPr>
        <p:txBody>
          <a:bodyPr anchor="b"/>
          <a:lstStyle/>
          <a:p>
            <a:r>
              <a:rPr lang="en-US" dirty="0"/>
              <a:t>Click to edit Master title style</a:t>
            </a:r>
          </a:p>
        </p:txBody>
      </p:sp>
      <p:sp>
        <p:nvSpPr>
          <p:cNvPr id="3" name="Content Placeholder 2">
            <a:extLst>
              <a:ext uri="{FF2B5EF4-FFF2-40B4-BE49-F238E27FC236}">
                <a16:creationId xmlns:a16="http://schemas.microsoft.com/office/drawing/2014/main" id="{41BD4277-CFAE-EEF6-3346-61F06D5A3945}"/>
              </a:ext>
            </a:extLst>
          </p:cNvPr>
          <p:cNvSpPr>
            <a:spLocks noGrp="1"/>
          </p:cNvSpPr>
          <p:nvPr>
            <p:ph sz="half" idx="1"/>
          </p:nvPr>
        </p:nvSpPr>
        <p:spPr>
          <a:xfrm>
            <a:off x="1615817" y="2425148"/>
            <a:ext cx="4188635" cy="316064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9543384-699D-84FC-C8B5-7BDE49BB4478}"/>
              </a:ext>
            </a:extLst>
          </p:cNvPr>
          <p:cNvSpPr>
            <a:spLocks noGrp="1"/>
          </p:cNvSpPr>
          <p:nvPr>
            <p:ph sz="half" idx="2"/>
          </p:nvPr>
        </p:nvSpPr>
        <p:spPr>
          <a:xfrm>
            <a:off x="6371355" y="2425148"/>
            <a:ext cx="4188635" cy="316064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0A49386-AFC8-03DA-4563-07B0A0119B1C}"/>
              </a:ext>
            </a:extLst>
          </p:cNvPr>
          <p:cNvSpPr>
            <a:spLocks noGrp="1"/>
          </p:cNvSpPr>
          <p:nvPr>
            <p:ph type="dt" sz="half" idx="10"/>
          </p:nvPr>
        </p:nvSpPr>
        <p:spPr/>
        <p:txBody>
          <a:bodyPr/>
          <a:lstStyle/>
          <a:p>
            <a:fld id="{E7736193-EDE3-4BB5-AE5F-E6E5472AB8BE}" type="datetimeFigureOut">
              <a:rPr lang="en-US" smtClean="0"/>
              <a:t>6/10/2023</a:t>
            </a:fld>
            <a:endParaRPr lang="en-US"/>
          </a:p>
        </p:txBody>
      </p:sp>
      <p:sp>
        <p:nvSpPr>
          <p:cNvPr id="6" name="Footer Placeholder 5">
            <a:extLst>
              <a:ext uri="{FF2B5EF4-FFF2-40B4-BE49-F238E27FC236}">
                <a16:creationId xmlns:a16="http://schemas.microsoft.com/office/drawing/2014/main" id="{23AED60A-7704-31D9-7D4D-65C635EDF81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6927DA-3B5E-13B8-0BA8-5DCFF001E05E}"/>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26561577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7B55A-280B-BDCB-F966-8578DDE741DC}"/>
              </a:ext>
            </a:extLst>
          </p:cNvPr>
          <p:cNvSpPr>
            <a:spLocks noGrp="1"/>
          </p:cNvSpPr>
          <p:nvPr>
            <p:ph type="title"/>
          </p:nvPr>
        </p:nvSpPr>
        <p:spPr>
          <a:xfrm>
            <a:off x="1017442" y="600817"/>
            <a:ext cx="10079497" cy="1168706"/>
          </a:xfrm>
        </p:spPr>
        <p:txBody>
          <a:bodyPr anchor="b"/>
          <a:lstStyle/>
          <a:p>
            <a:r>
              <a:rPr lang="en-US" dirty="0"/>
              <a:t>Click to edit Master title style</a:t>
            </a:r>
          </a:p>
        </p:txBody>
      </p:sp>
      <p:sp>
        <p:nvSpPr>
          <p:cNvPr id="3" name="Text Placeholder 2">
            <a:extLst>
              <a:ext uri="{FF2B5EF4-FFF2-40B4-BE49-F238E27FC236}">
                <a16:creationId xmlns:a16="http://schemas.microsoft.com/office/drawing/2014/main" id="{0C76EA03-7008-14AB-547B-E66EA4EC968F}"/>
              </a:ext>
            </a:extLst>
          </p:cNvPr>
          <p:cNvSpPr>
            <a:spLocks noGrp="1"/>
          </p:cNvSpPr>
          <p:nvPr>
            <p:ph type="body" idx="1"/>
          </p:nvPr>
        </p:nvSpPr>
        <p:spPr>
          <a:xfrm>
            <a:off x="1017442" y="1798488"/>
            <a:ext cx="4599587" cy="668492"/>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D629F56-D2C8-71FE-FA59-002819D51856}"/>
              </a:ext>
            </a:extLst>
          </p:cNvPr>
          <p:cNvSpPr>
            <a:spLocks noGrp="1"/>
          </p:cNvSpPr>
          <p:nvPr>
            <p:ph sz="half" idx="2"/>
          </p:nvPr>
        </p:nvSpPr>
        <p:spPr>
          <a:xfrm>
            <a:off x="1017442" y="2777279"/>
            <a:ext cx="4599587" cy="327693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12524D2-CA8D-75F3-D089-C2F0E20D4759}"/>
              </a:ext>
            </a:extLst>
          </p:cNvPr>
          <p:cNvSpPr>
            <a:spLocks noGrp="1"/>
          </p:cNvSpPr>
          <p:nvPr>
            <p:ph type="body" sz="quarter" idx="3"/>
          </p:nvPr>
        </p:nvSpPr>
        <p:spPr>
          <a:xfrm>
            <a:off x="6497352" y="1798488"/>
            <a:ext cx="4599588" cy="668492"/>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E99B0E3-5AE5-0516-27BF-9F246137FE03}"/>
              </a:ext>
            </a:extLst>
          </p:cNvPr>
          <p:cNvSpPr>
            <a:spLocks noGrp="1"/>
          </p:cNvSpPr>
          <p:nvPr>
            <p:ph sz="quarter" idx="4"/>
          </p:nvPr>
        </p:nvSpPr>
        <p:spPr>
          <a:xfrm>
            <a:off x="6497352" y="2777279"/>
            <a:ext cx="4599588" cy="327693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F7B319A7-6048-4735-B2AC-6D6043F1461A}"/>
              </a:ext>
            </a:extLst>
          </p:cNvPr>
          <p:cNvSpPr>
            <a:spLocks noGrp="1"/>
          </p:cNvSpPr>
          <p:nvPr>
            <p:ph type="dt" sz="half" idx="10"/>
          </p:nvPr>
        </p:nvSpPr>
        <p:spPr/>
        <p:txBody>
          <a:bodyPr/>
          <a:lstStyle/>
          <a:p>
            <a:fld id="{E7736193-EDE3-4BB5-AE5F-E6E5472AB8BE}" type="datetimeFigureOut">
              <a:rPr lang="en-US" smtClean="0"/>
              <a:t>6/10/2023</a:t>
            </a:fld>
            <a:endParaRPr lang="en-US"/>
          </a:p>
        </p:txBody>
      </p:sp>
      <p:sp>
        <p:nvSpPr>
          <p:cNvPr id="8" name="Footer Placeholder 7">
            <a:extLst>
              <a:ext uri="{FF2B5EF4-FFF2-40B4-BE49-F238E27FC236}">
                <a16:creationId xmlns:a16="http://schemas.microsoft.com/office/drawing/2014/main" id="{6515F875-F23E-D0D2-9115-CD494FDA00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DB4F88F-F488-D9D5-CF99-AA1750AAFC39}"/>
              </a:ext>
            </a:extLst>
          </p:cNvPr>
          <p:cNvSpPr>
            <a:spLocks noGrp="1"/>
          </p:cNvSpPr>
          <p:nvPr>
            <p:ph type="sldNum" sz="quarter" idx="12"/>
          </p:nvPr>
        </p:nvSpPr>
        <p:spPr/>
        <p:txBody>
          <a:bodyPr/>
          <a:lstStyle/>
          <a:p>
            <a:fld id="{1CC2C9B9-B4B7-45CC-A7EB-16F8BADE9045}" type="slidenum">
              <a:rPr lang="en-US" smtClean="0"/>
              <a:t>‹#›</a:t>
            </a:fld>
            <a:endParaRPr lang="en-US"/>
          </a:p>
        </p:txBody>
      </p:sp>
      <p:cxnSp>
        <p:nvCxnSpPr>
          <p:cNvPr id="13" name="Straight Connector 12">
            <a:extLst>
              <a:ext uri="{FF2B5EF4-FFF2-40B4-BE49-F238E27FC236}">
                <a16:creationId xmlns:a16="http://schemas.microsoft.com/office/drawing/2014/main" id="{B5094593-EFC2-EEEF-74CD-BD00F4132A94}"/>
              </a:ext>
            </a:extLst>
          </p:cNvPr>
          <p:cNvCxnSpPr>
            <a:cxnSpLocks/>
          </p:cNvCxnSpPr>
          <p:nvPr/>
        </p:nvCxnSpPr>
        <p:spPr>
          <a:xfrm>
            <a:off x="6571185" y="2593591"/>
            <a:ext cx="4525755" cy="0"/>
          </a:xfrm>
          <a:prstGeom prst="line">
            <a:avLst/>
          </a:prstGeom>
          <a:ln w="3810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F851F6D-436C-FA47-8CD1-2C10E735764A}"/>
              </a:ext>
            </a:extLst>
          </p:cNvPr>
          <p:cNvCxnSpPr>
            <a:cxnSpLocks/>
          </p:cNvCxnSpPr>
          <p:nvPr/>
        </p:nvCxnSpPr>
        <p:spPr>
          <a:xfrm>
            <a:off x="1107503" y="2593591"/>
            <a:ext cx="4509526" cy="0"/>
          </a:xfrm>
          <a:prstGeom prst="line">
            <a:avLst/>
          </a:prstGeom>
          <a:ln w="3810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39432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91B86-9261-4E82-EF65-30F78154E2F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A3A5E84-E43B-20AE-E80D-47CB0B07BD7B}"/>
              </a:ext>
            </a:extLst>
          </p:cNvPr>
          <p:cNvSpPr>
            <a:spLocks noGrp="1"/>
          </p:cNvSpPr>
          <p:nvPr>
            <p:ph type="dt" sz="half" idx="10"/>
          </p:nvPr>
        </p:nvSpPr>
        <p:spPr/>
        <p:txBody>
          <a:bodyPr/>
          <a:lstStyle/>
          <a:p>
            <a:fld id="{E7736193-EDE3-4BB5-AE5F-E6E5472AB8BE}" type="datetimeFigureOut">
              <a:rPr lang="en-US" smtClean="0"/>
              <a:t>6/10/2023</a:t>
            </a:fld>
            <a:endParaRPr lang="en-US"/>
          </a:p>
        </p:txBody>
      </p:sp>
      <p:sp>
        <p:nvSpPr>
          <p:cNvPr id="4" name="Footer Placeholder 3">
            <a:extLst>
              <a:ext uri="{FF2B5EF4-FFF2-40B4-BE49-F238E27FC236}">
                <a16:creationId xmlns:a16="http://schemas.microsoft.com/office/drawing/2014/main" id="{2AFF5797-14F1-9FEB-247C-0E325AF74D2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5B5D7AF-1489-8F93-4828-0AE784B8BA8F}"/>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5416548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6CAF1C-8901-AE05-E52C-D5B95941055B}"/>
              </a:ext>
            </a:extLst>
          </p:cNvPr>
          <p:cNvSpPr>
            <a:spLocks noGrp="1"/>
          </p:cNvSpPr>
          <p:nvPr>
            <p:ph type="dt" sz="half" idx="10"/>
          </p:nvPr>
        </p:nvSpPr>
        <p:spPr/>
        <p:txBody>
          <a:bodyPr/>
          <a:lstStyle/>
          <a:p>
            <a:fld id="{E7736193-EDE3-4BB5-AE5F-E6E5472AB8BE}" type="datetimeFigureOut">
              <a:rPr lang="en-US" smtClean="0"/>
              <a:t>6/10/2023</a:t>
            </a:fld>
            <a:endParaRPr lang="en-US"/>
          </a:p>
        </p:txBody>
      </p:sp>
      <p:sp>
        <p:nvSpPr>
          <p:cNvPr id="3" name="Footer Placeholder 2">
            <a:extLst>
              <a:ext uri="{FF2B5EF4-FFF2-40B4-BE49-F238E27FC236}">
                <a16:creationId xmlns:a16="http://schemas.microsoft.com/office/drawing/2014/main" id="{E1CD4F90-2973-4FE2-6C2C-5C2AC5C5A8F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D50414B-A7EC-0C14-EFD2-29C5582CC184}"/>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16425421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78C7-A764-C5E4-A6A4-DC5B1B3537FB}"/>
              </a:ext>
            </a:extLst>
          </p:cNvPr>
          <p:cNvSpPr>
            <a:spLocks noGrp="1"/>
          </p:cNvSpPr>
          <p:nvPr>
            <p:ph type="title"/>
          </p:nvPr>
        </p:nvSpPr>
        <p:spPr>
          <a:xfrm>
            <a:off x="1380121" y="1391478"/>
            <a:ext cx="3288432" cy="1951414"/>
          </a:xfrm>
        </p:spPr>
        <p:txBody>
          <a:bodyPr anchor="t">
            <a:normAutofit/>
          </a:bodyPr>
          <a:lstStyle>
            <a:lvl1pPr>
              <a:defRPr sz="2400"/>
            </a:lvl1pPr>
          </a:lstStyle>
          <a:p>
            <a:r>
              <a:rPr lang="en-US" dirty="0"/>
              <a:t>Click to edit Master title style</a:t>
            </a:r>
          </a:p>
        </p:txBody>
      </p:sp>
      <p:sp>
        <p:nvSpPr>
          <p:cNvPr id="3" name="Content Placeholder 2">
            <a:extLst>
              <a:ext uri="{FF2B5EF4-FFF2-40B4-BE49-F238E27FC236}">
                <a16:creationId xmlns:a16="http://schemas.microsoft.com/office/drawing/2014/main" id="{27DFE178-4B5D-413B-6583-AB81E8D04180}"/>
              </a:ext>
            </a:extLst>
          </p:cNvPr>
          <p:cNvSpPr>
            <a:spLocks noGrp="1"/>
          </p:cNvSpPr>
          <p:nvPr>
            <p:ph idx="1"/>
          </p:nvPr>
        </p:nvSpPr>
        <p:spPr>
          <a:xfrm>
            <a:off x="6003235" y="920080"/>
            <a:ext cx="5312467" cy="502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8DB92F6D-71AB-9630-9DBE-46041C50C79A}"/>
              </a:ext>
            </a:extLst>
          </p:cNvPr>
          <p:cNvSpPr>
            <a:spLocks noGrp="1"/>
          </p:cNvSpPr>
          <p:nvPr>
            <p:ph type="body" sz="half" idx="2"/>
          </p:nvPr>
        </p:nvSpPr>
        <p:spPr>
          <a:xfrm>
            <a:off x="1380121" y="3566727"/>
            <a:ext cx="3288432" cy="1766325"/>
          </a:xfrm>
        </p:spPr>
        <p:txBody>
          <a:bodyPr anchor="b">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0FEAAD1-C919-6E2E-32D2-E199025FB8F9}"/>
              </a:ext>
            </a:extLst>
          </p:cNvPr>
          <p:cNvSpPr>
            <a:spLocks noGrp="1"/>
          </p:cNvSpPr>
          <p:nvPr>
            <p:ph type="dt" sz="half" idx="10"/>
          </p:nvPr>
        </p:nvSpPr>
        <p:spPr/>
        <p:txBody>
          <a:bodyPr/>
          <a:lstStyle/>
          <a:p>
            <a:fld id="{E7736193-EDE3-4BB5-AE5F-E6E5472AB8BE}" type="datetimeFigureOut">
              <a:rPr lang="en-US" smtClean="0"/>
              <a:t>6/10/2023</a:t>
            </a:fld>
            <a:endParaRPr lang="en-US"/>
          </a:p>
        </p:txBody>
      </p:sp>
      <p:sp>
        <p:nvSpPr>
          <p:cNvPr id="6" name="Footer Placeholder 5">
            <a:extLst>
              <a:ext uri="{FF2B5EF4-FFF2-40B4-BE49-F238E27FC236}">
                <a16:creationId xmlns:a16="http://schemas.microsoft.com/office/drawing/2014/main" id="{5288B5D8-E15B-BE38-2A89-BD0F02E1A0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7ECC26-B78C-4CBD-6883-97E80D3E5165}"/>
              </a:ext>
            </a:extLst>
          </p:cNvPr>
          <p:cNvSpPr>
            <a:spLocks noGrp="1"/>
          </p:cNvSpPr>
          <p:nvPr>
            <p:ph type="sldNum" sz="quarter" idx="12"/>
          </p:nvPr>
        </p:nvSpPr>
        <p:spPr/>
        <p:txBody>
          <a:bodyPr/>
          <a:lstStyle/>
          <a:p>
            <a:fld id="{1CC2C9B9-B4B7-45CC-A7EB-16F8BADE9045}" type="slidenum">
              <a:rPr lang="en-US" smtClean="0"/>
              <a:t>‹#›</a:t>
            </a:fld>
            <a:endParaRPr lang="en-US"/>
          </a:p>
        </p:txBody>
      </p:sp>
      <p:sp>
        <p:nvSpPr>
          <p:cNvPr id="11" name="Rectangle 10">
            <a:extLst>
              <a:ext uri="{FF2B5EF4-FFF2-40B4-BE49-F238E27FC236}">
                <a16:creationId xmlns:a16="http://schemas.microsoft.com/office/drawing/2014/main" id="{96AAC029-BE5C-900C-E7D2-DE6E31789D1E}"/>
              </a:ext>
              <a:ext uri="{C183D7F6-B498-43B3-948B-1728B52AA6E4}">
                <adec:decorative xmlns:adec="http://schemas.microsoft.com/office/drawing/2017/decorative" val="1"/>
              </a:ext>
            </a:extLst>
          </p:cNvPr>
          <p:cNvSpPr/>
          <p:nvPr/>
        </p:nvSpPr>
        <p:spPr>
          <a:xfrm>
            <a:off x="933198" y="931857"/>
            <a:ext cx="4305523"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569139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04EAA-30F7-390A-C77C-2E5BD8218BC0}"/>
              </a:ext>
            </a:extLst>
          </p:cNvPr>
          <p:cNvSpPr>
            <a:spLocks noGrp="1"/>
          </p:cNvSpPr>
          <p:nvPr>
            <p:ph type="title"/>
          </p:nvPr>
        </p:nvSpPr>
        <p:spPr>
          <a:xfrm>
            <a:off x="1380120" y="1391478"/>
            <a:ext cx="3322510" cy="2037522"/>
          </a:xfrm>
        </p:spPr>
        <p:txBody>
          <a:bodyPr anchor="t">
            <a:normAutofit/>
          </a:bodyPr>
          <a:lstStyle>
            <a:lvl1pPr>
              <a:defRPr sz="2400"/>
            </a:lvl1pPr>
          </a:lstStyle>
          <a:p>
            <a:r>
              <a:rPr lang="en-US" dirty="0"/>
              <a:t>Click to edit Master title style</a:t>
            </a:r>
          </a:p>
        </p:txBody>
      </p:sp>
      <p:sp useBgFill="1">
        <p:nvSpPr>
          <p:cNvPr id="3" name="Picture Placeholder 2">
            <a:extLst>
              <a:ext uri="{FF2B5EF4-FFF2-40B4-BE49-F238E27FC236}">
                <a16:creationId xmlns:a16="http://schemas.microsoft.com/office/drawing/2014/main" id="{513A1C34-81AC-D534-67B1-42721228935F}"/>
              </a:ext>
            </a:extLst>
          </p:cNvPr>
          <p:cNvSpPr>
            <a:spLocks noGrp="1"/>
          </p:cNvSpPr>
          <p:nvPr>
            <p:ph type="pic" idx="1"/>
          </p:nvPr>
        </p:nvSpPr>
        <p:spPr>
          <a:xfrm>
            <a:off x="5907143" y="931857"/>
            <a:ext cx="5351659" cy="499630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E1012D-3524-26C6-64C1-8CE6E7A9A29B}"/>
              </a:ext>
            </a:extLst>
          </p:cNvPr>
          <p:cNvSpPr>
            <a:spLocks noGrp="1"/>
          </p:cNvSpPr>
          <p:nvPr>
            <p:ph type="body" sz="half" idx="2"/>
          </p:nvPr>
        </p:nvSpPr>
        <p:spPr>
          <a:xfrm>
            <a:off x="1380120" y="3742792"/>
            <a:ext cx="3322510" cy="1590261"/>
          </a:xfrm>
        </p:spPr>
        <p:txBody>
          <a:bodyPr anchor="b">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E8FA6D7-1BE0-F14D-A2F7-4836180BC3B9}"/>
              </a:ext>
            </a:extLst>
          </p:cNvPr>
          <p:cNvSpPr>
            <a:spLocks noGrp="1"/>
          </p:cNvSpPr>
          <p:nvPr>
            <p:ph type="dt" sz="half" idx="10"/>
          </p:nvPr>
        </p:nvSpPr>
        <p:spPr/>
        <p:txBody>
          <a:bodyPr/>
          <a:lstStyle/>
          <a:p>
            <a:fld id="{E7736193-EDE3-4BB5-AE5F-E6E5472AB8BE}" type="datetimeFigureOut">
              <a:rPr lang="en-US" smtClean="0"/>
              <a:t>6/10/2023</a:t>
            </a:fld>
            <a:endParaRPr lang="en-US"/>
          </a:p>
        </p:txBody>
      </p:sp>
      <p:sp>
        <p:nvSpPr>
          <p:cNvPr id="6" name="Footer Placeholder 5">
            <a:extLst>
              <a:ext uri="{FF2B5EF4-FFF2-40B4-BE49-F238E27FC236}">
                <a16:creationId xmlns:a16="http://schemas.microsoft.com/office/drawing/2014/main" id="{0556B5AC-3F20-FDC1-D579-7C4C6B4ED0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074ACA-1D54-81FA-70B1-31AB3011B3C6}"/>
              </a:ext>
            </a:extLst>
          </p:cNvPr>
          <p:cNvSpPr>
            <a:spLocks noGrp="1"/>
          </p:cNvSpPr>
          <p:nvPr>
            <p:ph type="sldNum" sz="quarter" idx="12"/>
          </p:nvPr>
        </p:nvSpPr>
        <p:spPr/>
        <p:txBody>
          <a:bodyPr/>
          <a:lstStyle/>
          <a:p>
            <a:fld id="{1CC2C9B9-B4B7-45CC-A7EB-16F8BADE9045}" type="slidenum">
              <a:rPr lang="en-US" smtClean="0"/>
              <a:t>‹#›</a:t>
            </a:fld>
            <a:endParaRPr lang="en-US"/>
          </a:p>
        </p:txBody>
      </p:sp>
      <p:sp>
        <p:nvSpPr>
          <p:cNvPr id="9" name="Rectangle 8">
            <a:extLst>
              <a:ext uri="{FF2B5EF4-FFF2-40B4-BE49-F238E27FC236}">
                <a16:creationId xmlns:a16="http://schemas.microsoft.com/office/drawing/2014/main" id="{4DD8EE65-D4F9-418A-1628-F5DFD3DBA24E}"/>
              </a:ext>
              <a:ext uri="{C183D7F6-B498-43B3-948B-1728B52AA6E4}">
                <adec:decorative xmlns:adec="http://schemas.microsoft.com/office/drawing/2017/decorative" val="1"/>
              </a:ext>
            </a:extLst>
          </p:cNvPr>
          <p:cNvSpPr/>
          <p:nvPr/>
        </p:nvSpPr>
        <p:spPr>
          <a:xfrm>
            <a:off x="933198" y="931857"/>
            <a:ext cx="4305523"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92526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2C3AB-851A-0D2F-B3AE-5B161CFFC00A}"/>
              </a:ext>
            </a:extLst>
          </p:cNvPr>
          <p:cNvSpPr>
            <a:spLocks noGrp="1"/>
          </p:cNvSpPr>
          <p:nvPr>
            <p:ph type="title"/>
          </p:nvPr>
        </p:nvSpPr>
        <p:spPr>
          <a:xfrm>
            <a:off x="1624338" y="1255172"/>
            <a:ext cx="9297346" cy="1050707"/>
          </a:xfrm>
        </p:spPr>
        <p:txBody>
          <a:bodyPr anchor="b"/>
          <a:lstStyle/>
          <a:p>
            <a:r>
              <a:rPr lang="en-US" dirty="0"/>
              <a:t>Click to edit Master title style</a:t>
            </a:r>
          </a:p>
        </p:txBody>
      </p:sp>
      <p:sp>
        <p:nvSpPr>
          <p:cNvPr id="3" name="Vertical Text Placeholder 2">
            <a:extLst>
              <a:ext uri="{FF2B5EF4-FFF2-40B4-BE49-F238E27FC236}">
                <a16:creationId xmlns:a16="http://schemas.microsoft.com/office/drawing/2014/main" id="{0E89FD6B-3621-3904-7878-A2825C692509}"/>
              </a:ext>
            </a:extLst>
          </p:cNvPr>
          <p:cNvSpPr>
            <a:spLocks noGrp="1"/>
          </p:cNvSpPr>
          <p:nvPr>
            <p:ph type="body" orient="vert" idx="1"/>
          </p:nvPr>
        </p:nvSpPr>
        <p:spPr>
          <a:xfrm>
            <a:off x="1624338" y="2419468"/>
            <a:ext cx="9297346" cy="32543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9808AE9-D8ED-ED5D-D7B0-A43811777E81}"/>
              </a:ext>
            </a:extLst>
          </p:cNvPr>
          <p:cNvSpPr>
            <a:spLocks noGrp="1"/>
          </p:cNvSpPr>
          <p:nvPr>
            <p:ph type="dt" sz="half" idx="10"/>
          </p:nvPr>
        </p:nvSpPr>
        <p:spPr/>
        <p:txBody>
          <a:bodyPr/>
          <a:lstStyle/>
          <a:p>
            <a:fld id="{E7736193-EDE3-4BB5-AE5F-E6E5472AB8BE}" type="datetimeFigureOut">
              <a:rPr lang="en-US" smtClean="0"/>
              <a:t>6/10/2023</a:t>
            </a:fld>
            <a:endParaRPr lang="en-US"/>
          </a:p>
        </p:txBody>
      </p:sp>
      <p:sp>
        <p:nvSpPr>
          <p:cNvPr id="5" name="Footer Placeholder 4">
            <a:extLst>
              <a:ext uri="{FF2B5EF4-FFF2-40B4-BE49-F238E27FC236}">
                <a16:creationId xmlns:a16="http://schemas.microsoft.com/office/drawing/2014/main" id="{9A9EF98B-AC81-D122-3D05-9C4E2FE423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9FB543-B138-6627-3714-12105D172AD5}"/>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30729369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3DE16D-F1A0-DDB5-A98C-A9055C93D914}"/>
              </a:ext>
            </a:extLst>
          </p:cNvPr>
          <p:cNvSpPr>
            <a:spLocks noGrp="1"/>
          </p:cNvSpPr>
          <p:nvPr>
            <p:ph type="title" orient="vert"/>
          </p:nvPr>
        </p:nvSpPr>
        <p:spPr>
          <a:xfrm>
            <a:off x="9126961" y="1414196"/>
            <a:ext cx="1817441" cy="4100602"/>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2D8A548F-8DA7-C53C-1BFE-7C720CB20FA1}"/>
              </a:ext>
            </a:extLst>
          </p:cNvPr>
          <p:cNvSpPr>
            <a:spLocks noGrp="1"/>
          </p:cNvSpPr>
          <p:nvPr>
            <p:ph type="body" orient="vert" idx="1"/>
          </p:nvPr>
        </p:nvSpPr>
        <p:spPr>
          <a:xfrm>
            <a:off x="1346042" y="1414196"/>
            <a:ext cx="7780919" cy="4100602"/>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12EA2C8-1C90-25D0-8B0A-30B73CFD3EDE}"/>
              </a:ext>
            </a:extLst>
          </p:cNvPr>
          <p:cNvSpPr>
            <a:spLocks noGrp="1"/>
          </p:cNvSpPr>
          <p:nvPr>
            <p:ph type="dt" sz="half" idx="10"/>
          </p:nvPr>
        </p:nvSpPr>
        <p:spPr/>
        <p:txBody>
          <a:bodyPr/>
          <a:lstStyle/>
          <a:p>
            <a:fld id="{E7736193-EDE3-4BB5-AE5F-E6E5472AB8BE}" type="datetimeFigureOut">
              <a:rPr lang="en-US" smtClean="0"/>
              <a:t>6/10/2023</a:t>
            </a:fld>
            <a:endParaRPr lang="en-US"/>
          </a:p>
        </p:txBody>
      </p:sp>
      <p:sp>
        <p:nvSpPr>
          <p:cNvPr id="5" name="Footer Placeholder 4">
            <a:extLst>
              <a:ext uri="{FF2B5EF4-FFF2-40B4-BE49-F238E27FC236}">
                <a16:creationId xmlns:a16="http://schemas.microsoft.com/office/drawing/2014/main" id="{EA6FF1A4-0404-DA2D-1EA4-828091C0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457155-0F4A-F7B7-C4A8-755572E98C2E}"/>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38072082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792104-6F24-CD50-F55E-22A55084DDC9}"/>
              </a:ext>
            </a:extLst>
          </p:cNvPr>
          <p:cNvSpPr>
            <a:spLocks noGrp="1"/>
          </p:cNvSpPr>
          <p:nvPr>
            <p:ph type="title"/>
          </p:nvPr>
        </p:nvSpPr>
        <p:spPr>
          <a:xfrm>
            <a:off x="1620442" y="1233199"/>
            <a:ext cx="8977511" cy="1073825"/>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D1059CB-D00E-398D-E4D9-59792FC40A4C}"/>
              </a:ext>
            </a:extLst>
          </p:cNvPr>
          <p:cNvSpPr>
            <a:spLocks noGrp="1"/>
          </p:cNvSpPr>
          <p:nvPr>
            <p:ph type="body" idx="1"/>
          </p:nvPr>
        </p:nvSpPr>
        <p:spPr>
          <a:xfrm>
            <a:off x="1620444" y="2419639"/>
            <a:ext cx="8977509" cy="314178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8DFBC38-D897-7CBE-AC89-A95A2222D7C8}"/>
              </a:ext>
            </a:extLst>
          </p:cNvPr>
          <p:cNvSpPr>
            <a:spLocks noGrp="1"/>
          </p:cNvSpPr>
          <p:nvPr>
            <p:ph type="dt" sz="half" idx="2"/>
          </p:nvPr>
        </p:nvSpPr>
        <p:spPr>
          <a:xfrm>
            <a:off x="847726" y="6199188"/>
            <a:ext cx="2743200" cy="365125"/>
          </a:xfrm>
          <a:prstGeom prst="rect">
            <a:avLst/>
          </a:prstGeom>
        </p:spPr>
        <p:txBody>
          <a:bodyPr vert="horz" lIns="91440" tIns="45720" rIns="91440" bIns="45720" rtlCol="0" anchor="ctr"/>
          <a:lstStyle>
            <a:lvl1pPr algn="l">
              <a:defRPr sz="1050">
                <a:solidFill>
                  <a:schemeClr val="tx1"/>
                </a:solidFill>
                <a:latin typeface="+mn-lt"/>
              </a:defRPr>
            </a:lvl1pPr>
          </a:lstStyle>
          <a:p>
            <a:fld id="{E7736193-EDE3-4BB5-AE5F-E6E5472AB8BE}" type="datetimeFigureOut">
              <a:rPr lang="en-US" smtClean="0"/>
              <a:t>6/10/2023</a:t>
            </a:fld>
            <a:endParaRPr lang="en-US"/>
          </a:p>
        </p:txBody>
      </p:sp>
      <p:sp>
        <p:nvSpPr>
          <p:cNvPr id="5" name="Footer Placeholder 4">
            <a:extLst>
              <a:ext uri="{FF2B5EF4-FFF2-40B4-BE49-F238E27FC236}">
                <a16:creationId xmlns:a16="http://schemas.microsoft.com/office/drawing/2014/main" id="{E6728008-2A03-D518-4A75-30816EB0D198}"/>
              </a:ext>
            </a:extLst>
          </p:cNvPr>
          <p:cNvSpPr>
            <a:spLocks noGrp="1"/>
          </p:cNvSpPr>
          <p:nvPr>
            <p:ph type="ftr" sz="quarter" idx="3"/>
          </p:nvPr>
        </p:nvSpPr>
        <p:spPr>
          <a:xfrm>
            <a:off x="7286625" y="6199188"/>
            <a:ext cx="3409951" cy="365125"/>
          </a:xfrm>
          <a:prstGeom prst="rect">
            <a:avLst/>
          </a:prstGeom>
        </p:spPr>
        <p:txBody>
          <a:bodyPr vert="horz" lIns="91440" tIns="45720" rIns="91440" bIns="45720" rtlCol="0" anchor="ctr"/>
          <a:lstStyle>
            <a:lvl1pPr algn="r">
              <a:defRPr sz="1050">
                <a:solidFill>
                  <a:schemeClr val="tx1"/>
                </a:solidFill>
                <a:latin typeface="+mn-lt"/>
              </a:defRPr>
            </a:lvl1pPr>
          </a:lstStyle>
          <a:p>
            <a:endParaRPr lang="en-US"/>
          </a:p>
        </p:txBody>
      </p:sp>
      <p:sp>
        <p:nvSpPr>
          <p:cNvPr id="6" name="Slide Number Placeholder 5">
            <a:extLst>
              <a:ext uri="{FF2B5EF4-FFF2-40B4-BE49-F238E27FC236}">
                <a16:creationId xmlns:a16="http://schemas.microsoft.com/office/drawing/2014/main" id="{F3691D49-2BD8-1C36-B43A-CF2F9177769B}"/>
              </a:ext>
            </a:extLst>
          </p:cNvPr>
          <p:cNvSpPr>
            <a:spLocks noGrp="1"/>
          </p:cNvSpPr>
          <p:nvPr>
            <p:ph type="sldNum" sz="quarter" idx="4"/>
          </p:nvPr>
        </p:nvSpPr>
        <p:spPr>
          <a:xfrm>
            <a:off x="10696577" y="6199188"/>
            <a:ext cx="619125" cy="365125"/>
          </a:xfrm>
          <a:prstGeom prst="rect">
            <a:avLst/>
          </a:prstGeom>
        </p:spPr>
        <p:txBody>
          <a:bodyPr vert="horz" lIns="91440" tIns="45720" rIns="91440" bIns="45720" rtlCol="0" anchor="ctr"/>
          <a:lstStyle>
            <a:lvl1pPr algn="r">
              <a:defRPr sz="1050">
                <a:solidFill>
                  <a:schemeClr val="tx1"/>
                </a:solidFill>
                <a:latin typeface="+mn-lt"/>
              </a:defRPr>
            </a:lvl1pPr>
          </a:lstStyle>
          <a:p>
            <a:fld id="{1CC2C9B9-B4B7-45CC-A7EB-16F8BADE9045}" type="slidenum">
              <a:rPr lang="en-US" smtClean="0"/>
              <a:t>‹#›</a:t>
            </a:fld>
            <a:endParaRPr lang="en-US"/>
          </a:p>
        </p:txBody>
      </p:sp>
      <p:sp>
        <p:nvSpPr>
          <p:cNvPr id="8" name="Rectangle 7">
            <a:extLst>
              <a:ext uri="{FF2B5EF4-FFF2-40B4-BE49-F238E27FC236}">
                <a16:creationId xmlns:a16="http://schemas.microsoft.com/office/drawing/2014/main" id="{5BE2A49E-0BD9-321C-F602-AFA2FCF9B27B}"/>
              </a:ext>
              <a:ext uri="{C183D7F6-B498-43B3-948B-1728B52AA6E4}">
                <adec:decorative xmlns:adec="http://schemas.microsoft.com/office/drawing/2017/decorative" val="1"/>
              </a:ext>
            </a:extLst>
          </p:cNvPr>
          <p:cNvSpPr/>
          <p:nvPr/>
        </p:nvSpPr>
        <p:spPr>
          <a:xfrm>
            <a:off x="933198" y="931857"/>
            <a:ext cx="10326946"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62842557"/>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120000"/>
        </a:lnSpc>
        <a:spcBef>
          <a:spcPct val="0"/>
        </a:spcBef>
        <a:buNone/>
        <a:defRPr sz="2800" b="1" kern="1200" cap="all" spc="5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0E45B9B-5690-F156-E2ED-D88478B76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7081EE3-B6BE-9584-F5AF-E5F6484DA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lue and pink paint mixture">
            <a:extLst>
              <a:ext uri="{FF2B5EF4-FFF2-40B4-BE49-F238E27FC236}">
                <a16:creationId xmlns:a16="http://schemas.microsoft.com/office/drawing/2014/main" id="{AE1C5D85-7867-30DD-6CE6-D92E99745E40}"/>
              </a:ext>
            </a:extLst>
          </p:cNvPr>
          <p:cNvPicPr>
            <a:picLocks noChangeAspect="1"/>
          </p:cNvPicPr>
          <p:nvPr/>
        </p:nvPicPr>
        <p:blipFill rotWithShape="1">
          <a:blip r:embed="rId2">
            <a:alphaModFix amt="50000"/>
          </a:blip>
          <a:srcRect t="15730"/>
          <a:stretch/>
        </p:blipFill>
        <p:spPr>
          <a:xfrm>
            <a:off x="1" y="10"/>
            <a:ext cx="12191998" cy="6857990"/>
          </a:xfrm>
          <a:prstGeom prst="rect">
            <a:avLst/>
          </a:prstGeom>
        </p:spPr>
      </p:pic>
      <p:sp>
        <p:nvSpPr>
          <p:cNvPr id="2" name="Title 1">
            <a:extLst>
              <a:ext uri="{FF2B5EF4-FFF2-40B4-BE49-F238E27FC236}">
                <a16:creationId xmlns:a16="http://schemas.microsoft.com/office/drawing/2014/main" id="{4EC46831-85A0-0D53-EF5C-A981316B6E7F}"/>
              </a:ext>
            </a:extLst>
          </p:cNvPr>
          <p:cNvSpPr>
            <a:spLocks noGrp="1"/>
          </p:cNvSpPr>
          <p:nvPr>
            <p:ph type="ctrTitle"/>
          </p:nvPr>
        </p:nvSpPr>
        <p:spPr>
          <a:xfrm>
            <a:off x="7169865" y="2398143"/>
            <a:ext cx="4321549" cy="2116348"/>
          </a:xfrm>
          <a:noFill/>
        </p:spPr>
        <p:txBody>
          <a:bodyPr anchor="b">
            <a:normAutofit/>
          </a:bodyPr>
          <a:lstStyle/>
          <a:p>
            <a:pPr algn="r"/>
            <a:r>
              <a:rPr lang="en-GB" dirty="0">
                <a:solidFill>
                  <a:schemeClr val="accent1">
                    <a:lumMod val="60000"/>
                    <a:lumOff val="40000"/>
                  </a:schemeClr>
                </a:solidFill>
              </a:rPr>
              <a:t>Digital skills and research methods</a:t>
            </a:r>
          </a:p>
        </p:txBody>
      </p:sp>
      <p:sp>
        <p:nvSpPr>
          <p:cNvPr id="3" name="Subtitle 2">
            <a:extLst>
              <a:ext uri="{FF2B5EF4-FFF2-40B4-BE49-F238E27FC236}">
                <a16:creationId xmlns:a16="http://schemas.microsoft.com/office/drawing/2014/main" id="{0D22551A-3C0F-BCB2-5019-6379C94FF555}"/>
              </a:ext>
            </a:extLst>
          </p:cNvPr>
          <p:cNvSpPr>
            <a:spLocks noGrp="1"/>
          </p:cNvSpPr>
          <p:nvPr>
            <p:ph type="subTitle" idx="1"/>
          </p:nvPr>
        </p:nvSpPr>
        <p:spPr>
          <a:xfrm>
            <a:off x="7169864" y="4514492"/>
            <a:ext cx="4271592" cy="684127"/>
          </a:xfrm>
          <a:noFill/>
        </p:spPr>
        <p:txBody>
          <a:bodyPr anchor="t">
            <a:normAutofit/>
          </a:bodyPr>
          <a:lstStyle/>
          <a:p>
            <a:pPr algn="r"/>
            <a:r>
              <a:rPr lang="en-GB" dirty="0">
                <a:solidFill>
                  <a:schemeClr val="accent1">
                    <a:lumMod val="60000"/>
                    <a:lumOff val="40000"/>
                  </a:schemeClr>
                </a:solidFill>
              </a:rPr>
              <a:t>Ruben </a:t>
            </a:r>
            <a:r>
              <a:rPr lang="en-GB" dirty="0" err="1">
                <a:solidFill>
                  <a:schemeClr val="accent1">
                    <a:lumMod val="60000"/>
                    <a:lumOff val="40000"/>
                  </a:schemeClr>
                </a:solidFill>
              </a:rPr>
              <a:t>nica</a:t>
            </a:r>
            <a:endParaRPr lang="en-GB" dirty="0">
              <a:solidFill>
                <a:schemeClr val="accent1">
                  <a:lumMod val="60000"/>
                  <a:lumOff val="40000"/>
                </a:schemeClr>
              </a:solidFill>
            </a:endParaRPr>
          </a:p>
        </p:txBody>
      </p:sp>
      <p:sp>
        <p:nvSpPr>
          <p:cNvPr id="13" name="Freeform: Shape 12">
            <a:extLst>
              <a:ext uri="{FF2B5EF4-FFF2-40B4-BE49-F238E27FC236}">
                <a16:creationId xmlns:a16="http://schemas.microsoft.com/office/drawing/2014/main" id="{41A03FE5-7938-1573-2D18-E168CC7C0A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33198" y="931856"/>
            <a:ext cx="10324260" cy="4994960"/>
          </a:xfrm>
          <a:custGeom>
            <a:avLst/>
            <a:gdLst>
              <a:gd name="connsiteX0" fmla="*/ 0 w 9985794"/>
              <a:gd name="connsiteY0" fmla="*/ 0 h 4920343"/>
              <a:gd name="connsiteX1" fmla="*/ 9985794 w 9985794"/>
              <a:gd name="connsiteY1" fmla="*/ 0 h 4920343"/>
              <a:gd name="connsiteX2" fmla="*/ 9985794 w 9985794"/>
              <a:gd name="connsiteY2" fmla="*/ 4920343 h 4920343"/>
              <a:gd name="connsiteX3" fmla="*/ 0 w 9985794"/>
              <a:gd name="connsiteY3" fmla="*/ 4920343 h 4920343"/>
              <a:gd name="connsiteX4" fmla="*/ 0 w 9985794"/>
              <a:gd name="connsiteY4" fmla="*/ 4119525 h 4920343"/>
              <a:gd name="connsiteX5" fmla="*/ 4905554 w 9985794"/>
              <a:gd name="connsiteY5" fmla="*/ 4119525 h 4920343"/>
              <a:gd name="connsiteX6" fmla="*/ 4905554 w 9985794"/>
              <a:gd name="connsiteY6" fmla="*/ 1451087 h 4920343"/>
              <a:gd name="connsiteX7" fmla="*/ 0 w 9985794"/>
              <a:gd name="connsiteY7" fmla="*/ 1451087 h 4920343"/>
              <a:gd name="connsiteX0" fmla="*/ 4905554 w 9985794"/>
              <a:gd name="connsiteY0" fmla="*/ 4119525 h 4920343"/>
              <a:gd name="connsiteX1" fmla="*/ 4905554 w 9985794"/>
              <a:gd name="connsiteY1" fmla="*/ 1451087 h 4920343"/>
              <a:gd name="connsiteX2" fmla="*/ 0 w 9985794"/>
              <a:gd name="connsiteY2" fmla="*/ 1451087 h 4920343"/>
              <a:gd name="connsiteX3" fmla="*/ 0 w 9985794"/>
              <a:gd name="connsiteY3" fmla="*/ 0 h 4920343"/>
              <a:gd name="connsiteX4" fmla="*/ 9985794 w 9985794"/>
              <a:gd name="connsiteY4" fmla="*/ 0 h 4920343"/>
              <a:gd name="connsiteX5" fmla="*/ 9985794 w 9985794"/>
              <a:gd name="connsiteY5" fmla="*/ 4920343 h 4920343"/>
              <a:gd name="connsiteX6" fmla="*/ 0 w 9985794"/>
              <a:gd name="connsiteY6" fmla="*/ 4920343 h 4920343"/>
              <a:gd name="connsiteX7" fmla="*/ 0 w 9985794"/>
              <a:gd name="connsiteY7" fmla="*/ 4119525 h 4920343"/>
              <a:gd name="connsiteX8" fmla="*/ 4996994 w 9985794"/>
              <a:gd name="connsiteY8" fmla="*/ 4210965 h 4920343"/>
              <a:gd name="connsiteX0" fmla="*/ 4905554 w 9985794"/>
              <a:gd name="connsiteY0" fmla="*/ 4119525 h 4920343"/>
              <a:gd name="connsiteX1" fmla="*/ 4905554 w 9985794"/>
              <a:gd name="connsiteY1" fmla="*/ 1451087 h 4920343"/>
              <a:gd name="connsiteX2" fmla="*/ 0 w 9985794"/>
              <a:gd name="connsiteY2" fmla="*/ 1451087 h 4920343"/>
              <a:gd name="connsiteX3" fmla="*/ 0 w 9985794"/>
              <a:gd name="connsiteY3" fmla="*/ 0 h 4920343"/>
              <a:gd name="connsiteX4" fmla="*/ 9985794 w 9985794"/>
              <a:gd name="connsiteY4" fmla="*/ 0 h 4920343"/>
              <a:gd name="connsiteX5" fmla="*/ 9985794 w 9985794"/>
              <a:gd name="connsiteY5" fmla="*/ 4920343 h 4920343"/>
              <a:gd name="connsiteX6" fmla="*/ 0 w 9985794"/>
              <a:gd name="connsiteY6" fmla="*/ 4920343 h 4920343"/>
              <a:gd name="connsiteX7" fmla="*/ 0 w 9985794"/>
              <a:gd name="connsiteY7" fmla="*/ 4119525 h 4920343"/>
              <a:gd name="connsiteX0" fmla="*/ 4905554 w 9985794"/>
              <a:gd name="connsiteY0" fmla="*/ 1451087 h 4920343"/>
              <a:gd name="connsiteX1" fmla="*/ 0 w 9985794"/>
              <a:gd name="connsiteY1" fmla="*/ 1451087 h 4920343"/>
              <a:gd name="connsiteX2" fmla="*/ 0 w 9985794"/>
              <a:gd name="connsiteY2" fmla="*/ 0 h 4920343"/>
              <a:gd name="connsiteX3" fmla="*/ 9985794 w 9985794"/>
              <a:gd name="connsiteY3" fmla="*/ 0 h 4920343"/>
              <a:gd name="connsiteX4" fmla="*/ 9985794 w 9985794"/>
              <a:gd name="connsiteY4" fmla="*/ 4920343 h 4920343"/>
              <a:gd name="connsiteX5" fmla="*/ 0 w 9985794"/>
              <a:gd name="connsiteY5" fmla="*/ 4920343 h 4920343"/>
              <a:gd name="connsiteX6" fmla="*/ 0 w 9985794"/>
              <a:gd name="connsiteY6" fmla="*/ 4119525 h 4920343"/>
              <a:gd name="connsiteX0" fmla="*/ 0 w 9985794"/>
              <a:gd name="connsiteY0" fmla="*/ 1451087 h 4920343"/>
              <a:gd name="connsiteX1" fmla="*/ 0 w 9985794"/>
              <a:gd name="connsiteY1" fmla="*/ 0 h 4920343"/>
              <a:gd name="connsiteX2" fmla="*/ 9985794 w 9985794"/>
              <a:gd name="connsiteY2" fmla="*/ 0 h 4920343"/>
              <a:gd name="connsiteX3" fmla="*/ 9985794 w 9985794"/>
              <a:gd name="connsiteY3" fmla="*/ 4920343 h 4920343"/>
              <a:gd name="connsiteX4" fmla="*/ 0 w 9985794"/>
              <a:gd name="connsiteY4" fmla="*/ 4920343 h 4920343"/>
              <a:gd name="connsiteX5" fmla="*/ 0 w 9985794"/>
              <a:gd name="connsiteY5" fmla="*/ 4119525 h 4920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985794" h="4920343">
                <a:moveTo>
                  <a:pt x="0" y="1451087"/>
                </a:moveTo>
                <a:lnTo>
                  <a:pt x="0" y="0"/>
                </a:lnTo>
                <a:lnTo>
                  <a:pt x="9985794" y="0"/>
                </a:lnTo>
                <a:lnTo>
                  <a:pt x="9985794" y="4920343"/>
                </a:lnTo>
                <a:lnTo>
                  <a:pt x="0" y="4920343"/>
                </a:lnTo>
                <a:lnTo>
                  <a:pt x="0" y="4119525"/>
                </a:lnTo>
              </a:path>
            </a:pathLst>
          </a:cu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761657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0DE81-BBF6-3C78-9128-1D08D6A4CA1A}"/>
              </a:ext>
            </a:extLst>
          </p:cNvPr>
          <p:cNvSpPr>
            <a:spLocks noGrp="1"/>
          </p:cNvSpPr>
          <p:nvPr>
            <p:ph type="title"/>
          </p:nvPr>
        </p:nvSpPr>
        <p:spPr/>
        <p:txBody>
          <a:bodyPr/>
          <a:lstStyle/>
          <a:p>
            <a:r>
              <a:rPr lang="en-GB" u="sng" dirty="0"/>
              <a:t>Introduction</a:t>
            </a:r>
          </a:p>
        </p:txBody>
      </p:sp>
      <p:sp>
        <p:nvSpPr>
          <p:cNvPr id="3" name="Content Placeholder 2">
            <a:extLst>
              <a:ext uri="{FF2B5EF4-FFF2-40B4-BE49-F238E27FC236}">
                <a16:creationId xmlns:a16="http://schemas.microsoft.com/office/drawing/2014/main" id="{4453189B-C22D-E175-A065-4D002C6FCC0F}"/>
              </a:ext>
            </a:extLst>
          </p:cNvPr>
          <p:cNvSpPr>
            <a:spLocks noGrp="1"/>
          </p:cNvSpPr>
          <p:nvPr>
            <p:ph idx="1"/>
          </p:nvPr>
        </p:nvSpPr>
        <p:spPr/>
        <p:txBody>
          <a:bodyPr/>
          <a:lstStyle/>
          <a:p>
            <a:r>
              <a:rPr lang="en-GB" b="0" i="0" dirty="0">
                <a:solidFill>
                  <a:srgbClr val="374151"/>
                </a:solidFill>
                <a:effectLst/>
                <a:latin typeface="Söhne"/>
              </a:rPr>
              <a:t> Good morning/afternoon, ladies and gentlemen. Today, I would like to discuss the significant role technology plays in the modern workplace, particularly in boosting collaboration and efficiency. Technological advancements have revolutionized the way we work, enabling us to streamline processes, enhance communication, and achieve higher productivity levels. In this presentation, I will focus on one application from Microsoft 365, explain its potential for collaboration and efficiency, emphasize the importance of digital safety, and offer recommendations for new users. All the information presented is supported by credible sources, which will be listed in the reference section.</a:t>
            </a:r>
            <a:endParaRPr lang="en-GB" dirty="0"/>
          </a:p>
        </p:txBody>
      </p:sp>
    </p:spTree>
    <p:extLst>
      <p:ext uri="{BB962C8B-B14F-4D97-AF65-F5344CB8AC3E}">
        <p14:creationId xmlns:p14="http://schemas.microsoft.com/office/powerpoint/2010/main" val="37860264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Title 1">
            <a:extLst>
              <a:ext uri="{FF2B5EF4-FFF2-40B4-BE49-F238E27FC236}">
                <a16:creationId xmlns:a16="http://schemas.microsoft.com/office/drawing/2014/main" id="{C3593A3F-E735-77A3-8300-AE62B0AFBF9A}"/>
              </a:ext>
            </a:extLst>
          </p:cNvPr>
          <p:cNvSpPr>
            <a:spLocks noGrp="1"/>
          </p:cNvSpPr>
          <p:nvPr>
            <p:ph type="ctrTitle"/>
          </p:nvPr>
        </p:nvSpPr>
        <p:spPr>
          <a:xfrm>
            <a:off x="776881" y="1597224"/>
            <a:ext cx="5342155" cy="1841435"/>
          </a:xfrm>
        </p:spPr>
        <p:txBody>
          <a:bodyPr lIns="91440" tIns="91440" rIns="91440" bIns="91440" anchor="ctr">
            <a:normAutofit fontScale="90000"/>
          </a:bodyPr>
          <a:lstStyle/>
          <a:p>
            <a:r>
              <a:rPr lang="en-GB" b="0" i="0" dirty="0">
                <a:solidFill>
                  <a:srgbClr val="374151"/>
                </a:solidFill>
                <a:effectLst/>
                <a:latin typeface="Söhne"/>
              </a:rPr>
              <a:t>Microsoft 365 Application: Microsoft teams</a:t>
            </a:r>
            <a:endParaRPr lang="en-US" dirty="0"/>
          </a:p>
        </p:txBody>
      </p:sp>
      <p:sp>
        <p:nvSpPr>
          <p:cNvPr id="10" name="Subtitle 2">
            <a:extLst>
              <a:ext uri="{FF2B5EF4-FFF2-40B4-BE49-F238E27FC236}">
                <a16:creationId xmlns:a16="http://schemas.microsoft.com/office/drawing/2014/main" id="{8C9CBC84-F0D5-F7BE-6145-63C8057F4DF8}"/>
              </a:ext>
            </a:extLst>
          </p:cNvPr>
          <p:cNvSpPr>
            <a:spLocks noGrp="1"/>
          </p:cNvSpPr>
          <p:nvPr>
            <p:ph type="subTitle" idx="1"/>
          </p:nvPr>
        </p:nvSpPr>
        <p:spPr>
          <a:xfrm>
            <a:off x="6119036" y="3438659"/>
            <a:ext cx="4577540" cy="1982368"/>
          </a:xfrm>
        </p:spPr>
        <p:txBody>
          <a:bodyPr anchor="b">
            <a:normAutofit/>
          </a:bodyPr>
          <a:lstStyle/>
          <a:p>
            <a:pPr algn="r"/>
            <a:r>
              <a:rPr lang="en-GB" b="0" i="0" dirty="0">
                <a:solidFill>
                  <a:srgbClr val="374151"/>
                </a:solidFill>
                <a:effectLst/>
                <a:latin typeface="Söhne"/>
              </a:rPr>
              <a:t>Microsoft Teams is a powerful collaboration platform offered within the Microsoft 365 suite. It combines chat, video conferencing, file sharing, and other collaborative features in one integrated tool.</a:t>
            </a:r>
            <a:endParaRPr lang="en-US" dirty="0"/>
          </a:p>
        </p:txBody>
      </p:sp>
      <p:sp>
        <p:nvSpPr>
          <p:cNvPr id="12" name="Date Placeholder 14">
            <a:extLst>
              <a:ext uri="{FF2B5EF4-FFF2-40B4-BE49-F238E27FC236}">
                <a16:creationId xmlns:a16="http://schemas.microsoft.com/office/drawing/2014/main" id="{673D1B81-B8EF-347D-3624-BE8AC8BA7082}"/>
              </a:ext>
            </a:extLst>
          </p:cNvPr>
          <p:cNvSpPr>
            <a:spLocks noGrp="1"/>
          </p:cNvSpPr>
          <p:nvPr>
            <p:ph type="dt" sz="half" idx="10"/>
          </p:nvPr>
        </p:nvSpPr>
        <p:spPr>
          <a:xfrm>
            <a:off x="847726" y="6199188"/>
            <a:ext cx="2743200" cy="365125"/>
          </a:xfrm>
        </p:spPr>
        <p:txBody>
          <a:bodyPr/>
          <a:lstStyle/>
          <a:p>
            <a:pPr>
              <a:spcAft>
                <a:spcPts val="600"/>
              </a:spcAft>
            </a:pPr>
            <a:fld id="{6A783C27-C117-4975-86A6-10B4AF5646F0}" type="datetime1">
              <a:rPr lang="en-US" smtClean="0"/>
              <a:pPr>
                <a:spcAft>
                  <a:spcPts val="600"/>
                </a:spcAft>
              </a:pPr>
              <a:t>6/10/2023</a:t>
            </a:fld>
            <a:endParaRPr lang="en-US"/>
          </a:p>
        </p:txBody>
      </p:sp>
      <p:sp>
        <p:nvSpPr>
          <p:cNvPr id="14" name="Footer Placeholder 15">
            <a:extLst>
              <a:ext uri="{FF2B5EF4-FFF2-40B4-BE49-F238E27FC236}">
                <a16:creationId xmlns:a16="http://schemas.microsoft.com/office/drawing/2014/main" id="{718CA18C-7C63-A380-1EBD-94242A371EB5}"/>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6" name="Slide Number Placeholder 16">
            <a:extLst>
              <a:ext uri="{FF2B5EF4-FFF2-40B4-BE49-F238E27FC236}">
                <a16:creationId xmlns:a16="http://schemas.microsoft.com/office/drawing/2014/main" id="{E8226B91-0A80-0B15-7F9A-8B178074886A}"/>
              </a:ext>
            </a:extLst>
          </p:cNvPr>
          <p:cNvSpPr>
            <a:spLocks noGrp="1"/>
          </p:cNvSpPr>
          <p:nvPr>
            <p:ph type="sldNum" sz="quarter" idx="12"/>
          </p:nvPr>
        </p:nvSpPr>
        <p:spPr>
          <a:xfrm>
            <a:off x="10696577" y="6199188"/>
            <a:ext cx="619125" cy="365125"/>
          </a:xfrm>
        </p:spPr>
        <p:txBody>
          <a:bodyPr/>
          <a:lstStyle/>
          <a:p>
            <a:pPr>
              <a:spcAft>
                <a:spcPts val="600"/>
              </a:spcAft>
            </a:pPr>
            <a:fld id="{1437450A-6C25-4B4D-B27D-E1E9B2CE4682}" type="slidenum">
              <a:rPr lang="en-US" smtClean="0"/>
              <a:pPr>
                <a:spcAft>
                  <a:spcPts val="600"/>
                </a:spcAft>
              </a:pPr>
              <a:t>3</a:t>
            </a:fld>
            <a:endParaRPr lang="en-US"/>
          </a:p>
        </p:txBody>
      </p:sp>
    </p:spTree>
    <p:extLst>
      <p:ext uri="{BB962C8B-B14F-4D97-AF65-F5344CB8AC3E}">
        <p14:creationId xmlns:p14="http://schemas.microsoft.com/office/powerpoint/2010/main" val="38331160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Title 1">
            <a:extLst>
              <a:ext uri="{FF2B5EF4-FFF2-40B4-BE49-F238E27FC236}">
                <a16:creationId xmlns:a16="http://schemas.microsoft.com/office/drawing/2014/main" id="{339F0007-F53B-7DF6-6B7B-778EE5759AD0}"/>
              </a:ext>
            </a:extLst>
          </p:cNvPr>
          <p:cNvSpPr>
            <a:spLocks noGrp="1"/>
          </p:cNvSpPr>
          <p:nvPr>
            <p:ph type="title"/>
          </p:nvPr>
        </p:nvSpPr>
        <p:spPr>
          <a:xfrm>
            <a:off x="738786" y="3994511"/>
            <a:ext cx="3909413" cy="1591492"/>
          </a:xfrm>
        </p:spPr>
        <p:txBody>
          <a:bodyPr anchor="ctr">
            <a:normAutofit/>
          </a:bodyPr>
          <a:lstStyle/>
          <a:p>
            <a:r>
              <a:rPr lang="en-GB" b="0" i="0" dirty="0">
                <a:solidFill>
                  <a:srgbClr val="374151"/>
                </a:solidFill>
                <a:effectLst/>
                <a:latin typeface="Söhne"/>
              </a:rPr>
              <a:t>Boosting Collaboration</a:t>
            </a:r>
            <a:endParaRPr lang="en-US" dirty="0"/>
          </a:p>
        </p:txBody>
      </p:sp>
      <p:sp>
        <p:nvSpPr>
          <p:cNvPr id="10" name="Content Placeholder 2">
            <a:extLst>
              <a:ext uri="{FF2B5EF4-FFF2-40B4-BE49-F238E27FC236}">
                <a16:creationId xmlns:a16="http://schemas.microsoft.com/office/drawing/2014/main" id="{B452AC91-B0FD-FB39-DD78-3CF4F9843B48}"/>
              </a:ext>
            </a:extLst>
          </p:cNvPr>
          <p:cNvSpPr>
            <a:spLocks noGrp="1"/>
          </p:cNvSpPr>
          <p:nvPr>
            <p:ph idx="1"/>
          </p:nvPr>
        </p:nvSpPr>
        <p:spPr>
          <a:xfrm>
            <a:off x="6096000" y="1495741"/>
            <a:ext cx="4876800" cy="4212332"/>
          </a:xfrm>
        </p:spPr>
        <p:txBody>
          <a:bodyPr>
            <a:normAutofit fontScale="77500" lnSpcReduction="20000"/>
          </a:bodyPr>
          <a:lstStyle/>
          <a:p>
            <a:pPr marL="342900" indent="-342900">
              <a:buAutoNum type="arabicPeriod"/>
            </a:pPr>
            <a:r>
              <a:rPr lang="en-GB" b="0" i="0" dirty="0">
                <a:solidFill>
                  <a:srgbClr val="374151"/>
                </a:solidFill>
                <a:effectLst/>
                <a:latin typeface="Söhne"/>
              </a:rPr>
              <a:t>Real-time Communication: Microsoft Teams provides instant messaging, voice, and video calling capabilities, enabling employees to communicate in real-time regardless of their physical location. This fosters seamless collaboration among team members, leading to increased productivity. </a:t>
            </a:r>
          </a:p>
          <a:p>
            <a:pPr marL="342900" indent="-342900">
              <a:buAutoNum type="arabicPeriod"/>
            </a:pPr>
            <a:r>
              <a:rPr lang="en-GB" b="0" i="0" dirty="0">
                <a:solidFill>
                  <a:srgbClr val="374151"/>
                </a:solidFill>
                <a:effectLst/>
                <a:latin typeface="Söhne"/>
              </a:rPr>
              <a:t> Team Channels and Discussions: Teams offers dedicated channels for different projects or departments, allowing team members to share ideas, files, and updates in an organized manner. Discussions within channels facilitate brainstorming, problem-solving, and decision-making processes. </a:t>
            </a:r>
          </a:p>
          <a:p>
            <a:pPr marL="342900" indent="-342900">
              <a:buAutoNum type="arabicPeriod"/>
            </a:pPr>
            <a:r>
              <a:rPr lang="en-GB" b="0" i="0" dirty="0">
                <a:solidFill>
                  <a:srgbClr val="374151"/>
                </a:solidFill>
                <a:effectLst/>
                <a:latin typeface="Söhne"/>
              </a:rPr>
              <a:t>c. Document Collaboration: With Microsoft Teams, multiple team members can simultaneously collaborate on the same document, such as Word, Excel, or PowerPoint files. This eliminates version control issues and enables efficient co-authoring.</a:t>
            </a:r>
            <a:endParaRPr lang="en-US" dirty="0"/>
          </a:p>
        </p:txBody>
      </p:sp>
      <p:sp>
        <p:nvSpPr>
          <p:cNvPr id="12" name="Date Placeholder 12">
            <a:extLst>
              <a:ext uri="{FF2B5EF4-FFF2-40B4-BE49-F238E27FC236}">
                <a16:creationId xmlns:a16="http://schemas.microsoft.com/office/drawing/2014/main" id="{FC98C7CE-1DBE-1CF8-AC00-BC260EAD11B2}"/>
              </a:ext>
            </a:extLst>
          </p:cNvPr>
          <p:cNvSpPr>
            <a:spLocks noGrp="1"/>
          </p:cNvSpPr>
          <p:nvPr>
            <p:ph type="dt" sz="half" idx="10"/>
          </p:nvPr>
        </p:nvSpPr>
        <p:spPr>
          <a:xfrm>
            <a:off x="847726" y="6199188"/>
            <a:ext cx="2743200" cy="365125"/>
          </a:xfrm>
        </p:spPr>
        <p:txBody>
          <a:bodyPr/>
          <a:lstStyle/>
          <a:p>
            <a:pPr>
              <a:spcAft>
                <a:spcPts val="600"/>
              </a:spcAft>
            </a:pPr>
            <a:fld id="{3591584A-C12C-41A4-9979-EC24B61DB337}" type="datetime1">
              <a:rPr lang="en-US" smtClean="0"/>
              <a:pPr>
                <a:spcAft>
                  <a:spcPts val="600"/>
                </a:spcAft>
              </a:pPr>
              <a:t>6/10/2023</a:t>
            </a:fld>
            <a:endParaRPr lang="en-US" dirty="0"/>
          </a:p>
        </p:txBody>
      </p:sp>
      <p:sp>
        <p:nvSpPr>
          <p:cNvPr id="14" name="Footer Placeholder 13">
            <a:extLst>
              <a:ext uri="{FF2B5EF4-FFF2-40B4-BE49-F238E27FC236}">
                <a16:creationId xmlns:a16="http://schemas.microsoft.com/office/drawing/2014/main" id="{5344577B-5265-5B15-AA58-C6CBDB915263}"/>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6" name="Slide Number Placeholder 14">
            <a:extLst>
              <a:ext uri="{FF2B5EF4-FFF2-40B4-BE49-F238E27FC236}">
                <a16:creationId xmlns:a16="http://schemas.microsoft.com/office/drawing/2014/main" id="{273A6287-D0A9-8D17-59E9-2F956B78CEF6}"/>
              </a:ext>
            </a:extLst>
          </p:cNvPr>
          <p:cNvSpPr>
            <a:spLocks noGrp="1"/>
          </p:cNvSpPr>
          <p:nvPr>
            <p:ph type="sldNum" sz="quarter" idx="12"/>
          </p:nvPr>
        </p:nvSpPr>
        <p:spPr>
          <a:xfrm>
            <a:off x="10696577" y="6199188"/>
            <a:ext cx="619125" cy="365125"/>
          </a:xfrm>
        </p:spPr>
        <p:txBody>
          <a:bodyPr/>
          <a:lstStyle/>
          <a:p>
            <a:pPr>
              <a:spcAft>
                <a:spcPts val="600"/>
              </a:spcAft>
            </a:pPr>
            <a:fld id="{1437450A-6C25-4B4D-B27D-E1E9B2CE4682}" type="slidenum">
              <a:rPr lang="en-US" smtClean="0"/>
              <a:pPr>
                <a:spcAft>
                  <a:spcPts val="600"/>
                </a:spcAft>
              </a:pPr>
              <a:t>4</a:t>
            </a:fld>
            <a:endParaRPr lang="en-US"/>
          </a:p>
        </p:txBody>
      </p:sp>
    </p:spTree>
    <p:extLst>
      <p:ext uri="{BB962C8B-B14F-4D97-AF65-F5344CB8AC3E}">
        <p14:creationId xmlns:p14="http://schemas.microsoft.com/office/powerpoint/2010/main" val="952349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Title 1">
            <a:extLst>
              <a:ext uri="{FF2B5EF4-FFF2-40B4-BE49-F238E27FC236}">
                <a16:creationId xmlns:a16="http://schemas.microsoft.com/office/drawing/2014/main" id="{C3593A3F-E735-77A3-8300-AE62B0AFBF9A}"/>
              </a:ext>
            </a:extLst>
          </p:cNvPr>
          <p:cNvSpPr>
            <a:spLocks noGrp="1"/>
          </p:cNvSpPr>
          <p:nvPr>
            <p:ph type="ctrTitle"/>
          </p:nvPr>
        </p:nvSpPr>
        <p:spPr>
          <a:xfrm>
            <a:off x="798490" y="4507606"/>
            <a:ext cx="4622718" cy="1642056"/>
          </a:xfrm>
        </p:spPr>
        <p:txBody>
          <a:bodyPr anchor="b">
            <a:normAutofit/>
          </a:bodyPr>
          <a:lstStyle/>
          <a:p>
            <a:pPr>
              <a:lnSpc>
                <a:spcPct val="110000"/>
              </a:lnSpc>
            </a:pPr>
            <a:r>
              <a:rPr lang="en-GB" b="0" i="0" dirty="0">
                <a:solidFill>
                  <a:srgbClr val="374151"/>
                </a:solidFill>
                <a:effectLst/>
                <a:latin typeface="Söhne"/>
              </a:rPr>
              <a:t>Enhancing Efficiency</a:t>
            </a:r>
            <a:endParaRPr lang="en-US" dirty="0"/>
          </a:p>
        </p:txBody>
      </p:sp>
      <p:sp useBgFill="1">
        <p:nvSpPr>
          <p:cNvPr id="10" name="Subtitle 2">
            <a:extLst>
              <a:ext uri="{FF2B5EF4-FFF2-40B4-BE49-F238E27FC236}">
                <a16:creationId xmlns:a16="http://schemas.microsoft.com/office/drawing/2014/main" id="{8C9CBC84-F0D5-F7BE-6145-63C8057F4DF8}"/>
              </a:ext>
            </a:extLst>
          </p:cNvPr>
          <p:cNvSpPr>
            <a:spLocks noGrp="1"/>
          </p:cNvSpPr>
          <p:nvPr>
            <p:ph type="subTitle" idx="1"/>
          </p:nvPr>
        </p:nvSpPr>
        <p:spPr>
          <a:xfrm>
            <a:off x="2618509" y="1567576"/>
            <a:ext cx="8697193" cy="2469852"/>
          </a:xfrm>
        </p:spPr>
        <p:txBody>
          <a:bodyPr anchor="ctr">
            <a:normAutofit fontScale="85000" lnSpcReduction="20000"/>
          </a:bodyPr>
          <a:lstStyle/>
          <a:p>
            <a:pPr algn="r"/>
            <a:r>
              <a:rPr lang="en-GB" b="0" i="0" dirty="0">
                <a:solidFill>
                  <a:srgbClr val="374151"/>
                </a:solidFill>
                <a:effectLst/>
                <a:latin typeface="Söhne"/>
              </a:rPr>
              <a:t>1. Integration with Office 365: Microsoft Teams seamlessly integrates with other Microsoft 365 applications like Word, PowerPoint, and Excel. This integration enables employees to access and edit files directly within Teams, reducing the need to switch between different tools and saving valuable time</a:t>
            </a:r>
          </a:p>
          <a:p>
            <a:pPr algn="r"/>
            <a:r>
              <a:rPr lang="en-GB" dirty="0">
                <a:solidFill>
                  <a:srgbClr val="374151"/>
                </a:solidFill>
                <a:latin typeface="Söhne"/>
              </a:rPr>
              <a:t>2. </a:t>
            </a:r>
            <a:r>
              <a:rPr lang="en-GB" b="0" i="0" dirty="0">
                <a:solidFill>
                  <a:srgbClr val="374151"/>
                </a:solidFill>
                <a:effectLst/>
                <a:latin typeface="Söhne"/>
              </a:rPr>
              <a:t> Task Management: Teams provides built-in task management features, such as creating and assigning tasks, setting due dates, and tracking progress. This helps teams stay organized, prioritize tasks, and ensure efficient workflow management.</a:t>
            </a:r>
          </a:p>
          <a:p>
            <a:pPr algn="r"/>
            <a:r>
              <a:rPr lang="en-GB" b="0" i="0" dirty="0">
                <a:solidFill>
                  <a:srgbClr val="374151"/>
                </a:solidFill>
                <a:effectLst/>
                <a:latin typeface="Söhne"/>
              </a:rPr>
              <a:t> 3.. Automation and Integration: Microsoft Teams offers integrations with various third-party applications and services, allowing organizations to automate repetitive tasks, streamline processes, and enhance overall efficiency.</a:t>
            </a:r>
            <a:endParaRPr lang="en-US" dirty="0"/>
          </a:p>
        </p:txBody>
      </p:sp>
      <p:sp>
        <p:nvSpPr>
          <p:cNvPr id="12" name="Date Placeholder 14">
            <a:extLst>
              <a:ext uri="{FF2B5EF4-FFF2-40B4-BE49-F238E27FC236}">
                <a16:creationId xmlns:a16="http://schemas.microsoft.com/office/drawing/2014/main" id="{4C753A68-3755-976F-1277-72CB545CC546}"/>
              </a:ext>
            </a:extLst>
          </p:cNvPr>
          <p:cNvSpPr>
            <a:spLocks noGrp="1"/>
          </p:cNvSpPr>
          <p:nvPr>
            <p:ph type="dt" sz="half" idx="10"/>
          </p:nvPr>
        </p:nvSpPr>
        <p:spPr>
          <a:xfrm>
            <a:off x="847726" y="6199188"/>
            <a:ext cx="2743200" cy="365125"/>
          </a:xfrm>
        </p:spPr>
        <p:txBody>
          <a:bodyPr/>
          <a:lstStyle/>
          <a:p>
            <a:pPr>
              <a:spcAft>
                <a:spcPts val="600"/>
              </a:spcAft>
            </a:pPr>
            <a:fld id="{4D8AF486-21BF-4A02-A3DE-0964203F1F64}" type="datetime1">
              <a:rPr lang="en-US" smtClean="0"/>
              <a:pPr>
                <a:spcAft>
                  <a:spcPts val="600"/>
                </a:spcAft>
              </a:pPr>
              <a:t>6/10/2023</a:t>
            </a:fld>
            <a:endParaRPr lang="en-US" dirty="0"/>
          </a:p>
        </p:txBody>
      </p:sp>
      <p:sp>
        <p:nvSpPr>
          <p:cNvPr id="14" name="Footer Placeholder 15">
            <a:extLst>
              <a:ext uri="{FF2B5EF4-FFF2-40B4-BE49-F238E27FC236}">
                <a16:creationId xmlns:a16="http://schemas.microsoft.com/office/drawing/2014/main" id="{01493447-621D-A40D-FF80-C95105EF04EA}"/>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6" name="Slide Number Placeholder 16">
            <a:extLst>
              <a:ext uri="{FF2B5EF4-FFF2-40B4-BE49-F238E27FC236}">
                <a16:creationId xmlns:a16="http://schemas.microsoft.com/office/drawing/2014/main" id="{77E3683D-7FC0-A2ED-DD78-A21FBE3799B3}"/>
              </a:ext>
            </a:extLst>
          </p:cNvPr>
          <p:cNvSpPr>
            <a:spLocks noGrp="1"/>
          </p:cNvSpPr>
          <p:nvPr>
            <p:ph type="sldNum" sz="quarter" idx="12"/>
          </p:nvPr>
        </p:nvSpPr>
        <p:spPr>
          <a:xfrm>
            <a:off x="10696577" y="6199188"/>
            <a:ext cx="619125" cy="365125"/>
          </a:xfrm>
        </p:spPr>
        <p:txBody>
          <a:bodyPr/>
          <a:lstStyle/>
          <a:p>
            <a:pPr>
              <a:spcAft>
                <a:spcPts val="600"/>
              </a:spcAft>
            </a:pPr>
            <a:fld id="{1437450A-6C25-4B4D-B27D-E1E9B2CE4682}" type="slidenum">
              <a:rPr lang="en-US" smtClean="0"/>
              <a:pPr>
                <a:spcAft>
                  <a:spcPts val="600"/>
                </a:spcAft>
              </a:pPr>
              <a:t>5</a:t>
            </a:fld>
            <a:endParaRPr lang="en-US"/>
          </a:p>
        </p:txBody>
      </p:sp>
    </p:spTree>
    <p:extLst>
      <p:ext uri="{BB962C8B-B14F-4D97-AF65-F5344CB8AC3E}">
        <p14:creationId xmlns:p14="http://schemas.microsoft.com/office/powerpoint/2010/main" val="40536562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Title 1">
            <a:extLst>
              <a:ext uri="{FF2B5EF4-FFF2-40B4-BE49-F238E27FC236}">
                <a16:creationId xmlns:a16="http://schemas.microsoft.com/office/drawing/2014/main" id="{C3593A3F-E735-77A3-8300-AE62B0AFBF9A}"/>
              </a:ext>
            </a:extLst>
          </p:cNvPr>
          <p:cNvSpPr>
            <a:spLocks noGrp="1"/>
          </p:cNvSpPr>
          <p:nvPr>
            <p:ph type="ctrTitle"/>
          </p:nvPr>
        </p:nvSpPr>
        <p:spPr>
          <a:xfrm>
            <a:off x="1960868" y="1592239"/>
            <a:ext cx="4417226" cy="1836761"/>
          </a:xfrm>
        </p:spPr>
        <p:txBody>
          <a:bodyPr lIns="91440" tIns="91440" rIns="91440" bIns="91440" anchor="ctr">
            <a:normAutofit fontScale="90000"/>
          </a:bodyPr>
          <a:lstStyle/>
          <a:p>
            <a:pPr algn="r"/>
            <a:r>
              <a:rPr lang="en-GB" b="0" i="0" dirty="0">
                <a:solidFill>
                  <a:srgbClr val="374151"/>
                </a:solidFill>
                <a:effectLst/>
                <a:latin typeface="Söhne"/>
              </a:rPr>
              <a:t>Importance of Digital Safety in the Workplace</a:t>
            </a:r>
            <a:endParaRPr lang="en-US" dirty="0"/>
          </a:p>
        </p:txBody>
      </p:sp>
      <p:sp>
        <p:nvSpPr>
          <p:cNvPr id="10" name="Subtitle 2">
            <a:extLst>
              <a:ext uri="{FF2B5EF4-FFF2-40B4-BE49-F238E27FC236}">
                <a16:creationId xmlns:a16="http://schemas.microsoft.com/office/drawing/2014/main" id="{8C9CBC84-F0D5-F7BE-6145-63C8057F4DF8}"/>
              </a:ext>
            </a:extLst>
          </p:cNvPr>
          <p:cNvSpPr>
            <a:spLocks noGrp="1"/>
          </p:cNvSpPr>
          <p:nvPr>
            <p:ph type="subTitle" idx="1"/>
          </p:nvPr>
        </p:nvSpPr>
        <p:spPr>
          <a:xfrm>
            <a:off x="7044070" y="2535382"/>
            <a:ext cx="3632558" cy="2885646"/>
          </a:xfrm>
        </p:spPr>
        <p:txBody>
          <a:bodyPr anchor="b">
            <a:normAutofit/>
          </a:bodyPr>
          <a:lstStyle/>
          <a:p>
            <a:pPr algn="r"/>
            <a:r>
              <a:rPr lang="en-GB" b="0" i="0" dirty="0">
                <a:solidFill>
                  <a:srgbClr val="374151"/>
                </a:solidFill>
                <a:effectLst/>
                <a:latin typeface="Söhne"/>
              </a:rPr>
              <a:t>Ensuring digital safety in the workplace is crucial due to the increasing prevalence of cybersecurity threats. Protecting sensitive data, maintaining privacy, and preventing unauthorized access are key considerations for any organization.</a:t>
            </a:r>
            <a:endParaRPr lang="en-US" dirty="0"/>
          </a:p>
        </p:txBody>
      </p:sp>
      <p:sp>
        <p:nvSpPr>
          <p:cNvPr id="12" name="Date Placeholder 14">
            <a:extLst>
              <a:ext uri="{FF2B5EF4-FFF2-40B4-BE49-F238E27FC236}">
                <a16:creationId xmlns:a16="http://schemas.microsoft.com/office/drawing/2014/main" id="{673D1B81-B8EF-347D-3624-BE8AC8BA7082}"/>
              </a:ext>
            </a:extLst>
          </p:cNvPr>
          <p:cNvSpPr>
            <a:spLocks noGrp="1"/>
          </p:cNvSpPr>
          <p:nvPr>
            <p:ph type="dt" sz="half" idx="10"/>
          </p:nvPr>
        </p:nvSpPr>
        <p:spPr>
          <a:xfrm>
            <a:off x="847726" y="6199188"/>
            <a:ext cx="2743200" cy="365125"/>
          </a:xfrm>
        </p:spPr>
        <p:txBody>
          <a:bodyPr/>
          <a:lstStyle/>
          <a:p>
            <a:pPr>
              <a:spcAft>
                <a:spcPts val="600"/>
              </a:spcAft>
            </a:pPr>
            <a:fld id="{6A783C27-C117-4975-86A6-10B4AF5646F0}" type="datetime1">
              <a:rPr lang="en-US" smtClean="0"/>
              <a:pPr>
                <a:spcAft>
                  <a:spcPts val="600"/>
                </a:spcAft>
              </a:pPr>
              <a:t>6/10/2023</a:t>
            </a:fld>
            <a:endParaRPr lang="en-US"/>
          </a:p>
        </p:txBody>
      </p:sp>
      <p:sp>
        <p:nvSpPr>
          <p:cNvPr id="14" name="Footer Placeholder 15">
            <a:extLst>
              <a:ext uri="{FF2B5EF4-FFF2-40B4-BE49-F238E27FC236}">
                <a16:creationId xmlns:a16="http://schemas.microsoft.com/office/drawing/2014/main" id="{718CA18C-7C63-A380-1EBD-94242A371EB5}"/>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6" name="Slide Number Placeholder 16">
            <a:extLst>
              <a:ext uri="{FF2B5EF4-FFF2-40B4-BE49-F238E27FC236}">
                <a16:creationId xmlns:a16="http://schemas.microsoft.com/office/drawing/2014/main" id="{E8226B91-0A80-0B15-7F9A-8B178074886A}"/>
              </a:ext>
            </a:extLst>
          </p:cNvPr>
          <p:cNvSpPr>
            <a:spLocks noGrp="1"/>
          </p:cNvSpPr>
          <p:nvPr>
            <p:ph type="sldNum" sz="quarter" idx="12"/>
          </p:nvPr>
        </p:nvSpPr>
        <p:spPr>
          <a:xfrm>
            <a:off x="10696577" y="6199188"/>
            <a:ext cx="619125" cy="365125"/>
          </a:xfrm>
        </p:spPr>
        <p:txBody>
          <a:bodyPr/>
          <a:lstStyle/>
          <a:p>
            <a:pPr>
              <a:spcAft>
                <a:spcPts val="600"/>
              </a:spcAft>
            </a:pPr>
            <a:fld id="{1437450A-6C25-4B4D-B27D-E1E9B2CE4682}" type="slidenum">
              <a:rPr lang="en-US" smtClean="0"/>
              <a:pPr>
                <a:spcAft>
                  <a:spcPts val="600"/>
                </a:spcAft>
              </a:pPr>
              <a:t>6</a:t>
            </a:fld>
            <a:endParaRPr lang="en-US"/>
          </a:p>
        </p:txBody>
      </p:sp>
    </p:spTree>
    <p:extLst>
      <p:ext uri="{BB962C8B-B14F-4D97-AF65-F5344CB8AC3E}">
        <p14:creationId xmlns:p14="http://schemas.microsoft.com/office/powerpoint/2010/main" val="38124793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7A6B9-7872-B134-22CD-87D9B7A9F909}"/>
              </a:ext>
            </a:extLst>
          </p:cNvPr>
          <p:cNvSpPr>
            <a:spLocks noGrp="1"/>
          </p:cNvSpPr>
          <p:nvPr>
            <p:ph type="title"/>
          </p:nvPr>
        </p:nvSpPr>
        <p:spPr/>
        <p:txBody>
          <a:bodyPr/>
          <a:lstStyle/>
          <a:p>
            <a:r>
              <a:rPr lang="en-GB" u="sng" dirty="0"/>
              <a:t>PT 2.</a:t>
            </a:r>
          </a:p>
        </p:txBody>
      </p:sp>
      <p:sp>
        <p:nvSpPr>
          <p:cNvPr id="3" name="Content Placeholder 2">
            <a:extLst>
              <a:ext uri="{FF2B5EF4-FFF2-40B4-BE49-F238E27FC236}">
                <a16:creationId xmlns:a16="http://schemas.microsoft.com/office/drawing/2014/main" id="{CDE2E88E-4ACB-20A1-3D05-31EA19FEC53E}"/>
              </a:ext>
            </a:extLst>
          </p:cNvPr>
          <p:cNvSpPr>
            <a:spLocks noGrp="1"/>
          </p:cNvSpPr>
          <p:nvPr>
            <p:ph idx="1"/>
          </p:nvPr>
        </p:nvSpPr>
        <p:spPr/>
        <p:txBody>
          <a:bodyPr>
            <a:normAutofit lnSpcReduction="10000"/>
          </a:bodyPr>
          <a:lstStyle/>
          <a:p>
            <a:pPr algn="l">
              <a:buFont typeface="+mj-lt"/>
              <a:buAutoNum type="arabicPeriod"/>
            </a:pPr>
            <a:r>
              <a:rPr lang="en-GB" b="0" i="0" dirty="0">
                <a:solidFill>
                  <a:srgbClr val="374151"/>
                </a:solidFill>
                <a:effectLst/>
                <a:latin typeface="Söhne"/>
              </a:rPr>
              <a:t>Data Security: Utilizing robust security measures within Microsoft 365, including encryption, multi-factor authentication, and data loss prevention, helps safeguard sensitive information from cyber threats.</a:t>
            </a:r>
          </a:p>
          <a:p>
            <a:pPr algn="l">
              <a:buFont typeface="+mj-lt"/>
              <a:buAutoNum type="arabicPeriod"/>
            </a:pPr>
            <a:r>
              <a:rPr lang="en-GB" b="0" i="0" dirty="0">
                <a:solidFill>
                  <a:srgbClr val="374151"/>
                </a:solidFill>
                <a:effectLst/>
                <a:latin typeface="Söhne"/>
              </a:rPr>
              <a:t>Privacy Compliance: Compliance with data protection regulations, such as GDPR and CCPA, is essential. Microsoft 365 provides tools and features to assist organizations in meeting these compliance requirements, such as data governance and audit capabilities.</a:t>
            </a:r>
          </a:p>
          <a:p>
            <a:pPr algn="l">
              <a:buFont typeface="+mj-lt"/>
              <a:buAutoNum type="arabicPeriod"/>
            </a:pPr>
            <a:r>
              <a:rPr lang="en-GB" b="0" i="0" dirty="0">
                <a:solidFill>
                  <a:srgbClr val="374151"/>
                </a:solidFill>
                <a:effectLst/>
                <a:latin typeface="Söhne"/>
              </a:rPr>
              <a:t>User Education: Educating employees about best practices for digital safety, including recognizing phishing attempts, creating strong passwords, and maintaining software updates, is crucial in maintaining a secure work environment.</a:t>
            </a:r>
          </a:p>
          <a:p>
            <a:endParaRPr lang="en-GB" b="1" dirty="0"/>
          </a:p>
        </p:txBody>
      </p:sp>
    </p:spTree>
    <p:extLst>
      <p:ext uri="{BB962C8B-B14F-4D97-AF65-F5344CB8AC3E}">
        <p14:creationId xmlns:p14="http://schemas.microsoft.com/office/powerpoint/2010/main" val="18934778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885DE-CD5A-9EE8-7952-39F3FEC8854B}"/>
              </a:ext>
            </a:extLst>
          </p:cNvPr>
          <p:cNvSpPr>
            <a:spLocks noGrp="1"/>
          </p:cNvSpPr>
          <p:nvPr>
            <p:ph type="title"/>
          </p:nvPr>
        </p:nvSpPr>
        <p:spPr>
          <a:xfrm>
            <a:off x="971549" y="1295399"/>
            <a:ext cx="7862207" cy="1126525"/>
          </a:xfrm>
        </p:spPr>
        <p:txBody>
          <a:bodyPr anchor="ctr">
            <a:normAutofit/>
          </a:bodyPr>
          <a:lstStyle/>
          <a:p>
            <a:r>
              <a:rPr lang="en-GB" b="0" i="0" dirty="0">
                <a:effectLst/>
              </a:rPr>
              <a:t>Recommendations for New Microsoft Teams USERS</a:t>
            </a:r>
            <a:endParaRPr lang="en-GB" dirty="0"/>
          </a:p>
        </p:txBody>
      </p:sp>
      <p:sp>
        <p:nvSpPr>
          <p:cNvPr id="3" name="Content Placeholder 2">
            <a:extLst>
              <a:ext uri="{FF2B5EF4-FFF2-40B4-BE49-F238E27FC236}">
                <a16:creationId xmlns:a16="http://schemas.microsoft.com/office/drawing/2014/main" id="{55AA4EB6-DEAF-B88F-34B0-A504F95B2194}"/>
              </a:ext>
            </a:extLst>
          </p:cNvPr>
          <p:cNvSpPr>
            <a:spLocks noGrp="1"/>
          </p:cNvSpPr>
          <p:nvPr>
            <p:ph idx="1"/>
          </p:nvPr>
        </p:nvSpPr>
        <p:spPr>
          <a:xfrm>
            <a:off x="2051222" y="2702349"/>
            <a:ext cx="7760043" cy="2802970"/>
          </a:xfrm>
        </p:spPr>
        <p:txBody>
          <a:bodyPr>
            <a:normAutofit/>
          </a:bodyPr>
          <a:lstStyle/>
          <a:p>
            <a:pPr>
              <a:lnSpc>
                <a:spcPct val="110000"/>
              </a:lnSpc>
              <a:buFont typeface="+mj-lt"/>
              <a:buAutoNum type="arabicPeriod"/>
            </a:pPr>
            <a:r>
              <a:rPr lang="en-GB" sz="1500" b="0" i="0" dirty="0">
                <a:effectLst/>
              </a:rPr>
              <a:t>Familiarize Yourself: Take the time to explore the various features and functionalities of Microsoft Teams. Utilize Microsoft's extensive documentation, tutorials, and online resources to enhance your understanding of the platform.</a:t>
            </a:r>
          </a:p>
          <a:p>
            <a:pPr>
              <a:lnSpc>
                <a:spcPct val="110000"/>
              </a:lnSpc>
              <a:buFont typeface="+mj-lt"/>
              <a:buAutoNum type="arabicPeriod"/>
            </a:pPr>
            <a:r>
              <a:rPr lang="en-GB" sz="1500" b="0" i="0" dirty="0">
                <a:effectLst/>
              </a:rPr>
              <a:t>Collaborate and Communicate: Actively engage with your colleagues through Teams channels, chat, and video meetings. Leverage the collaboration features to share files, co-author documents, and foster a sense of teamwork.</a:t>
            </a:r>
          </a:p>
          <a:p>
            <a:pPr>
              <a:lnSpc>
                <a:spcPct val="110000"/>
              </a:lnSpc>
              <a:buFont typeface="+mj-lt"/>
              <a:buAutoNum type="arabicPeriod"/>
            </a:pPr>
            <a:r>
              <a:rPr lang="en-GB" sz="1500" b="0" i="0" dirty="0">
                <a:effectLst/>
              </a:rPr>
              <a:t>Customize and Personalize: Tailor your Teams workspace to suit your preferences. Customize notification settings, organize channels, and make use of the available apps and integrations to optimize your workflow</a:t>
            </a:r>
          </a:p>
          <a:p>
            <a:pPr>
              <a:lnSpc>
                <a:spcPct val="110000"/>
              </a:lnSpc>
            </a:pPr>
            <a:endParaRPr lang="en-GB" sz="1500" dirty="0"/>
          </a:p>
        </p:txBody>
      </p:sp>
      <p:sp>
        <p:nvSpPr>
          <p:cNvPr id="8" name="Date Placeholder 6">
            <a:extLst>
              <a:ext uri="{FF2B5EF4-FFF2-40B4-BE49-F238E27FC236}">
                <a16:creationId xmlns:a16="http://schemas.microsoft.com/office/drawing/2014/main" id="{BAEFCE30-20EC-D2F4-5BD8-89CDAE28D2E9}"/>
              </a:ext>
            </a:extLst>
          </p:cNvPr>
          <p:cNvSpPr>
            <a:spLocks noGrp="1"/>
          </p:cNvSpPr>
          <p:nvPr>
            <p:ph type="dt" sz="half" idx="10"/>
          </p:nvPr>
        </p:nvSpPr>
        <p:spPr>
          <a:xfrm>
            <a:off x="847726" y="6199188"/>
            <a:ext cx="2743200" cy="365125"/>
          </a:xfrm>
        </p:spPr>
        <p:txBody>
          <a:bodyPr/>
          <a:lstStyle/>
          <a:p>
            <a:pPr>
              <a:spcAft>
                <a:spcPts val="600"/>
              </a:spcAft>
            </a:pPr>
            <a:fld id="{7FB15980-1F01-46F5-9BE3-B420B87C4E02}" type="datetime1">
              <a:rPr lang="en-US" smtClean="0"/>
              <a:pPr>
                <a:spcAft>
                  <a:spcPts val="600"/>
                </a:spcAft>
              </a:pPr>
              <a:t>6/10/2023</a:t>
            </a:fld>
            <a:endParaRPr lang="en-US"/>
          </a:p>
        </p:txBody>
      </p:sp>
      <p:sp>
        <p:nvSpPr>
          <p:cNvPr id="10" name="Footer Placeholder 8">
            <a:extLst>
              <a:ext uri="{FF2B5EF4-FFF2-40B4-BE49-F238E27FC236}">
                <a16:creationId xmlns:a16="http://schemas.microsoft.com/office/drawing/2014/main" id="{0D8F3B5B-733B-74EA-B1EA-66EE6B84D4B8}"/>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2" name="Slide Number Placeholder 9">
            <a:extLst>
              <a:ext uri="{FF2B5EF4-FFF2-40B4-BE49-F238E27FC236}">
                <a16:creationId xmlns:a16="http://schemas.microsoft.com/office/drawing/2014/main" id="{7FAFA6F5-E91F-C30E-BCAF-01C3F9CB40CF}"/>
              </a:ext>
            </a:extLst>
          </p:cNvPr>
          <p:cNvSpPr>
            <a:spLocks noGrp="1"/>
          </p:cNvSpPr>
          <p:nvPr>
            <p:ph type="sldNum" sz="quarter" idx="12"/>
          </p:nvPr>
        </p:nvSpPr>
        <p:spPr>
          <a:xfrm>
            <a:off x="10696577" y="6199188"/>
            <a:ext cx="619125" cy="365125"/>
          </a:xfrm>
        </p:spPr>
        <p:txBody>
          <a:bodyPr/>
          <a:lstStyle/>
          <a:p>
            <a:pPr>
              <a:spcAft>
                <a:spcPts val="600"/>
              </a:spcAft>
            </a:pPr>
            <a:fld id="{1437450A-6C25-4B4D-B27D-E1E9B2CE4682}" type="slidenum">
              <a:rPr lang="en-US" smtClean="0"/>
              <a:pPr>
                <a:spcAft>
                  <a:spcPts val="600"/>
                </a:spcAft>
              </a:pPr>
              <a:t>8</a:t>
            </a:fld>
            <a:endParaRPr lang="en-US"/>
          </a:p>
        </p:txBody>
      </p:sp>
    </p:spTree>
    <p:extLst>
      <p:ext uri="{BB962C8B-B14F-4D97-AF65-F5344CB8AC3E}">
        <p14:creationId xmlns:p14="http://schemas.microsoft.com/office/powerpoint/2010/main" val="9969701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050E9-918E-55DE-D54B-C843B2E9C508}"/>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CB660CAB-C39B-8177-3FA0-68B74401BAC2}"/>
              </a:ext>
            </a:extLst>
          </p:cNvPr>
          <p:cNvSpPr>
            <a:spLocks noGrp="1"/>
          </p:cNvSpPr>
          <p:nvPr>
            <p:ph idx="1"/>
          </p:nvPr>
        </p:nvSpPr>
        <p:spPr/>
        <p:txBody>
          <a:bodyPr>
            <a:normAutofit fontScale="92500" lnSpcReduction="10000"/>
          </a:bodyPr>
          <a:lstStyle/>
          <a:p>
            <a:pPr algn="l"/>
            <a:r>
              <a:rPr lang="en-GB" b="0" i="0" dirty="0">
                <a:solidFill>
                  <a:srgbClr val="374151"/>
                </a:solidFill>
                <a:effectLst/>
                <a:latin typeface="Söhne"/>
              </a:rPr>
              <a:t>In conclusion, Microsoft Teams has undoubtedly revolutionized the way individuals and teams collaborate and communicate in today's digital era. As Person 1, my experience with this platform has been nothing short of remarkable. Microsoft Teams offers a seamless integration of various features, providing a comprehensive solution for remote work, online meetings, and project management.</a:t>
            </a:r>
          </a:p>
          <a:p>
            <a:pPr algn="l"/>
            <a:r>
              <a:rPr lang="en-GB" b="0" i="0" dirty="0">
                <a:solidFill>
                  <a:srgbClr val="374151"/>
                </a:solidFill>
                <a:effectLst/>
                <a:latin typeface="Söhne"/>
              </a:rPr>
              <a:t>The versatility of Microsoft Teams allows users to effortlessly switch between chat-based conversations, video calls, and document sharing, making it an all-in-one platform for effective collaboration. The user-friendly interface and intuitive navigation further enhance its accessibility, enabling individuals with varying technical backgrounds to quickly adapt and utilize its extensive functionalities.</a:t>
            </a:r>
          </a:p>
          <a:p>
            <a:endParaRPr lang="en-GB" dirty="0"/>
          </a:p>
        </p:txBody>
      </p:sp>
    </p:spTree>
    <p:extLst>
      <p:ext uri="{BB962C8B-B14F-4D97-AF65-F5344CB8AC3E}">
        <p14:creationId xmlns:p14="http://schemas.microsoft.com/office/powerpoint/2010/main" val="2603549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Date Placeholder 6">
            <a:extLst>
              <a:ext uri="{FF2B5EF4-FFF2-40B4-BE49-F238E27FC236}">
                <a16:creationId xmlns:a16="http://schemas.microsoft.com/office/drawing/2014/main" id="{BAEFCE30-20EC-D2F4-5BD8-89CDAE28D2E9}"/>
              </a:ext>
            </a:extLst>
          </p:cNvPr>
          <p:cNvSpPr>
            <a:spLocks noGrp="1"/>
          </p:cNvSpPr>
          <p:nvPr>
            <p:ph type="dt" sz="half" idx="10"/>
          </p:nvPr>
        </p:nvSpPr>
        <p:spPr>
          <a:xfrm>
            <a:off x="847726" y="6199188"/>
            <a:ext cx="2743200" cy="365125"/>
          </a:xfrm>
        </p:spPr>
        <p:txBody>
          <a:bodyPr/>
          <a:lstStyle/>
          <a:p>
            <a:pPr>
              <a:spcAft>
                <a:spcPts val="600"/>
              </a:spcAft>
            </a:pPr>
            <a:fld id="{7FB15980-1F01-46F5-9BE3-B420B87C4E02}" type="datetime1">
              <a:rPr lang="en-US" smtClean="0"/>
              <a:pPr>
                <a:spcAft>
                  <a:spcPts val="600"/>
                </a:spcAft>
              </a:pPr>
              <a:t>6/10/2023</a:t>
            </a:fld>
            <a:endParaRPr lang="en-US"/>
          </a:p>
        </p:txBody>
      </p:sp>
      <p:sp>
        <p:nvSpPr>
          <p:cNvPr id="14" name="Footer Placeholder 8">
            <a:extLst>
              <a:ext uri="{FF2B5EF4-FFF2-40B4-BE49-F238E27FC236}">
                <a16:creationId xmlns:a16="http://schemas.microsoft.com/office/drawing/2014/main" id="{0D8F3B5B-733B-74EA-B1EA-66EE6B84D4B8}"/>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6" name="Slide Number Placeholder 9">
            <a:extLst>
              <a:ext uri="{FF2B5EF4-FFF2-40B4-BE49-F238E27FC236}">
                <a16:creationId xmlns:a16="http://schemas.microsoft.com/office/drawing/2014/main" id="{7FAFA6F5-E91F-C30E-BCAF-01C3F9CB40CF}"/>
              </a:ext>
            </a:extLst>
          </p:cNvPr>
          <p:cNvSpPr>
            <a:spLocks noGrp="1"/>
          </p:cNvSpPr>
          <p:nvPr>
            <p:ph type="sldNum" sz="quarter" idx="12"/>
          </p:nvPr>
        </p:nvSpPr>
        <p:spPr>
          <a:xfrm>
            <a:off x="10696577" y="6199188"/>
            <a:ext cx="619125" cy="365125"/>
          </a:xfrm>
        </p:spPr>
        <p:txBody>
          <a:bodyPr/>
          <a:lstStyle/>
          <a:p>
            <a:pPr>
              <a:spcAft>
                <a:spcPts val="600"/>
              </a:spcAft>
            </a:pPr>
            <a:fld id="{1437450A-6C25-4B4D-B27D-E1E9B2CE4682}" type="slidenum">
              <a:rPr lang="en-US" smtClean="0"/>
              <a:pPr>
                <a:spcAft>
                  <a:spcPts val="600"/>
                </a:spcAft>
              </a:pPr>
              <a:t>10</a:t>
            </a:fld>
            <a:endParaRPr lang="en-US"/>
          </a:p>
        </p:txBody>
      </p:sp>
      <p:sp>
        <p:nvSpPr>
          <p:cNvPr id="4" name="Rectangle 1">
            <a:extLst>
              <a:ext uri="{FF2B5EF4-FFF2-40B4-BE49-F238E27FC236}">
                <a16:creationId xmlns:a16="http://schemas.microsoft.com/office/drawing/2014/main" id="{C363741B-67F5-88EA-6965-B92FA4CE3DDA}"/>
              </a:ext>
            </a:extLst>
          </p:cNvPr>
          <p:cNvSpPr>
            <a:spLocks noGrp="1" noChangeArrowheads="1"/>
          </p:cNvSpPr>
          <p:nvPr>
            <p:ph idx="1"/>
          </p:nvPr>
        </p:nvSpPr>
        <p:spPr bwMode="auto">
          <a:xfrm>
            <a:off x="1219200" y="902673"/>
            <a:ext cx="9082088" cy="49859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0" i="0" u="none" strike="noStrike" cap="none" normalizeH="0" baseline="0" dirty="0">
                <a:ln>
                  <a:noFill/>
                </a:ln>
                <a:solidFill>
                  <a:srgbClr val="000000"/>
                </a:solidFill>
                <a:effectLst/>
                <a:latin typeface="Söhne"/>
              </a:rPr>
              <a:t>One of the standout features of Microsoft Teams is its ability to foster teamwork and strengthen professional relationships, regardless of geographical boundaries. Through channels and team spaces, colleagues can effortlessly communicate, share ideas, and work together on projects, facilitating a sense of unity and collective achievement. The integration of third-party applications and productivity tools further enhances its capabilities, enabling seamless workflow management and boosting productivity.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500" b="0" i="0" u="none" strike="noStrike" cap="none" normalizeH="0" baseline="0" dirty="0">
              <a:ln>
                <a:noFill/>
              </a:ln>
              <a:solidFill>
                <a:srgbClr val="000000"/>
              </a:solidFill>
              <a:effectLst/>
              <a:latin typeface="Söhne"/>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0" i="0" u="none" strike="noStrike" cap="none" normalizeH="0" baseline="0" dirty="0">
                <a:ln>
                  <a:noFill/>
                </a:ln>
                <a:solidFill>
                  <a:srgbClr val="000000"/>
                </a:solidFill>
                <a:effectLst/>
                <a:latin typeface="Söhne"/>
              </a:rPr>
              <a:t>Moreover, Microsoft Teams provides an unparalleled level of security and privacy, ensuring that sensitive information remains protected. From multi-factor authentication to data encryption, the platform prioritizes user safety and compliance with industry standards.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500" b="0" i="0" u="none" strike="noStrike" cap="none" normalizeH="0" baseline="0" dirty="0">
              <a:ln>
                <a:noFill/>
              </a:ln>
              <a:solidFill>
                <a:srgbClr val="000000"/>
              </a:solidFill>
              <a:effectLst/>
              <a:latin typeface="Söhne"/>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0" i="0" u="none" strike="noStrike" cap="none" normalizeH="0" baseline="0" dirty="0">
                <a:ln>
                  <a:noFill/>
                </a:ln>
                <a:solidFill>
                  <a:srgbClr val="000000"/>
                </a:solidFill>
                <a:effectLst/>
                <a:latin typeface="Söhne"/>
              </a:rPr>
              <a:t>As an individual using Microsoft Teams, I have experienced firsthand the positive impact it has on productivity and efficiency. The platform's seamless integration with other Microsoft products, such as Office 365, SharePoint, and OneDrive, creates a comprehensive ecosystem that streamlines work processes and minimizes the need for switching between multiple applications.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500" b="0" i="0" u="none" strike="noStrike" cap="none" normalizeH="0" baseline="0" dirty="0">
              <a:ln>
                <a:noFill/>
              </a:ln>
              <a:solidFill>
                <a:srgbClr val="000000"/>
              </a:solidFill>
              <a:effectLst/>
              <a:latin typeface="Söhne"/>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0" i="0" u="none" strike="noStrike" cap="none" normalizeH="0" baseline="0" dirty="0">
                <a:ln>
                  <a:noFill/>
                </a:ln>
                <a:solidFill>
                  <a:srgbClr val="000000"/>
                </a:solidFill>
                <a:effectLst/>
                <a:latin typeface="Söhne"/>
              </a:rPr>
              <a:t>In summary, Microsoft Teams has revolutionized the way teams collaborate and communicate, providing a versatile and comprehensive platform for remote work and project management. Its user-friendly interface, extensive features, and commitment to security make it an indispensable tool for organizations of all sizes. Whether it's a small team or a multinational corporation, Microsoft Teams empowers individuals to work together seamlessly, improving productivity, fostering innovation, and ultimately driving success in the modern digital landscape.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570295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92466CFC-19EB-B2F1-BB72-947AF2551E5E}"/>
              </a:ext>
            </a:extLst>
          </p:cNvPr>
          <p:cNvPicPr>
            <a:picLocks noChangeAspect="1"/>
          </p:cNvPicPr>
          <p:nvPr/>
        </p:nvPicPr>
        <p:blipFill rotWithShape="1">
          <a:blip r:embed="rId2"/>
          <a:srcRect t="23986"/>
          <a:stretch/>
        </p:blipFill>
        <p:spPr>
          <a:xfrm>
            <a:off x="20" y="10"/>
            <a:ext cx="12191978" cy="6857990"/>
          </a:xfrm>
          <a:prstGeom prst="rect">
            <a:avLst/>
          </a:prstGeom>
          <a:noFill/>
        </p:spPr>
      </p:pic>
      <p:sp>
        <p:nvSpPr>
          <p:cNvPr id="12" name="Date Placeholder 14">
            <a:extLst>
              <a:ext uri="{FF2B5EF4-FFF2-40B4-BE49-F238E27FC236}">
                <a16:creationId xmlns:a16="http://schemas.microsoft.com/office/drawing/2014/main" id="{4C753A68-3755-976F-1277-72CB545CC546}"/>
              </a:ext>
            </a:extLst>
          </p:cNvPr>
          <p:cNvSpPr>
            <a:spLocks noGrp="1"/>
          </p:cNvSpPr>
          <p:nvPr>
            <p:ph type="dt" sz="half" idx="10"/>
          </p:nvPr>
        </p:nvSpPr>
        <p:spPr>
          <a:xfrm>
            <a:off x="847726" y="6199188"/>
            <a:ext cx="2743200" cy="365125"/>
          </a:xfrm>
        </p:spPr>
        <p:txBody>
          <a:bodyPr>
            <a:normAutofit/>
          </a:bodyPr>
          <a:lstStyle/>
          <a:p>
            <a:pPr>
              <a:spcAft>
                <a:spcPts val="600"/>
              </a:spcAft>
            </a:pPr>
            <a:fld id="{4D8AF486-21BF-4A02-A3DE-0964203F1F64}" type="datetime1">
              <a:rPr lang="en-US">
                <a:solidFill>
                  <a:srgbClr val="FFFFFF"/>
                </a:solidFill>
              </a:rPr>
              <a:pPr>
                <a:spcAft>
                  <a:spcPts val="600"/>
                </a:spcAft>
              </a:pPr>
              <a:t>6/10/2023</a:t>
            </a:fld>
            <a:endParaRPr lang="en-US">
              <a:solidFill>
                <a:srgbClr val="FFFFFF"/>
              </a:solidFill>
            </a:endParaRPr>
          </a:p>
        </p:txBody>
      </p:sp>
      <p:sp>
        <p:nvSpPr>
          <p:cNvPr id="14" name="Footer Placeholder 15">
            <a:extLst>
              <a:ext uri="{FF2B5EF4-FFF2-40B4-BE49-F238E27FC236}">
                <a16:creationId xmlns:a16="http://schemas.microsoft.com/office/drawing/2014/main" id="{01493447-621D-A40D-FF80-C95105EF04EA}"/>
              </a:ext>
            </a:extLst>
          </p:cNvPr>
          <p:cNvSpPr>
            <a:spLocks noGrp="1"/>
          </p:cNvSpPr>
          <p:nvPr>
            <p:ph type="ftr" sz="quarter" idx="11"/>
          </p:nvPr>
        </p:nvSpPr>
        <p:spPr>
          <a:xfrm>
            <a:off x="7286625" y="6199188"/>
            <a:ext cx="3409951" cy="365125"/>
          </a:xfrm>
        </p:spPr>
        <p:txBody>
          <a:bodyPr>
            <a:normAutofit/>
          </a:bodyPr>
          <a:lstStyle/>
          <a:p>
            <a:pPr>
              <a:spcAft>
                <a:spcPts val="600"/>
              </a:spcAft>
            </a:pPr>
            <a:r>
              <a:rPr lang="en-US">
                <a:solidFill>
                  <a:srgbClr val="FFFFFF"/>
                </a:solidFill>
              </a:rPr>
              <a:t>Sample Footer Text</a:t>
            </a:r>
          </a:p>
        </p:txBody>
      </p:sp>
      <p:sp>
        <p:nvSpPr>
          <p:cNvPr id="16" name="Slide Number Placeholder 16">
            <a:extLst>
              <a:ext uri="{FF2B5EF4-FFF2-40B4-BE49-F238E27FC236}">
                <a16:creationId xmlns:a16="http://schemas.microsoft.com/office/drawing/2014/main" id="{77E3683D-7FC0-A2ED-DD78-A21FBE3799B3}"/>
              </a:ext>
            </a:extLst>
          </p:cNvPr>
          <p:cNvSpPr>
            <a:spLocks noGrp="1"/>
          </p:cNvSpPr>
          <p:nvPr>
            <p:ph type="sldNum" sz="quarter" idx="12"/>
          </p:nvPr>
        </p:nvSpPr>
        <p:spPr>
          <a:xfrm>
            <a:off x="10696577" y="6199188"/>
            <a:ext cx="619125" cy="365125"/>
          </a:xfrm>
        </p:spPr>
        <p:txBody>
          <a:bodyPr>
            <a:normAutofit/>
          </a:bodyPr>
          <a:lstStyle/>
          <a:p>
            <a:pPr>
              <a:spcAft>
                <a:spcPts val="600"/>
              </a:spcAft>
            </a:pPr>
            <a:fld id="{1437450A-6C25-4B4D-B27D-E1E9B2CE4682}" type="slidenum">
              <a:rPr lang="en-US">
                <a:solidFill>
                  <a:srgbClr val="FFFFFF"/>
                </a:solidFill>
              </a:rPr>
              <a:pPr>
                <a:spcAft>
                  <a:spcPts val="600"/>
                </a:spcAft>
              </a:pPr>
              <a:t>11</a:t>
            </a:fld>
            <a:endParaRPr lang="en-US">
              <a:solidFill>
                <a:srgbClr val="FFFFFF"/>
              </a:solidFill>
            </a:endParaRPr>
          </a:p>
        </p:txBody>
      </p:sp>
      <p:sp>
        <p:nvSpPr>
          <p:cNvPr id="31" name="Title 5">
            <a:extLst>
              <a:ext uri="{FF2B5EF4-FFF2-40B4-BE49-F238E27FC236}">
                <a16:creationId xmlns:a16="http://schemas.microsoft.com/office/drawing/2014/main" id="{68DDAEAC-7051-17B5-BB11-F8E06A02C299}"/>
              </a:ext>
            </a:extLst>
          </p:cNvPr>
          <p:cNvSpPr>
            <a:spLocks noGrp="1"/>
          </p:cNvSpPr>
          <p:nvPr>
            <p:ph type="ctrTitle"/>
          </p:nvPr>
        </p:nvSpPr>
        <p:spPr>
          <a:xfrm>
            <a:off x="895481" y="2919772"/>
            <a:ext cx="6772868" cy="2150420"/>
          </a:xfrm>
        </p:spPr>
        <p:txBody>
          <a:bodyPr/>
          <a:lstStyle/>
          <a:p>
            <a:r>
              <a:rPr lang="en-US" b="0" u="sng" dirty="0">
                <a:solidFill>
                  <a:schemeClr val="accent6">
                    <a:lumMod val="50000"/>
                  </a:schemeClr>
                </a:solidFill>
                <a:effectLst>
                  <a:outerShdw blurRad="38100" dist="38100" dir="2700000" algn="tl">
                    <a:srgbClr val="000000">
                      <a:alpha val="43137"/>
                    </a:srgbClr>
                  </a:outerShdw>
                </a:effectLst>
              </a:rPr>
              <a:t>Thank you</a:t>
            </a:r>
          </a:p>
        </p:txBody>
      </p:sp>
    </p:spTree>
    <p:extLst>
      <p:ext uri="{BB962C8B-B14F-4D97-AF65-F5344CB8AC3E}">
        <p14:creationId xmlns:p14="http://schemas.microsoft.com/office/powerpoint/2010/main" val="3862666434"/>
      </p:ext>
    </p:extLst>
  </p:cSld>
  <p:clrMapOvr>
    <a:masterClrMapping/>
  </p:clrMapOvr>
</p:sld>
</file>

<file path=ppt/theme/theme1.xml><?xml version="1.0" encoding="utf-8"?>
<a:theme xmlns:a="http://schemas.openxmlformats.org/drawingml/2006/main" name="LimelightVTI">
  <a:themeElements>
    <a:clrScheme name="AnalogousFromLightSeedLeftStep">
      <a:dk1>
        <a:srgbClr val="000000"/>
      </a:dk1>
      <a:lt1>
        <a:srgbClr val="FFFFFF"/>
      </a:lt1>
      <a:dk2>
        <a:srgbClr val="243541"/>
      </a:dk2>
      <a:lt2>
        <a:srgbClr val="E2E8E7"/>
      </a:lt2>
      <a:accent1>
        <a:srgbClr val="C6969C"/>
      </a:accent1>
      <a:accent2>
        <a:srgbClr val="BA7F9F"/>
      </a:accent2>
      <a:accent3>
        <a:srgbClr val="C492C2"/>
      </a:accent3>
      <a:accent4>
        <a:srgbClr val="A47FBA"/>
      </a:accent4>
      <a:accent5>
        <a:srgbClr val="A096C6"/>
      </a:accent5>
      <a:accent6>
        <a:srgbClr val="7F8BBA"/>
      </a:accent6>
      <a:hlink>
        <a:srgbClr val="568E87"/>
      </a:hlink>
      <a:folHlink>
        <a:srgbClr val="7F7F7F"/>
      </a:folHlink>
    </a:clrScheme>
    <a:fontScheme name="Trade Gothic">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imelightVTI" id="{7936DCFD-B587-41FD-9126-64F2709ED40B}" vid="{74F41540-78F1-4C56-9EAA-6FA6E9F1D776}"/>
    </a:ext>
  </a:extLst>
</a:theme>
</file>

<file path=docProps/app.xml><?xml version="1.0" encoding="utf-8"?>
<Properties xmlns="http://schemas.openxmlformats.org/officeDocument/2006/extended-properties" xmlns:vt="http://schemas.openxmlformats.org/officeDocument/2006/docPropsVTypes">
  <TotalTime>25</TotalTime>
  <Words>1085</Words>
  <Application>Microsoft Office PowerPoint</Application>
  <PresentationFormat>Widescreen</PresentationFormat>
  <Paragraphs>56</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Söhne</vt:lpstr>
      <vt:lpstr>Trade Gothic Next Cond</vt:lpstr>
      <vt:lpstr>Trade Gothic Next Light</vt:lpstr>
      <vt:lpstr>LimelightVTI</vt:lpstr>
      <vt:lpstr>Digital skills and research methods</vt:lpstr>
      <vt:lpstr>Introduction</vt:lpstr>
      <vt:lpstr>Microsoft 365 Application: Microsoft teams</vt:lpstr>
      <vt:lpstr>Boosting Collaboration</vt:lpstr>
      <vt:lpstr>Enhancing Efficiency</vt:lpstr>
      <vt:lpstr>Importance of Digital Safety in the Workplace</vt:lpstr>
      <vt:lpstr>PT 2.</vt:lpstr>
      <vt:lpstr>Recommendations for New Microsoft Teams USERS</vt:lpstr>
      <vt:lpstr>Conclusion</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dc:title>
  <dc:creator>Sara Baiculescu</dc:creator>
  <cp:lastModifiedBy>Sara Baiculescu</cp:lastModifiedBy>
  <cp:revision>1</cp:revision>
  <dcterms:created xsi:type="dcterms:W3CDTF">2023-06-09T23:21:09Z</dcterms:created>
  <dcterms:modified xsi:type="dcterms:W3CDTF">2023-06-09T23:46:53Z</dcterms:modified>
</cp:coreProperties>
</file>