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63"/>
  </p:normalViewPr>
  <p:slideViewPr>
    <p:cSldViewPr snapToGrid="0" snapToObjects="1">
      <p:cViewPr varScale="1">
        <p:scale>
          <a:sx n="118" d="100"/>
          <a:sy n="118" d="100"/>
        </p:scale>
        <p:origin x="3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9669760.2016.126393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BD11-9E34-D14D-8EA0-FE94356D0F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Lifespan development: Applying 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6ACA9D-1AA1-6345-B06E-B5D7375510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524498"/>
          </a:xfrm>
        </p:spPr>
        <p:txBody>
          <a:bodyPr>
            <a:normAutofit/>
          </a:bodyPr>
          <a:lstStyle/>
          <a:p>
            <a:r>
              <a:rPr lang="en-US" dirty="0" err="1"/>
              <a:t>Saheda</a:t>
            </a:r>
            <a:r>
              <a:rPr lang="en-US" dirty="0"/>
              <a:t> </a:t>
            </a:r>
            <a:r>
              <a:rPr lang="en-US" dirty="0" err="1"/>
              <a:t>amir</a:t>
            </a:r>
            <a:endParaRPr lang="en-US" dirty="0"/>
          </a:p>
          <a:p>
            <a:r>
              <a:rPr lang="en-US" dirty="0"/>
              <a:t>2527273</a:t>
            </a:r>
          </a:p>
          <a:p>
            <a:r>
              <a:rPr lang="en-US" dirty="0"/>
              <a:t>Lecturer name – DR Helen parsons</a:t>
            </a:r>
          </a:p>
          <a:p>
            <a:r>
              <a:rPr lang="en-US" dirty="0"/>
              <a:t>LCHS4010 – psychology in health and social care</a:t>
            </a:r>
          </a:p>
          <a:p>
            <a:r>
              <a:rPr lang="en-US" dirty="0"/>
              <a:t>Individual presentation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290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43A9A-00B9-5441-8A21-2010E314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Shona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9085-481E-F84F-B0FD-CC10FE264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Shona is 3 years old and has recently joined the nursery:</a:t>
            </a:r>
          </a:p>
          <a:p>
            <a:pPr lvl="1"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She shows anxiety when left by her carers.</a:t>
            </a:r>
          </a:p>
          <a:p>
            <a:pPr lvl="1"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She has limited verbal communication.</a:t>
            </a:r>
          </a:p>
          <a:p>
            <a:pPr lvl="1"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She finds it difficult to engage in group play.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The Practitioner should understand her needs without assuming a diagnosis. (Smith, 2012, pp. 36-38)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Support should promote emotional, social, mental and physical wellbeing.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559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2E82-C08F-7F4A-A7E0-0FE4CEB3D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BBFFA-7E9E-D84B-A87B-9DFA2C51A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John Bowlby states that children are biologically prepared to form close attachments with caregivers. (Bowlby, 1969)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Attachment provides a secure base: a trusted relationship from which a child can explore the world.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Key idea: early caregiver relationships can influence emotional regulation, confidence and expectations of relationships. 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Attachment develops through interactions with familiar caregivers and is shaped by both the child and their environment.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 around age 3, Shona’s transition into nursery may activate separation-related distress.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Attachment is about a child’s need for safety, comfort and a reliable caregiver relationship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192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77903-79F9-DD4D-94C8-B1DE6DBBB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concepts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833E9-CDCD-E84C-B1A1-43B39358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Secure base – a trusted adult helps the child feel safe enough to explore.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Separation anxiety – distress can occur when an attached figure leaves (</a:t>
            </a:r>
            <a:r>
              <a:rPr lang="en-GB" dirty="0">
                <a:solidFill>
                  <a:srgbClr val="000000"/>
                </a:solidFill>
              </a:rPr>
              <a:t>Ainsworth et al., 1978)</a:t>
            </a:r>
            <a:endParaRPr lang="en-GB" dirty="0"/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Internal working models – early experiences may contribute to expectations about whether adults are available and responsive.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Consistency and sensitive responding – predictable, responsive care can support trust and emotional security.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Attachment behaviour is not a fixed personality label; relationships can change over time.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121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E4E17-0809-244E-B0E8-41768D848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Applying theory to Shona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18735-B589-EB4F-9C17-EFD9F3FE4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Anxiety at drop-off may indicate that separation from familiar caregivers feels difficult or unfamiliar.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Limited verbal communication could make it harder for Shona to express worry, ask for help or join play.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Difficulty joining group play may reflect uncertainty in a new social environment, rather than lack of ability.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 consistent key person could provide a secure base while Shona gradually explores activities.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Practitioners should observe patterns across different situations and communicate with carers before drawing conclusions.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Bowlby can help generate hypotheses, but the behaviour has several possible explanations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398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8AEF1-EC85-BE41-85A3-713AF6D5E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nursery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C53FA-FD3F-744C-9822-50F5EDB21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Key person approach: provide one consistent, responsive adult who greets, reassures and checks in with Shona. (Cousins, 2017)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Use the same goodbye routine, visual cues and simple language.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Build attendance and separation experiences at a pace that Shona can manage.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Emotional support: name feelings, offer comfort and teach simple ways to communicate needs.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Begin with one-to-one or small-group activities before larger group play.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Share observations and agree consistent routines between home and nursery.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Record what helps and adjust the plan with the child, carers and relevant professionals. (Department for Education, 2026)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sz="2800" dirty="0"/>
              <a:t>Strategies are responsive and individualised. The goal is security plus increasing independence, not preventing separation.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725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3A5EB-4E0E-4A43-8E3C-12366C245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A7AD0-0CDB-B446-AC95-57EF1ADB3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Nature: temperament, biological differences and individual characteristics can affect how a child responds to stress and novelty.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Nurture: caregiver responsiveness, relationships, routines, language opportunities and the nursery environment shape development.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Development is best understood as an interaction between biological characteristics and experiences.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For Shona, her behaviour should not be attributed to parenting or biology alone.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Practitioners can influence the environment by creating predictable, responsive and language-rich experiences.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01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CECE-F24A-0B49-95CF-A0AFC962D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1F3449"/>
                </a:solidFill>
              </a:rPr>
              <a:t>Critical evaluation of Bowlby’s theory</a:t>
            </a:r>
            <a:br>
              <a:rPr lang="en-GB" sz="3200" b="1" dirty="0">
                <a:solidFill>
                  <a:srgbClr val="1F3449"/>
                </a:solidFill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8C49C-EE91-C94F-945C-9054D95EE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Useful: highlights the importance of stable, responsive relationships and helps practitioners think about emotional security.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Useful: supports practical ideas such as consistent caregiving, sensitive responses and a secure base.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Limitation: early attachment experiences do not determine a child’s future; later relationships and experiences matter.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Limitation: children can have multiple important relationships, and attachment patterns are influenced by wider social and cultural contexts.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Limitation: Shona’s limited speech and group-play difficulties could have many causes; attachment theory alone cannot explain them.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Therefore, use Bowlby as one framework alongside observation, communication with carers and appropriate developmental support.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941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B03DB-AC26-454B-BBC5-065AC502F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CE940-7629-9E46-A8D0-DD62A435A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Emotional: consistent key person; calm reassurance at arrival; predictable goodbye routine.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Social: supported parallel play → paired play → small-group activities.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Communication: simple language, gestures/visuals, extra processing time and positive reinforcement.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Cognitive: play-based activities linked to Shona’s interests to encourage exploration.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Physical: access to active and quiet spaces and predictable routines for meals, toileting and rest.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Monitoring: observe changes in settling, communication, interaction and exploration; review regularly with carers.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Plan is holistic - attachment-informed support should connect emotional security with all areas of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333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EFA24-C163-4E4A-BA9B-4A730E050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BF6F9-D50E-1F4C-91FC-D04ECCE4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Bowlby’s theory emphasises the importance of secure, responsive relationships in early development.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For Shona, separation anxiety and uncertainty in a new setting may be eased through consistent, sensitive support.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Attachment-informed practice can provide a secure base while encouraging exploration, communication and social participation.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However, the theory should not be used to diagnose or explain every behaviour.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Best practice: combine theory with observation, family partnership and evidence-based early years support.</a:t>
            </a:r>
          </a:p>
          <a:p>
            <a:pPr>
              <a:spcAft>
                <a:spcPts val="1000"/>
              </a:spcAft>
              <a:defRPr sz="2000" b="0">
                <a:solidFill>
                  <a:srgbClr val="2D2D2D"/>
                </a:solidFill>
              </a:defRPr>
            </a:pPr>
            <a:r>
              <a:rPr lang="en-GB" dirty="0"/>
              <a:t>Relationships matter, but Shona is an individual and needs a broader assessment of her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785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EB76B-E851-F949-81A2-85C128426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56DD8-37CA-F349-AB4C-2F87165AD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900" b="0" dirty="0">
                <a:effectLst/>
              </a:rPr>
              <a:t>Ainsworth, M. D. S., </a:t>
            </a:r>
            <a:r>
              <a:rPr lang="en-GB" sz="1900" b="0" dirty="0" err="1">
                <a:effectLst/>
              </a:rPr>
              <a:t>Blehar</a:t>
            </a:r>
            <a:r>
              <a:rPr lang="en-GB" sz="1900" b="0" dirty="0">
                <a:effectLst/>
              </a:rPr>
              <a:t>, M. C., Waters, E., &amp; Wall, S. (1978). Patterns of attachment: A psychological study of the strange situation. Hillsdale, NJ: Erlbaum.</a:t>
            </a:r>
          </a:p>
          <a:p>
            <a:r>
              <a:rPr lang="en-GB" sz="1900" dirty="0"/>
              <a:t>Bowlby, J. (1969) Attachment and Loss: Vol. 1. Attachment. New York: Basic Books.</a:t>
            </a:r>
          </a:p>
          <a:p>
            <a:r>
              <a:rPr lang="en-GB" sz="1900" b="0" i="0" dirty="0">
                <a:effectLst/>
              </a:rPr>
              <a:t>Cousins, S.B. (2017) Practitioners’ constructions of love in early childhood education and care, International Journal of Early Years Education, 25:1, 16-29, DOI: </a:t>
            </a:r>
            <a:r>
              <a:rPr lang="en-GB" sz="1900" b="0" i="0" u="none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10.1080/09669760.2016.1263939.</a:t>
            </a:r>
            <a:endParaRPr lang="en-GB" sz="1900" u="none" strike="noStrike" dirty="0"/>
          </a:p>
          <a:p>
            <a:r>
              <a:rPr lang="en-GB" sz="1900" b="0" i="0" dirty="0">
                <a:effectLst/>
              </a:rPr>
              <a:t>Department for Education. (2026). Mental Health for Early Years Children. https://help-for-early-years-</a:t>
            </a:r>
            <a:r>
              <a:rPr lang="en-GB" sz="1900" b="0" i="0" dirty="0" err="1">
                <a:effectLst/>
              </a:rPr>
              <a:t>providers.education.gov.uk</a:t>
            </a:r>
            <a:r>
              <a:rPr lang="en-GB" sz="1900" b="0" i="0" dirty="0">
                <a:effectLst/>
              </a:rPr>
              <a:t>/health-and-wellbeing/mental-health-for-early-years-children</a:t>
            </a:r>
          </a:p>
          <a:p>
            <a:r>
              <a:rPr lang="en-GB" sz="1900" b="0" i="0" dirty="0">
                <a:effectLst/>
              </a:rPr>
              <a:t>McLeod, S. (2026). John Bowlby’s Attachment Theory. Simply Psychology. https://</a:t>
            </a:r>
            <a:r>
              <a:rPr lang="en-GB" sz="1900" b="0" i="0" dirty="0" err="1">
                <a:effectLst/>
              </a:rPr>
              <a:t>www.simplypsychology.org</a:t>
            </a:r>
            <a:r>
              <a:rPr lang="en-GB" sz="1900" b="0" i="0" dirty="0">
                <a:effectLst/>
              </a:rPr>
              <a:t>/</a:t>
            </a:r>
            <a:r>
              <a:rPr lang="en-GB" sz="1900" b="0" i="0" dirty="0" err="1">
                <a:effectLst/>
              </a:rPr>
              <a:t>bowlby.html</a:t>
            </a:r>
            <a:endParaRPr lang="en-US" sz="1900" dirty="0"/>
          </a:p>
          <a:p>
            <a:r>
              <a:rPr lang="en-US" sz="1900" dirty="0"/>
              <a:t>Smith, J, R. (2012). Social psychology: revisiting the classic studies. London: Sage Publications</a:t>
            </a:r>
            <a:r>
              <a:rPr lang="en-US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0381611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13035</TotalTime>
  <Words>1105</Words>
  <Application>Microsoft Macintosh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Lifespan development: Applying Bowlby’s attachment theory</vt:lpstr>
      <vt:lpstr>Shona </vt:lpstr>
      <vt:lpstr>Bowlby’s attachment theory </vt:lpstr>
      <vt:lpstr>Key concepts </vt:lpstr>
      <vt:lpstr>Applying theory to Shona</vt:lpstr>
      <vt:lpstr>Practical nursery strategies</vt:lpstr>
      <vt:lpstr>Nature and nurture</vt:lpstr>
      <vt:lpstr>Critical evaluation of Bowlby’s theory </vt:lpstr>
      <vt:lpstr>Example support plan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Lifespan development: Applying Bowlby’s attachment theory</dc:title>
  <dc:creator>Khawar Amir (HUM - Student)</dc:creator>
  <cp:lastModifiedBy>Khawar Amir (HUM - Student)</cp:lastModifiedBy>
  <cp:revision>12</cp:revision>
  <dcterms:created xsi:type="dcterms:W3CDTF">2026-10-02T19:48:05Z</dcterms:created>
  <dcterms:modified xsi:type="dcterms:W3CDTF">2026-10-11T21:03:18Z</dcterms:modified>
</cp:coreProperties>
</file>