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9" r:id="rId3"/>
    <p:sldId id="257" r:id="rId4"/>
    <p:sldId id="270" r:id="rId5"/>
    <p:sldId id="265" r:id="rId6"/>
    <p:sldId id="258" r:id="rId7"/>
    <p:sldId id="271" r:id="rId8"/>
    <p:sldId id="260" r:id="rId9"/>
    <p:sldId id="262" r:id="rId10"/>
    <p:sldId id="263" r:id="rId11"/>
    <p:sldId id="264" r:id="rId12"/>
    <p:sldId id="266" r:id="rId13"/>
    <p:sldId id="267" r:id="rId14"/>
    <p:sldId id="261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074B2E-23A1-4A6F-8FEF-A64BA496019B}" v="51" dt="2025-09-11T09:00:47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BA074B2E-23A1-4A6F-8FEF-A64BA496019B}"/>
    <pc:docChg chg="undo custSel addSld modSld">
      <pc:chgData name="Alison Murphy" userId="9ba79fcb-d62b-4ed0-b66e-b4415e918fea" providerId="ADAL" clId="{BA074B2E-23A1-4A6F-8FEF-A64BA496019B}" dt="2025-09-11T09:00:47.759" v="198" actId="114"/>
      <pc:docMkLst>
        <pc:docMk/>
      </pc:docMkLst>
      <pc:sldChg chg="addSp delSp modSp mod setClrOvrMap">
        <pc:chgData name="Alison Murphy" userId="9ba79fcb-d62b-4ed0-b66e-b4415e918fea" providerId="ADAL" clId="{BA074B2E-23A1-4A6F-8FEF-A64BA496019B}" dt="2025-09-11T09:00:47.759" v="198" actId="114"/>
        <pc:sldMkLst>
          <pc:docMk/>
          <pc:sldMk cId="1043270693" sldId="256"/>
        </pc:sldMkLst>
        <pc:spChg chg="mod">
          <ac:chgData name="Alison Murphy" userId="9ba79fcb-d62b-4ed0-b66e-b4415e918fea" providerId="ADAL" clId="{BA074B2E-23A1-4A6F-8FEF-A64BA496019B}" dt="2025-09-11T08:59:39.446" v="190" actId="14100"/>
          <ac:spMkLst>
            <pc:docMk/>
            <pc:sldMk cId="1043270693" sldId="256"/>
            <ac:spMk id="2" creationId="{364D024F-A47C-A922-A95F-BC19F6C61431}"/>
          </ac:spMkLst>
        </pc:spChg>
        <pc:spChg chg="mod">
          <ac:chgData name="Alison Murphy" userId="9ba79fcb-d62b-4ed0-b66e-b4415e918fea" providerId="ADAL" clId="{BA074B2E-23A1-4A6F-8FEF-A64BA496019B}" dt="2025-09-11T09:00:47.759" v="198" actId="114"/>
          <ac:spMkLst>
            <pc:docMk/>
            <pc:sldMk cId="1043270693" sldId="256"/>
            <ac:spMk id="3" creationId="{65338319-C52F-5B78-BE45-CAE72B7EB51F}"/>
          </ac:spMkLst>
        </pc:spChg>
        <pc:spChg chg="del">
          <ac:chgData name="Alison Murphy" userId="9ba79fcb-d62b-4ed0-b66e-b4415e918fea" providerId="ADAL" clId="{BA074B2E-23A1-4A6F-8FEF-A64BA496019B}" dt="2025-09-11T08:59:19.823" v="186" actId="26606"/>
          <ac:spMkLst>
            <pc:docMk/>
            <pc:sldMk cId="1043270693" sldId="256"/>
            <ac:spMk id="17" creationId="{19F9BF86-FE94-4517-B97D-026C7515E589}"/>
          </ac:spMkLst>
        </pc:spChg>
        <pc:spChg chg="del">
          <ac:chgData name="Alison Murphy" userId="9ba79fcb-d62b-4ed0-b66e-b4415e918fea" providerId="ADAL" clId="{BA074B2E-23A1-4A6F-8FEF-A64BA496019B}" dt="2025-09-11T08:59:19.823" v="186" actId="26606"/>
          <ac:spMkLst>
            <pc:docMk/>
            <pc:sldMk cId="1043270693" sldId="256"/>
            <ac:spMk id="19" creationId="{72E284DE-AB43-1296-3166-892F44A3A2E9}"/>
          </ac:spMkLst>
        </pc:spChg>
        <pc:spChg chg="add">
          <ac:chgData name="Alison Murphy" userId="9ba79fcb-d62b-4ed0-b66e-b4415e918fea" providerId="ADAL" clId="{BA074B2E-23A1-4A6F-8FEF-A64BA496019B}" dt="2025-09-11T08:59:19.823" v="186" actId="26606"/>
          <ac:spMkLst>
            <pc:docMk/>
            <pc:sldMk cId="1043270693" sldId="256"/>
            <ac:spMk id="25" creationId="{19F9BF86-FE94-4517-B97D-026C7515E589}"/>
          </ac:spMkLst>
        </pc:spChg>
        <pc:picChg chg="mod ord">
          <ac:chgData name="Alison Murphy" userId="9ba79fcb-d62b-4ed0-b66e-b4415e918fea" providerId="ADAL" clId="{BA074B2E-23A1-4A6F-8FEF-A64BA496019B}" dt="2025-09-11T08:59:19.823" v="186" actId="26606"/>
          <ac:picMkLst>
            <pc:docMk/>
            <pc:sldMk cId="1043270693" sldId="256"/>
            <ac:picMk id="18" creationId="{276832B2-998E-6271-136C-F5C726051C24}"/>
          </ac:picMkLst>
        </pc:picChg>
        <pc:cxnChg chg="del">
          <ac:chgData name="Alison Murphy" userId="9ba79fcb-d62b-4ed0-b66e-b4415e918fea" providerId="ADAL" clId="{BA074B2E-23A1-4A6F-8FEF-A64BA496019B}" dt="2025-09-11T08:59:19.823" v="186" actId="26606"/>
          <ac:cxnSpMkLst>
            <pc:docMk/>
            <pc:sldMk cId="1043270693" sldId="256"/>
            <ac:cxnSpMk id="20" creationId="{97CC2FE6-3AD0-4131-B4BC-1F4D65E25E13}"/>
          </ac:cxnSpMkLst>
        </pc:cxnChg>
        <pc:cxnChg chg="add">
          <ac:chgData name="Alison Murphy" userId="9ba79fcb-d62b-4ed0-b66e-b4415e918fea" providerId="ADAL" clId="{BA074B2E-23A1-4A6F-8FEF-A64BA496019B}" dt="2025-09-11T08:59:19.823" v="186" actId="26606"/>
          <ac:cxnSpMkLst>
            <pc:docMk/>
            <pc:sldMk cId="1043270693" sldId="256"/>
            <ac:cxnSpMk id="27" creationId="{6CA391F1-4B2C-521B-F6A5-52C74B30349D}"/>
          </ac:cxnSpMkLst>
        </pc:cxnChg>
      </pc:sldChg>
      <pc:sldChg chg="addSp modSp mod modClrScheme chgLayout">
        <pc:chgData name="Alison Murphy" userId="9ba79fcb-d62b-4ed0-b66e-b4415e918fea" providerId="ADAL" clId="{BA074B2E-23A1-4A6F-8FEF-A64BA496019B}" dt="2025-09-11T08:34:25.633" v="105" actId="27636"/>
        <pc:sldMkLst>
          <pc:docMk/>
          <pc:sldMk cId="3864668195" sldId="257"/>
        </pc:sldMkLst>
        <pc:spChg chg="mod ord">
          <ac:chgData name="Alison Murphy" userId="9ba79fcb-d62b-4ed0-b66e-b4415e918fea" providerId="ADAL" clId="{BA074B2E-23A1-4A6F-8FEF-A64BA496019B}" dt="2025-09-11T08:34:25.633" v="105" actId="27636"/>
          <ac:spMkLst>
            <pc:docMk/>
            <pc:sldMk cId="3864668195" sldId="257"/>
            <ac:spMk id="2" creationId="{0604A68F-0776-9F4A-134E-51EF4356F8C0}"/>
          </ac:spMkLst>
        </pc:spChg>
        <pc:spChg chg="mod ord">
          <ac:chgData name="Alison Murphy" userId="9ba79fcb-d62b-4ed0-b66e-b4415e918fea" providerId="ADAL" clId="{BA074B2E-23A1-4A6F-8FEF-A64BA496019B}" dt="2025-09-11T08:34:00.947" v="103"/>
          <ac:spMkLst>
            <pc:docMk/>
            <pc:sldMk cId="3864668195" sldId="257"/>
            <ac:spMk id="3" creationId="{1E02C3B2-B8BB-0240-3BA9-2BB033B266AD}"/>
          </ac:spMkLst>
        </pc:spChg>
        <pc:spChg chg="add mod ord">
          <ac:chgData name="Alison Murphy" userId="9ba79fcb-d62b-4ed0-b66e-b4415e918fea" providerId="ADAL" clId="{BA074B2E-23A1-4A6F-8FEF-A64BA496019B}" dt="2025-09-02T13:46:04.549" v="6"/>
          <ac:spMkLst>
            <pc:docMk/>
            <pc:sldMk cId="3864668195" sldId="257"/>
            <ac:spMk id="4" creationId="{22C8CC88-5B3F-92E0-173D-6276FFE59161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35:48.126" v="110"/>
        <pc:sldMkLst>
          <pc:docMk/>
          <pc:sldMk cId="550987233" sldId="258"/>
        </pc:sldMkLst>
        <pc:spChg chg="mod ord">
          <ac:chgData name="Alison Murphy" userId="9ba79fcb-d62b-4ed0-b66e-b4415e918fea" providerId="ADAL" clId="{BA074B2E-23A1-4A6F-8FEF-A64BA496019B}" dt="2025-09-11T08:35:27.336" v="109" actId="20577"/>
          <ac:spMkLst>
            <pc:docMk/>
            <pc:sldMk cId="550987233" sldId="258"/>
            <ac:spMk id="2" creationId="{DB314DEC-96FD-0F33-8187-B612DA863210}"/>
          </ac:spMkLst>
        </pc:spChg>
        <pc:spChg chg="mod ord">
          <ac:chgData name="Alison Murphy" userId="9ba79fcb-d62b-4ed0-b66e-b4415e918fea" providerId="ADAL" clId="{BA074B2E-23A1-4A6F-8FEF-A64BA496019B}" dt="2025-09-11T08:35:48.126" v="110"/>
          <ac:spMkLst>
            <pc:docMk/>
            <pc:sldMk cId="550987233" sldId="258"/>
            <ac:spMk id="3" creationId="{E8633FC8-BD50-B5C2-5418-7651CC03B43D}"/>
          </ac:spMkLst>
        </pc:spChg>
        <pc:spChg chg="add mod ord">
          <ac:chgData name="Alison Murphy" userId="9ba79fcb-d62b-4ed0-b66e-b4415e918fea" providerId="ADAL" clId="{BA074B2E-23A1-4A6F-8FEF-A64BA496019B}" dt="2025-09-02T13:46:31.800" v="11"/>
          <ac:spMkLst>
            <pc:docMk/>
            <pc:sldMk cId="550987233" sldId="258"/>
            <ac:spMk id="4" creationId="{514D28CB-0C13-C27F-FD59-738DB8BE77B4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33:19.949" v="102"/>
        <pc:sldMkLst>
          <pc:docMk/>
          <pc:sldMk cId="4197566930" sldId="259"/>
        </pc:sldMkLst>
        <pc:spChg chg="mod ord">
          <ac:chgData name="Alison Murphy" userId="9ba79fcb-d62b-4ed0-b66e-b4415e918fea" providerId="ADAL" clId="{BA074B2E-23A1-4A6F-8FEF-A64BA496019B}" dt="2025-09-11T08:32:56.344" v="101" actId="20577"/>
          <ac:spMkLst>
            <pc:docMk/>
            <pc:sldMk cId="4197566930" sldId="259"/>
            <ac:spMk id="2" creationId="{69255CB8-2970-F2E8-82ED-D9B15D8536FE}"/>
          </ac:spMkLst>
        </pc:spChg>
        <pc:spChg chg="mod ord">
          <ac:chgData name="Alison Murphy" userId="9ba79fcb-d62b-4ed0-b66e-b4415e918fea" providerId="ADAL" clId="{BA074B2E-23A1-4A6F-8FEF-A64BA496019B}" dt="2025-09-11T08:33:19.949" v="102"/>
          <ac:spMkLst>
            <pc:docMk/>
            <pc:sldMk cId="4197566930" sldId="259"/>
            <ac:spMk id="3" creationId="{FA2C2265-4CEE-C71B-4460-44AEE9ABAE32}"/>
          </ac:spMkLst>
        </pc:spChg>
        <pc:spChg chg="add mod ord">
          <ac:chgData name="Alison Murphy" userId="9ba79fcb-d62b-4ed0-b66e-b4415e918fea" providerId="ADAL" clId="{BA074B2E-23A1-4A6F-8FEF-A64BA496019B}" dt="2025-09-02T13:45:41.619" v="1"/>
          <ac:spMkLst>
            <pc:docMk/>
            <pc:sldMk cId="4197566930" sldId="259"/>
            <ac:spMk id="4" creationId="{0037CBDA-4AE1-437D-6535-07AC378380BE}"/>
          </ac:spMkLst>
        </pc:spChg>
      </pc:sldChg>
      <pc:sldChg chg="modSp mod">
        <pc:chgData name="Alison Murphy" userId="9ba79fcb-d62b-4ed0-b66e-b4415e918fea" providerId="ADAL" clId="{BA074B2E-23A1-4A6F-8FEF-A64BA496019B}" dt="2025-09-11T08:56:19.899" v="173" actId="20577"/>
        <pc:sldMkLst>
          <pc:docMk/>
          <pc:sldMk cId="3885242055" sldId="261"/>
        </pc:sldMkLst>
        <pc:spChg chg="mod">
          <ac:chgData name="Alison Murphy" userId="9ba79fcb-d62b-4ed0-b66e-b4415e918fea" providerId="ADAL" clId="{BA074B2E-23A1-4A6F-8FEF-A64BA496019B}" dt="2025-09-11T08:56:19.899" v="173" actId="20577"/>
          <ac:spMkLst>
            <pc:docMk/>
            <pc:sldMk cId="3885242055" sldId="261"/>
            <ac:spMk id="2" creationId="{18E126B6-8340-DF9C-E10E-051AB2681E47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38:26.260" v="126" actId="27636"/>
        <pc:sldMkLst>
          <pc:docMk/>
          <pc:sldMk cId="3329904787" sldId="262"/>
        </pc:sldMkLst>
        <pc:spChg chg="mod ord">
          <ac:chgData name="Alison Murphy" userId="9ba79fcb-d62b-4ed0-b66e-b4415e918fea" providerId="ADAL" clId="{BA074B2E-23A1-4A6F-8FEF-A64BA496019B}" dt="2025-09-11T08:37:34.869" v="114" actId="27636"/>
          <ac:spMkLst>
            <pc:docMk/>
            <pc:sldMk cId="3329904787" sldId="262"/>
            <ac:spMk id="2" creationId="{0705C8EE-54AD-ED11-24D5-2CA04D8CEBAF}"/>
          </ac:spMkLst>
        </pc:spChg>
        <pc:spChg chg="mod ord">
          <ac:chgData name="Alison Murphy" userId="9ba79fcb-d62b-4ed0-b66e-b4415e918fea" providerId="ADAL" clId="{BA074B2E-23A1-4A6F-8FEF-A64BA496019B}" dt="2025-09-11T08:38:26.260" v="126" actId="27636"/>
          <ac:spMkLst>
            <pc:docMk/>
            <pc:sldMk cId="3329904787" sldId="262"/>
            <ac:spMk id="3" creationId="{80BCD9CF-6C48-511A-EA79-0663CDC1BE94}"/>
          </ac:spMkLst>
        </pc:spChg>
        <pc:spChg chg="add mod ord">
          <ac:chgData name="Alison Murphy" userId="9ba79fcb-d62b-4ed0-b66e-b4415e918fea" providerId="ADAL" clId="{BA074B2E-23A1-4A6F-8FEF-A64BA496019B}" dt="2025-09-11T08:38:26.252" v="125" actId="27636"/>
          <ac:spMkLst>
            <pc:docMk/>
            <pc:sldMk cId="3329904787" sldId="262"/>
            <ac:spMk id="4" creationId="{8A2431BD-5319-EA40-417A-FB499C6D2124}"/>
          </ac:spMkLst>
        </pc:spChg>
        <pc:spChg chg="mod">
          <ac:chgData name="Alison Murphy" userId="9ba79fcb-d62b-4ed0-b66e-b4415e918fea" providerId="ADAL" clId="{BA074B2E-23A1-4A6F-8FEF-A64BA496019B}" dt="2025-09-11T08:37:49.697" v="116" actId="14100"/>
          <ac:spMkLst>
            <pc:docMk/>
            <pc:sldMk cId="3329904787" sldId="262"/>
            <ac:spMk id="5" creationId="{14C896DF-374E-6B8A-ED6A-02520BFA2D26}"/>
          </ac:spMkLst>
        </pc:spChg>
      </pc:sldChg>
      <pc:sldChg chg="addSp delSp modSp mod modClrScheme chgLayout">
        <pc:chgData name="Alison Murphy" userId="9ba79fcb-d62b-4ed0-b66e-b4415e918fea" providerId="ADAL" clId="{BA074B2E-23A1-4A6F-8FEF-A64BA496019B}" dt="2025-09-11T08:54:35.538" v="168"/>
        <pc:sldMkLst>
          <pc:docMk/>
          <pc:sldMk cId="2068191577" sldId="263"/>
        </pc:sldMkLst>
        <pc:spChg chg="mod ord">
          <ac:chgData name="Alison Murphy" userId="9ba79fcb-d62b-4ed0-b66e-b4415e918fea" providerId="ADAL" clId="{BA074B2E-23A1-4A6F-8FEF-A64BA496019B}" dt="2025-09-11T08:54:04.662" v="158" actId="700"/>
          <ac:spMkLst>
            <pc:docMk/>
            <pc:sldMk cId="2068191577" sldId="263"/>
            <ac:spMk id="2" creationId="{7CACDDE1-9C23-F3E5-93F3-1A981B0A2BD8}"/>
          </ac:spMkLst>
        </pc:spChg>
        <pc:spChg chg="mod ord">
          <ac:chgData name="Alison Murphy" userId="9ba79fcb-d62b-4ed0-b66e-b4415e918fea" providerId="ADAL" clId="{BA074B2E-23A1-4A6F-8FEF-A64BA496019B}" dt="2025-09-11T08:54:32.535" v="166" actId="27636"/>
          <ac:spMkLst>
            <pc:docMk/>
            <pc:sldMk cId="2068191577" sldId="263"/>
            <ac:spMk id="3" creationId="{24E2DDD5-A47A-C171-FDDF-E3E061CE5C0E}"/>
          </ac:spMkLst>
        </pc:spChg>
        <pc:spChg chg="add mod ord">
          <ac:chgData name="Alison Murphy" userId="9ba79fcb-d62b-4ed0-b66e-b4415e918fea" providerId="ADAL" clId="{BA074B2E-23A1-4A6F-8FEF-A64BA496019B}" dt="2025-09-11T08:54:32.518" v="165" actId="27636"/>
          <ac:spMkLst>
            <pc:docMk/>
            <pc:sldMk cId="2068191577" sldId="263"/>
            <ac:spMk id="4" creationId="{4FE988A0-D27D-FB5A-5D26-2882C616A806}"/>
          </ac:spMkLst>
        </pc:spChg>
        <pc:spChg chg="add del mod">
          <ac:chgData name="Alison Murphy" userId="9ba79fcb-d62b-4ed0-b66e-b4415e918fea" providerId="ADAL" clId="{BA074B2E-23A1-4A6F-8FEF-A64BA496019B}" dt="2025-09-11T08:53:43.808" v="156" actId="22"/>
          <ac:spMkLst>
            <pc:docMk/>
            <pc:sldMk cId="2068191577" sldId="263"/>
            <ac:spMk id="6" creationId="{B9C1CA23-D3DA-F945-3BEE-E134DD798917}"/>
          </ac:spMkLst>
        </pc:spChg>
        <pc:spChg chg="add del mod">
          <ac:chgData name="Alison Murphy" userId="9ba79fcb-d62b-4ed0-b66e-b4415e918fea" providerId="ADAL" clId="{BA074B2E-23A1-4A6F-8FEF-A64BA496019B}" dt="2025-09-11T08:54:35.538" v="168"/>
          <ac:spMkLst>
            <pc:docMk/>
            <pc:sldMk cId="2068191577" sldId="263"/>
            <ac:spMk id="8" creationId="{C66F6616-45C1-14F3-6AE4-4F450C05732F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54:56.734" v="169"/>
        <pc:sldMkLst>
          <pc:docMk/>
          <pc:sldMk cId="393841252" sldId="264"/>
        </pc:sldMkLst>
        <pc:spChg chg="mod ord">
          <ac:chgData name="Alison Murphy" userId="9ba79fcb-d62b-4ed0-b66e-b4415e918fea" providerId="ADAL" clId="{BA074B2E-23A1-4A6F-8FEF-A64BA496019B}" dt="2025-09-11T08:40:15.174" v="142" actId="27636"/>
          <ac:spMkLst>
            <pc:docMk/>
            <pc:sldMk cId="393841252" sldId="264"/>
            <ac:spMk id="2" creationId="{0FE39574-2598-914F-9431-34B603EEE0E2}"/>
          </ac:spMkLst>
        </pc:spChg>
        <pc:spChg chg="mod ord">
          <ac:chgData name="Alison Murphy" userId="9ba79fcb-d62b-4ed0-b66e-b4415e918fea" providerId="ADAL" clId="{BA074B2E-23A1-4A6F-8FEF-A64BA496019B}" dt="2025-09-11T08:54:56.734" v="169"/>
          <ac:spMkLst>
            <pc:docMk/>
            <pc:sldMk cId="393841252" sldId="264"/>
            <ac:spMk id="3" creationId="{404ED1F6-F654-1DDB-741B-9449FE68B724}"/>
          </ac:spMkLst>
        </pc:spChg>
        <pc:spChg chg="add mod ord">
          <ac:chgData name="Alison Murphy" userId="9ba79fcb-d62b-4ed0-b66e-b4415e918fea" providerId="ADAL" clId="{BA074B2E-23A1-4A6F-8FEF-A64BA496019B}" dt="2025-09-02T13:47:34.483" v="28"/>
          <ac:spMkLst>
            <pc:docMk/>
            <pc:sldMk cId="393841252" sldId="264"/>
            <ac:spMk id="4" creationId="{EC76B2DC-B1AB-25FE-E9FB-B54B659980AB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55:29.225" v="170"/>
        <pc:sldMkLst>
          <pc:docMk/>
          <pc:sldMk cId="291086495" sldId="266"/>
        </pc:sldMkLst>
        <pc:spChg chg="mod ord">
          <ac:chgData name="Alison Murphy" userId="9ba79fcb-d62b-4ed0-b66e-b4415e918fea" providerId="ADAL" clId="{BA074B2E-23A1-4A6F-8FEF-A64BA496019B}" dt="2025-09-11T08:40:22.946" v="145" actId="27636"/>
          <ac:spMkLst>
            <pc:docMk/>
            <pc:sldMk cId="291086495" sldId="266"/>
            <ac:spMk id="2" creationId="{7CC0AC03-F6DA-AA06-CF01-DBB5C1B3D148}"/>
          </ac:spMkLst>
        </pc:spChg>
        <pc:spChg chg="mod ord">
          <ac:chgData name="Alison Murphy" userId="9ba79fcb-d62b-4ed0-b66e-b4415e918fea" providerId="ADAL" clId="{BA074B2E-23A1-4A6F-8FEF-A64BA496019B}" dt="2025-09-11T08:55:29.225" v="170"/>
          <ac:spMkLst>
            <pc:docMk/>
            <pc:sldMk cId="291086495" sldId="266"/>
            <ac:spMk id="3" creationId="{A03E715E-EC85-8CF3-C989-812FA8E479C5}"/>
          </ac:spMkLst>
        </pc:spChg>
        <pc:spChg chg="add mod ord">
          <ac:chgData name="Alison Murphy" userId="9ba79fcb-d62b-4ed0-b66e-b4415e918fea" providerId="ADAL" clId="{BA074B2E-23A1-4A6F-8FEF-A64BA496019B}" dt="2025-09-02T13:47:57.127" v="32" actId="27636"/>
          <ac:spMkLst>
            <pc:docMk/>
            <pc:sldMk cId="291086495" sldId="266"/>
            <ac:spMk id="4" creationId="{C28E8F21-2E4A-5E43-1BA1-12BF5B2FB022}"/>
          </ac:spMkLst>
        </pc:spChg>
      </pc:sldChg>
      <pc:sldChg chg="addSp modSp mod modClrScheme chgLayout">
        <pc:chgData name="Alison Murphy" userId="9ba79fcb-d62b-4ed0-b66e-b4415e918fea" providerId="ADAL" clId="{BA074B2E-23A1-4A6F-8FEF-A64BA496019B}" dt="2025-09-11T08:55:51.121" v="171"/>
        <pc:sldMkLst>
          <pc:docMk/>
          <pc:sldMk cId="653905473" sldId="267"/>
        </pc:sldMkLst>
        <pc:spChg chg="mod ord">
          <ac:chgData name="Alison Murphy" userId="9ba79fcb-d62b-4ed0-b66e-b4415e918fea" providerId="ADAL" clId="{BA074B2E-23A1-4A6F-8FEF-A64BA496019B}" dt="2025-09-11T08:40:36.230" v="148" actId="27636"/>
          <ac:spMkLst>
            <pc:docMk/>
            <pc:sldMk cId="653905473" sldId="267"/>
            <ac:spMk id="2" creationId="{64298363-1D2B-1DE2-2977-CFF1768494B6}"/>
          </ac:spMkLst>
        </pc:spChg>
        <pc:spChg chg="mod ord">
          <ac:chgData name="Alison Murphy" userId="9ba79fcb-d62b-4ed0-b66e-b4415e918fea" providerId="ADAL" clId="{BA074B2E-23A1-4A6F-8FEF-A64BA496019B}" dt="2025-09-11T08:55:51.121" v="171"/>
          <ac:spMkLst>
            <pc:docMk/>
            <pc:sldMk cId="653905473" sldId="267"/>
            <ac:spMk id="3" creationId="{C5233AD7-905C-2A6A-9BFE-D030158C973E}"/>
          </ac:spMkLst>
        </pc:spChg>
        <pc:spChg chg="add mod ord">
          <ac:chgData name="Alison Murphy" userId="9ba79fcb-d62b-4ed0-b66e-b4415e918fea" providerId="ADAL" clId="{BA074B2E-23A1-4A6F-8FEF-A64BA496019B}" dt="2025-09-02T13:48:27.854" v="37" actId="27636"/>
          <ac:spMkLst>
            <pc:docMk/>
            <pc:sldMk cId="653905473" sldId="267"/>
            <ac:spMk id="4" creationId="{18810DCC-316E-5F53-1CF1-2AFA4D5A0BFB}"/>
          </ac:spMkLst>
        </pc:spChg>
      </pc:sldChg>
      <pc:sldChg chg="addSp delSp modSp new mod modClrScheme chgLayout">
        <pc:chgData name="Alison Murphy" userId="9ba79fcb-d62b-4ed0-b66e-b4415e918fea" providerId="ADAL" clId="{BA074B2E-23A1-4A6F-8FEF-A64BA496019B}" dt="2025-09-11T08:57:07.730" v="176" actId="20577"/>
        <pc:sldMkLst>
          <pc:docMk/>
          <pc:sldMk cId="3003630869" sldId="268"/>
        </pc:sldMkLst>
        <pc:spChg chg="add mod ord">
          <ac:chgData name="Alison Murphy" userId="9ba79fcb-d62b-4ed0-b66e-b4415e918fea" providerId="ADAL" clId="{BA074B2E-23A1-4A6F-8FEF-A64BA496019B}" dt="2025-09-11T08:57:07.730" v="176" actId="20577"/>
          <ac:spMkLst>
            <pc:docMk/>
            <pc:sldMk cId="3003630869" sldId="268"/>
            <ac:spMk id="4" creationId="{BF4CDD77-D0CC-EEF7-B0F0-31A7C5F67CF3}"/>
          </ac:spMkLst>
        </pc:spChg>
        <pc:spChg chg="add mod ord">
          <ac:chgData name="Alison Murphy" userId="9ba79fcb-d62b-4ed0-b66e-b4415e918fea" providerId="ADAL" clId="{BA074B2E-23A1-4A6F-8FEF-A64BA496019B}" dt="2025-09-11T08:56:41.519" v="174"/>
          <ac:spMkLst>
            <pc:docMk/>
            <pc:sldMk cId="3003630869" sldId="268"/>
            <ac:spMk id="5" creationId="{BDD95BA6-B2C3-3D2D-FAF7-2865F7C88577}"/>
          </ac:spMkLst>
        </pc:spChg>
        <pc:spChg chg="add mod ord">
          <ac:chgData name="Alison Murphy" userId="9ba79fcb-d62b-4ed0-b66e-b4415e918fea" providerId="ADAL" clId="{BA074B2E-23A1-4A6F-8FEF-A64BA496019B}" dt="2025-09-02T13:50:05.280" v="83" actId="20577"/>
          <ac:spMkLst>
            <pc:docMk/>
            <pc:sldMk cId="3003630869" sldId="268"/>
            <ac:spMk id="6" creationId="{83BD93E6-8715-8FB6-1ED6-69BA572D94F6}"/>
          </ac:spMkLst>
        </pc:spChg>
      </pc:sldChg>
      <pc:sldChg chg="modSp new mod">
        <pc:chgData name="Alison Murphy" userId="9ba79fcb-d62b-4ed0-b66e-b4415e918fea" providerId="ADAL" clId="{BA074B2E-23A1-4A6F-8FEF-A64BA496019B}" dt="2025-09-11T08:57:41.052" v="178" actId="20577"/>
        <pc:sldMkLst>
          <pc:docMk/>
          <pc:sldMk cId="2525740781" sldId="269"/>
        </pc:sldMkLst>
        <pc:spChg chg="mod">
          <ac:chgData name="Alison Murphy" userId="9ba79fcb-d62b-4ed0-b66e-b4415e918fea" providerId="ADAL" clId="{BA074B2E-23A1-4A6F-8FEF-A64BA496019B}" dt="2025-09-11T08:57:41.052" v="178" actId="20577"/>
          <ac:spMkLst>
            <pc:docMk/>
            <pc:sldMk cId="2525740781" sldId="269"/>
            <ac:spMk id="2" creationId="{2CC556C8-4150-60E2-512F-072652C4F20E}"/>
          </ac:spMkLst>
        </pc:spChg>
      </pc:sldChg>
      <pc:sldChg chg="add">
        <pc:chgData name="Alison Murphy" userId="9ba79fcb-d62b-4ed0-b66e-b4415e918fea" providerId="ADAL" clId="{BA074B2E-23A1-4A6F-8FEF-A64BA496019B}" dt="2025-09-11T08:34:49.316" v="106"/>
        <pc:sldMkLst>
          <pc:docMk/>
          <pc:sldMk cId="317210977" sldId="270"/>
        </pc:sldMkLst>
      </pc:sldChg>
      <pc:sldChg chg="delSp add setBg delDesignElem">
        <pc:chgData name="Alison Murphy" userId="9ba79fcb-d62b-4ed0-b66e-b4415e918fea" providerId="ADAL" clId="{BA074B2E-23A1-4A6F-8FEF-A64BA496019B}" dt="2025-09-11T08:36:09.552" v="112"/>
        <pc:sldMkLst>
          <pc:docMk/>
          <pc:sldMk cId="1606895082" sldId="271"/>
        </pc:sldMkLst>
        <pc:spChg chg="del">
          <ac:chgData name="Alison Murphy" userId="9ba79fcb-d62b-4ed0-b66e-b4415e918fea" providerId="ADAL" clId="{BA074B2E-23A1-4A6F-8FEF-A64BA496019B}" dt="2025-09-11T08:36:09.552" v="112"/>
          <ac:spMkLst>
            <pc:docMk/>
            <pc:sldMk cId="1606895082" sldId="271"/>
            <ac:spMk id="12" creationId="{19F9BF86-FE94-4517-B97D-026C7515E589}"/>
          </ac:spMkLst>
        </pc:spChg>
        <pc:cxnChg chg="del">
          <ac:chgData name="Alison Murphy" userId="9ba79fcb-d62b-4ed0-b66e-b4415e918fea" providerId="ADAL" clId="{BA074B2E-23A1-4A6F-8FEF-A64BA496019B}" dt="2025-09-11T08:36:09.552" v="112"/>
          <ac:cxnSpMkLst>
            <pc:docMk/>
            <pc:sldMk cId="1606895082" sldId="271"/>
            <ac:cxnSpMk id="10" creationId="{118E06E4-607B-144B-382B-AD3D06B1EE8C}"/>
          </ac:cxnSpMkLst>
        </pc:cxnChg>
        <pc:cxnChg chg="del">
          <ac:chgData name="Alison Murphy" userId="9ba79fcb-d62b-4ed0-b66e-b4415e918fea" providerId="ADAL" clId="{BA074B2E-23A1-4A6F-8FEF-A64BA496019B}" dt="2025-09-11T08:36:09.552" v="112"/>
          <ac:cxnSpMkLst>
            <pc:docMk/>
            <pc:sldMk cId="1606895082" sldId="271"/>
            <ac:cxnSpMk id="14" creationId="{87534CB3-4CA5-DDD2-D519-C4A714A689D2}"/>
          </ac:cxnSpMkLst>
        </pc:cxnChg>
      </pc:sldChg>
    </pc:docChg>
  </pc:docChgLst>
  <pc:docChgLst>
    <pc:chgData name="Alison Murphy" userId="9ba79fcb-d62b-4ed0-b66e-b4415e918fea" providerId="ADAL" clId="{D4B7857F-F7CB-4260-AB2E-3F831CFC6BEE}"/>
    <pc:docChg chg="undo custSel addSld modSld sldOrd">
      <pc:chgData name="Alison Murphy" userId="9ba79fcb-d62b-4ed0-b66e-b4415e918fea" providerId="ADAL" clId="{D4B7857F-F7CB-4260-AB2E-3F831CFC6BEE}" dt="2025-08-19T11:03:00.915" v="244"/>
      <pc:docMkLst>
        <pc:docMk/>
      </pc:docMkLst>
      <pc:sldChg chg="modSp mod">
        <pc:chgData name="Alison Murphy" userId="9ba79fcb-d62b-4ed0-b66e-b4415e918fea" providerId="ADAL" clId="{D4B7857F-F7CB-4260-AB2E-3F831CFC6BEE}" dt="2025-08-14T13:17:56.730" v="12"/>
        <pc:sldMkLst>
          <pc:docMk/>
          <pc:sldMk cId="550987233" sldId="258"/>
        </pc:sldMkLst>
        <pc:spChg chg="mod">
          <ac:chgData name="Alison Murphy" userId="9ba79fcb-d62b-4ed0-b66e-b4415e918fea" providerId="ADAL" clId="{D4B7857F-F7CB-4260-AB2E-3F831CFC6BEE}" dt="2025-08-14T13:17:56.730" v="12"/>
          <ac:spMkLst>
            <pc:docMk/>
            <pc:sldMk cId="550987233" sldId="258"/>
            <ac:spMk id="3" creationId="{E8633FC8-BD50-B5C2-5418-7651CC03B43D}"/>
          </ac:spMkLst>
        </pc:spChg>
      </pc:sldChg>
      <pc:sldChg chg="modSp mod">
        <pc:chgData name="Alison Murphy" userId="9ba79fcb-d62b-4ed0-b66e-b4415e918fea" providerId="ADAL" clId="{D4B7857F-F7CB-4260-AB2E-3F831CFC6BEE}" dt="2025-08-14T12:35:29.118" v="0" actId="6549"/>
        <pc:sldMkLst>
          <pc:docMk/>
          <pc:sldMk cId="4197566930" sldId="259"/>
        </pc:sldMkLst>
        <pc:spChg chg="mod">
          <ac:chgData name="Alison Murphy" userId="9ba79fcb-d62b-4ed0-b66e-b4415e918fea" providerId="ADAL" clId="{D4B7857F-F7CB-4260-AB2E-3F831CFC6BEE}" dt="2025-08-14T12:35:29.118" v="0" actId="6549"/>
          <ac:spMkLst>
            <pc:docMk/>
            <pc:sldMk cId="4197566930" sldId="259"/>
            <ac:spMk id="3" creationId="{FA2C2265-4CEE-C71B-4460-44AEE9ABAE32}"/>
          </ac:spMkLst>
        </pc:spChg>
      </pc:sldChg>
      <pc:sldChg chg="addSp delSp modSp mod setBg">
        <pc:chgData name="Alison Murphy" userId="9ba79fcb-d62b-4ed0-b66e-b4415e918fea" providerId="ADAL" clId="{D4B7857F-F7CB-4260-AB2E-3F831CFC6BEE}" dt="2025-08-14T13:30:47.782" v="21" actId="962"/>
        <pc:sldMkLst>
          <pc:docMk/>
          <pc:sldMk cId="3882272217" sldId="260"/>
        </pc:sldMkLst>
        <pc:spChg chg="mod">
          <ac:chgData name="Alison Murphy" userId="9ba79fcb-d62b-4ed0-b66e-b4415e918fea" providerId="ADAL" clId="{D4B7857F-F7CB-4260-AB2E-3F831CFC6BEE}" dt="2025-08-14T13:30:45.268" v="19" actId="26606"/>
          <ac:spMkLst>
            <pc:docMk/>
            <pc:sldMk cId="3882272217" sldId="260"/>
            <ac:spMk id="2" creationId="{3080829B-2470-898F-CC76-0F1D1EEA24F7}"/>
          </ac:spMkLst>
        </pc:spChg>
        <pc:spChg chg="add">
          <ac:chgData name="Alison Murphy" userId="9ba79fcb-d62b-4ed0-b66e-b4415e918fea" providerId="ADAL" clId="{D4B7857F-F7CB-4260-AB2E-3F831CFC6BEE}" dt="2025-08-14T13:30:45.268" v="19" actId="26606"/>
          <ac:spMkLst>
            <pc:docMk/>
            <pc:sldMk cId="3882272217" sldId="260"/>
            <ac:spMk id="12" creationId="{19F9BF86-FE94-4517-B97D-026C7515E589}"/>
          </ac:spMkLst>
        </pc:spChg>
        <pc:picChg chg="add mod">
          <ac:chgData name="Alison Murphy" userId="9ba79fcb-d62b-4ed0-b66e-b4415e918fea" providerId="ADAL" clId="{D4B7857F-F7CB-4260-AB2E-3F831CFC6BEE}" dt="2025-08-14T13:30:47.782" v="21" actId="962"/>
          <ac:picMkLst>
            <pc:docMk/>
            <pc:sldMk cId="3882272217" sldId="260"/>
            <ac:picMk id="5" creationId="{B7EF5156-9C25-155F-B72B-ECEA0A8E950B}"/>
          </ac:picMkLst>
        </pc:picChg>
        <pc:cxnChg chg="add">
          <ac:chgData name="Alison Murphy" userId="9ba79fcb-d62b-4ed0-b66e-b4415e918fea" providerId="ADAL" clId="{D4B7857F-F7CB-4260-AB2E-3F831CFC6BEE}" dt="2025-08-14T13:30:45.268" v="19" actId="26606"/>
          <ac:cxnSpMkLst>
            <pc:docMk/>
            <pc:sldMk cId="3882272217" sldId="260"/>
            <ac:cxnSpMk id="10" creationId="{118E06E4-607B-144B-382B-AD3D06B1EE8C}"/>
          </ac:cxnSpMkLst>
        </pc:cxnChg>
        <pc:cxnChg chg="add">
          <ac:chgData name="Alison Murphy" userId="9ba79fcb-d62b-4ed0-b66e-b4415e918fea" providerId="ADAL" clId="{D4B7857F-F7CB-4260-AB2E-3F831CFC6BEE}" dt="2025-08-14T13:30:45.268" v="19" actId="26606"/>
          <ac:cxnSpMkLst>
            <pc:docMk/>
            <pc:sldMk cId="3882272217" sldId="260"/>
            <ac:cxnSpMk id="14" creationId="{87534CB3-4CA5-DDD2-D519-C4A714A689D2}"/>
          </ac:cxnSpMkLst>
        </pc:cxnChg>
      </pc:sldChg>
      <pc:sldChg chg="modSp mod">
        <pc:chgData name="Alison Murphy" userId="9ba79fcb-d62b-4ed0-b66e-b4415e918fea" providerId="ADAL" clId="{D4B7857F-F7CB-4260-AB2E-3F831CFC6BEE}" dt="2025-08-19T11:03:00.915" v="244"/>
        <pc:sldMkLst>
          <pc:docMk/>
          <pc:sldMk cId="3885242055" sldId="261"/>
        </pc:sldMkLst>
        <pc:spChg chg="mod">
          <ac:chgData name="Alison Murphy" userId="9ba79fcb-d62b-4ed0-b66e-b4415e918fea" providerId="ADAL" clId="{D4B7857F-F7CB-4260-AB2E-3F831CFC6BEE}" dt="2025-08-14T13:46:22.322" v="70" actId="20577"/>
          <ac:spMkLst>
            <pc:docMk/>
            <pc:sldMk cId="3885242055" sldId="261"/>
            <ac:spMk id="2" creationId="{18E126B6-8340-DF9C-E10E-051AB2681E47}"/>
          </ac:spMkLst>
        </pc:spChg>
        <pc:spChg chg="mod">
          <ac:chgData name="Alison Murphy" userId="9ba79fcb-d62b-4ed0-b66e-b4415e918fea" providerId="ADAL" clId="{D4B7857F-F7CB-4260-AB2E-3F831CFC6BEE}" dt="2025-08-19T11:03:00.915" v="244"/>
          <ac:spMkLst>
            <pc:docMk/>
            <pc:sldMk cId="3885242055" sldId="261"/>
            <ac:spMk id="3" creationId="{7FEFE3A1-FAFE-7CCF-0DD1-9892D63CD63D}"/>
          </ac:spMkLst>
        </pc:spChg>
      </pc:sldChg>
      <pc:sldChg chg="addSp delSp modSp mod">
        <pc:chgData name="Alison Murphy" userId="9ba79fcb-d62b-4ed0-b66e-b4415e918fea" providerId="ADAL" clId="{D4B7857F-F7CB-4260-AB2E-3F831CFC6BEE}" dt="2025-08-19T10:35:19.020" v="213" actId="207"/>
        <pc:sldMkLst>
          <pc:docMk/>
          <pc:sldMk cId="3329904787" sldId="262"/>
        </pc:sldMkLst>
        <pc:spChg chg="mod">
          <ac:chgData name="Alison Murphy" userId="9ba79fcb-d62b-4ed0-b66e-b4415e918fea" providerId="ADAL" clId="{D4B7857F-F7CB-4260-AB2E-3F831CFC6BEE}" dt="2025-08-14T13:43:39.074" v="55" actId="20577"/>
          <ac:spMkLst>
            <pc:docMk/>
            <pc:sldMk cId="3329904787" sldId="262"/>
            <ac:spMk id="2" creationId="{0705C8EE-54AD-ED11-24D5-2CA04D8CEBAF}"/>
          </ac:spMkLst>
        </pc:spChg>
        <pc:spChg chg="mod">
          <ac:chgData name="Alison Murphy" userId="9ba79fcb-d62b-4ed0-b66e-b4415e918fea" providerId="ADAL" clId="{D4B7857F-F7CB-4260-AB2E-3F831CFC6BEE}" dt="2025-08-19T10:35:19.020" v="213" actId="207"/>
          <ac:spMkLst>
            <pc:docMk/>
            <pc:sldMk cId="3329904787" sldId="262"/>
            <ac:spMk id="3" creationId="{80BCD9CF-6C48-511A-EA79-0663CDC1BE94}"/>
          </ac:spMkLst>
        </pc:spChg>
        <pc:spChg chg="add mod">
          <ac:chgData name="Alison Murphy" userId="9ba79fcb-d62b-4ed0-b66e-b4415e918fea" providerId="ADAL" clId="{D4B7857F-F7CB-4260-AB2E-3F831CFC6BEE}" dt="2025-08-19T10:31:51.853" v="161" actId="14100"/>
          <ac:spMkLst>
            <pc:docMk/>
            <pc:sldMk cId="3329904787" sldId="262"/>
            <ac:spMk id="5" creationId="{14C896DF-374E-6B8A-ED6A-02520BFA2D26}"/>
          </ac:spMkLst>
        </pc:spChg>
      </pc:sldChg>
      <pc:sldChg chg="modSp mod">
        <pc:chgData name="Alison Murphy" userId="9ba79fcb-d62b-4ed0-b66e-b4415e918fea" providerId="ADAL" clId="{D4B7857F-F7CB-4260-AB2E-3F831CFC6BEE}" dt="2025-08-19T10:35:34.067" v="215" actId="207"/>
        <pc:sldMkLst>
          <pc:docMk/>
          <pc:sldMk cId="2068191577" sldId="263"/>
        </pc:sldMkLst>
        <pc:spChg chg="mod">
          <ac:chgData name="Alison Murphy" userId="9ba79fcb-d62b-4ed0-b66e-b4415e918fea" providerId="ADAL" clId="{D4B7857F-F7CB-4260-AB2E-3F831CFC6BEE}" dt="2025-08-19T10:32:22.665" v="204" actId="20577"/>
          <ac:spMkLst>
            <pc:docMk/>
            <pc:sldMk cId="2068191577" sldId="263"/>
            <ac:spMk id="2" creationId="{7CACDDE1-9C23-F3E5-93F3-1A981B0A2BD8}"/>
          </ac:spMkLst>
        </pc:spChg>
        <pc:spChg chg="mod">
          <ac:chgData name="Alison Murphy" userId="9ba79fcb-d62b-4ed0-b66e-b4415e918fea" providerId="ADAL" clId="{D4B7857F-F7CB-4260-AB2E-3F831CFC6BEE}" dt="2025-08-19T10:35:34.067" v="215" actId="207"/>
          <ac:spMkLst>
            <pc:docMk/>
            <pc:sldMk cId="2068191577" sldId="263"/>
            <ac:spMk id="3" creationId="{24E2DDD5-A47A-C171-FDDF-E3E061CE5C0E}"/>
          </ac:spMkLst>
        </pc:spChg>
      </pc:sldChg>
      <pc:sldChg chg="modSp mod">
        <pc:chgData name="Alison Murphy" userId="9ba79fcb-d62b-4ed0-b66e-b4415e918fea" providerId="ADAL" clId="{D4B7857F-F7CB-4260-AB2E-3F831CFC6BEE}" dt="2025-08-19T10:36:04.861" v="220"/>
        <pc:sldMkLst>
          <pc:docMk/>
          <pc:sldMk cId="393841252" sldId="264"/>
        </pc:sldMkLst>
        <pc:spChg chg="mod">
          <ac:chgData name="Alison Murphy" userId="9ba79fcb-d62b-4ed0-b66e-b4415e918fea" providerId="ADAL" clId="{D4B7857F-F7CB-4260-AB2E-3F831CFC6BEE}" dt="2025-08-19T10:36:04.861" v="220"/>
          <ac:spMkLst>
            <pc:docMk/>
            <pc:sldMk cId="393841252" sldId="264"/>
            <ac:spMk id="2" creationId="{0FE39574-2598-914F-9431-34B603EEE0E2}"/>
          </ac:spMkLst>
        </pc:spChg>
        <pc:spChg chg="mod">
          <ac:chgData name="Alison Murphy" userId="9ba79fcb-d62b-4ed0-b66e-b4415e918fea" providerId="ADAL" clId="{D4B7857F-F7CB-4260-AB2E-3F831CFC6BEE}" dt="2025-08-19T10:35:51.872" v="219" actId="207"/>
          <ac:spMkLst>
            <pc:docMk/>
            <pc:sldMk cId="393841252" sldId="264"/>
            <ac:spMk id="3" creationId="{404ED1F6-F654-1DDB-741B-9449FE68B724}"/>
          </ac:spMkLst>
        </pc:spChg>
      </pc:sldChg>
      <pc:sldChg chg="addSp delSp modSp mod">
        <pc:chgData name="Alison Murphy" userId="9ba79fcb-d62b-4ed0-b66e-b4415e918fea" providerId="ADAL" clId="{D4B7857F-F7CB-4260-AB2E-3F831CFC6BEE}" dt="2025-08-14T13:22:20.857" v="15" actId="962"/>
        <pc:sldMkLst>
          <pc:docMk/>
          <pc:sldMk cId="1431764997" sldId="265"/>
        </pc:sldMkLst>
        <pc:spChg chg="mod">
          <ac:chgData name="Alison Murphy" userId="9ba79fcb-d62b-4ed0-b66e-b4415e918fea" providerId="ADAL" clId="{D4B7857F-F7CB-4260-AB2E-3F831CFC6BEE}" dt="2025-08-14T12:35:51.423" v="8" actId="20577"/>
          <ac:spMkLst>
            <pc:docMk/>
            <pc:sldMk cId="1431764997" sldId="265"/>
            <ac:spMk id="2" creationId="{3A6F7A8C-8F13-B53F-CB25-34A9931A4095}"/>
          </ac:spMkLst>
        </pc:spChg>
        <pc:picChg chg="add mod">
          <ac:chgData name="Alison Murphy" userId="9ba79fcb-d62b-4ed0-b66e-b4415e918fea" providerId="ADAL" clId="{D4B7857F-F7CB-4260-AB2E-3F831CFC6BEE}" dt="2025-08-14T13:22:20.857" v="15" actId="962"/>
          <ac:picMkLst>
            <pc:docMk/>
            <pc:sldMk cId="1431764997" sldId="265"/>
            <ac:picMk id="5" creationId="{0994A4A7-B855-9784-45C9-8FEE9C9DD3F8}"/>
          </ac:picMkLst>
        </pc:picChg>
      </pc:sldChg>
      <pc:sldChg chg="modSp new mod">
        <pc:chgData name="Alison Murphy" userId="9ba79fcb-d62b-4ed0-b66e-b4415e918fea" providerId="ADAL" clId="{D4B7857F-F7CB-4260-AB2E-3F831CFC6BEE}" dt="2025-08-19T10:37:14.008" v="231" actId="207"/>
        <pc:sldMkLst>
          <pc:docMk/>
          <pc:sldMk cId="291086495" sldId="266"/>
        </pc:sldMkLst>
        <pc:spChg chg="mod">
          <ac:chgData name="Alison Murphy" userId="9ba79fcb-d62b-4ed0-b66e-b4415e918fea" providerId="ADAL" clId="{D4B7857F-F7CB-4260-AB2E-3F831CFC6BEE}" dt="2025-08-19T10:36:11.604" v="222"/>
          <ac:spMkLst>
            <pc:docMk/>
            <pc:sldMk cId="291086495" sldId="266"/>
            <ac:spMk id="2" creationId="{7CC0AC03-F6DA-AA06-CF01-DBB5C1B3D148}"/>
          </ac:spMkLst>
        </pc:spChg>
        <pc:spChg chg="mod">
          <ac:chgData name="Alison Murphy" userId="9ba79fcb-d62b-4ed0-b66e-b4415e918fea" providerId="ADAL" clId="{D4B7857F-F7CB-4260-AB2E-3F831CFC6BEE}" dt="2025-08-19T10:37:14.008" v="231" actId="207"/>
          <ac:spMkLst>
            <pc:docMk/>
            <pc:sldMk cId="291086495" sldId="266"/>
            <ac:spMk id="3" creationId="{A03E715E-EC85-8CF3-C989-812FA8E479C5}"/>
          </ac:spMkLst>
        </pc:spChg>
      </pc:sldChg>
      <pc:sldChg chg="modSp new mod ord">
        <pc:chgData name="Alison Murphy" userId="9ba79fcb-d62b-4ed0-b66e-b4415e918fea" providerId="ADAL" clId="{D4B7857F-F7CB-4260-AB2E-3F831CFC6BEE}" dt="2025-08-19T10:38:39.258" v="242" actId="207"/>
        <pc:sldMkLst>
          <pc:docMk/>
          <pc:sldMk cId="653905473" sldId="267"/>
        </pc:sldMkLst>
        <pc:spChg chg="mod">
          <ac:chgData name="Alison Murphy" userId="9ba79fcb-d62b-4ed0-b66e-b4415e918fea" providerId="ADAL" clId="{D4B7857F-F7CB-4260-AB2E-3F831CFC6BEE}" dt="2025-08-19T10:37:45.595" v="235"/>
          <ac:spMkLst>
            <pc:docMk/>
            <pc:sldMk cId="653905473" sldId="267"/>
            <ac:spMk id="2" creationId="{64298363-1D2B-1DE2-2977-CFF1768494B6}"/>
          </ac:spMkLst>
        </pc:spChg>
        <pc:spChg chg="mod">
          <ac:chgData name="Alison Murphy" userId="9ba79fcb-d62b-4ed0-b66e-b4415e918fea" providerId="ADAL" clId="{D4B7857F-F7CB-4260-AB2E-3F831CFC6BEE}" dt="2025-08-19T10:38:39.258" v="242" actId="207"/>
          <ac:spMkLst>
            <pc:docMk/>
            <pc:sldMk cId="653905473" sldId="267"/>
            <ac:spMk id="3" creationId="{C5233AD7-905C-2A6A-9BFE-D030158C97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940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521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235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52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9/11/2025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55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9/11/2025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651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25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063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048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868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1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528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ly.com/guides/concept-map-for-research/" TargetMode="External"/><Relationship Id="rId2" Type="http://schemas.openxmlformats.org/officeDocument/2006/relationships/hyperlink" Target="https://www.imperial.ac.uk/education-research/evaluation/what-can-i-evaluate/learning-and-understanding/conceptual-understand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itmind.com/research-concept-map.html" TargetMode="External"/><Relationship Id="rId5" Type="http://schemas.openxmlformats.org/officeDocument/2006/relationships/hyperlink" Target="https://eikipub.com/index.php/learning-resources/what-is-a-concept-map-and-how-to-use-it-in-research" TargetMode="External"/><Relationship Id="rId4" Type="http://schemas.openxmlformats.org/officeDocument/2006/relationships/hyperlink" Target="https://atlasti.com/research-hub/concept-mapping-research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D024F-A47C-A922-A95F-BC19F6C61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7528" y="532016"/>
            <a:ext cx="4100290" cy="298703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200" dirty="0"/>
              <a:t>Defnyddio mapio cysyniadol fel offer ar gyfer cynnal ymchwil </a:t>
            </a:r>
            <a:br>
              <a:rPr lang="cy-GB" sz="3200" dirty="0"/>
            </a:br>
            <a:r>
              <a:rPr lang="en-GB" sz="3200" dirty="0"/>
              <a:t>Using concept mapping as a tool for conducting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338319-C52F-5B78-BE45-CAE72B7EB5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cy-GB" sz="1600" dirty="0"/>
              <a:t>Dylunio a Rheoli Ymchwil ar gyfer arfer Proffesiynol </a:t>
            </a:r>
            <a:r>
              <a:rPr lang="en-GB" sz="1500" b="1" dirty="0"/>
              <a:t>Research Design &amp; Management for Professional Practice </a:t>
            </a:r>
            <a:r>
              <a:rPr lang="en-GB" sz="1500" dirty="0">
                <a:solidFill>
                  <a:srgbClr val="FF0000"/>
                </a:solidFill>
              </a:rPr>
              <a:t>ECCP7004</a:t>
            </a:r>
          </a:p>
          <a:p>
            <a:pPr>
              <a:lnSpc>
                <a:spcPct val="120000"/>
              </a:lnSpc>
            </a:pPr>
            <a:endParaRPr lang="en-GB" sz="1500" dirty="0"/>
          </a:p>
        </p:txBody>
      </p:sp>
      <p:pic>
        <p:nvPicPr>
          <p:cNvPr id="18" name="Picture 17" descr="Pins pinned on a white surface and connecting a black thread">
            <a:extLst>
              <a:ext uri="{FF2B5EF4-FFF2-40B4-BE49-F238E27FC236}">
                <a16:creationId xmlns:a16="http://schemas.microsoft.com/office/drawing/2014/main" id="{276832B2-998E-6271-136C-F5C726051C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2" r="31655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270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55CB8-2970-F2E8-82ED-D9B15D853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Mapiau cysyniadol ac ymchwil/</a:t>
            </a:r>
            <a:r>
              <a:rPr lang="en-GB" dirty="0"/>
              <a:t>Concept maps and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C2265-4CEE-C71B-4460-44AEE9ABAE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defnyddio map cysyniadol ar gyfer cynllunio ymchwil yn ffordd i drefnu’ch syniadau’n weledol, egluro perthnasoedd rhwng cysyniadau, a symleiddio’ch proses ymchwil gyfan.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37CBDA-4AE1-437D-6535-07AC378380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Using a concept map for research planning is a way to visually organize your ideas, clarify relationships between concepts, and streamline your entire research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566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4A68F-0776-9F4A-134E-51EF4356F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Beth yw map cysyniadol mewn ymchwil?</a:t>
            </a:r>
            <a:r>
              <a:rPr lang="en-GB" dirty="0"/>
              <a:t>What is a concept map in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2C3B2-B8BB-0240-3BA9-2BB033B266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/>
              <a:t>Mae map cysyniadol yn ddiagram sy’n cynrychioli’r berthnasoedd rhwng syniadau ac ymchwil yn weledol. Mewn ymchwil mae’n eich helpu i:</a:t>
            </a:r>
          </a:p>
          <a:p>
            <a:r>
              <a:rPr lang="cy-GB" dirty="0"/>
              <a:t>Drefnu meddyliau a themâu </a:t>
            </a:r>
          </a:p>
          <a:p>
            <a:r>
              <a:rPr lang="cy-GB" dirty="0"/>
              <a:t>Nodi bylchau mewn gwybodaeth</a:t>
            </a:r>
          </a:p>
          <a:p>
            <a:r>
              <a:rPr lang="cy-GB" dirty="0"/>
              <a:t>Egluro eich cwestiwn ymchwil</a:t>
            </a:r>
          </a:p>
          <a:p>
            <a:r>
              <a:rPr lang="cy-GB" dirty="0"/>
              <a:t>Cyfathrebu strwythur eich prosiect yn glir </a:t>
            </a:r>
          </a:p>
          <a:p>
            <a:r>
              <a:rPr lang="cy-GB" dirty="0"/>
              <a:t>Mae fel arfer yn dechrau gyda syniad canolog ac yn ymestyn i is-bynciau, gan ddangos sut mae pob elfen yn cysylltu ag eraill.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C8CC88-5B3F-92E0-173D-6276FFE591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concept map</a:t>
            </a:r>
            <a:r>
              <a:rPr lang="en-GB" dirty="0"/>
              <a:t> is a diagram that visually represents relationships between ideas. In research, it helps you:</a:t>
            </a:r>
          </a:p>
          <a:p>
            <a:r>
              <a:rPr lang="en-GB" dirty="0"/>
              <a:t>Organize thoughts and themes</a:t>
            </a:r>
          </a:p>
          <a:p>
            <a:r>
              <a:rPr lang="en-GB" dirty="0"/>
              <a:t>Identify gaps in knowledge</a:t>
            </a:r>
          </a:p>
          <a:p>
            <a:r>
              <a:rPr lang="en-GB" dirty="0"/>
              <a:t>Clarify your research question</a:t>
            </a:r>
          </a:p>
          <a:p>
            <a:r>
              <a:rPr lang="en-GB" dirty="0"/>
              <a:t>Communicate your project structure clearly</a:t>
            </a:r>
          </a:p>
          <a:p>
            <a:r>
              <a:rPr lang="en-GB" dirty="0"/>
              <a:t>It typically starts with a central idea and branches out into related subtopics, showing how each element connects to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668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F7A8C-8F13-B53F-CB25-34A9931A4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Enghreifftiau</a:t>
            </a:r>
          </a:p>
        </p:txBody>
      </p:sp>
      <p:pic>
        <p:nvPicPr>
          <p:cNvPr id="7" name="Dalfan Cynnwys 6" descr="Llun yn cynnwys testun, llun sgrin, diagram, meddalwedd&#10;&#10;Gall cynnwys a gynhyrchwyd gan AI fod yn anghywir.">
            <a:extLst>
              <a:ext uri="{FF2B5EF4-FFF2-40B4-BE49-F238E27FC236}">
                <a16:creationId xmlns:a16="http://schemas.microsoft.com/office/drawing/2014/main" id="{8CE05C92-2D6D-92B9-29C6-57821ACC13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389" t="33458" r="38604" b="21031"/>
          <a:stretch>
            <a:fillRect/>
          </a:stretch>
        </p:blipFill>
        <p:spPr bwMode="auto">
          <a:xfrm>
            <a:off x="2477729" y="2087673"/>
            <a:ext cx="7374193" cy="47596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7210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F7A8C-8F13-B53F-CB25-34A9931A4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5" name="Content Placeholder 4" descr="A diagram of a online learning&#10;&#10;AI-generated content may be incorrect.">
            <a:extLst>
              <a:ext uri="{FF2B5EF4-FFF2-40B4-BE49-F238E27FC236}">
                <a16:creationId xmlns:a16="http://schemas.microsoft.com/office/drawing/2014/main" id="{0994A4A7-B855-9784-45C9-8FEE9C9DD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1538" y="2633663"/>
            <a:ext cx="5348287" cy="3565525"/>
          </a:xfrm>
        </p:spPr>
      </p:pic>
    </p:spTree>
    <p:extLst>
      <p:ext uri="{BB962C8B-B14F-4D97-AF65-F5344CB8AC3E}">
        <p14:creationId xmlns:p14="http://schemas.microsoft.com/office/powerpoint/2010/main" val="143176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14DEC-96FD-0F33-8187-B612DA863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Pam ddefnyddio map cysyniadol?/</a:t>
            </a:r>
            <a:r>
              <a:rPr lang="en-GB" dirty="0"/>
              <a:t>Why use a concept map?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33FC8-BD50-B5C2-5418-7651CC03B4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/>
              <a:t>Mae mapiau cysyniadol yn cynnig sawl mantais:</a:t>
            </a:r>
          </a:p>
          <a:p>
            <a:r>
              <a:rPr lang="cy-GB" b="1" dirty="0"/>
              <a:t>Helpu i ffurfio cwestiynau a damcaniaethau ymchwil</a:t>
            </a:r>
            <a:endParaRPr lang="cy-GB" dirty="0"/>
          </a:p>
          <a:p>
            <a:r>
              <a:rPr lang="cy-GB" b="1" dirty="0"/>
              <a:t>Llywio dyluniad y methodoleg </a:t>
            </a:r>
            <a:endParaRPr lang="cy-GB" dirty="0"/>
          </a:p>
          <a:p>
            <a:r>
              <a:rPr lang="cy-GB" b="1" dirty="0"/>
              <a:t>Gwella meddwl beirniadol: Drwy dorri syniadau cymhleth yn gydrannau gweledol </a:t>
            </a:r>
          </a:p>
          <a:p>
            <a:r>
              <a:rPr lang="cy-GB" b="1" dirty="0"/>
              <a:t>Delweddu perthnasoedd: Rhwng damcaniaethau, newidynnau a data</a:t>
            </a:r>
          </a:p>
          <a:p>
            <a:r>
              <a:rPr lang="cy-GB" b="1" dirty="0"/>
              <a:t>Gwella cyfathrebu: Gwneud eich ymchwil yn haws i egluro i eraill.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4D28CB-0C13-C27F-FD59-738DB8BE77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Concept maps offer several benefits:</a:t>
            </a:r>
          </a:p>
          <a:p>
            <a:r>
              <a:rPr lang="en-GB" b="1" dirty="0"/>
              <a:t>Helps formulate research questions</a:t>
            </a:r>
            <a:r>
              <a:rPr lang="en-GB" dirty="0"/>
              <a:t> and hypotheses</a:t>
            </a:r>
          </a:p>
          <a:p>
            <a:r>
              <a:rPr lang="en-GB" b="1" dirty="0"/>
              <a:t>Guides methodology design</a:t>
            </a:r>
            <a:endParaRPr lang="en-GB" dirty="0"/>
          </a:p>
          <a:p>
            <a:r>
              <a:rPr lang="en-GB" b="1" dirty="0"/>
              <a:t>Enhance critical thinking</a:t>
            </a:r>
            <a:r>
              <a:rPr lang="en-GB" dirty="0"/>
              <a:t>: By breaking down complex ideas into visual components</a:t>
            </a:r>
          </a:p>
          <a:p>
            <a:r>
              <a:rPr lang="en-GB" b="1" dirty="0"/>
              <a:t>Visualize relationships</a:t>
            </a:r>
            <a:r>
              <a:rPr lang="en-GB" dirty="0"/>
              <a:t>: Between theories, variables, and data</a:t>
            </a:r>
          </a:p>
          <a:p>
            <a:r>
              <a:rPr lang="en-GB" b="1" dirty="0"/>
              <a:t>Improve communication</a:t>
            </a:r>
            <a:r>
              <a:rPr lang="en-GB" dirty="0"/>
              <a:t>: Make your research easier to explain to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987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lun 5" descr="Llun yn cynnwys testun, llun sgrin, meddalwedd, eicon cyfrifiadur&#10;&#10;Gall cynnwys a gynhyrchwyd gan AI fod yn anghywir.">
            <a:extLst>
              <a:ext uri="{FF2B5EF4-FFF2-40B4-BE49-F238E27FC236}">
                <a16:creationId xmlns:a16="http://schemas.microsoft.com/office/drawing/2014/main" id="{8138C3B2-5652-EF31-15B5-3527EE824B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69" t="21738" r="32461" b="8459"/>
          <a:stretch>
            <a:fillRect/>
          </a:stretch>
        </p:blipFill>
        <p:spPr bwMode="auto">
          <a:xfrm>
            <a:off x="369020" y="226601"/>
            <a:ext cx="7887875" cy="61559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06895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0829B-2470-898F-CC76-0F1D1EEA2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5915" y="1006933"/>
            <a:ext cx="2982141" cy="2643264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400" dirty="0"/>
          </a:p>
        </p:txBody>
      </p:sp>
      <p:pic>
        <p:nvPicPr>
          <p:cNvPr id="5" name="Content Placeholder 4" descr="A diagram of a diagram">
            <a:extLst>
              <a:ext uri="{FF2B5EF4-FFF2-40B4-BE49-F238E27FC236}">
                <a16:creationId xmlns:a16="http://schemas.microsoft.com/office/drawing/2014/main" id="{B7EF5156-9C25-155F-B72B-ECEA0A8E95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316" y="809596"/>
            <a:ext cx="5577337" cy="52845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272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5C8EE-54AD-ED11-24D5-2CA04D8CE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Sut i strwythuro map cysyniadol?</a:t>
            </a:r>
            <a:r>
              <a:rPr lang="en-GB" dirty="0"/>
              <a:t>How to structure a concept map?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CD9CF-6C48-511A-EA79-0663CDC1BE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Nod Canolog: Pwnc Ymchwil
</a:t>
            </a:r>
            <a:r>
              <a:rPr lang="cy-GB" b="1" dirty="0"/>
              <a:t>Eich prif faes ymchwilio (e.e., "Effaith Dysgu Ar-lein ar Ymgysylltu Myfyrwyr")</a:t>
            </a:r>
          </a:p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1: Problem yr Ymchwil </a:t>
            </a:r>
          </a:p>
          <a:p>
            <a:r>
              <a:rPr lang="cy-GB" dirty="0"/>
              <a:t>Datganiad o’r mater</a:t>
            </a:r>
          </a:p>
          <a:p>
            <a:r>
              <a:rPr lang="cy-GB" dirty="0"/>
              <a:t>Cyd-destun/cefndir </a:t>
            </a:r>
          </a:p>
          <a:p>
            <a:r>
              <a:rPr lang="cy-GB" dirty="0"/>
              <a:t>Arwyddocâd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431BD-5319-EA40-417A-FB499C6D21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Central Node: Research Topic</a:t>
            </a:r>
          </a:p>
          <a:p>
            <a:r>
              <a:rPr lang="en-GB" dirty="0"/>
              <a:t>Your main area of investigation (e.g., "Impact of Online Learning on Student Engagement")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1: Research Problem</a:t>
            </a:r>
          </a:p>
          <a:p>
            <a:r>
              <a:rPr lang="en-GB" dirty="0"/>
              <a:t>Statement of the issue</a:t>
            </a:r>
          </a:p>
          <a:p>
            <a:r>
              <a:rPr lang="en-GB" dirty="0"/>
              <a:t>Context/background</a:t>
            </a:r>
          </a:p>
          <a:p>
            <a:r>
              <a:rPr lang="en-GB" dirty="0"/>
              <a:t>Significance</a:t>
            </a:r>
          </a:p>
          <a:p>
            <a:endParaRPr lang="en-GB" dirty="0"/>
          </a:p>
        </p:txBody>
      </p:sp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14C896DF-374E-6B8A-ED6A-02520BFA2D26}"/>
              </a:ext>
            </a:extLst>
          </p:cNvPr>
          <p:cNvSpPr/>
          <p:nvPr/>
        </p:nvSpPr>
        <p:spPr>
          <a:xfrm>
            <a:off x="8850284" y="178172"/>
            <a:ext cx="3214254" cy="1193430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This is a suggestion, you can structure your map to suit your research!</a:t>
            </a:r>
          </a:p>
        </p:txBody>
      </p:sp>
    </p:spTree>
    <p:extLst>
      <p:ext uri="{BB962C8B-B14F-4D97-AF65-F5344CB8AC3E}">
        <p14:creationId xmlns:p14="http://schemas.microsoft.com/office/powerpoint/2010/main" val="3329904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CDDE1-9C23-F3E5-93F3-1A981B0A2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a awgrymir ar gyfer mapio cysyniadol/ </a:t>
            </a:r>
            <a:r>
              <a:rPr lang="en-GB" dirty="0"/>
              <a:t>Concept mapping 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2DDD5-A47A-C171-FDDF-E3E061CE5C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2: Nodau</a:t>
            </a:r>
          </a:p>
          <a:p>
            <a:r>
              <a:rPr lang="cy-GB" dirty="0"/>
              <a:t>Nod cyffredinol</a:t>
            </a:r>
          </a:p>
          <a:p>
            <a:r>
              <a:rPr lang="cy-GB" dirty="0"/>
              <a:t>Nodau penodol</a:t>
            </a:r>
          </a:p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3: Adolygu Llenyddiaeth</a:t>
            </a:r>
          </a:p>
          <a:p>
            <a:r>
              <a:rPr lang="cy-GB" dirty="0"/>
              <a:t>Prif ddamcaniaethau </a:t>
            </a:r>
          </a:p>
          <a:p>
            <a:r>
              <a:rPr lang="cy-GB" dirty="0"/>
              <a:t>Astudiaethau blaenorol </a:t>
            </a:r>
          </a:p>
          <a:p>
            <a:r>
              <a:rPr lang="cy-GB" dirty="0"/>
              <a:t>Bylchau mewn gwybodaeth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988A0-D27D-FB5A-5D26-2882C616A8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2: Objectives</a:t>
            </a:r>
          </a:p>
          <a:p>
            <a:r>
              <a:rPr lang="en-GB" dirty="0"/>
              <a:t>General aim</a:t>
            </a:r>
          </a:p>
          <a:p>
            <a:r>
              <a:rPr lang="en-GB" dirty="0"/>
              <a:t>Specific objectives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3: Literature Review</a:t>
            </a:r>
          </a:p>
          <a:p>
            <a:r>
              <a:rPr lang="en-GB" dirty="0"/>
              <a:t>Key theories</a:t>
            </a:r>
          </a:p>
          <a:p>
            <a:r>
              <a:rPr lang="en-GB" dirty="0"/>
              <a:t>Previous studies</a:t>
            </a:r>
          </a:p>
          <a:p>
            <a:r>
              <a:rPr lang="en-GB" dirty="0"/>
              <a:t>Gaps in knowledge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191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9574-2598-914F-9431-34B603EEE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a awgrymir ar gyfer mapio cysyniadol/ </a:t>
            </a:r>
            <a:r>
              <a:rPr lang="en-GB" dirty="0"/>
              <a:t>Concept mapping 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ED1F6-F654-1DDB-741B-9449FE68B7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4: Cwestiynau/Damcaniaethau Ymchwil </a:t>
            </a:r>
          </a:p>
          <a:p>
            <a:r>
              <a:rPr lang="cy-GB" dirty="0"/>
              <a:t>Prif gwestiwn </a:t>
            </a:r>
          </a:p>
          <a:p>
            <a:r>
              <a:rPr lang="cy-GB" dirty="0"/>
              <a:t>Is-gwestiynau</a:t>
            </a:r>
          </a:p>
          <a:p>
            <a:r>
              <a:rPr lang="cy-GB" dirty="0"/>
              <a:t>Damcaniaethau (os yw’n berthnasol) </a:t>
            </a:r>
          </a:p>
          <a:p>
            <a:r>
              <a:rPr lang="cy-GB" b="1" dirty="0">
                <a:solidFill>
                  <a:schemeClr val="accent1"/>
                </a:solidFill>
              </a:rPr>
              <a:t>Cangen 5: Methodoleg </a:t>
            </a:r>
          </a:p>
          <a:p>
            <a:r>
              <a:rPr lang="cy-GB" dirty="0"/>
              <a:t>Dyluniad yr ymchwil (ansoddol, meintiol, cymysg)</a:t>
            </a:r>
          </a:p>
          <a:p>
            <a:r>
              <a:rPr lang="cy-GB" dirty="0"/>
              <a:t>Dulliau casglu data </a:t>
            </a:r>
          </a:p>
          <a:p>
            <a:r>
              <a:rPr lang="cy-GB" dirty="0"/>
              <a:t>Strategaeth samplu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6B2DC-B1AB-25FE-E9FB-B54B659980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4: Research Questions/Hypotheses</a:t>
            </a:r>
          </a:p>
          <a:p>
            <a:r>
              <a:rPr lang="en-GB" dirty="0"/>
              <a:t>Main question</a:t>
            </a:r>
          </a:p>
          <a:p>
            <a:r>
              <a:rPr lang="en-GB" dirty="0"/>
              <a:t>Sub-questions</a:t>
            </a:r>
          </a:p>
          <a:p>
            <a:r>
              <a:rPr lang="en-GB" dirty="0"/>
              <a:t>Hypotheses (if applicable)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5: Methodology</a:t>
            </a:r>
          </a:p>
          <a:p>
            <a:r>
              <a:rPr lang="en-GB" dirty="0"/>
              <a:t>Research design (qualitative, quantitative, mixed)</a:t>
            </a:r>
          </a:p>
          <a:p>
            <a:r>
              <a:rPr lang="en-GB" dirty="0"/>
              <a:t>Data collection methods</a:t>
            </a:r>
          </a:p>
          <a:p>
            <a:r>
              <a:rPr lang="en-GB" dirty="0"/>
              <a:t>Sampling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41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0AC03-F6DA-AA06-CF01-DBB5C1B3D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a awgrymir ar gyfer mapio cysyniadol/ </a:t>
            </a:r>
            <a:r>
              <a:rPr lang="en-GB" dirty="0"/>
              <a:t>Concept mapping 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E715E-EC85-8CF3-C989-812FA8E479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6: Dadansoddi Data </a:t>
            </a:r>
          </a:p>
          <a:p>
            <a:r>
              <a:rPr lang="cy-GB" dirty="0"/>
              <a:t>Technegau/offer </a:t>
            </a:r>
          </a:p>
          <a:p>
            <a:r>
              <a:rPr lang="cy-GB" dirty="0"/>
              <a:t>Meddalwedd </a:t>
            </a:r>
          </a:p>
          <a:p>
            <a:r>
              <a:rPr lang="cy-GB" dirty="0"/>
              <a:t>Canlyniadau disgwyliedig </a:t>
            </a:r>
          </a:p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7: Ystyriaethau Moesegol </a:t>
            </a:r>
          </a:p>
          <a:p>
            <a:r>
              <a:rPr lang="cy-GB" dirty="0"/>
              <a:t>Caniatâd </a:t>
            </a:r>
          </a:p>
          <a:p>
            <a:r>
              <a:rPr lang="cy-GB" dirty="0"/>
              <a:t>Cyfrinachedd</a:t>
            </a:r>
          </a:p>
          <a:p>
            <a:r>
              <a:rPr lang="cy-GB" dirty="0"/>
              <a:t>Y broses gymeradwyo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8E8F21-2E4A-5E43-1BA1-12BF5B2FB0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6: Data Analysis</a:t>
            </a:r>
          </a:p>
          <a:p>
            <a:r>
              <a:rPr lang="en-GB" dirty="0"/>
              <a:t>Techniques/tools</a:t>
            </a:r>
          </a:p>
          <a:p>
            <a:r>
              <a:rPr lang="en-GB" dirty="0"/>
              <a:t>Software</a:t>
            </a:r>
          </a:p>
          <a:p>
            <a:r>
              <a:rPr lang="en-GB" dirty="0"/>
              <a:t>Expected outcomes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7: Ethical Considerations</a:t>
            </a:r>
          </a:p>
          <a:p>
            <a:r>
              <a:rPr lang="en-GB" dirty="0"/>
              <a:t>Consent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Approval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86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98363-1D2B-1DE2-2977-CFF176849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Strwythur a awgrymir ar gyfer mapio cysyniadol/ </a:t>
            </a:r>
            <a:r>
              <a:rPr lang="en-GB" dirty="0"/>
              <a:t>Concept mapping 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3AD7-905C-2A6A-9BFE-D030158C97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8: Amserlen ac Adnoddau </a:t>
            </a:r>
          </a:p>
          <a:p>
            <a:r>
              <a:rPr lang="cy-GB" dirty="0"/>
              <a:t>Cyfnodau’r ymchwil </a:t>
            </a:r>
          </a:p>
          <a:p>
            <a:r>
              <a:rPr lang="cy-GB" dirty="0"/>
              <a:t>Cerrig milltir allweddol</a:t>
            </a:r>
          </a:p>
          <a:p>
            <a:r>
              <a:rPr lang="cy-GB" dirty="0"/>
              <a:t>Cyllideb/adnoddau</a:t>
            </a:r>
          </a:p>
          <a:p>
            <a:pPr marL="0" indent="0">
              <a:buNone/>
            </a:pPr>
            <a:r>
              <a:rPr lang="cy-GB" b="1" dirty="0">
                <a:solidFill>
                  <a:schemeClr val="accent1"/>
                </a:solidFill>
              </a:rPr>
              <a:t>Cangen 9: Lledaenu</a:t>
            </a:r>
          </a:p>
          <a:p>
            <a:r>
              <a:rPr lang="cy-GB" dirty="0"/>
              <a:t>Cynulleidfa darged</a:t>
            </a:r>
          </a:p>
          <a:p>
            <a:r>
              <a:rPr lang="cy-GB" dirty="0"/>
              <a:t>Cynlluniau cyhoeddi</a:t>
            </a:r>
          </a:p>
          <a:p>
            <a:r>
              <a:rPr lang="cy-GB" dirty="0"/>
              <a:t>Cynadleddau neu allgymorth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0DCC-316E-5F53-1CF1-2AFA4D5A0B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8: Timeline &amp; Resources</a:t>
            </a:r>
          </a:p>
          <a:p>
            <a:r>
              <a:rPr lang="en-GB" dirty="0"/>
              <a:t>Phases of research</a:t>
            </a:r>
          </a:p>
          <a:p>
            <a:r>
              <a:rPr lang="en-GB" dirty="0"/>
              <a:t>Key milestones</a:t>
            </a:r>
          </a:p>
          <a:p>
            <a:r>
              <a:rPr lang="en-GB" dirty="0"/>
              <a:t>Budget/resources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Branch 9: Dissemination</a:t>
            </a:r>
          </a:p>
          <a:p>
            <a:r>
              <a:rPr lang="en-GB" dirty="0"/>
              <a:t>Target audience</a:t>
            </a:r>
          </a:p>
          <a:p>
            <a:r>
              <a:rPr lang="en-GB" dirty="0"/>
              <a:t>Publication plans</a:t>
            </a:r>
          </a:p>
          <a:p>
            <a:r>
              <a:rPr lang="en-GB" dirty="0"/>
              <a:t>Conferences or outreach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905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126B6-8340-DF9C-E10E-051AB268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Adnoddau</a:t>
            </a:r>
            <a:r>
              <a:rPr lang="en-GB" dirty="0"/>
              <a:t>/Resources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FE3A1-FAFE-7CCF-0DD1-9892D63CD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Conceptual understanding | Research | Imperial College London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Research Concept Map: Visualizing Ideas for Researchers | </a:t>
            </a:r>
            <a:r>
              <a:rPr lang="en-GB" dirty="0" err="1">
                <a:hlinkClick r:id="rId3"/>
              </a:rPr>
              <a:t>Creately</a:t>
            </a:r>
            <a:endParaRPr lang="en-GB" dirty="0"/>
          </a:p>
          <a:p>
            <a:r>
              <a:rPr lang="en-GB" dirty="0">
                <a:hlinkClick r:id="rId4"/>
              </a:rPr>
              <a:t>Concept Mapping for Research Projects - </a:t>
            </a:r>
            <a:r>
              <a:rPr lang="en-GB" dirty="0" err="1">
                <a:hlinkClick r:id="rId4"/>
              </a:rPr>
              <a:t>ATLAS.ti</a:t>
            </a:r>
            <a:endParaRPr lang="en-GB" dirty="0"/>
          </a:p>
          <a:p>
            <a:r>
              <a:rPr lang="en-GB" dirty="0">
                <a:hlinkClick r:id="rId5"/>
              </a:rPr>
              <a:t>What is a concept map and how to use it in research</a:t>
            </a:r>
            <a:endParaRPr lang="en-GB" dirty="0"/>
          </a:p>
          <a:p>
            <a:r>
              <a:rPr lang="en-GB" dirty="0">
                <a:hlinkClick r:id="rId6"/>
              </a:rPr>
              <a:t>Research Concept Map: Definition, Templates and Tutorial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2420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4CDD77-D0CC-EEF7-B0F0-31A7C5F67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Cofiwch/</a:t>
            </a:r>
            <a:r>
              <a:rPr lang="en-GB" dirty="0"/>
              <a:t>Reminder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D95BA6-B2C3-3D2D-FAF7-2865F7C885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Dyddiad cyflwyno </a:t>
            </a:r>
            <a:r>
              <a:rPr lang="cy-GB" b="1" dirty="0"/>
              <a:t>9.11.25 @ 23.59</a:t>
            </a:r>
            <a:endParaRPr lang="cy-GB" dirty="0"/>
          </a:p>
          <a:p>
            <a:r>
              <a:rPr lang="cy-GB" b="1" dirty="0"/>
              <a:t>Cyflwyno drwy </a:t>
            </a:r>
            <a:r>
              <a:rPr lang="cy-GB" b="1" dirty="0" err="1"/>
              <a:t>Turnitin</a:t>
            </a:r>
            <a:endParaRPr lang="cy-GB" b="1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BD93E6-8715-8FB6-1ED6-69BA572D94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Submission date: </a:t>
            </a:r>
            <a:r>
              <a:rPr lang="en-GB" b="1" dirty="0"/>
              <a:t>9.11.25 @ 23.59</a:t>
            </a:r>
            <a:endParaRPr lang="en-GB" dirty="0"/>
          </a:p>
          <a:p>
            <a:r>
              <a:rPr lang="en-GB" b="1" dirty="0"/>
              <a:t>Submit via Turnitin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630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556C8-4150-60E2-512F-072652C4F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Unrhyw gwestiynau? </a:t>
            </a:r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5806A-F37F-C390-CFBC-A73F32051A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3299FE-43DE-ADD2-E2D4-8B3B8DFA44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74078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774</Words>
  <Application>Microsoft Office PowerPoint</Application>
  <PresentationFormat>Widescreen</PresentationFormat>
  <Paragraphs>124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Grandview Display</vt:lpstr>
      <vt:lpstr>DashVTI</vt:lpstr>
      <vt:lpstr>Defnyddio mapio cysyniadol fel offer ar gyfer cynnal ymchwil  Using concept mapping as a tool for conducting research</vt:lpstr>
      <vt:lpstr>Mapiau cysyniadol ac ymchwil/Concept maps and research</vt:lpstr>
      <vt:lpstr>Beth yw map cysyniadol mewn ymchwil?What is a concept map in research?</vt:lpstr>
      <vt:lpstr>Enghreifftiau</vt:lpstr>
      <vt:lpstr>Examples</vt:lpstr>
      <vt:lpstr>Pam ddefnyddio map cysyniadol?/Why use a concept map?</vt:lpstr>
      <vt:lpstr>PowerPoint Presentation</vt:lpstr>
      <vt:lpstr>PowerPoint Presentation</vt:lpstr>
      <vt:lpstr>Sut i strwythuro map cysyniadol?How to structure a concept map?</vt:lpstr>
      <vt:lpstr>Strwythur a awgrymir ar gyfer mapio cysyniadol/ Concept mapping suggested structure</vt:lpstr>
      <vt:lpstr>Strwythur a awgrymir ar gyfer mapio cysyniadol/ Concept mapping suggested structure</vt:lpstr>
      <vt:lpstr>Strwythur a awgrymir ar gyfer mapio cysyniadol/ Concept mapping suggested structure</vt:lpstr>
      <vt:lpstr>Strwythur a awgrymir ar gyfer mapio cysyniadol/ Concept mapping suggested structure</vt:lpstr>
      <vt:lpstr>Adnoddau/Resources</vt:lpstr>
      <vt:lpstr>Cofiwch/Reminder</vt:lpstr>
      <vt:lpstr>Unrhyw gwestiynau?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Murphy</dc:creator>
  <cp:lastModifiedBy>Alison Murphy</cp:lastModifiedBy>
  <cp:revision>1</cp:revision>
  <dcterms:created xsi:type="dcterms:W3CDTF">2025-08-14T11:38:47Z</dcterms:created>
  <dcterms:modified xsi:type="dcterms:W3CDTF">2025-09-11T09:00:54Z</dcterms:modified>
</cp:coreProperties>
</file>