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2" r:id="rId7"/>
    <p:sldId id="261" r:id="rId8"/>
    <p:sldId id="265"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93D1E2-ECA3-D276-1360-0532F9259794}" v="74" dt="2026-06-22T09:30:20.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eshai Blake (2515557)" userId="S::2515557@student.uwtsd.ac.uk::28efc3fe-3018-4c43-b909-88074b777523" providerId="AD" clId="Web-{4F4C35E0-446A-515C-F62B-F2FAD2EA7426}"/>
    <pc:docChg chg="mod addSld delSld modSld sldOrd addMainMaster delMainMaster">
      <pc:chgData name="Leeshai Blake (2515557)" userId="S::2515557@student.uwtsd.ac.uk::28efc3fe-3018-4c43-b909-88074b777523" providerId="AD" clId="Web-{4F4C35E0-446A-515C-F62B-F2FAD2EA7426}" dt="2026-06-09T16:01:00.452" v="1455" actId="20577"/>
      <pc:docMkLst>
        <pc:docMk/>
      </pc:docMkLst>
      <pc:sldChg chg="addSp delSp modSp mod modTransition modClrScheme chgLayout">
        <pc:chgData name="Leeshai Blake (2515557)" userId="S::2515557@student.uwtsd.ac.uk::28efc3fe-3018-4c43-b909-88074b777523" providerId="AD" clId="Web-{4F4C35E0-446A-515C-F62B-F2FAD2EA7426}" dt="2026-06-09T13:36:05.021" v="937"/>
        <pc:sldMkLst>
          <pc:docMk/>
          <pc:sldMk cId="109857222" sldId="256"/>
        </pc:sldMkLst>
        <pc:spChg chg="mod ord">
          <ac:chgData name="Leeshai Blake (2515557)" userId="S::2515557@student.uwtsd.ac.uk::28efc3fe-3018-4c43-b909-88074b777523" providerId="AD" clId="Web-{4F4C35E0-446A-515C-F62B-F2FAD2EA7426}" dt="2026-06-08T13:47:23.297" v="616" actId="1076"/>
          <ac:spMkLst>
            <pc:docMk/>
            <pc:sldMk cId="109857222" sldId="256"/>
            <ac:spMk id="2" creationId="{00000000-0000-0000-0000-000000000000}"/>
          </ac:spMkLst>
        </pc:spChg>
        <pc:spChg chg="add mod">
          <ac:chgData name="Leeshai Blake (2515557)" userId="S::2515557@student.uwtsd.ac.uk::28efc3fe-3018-4c43-b909-88074b777523" providerId="AD" clId="Web-{4F4C35E0-446A-515C-F62B-F2FAD2EA7426}" dt="2026-06-09T13:07:02.965" v="651" actId="20577"/>
          <ac:spMkLst>
            <pc:docMk/>
            <pc:sldMk cId="109857222" sldId="256"/>
            <ac:spMk id="4" creationId="{247524D7-DBF4-28DE-2430-EE2B5BB2244A}"/>
          </ac:spMkLst>
        </pc:spChg>
        <pc:graphicFrameChg chg="add mod">
          <ac:chgData name="Leeshai Blake (2515557)" userId="S::2515557@student.uwtsd.ac.uk::28efc3fe-3018-4c43-b909-88074b777523" providerId="AD" clId="Web-{4F4C35E0-446A-515C-F62B-F2FAD2EA7426}" dt="2026-06-08T13:50:06.396" v="628"/>
          <ac:graphicFrameMkLst>
            <pc:docMk/>
            <pc:sldMk cId="109857222" sldId="256"/>
            <ac:graphicFrameMk id="6" creationId="{6F266A55-2B9F-388D-514D-0FFDA686C242}"/>
          </ac:graphicFrameMkLst>
        </pc:graphicFrameChg>
      </pc:sldChg>
      <pc:sldChg chg="modSp new modTransition">
        <pc:chgData name="Leeshai Blake (2515557)" userId="S::2515557@student.uwtsd.ac.uk::28efc3fe-3018-4c43-b909-88074b777523" providerId="AD" clId="Web-{4F4C35E0-446A-515C-F62B-F2FAD2EA7426}" dt="2026-06-09T13:48:03.597" v="945" actId="20577"/>
        <pc:sldMkLst>
          <pc:docMk/>
          <pc:sldMk cId="3667894310" sldId="257"/>
        </pc:sldMkLst>
        <pc:spChg chg="mod">
          <ac:chgData name="Leeshai Blake (2515557)" userId="S::2515557@student.uwtsd.ac.uk::28efc3fe-3018-4c43-b909-88074b777523" providerId="AD" clId="Web-{4F4C35E0-446A-515C-F62B-F2FAD2EA7426}" dt="2026-06-09T13:20:30.404" v="703" actId="20577"/>
          <ac:spMkLst>
            <pc:docMk/>
            <pc:sldMk cId="3667894310" sldId="257"/>
            <ac:spMk id="2" creationId="{0FC3F358-9548-A08B-D3DF-202011E35FFC}"/>
          </ac:spMkLst>
        </pc:spChg>
        <pc:spChg chg="mod">
          <ac:chgData name="Leeshai Blake (2515557)" userId="S::2515557@student.uwtsd.ac.uk::28efc3fe-3018-4c43-b909-88074b777523" providerId="AD" clId="Web-{4F4C35E0-446A-515C-F62B-F2FAD2EA7426}" dt="2026-06-09T13:48:03.597" v="945" actId="20577"/>
          <ac:spMkLst>
            <pc:docMk/>
            <pc:sldMk cId="3667894310" sldId="257"/>
            <ac:spMk id="3" creationId="{AAE5C31D-2887-9D51-D1CB-2D97905D6AE9}"/>
          </ac:spMkLst>
        </pc:spChg>
      </pc:sldChg>
      <pc:sldChg chg="addSp delSp modSp new mod modTransition setBg setClrOvrMap">
        <pc:chgData name="Leeshai Blake (2515557)" userId="S::2515557@student.uwtsd.ac.uk::28efc3fe-3018-4c43-b909-88074b777523" providerId="AD" clId="Web-{4F4C35E0-446A-515C-F62B-F2FAD2EA7426}" dt="2026-06-09T13:36:23.287" v="938"/>
        <pc:sldMkLst>
          <pc:docMk/>
          <pc:sldMk cId="120914494" sldId="258"/>
        </pc:sldMkLst>
        <pc:spChg chg="mod">
          <ac:chgData name="Leeshai Blake (2515557)" userId="S::2515557@student.uwtsd.ac.uk::28efc3fe-3018-4c43-b909-88074b777523" providerId="AD" clId="Web-{4F4C35E0-446A-515C-F62B-F2FAD2EA7426}" dt="2026-06-09T13:24:49.040" v="743"/>
          <ac:spMkLst>
            <pc:docMk/>
            <pc:sldMk cId="120914494" sldId="258"/>
            <ac:spMk id="2" creationId="{98160A87-918A-629E-A9BA-C12337F3B549}"/>
          </ac:spMkLst>
        </pc:spChg>
        <pc:spChg chg="mod">
          <ac:chgData name="Leeshai Blake (2515557)" userId="S::2515557@student.uwtsd.ac.uk::28efc3fe-3018-4c43-b909-88074b777523" providerId="AD" clId="Web-{4F4C35E0-446A-515C-F62B-F2FAD2EA7426}" dt="2026-06-09T13:34:42.986" v="935" actId="1076"/>
          <ac:spMkLst>
            <pc:docMk/>
            <pc:sldMk cId="120914494" sldId="258"/>
            <ac:spMk id="4" creationId="{CAEF7319-70B4-0E65-4F0A-862CE9C279A3}"/>
          </ac:spMkLst>
        </pc:spChg>
        <pc:spChg chg="add">
          <ac:chgData name="Leeshai Blake (2515557)" userId="S::2515557@student.uwtsd.ac.uk::28efc3fe-3018-4c43-b909-88074b777523" providerId="AD" clId="Web-{4F4C35E0-446A-515C-F62B-F2FAD2EA7426}" dt="2026-06-09T13:24:49.040" v="743"/>
          <ac:spMkLst>
            <pc:docMk/>
            <pc:sldMk cId="120914494" sldId="258"/>
            <ac:spMk id="17" creationId="{44F7C90B-8333-4519-BE89-44DEAD4D3742}"/>
          </ac:spMkLst>
        </pc:spChg>
        <pc:spChg chg="add">
          <ac:chgData name="Leeshai Blake (2515557)" userId="S::2515557@student.uwtsd.ac.uk::28efc3fe-3018-4c43-b909-88074b777523" providerId="AD" clId="Web-{4F4C35E0-446A-515C-F62B-F2FAD2EA7426}" dt="2026-06-09T13:24:49.040" v="743"/>
          <ac:spMkLst>
            <pc:docMk/>
            <pc:sldMk cId="120914494" sldId="258"/>
            <ac:spMk id="19" creationId="{03EAE297-BAB5-4C1D-9F2C-D67C4FEC871E}"/>
          </ac:spMkLst>
        </pc:spChg>
        <pc:grpChg chg="add">
          <ac:chgData name="Leeshai Blake (2515557)" userId="S::2515557@student.uwtsd.ac.uk::28efc3fe-3018-4c43-b909-88074b777523" providerId="AD" clId="Web-{4F4C35E0-446A-515C-F62B-F2FAD2EA7426}" dt="2026-06-09T13:24:49.040" v="743"/>
          <ac:grpSpMkLst>
            <pc:docMk/>
            <pc:sldMk cId="120914494" sldId="258"/>
            <ac:grpSpMk id="9" creationId="{C7572773-EFED-4240-886B-69624490C9C9}"/>
          </ac:grpSpMkLst>
        </pc:grpChg>
        <pc:cxnChg chg="add">
          <ac:chgData name="Leeshai Blake (2515557)" userId="S::2515557@student.uwtsd.ac.uk::28efc3fe-3018-4c43-b909-88074b777523" providerId="AD" clId="Web-{4F4C35E0-446A-515C-F62B-F2FAD2EA7426}" dt="2026-06-09T13:24:49.040" v="743"/>
          <ac:cxnSpMkLst>
            <pc:docMk/>
            <pc:sldMk cId="120914494" sldId="258"/>
            <ac:cxnSpMk id="15" creationId="{B3C176ED-7D6F-4F56-A1F8-9687B0C63187}"/>
          </ac:cxnSpMkLst>
        </pc:cxnChg>
        <pc:cxnChg chg="add">
          <ac:chgData name="Leeshai Blake (2515557)" userId="S::2515557@student.uwtsd.ac.uk::28efc3fe-3018-4c43-b909-88074b777523" providerId="AD" clId="Web-{4F4C35E0-446A-515C-F62B-F2FAD2EA7426}" dt="2026-06-09T13:24:49.040" v="743"/>
          <ac:cxnSpMkLst>
            <pc:docMk/>
            <pc:sldMk cId="120914494" sldId="258"/>
            <ac:cxnSpMk id="21" creationId="{8D6DCE45-FCB6-4B94-8EDA-A0CC941E7B3B}"/>
          </ac:cxnSpMkLst>
        </pc:cxnChg>
      </pc:sldChg>
      <pc:sldChg chg="addSp delSp modSp new ord">
        <pc:chgData name="Leeshai Blake (2515557)" userId="S::2515557@student.uwtsd.ac.uk::28efc3fe-3018-4c43-b909-88074b777523" providerId="AD" clId="Web-{4F4C35E0-446A-515C-F62B-F2FAD2EA7426}" dt="2026-06-09T15:36:02.479" v="1428" actId="20577"/>
        <pc:sldMkLst>
          <pc:docMk/>
          <pc:sldMk cId="3213344687" sldId="259"/>
        </pc:sldMkLst>
        <pc:spChg chg="mod">
          <ac:chgData name="Leeshai Blake (2515557)" userId="S::2515557@student.uwtsd.ac.uk::28efc3fe-3018-4c43-b909-88074b777523" providerId="AD" clId="Web-{4F4C35E0-446A-515C-F62B-F2FAD2EA7426}" dt="2026-06-09T15:36:02.479" v="1428" actId="20577"/>
          <ac:spMkLst>
            <pc:docMk/>
            <pc:sldMk cId="3213344687" sldId="259"/>
            <ac:spMk id="4" creationId="{19CCA06B-7698-1B59-4EC8-6F42BE81421E}"/>
          </ac:spMkLst>
        </pc:spChg>
        <pc:spChg chg="add mod">
          <ac:chgData name="Leeshai Blake (2515557)" userId="S::2515557@student.uwtsd.ac.uk::28efc3fe-3018-4c43-b909-88074b777523" providerId="AD" clId="Web-{4F4C35E0-446A-515C-F62B-F2FAD2EA7426}" dt="2026-06-09T14:13:33.566" v="976" actId="20577"/>
          <ac:spMkLst>
            <pc:docMk/>
            <pc:sldMk cId="3213344687" sldId="259"/>
            <ac:spMk id="6" creationId="{7A66287B-3333-2518-E909-70540786CC15}"/>
          </ac:spMkLst>
        </pc:spChg>
      </pc:sldChg>
      <pc:sldChg chg="modSp new ord modTransition">
        <pc:chgData name="Leeshai Blake (2515557)" userId="S::2515557@student.uwtsd.ac.uk::28efc3fe-3018-4c43-b909-88074b777523" providerId="AD" clId="Web-{4F4C35E0-446A-515C-F62B-F2FAD2EA7426}" dt="2026-06-09T13:36:56.023" v="940"/>
        <pc:sldMkLst>
          <pc:docMk/>
          <pc:sldMk cId="2262850012" sldId="260"/>
        </pc:sldMkLst>
        <pc:spChg chg="mod">
          <ac:chgData name="Leeshai Blake (2515557)" userId="S::2515557@student.uwtsd.ac.uk::28efc3fe-3018-4c43-b909-88074b777523" providerId="AD" clId="Web-{4F4C35E0-446A-515C-F62B-F2FAD2EA7426}" dt="2026-06-02T16:02:23.023" v="189" actId="20577"/>
          <ac:spMkLst>
            <pc:docMk/>
            <pc:sldMk cId="2262850012" sldId="260"/>
            <ac:spMk id="2" creationId="{A39B9AD6-D1F4-1369-EEBE-8B3582BC3D86}"/>
          </ac:spMkLst>
        </pc:spChg>
      </pc:sldChg>
      <pc:sldChg chg="modSp new">
        <pc:chgData name="Leeshai Blake (2515557)" userId="S::2515557@student.uwtsd.ac.uk::28efc3fe-3018-4c43-b909-88074b777523" providerId="AD" clId="Web-{4F4C35E0-446A-515C-F62B-F2FAD2EA7426}" dt="2026-06-09T16:01:00.452" v="1455" actId="20577"/>
        <pc:sldMkLst>
          <pc:docMk/>
          <pc:sldMk cId="2917852232" sldId="261"/>
        </pc:sldMkLst>
        <pc:spChg chg="mod">
          <ac:chgData name="Leeshai Blake (2515557)" userId="S::2515557@student.uwtsd.ac.uk::28efc3fe-3018-4c43-b909-88074b777523" providerId="AD" clId="Web-{4F4C35E0-446A-515C-F62B-F2FAD2EA7426}" dt="2026-06-09T13:37:15.696" v="942" actId="20577"/>
          <ac:spMkLst>
            <pc:docMk/>
            <pc:sldMk cId="2917852232" sldId="261"/>
            <ac:spMk id="2" creationId="{6A1772EE-6E4F-FF5D-AA26-86B50BA25624}"/>
          </ac:spMkLst>
        </pc:spChg>
        <pc:spChg chg="mod">
          <ac:chgData name="Leeshai Blake (2515557)" userId="S::2515557@student.uwtsd.ac.uk::28efc3fe-3018-4c43-b909-88074b777523" providerId="AD" clId="Web-{4F4C35E0-446A-515C-F62B-F2FAD2EA7426}" dt="2026-06-09T16:01:00.452" v="1455" actId="20577"/>
          <ac:spMkLst>
            <pc:docMk/>
            <pc:sldMk cId="2917852232" sldId="261"/>
            <ac:spMk id="3" creationId="{CD6CA833-DD2A-38D7-FC08-9B8895C9AC5A}"/>
          </ac:spMkLst>
        </pc:spChg>
      </pc:sldChg>
      <pc:sldChg chg="modSp new">
        <pc:chgData name="Leeshai Blake (2515557)" userId="S::2515557@student.uwtsd.ac.uk::28efc3fe-3018-4c43-b909-88074b777523" providerId="AD" clId="Web-{4F4C35E0-446A-515C-F62B-F2FAD2EA7426}" dt="2026-06-02T16:03:34.930" v="217" actId="20577"/>
        <pc:sldMkLst>
          <pc:docMk/>
          <pc:sldMk cId="3516487005" sldId="262"/>
        </pc:sldMkLst>
        <pc:spChg chg="mod">
          <ac:chgData name="Leeshai Blake (2515557)" userId="S::2515557@student.uwtsd.ac.uk::28efc3fe-3018-4c43-b909-88074b777523" providerId="AD" clId="Web-{4F4C35E0-446A-515C-F62B-F2FAD2EA7426}" dt="2026-06-02T16:03:34.930" v="217" actId="20577"/>
          <ac:spMkLst>
            <pc:docMk/>
            <pc:sldMk cId="3516487005" sldId="262"/>
            <ac:spMk id="2" creationId="{E4EE9B7F-838A-E06E-4175-020BE5F85787}"/>
          </ac:spMkLst>
        </pc:spChg>
      </pc:sldChg>
      <pc:sldChg chg="modSp new">
        <pc:chgData name="Leeshai Blake (2515557)" userId="S::2515557@student.uwtsd.ac.uk::28efc3fe-3018-4c43-b909-88074b777523" providerId="AD" clId="Web-{4F4C35E0-446A-515C-F62B-F2FAD2EA7426}" dt="2026-06-02T16:03:46.508" v="223" actId="20577"/>
        <pc:sldMkLst>
          <pc:docMk/>
          <pc:sldMk cId="1934241300" sldId="263"/>
        </pc:sldMkLst>
        <pc:spChg chg="mod">
          <ac:chgData name="Leeshai Blake (2515557)" userId="S::2515557@student.uwtsd.ac.uk::28efc3fe-3018-4c43-b909-88074b777523" providerId="AD" clId="Web-{4F4C35E0-446A-515C-F62B-F2FAD2EA7426}" dt="2026-06-02T16:03:46.508" v="223" actId="20577"/>
          <ac:spMkLst>
            <pc:docMk/>
            <pc:sldMk cId="1934241300" sldId="263"/>
            <ac:spMk id="2" creationId="{91B4311A-AD2E-6147-32D0-BAE810DFAA62}"/>
          </ac:spMkLst>
        </pc:spChg>
      </pc:sldChg>
      <pc:sldChg chg="modSp new">
        <pc:chgData name="Leeshai Blake (2515557)" userId="S::2515557@student.uwtsd.ac.uk::28efc3fe-3018-4c43-b909-88074b777523" providerId="AD" clId="Web-{4F4C35E0-446A-515C-F62B-F2FAD2EA7426}" dt="2026-06-09T14:11:20.498" v="956" actId="20577"/>
        <pc:sldMkLst>
          <pc:docMk/>
          <pc:sldMk cId="2070590646" sldId="264"/>
        </pc:sldMkLst>
        <pc:spChg chg="mod">
          <ac:chgData name="Leeshai Blake (2515557)" userId="S::2515557@student.uwtsd.ac.uk::28efc3fe-3018-4c43-b909-88074b777523" providerId="AD" clId="Web-{4F4C35E0-446A-515C-F62B-F2FAD2EA7426}" dt="2026-06-02T16:04:04.087" v="228" actId="20577"/>
          <ac:spMkLst>
            <pc:docMk/>
            <pc:sldMk cId="2070590646" sldId="264"/>
            <ac:spMk id="2" creationId="{202067EA-B3E7-0AC3-BC59-927BC7B76F80}"/>
          </ac:spMkLst>
        </pc:spChg>
        <pc:spChg chg="mod">
          <ac:chgData name="Leeshai Blake (2515557)" userId="S::2515557@student.uwtsd.ac.uk::28efc3fe-3018-4c43-b909-88074b777523" providerId="AD" clId="Web-{4F4C35E0-446A-515C-F62B-F2FAD2EA7426}" dt="2026-06-09T14:11:20.498" v="956" actId="20577"/>
          <ac:spMkLst>
            <pc:docMk/>
            <pc:sldMk cId="2070590646" sldId="264"/>
            <ac:spMk id="3" creationId="{604CC5DD-5B5A-7741-6BBC-F2B3E6A666C8}"/>
          </ac:spMkLst>
        </pc:spChg>
      </pc:sldChg>
      <pc:sldMasterChg chg="add addSldLayout modSldLayout">
        <pc:chgData name="Leeshai Blake (2515557)" userId="S::2515557@student.uwtsd.ac.uk::28efc3fe-3018-4c43-b909-88074b777523" providerId="AD" clId="Web-{4F4C35E0-446A-515C-F62B-F2FAD2EA7426}" dt="2026-06-02T15:49:28.170" v="10"/>
        <pc:sldMasterMkLst>
          <pc:docMk/>
          <pc:sldMasterMk cId="3676389914" sldId="2147483690"/>
        </pc:sldMasterMkLst>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575530910" sldId="2147483691"/>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0137296" sldId="2147483692"/>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2474814420" sldId="2147483693"/>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237623574" sldId="2147483694"/>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044415888" sldId="2147483695"/>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363659664" sldId="2147483696"/>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987118648" sldId="2147483697"/>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183345839" sldId="2147483698"/>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00644033" sldId="2147483699"/>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2335807298" sldId="2147483700"/>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2237994575" sldId="2147483701"/>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3746096152" sldId="2147483702"/>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3909685157" sldId="2147483703"/>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368253931" sldId="2147483704"/>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845847935" sldId="2147483705"/>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2579491659" sldId="2147483706"/>
          </pc:sldLayoutMkLst>
        </pc:sldLayoutChg>
        <pc:sldLayoutChg chg="add mod replId">
          <pc:chgData name="Leeshai Blake (2515557)" userId="S::2515557@student.uwtsd.ac.uk::28efc3fe-3018-4c43-b909-88074b777523" providerId="AD" clId="Web-{4F4C35E0-446A-515C-F62B-F2FAD2EA7426}" dt="2026-06-02T15:49:28.170" v="10"/>
          <pc:sldLayoutMkLst>
            <pc:docMk/>
            <pc:sldMasterMk cId="3676389914" sldId="2147483690"/>
            <pc:sldLayoutMk cId="1534369502" sldId="2147483707"/>
          </pc:sldLayoutMkLst>
        </pc:sldLayoutChg>
      </pc:sldMasterChg>
    </pc:docChg>
  </pc:docChgLst>
  <pc:docChgLst>
    <pc:chgData name="Leeshai Blake (2515557)" userId="S::2515557@student.uwtsd.ac.uk::28efc3fe-3018-4c43-b909-88074b777523" providerId="AD" clId="Web-{BD732773-BBFE-EB93-01E2-C5996229ECF0}"/>
    <pc:docChg chg="addSld delSld modSld sldOrd">
      <pc:chgData name="Leeshai Blake (2515557)" userId="S::2515557@student.uwtsd.ac.uk::28efc3fe-3018-4c43-b909-88074b777523" providerId="AD" clId="Web-{BD732773-BBFE-EB93-01E2-C5996229ECF0}" dt="2026-06-16T14:20:56.801" v="55" actId="20577"/>
      <pc:docMkLst>
        <pc:docMk/>
      </pc:docMkLst>
      <pc:sldChg chg="modSp">
        <pc:chgData name="Leeshai Blake (2515557)" userId="S::2515557@student.uwtsd.ac.uk::28efc3fe-3018-4c43-b909-88074b777523" providerId="AD" clId="Web-{BD732773-BBFE-EB93-01E2-C5996229ECF0}" dt="2026-06-16T14:02:19.127" v="3" actId="20577"/>
        <pc:sldMkLst>
          <pc:docMk/>
          <pc:sldMk cId="3667894310" sldId="257"/>
        </pc:sldMkLst>
        <pc:spChg chg="mod">
          <ac:chgData name="Leeshai Blake (2515557)" userId="S::2515557@student.uwtsd.ac.uk::28efc3fe-3018-4c43-b909-88074b777523" providerId="AD" clId="Web-{BD732773-BBFE-EB93-01E2-C5996229ECF0}" dt="2026-06-16T14:02:19.127" v="3" actId="20577"/>
          <ac:spMkLst>
            <pc:docMk/>
            <pc:sldMk cId="3667894310" sldId="257"/>
            <ac:spMk id="3" creationId="{AAE5C31D-2887-9D51-D1CB-2D97905D6AE9}"/>
          </ac:spMkLst>
        </pc:spChg>
      </pc:sldChg>
      <pc:sldChg chg="modSp">
        <pc:chgData name="Leeshai Blake (2515557)" userId="S::2515557@student.uwtsd.ac.uk::28efc3fe-3018-4c43-b909-88074b777523" providerId="AD" clId="Web-{BD732773-BBFE-EB93-01E2-C5996229ECF0}" dt="2026-06-16T14:12:09.785" v="32" actId="20577"/>
        <pc:sldMkLst>
          <pc:docMk/>
          <pc:sldMk cId="120914494" sldId="258"/>
        </pc:sldMkLst>
        <pc:spChg chg="mod">
          <ac:chgData name="Leeshai Blake (2515557)" userId="S::2515557@student.uwtsd.ac.uk::28efc3fe-3018-4c43-b909-88074b777523" providerId="AD" clId="Web-{BD732773-BBFE-EB93-01E2-C5996229ECF0}" dt="2026-06-16T14:12:09.785" v="32" actId="20577"/>
          <ac:spMkLst>
            <pc:docMk/>
            <pc:sldMk cId="120914494" sldId="258"/>
            <ac:spMk id="4" creationId="{CAEF7319-70B4-0E65-4F0A-862CE9C279A3}"/>
          </ac:spMkLst>
        </pc:spChg>
      </pc:sldChg>
      <pc:sldChg chg="modSp">
        <pc:chgData name="Leeshai Blake (2515557)" userId="S::2515557@student.uwtsd.ac.uk::28efc3fe-3018-4c43-b909-88074b777523" providerId="AD" clId="Web-{BD732773-BBFE-EB93-01E2-C5996229ECF0}" dt="2026-06-16T14:10:56.674" v="30" actId="20577"/>
        <pc:sldMkLst>
          <pc:docMk/>
          <pc:sldMk cId="3213344687" sldId="259"/>
        </pc:sldMkLst>
        <pc:spChg chg="mod">
          <ac:chgData name="Leeshai Blake (2515557)" userId="S::2515557@student.uwtsd.ac.uk::28efc3fe-3018-4c43-b909-88074b777523" providerId="AD" clId="Web-{BD732773-BBFE-EB93-01E2-C5996229ECF0}" dt="2026-06-16T14:10:56.674" v="30" actId="20577"/>
          <ac:spMkLst>
            <pc:docMk/>
            <pc:sldMk cId="3213344687" sldId="259"/>
            <ac:spMk id="4" creationId="{19CCA06B-7698-1B59-4EC8-6F42BE81421E}"/>
          </ac:spMkLst>
        </pc:spChg>
      </pc:sldChg>
      <pc:sldChg chg="modSp">
        <pc:chgData name="Leeshai Blake (2515557)" userId="S::2515557@student.uwtsd.ac.uk::28efc3fe-3018-4c43-b909-88074b777523" providerId="AD" clId="Web-{BD732773-BBFE-EB93-01E2-C5996229ECF0}" dt="2026-06-16T14:20:56.801" v="55" actId="20577"/>
        <pc:sldMkLst>
          <pc:docMk/>
          <pc:sldMk cId="2262850012" sldId="260"/>
        </pc:sldMkLst>
        <pc:spChg chg="mod">
          <ac:chgData name="Leeshai Blake (2515557)" userId="S::2515557@student.uwtsd.ac.uk::28efc3fe-3018-4c43-b909-88074b777523" providerId="AD" clId="Web-{BD732773-BBFE-EB93-01E2-C5996229ECF0}" dt="2026-06-16T14:13:15.866" v="37" actId="20577"/>
          <ac:spMkLst>
            <pc:docMk/>
            <pc:sldMk cId="2262850012" sldId="260"/>
            <ac:spMk id="2" creationId="{A39B9AD6-D1F4-1369-EEBE-8B3582BC3D86}"/>
          </ac:spMkLst>
        </pc:spChg>
        <pc:spChg chg="mod">
          <ac:chgData name="Leeshai Blake (2515557)" userId="S::2515557@student.uwtsd.ac.uk::28efc3fe-3018-4c43-b909-88074b777523" providerId="AD" clId="Web-{BD732773-BBFE-EB93-01E2-C5996229ECF0}" dt="2026-06-16T14:20:56.801" v="55" actId="20577"/>
          <ac:spMkLst>
            <pc:docMk/>
            <pc:sldMk cId="2262850012" sldId="260"/>
            <ac:spMk id="3" creationId="{D41A7B25-96B8-9DED-7601-F17457C6B291}"/>
          </ac:spMkLst>
        </pc:spChg>
      </pc:sldChg>
      <pc:sldChg chg="ord">
        <pc:chgData name="Leeshai Blake (2515557)" userId="S::2515557@student.uwtsd.ac.uk::28efc3fe-3018-4c43-b909-88074b777523" providerId="AD" clId="Web-{BD732773-BBFE-EB93-01E2-C5996229ECF0}" dt="2026-06-16T14:04:55.413" v="27"/>
        <pc:sldMkLst>
          <pc:docMk/>
          <pc:sldMk cId="2917852232" sldId="261"/>
        </pc:sldMkLst>
      </pc:sldChg>
      <pc:sldChg chg="modSp new">
        <pc:chgData name="Leeshai Blake (2515557)" userId="S::2515557@student.uwtsd.ac.uk::28efc3fe-3018-4c43-b909-88074b777523" providerId="AD" clId="Web-{BD732773-BBFE-EB93-01E2-C5996229ECF0}" dt="2026-06-16T14:04:41.412" v="26" actId="20577"/>
        <pc:sldMkLst>
          <pc:docMk/>
          <pc:sldMk cId="673749480" sldId="265"/>
        </pc:sldMkLst>
        <pc:spChg chg="mod">
          <ac:chgData name="Leeshai Blake (2515557)" userId="S::2515557@student.uwtsd.ac.uk::28efc3fe-3018-4c43-b909-88074b777523" providerId="AD" clId="Web-{BD732773-BBFE-EB93-01E2-C5996229ECF0}" dt="2026-06-16T14:04:41.412" v="26" actId="20577"/>
          <ac:spMkLst>
            <pc:docMk/>
            <pc:sldMk cId="673749480" sldId="265"/>
            <ac:spMk id="2" creationId="{4DC9F46F-5B8E-2616-829C-A0DE3F1A910B}"/>
          </ac:spMkLst>
        </pc:spChg>
      </pc:sldChg>
    </pc:docChg>
  </pc:docChgLst>
  <pc:docChgLst>
    <pc:chgData name="Leeshai Blake (2515557)" userId="S::2515557@student.uwtsd.ac.uk::28efc3fe-3018-4c43-b909-88074b777523" providerId="AD" clId="Web-{5D93D1E2-ECA3-D276-1360-0532F9259794}"/>
    <pc:docChg chg="modSld sldOrd">
      <pc:chgData name="Leeshai Blake (2515557)" userId="S::2515557@student.uwtsd.ac.uk::28efc3fe-3018-4c43-b909-88074b777523" providerId="AD" clId="Web-{5D93D1E2-ECA3-D276-1360-0532F9259794}" dt="2026-06-22T09:30:20.848" v="90" actId="20577"/>
      <pc:docMkLst>
        <pc:docMk/>
      </pc:docMkLst>
      <pc:sldChg chg="modSp mod setBg">
        <pc:chgData name="Leeshai Blake (2515557)" userId="S::2515557@student.uwtsd.ac.uk::28efc3fe-3018-4c43-b909-88074b777523" providerId="AD" clId="Web-{5D93D1E2-ECA3-D276-1360-0532F9259794}" dt="2026-06-22T09:26:34.675" v="85"/>
        <pc:sldMkLst>
          <pc:docMk/>
          <pc:sldMk cId="2262850012" sldId="260"/>
        </pc:sldMkLst>
        <pc:spChg chg="mod">
          <ac:chgData name="Leeshai Blake (2515557)" userId="S::2515557@student.uwtsd.ac.uk::28efc3fe-3018-4c43-b909-88074b777523" providerId="AD" clId="Web-{5D93D1E2-ECA3-D276-1360-0532F9259794}" dt="2026-06-22T08:27:49.654" v="7" actId="1076"/>
          <ac:spMkLst>
            <pc:docMk/>
            <pc:sldMk cId="2262850012" sldId="260"/>
            <ac:spMk id="2" creationId="{A39B9AD6-D1F4-1369-EEBE-8B3582BC3D86}"/>
          </ac:spMkLst>
        </pc:spChg>
        <pc:spChg chg="mod">
          <ac:chgData name="Leeshai Blake (2515557)" userId="S::2515557@student.uwtsd.ac.uk::28efc3fe-3018-4c43-b909-88074b777523" providerId="AD" clId="Web-{5D93D1E2-ECA3-D276-1360-0532F9259794}" dt="2026-06-22T09:24:41.011" v="82" actId="1076"/>
          <ac:spMkLst>
            <pc:docMk/>
            <pc:sldMk cId="2262850012" sldId="260"/>
            <ac:spMk id="3" creationId="{D41A7B25-96B8-9DED-7601-F17457C6B291}"/>
          </ac:spMkLst>
        </pc:spChg>
        <pc:spChg chg="mod">
          <ac:chgData name="Leeshai Blake (2515557)" userId="S::2515557@student.uwtsd.ac.uk::28efc3fe-3018-4c43-b909-88074b777523" providerId="AD" clId="Web-{5D93D1E2-ECA3-D276-1360-0532F9259794}" dt="2026-06-22T09:24:28.791" v="80" actId="14100"/>
          <ac:spMkLst>
            <pc:docMk/>
            <pc:sldMk cId="2262850012" sldId="260"/>
            <ac:spMk id="4" creationId="{49FF3C65-1C8F-1ACE-2F8A-501A73A749F1}"/>
          </ac:spMkLst>
        </pc:spChg>
      </pc:sldChg>
      <pc:sldChg chg="addSp delSp modSp">
        <pc:chgData name="Leeshai Blake (2515557)" userId="S::2515557@student.uwtsd.ac.uk::28efc3fe-3018-4c43-b909-88074b777523" providerId="AD" clId="Web-{5D93D1E2-ECA3-D276-1360-0532F9259794}" dt="2026-06-22T09:21:54.186" v="67" actId="20577"/>
        <pc:sldMkLst>
          <pc:docMk/>
          <pc:sldMk cId="2917852232" sldId="261"/>
        </pc:sldMkLst>
        <pc:spChg chg="mod">
          <ac:chgData name="Leeshai Blake (2515557)" userId="S::2515557@student.uwtsd.ac.uk::28efc3fe-3018-4c43-b909-88074b777523" providerId="AD" clId="Web-{5D93D1E2-ECA3-D276-1360-0532F9259794}" dt="2026-06-22T09:10:27.042" v="43" actId="1076"/>
          <ac:spMkLst>
            <pc:docMk/>
            <pc:sldMk cId="2917852232" sldId="261"/>
            <ac:spMk id="2" creationId="{6A1772EE-6E4F-FF5D-AA26-86B50BA25624}"/>
          </ac:spMkLst>
        </pc:spChg>
        <pc:spChg chg="mod">
          <ac:chgData name="Leeshai Blake (2515557)" userId="S::2515557@student.uwtsd.ac.uk::28efc3fe-3018-4c43-b909-88074b777523" providerId="AD" clId="Web-{5D93D1E2-ECA3-D276-1360-0532F9259794}" dt="2026-06-22T09:16:37.303" v="49" actId="1076"/>
          <ac:spMkLst>
            <pc:docMk/>
            <pc:sldMk cId="2917852232" sldId="261"/>
            <ac:spMk id="3" creationId="{CD6CA833-DD2A-38D7-FC08-9B8895C9AC5A}"/>
          </ac:spMkLst>
        </pc:spChg>
        <pc:spChg chg="mod">
          <ac:chgData name="Leeshai Blake (2515557)" userId="S::2515557@student.uwtsd.ac.uk::28efc3fe-3018-4c43-b909-88074b777523" providerId="AD" clId="Web-{5D93D1E2-ECA3-D276-1360-0532F9259794}" dt="2026-06-22T09:21:54.186" v="67" actId="20577"/>
          <ac:spMkLst>
            <pc:docMk/>
            <pc:sldMk cId="2917852232" sldId="261"/>
            <ac:spMk id="4" creationId="{20228D7C-AA10-40F2-9823-D2935976E9B4}"/>
          </ac:spMkLst>
        </pc:spChg>
        <pc:spChg chg="add del mod">
          <ac:chgData name="Leeshai Blake (2515557)" userId="S::2515557@student.uwtsd.ac.uk::28efc3fe-3018-4c43-b909-88074b777523" providerId="AD" clId="Web-{5D93D1E2-ECA3-D276-1360-0532F9259794}" dt="2026-06-22T09:21:48.889" v="64"/>
          <ac:spMkLst>
            <pc:docMk/>
            <pc:sldMk cId="2917852232" sldId="261"/>
            <ac:spMk id="6" creationId="{99011D02-7051-C48C-FEA2-7A9C94E08023}"/>
          </ac:spMkLst>
        </pc:spChg>
        <pc:picChg chg="add del mod">
          <ac:chgData name="Leeshai Blake (2515557)" userId="S::2515557@student.uwtsd.ac.uk::28efc3fe-3018-4c43-b909-88074b777523" providerId="AD" clId="Web-{5D93D1E2-ECA3-D276-1360-0532F9259794}" dt="2026-06-22T09:21:48.889" v="65"/>
          <ac:picMkLst>
            <pc:docMk/>
            <pc:sldMk cId="2917852232" sldId="261"/>
            <ac:picMk id="5" creationId="{03194652-B34D-84A1-C199-C968917FE98F}"/>
          </ac:picMkLst>
        </pc:picChg>
      </pc:sldChg>
      <pc:sldChg chg="modSp">
        <pc:chgData name="Leeshai Blake (2515557)" userId="S::2515557@student.uwtsd.ac.uk::28efc3fe-3018-4c43-b909-88074b777523" providerId="AD" clId="Web-{5D93D1E2-ECA3-D276-1360-0532F9259794}" dt="2026-06-22T08:59:25.869" v="40" actId="20577"/>
        <pc:sldMkLst>
          <pc:docMk/>
          <pc:sldMk cId="3516487005" sldId="262"/>
        </pc:sldMkLst>
        <pc:spChg chg="mod">
          <ac:chgData name="Leeshai Blake (2515557)" userId="S::2515557@student.uwtsd.ac.uk::28efc3fe-3018-4c43-b909-88074b777523" providerId="AD" clId="Web-{5D93D1E2-ECA3-D276-1360-0532F9259794}" dt="2026-06-22T08:59:25.869" v="40" actId="20577"/>
          <ac:spMkLst>
            <pc:docMk/>
            <pc:sldMk cId="3516487005" sldId="262"/>
            <ac:spMk id="3" creationId="{44D1AD8E-9B05-BDD4-9DF0-5FE487D31C49}"/>
          </ac:spMkLst>
        </pc:spChg>
      </pc:sldChg>
      <pc:sldChg chg="modSp">
        <pc:chgData name="Leeshai Blake (2515557)" userId="S::2515557@student.uwtsd.ac.uk::28efc3fe-3018-4c43-b909-88074b777523" providerId="AD" clId="Web-{5D93D1E2-ECA3-D276-1360-0532F9259794}" dt="2026-06-22T09:30:20.848" v="90" actId="20577"/>
        <pc:sldMkLst>
          <pc:docMk/>
          <pc:sldMk cId="1934241300" sldId="263"/>
        </pc:sldMkLst>
        <pc:spChg chg="mod">
          <ac:chgData name="Leeshai Blake (2515557)" userId="S::2515557@student.uwtsd.ac.uk::28efc3fe-3018-4c43-b909-88074b777523" providerId="AD" clId="Web-{5D93D1E2-ECA3-D276-1360-0532F9259794}" dt="2026-06-22T09:30:20.848" v="90" actId="20577"/>
          <ac:spMkLst>
            <pc:docMk/>
            <pc:sldMk cId="1934241300" sldId="263"/>
            <ac:spMk id="3" creationId="{D80926D4-C4E7-1A9A-5870-81C66B8F5F26}"/>
          </ac:spMkLst>
        </pc:spChg>
      </pc:sldChg>
      <pc:sldChg chg="modSp">
        <pc:chgData name="Leeshai Blake (2515557)" userId="S::2515557@student.uwtsd.ac.uk::28efc3fe-3018-4c43-b909-88074b777523" providerId="AD" clId="Web-{5D93D1E2-ECA3-D276-1360-0532F9259794}" dt="2026-06-22T09:23:20.505" v="74" actId="20577"/>
        <pc:sldMkLst>
          <pc:docMk/>
          <pc:sldMk cId="2070590646" sldId="264"/>
        </pc:sldMkLst>
        <pc:spChg chg="mod">
          <ac:chgData name="Leeshai Blake (2515557)" userId="S::2515557@student.uwtsd.ac.uk::28efc3fe-3018-4c43-b909-88074b777523" providerId="AD" clId="Web-{5D93D1E2-ECA3-D276-1360-0532F9259794}" dt="2026-06-22T09:23:20.505" v="74" actId="20577"/>
          <ac:spMkLst>
            <pc:docMk/>
            <pc:sldMk cId="2070590646" sldId="264"/>
            <ac:spMk id="2" creationId="{202067EA-B3E7-0AC3-BC59-927BC7B76F80}"/>
          </ac:spMkLst>
        </pc:spChg>
        <pc:spChg chg="mod">
          <ac:chgData name="Leeshai Blake (2515557)" userId="S::2515557@student.uwtsd.ac.uk::28efc3fe-3018-4c43-b909-88074b777523" providerId="AD" clId="Web-{5D93D1E2-ECA3-D276-1360-0532F9259794}" dt="2026-06-22T09:22:27.657" v="69" actId="20577"/>
          <ac:spMkLst>
            <pc:docMk/>
            <pc:sldMk cId="2070590646" sldId="264"/>
            <ac:spMk id="3" creationId="{604CC5DD-5B5A-7741-6BBC-F2B3E6A666C8}"/>
          </ac:spMkLst>
        </pc:spChg>
      </pc:sldChg>
      <pc:sldChg chg="modSp ord">
        <pc:chgData name="Leeshai Blake (2515557)" userId="S::2515557@student.uwtsd.ac.uk::28efc3fe-3018-4c43-b909-88074b777523" providerId="AD" clId="Web-{5D93D1E2-ECA3-D276-1360-0532F9259794}" dt="2026-06-22T09:23:40.959" v="76"/>
        <pc:sldMkLst>
          <pc:docMk/>
          <pc:sldMk cId="673749480" sldId="265"/>
        </pc:sldMkLst>
        <pc:spChg chg="mod">
          <ac:chgData name="Leeshai Blake (2515557)" userId="S::2515557@student.uwtsd.ac.uk::28efc3fe-3018-4c43-b909-88074b777523" providerId="AD" clId="Web-{5D93D1E2-ECA3-D276-1360-0532F9259794}" dt="2026-06-22T08:54:40.426" v="35" actId="20577"/>
          <ac:spMkLst>
            <pc:docMk/>
            <pc:sldMk cId="673749480" sldId="265"/>
            <ac:spMk id="3" creationId="{9D5DEFC2-CAAF-6EF9-8E65-8244F8B7BB1F}"/>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553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0137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4814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7623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4415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659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7118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3345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644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5807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7994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6096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968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8253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58479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9491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4369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6/22/2026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638991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erce.edu/8-soft-skills-every-funeral-service-professional-should-have/" TargetMode="External"/><Relationship Id="rId2" Type="http://schemas.openxmlformats.org/officeDocument/2006/relationships/hyperlink" Target="https://www.theknowledgeacademy.com/blog/what-is-problem-solving/" TargetMode="External"/><Relationship Id="rId1" Type="http://schemas.openxmlformats.org/officeDocument/2006/relationships/slideLayout" Target="../slideLayouts/slideLayout2.xml"/><Relationship Id="rId5" Type="http://schemas.openxmlformats.org/officeDocument/2006/relationships/hyperlink" Target="https://asq.org/quality-resources/fishbone" TargetMode="External"/><Relationship Id="rId4" Type="http://schemas.openxmlformats.org/officeDocument/2006/relationships/hyperlink" Target="https://hwfunerals.co.uk/blog/common-challenges-when-organising-a-funeral-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31682" y="1037245"/>
            <a:ext cx="7937102" cy="2105003"/>
          </a:xfrm>
        </p:spPr>
        <p:txBody>
          <a:bodyPr/>
          <a:lstStyle/>
          <a:p>
            <a:r>
              <a:rPr lang="en-GB" b="1" dirty="0"/>
              <a:t>Problem </a:t>
            </a:r>
            <a:r>
              <a:rPr lang="en-GB" b="1"/>
              <a:t>solving </a:t>
            </a:r>
          </a:p>
        </p:txBody>
      </p:sp>
      <p:sp>
        <p:nvSpPr>
          <p:cNvPr id="4" name="TextBox 3">
            <a:extLst>
              <a:ext uri="{FF2B5EF4-FFF2-40B4-BE49-F238E27FC236}">
                <a16:creationId xmlns:a16="http://schemas.microsoft.com/office/drawing/2014/main" id="{247524D7-DBF4-28DE-2430-EE2B5BB2244A}"/>
              </a:ext>
            </a:extLst>
          </p:cNvPr>
          <p:cNvSpPr txBox="1"/>
          <p:nvPr/>
        </p:nvSpPr>
        <p:spPr>
          <a:xfrm>
            <a:off x="2508116" y="3707011"/>
            <a:ext cx="6962454"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ighlight>
                  <a:srgbClr val="FFFFFF"/>
                </a:highlight>
                <a:latin typeface="Arial Nova"/>
              </a:rPr>
              <a:t>Name: Lee-Shai Blake</a:t>
            </a:r>
          </a:p>
          <a:p>
            <a:r>
              <a:rPr lang="en-GB">
                <a:highlight>
                  <a:srgbClr val="FFFFFF"/>
                </a:highlight>
                <a:latin typeface="Arial Nova"/>
              </a:rPr>
              <a:t>Student Number: 2515557</a:t>
            </a:r>
          </a:p>
          <a:p>
            <a:r>
              <a:rPr lang="en-GB">
                <a:highlight>
                  <a:srgbClr val="FFFFFF"/>
                </a:highlight>
                <a:latin typeface="Arial Nova"/>
              </a:rPr>
              <a:t>Module Name: </a:t>
            </a:r>
            <a:r>
              <a:rPr lang="en-GB">
                <a:highlight>
                  <a:srgbClr val="FFFFFF"/>
                </a:highlight>
                <a:latin typeface="Arial"/>
                <a:cs typeface="Arial"/>
              </a:rPr>
              <a:t>Professional Development within Health and Social Care</a:t>
            </a:r>
            <a:endParaRPr lang="en-GB">
              <a:highlight>
                <a:srgbClr val="FFFFFF"/>
              </a:highlight>
              <a:ea typeface="+mn-lt"/>
              <a:cs typeface="+mn-lt"/>
            </a:endParaRPr>
          </a:p>
          <a:p>
            <a:r>
              <a:rPr lang="en-GB">
                <a:highlight>
                  <a:srgbClr val="FFFFFF"/>
                </a:highlight>
                <a:latin typeface="Arial Nova"/>
              </a:rPr>
              <a:t>Module Code: LCHS4008</a:t>
            </a:r>
          </a:p>
          <a:p>
            <a:r>
              <a:rPr lang="en-GB">
                <a:highlight>
                  <a:srgbClr val="FFFFFF"/>
                </a:highlight>
                <a:latin typeface="Arial Nova"/>
              </a:rPr>
              <a:t>Lecture Name: Besty Jose</a:t>
            </a:r>
            <a:endParaRPr lang="en-GB"/>
          </a:p>
          <a:p>
            <a:pPr algn="l"/>
            <a:endParaRPr lang="en-GB" dirty="0"/>
          </a:p>
        </p:txBody>
      </p:sp>
      <p:graphicFrame>
        <p:nvGraphicFramePr>
          <p:cNvPr id="6" name="Table 5">
            <a:extLst>
              <a:ext uri="{FF2B5EF4-FFF2-40B4-BE49-F238E27FC236}">
                <a16:creationId xmlns:a16="http://schemas.microsoft.com/office/drawing/2014/main" id="{6F266A55-2B9F-388D-514D-0FFDA686C242}"/>
              </a:ext>
            </a:extLst>
          </p:cNvPr>
          <p:cNvGraphicFramePr>
            <a:graphicFrameLocks noGrp="1"/>
          </p:cNvGraphicFramePr>
          <p:nvPr/>
        </p:nvGraphicFramePr>
        <p:xfrm>
          <a:off x="2947987" y="3345180"/>
          <a:ext cx="6296025" cy="167640"/>
        </p:xfrm>
        <a:graphic>
          <a:graphicData uri="http://schemas.openxmlformats.org/drawingml/2006/table">
            <a:tbl>
              <a:tblPr firstRow="1" firstCol="1" bandRow="1">
                <a:tableStyleId>{5C22544A-7EE6-4342-B048-85BDC9FD1C3A}</a:tableStyleId>
              </a:tblPr>
              <a:tblGrid>
                <a:gridCol w="6296025">
                  <a:extLst>
                    <a:ext uri="{9D8B030D-6E8A-4147-A177-3AD203B41FA5}">
                      <a16:colId xmlns:a16="http://schemas.microsoft.com/office/drawing/2014/main" val="3973492988"/>
                    </a:ext>
                  </a:extLst>
                </a:gridCol>
              </a:tblGrid>
              <a:tr h="0">
                <a:tc>
                  <a:txBody>
                    <a:bodyPr/>
                    <a:lstStyle/>
                    <a:p>
                      <a:pPr marL="248920" algn="just">
                        <a:spcBef>
                          <a:spcPts val="600"/>
                        </a:spcBef>
                        <a:spcAft>
                          <a:spcPts val="600"/>
                        </a:spcAft>
                        <a:buNone/>
                      </a:pPr>
                      <a:r>
                        <a:rPr lang="en-GB" sz="1100" b="1">
                          <a:effectLst/>
                          <a:latin typeface="Arial" panose="020B0604020202020204" pitchFamily="34" charset="0"/>
                        </a:rPr>
                        <a:t>Professional Development within Health and Social Care</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56984042"/>
                  </a:ext>
                </a:extLst>
              </a:tr>
            </a:tbl>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F358-9548-A08B-D3DF-202011E35FFC}"/>
              </a:ext>
            </a:extLst>
          </p:cNvPr>
          <p:cNvSpPr>
            <a:spLocks noGrp="1"/>
          </p:cNvSpPr>
          <p:nvPr>
            <p:ph type="title"/>
          </p:nvPr>
        </p:nvSpPr>
        <p:spPr/>
        <p:txBody>
          <a:bodyPr/>
          <a:lstStyle/>
          <a:p>
            <a:r>
              <a:rPr lang="en-GB" u="sng"/>
              <a:t>Introduction </a:t>
            </a:r>
            <a:endParaRPr lang="en-GB" u="sng" dirty="0"/>
          </a:p>
        </p:txBody>
      </p:sp>
      <p:sp>
        <p:nvSpPr>
          <p:cNvPr id="3" name="Content Placeholder 2">
            <a:extLst>
              <a:ext uri="{FF2B5EF4-FFF2-40B4-BE49-F238E27FC236}">
                <a16:creationId xmlns:a16="http://schemas.microsoft.com/office/drawing/2014/main" id="{AAE5C31D-2887-9D51-D1CB-2D97905D6AE9}"/>
              </a:ext>
            </a:extLst>
          </p:cNvPr>
          <p:cNvSpPr>
            <a:spLocks noGrp="1"/>
          </p:cNvSpPr>
          <p:nvPr>
            <p:ph idx="1"/>
          </p:nvPr>
        </p:nvSpPr>
        <p:spPr/>
        <p:txBody>
          <a:bodyPr/>
          <a:lstStyle/>
          <a:p>
            <a:pPr marL="0" indent="0">
              <a:buNone/>
            </a:pPr>
            <a:r>
              <a:rPr lang="en-GB" sz="2000"/>
              <a:t>Problem solving</a:t>
            </a:r>
          </a:p>
          <a:p>
            <a:pPr marL="0" indent="0">
              <a:buNone/>
            </a:pPr>
            <a:r>
              <a:rPr lang="en-GB" sz="2000" dirty="0"/>
              <a:t>This skill is a systematic process used to identify, understand, and overcome challenges. Beginning by clearly defining the issue, investigating its root cause and considering a range of possible solutions. The most effective solution is chosen, planned then put into action.</a:t>
            </a:r>
          </a:p>
          <a:p>
            <a:pPr marL="0" indent="0">
              <a:buNone/>
            </a:pPr>
            <a:r>
              <a:rPr lang="en-GB" sz="2000" dirty="0"/>
              <a:t>In opinion of </a:t>
            </a:r>
            <a:r>
              <a:rPr lang="en-GB" sz="2000" dirty="0">
                <a:solidFill>
                  <a:srgbClr val="262626"/>
                </a:solidFill>
                <a:latin typeface="Garamond"/>
                <a:ea typeface="Calibri"/>
                <a:cs typeface="Calibri"/>
              </a:rPr>
              <a:t>'</a:t>
            </a:r>
            <a:r>
              <a:rPr lang="en-GB" sz="2000" dirty="0" err="1">
                <a:solidFill>
                  <a:srgbClr val="000000"/>
                </a:solidFill>
                <a:latin typeface="Calibri"/>
                <a:ea typeface="Calibri"/>
                <a:cs typeface="Calibri"/>
              </a:rPr>
              <a:t>TheKnowledgeAcademy</a:t>
            </a:r>
            <a:r>
              <a:rPr lang="en-GB" sz="2000" dirty="0">
                <a:solidFill>
                  <a:srgbClr val="000000"/>
                </a:solidFill>
                <a:latin typeface="Calibri"/>
                <a:ea typeface="Calibri"/>
                <a:cs typeface="Calibri"/>
              </a:rPr>
              <a:t>' (2023), </a:t>
            </a:r>
            <a:r>
              <a:rPr lang="en-GB" sz="2000" dirty="0"/>
              <a:t>After implementation, the result are reviewed to determine whether the problem has been resolved. If the desired outcome has not been achieved, the process is revisited and adjustments are made. Successful solutions are documented, shared with others,  and used to support future improvements, helping to prevent similar problems from occurring again. </a:t>
            </a:r>
            <a:endParaRPr lang="en-GB" dirty="0"/>
          </a:p>
          <a:p>
            <a:pPr marL="0" indent="0">
              <a:buNone/>
            </a:pPr>
            <a:endParaRPr lang="en-GB" dirty="0"/>
          </a:p>
          <a:p>
            <a:pPr marL="0" indent="0">
              <a:buSzPct val="114999"/>
              <a:buNone/>
            </a:pPr>
            <a:endParaRPr lang="en-GB" dirty="0"/>
          </a:p>
          <a:p>
            <a:pPr>
              <a:buSzPct val="114999"/>
            </a:pPr>
            <a:endParaRPr lang="en-GB" dirty="0"/>
          </a:p>
        </p:txBody>
      </p:sp>
    </p:spTree>
    <p:extLst>
      <p:ext uri="{BB962C8B-B14F-4D97-AF65-F5344CB8AC3E}">
        <p14:creationId xmlns:p14="http://schemas.microsoft.com/office/powerpoint/2010/main" val="366789431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10" name="Picture 9">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3" name="Picture 12">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15" name="Straight Connector 14">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44F7C90B-8333-4519-BE89-44DEAD4D3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3EAE297-BAB5-4C1D-9F2C-D67C4FEC8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160A87-918A-629E-A9BA-C12337F3B549}"/>
              </a:ext>
            </a:extLst>
          </p:cNvPr>
          <p:cNvSpPr>
            <a:spLocks noGrp="1"/>
          </p:cNvSpPr>
          <p:nvPr>
            <p:ph type="title"/>
          </p:nvPr>
        </p:nvSpPr>
        <p:spPr>
          <a:xfrm>
            <a:off x="5161547" y="965200"/>
            <a:ext cx="6065253" cy="4927600"/>
          </a:xfrm>
        </p:spPr>
        <p:txBody>
          <a:bodyPr vert="horz" lIns="91440" tIns="45720" rIns="91440" bIns="45720" rtlCol="0" anchor="ctr">
            <a:normAutofit/>
          </a:bodyPr>
          <a:lstStyle/>
          <a:p>
            <a:pPr algn="l"/>
            <a:r>
              <a:rPr lang="en-US" sz="4800" u="sng">
                <a:solidFill>
                  <a:schemeClr val="tx1"/>
                </a:solidFill>
              </a:rPr>
              <a:t>Core skills in Funeral Director </a:t>
            </a:r>
          </a:p>
        </p:txBody>
      </p:sp>
      <p:sp>
        <p:nvSpPr>
          <p:cNvPr id="4" name="Text Placeholder 3">
            <a:extLst>
              <a:ext uri="{FF2B5EF4-FFF2-40B4-BE49-F238E27FC236}">
                <a16:creationId xmlns:a16="http://schemas.microsoft.com/office/drawing/2014/main" id="{CAEF7319-70B4-0E65-4F0A-862CE9C279A3}"/>
              </a:ext>
            </a:extLst>
          </p:cNvPr>
          <p:cNvSpPr>
            <a:spLocks noGrp="1"/>
          </p:cNvSpPr>
          <p:nvPr>
            <p:ph type="body" sz="half" idx="2"/>
          </p:nvPr>
        </p:nvSpPr>
        <p:spPr>
          <a:xfrm>
            <a:off x="145691" y="792672"/>
            <a:ext cx="4586531" cy="5445184"/>
          </a:xfrm>
        </p:spPr>
        <p:txBody>
          <a:bodyPr vert="horz" lIns="91440" tIns="45720" rIns="91440" bIns="45720" rtlCol="0" anchor="ctr">
            <a:normAutofit/>
          </a:bodyPr>
          <a:lstStyle/>
          <a:p>
            <a:pPr algn="l"/>
            <a:r>
              <a:rPr lang="en-US" sz="2400">
                <a:solidFill>
                  <a:schemeClr val="tx1"/>
                </a:solidFill>
              </a:rPr>
              <a:t>The skill I have chosen is </a:t>
            </a:r>
            <a:r>
              <a:rPr lang="en-US" sz="2400" dirty="0">
                <a:solidFill>
                  <a:schemeClr val="tx1"/>
                </a:solidFill>
              </a:rPr>
              <a:t>problem solving and adaptability within funeral service as we know, every funeral  is unique and unexpected challenges may arise. An example could be last-minute</a:t>
            </a:r>
            <a:r>
              <a:rPr lang="en-US" sz="2400" dirty="0">
                <a:solidFill>
                  <a:schemeClr val="tx1"/>
                </a:solidFill>
                <a:latin typeface="Garamond"/>
              </a:rPr>
              <a:t> changes, or logistical complications. Problem solving would be being able to adapt, overcome and quicky reassure the family so they can have a stress-free experience. </a:t>
            </a:r>
            <a:endParaRPr lang="en-US" sz="1400" dirty="0">
              <a:solidFill>
                <a:schemeClr val="tx1"/>
              </a:solidFill>
              <a:highlight>
                <a:srgbClr val="FFFFFF"/>
              </a:highlight>
              <a:latin typeface="Georgia"/>
            </a:endParaRPr>
          </a:p>
        </p:txBody>
      </p:sp>
      <p:cxnSp>
        <p:nvCxnSpPr>
          <p:cNvPr id="21" name="Straight Connector 20">
            <a:extLst>
              <a:ext uri="{FF2B5EF4-FFF2-40B4-BE49-F238E27FC236}">
                <a16:creationId xmlns:a16="http://schemas.microsoft.com/office/drawing/2014/main" id="{8D6DCE45-FCB6-4B94-8EDA-A0CC941E7B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143000"/>
            <a:ext cx="0" cy="4427621"/>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9144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9CCA06B-7698-1B59-4EC8-6F42BE81421E}"/>
              </a:ext>
            </a:extLst>
          </p:cNvPr>
          <p:cNvSpPr>
            <a:spLocks noGrp="1"/>
          </p:cNvSpPr>
          <p:nvPr>
            <p:ph type="body" sz="half" idx="2"/>
          </p:nvPr>
        </p:nvSpPr>
        <p:spPr>
          <a:xfrm>
            <a:off x="804981" y="3031065"/>
            <a:ext cx="10648341" cy="3660479"/>
          </a:xfrm>
        </p:spPr>
        <p:txBody>
          <a:bodyPr>
            <a:normAutofit/>
          </a:bodyPr>
          <a:lstStyle/>
          <a:p>
            <a:r>
              <a:rPr lang="en-GB" sz="2200" dirty="0"/>
              <a:t>An example of this is the, customary time-frame for funerals is usually one to two weeks post-bereavement this presents a complex challenge which could make the grieving process more intense. Rushing the planning process while, seemingly offering a quicker return to normalcy.</a:t>
            </a:r>
          </a:p>
          <a:p>
            <a:r>
              <a:rPr lang="en-GB" sz="2200"/>
              <a:t>It's</a:t>
            </a:r>
            <a:r>
              <a:rPr lang="en-GB" sz="2200" dirty="0"/>
              <a:t> important to recognise that despite the inherent time-sensitivity of funeral arrangements there is often more flexibility than initially perceived. Effective problem solving with funeral directors is proactive planning beforehand. E.g. Talking with families early as possible and prioritization. This helps maintain the dignity of the service and provides comfort during a difficult time.</a:t>
            </a:r>
          </a:p>
        </p:txBody>
      </p:sp>
      <p:sp>
        <p:nvSpPr>
          <p:cNvPr id="6" name="Title 5">
            <a:extLst>
              <a:ext uri="{FF2B5EF4-FFF2-40B4-BE49-F238E27FC236}">
                <a16:creationId xmlns:a16="http://schemas.microsoft.com/office/drawing/2014/main" id="{7A66287B-3333-2518-E909-70540786CC15}"/>
              </a:ext>
            </a:extLst>
          </p:cNvPr>
          <p:cNvSpPr>
            <a:spLocks noGrp="1"/>
          </p:cNvSpPr>
          <p:nvPr>
            <p:ph type="title"/>
          </p:nvPr>
        </p:nvSpPr>
        <p:spPr/>
        <p:txBody>
          <a:bodyPr/>
          <a:lstStyle/>
          <a:p>
            <a:r>
              <a:rPr lang="en-GB" sz="2800" u="sng" dirty="0"/>
              <a:t>Time Sensiti</a:t>
            </a:r>
            <a:r>
              <a:rPr lang="en-GB" sz="2800" u="sng"/>
              <a:t>vity </a:t>
            </a:r>
            <a:endParaRPr lang="en-GB" sz="2800" u="sng" dirty="0"/>
          </a:p>
        </p:txBody>
      </p:sp>
    </p:spTree>
    <p:extLst>
      <p:ext uri="{BB962C8B-B14F-4D97-AF65-F5344CB8AC3E}">
        <p14:creationId xmlns:p14="http://schemas.microsoft.com/office/powerpoint/2010/main" val="3213344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B9AD6-D1F4-1369-EEBE-8B3582BC3D86}"/>
              </a:ext>
            </a:extLst>
          </p:cNvPr>
          <p:cNvSpPr>
            <a:spLocks noGrp="1"/>
          </p:cNvSpPr>
          <p:nvPr>
            <p:ph type="title"/>
          </p:nvPr>
        </p:nvSpPr>
        <p:spPr>
          <a:xfrm>
            <a:off x="1032554" y="982134"/>
            <a:ext cx="3718455" cy="1371600"/>
          </a:xfrm>
        </p:spPr>
        <p:txBody>
          <a:bodyPr>
            <a:normAutofit fontScale="90000"/>
          </a:bodyPr>
          <a:lstStyle/>
          <a:p>
            <a:r>
              <a:rPr lang="en-GB" dirty="0"/>
              <a:t>Importance of problem solving </a:t>
            </a:r>
            <a:br>
              <a:rPr lang="en-GB" dirty="0"/>
            </a:br>
            <a:br>
              <a:rPr lang="en-GB" dirty="0"/>
            </a:br>
            <a:br>
              <a:rPr lang="en-GB" dirty="0"/>
            </a:br>
            <a:r>
              <a:rPr lang="en-GB"/>
              <a:t>disadvantages</a:t>
            </a:r>
            <a:r>
              <a:rPr lang="en-GB" dirty="0"/>
              <a:t>  </a:t>
            </a:r>
          </a:p>
        </p:txBody>
      </p:sp>
      <p:sp>
        <p:nvSpPr>
          <p:cNvPr id="3" name="Content Placeholder 2">
            <a:extLst>
              <a:ext uri="{FF2B5EF4-FFF2-40B4-BE49-F238E27FC236}">
                <a16:creationId xmlns:a16="http://schemas.microsoft.com/office/drawing/2014/main" id="{D41A7B25-96B8-9DED-7601-F17457C6B291}"/>
              </a:ext>
            </a:extLst>
          </p:cNvPr>
          <p:cNvSpPr>
            <a:spLocks noGrp="1"/>
          </p:cNvSpPr>
          <p:nvPr>
            <p:ph idx="1"/>
          </p:nvPr>
        </p:nvSpPr>
        <p:spPr>
          <a:xfrm>
            <a:off x="6093583" y="3115731"/>
            <a:ext cx="5346093" cy="3326191"/>
          </a:xfrm>
        </p:spPr>
        <p:txBody>
          <a:bodyPr vert="horz" lIns="91440" tIns="45720" rIns="91440" bIns="45720" rtlCol="0" anchor="ctr">
            <a:noAutofit/>
          </a:bodyPr>
          <a:lstStyle/>
          <a:p>
            <a:pPr>
              <a:buNone/>
            </a:pPr>
            <a:r>
              <a:rPr lang="en-GB" sz="1800">
                <a:ea typeface="+mn-lt"/>
                <a:cs typeface="+mn-lt"/>
              </a:rPr>
              <a:t>Good problem-solving skills help funeral professionals deliver a high-quality service by ensuring arrangements are organised efficiently and handled with care. Funeral services require the management of several aspects, including transport, venues, documentation, and communication with external organisations. When unexpected difficulties arise, the ability to find practical solutions quickly helps keep arrangements running smoothly and reduces the impact on the bereaved family. This demonstrates professionalism, dependability, and a commitment to providing compassionate support during a difficult time.</a:t>
            </a:r>
            <a:endParaRPr lang="en-US" sz="1800"/>
          </a:p>
          <a:p>
            <a:pPr>
              <a:buNone/>
            </a:pPr>
            <a:endParaRPr lang="en-GB" sz="1600"/>
          </a:p>
        </p:txBody>
      </p:sp>
      <p:sp>
        <p:nvSpPr>
          <p:cNvPr id="4" name="Text Placeholder 3">
            <a:extLst>
              <a:ext uri="{FF2B5EF4-FFF2-40B4-BE49-F238E27FC236}">
                <a16:creationId xmlns:a16="http://schemas.microsoft.com/office/drawing/2014/main" id="{49FF3C65-1C8F-1ACE-2F8A-501A73A749F1}"/>
              </a:ext>
            </a:extLst>
          </p:cNvPr>
          <p:cNvSpPr>
            <a:spLocks noGrp="1"/>
          </p:cNvSpPr>
          <p:nvPr>
            <p:ph type="body" sz="half" idx="2"/>
          </p:nvPr>
        </p:nvSpPr>
        <p:spPr>
          <a:xfrm>
            <a:off x="793069" y="2951237"/>
            <a:ext cx="5046510" cy="3360059"/>
          </a:xfrm>
        </p:spPr>
        <p:txBody>
          <a:bodyPr>
            <a:normAutofit/>
          </a:bodyPr>
          <a:lstStyle/>
          <a:p>
            <a:r>
              <a:rPr lang="en-GB" sz="1800">
                <a:ea typeface="+mn-lt"/>
                <a:cs typeface="+mn-lt"/>
              </a:rPr>
              <a:t>Problem solving within funeral services can take a considerable amount of time, as arrangements often require careful planning, coordination, and attention to detail. Funeral directors frequently work with a range of individuals and organisations, such as family members, religious representatives, cemeteries, crematoriums, florists, and transport providers. When unexpected issues arise, additional time is needed to communicate with all parties involved and identify the most appropriate solution while ensuring the funeral arrangements remain respectful and well organised.</a:t>
            </a:r>
            <a:endParaRPr lang="en-US" sz="1800"/>
          </a:p>
          <a:p>
            <a:endParaRPr lang="en-GB"/>
          </a:p>
        </p:txBody>
      </p:sp>
    </p:spTree>
    <p:extLst>
      <p:ext uri="{BB962C8B-B14F-4D97-AF65-F5344CB8AC3E}">
        <p14:creationId xmlns:p14="http://schemas.microsoft.com/office/powerpoint/2010/main" val="226285001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E9B7F-838A-E06E-4175-020BE5F85787}"/>
              </a:ext>
            </a:extLst>
          </p:cNvPr>
          <p:cNvSpPr>
            <a:spLocks noGrp="1"/>
          </p:cNvSpPr>
          <p:nvPr>
            <p:ph type="title"/>
          </p:nvPr>
        </p:nvSpPr>
        <p:spPr/>
        <p:txBody>
          <a:bodyPr/>
          <a:lstStyle/>
          <a:p>
            <a:r>
              <a:rPr lang="en-GB"/>
              <a:t>Reflection </a:t>
            </a:r>
          </a:p>
        </p:txBody>
      </p:sp>
      <p:sp>
        <p:nvSpPr>
          <p:cNvPr id="3" name="Content Placeholder 2">
            <a:extLst>
              <a:ext uri="{FF2B5EF4-FFF2-40B4-BE49-F238E27FC236}">
                <a16:creationId xmlns:a16="http://schemas.microsoft.com/office/drawing/2014/main" id="{44D1AD8E-9B05-BDD4-9DF0-5FE487D31C49}"/>
              </a:ext>
            </a:extLst>
          </p:cNvPr>
          <p:cNvSpPr>
            <a:spLocks noGrp="1"/>
          </p:cNvSpPr>
          <p:nvPr>
            <p:ph idx="1"/>
          </p:nvPr>
        </p:nvSpPr>
        <p:spPr>
          <a:xfrm>
            <a:off x="1063173" y="2477104"/>
            <a:ext cx="9833424" cy="3398764"/>
          </a:xfrm>
        </p:spPr>
        <p:txBody>
          <a:bodyPr>
            <a:normAutofit fontScale="92500" lnSpcReduction="20000"/>
          </a:bodyPr>
          <a:lstStyle/>
          <a:p>
            <a:r>
              <a:rPr lang="en-GB" dirty="0">
                <a:ea typeface="+mn-lt"/>
                <a:cs typeface="+mn-lt"/>
              </a:rPr>
              <a:t>Completing this presentation has improved my understanding of why problem-solving is essential in funeral services. I have learned that funeral professionals often </a:t>
            </a:r>
            <a:r>
              <a:rPr lang="en-GB">
                <a:ea typeface="+mn-lt"/>
                <a:cs typeface="+mn-lt"/>
              </a:rPr>
              <a:t>have, to</a:t>
            </a:r>
            <a:r>
              <a:rPr lang="en-GB" dirty="0">
                <a:ea typeface="+mn-lt"/>
                <a:cs typeface="+mn-lt"/>
              </a:rPr>
              <a:t> deal with unexpected situations such as timetable issues, transport delays, and last-minute requests from families. Being able to respond effectively to these challenges is important to ensure that funerals run smoothly and that families are treated with dignity and respect.</a:t>
            </a:r>
            <a:endParaRPr lang="en-GB" dirty="0"/>
          </a:p>
          <a:p>
            <a:pPr>
              <a:buSzPct val="114999"/>
            </a:pPr>
            <a:r>
              <a:rPr lang="en-GB">
                <a:ea typeface="+mn-lt"/>
                <a:cs typeface="+mn-lt"/>
              </a:rPr>
              <a:t>I also now understand that problem-solving in this context involves more than just practical solutions. It also requires emotional awareness, as staff must communicate in a sensitive and supportive way with grieving families. Overall, this task has shown me that effective problem-solving relies on a combination of organisation, quick decision-making, and compassion to provide appropriate care and support.</a:t>
            </a:r>
            <a:endParaRPr lang="en-GB"/>
          </a:p>
          <a:p>
            <a:pPr>
              <a:buSzPct val="114999"/>
            </a:pPr>
            <a:endParaRPr lang="en-GB" dirty="0"/>
          </a:p>
        </p:txBody>
      </p:sp>
    </p:spTree>
    <p:extLst>
      <p:ext uri="{BB962C8B-B14F-4D97-AF65-F5344CB8AC3E}">
        <p14:creationId xmlns:p14="http://schemas.microsoft.com/office/powerpoint/2010/main" val="351648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772EE-6E4F-FF5D-AA26-86B50BA25624}"/>
              </a:ext>
            </a:extLst>
          </p:cNvPr>
          <p:cNvSpPr>
            <a:spLocks noGrp="1"/>
          </p:cNvSpPr>
          <p:nvPr>
            <p:ph type="title"/>
          </p:nvPr>
        </p:nvSpPr>
        <p:spPr>
          <a:xfrm>
            <a:off x="952725" y="343505"/>
            <a:ext cx="3718455" cy="1371600"/>
          </a:xfrm>
        </p:spPr>
        <p:txBody>
          <a:bodyPr/>
          <a:lstStyle/>
          <a:p>
            <a:r>
              <a:rPr lang="en-GB">
                <a:ea typeface="+mj-lt"/>
                <a:cs typeface="+mj-lt"/>
              </a:rPr>
              <a:t>Fishbone Diagram (Ishikawa Model)</a:t>
            </a:r>
            <a:endParaRPr lang="en-US"/>
          </a:p>
        </p:txBody>
      </p:sp>
      <p:sp>
        <p:nvSpPr>
          <p:cNvPr id="3" name="Content Placeholder 2">
            <a:extLst>
              <a:ext uri="{FF2B5EF4-FFF2-40B4-BE49-F238E27FC236}">
                <a16:creationId xmlns:a16="http://schemas.microsoft.com/office/drawing/2014/main" id="{CD6CA833-DD2A-38D7-FC08-9B8895C9AC5A}"/>
              </a:ext>
            </a:extLst>
          </p:cNvPr>
          <p:cNvSpPr>
            <a:spLocks noGrp="1"/>
          </p:cNvSpPr>
          <p:nvPr>
            <p:ph idx="1"/>
          </p:nvPr>
        </p:nvSpPr>
        <p:spPr>
          <a:xfrm>
            <a:off x="5803297" y="1032931"/>
            <a:ext cx="5592837" cy="5249335"/>
          </a:xfrm>
        </p:spPr>
        <p:txBody>
          <a:bodyPr>
            <a:normAutofit fontScale="92500"/>
          </a:bodyPr>
          <a:lstStyle/>
          <a:p>
            <a:pPr>
              <a:buNone/>
            </a:pPr>
            <a:r>
              <a:rPr lang="en-GB">
                <a:ea typeface="+mn-lt"/>
                <a:cs typeface="+mn-lt"/>
              </a:rPr>
              <a:t>The Fishbone Diagram is useful because it helps funeral staff look beyond the immediate issue and identify the root causes of a problem. In funeral services, where situations are often urgent and sensitive, understanding why a problem has happened is important to prevent it from occurring again.</a:t>
            </a:r>
            <a:endParaRPr lang="en-US"/>
          </a:p>
          <a:p>
            <a:pPr>
              <a:buNone/>
            </a:pPr>
            <a:r>
              <a:rPr lang="en-GB">
                <a:ea typeface="+mn-lt"/>
                <a:cs typeface="+mn-lt"/>
              </a:rPr>
              <a:t>By organising causes into categories such as people, processes, equipment, and environment, staff can clearly analyse complex issues and spot patterns. For example, repeated funeral delays may highlight wider issues like poor scheduling systems or insufficient staff training rather than isolated incidents.</a:t>
            </a:r>
            <a:endParaRPr lang="en-GB"/>
          </a:p>
          <a:p>
            <a:pPr marL="0" indent="0">
              <a:buNone/>
            </a:pPr>
            <a:endParaRPr lang="en-GB" dirty="0"/>
          </a:p>
        </p:txBody>
      </p:sp>
      <p:sp>
        <p:nvSpPr>
          <p:cNvPr id="4" name="Text Placeholder 3">
            <a:extLst>
              <a:ext uri="{FF2B5EF4-FFF2-40B4-BE49-F238E27FC236}">
                <a16:creationId xmlns:a16="http://schemas.microsoft.com/office/drawing/2014/main" id="{20228D7C-AA10-40F2-9823-D2935976E9B4}"/>
              </a:ext>
            </a:extLst>
          </p:cNvPr>
          <p:cNvSpPr>
            <a:spLocks noGrp="1"/>
          </p:cNvSpPr>
          <p:nvPr>
            <p:ph type="body" sz="half" idx="2"/>
          </p:nvPr>
        </p:nvSpPr>
        <p:spPr>
          <a:xfrm>
            <a:off x="923697" y="3002037"/>
            <a:ext cx="4727197" cy="3026232"/>
          </a:xfrm>
        </p:spPr>
        <p:txBody>
          <a:bodyPr>
            <a:normAutofit/>
          </a:bodyPr>
          <a:lstStyle/>
          <a:p>
            <a:r>
              <a:rPr lang="en-GB" sz="1700">
                <a:ea typeface="+mn-lt"/>
                <a:cs typeface="+mn-lt"/>
              </a:rPr>
              <a:t>The Fishbone Diagram, also called the Ishikawa Diagram, is a tool used in problem solving to explore and identify the possible causes of a particular issue.</a:t>
            </a:r>
            <a:endParaRPr lang="en-US" sz="1700"/>
          </a:p>
          <a:p>
            <a:r>
              <a:rPr lang="en-GB" sz="1700">
                <a:ea typeface="+mn-lt"/>
                <a:cs typeface="+mn-lt"/>
              </a:rPr>
              <a:t>It is usually organised into categories such as people, processes, equipment, environment, materials, and policies.</a:t>
            </a:r>
            <a:endParaRPr lang="en-GB" sz="1700"/>
          </a:p>
          <a:p>
            <a:r>
              <a:rPr lang="en-GB" sz="1700">
                <a:ea typeface="+mn-lt"/>
                <a:cs typeface="+mn-lt"/>
              </a:rPr>
              <a:t>Each category is examined to consider what factors may be contributing to the problem. This helps organisations break down complex issues into smaller, easier-to-understand parts.</a:t>
            </a:r>
            <a:endParaRPr lang="en-GB" sz="1700"/>
          </a:p>
          <a:p>
            <a:endParaRPr lang="en-GB" dirty="0"/>
          </a:p>
        </p:txBody>
      </p:sp>
    </p:spTree>
    <p:extLst>
      <p:ext uri="{BB962C8B-B14F-4D97-AF65-F5344CB8AC3E}">
        <p14:creationId xmlns:p14="http://schemas.microsoft.com/office/powerpoint/2010/main" val="2917852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9F46F-5B8E-2616-829C-A0DE3F1A910B}"/>
              </a:ext>
            </a:extLst>
          </p:cNvPr>
          <p:cNvSpPr>
            <a:spLocks noGrp="1"/>
          </p:cNvSpPr>
          <p:nvPr>
            <p:ph type="title"/>
          </p:nvPr>
        </p:nvSpPr>
        <p:spPr/>
        <p:txBody>
          <a:bodyPr/>
          <a:lstStyle/>
          <a:p>
            <a:r>
              <a:rPr lang="en-GB"/>
              <a:t>Practical</a:t>
            </a:r>
            <a:r>
              <a:rPr lang="en-GB" dirty="0"/>
              <a:t> Example</a:t>
            </a:r>
          </a:p>
        </p:txBody>
      </p:sp>
      <p:sp>
        <p:nvSpPr>
          <p:cNvPr id="3" name="Content Placeholder 2">
            <a:extLst>
              <a:ext uri="{FF2B5EF4-FFF2-40B4-BE49-F238E27FC236}">
                <a16:creationId xmlns:a16="http://schemas.microsoft.com/office/drawing/2014/main" id="{9D5DEFC2-CAAF-6EF9-8E65-8244F8B7BB1F}"/>
              </a:ext>
            </a:extLst>
          </p:cNvPr>
          <p:cNvSpPr>
            <a:spLocks noGrp="1"/>
          </p:cNvSpPr>
          <p:nvPr>
            <p:ph idx="1"/>
          </p:nvPr>
        </p:nvSpPr>
        <p:spPr/>
        <p:txBody>
          <a:bodyPr/>
          <a:lstStyle/>
          <a:p>
            <a:r>
              <a:rPr lang="en-GB">
                <a:ea typeface="+mn-lt"/>
                <a:cs typeface="+mn-lt"/>
              </a:rPr>
              <a:t>For instance, if a burial plot becomes unavailable at short notice or a venue booking issue arises, the funeral director may need to source alternative options, amend existing arrangements, and keep family members informed throughout the process. Resolving these issues often requires extensive communication and coordination within a limited timeframe. Because funerals are usually planned around fixed dates and schedules, dealing with unexpected problems can increase workload pressures and make it more challenging for staff to manage their other duties effectively.</a:t>
            </a:r>
            <a:endParaRPr lang="en-GB"/>
          </a:p>
        </p:txBody>
      </p:sp>
    </p:spTree>
    <p:extLst>
      <p:ext uri="{BB962C8B-B14F-4D97-AF65-F5344CB8AC3E}">
        <p14:creationId xmlns:p14="http://schemas.microsoft.com/office/powerpoint/2010/main" val="673749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4311A-AD2E-6147-32D0-BAE810DFAA62}"/>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D80926D4-C4E7-1A9A-5870-81C66B8F5F26}"/>
              </a:ext>
            </a:extLst>
          </p:cNvPr>
          <p:cNvSpPr>
            <a:spLocks noGrp="1"/>
          </p:cNvSpPr>
          <p:nvPr>
            <p:ph idx="1"/>
          </p:nvPr>
        </p:nvSpPr>
        <p:spPr/>
        <p:txBody>
          <a:bodyPr>
            <a:normAutofit fontScale="92500"/>
          </a:bodyPr>
          <a:lstStyle/>
          <a:p>
            <a:pPr marL="0" indent="0">
              <a:buNone/>
            </a:pPr>
            <a:r>
              <a:rPr lang="en-GB">
                <a:ea typeface="+mn-lt"/>
                <a:cs typeface="+mn-lt"/>
              </a:rPr>
              <a:t>In conclusion, this presentation has helped me understand the importance of problem-solving skills in funeral services. I now recognise that funeral professionals regularly deal with unexpected challenges such as delays, scheduling issues, equipment faults, and last-minute changes from families. Being able to respond quickly and effectively is essential to ensure that services are carried out smoothly and with respect.</a:t>
            </a:r>
            <a:endParaRPr lang="en-GB"/>
          </a:p>
          <a:p>
            <a:pPr marL="0" indent="0">
              <a:buSzPct val="114999"/>
              <a:buNone/>
            </a:pPr>
            <a:r>
              <a:rPr lang="en-GB">
                <a:ea typeface="+mn-lt"/>
                <a:cs typeface="+mn-lt"/>
              </a:rPr>
              <a:t>I also understand how tools like the Fishbone Diagram can be used to identify the root causes of problems rather than just focusing on the immediate issue. This improves planning, communication, and the overall reliability of service delivery.</a:t>
            </a:r>
            <a:endParaRPr lang="en-GB"/>
          </a:p>
          <a:p>
            <a:pPr>
              <a:buSzPct val="114999"/>
            </a:pPr>
            <a:endParaRPr lang="en-GB" dirty="0"/>
          </a:p>
        </p:txBody>
      </p:sp>
    </p:spTree>
    <p:extLst>
      <p:ext uri="{BB962C8B-B14F-4D97-AF65-F5344CB8AC3E}">
        <p14:creationId xmlns:p14="http://schemas.microsoft.com/office/powerpoint/2010/main" val="1934241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067EA-B3E7-0AC3-BC59-927BC7B76F80}"/>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04CC5DD-5B5A-7741-6BBC-F2B3E6A666C8}"/>
              </a:ext>
            </a:extLst>
          </p:cNvPr>
          <p:cNvSpPr>
            <a:spLocks noGrp="1"/>
          </p:cNvSpPr>
          <p:nvPr>
            <p:ph idx="1"/>
          </p:nvPr>
        </p:nvSpPr>
        <p:spPr/>
        <p:txBody>
          <a:bodyPr>
            <a:normAutofit lnSpcReduction="10000"/>
          </a:bodyPr>
          <a:lstStyle/>
          <a:p>
            <a:r>
              <a:rPr lang="en-GB" sz="1400" dirty="0" err="1">
                <a:solidFill>
                  <a:srgbClr val="000000"/>
                </a:solidFill>
                <a:latin typeface="Calibri"/>
                <a:ea typeface="Calibri"/>
                <a:cs typeface="Calibri"/>
              </a:rPr>
              <a:t>TheKnowledgeAcademy</a:t>
            </a:r>
            <a:r>
              <a:rPr lang="en-GB" sz="1400" dirty="0">
                <a:solidFill>
                  <a:srgbClr val="000000"/>
                </a:solidFill>
                <a:latin typeface="Calibri"/>
                <a:ea typeface="Calibri"/>
                <a:cs typeface="Calibri"/>
              </a:rPr>
              <a:t> (2023). </a:t>
            </a:r>
            <a:r>
              <a:rPr lang="en-GB" sz="1400" i="1" dirty="0">
                <a:solidFill>
                  <a:srgbClr val="000000"/>
                </a:solidFill>
                <a:latin typeface="Calibri"/>
                <a:ea typeface="Calibri"/>
                <a:cs typeface="Calibri"/>
              </a:rPr>
              <a:t>What is Problem Solving? A Complete Guide</a:t>
            </a:r>
            <a:r>
              <a:rPr lang="en-GB" sz="1400" dirty="0">
                <a:solidFill>
                  <a:srgbClr val="000000"/>
                </a:solidFill>
                <a:latin typeface="Calibri"/>
                <a:ea typeface="Calibri"/>
                <a:cs typeface="Calibri"/>
              </a:rPr>
              <a:t>. [online] Theknowledgeacademy.com. Available at: </a:t>
            </a:r>
            <a:r>
              <a:rPr lang="en-GB" sz="1400" dirty="0">
                <a:solidFill>
                  <a:srgbClr val="000000"/>
                </a:solidFill>
                <a:latin typeface="Calibri"/>
                <a:ea typeface="Calibri"/>
                <a:cs typeface="Calibri"/>
                <a:hlinkClick r:id="rId2"/>
              </a:rPr>
              <a:t>https://www.theknowledgeacademy.com/blog/what-is-problem-solving/</a:t>
            </a:r>
            <a:r>
              <a:rPr lang="en-GB" sz="1400" dirty="0">
                <a:solidFill>
                  <a:srgbClr val="000000"/>
                </a:solidFill>
                <a:latin typeface="Calibri"/>
                <a:ea typeface="Calibri"/>
                <a:cs typeface="Calibri"/>
              </a:rPr>
              <a:t>.</a:t>
            </a:r>
            <a:endParaRPr lang="en-GB" dirty="0"/>
          </a:p>
          <a:p>
            <a:pPr>
              <a:buSzPct val="114999"/>
            </a:pPr>
            <a:r>
              <a:rPr lang="en-GB" dirty="0">
                <a:solidFill>
                  <a:srgbClr val="000000"/>
                </a:solidFill>
                <a:latin typeface="Calibri"/>
                <a:ea typeface="Calibri"/>
                <a:cs typeface="Calibri"/>
              </a:rPr>
              <a:t>‌</a:t>
            </a:r>
            <a:r>
              <a:rPr lang="en-GB" sz="1400" dirty="0" err="1">
                <a:solidFill>
                  <a:srgbClr val="000000"/>
                </a:solidFill>
                <a:latin typeface="Calibri"/>
                <a:ea typeface="Calibri"/>
                <a:cs typeface="Calibri"/>
              </a:rPr>
              <a:t>pmcadmin</a:t>
            </a:r>
            <a:r>
              <a:rPr lang="en-GB" sz="1400" dirty="0">
                <a:solidFill>
                  <a:srgbClr val="000000"/>
                </a:solidFill>
                <a:latin typeface="Calibri"/>
                <a:ea typeface="Calibri"/>
                <a:cs typeface="Calibri"/>
              </a:rPr>
              <a:t> (2025). </a:t>
            </a:r>
            <a:r>
              <a:rPr lang="en-GB" sz="1400" i="1" dirty="0">
                <a:solidFill>
                  <a:srgbClr val="000000"/>
                </a:solidFill>
                <a:latin typeface="Calibri"/>
                <a:ea typeface="Calibri"/>
                <a:cs typeface="Calibri"/>
              </a:rPr>
              <a:t>Words That Heal: A Thoughtful Guide to Writing on Death and Grief</a:t>
            </a:r>
            <a:r>
              <a:rPr lang="en-GB" sz="1400" dirty="0">
                <a:solidFill>
                  <a:srgbClr val="000000"/>
                </a:solidFill>
                <a:latin typeface="Calibri"/>
                <a:ea typeface="Calibri"/>
                <a:cs typeface="Calibri"/>
              </a:rPr>
              <a:t>. [online] Pierce College of Funeral Service. Available at: </a:t>
            </a:r>
            <a:r>
              <a:rPr lang="en-GB" sz="1400" dirty="0">
                <a:solidFill>
                  <a:srgbClr val="000000"/>
                </a:solidFill>
                <a:latin typeface="Calibri"/>
                <a:ea typeface="Calibri"/>
                <a:cs typeface="Calibri"/>
                <a:hlinkClick r:id="rId3"/>
              </a:rPr>
              <a:t>https://pierce.edu/8-soft-skills-every-funeral-service-professional-should-have/</a:t>
            </a:r>
            <a:r>
              <a:rPr lang="en-GB" sz="1400" dirty="0">
                <a:solidFill>
                  <a:srgbClr val="000000"/>
                </a:solidFill>
                <a:latin typeface="Calibri"/>
                <a:ea typeface="Calibri"/>
                <a:cs typeface="Calibri"/>
              </a:rPr>
              <a:t>.</a:t>
            </a:r>
            <a:endParaRPr lang="en-GB">
              <a:solidFill>
                <a:srgbClr val="262626"/>
              </a:solidFill>
              <a:latin typeface="Garamond" panose="02020404030301010803"/>
              <a:ea typeface="Calibri"/>
              <a:cs typeface="Calibri"/>
            </a:endParaRPr>
          </a:p>
          <a:p>
            <a:pPr>
              <a:buSzPct val="114999"/>
            </a:pPr>
            <a:r>
              <a:rPr lang="en-GB">
                <a:solidFill>
                  <a:srgbClr val="000000"/>
                </a:solidFill>
                <a:latin typeface="Calibri"/>
                <a:ea typeface="Calibri"/>
                <a:cs typeface="Calibri"/>
              </a:rPr>
              <a:t>‌</a:t>
            </a:r>
            <a:r>
              <a:rPr lang="en-GB" sz="1400">
                <a:solidFill>
                  <a:srgbClr val="000000"/>
                </a:solidFill>
                <a:latin typeface="Calibri"/>
                <a:ea typeface="Calibri"/>
                <a:cs typeface="Calibri"/>
              </a:rPr>
              <a:t>Bridget (2019). </a:t>
            </a:r>
            <a:r>
              <a:rPr lang="en-GB" sz="1400" i="1">
                <a:solidFill>
                  <a:srgbClr val="000000"/>
                </a:solidFill>
                <a:latin typeface="Calibri"/>
                <a:ea typeface="Calibri"/>
                <a:cs typeface="Calibri"/>
              </a:rPr>
              <a:t>Common Challenges When Organising a Funeral Service - Harold Wood Funerals</a:t>
            </a:r>
            <a:r>
              <a:rPr lang="en-GB" sz="1400">
                <a:solidFill>
                  <a:srgbClr val="000000"/>
                </a:solidFill>
                <a:latin typeface="Calibri"/>
                <a:ea typeface="Calibri"/>
                <a:cs typeface="Calibri"/>
              </a:rPr>
              <a:t>. [online] Harold Wood Funerals. Available at: </a:t>
            </a:r>
            <a:r>
              <a:rPr lang="en-GB" sz="1400" dirty="0">
                <a:solidFill>
                  <a:srgbClr val="000000"/>
                </a:solidFill>
                <a:latin typeface="Calibri"/>
                <a:ea typeface="Calibri"/>
                <a:cs typeface="Calibri"/>
                <a:hlinkClick r:id="rId4"/>
              </a:rPr>
              <a:t>https://hwfunerals.co.uk/blog/common-challenges-when-organising-a-funeral-service/</a:t>
            </a:r>
            <a:r>
              <a:rPr lang="en-GB" sz="1400">
                <a:solidFill>
                  <a:srgbClr val="000000"/>
                </a:solidFill>
                <a:latin typeface="Calibri"/>
                <a:ea typeface="Calibri"/>
                <a:cs typeface="Calibri"/>
              </a:rPr>
              <a:t> [Accessed 9 Jun. 2026].</a:t>
            </a:r>
            <a:endParaRPr lang="en-GB">
              <a:solidFill>
                <a:srgbClr val="262626"/>
              </a:solidFill>
              <a:latin typeface="Garamond" panose="02020404030301010803"/>
              <a:ea typeface="Calibri"/>
              <a:cs typeface="Calibri"/>
            </a:endParaRPr>
          </a:p>
          <a:p>
            <a:pPr>
              <a:buSzPct val="114999"/>
            </a:pPr>
            <a:r>
              <a:rPr lang="en-GB">
                <a:solidFill>
                  <a:srgbClr val="000000"/>
                </a:solidFill>
                <a:latin typeface="Calibri"/>
                <a:ea typeface="Calibri"/>
                <a:cs typeface="Calibri"/>
              </a:rPr>
              <a:t>‌</a:t>
            </a:r>
            <a:r>
              <a:rPr lang="en-GB" sz="1400">
                <a:solidFill>
                  <a:srgbClr val="000000"/>
                </a:solidFill>
                <a:latin typeface="Calibri"/>
                <a:ea typeface="Calibri"/>
                <a:cs typeface="Calibri"/>
              </a:rPr>
              <a:t>ASQ (2024). </a:t>
            </a:r>
            <a:r>
              <a:rPr lang="en-GB" sz="1400" i="1">
                <a:solidFill>
                  <a:srgbClr val="000000"/>
                </a:solidFill>
                <a:latin typeface="Calibri"/>
                <a:ea typeface="Calibri"/>
                <a:cs typeface="Calibri"/>
              </a:rPr>
              <a:t>What Is a Fishbone diagram? Ishikawa Cause &amp; Effect Diagram</a:t>
            </a:r>
            <a:r>
              <a:rPr lang="en-GB" sz="1400">
                <a:solidFill>
                  <a:srgbClr val="000000"/>
                </a:solidFill>
                <a:latin typeface="Calibri"/>
                <a:ea typeface="Calibri"/>
                <a:cs typeface="Calibri"/>
              </a:rPr>
              <a:t>. [online] ASQ. Available at: </a:t>
            </a:r>
            <a:r>
              <a:rPr lang="en-GB" sz="1400" dirty="0">
                <a:solidFill>
                  <a:srgbClr val="000000"/>
                </a:solidFill>
                <a:latin typeface="Calibri"/>
                <a:ea typeface="Calibri"/>
                <a:cs typeface="Calibri"/>
                <a:hlinkClick r:id="rId5"/>
              </a:rPr>
              <a:t>https://asq.org/quality-resources/fishbone</a:t>
            </a:r>
            <a:r>
              <a:rPr lang="en-GB" sz="1400" dirty="0">
                <a:solidFill>
                  <a:srgbClr val="000000"/>
                </a:solidFill>
                <a:latin typeface="Calibri"/>
                <a:ea typeface="Calibri"/>
                <a:cs typeface="Calibri"/>
              </a:rPr>
              <a:t>.</a:t>
            </a:r>
            <a:endParaRPr lang="en-GB">
              <a:solidFill>
                <a:srgbClr val="262626"/>
              </a:solidFill>
              <a:latin typeface="Garamond" panose="02020404030301010803"/>
              <a:ea typeface="Calibri"/>
              <a:cs typeface="Calibri"/>
            </a:endParaRPr>
          </a:p>
          <a:p>
            <a:pPr>
              <a:buSzPct val="114999"/>
            </a:pPr>
            <a:r>
              <a:rPr lang="en-GB">
                <a:solidFill>
                  <a:srgbClr val="000000"/>
                </a:solidFill>
                <a:latin typeface="Calibri"/>
                <a:ea typeface="Calibri"/>
                <a:cs typeface="Calibri"/>
              </a:rPr>
              <a:t>‌</a:t>
            </a:r>
            <a:endParaRPr lang="en-GB"/>
          </a:p>
          <a:p>
            <a:pPr>
              <a:buSzPct val="114999"/>
            </a:pPr>
            <a:endParaRPr lang="en-GB" dirty="0">
              <a:solidFill>
                <a:srgbClr val="000000"/>
              </a:solidFill>
              <a:latin typeface="Calibri"/>
              <a:ea typeface="Calibri"/>
              <a:cs typeface="Calibri"/>
            </a:endParaRPr>
          </a:p>
          <a:p>
            <a:pPr>
              <a:buSzPct val="114999"/>
            </a:pPr>
            <a:endParaRPr lang="en-GB" dirty="0">
              <a:solidFill>
                <a:srgbClr val="000000"/>
              </a:solidFill>
              <a:latin typeface="Calibri"/>
              <a:ea typeface="Calibri"/>
              <a:cs typeface="Calibri"/>
            </a:endParaRPr>
          </a:p>
          <a:p>
            <a:pPr>
              <a:buSzPct val="114999"/>
            </a:pPr>
            <a:endParaRPr lang="en-GB" dirty="0">
              <a:solidFill>
                <a:srgbClr val="000000"/>
              </a:solidFill>
              <a:latin typeface="Calibri"/>
              <a:ea typeface="Calibri"/>
              <a:cs typeface="Calibri"/>
            </a:endParaRPr>
          </a:p>
          <a:p>
            <a:pPr marL="457200" indent="-457200">
              <a:buSzPct val="114999"/>
              <a:buAutoNum type="arabicPeriod"/>
            </a:pPr>
            <a:endParaRPr lang="en-GB" dirty="0"/>
          </a:p>
          <a:p>
            <a:pPr>
              <a:buSzPct val="114999"/>
              <a:buAutoNum type="arabicPeriod"/>
            </a:pPr>
            <a:endParaRPr lang="en-GB" dirty="0"/>
          </a:p>
        </p:txBody>
      </p:sp>
    </p:spTree>
    <p:extLst>
      <p:ext uri="{BB962C8B-B14F-4D97-AF65-F5344CB8AC3E}">
        <p14:creationId xmlns:p14="http://schemas.microsoft.com/office/powerpoint/2010/main" val="20705906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Organic</vt:lpstr>
      <vt:lpstr>Problem solving </vt:lpstr>
      <vt:lpstr>Introduction </vt:lpstr>
      <vt:lpstr>Core skills in Funeral Director </vt:lpstr>
      <vt:lpstr>Time Sensitivity </vt:lpstr>
      <vt:lpstr>Importance of problem solving    disadvantages  </vt:lpstr>
      <vt:lpstr>Reflection </vt:lpstr>
      <vt:lpstr>Fishbone Diagram (Ishikawa Model)</vt:lpstr>
      <vt:lpstr>Practical Example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507</cp:revision>
  <dcterms:created xsi:type="dcterms:W3CDTF">2026-06-02T15:48:11Z</dcterms:created>
  <dcterms:modified xsi:type="dcterms:W3CDTF">2026-06-22T09:30:25Z</dcterms:modified>
</cp:coreProperties>
</file>