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9" r:id="rId13"/>
    <p:sldId id="268" r:id="rId14"/>
    <p:sldId id="270" r:id="rId15"/>
    <p:sldId id="271" r:id="rId16"/>
    <p:sldId id="272" r:id="rId17"/>
    <p:sldId id="273" r:id="rId18"/>
    <p:sldId id="276" r:id="rId19"/>
    <p:sldId id="274" r:id="rId20"/>
    <p:sldId id="275" r:id="rId21"/>
    <p:sldId id="278" r:id="rId22"/>
    <p:sldId id="280" r:id="rId23"/>
    <p:sldId id="277" r:id="rId24"/>
    <p:sldId id="281" r:id="rId25"/>
    <p:sldId id="282" r:id="rId26"/>
    <p:sldId id="279" r:id="rId27"/>
    <p:sldId id="288" r:id="rId28"/>
    <p:sldId id="284" r:id="rId29"/>
    <p:sldId id="283" r:id="rId30"/>
    <p:sldId id="286" r:id="rId31"/>
    <p:sldId id="285" r:id="rId32"/>
    <p:sldId id="289" r:id="rId33"/>
    <p:sldId id="29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0E8B6-4663-D908-5FFD-06DF13A91A85}" v="41" dt="2019-11-11T07:15:19.699"/>
    <p1510:client id="{328DDCA4-16ED-425E-7A71-2CAE315C8376}" v="3579" dt="2019-11-11T10:03:38.783"/>
    <p1510:client id="{3C189AC1-329D-49BE-8C2E-5E80B8CB6310}" v="106" dt="2019-11-11T07:01:43.336"/>
    <p1510:client id="{A29F2907-E8F7-0F04-59C6-17FA475083E7}" v="2245" dt="2019-11-12T10:35:06.522"/>
    <p1510:client id="{DB4E783F-928F-4BB7-7AFD-77E6259A4961}" v="178" dt="2019-11-14T14:25:51.8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ynne.jones@uwtsd.ac.uk::69f52bfd-83ac-4820-bfdb-542bd333a274" providerId="AD" clId="Web-{3C189AC1-329D-49BE-8C2E-5E80B8CB6310}"/>
    <pc:docChg chg="modSld">
      <pc:chgData name="Wynne Jones (IMH)" userId="S::wynne.jones@uwtsd.ac.uk::69f52bfd-83ac-4820-bfdb-542bd333a274" providerId="AD" clId="Web-{3C189AC1-329D-49BE-8C2E-5E80B8CB6310}" dt="2019-11-11T07:01:43.336" v="101" actId="20577"/>
      <pc:docMkLst>
        <pc:docMk/>
      </pc:docMkLst>
      <pc:sldChg chg="addSp modSp mod setBg">
        <pc:chgData name="Wynne Jones (IMH)" userId="S::wynne.jones@uwtsd.ac.uk::69f52bfd-83ac-4820-bfdb-542bd333a274" providerId="AD" clId="Web-{3C189AC1-329D-49BE-8C2E-5E80B8CB6310}" dt="2019-11-11T06:56:27.842" v="0"/>
        <pc:sldMkLst>
          <pc:docMk/>
          <pc:sldMk cId="660257116" sldId="256"/>
        </pc:sldMkLst>
        <pc:spChg chg="mod">
          <ac:chgData name="Wynne Jones (IMH)" userId="S::wynne.jones@uwtsd.ac.uk::69f52bfd-83ac-4820-bfdb-542bd333a274" providerId="AD" clId="Web-{3C189AC1-329D-49BE-8C2E-5E80B8CB6310}" dt="2019-11-11T06:56:27.842" v="0"/>
          <ac:spMkLst>
            <pc:docMk/>
            <pc:sldMk cId="660257116" sldId="256"/>
            <ac:spMk id="2" creationId="{00000000-0000-0000-0000-000000000000}"/>
          </ac:spMkLst>
        </pc:spChg>
        <pc:spChg chg="mod">
          <ac:chgData name="Wynne Jones (IMH)" userId="S::wynne.jones@uwtsd.ac.uk::69f52bfd-83ac-4820-bfdb-542bd333a274" providerId="AD" clId="Web-{3C189AC1-329D-49BE-8C2E-5E80B8CB6310}" dt="2019-11-11T06:56:27.842" v="0"/>
          <ac:spMkLst>
            <pc:docMk/>
            <pc:sldMk cId="660257116" sldId="256"/>
            <ac:spMk id="3" creationId="{00000000-0000-0000-0000-000000000000}"/>
          </ac:spMkLst>
        </pc:spChg>
        <pc:spChg chg="add">
          <ac:chgData name="Wynne Jones (IMH)" userId="S::wynne.jones@uwtsd.ac.uk::69f52bfd-83ac-4820-bfdb-542bd333a274" providerId="AD" clId="Web-{3C189AC1-329D-49BE-8C2E-5E80B8CB6310}" dt="2019-11-11T06:56:27.842" v="0"/>
          <ac:spMkLst>
            <pc:docMk/>
            <pc:sldMk cId="660257116" sldId="256"/>
            <ac:spMk id="8" creationId="{6BDBA639-2A71-4A60-A71A-FF1836F546CE}"/>
          </ac:spMkLst>
        </pc:spChg>
        <pc:spChg chg="add">
          <ac:chgData name="Wynne Jones (IMH)" userId="S::wynne.jones@uwtsd.ac.uk::69f52bfd-83ac-4820-bfdb-542bd333a274" providerId="AD" clId="Web-{3C189AC1-329D-49BE-8C2E-5E80B8CB6310}" dt="2019-11-11T06:56:27.842" v="0"/>
          <ac:spMkLst>
            <pc:docMk/>
            <pc:sldMk cId="660257116" sldId="256"/>
            <ac:spMk id="31" creationId="{D9C506D7-84CB-4057-A44A-465313E78538}"/>
          </ac:spMkLst>
        </pc:spChg>
        <pc:spChg chg="add">
          <ac:chgData name="Wynne Jones (IMH)" userId="S::wynne.jones@uwtsd.ac.uk::69f52bfd-83ac-4820-bfdb-542bd333a274" providerId="AD" clId="Web-{3C189AC1-329D-49BE-8C2E-5E80B8CB6310}" dt="2019-11-11T06:56:27.842" v="0"/>
          <ac:spMkLst>
            <pc:docMk/>
            <pc:sldMk cId="660257116" sldId="256"/>
            <ac:spMk id="33" creationId="{7842FC68-61FD-4700-8A22-BB8B071884DB}"/>
          </ac:spMkLst>
        </pc:spChg>
        <pc:grpChg chg="add">
          <ac:chgData name="Wynne Jones (IMH)" userId="S::wynne.jones@uwtsd.ac.uk::69f52bfd-83ac-4820-bfdb-542bd333a274" providerId="AD" clId="Web-{3C189AC1-329D-49BE-8C2E-5E80B8CB6310}" dt="2019-11-11T06:56:27.842" v="0"/>
          <ac:grpSpMkLst>
            <pc:docMk/>
            <pc:sldMk cId="660257116" sldId="256"/>
            <ac:grpSpMk id="10" creationId="{5E208A8B-5EBD-4532-BE72-26414FA7CFF6}"/>
          </ac:grpSpMkLst>
        </pc:grpChg>
      </pc:sldChg>
      <pc:sldChg chg="addSp delSp modSp mod setBg">
        <pc:chgData name="Wynne Jones (IMH)" userId="S::wynne.jones@uwtsd.ac.uk::69f52bfd-83ac-4820-bfdb-542bd333a274" providerId="AD" clId="Web-{3C189AC1-329D-49BE-8C2E-5E80B8CB6310}" dt="2019-11-11T06:57:03.452" v="2" actId="20577"/>
        <pc:sldMkLst>
          <pc:docMk/>
          <pc:sldMk cId="4216115989" sldId="257"/>
        </pc:sldMkLst>
        <pc:spChg chg="mod">
          <ac:chgData name="Wynne Jones (IMH)" userId="S::wynne.jones@uwtsd.ac.uk::69f52bfd-83ac-4820-bfdb-542bd333a274" providerId="AD" clId="Web-{3C189AC1-329D-49BE-8C2E-5E80B8CB6310}" dt="2019-11-11T06:57:03.452" v="2" actId="20577"/>
          <ac:spMkLst>
            <pc:docMk/>
            <pc:sldMk cId="4216115989" sldId="257"/>
            <ac:spMk id="2" creationId="{00000000-0000-0000-0000-000000000000}"/>
          </ac:spMkLst>
        </pc:spChg>
        <pc:spChg chg="del">
          <ac:chgData name="Wynne Jones (IMH)" userId="S::wynne.jones@uwtsd.ac.uk::69f52bfd-83ac-4820-bfdb-542bd333a274" providerId="AD" clId="Web-{3C189AC1-329D-49BE-8C2E-5E80B8CB6310}" dt="2019-11-11T06:56:44.858" v="1"/>
          <ac:spMkLst>
            <pc:docMk/>
            <pc:sldMk cId="4216115989" sldId="257"/>
            <ac:spMk id="3" creationId="{00000000-0000-0000-0000-000000000000}"/>
          </ac:spMkLst>
        </pc:spChg>
        <pc:spChg chg="add">
          <ac:chgData name="Wynne Jones (IMH)" userId="S::wynne.jones@uwtsd.ac.uk::69f52bfd-83ac-4820-bfdb-542bd333a274" providerId="AD" clId="Web-{3C189AC1-329D-49BE-8C2E-5E80B8CB6310}" dt="2019-11-11T06:56:44.858" v="1"/>
          <ac:spMkLst>
            <pc:docMk/>
            <pc:sldMk cId="4216115989" sldId="257"/>
            <ac:spMk id="9" creationId="{37C89E4B-3C9F-44B9-8B86-D9E3D112D8EC}"/>
          </ac:spMkLst>
        </pc:spChg>
        <pc:picChg chg="add">
          <ac:chgData name="Wynne Jones (IMH)" userId="S::wynne.jones@uwtsd.ac.uk::69f52bfd-83ac-4820-bfdb-542bd333a274" providerId="AD" clId="Web-{3C189AC1-329D-49BE-8C2E-5E80B8CB6310}" dt="2019-11-11T06:56:44.858" v="1"/>
          <ac:picMkLst>
            <pc:docMk/>
            <pc:sldMk cId="4216115989" sldId="257"/>
            <ac:picMk id="5" creationId="{08599600-0E1D-41A3-A44A-66FA860CB9B9}"/>
          </ac:picMkLst>
        </pc:picChg>
        <pc:cxnChg chg="add">
          <ac:chgData name="Wynne Jones (IMH)" userId="S::wynne.jones@uwtsd.ac.uk::69f52bfd-83ac-4820-bfdb-542bd333a274" providerId="AD" clId="Web-{3C189AC1-329D-49BE-8C2E-5E80B8CB6310}" dt="2019-11-11T06:56:44.858" v="1"/>
          <ac:cxnSpMkLst>
            <pc:docMk/>
            <pc:sldMk cId="4216115989" sldId="257"/>
            <ac:cxnSpMk id="11" creationId="{AA2EAA10-076F-46BD-8F0F-B9A2FB77A85C}"/>
          </ac:cxnSpMkLst>
        </pc:cxnChg>
        <pc:cxnChg chg="add">
          <ac:chgData name="Wynne Jones (IMH)" userId="S::wynne.jones@uwtsd.ac.uk::69f52bfd-83ac-4820-bfdb-542bd333a274" providerId="AD" clId="Web-{3C189AC1-329D-49BE-8C2E-5E80B8CB6310}" dt="2019-11-11T06:56:44.858" v="1"/>
          <ac:cxnSpMkLst>
            <pc:docMk/>
            <pc:sldMk cId="4216115989" sldId="257"/>
            <ac:cxnSpMk id="13" creationId="{D891E407-403B-4764-86C9-33A56D3BCAA3}"/>
          </ac:cxnSpMkLst>
        </pc:cxnChg>
      </pc:sldChg>
      <pc:sldChg chg="addSp modSp mod setBg">
        <pc:chgData name="Wynne Jones (IMH)" userId="S::wynne.jones@uwtsd.ac.uk::69f52bfd-83ac-4820-bfdb-542bd333a274" providerId="AD" clId="Web-{3C189AC1-329D-49BE-8C2E-5E80B8CB6310}" dt="2019-11-11T06:58:11.693" v="11" actId="20577"/>
        <pc:sldMkLst>
          <pc:docMk/>
          <pc:sldMk cId="577433721" sldId="258"/>
        </pc:sldMkLst>
        <pc:spChg chg="mod">
          <ac:chgData name="Wynne Jones (IMH)" userId="S::wynne.jones@uwtsd.ac.uk::69f52bfd-83ac-4820-bfdb-542bd333a274" providerId="AD" clId="Web-{3C189AC1-329D-49BE-8C2E-5E80B8CB6310}" dt="2019-11-11T06:58:03.093" v="10"/>
          <ac:spMkLst>
            <pc:docMk/>
            <pc:sldMk cId="577433721" sldId="258"/>
            <ac:spMk id="2" creationId="{00000000-0000-0000-0000-000000000000}"/>
          </ac:spMkLst>
        </pc:spChg>
        <pc:spChg chg="mod">
          <ac:chgData name="Wynne Jones (IMH)" userId="S::wynne.jones@uwtsd.ac.uk::69f52bfd-83ac-4820-bfdb-542bd333a274" providerId="AD" clId="Web-{3C189AC1-329D-49BE-8C2E-5E80B8CB6310}" dt="2019-11-11T06:58:11.693" v="11" actId="20577"/>
          <ac:spMkLst>
            <pc:docMk/>
            <pc:sldMk cId="577433721" sldId="258"/>
            <ac:spMk id="3" creationId="{00000000-0000-0000-0000-000000000000}"/>
          </ac:spMkLst>
        </pc:spChg>
        <pc:spChg chg="add">
          <ac:chgData name="Wynne Jones (IMH)" userId="S::wynne.jones@uwtsd.ac.uk::69f52bfd-83ac-4820-bfdb-542bd333a274" providerId="AD" clId="Web-{3C189AC1-329D-49BE-8C2E-5E80B8CB6310}" dt="2019-11-11T06:58:03.093" v="10"/>
          <ac:spMkLst>
            <pc:docMk/>
            <pc:sldMk cId="577433721" sldId="258"/>
            <ac:spMk id="8" creationId="{8D70B121-56F4-4848-B38B-182089D909FA}"/>
          </ac:spMkLst>
        </pc:spChg>
        <pc:cxnChg chg="add">
          <ac:chgData name="Wynne Jones (IMH)" userId="S::wynne.jones@uwtsd.ac.uk::69f52bfd-83ac-4820-bfdb-542bd333a274" providerId="AD" clId="Web-{3C189AC1-329D-49BE-8C2E-5E80B8CB6310}" dt="2019-11-11T06:58:03.093" v="10"/>
          <ac:cxnSpMkLst>
            <pc:docMk/>
            <pc:sldMk cId="577433721" sldId="258"/>
            <ac:cxnSpMk id="10" creationId="{2D72A2C9-F3CA-4216-8BAD-FA4C970C3C4E}"/>
          </ac:cxnSpMkLst>
        </pc:cxnChg>
      </pc:sldChg>
      <pc:sldChg chg="addSp delSp modSp mod setBg">
        <pc:chgData name="Wynne Jones (IMH)" userId="S::wynne.jones@uwtsd.ac.uk::69f52bfd-83ac-4820-bfdb-542bd333a274" providerId="AD" clId="Web-{3C189AC1-329D-49BE-8C2E-5E80B8CB6310}" dt="2019-11-11T06:57:41.718" v="9" actId="14100"/>
        <pc:sldMkLst>
          <pc:docMk/>
          <pc:sldMk cId="807724920" sldId="259"/>
        </pc:sldMkLst>
        <pc:spChg chg="mod">
          <ac:chgData name="Wynne Jones (IMH)" userId="S::wynne.jones@uwtsd.ac.uk::69f52bfd-83ac-4820-bfdb-542bd333a274" providerId="AD" clId="Web-{3C189AC1-329D-49BE-8C2E-5E80B8CB6310}" dt="2019-11-11T06:57:11.374" v="5"/>
          <ac:spMkLst>
            <pc:docMk/>
            <pc:sldMk cId="807724920" sldId="259"/>
            <ac:spMk id="2" creationId="{00000000-0000-0000-0000-000000000000}"/>
          </ac:spMkLst>
        </pc:spChg>
        <pc:spChg chg="del">
          <ac:chgData name="Wynne Jones (IMH)" userId="S::wynne.jones@uwtsd.ac.uk::69f52bfd-83ac-4820-bfdb-542bd333a274" providerId="AD" clId="Web-{3C189AC1-329D-49BE-8C2E-5E80B8CB6310}" dt="2019-11-11T06:57:11.374" v="5"/>
          <ac:spMkLst>
            <pc:docMk/>
            <pc:sldMk cId="807724920" sldId="259"/>
            <ac:spMk id="3" creationId="{00000000-0000-0000-0000-000000000000}"/>
          </ac:spMkLst>
        </pc:spChg>
        <pc:spChg chg="add">
          <ac:chgData name="Wynne Jones (IMH)" userId="S::wynne.jones@uwtsd.ac.uk::69f52bfd-83ac-4820-bfdb-542bd333a274" providerId="AD" clId="Web-{3C189AC1-329D-49BE-8C2E-5E80B8CB6310}" dt="2019-11-11T06:57:11.374" v="5"/>
          <ac:spMkLst>
            <pc:docMk/>
            <pc:sldMk cId="807724920" sldId="259"/>
            <ac:spMk id="10" creationId="{46C2E80F-49A6-4372-B103-219D417A55ED}"/>
          </ac:spMkLst>
        </pc:spChg>
        <pc:graphicFrameChg chg="add mod">
          <ac:chgData name="Wynne Jones (IMH)" userId="S::wynne.jones@uwtsd.ac.uk::69f52bfd-83ac-4820-bfdb-542bd333a274" providerId="AD" clId="Web-{3C189AC1-329D-49BE-8C2E-5E80B8CB6310}" dt="2019-11-11T06:57:41.718" v="9" actId="14100"/>
          <ac:graphicFrameMkLst>
            <pc:docMk/>
            <pc:sldMk cId="807724920" sldId="259"/>
            <ac:graphicFrameMk id="5" creationId="{88E691B4-84C6-4FA2-AC20-D92A12858417}"/>
          </ac:graphicFrameMkLst>
        </pc:graphicFrameChg>
      </pc:sldChg>
      <pc:sldChg chg="addSp modSp mod setBg">
        <pc:chgData name="Wynne Jones (IMH)" userId="S::wynne.jones@uwtsd.ac.uk::69f52bfd-83ac-4820-bfdb-542bd333a274" providerId="AD" clId="Web-{3C189AC1-329D-49BE-8C2E-5E80B8CB6310}" dt="2019-11-11T06:58:35.584" v="15" actId="20577"/>
        <pc:sldMkLst>
          <pc:docMk/>
          <pc:sldMk cId="2541011926" sldId="260"/>
        </pc:sldMkLst>
        <pc:spChg chg="mod">
          <ac:chgData name="Wynne Jones (IMH)" userId="S::wynne.jones@uwtsd.ac.uk::69f52bfd-83ac-4820-bfdb-542bd333a274" providerId="AD" clId="Web-{3C189AC1-329D-49BE-8C2E-5E80B8CB6310}" dt="2019-11-11T06:58:27.630" v="14"/>
          <ac:spMkLst>
            <pc:docMk/>
            <pc:sldMk cId="2541011926" sldId="260"/>
            <ac:spMk id="2" creationId="{00000000-0000-0000-0000-000000000000}"/>
          </ac:spMkLst>
        </pc:spChg>
        <pc:spChg chg="mod">
          <ac:chgData name="Wynne Jones (IMH)" userId="S::wynne.jones@uwtsd.ac.uk::69f52bfd-83ac-4820-bfdb-542bd333a274" providerId="AD" clId="Web-{3C189AC1-329D-49BE-8C2E-5E80B8CB6310}" dt="2019-11-11T06:58:35.584" v="15" actId="20577"/>
          <ac:spMkLst>
            <pc:docMk/>
            <pc:sldMk cId="2541011926" sldId="260"/>
            <ac:spMk id="3" creationId="{00000000-0000-0000-0000-000000000000}"/>
          </ac:spMkLst>
        </pc:spChg>
        <pc:spChg chg="add">
          <ac:chgData name="Wynne Jones (IMH)" userId="S::wynne.jones@uwtsd.ac.uk::69f52bfd-83ac-4820-bfdb-542bd333a274" providerId="AD" clId="Web-{3C189AC1-329D-49BE-8C2E-5E80B8CB6310}" dt="2019-11-11T06:58:27.630" v="14"/>
          <ac:spMkLst>
            <pc:docMk/>
            <pc:sldMk cId="2541011926" sldId="260"/>
            <ac:spMk id="8" creationId="{8D70B121-56F4-4848-B38B-182089D909FA}"/>
          </ac:spMkLst>
        </pc:spChg>
        <pc:cxnChg chg="add">
          <ac:chgData name="Wynne Jones (IMH)" userId="S::wynne.jones@uwtsd.ac.uk::69f52bfd-83ac-4820-bfdb-542bd333a274" providerId="AD" clId="Web-{3C189AC1-329D-49BE-8C2E-5E80B8CB6310}" dt="2019-11-11T06:58:27.630" v="14"/>
          <ac:cxnSpMkLst>
            <pc:docMk/>
            <pc:sldMk cId="2541011926" sldId="260"/>
            <ac:cxnSpMk id="10" creationId="{2D72A2C9-F3CA-4216-8BAD-FA4C970C3C4E}"/>
          </ac:cxnSpMkLst>
        </pc:cxnChg>
      </pc:sldChg>
      <pc:sldChg chg="addSp delSp modSp mod setBg">
        <pc:chgData name="Wynne Jones (IMH)" userId="S::wynne.jones@uwtsd.ac.uk::69f52bfd-83ac-4820-bfdb-542bd333a274" providerId="AD" clId="Web-{3C189AC1-329D-49BE-8C2E-5E80B8CB6310}" dt="2019-11-11T07:01:12.899" v="97"/>
        <pc:sldMkLst>
          <pc:docMk/>
          <pc:sldMk cId="3443096463" sldId="261"/>
        </pc:sldMkLst>
        <pc:spChg chg="mod">
          <ac:chgData name="Wynne Jones (IMH)" userId="S::wynne.jones@uwtsd.ac.uk::69f52bfd-83ac-4820-bfdb-542bd333a274" providerId="AD" clId="Web-{3C189AC1-329D-49BE-8C2E-5E80B8CB6310}" dt="2019-11-11T07:01:12.899" v="97"/>
          <ac:spMkLst>
            <pc:docMk/>
            <pc:sldMk cId="3443096463" sldId="261"/>
            <ac:spMk id="2" creationId="{00000000-0000-0000-0000-000000000000}"/>
          </ac:spMkLst>
        </pc:spChg>
        <pc:spChg chg="add del mod">
          <ac:chgData name="Wynne Jones (IMH)" userId="S::wynne.jones@uwtsd.ac.uk::69f52bfd-83ac-4820-bfdb-542bd333a274" providerId="AD" clId="Web-{3C189AC1-329D-49BE-8C2E-5E80B8CB6310}" dt="2019-11-11T06:59:25.117" v="38"/>
          <ac:spMkLst>
            <pc:docMk/>
            <pc:sldMk cId="3443096463" sldId="261"/>
            <ac:spMk id="5" creationId="{464935A4-BAF3-4C9C-98CA-4DEA3FE7207F}"/>
          </ac:spMkLst>
        </pc:spChg>
        <pc:spChg chg="add del mod">
          <ac:chgData name="Wynne Jones (IMH)" userId="S::wynne.jones@uwtsd.ac.uk::69f52bfd-83ac-4820-bfdb-542bd333a274" providerId="AD" clId="Web-{3C189AC1-329D-49BE-8C2E-5E80B8CB6310}" dt="2019-11-11T06:59:46.320" v="40"/>
          <ac:spMkLst>
            <pc:docMk/>
            <pc:sldMk cId="3443096463" sldId="261"/>
            <ac:spMk id="9" creationId="{0EA4B389-1509-45FF-83AA-446779CBF4F5}"/>
          </ac:spMkLst>
        </pc:spChg>
        <pc:spChg chg="add">
          <ac:chgData name="Wynne Jones (IMH)" userId="S::wynne.jones@uwtsd.ac.uk::69f52bfd-83ac-4820-bfdb-542bd333a274" providerId="AD" clId="Web-{3C189AC1-329D-49BE-8C2E-5E80B8CB6310}" dt="2019-11-11T07:01:12.899" v="97"/>
          <ac:spMkLst>
            <pc:docMk/>
            <pc:sldMk cId="3443096463" sldId="261"/>
            <ac:spMk id="15" creationId="{A5711A0E-A428-4ED1-96CB-33D69FD842E4}"/>
          </ac:spMkLst>
        </pc:spChg>
        <pc:graphicFrameChg chg="del mod modGraphic">
          <ac:chgData name="Wynne Jones (IMH)" userId="S::wynne.jones@uwtsd.ac.uk::69f52bfd-83ac-4820-bfdb-542bd333a274" providerId="AD" clId="Web-{3C189AC1-329D-49BE-8C2E-5E80B8CB6310}" dt="2019-11-11T06:59:16.631" v="37"/>
          <ac:graphicFrameMkLst>
            <pc:docMk/>
            <pc:sldMk cId="3443096463" sldId="261"/>
            <ac:graphicFrameMk id="4" creationId="{00000000-0000-0000-0000-000000000000}"/>
          </ac:graphicFrameMkLst>
        </pc:graphicFrameChg>
        <pc:graphicFrameChg chg="add del mod ord modGraphic">
          <ac:chgData name="Wynne Jones (IMH)" userId="S::wynne.jones@uwtsd.ac.uk::69f52bfd-83ac-4820-bfdb-542bd333a274" providerId="AD" clId="Web-{3C189AC1-329D-49BE-8C2E-5E80B8CB6310}" dt="2019-11-11T06:59:36.289" v="39"/>
          <ac:graphicFrameMkLst>
            <pc:docMk/>
            <pc:sldMk cId="3443096463" sldId="261"/>
            <ac:graphicFrameMk id="6" creationId="{15DA1EB3-1154-4875-B45A-A591F777943D}"/>
          </ac:graphicFrameMkLst>
        </pc:graphicFrameChg>
        <pc:graphicFrameChg chg="add mod ord modGraphic">
          <ac:chgData name="Wynne Jones (IMH)" userId="S::wynne.jones@uwtsd.ac.uk::69f52bfd-83ac-4820-bfdb-542bd333a274" providerId="AD" clId="Web-{3C189AC1-329D-49BE-8C2E-5E80B8CB6310}" dt="2019-11-11T07:01:12.899" v="97"/>
          <ac:graphicFrameMkLst>
            <pc:docMk/>
            <pc:sldMk cId="3443096463" sldId="261"/>
            <ac:graphicFrameMk id="10" creationId="{B1E8D99C-6FF3-4E56-BBF1-749630E67631}"/>
          </ac:graphicFrameMkLst>
        </pc:graphicFrameChg>
      </pc:sldChg>
      <pc:sldChg chg="addSp modSp mod setBg">
        <pc:chgData name="Wynne Jones (IMH)" userId="S::wynne.jones@uwtsd.ac.uk::69f52bfd-83ac-4820-bfdb-542bd333a274" providerId="AD" clId="Web-{3C189AC1-329D-49BE-8C2E-5E80B8CB6310}" dt="2019-11-11T07:01:41.743" v="99" actId="20577"/>
        <pc:sldMkLst>
          <pc:docMk/>
          <pc:sldMk cId="4122136695" sldId="262"/>
        </pc:sldMkLst>
        <pc:spChg chg="mod">
          <ac:chgData name="Wynne Jones (IMH)" userId="S::wynne.jones@uwtsd.ac.uk::69f52bfd-83ac-4820-bfdb-542bd333a274" providerId="AD" clId="Web-{3C189AC1-329D-49BE-8C2E-5E80B8CB6310}" dt="2019-11-11T07:01:33.461" v="98"/>
          <ac:spMkLst>
            <pc:docMk/>
            <pc:sldMk cId="4122136695" sldId="262"/>
            <ac:spMk id="2" creationId="{00000000-0000-0000-0000-000000000000}"/>
          </ac:spMkLst>
        </pc:spChg>
        <pc:spChg chg="mod">
          <ac:chgData name="Wynne Jones (IMH)" userId="S::wynne.jones@uwtsd.ac.uk::69f52bfd-83ac-4820-bfdb-542bd333a274" providerId="AD" clId="Web-{3C189AC1-329D-49BE-8C2E-5E80B8CB6310}" dt="2019-11-11T07:01:41.743" v="99" actId="20577"/>
          <ac:spMkLst>
            <pc:docMk/>
            <pc:sldMk cId="4122136695" sldId="262"/>
            <ac:spMk id="3" creationId="{00000000-0000-0000-0000-000000000000}"/>
          </ac:spMkLst>
        </pc:spChg>
        <pc:spChg chg="add">
          <ac:chgData name="Wynne Jones (IMH)" userId="S::wynne.jones@uwtsd.ac.uk::69f52bfd-83ac-4820-bfdb-542bd333a274" providerId="AD" clId="Web-{3C189AC1-329D-49BE-8C2E-5E80B8CB6310}" dt="2019-11-11T07:01:33.461" v="98"/>
          <ac:spMkLst>
            <pc:docMk/>
            <pc:sldMk cId="4122136695" sldId="262"/>
            <ac:spMk id="8" creationId="{8D70B121-56F4-4848-B38B-182089D909FA}"/>
          </ac:spMkLst>
        </pc:spChg>
        <pc:cxnChg chg="add">
          <ac:chgData name="Wynne Jones (IMH)" userId="S::wynne.jones@uwtsd.ac.uk::69f52bfd-83ac-4820-bfdb-542bd333a274" providerId="AD" clId="Web-{3C189AC1-329D-49BE-8C2E-5E80B8CB6310}" dt="2019-11-11T07:01:33.461" v="98"/>
          <ac:cxnSpMkLst>
            <pc:docMk/>
            <pc:sldMk cId="4122136695" sldId="262"/>
            <ac:cxnSpMk id="10" creationId="{2D72A2C9-F3CA-4216-8BAD-FA4C970C3C4E}"/>
          </ac:cxnSpMkLst>
        </pc:cxnChg>
      </pc:sldChg>
    </pc:docChg>
  </pc:docChgLst>
  <pc:docChgLst>
    <pc:chgData name="Wynne Jones (IMH)" userId="S::wynne.jones@uwtsd.ac.uk::69f52bfd-83ac-4820-bfdb-542bd333a274" providerId="AD" clId="Web-{71455F63-046A-3FFB-64D0-C315A8064ED2}"/>
    <pc:docChg chg="modSld">
      <pc:chgData name="Wynne Jones (IMH)" userId="S::wynne.jones@uwtsd.ac.uk::69f52bfd-83ac-4820-bfdb-542bd333a274" providerId="AD" clId="Web-{71455F63-046A-3FFB-64D0-C315A8064ED2}" dt="2019-11-11T10:17:43.112" v="4" actId="14100"/>
      <pc:docMkLst>
        <pc:docMk/>
      </pc:docMkLst>
      <pc:sldChg chg="modSp">
        <pc:chgData name="Wynne Jones (IMH)" userId="S::wynne.jones@uwtsd.ac.uk::69f52bfd-83ac-4820-bfdb-542bd333a274" providerId="AD" clId="Web-{71455F63-046A-3FFB-64D0-C315A8064ED2}" dt="2019-11-11T10:17:43.112" v="4" actId="14100"/>
        <pc:sldMkLst>
          <pc:docMk/>
          <pc:sldMk cId="410992484" sldId="280"/>
        </pc:sldMkLst>
        <pc:graphicFrameChg chg="mod">
          <ac:chgData name="Wynne Jones (IMH)" userId="S::wynne.jones@uwtsd.ac.uk::69f52bfd-83ac-4820-bfdb-542bd333a274" providerId="AD" clId="Web-{71455F63-046A-3FFB-64D0-C315A8064ED2}" dt="2019-11-11T10:17:43.112" v="4" actId="14100"/>
          <ac:graphicFrameMkLst>
            <pc:docMk/>
            <pc:sldMk cId="410992484" sldId="280"/>
            <ac:graphicFrameMk id="5" creationId="{D9D357D2-5E70-4188-B762-3C3DD1A4C00D}"/>
          </ac:graphicFrameMkLst>
        </pc:graphicFrameChg>
      </pc:sldChg>
    </pc:docChg>
  </pc:docChgLst>
  <pc:docChgLst>
    <pc:chgData name="Wynne Jones (IMH)" userId="S::wynne.jones@uwtsd.ac.uk::69f52bfd-83ac-4820-bfdb-542bd333a274" providerId="AD" clId="Web-{328DDCA4-16ED-425E-7A71-2CAE315C8376}"/>
    <pc:docChg chg="addSld delSld modSld sldOrd">
      <pc:chgData name="Wynne Jones (IMH)" userId="S::wynne.jones@uwtsd.ac.uk::69f52bfd-83ac-4820-bfdb-542bd333a274" providerId="AD" clId="Web-{328DDCA4-16ED-425E-7A71-2CAE315C8376}" dt="2019-11-11T10:03:38.783" v="3570"/>
      <pc:docMkLst>
        <pc:docMk/>
      </pc:docMkLst>
      <pc:sldChg chg="addSp modSp mod setBg">
        <pc:chgData name="Wynne Jones (IMH)" userId="S::wynne.jones@uwtsd.ac.uk::69f52bfd-83ac-4820-bfdb-542bd333a274" providerId="AD" clId="Web-{328DDCA4-16ED-425E-7A71-2CAE315C8376}" dt="2019-11-11T07:50:11.054" v="236" actId="20577"/>
        <pc:sldMkLst>
          <pc:docMk/>
          <pc:sldMk cId="3753012704" sldId="263"/>
        </pc:sldMkLst>
        <pc:spChg chg="mod">
          <ac:chgData name="Wynne Jones (IMH)" userId="S::wynne.jones@uwtsd.ac.uk::69f52bfd-83ac-4820-bfdb-542bd333a274" providerId="AD" clId="Web-{328DDCA4-16ED-425E-7A71-2CAE315C8376}" dt="2019-11-11T07:49:58.476" v="235"/>
          <ac:spMkLst>
            <pc:docMk/>
            <pc:sldMk cId="3753012704" sldId="263"/>
            <ac:spMk id="2" creationId="{00000000-0000-0000-0000-000000000000}"/>
          </ac:spMkLst>
        </pc:spChg>
        <pc:spChg chg="mod">
          <ac:chgData name="Wynne Jones (IMH)" userId="S::wynne.jones@uwtsd.ac.uk::69f52bfd-83ac-4820-bfdb-542bd333a274" providerId="AD" clId="Web-{328DDCA4-16ED-425E-7A71-2CAE315C8376}" dt="2019-11-11T07:50:11.054" v="236" actId="20577"/>
          <ac:spMkLst>
            <pc:docMk/>
            <pc:sldMk cId="3753012704" sldId="263"/>
            <ac:spMk id="3" creationId="{00000000-0000-0000-0000-000000000000}"/>
          </ac:spMkLst>
        </pc:spChg>
        <pc:spChg chg="add">
          <ac:chgData name="Wynne Jones (IMH)" userId="S::wynne.jones@uwtsd.ac.uk::69f52bfd-83ac-4820-bfdb-542bd333a274" providerId="AD" clId="Web-{328DDCA4-16ED-425E-7A71-2CAE315C8376}" dt="2019-11-11T07:49:58.476" v="235"/>
          <ac:spMkLst>
            <pc:docMk/>
            <pc:sldMk cId="3753012704" sldId="263"/>
            <ac:spMk id="8" creationId="{8D70B121-56F4-4848-B38B-182089D909FA}"/>
          </ac:spMkLst>
        </pc:spChg>
        <pc:cxnChg chg="add">
          <ac:chgData name="Wynne Jones (IMH)" userId="S::wynne.jones@uwtsd.ac.uk::69f52bfd-83ac-4820-bfdb-542bd333a274" providerId="AD" clId="Web-{328DDCA4-16ED-425E-7A71-2CAE315C8376}" dt="2019-11-11T07:49:58.476" v="235"/>
          <ac:cxnSpMkLst>
            <pc:docMk/>
            <pc:sldMk cId="3753012704" sldId="263"/>
            <ac:cxnSpMk id="10" creationId="{2D72A2C9-F3CA-4216-8BAD-FA4C970C3C4E}"/>
          </ac:cxnSpMkLst>
        </pc:cxnChg>
      </pc:sldChg>
      <pc:sldChg chg="addSp delSp modSp new mod setBg">
        <pc:chgData name="Wynne Jones (IMH)" userId="S::wynne.jones@uwtsd.ac.uk::69f52bfd-83ac-4820-bfdb-542bd333a274" providerId="AD" clId="Web-{328DDCA4-16ED-425E-7A71-2CAE315C8376}" dt="2019-11-11T07:54:41.176" v="544" actId="14100"/>
        <pc:sldMkLst>
          <pc:docMk/>
          <pc:sldMk cId="3420496365" sldId="264"/>
        </pc:sldMkLst>
        <pc:spChg chg="mod">
          <ac:chgData name="Wynne Jones (IMH)" userId="S::wynne.jones@uwtsd.ac.uk::69f52bfd-83ac-4820-bfdb-542bd333a274" providerId="AD" clId="Web-{328DDCA4-16ED-425E-7A71-2CAE315C8376}" dt="2019-11-11T07:54:26.161" v="540"/>
          <ac:spMkLst>
            <pc:docMk/>
            <pc:sldMk cId="3420496365" sldId="264"/>
            <ac:spMk id="2" creationId="{075C3355-05B0-494A-9D21-CA37BAAFE280}"/>
          </ac:spMkLst>
        </pc:spChg>
        <pc:spChg chg="del mod">
          <ac:chgData name="Wynne Jones (IMH)" userId="S::wynne.jones@uwtsd.ac.uk::69f52bfd-83ac-4820-bfdb-542bd333a274" providerId="AD" clId="Web-{328DDCA4-16ED-425E-7A71-2CAE315C8376}" dt="2019-11-11T07:54:26.161" v="540"/>
          <ac:spMkLst>
            <pc:docMk/>
            <pc:sldMk cId="3420496365" sldId="264"/>
            <ac:spMk id="3" creationId="{098A9CB1-A0BF-4B60-9574-2673856E91B5}"/>
          </ac:spMkLst>
        </pc:spChg>
        <pc:spChg chg="add">
          <ac:chgData name="Wynne Jones (IMH)" userId="S::wynne.jones@uwtsd.ac.uk::69f52bfd-83ac-4820-bfdb-542bd333a274" providerId="AD" clId="Web-{328DDCA4-16ED-425E-7A71-2CAE315C8376}" dt="2019-11-11T07:54:26.161" v="540"/>
          <ac:spMkLst>
            <pc:docMk/>
            <pc:sldMk cId="3420496365" sldId="264"/>
            <ac:spMk id="10" creationId="{46C2E80F-49A6-4372-B103-219D417A55ED}"/>
          </ac:spMkLst>
        </pc:spChg>
        <pc:graphicFrameChg chg="add mod">
          <ac:chgData name="Wynne Jones (IMH)" userId="S::wynne.jones@uwtsd.ac.uk::69f52bfd-83ac-4820-bfdb-542bd333a274" providerId="AD" clId="Web-{328DDCA4-16ED-425E-7A71-2CAE315C8376}" dt="2019-11-11T07:54:41.176" v="544" actId="14100"/>
          <ac:graphicFrameMkLst>
            <pc:docMk/>
            <pc:sldMk cId="3420496365" sldId="264"/>
            <ac:graphicFrameMk id="5" creationId="{B9BBBA3C-192B-40C8-8B6D-5EB85BF4D2E4}"/>
          </ac:graphicFrameMkLst>
        </pc:graphicFrameChg>
      </pc:sldChg>
      <pc:sldChg chg="addSp delSp modSp new mod setBg">
        <pc:chgData name="Wynne Jones (IMH)" userId="S::wynne.jones@uwtsd.ac.uk::69f52bfd-83ac-4820-bfdb-542bd333a274" providerId="AD" clId="Web-{328DDCA4-16ED-425E-7A71-2CAE315C8376}" dt="2019-11-11T08:02:05.325" v="759" actId="20577"/>
        <pc:sldMkLst>
          <pc:docMk/>
          <pc:sldMk cId="602122989" sldId="265"/>
        </pc:sldMkLst>
        <pc:spChg chg="mod">
          <ac:chgData name="Wynne Jones (IMH)" userId="S::wynne.jones@uwtsd.ac.uk::69f52bfd-83ac-4820-bfdb-542bd333a274" providerId="AD" clId="Web-{328DDCA4-16ED-425E-7A71-2CAE315C8376}" dt="2019-11-11T08:01:36.966" v="737"/>
          <ac:spMkLst>
            <pc:docMk/>
            <pc:sldMk cId="602122989" sldId="265"/>
            <ac:spMk id="2" creationId="{2F8F1150-081D-4281-896C-696C9F5767DB}"/>
          </ac:spMkLst>
        </pc:spChg>
        <pc:spChg chg="add del mod">
          <ac:chgData name="Wynne Jones (IMH)" userId="S::wynne.jones@uwtsd.ac.uk::69f52bfd-83ac-4820-bfdb-542bd333a274" providerId="AD" clId="Web-{328DDCA4-16ED-425E-7A71-2CAE315C8376}" dt="2019-11-11T08:02:05.325" v="759" actId="20577"/>
          <ac:spMkLst>
            <pc:docMk/>
            <pc:sldMk cId="602122989" sldId="265"/>
            <ac:spMk id="3" creationId="{2E7D3DDD-CDFC-45E7-8CEB-3FECF9916394}"/>
          </ac:spMkLst>
        </pc:spChg>
        <pc:spChg chg="add">
          <ac:chgData name="Wynne Jones (IMH)" userId="S::wynne.jones@uwtsd.ac.uk::69f52bfd-83ac-4820-bfdb-542bd333a274" providerId="AD" clId="Web-{328DDCA4-16ED-425E-7A71-2CAE315C8376}" dt="2019-11-11T08:01:36.966" v="737"/>
          <ac:spMkLst>
            <pc:docMk/>
            <pc:sldMk cId="602122989" sldId="265"/>
            <ac:spMk id="8" creationId="{8D70B121-56F4-4848-B38B-182089D909FA}"/>
          </ac:spMkLst>
        </pc:spChg>
        <pc:spChg chg="add del">
          <ac:chgData name="Wynne Jones (IMH)" userId="S::wynne.jones@uwtsd.ac.uk::69f52bfd-83ac-4820-bfdb-542bd333a274" providerId="AD" clId="Web-{328DDCA4-16ED-425E-7A71-2CAE315C8376}" dt="2019-11-11T08:01:36.950" v="736"/>
          <ac:spMkLst>
            <pc:docMk/>
            <pc:sldMk cId="602122989" sldId="265"/>
            <ac:spMk id="10" creationId="{4351DFE5-F63D-4BE0-BDA9-E3EB88F01AA5}"/>
          </ac:spMkLst>
        </pc:spChg>
        <pc:graphicFrameChg chg="add del">
          <ac:chgData name="Wynne Jones (IMH)" userId="S::wynne.jones@uwtsd.ac.uk::69f52bfd-83ac-4820-bfdb-542bd333a274" providerId="AD" clId="Web-{328DDCA4-16ED-425E-7A71-2CAE315C8376}" dt="2019-11-11T08:01:36.950" v="736"/>
          <ac:graphicFrameMkLst>
            <pc:docMk/>
            <pc:sldMk cId="602122989" sldId="265"/>
            <ac:graphicFrameMk id="5" creationId="{7C60C0A9-FDF3-4CF9-AC0F-32FF4F05CE4E}"/>
          </ac:graphicFrameMkLst>
        </pc:graphicFrameChg>
        <pc:picChg chg="add del">
          <ac:chgData name="Wynne Jones (IMH)" userId="S::wynne.jones@uwtsd.ac.uk::69f52bfd-83ac-4820-bfdb-542bd333a274" providerId="AD" clId="Web-{328DDCA4-16ED-425E-7A71-2CAE315C8376}" dt="2019-11-11T08:01:36.950" v="736"/>
          <ac:picMkLst>
            <pc:docMk/>
            <pc:sldMk cId="602122989" sldId="265"/>
            <ac:picMk id="12" creationId="{02DD2BC0-6F29-4B4F-8D61-2DCF6D2E8E73}"/>
          </ac:picMkLst>
        </pc:picChg>
        <pc:cxnChg chg="add">
          <ac:chgData name="Wynne Jones (IMH)" userId="S::wynne.jones@uwtsd.ac.uk::69f52bfd-83ac-4820-bfdb-542bd333a274" providerId="AD" clId="Web-{328DDCA4-16ED-425E-7A71-2CAE315C8376}" dt="2019-11-11T08:01:36.966" v="737"/>
          <ac:cxnSpMkLst>
            <pc:docMk/>
            <pc:sldMk cId="602122989" sldId="265"/>
            <ac:cxnSpMk id="6" creationId="{2D72A2C9-F3CA-4216-8BAD-FA4C970C3C4E}"/>
          </ac:cxnSpMkLst>
        </pc:cxnChg>
      </pc:sldChg>
      <pc:sldChg chg="addSp delSp modSp new mod modClrScheme chgLayout">
        <pc:chgData name="Wynne Jones (IMH)" userId="S::wynne.jones@uwtsd.ac.uk::69f52bfd-83ac-4820-bfdb-542bd333a274" providerId="AD" clId="Web-{328DDCA4-16ED-425E-7A71-2CAE315C8376}" dt="2019-11-11T08:10:06.302" v="1060" actId="20577"/>
        <pc:sldMkLst>
          <pc:docMk/>
          <pc:sldMk cId="3311946039" sldId="266"/>
        </pc:sldMkLst>
        <pc:spChg chg="mod ord">
          <ac:chgData name="Wynne Jones (IMH)" userId="S::wynne.jones@uwtsd.ac.uk::69f52bfd-83ac-4820-bfdb-542bd333a274" providerId="AD" clId="Web-{328DDCA4-16ED-425E-7A71-2CAE315C8376}" dt="2019-11-11T08:10:06.302" v="1060" actId="20577"/>
          <ac:spMkLst>
            <pc:docMk/>
            <pc:sldMk cId="3311946039" sldId="266"/>
            <ac:spMk id="2" creationId="{40EE798E-D661-4E45-8A47-39AD96FF7A86}"/>
          </ac:spMkLst>
        </pc:spChg>
        <pc:spChg chg="mod ord">
          <ac:chgData name="Wynne Jones (IMH)" userId="S::wynne.jones@uwtsd.ac.uk::69f52bfd-83ac-4820-bfdb-542bd333a274" providerId="AD" clId="Web-{328DDCA4-16ED-425E-7A71-2CAE315C8376}" dt="2019-11-11T08:05:47.650" v="884" actId="20577"/>
          <ac:spMkLst>
            <pc:docMk/>
            <pc:sldMk cId="3311946039" sldId="266"/>
            <ac:spMk id="3" creationId="{DF266501-4912-4F5D-AE25-B450B8903264}"/>
          </ac:spMkLst>
        </pc:spChg>
        <pc:spChg chg="add del mod ord">
          <ac:chgData name="Wynne Jones (IMH)" userId="S::wynne.jones@uwtsd.ac.uk::69f52bfd-83ac-4820-bfdb-542bd333a274" providerId="AD" clId="Web-{328DDCA4-16ED-425E-7A71-2CAE315C8376}" dt="2019-11-11T08:04:29.838" v="792"/>
          <ac:spMkLst>
            <pc:docMk/>
            <pc:sldMk cId="3311946039" sldId="266"/>
            <ac:spMk id="4" creationId="{4F3204CC-3813-40C1-AAC4-5C516CB0F051}"/>
          </ac:spMkLst>
        </pc:spChg>
        <pc:picChg chg="add mod ord">
          <ac:chgData name="Wynne Jones (IMH)" userId="S::wynne.jones@uwtsd.ac.uk::69f52bfd-83ac-4820-bfdb-542bd333a274" providerId="AD" clId="Web-{328DDCA4-16ED-425E-7A71-2CAE315C8376}" dt="2019-11-11T08:04:58.447" v="800" actId="14100"/>
          <ac:picMkLst>
            <pc:docMk/>
            <pc:sldMk cId="3311946039" sldId="266"/>
            <ac:picMk id="5" creationId="{B545479A-CFB1-47AA-8244-05792E9CD60F}"/>
          </ac:picMkLst>
        </pc:picChg>
      </pc:sldChg>
      <pc:sldChg chg="modSp new del">
        <pc:chgData name="Wynne Jones (IMH)" userId="S::wynne.jones@uwtsd.ac.uk::69f52bfd-83ac-4820-bfdb-542bd333a274" providerId="AD" clId="Web-{328DDCA4-16ED-425E-7A71-2CAE315C8376}" dt="2019-11-11T08:55:00.888" v="1452"/>
        <pc:sldMkLst>
          <pc:docMk/>
          <pc:sldMk cId="3755186689" sldId="267"/>
        </pc:sldMkLst>
        <pc:spChg chg="mod">
          <ac:chgData name="Wynne Jones (IMH)" userId="S::wynne.jones@uwtsd.ac.uk::69f52bfd-83ac-4820-bfdb-542bd333a274" providerId="AD" clId="Web-{328DDCA4-16ED-425E-7A71-2CAE315C8376}" dt="2019-11-11T08:54:45.248" v="1436" actId="20577"/>
          <ac:spMkLst>
            <pc:docMk/>
            <pc:sldMk cId="3755186689" sldId="267"/>
            <ac:spMk id="2" creationId="{B54937B6-C79B-49D5-8398-DB47C169C890}"/>
          </ac:spMkLst>
        </pc:spChg>
        <pc:spChg chg="mod">
          <ac:chgData name="Wynne Jones (IMH)" userId="S::wynne.jones@uwtsd.ac.uk::69f52bfd-83ac-4820-bfdb-542bd333a274" providerId="AD" clId="Web-{328DDCA4-16ED-425E-7A71-2CAE315C8376}" dt="2019-11-11T08:54:58.373" v="1449" actId="20577"/>
          <ac:spMkLst>
            <pc:docMk/>
            <pc:sldMk cId="3755186689" sldId="267"/>
            <ac:spMk id="3" creationId="{91781EE0-FC57-4B8D-A424-BB08B7C2F569}"/>
          </ac:spMkLst>
        </pc:spChg>
      </pc:sldChg>
      <pc:sldChg chg="addSp delSp modSp new mod modClrScheme chgLayout">
        <pc:chgData name="Wynne Jones (IMH)" userId="S::wynne.jones@uwtsd.ac.uk::69f52bfd-83ac-4820-bfdb-542bd333a274" providerId="AD" clId="Web-{328DDCA4-16ED-425E-7A71-2CAE315C8376}" dt="2019-11-11T08:48:45.074" v="1145" actId="20577"/>
        <pc:sldMkLst>
          <pc:docMk/>
          <pc:sldMk cId="3058686266" sldId="268"/>
        </pc:sldMkLst>
        <pc:spChg chg="mod ord">
          <ac:chgData name="Wynne Jones (IMH)" userId="S::wynne.jones@uwtsd.ac.uk::69f52bfd-83ac-4820-bfdb-542bd333a274" providerId="AD" clId="Web-{328DDCA4-16ED-425E-7A71-2CAE315C8376}" dt="2019-11-11T08:47:32.605" v="1099"/>
          <ac:spMkLst>
            <pc:docMk/>
            <pc:sldMk cId="3058686266" sldId="268"/>
            <ac:spMk id="2" creationId="{E2E06E72-5856-4686-9EF3-85F4911817E1}"/>
          </ac:spMkLst>
        </pc:spChg>
        <pc:spChg chg="mod ord">
          <ac:chgData name="Wynne Jones (IMH)" userId="S::wynne.jones@uwtsd.ac.uk::69f52bfd-83ac-4820-bfdb-542bd333a274" providerId="AD" clId="Web-{328DDCA4-16ED-425E-7A71-2CAE315C8376}" dt="2019-11-11T08:48:45.074" v="1145" actId="20577"/>
          <ac:spMkLst>
            <pc:docMk/>
            <pc:sldMk cId="3058686266" sldId="268"/>
            <ac:spMk id="3" creationId="{9A351159-F8D6-4001-9E12-1304070F852E}"/>
          </ac:spMkLst>
        </pc:spChg>
        <pc:spChg chg="add del mod ord">
          <ac:chgData name="Wynne Jones (IMH)" userId="S::wynne.jones@uwtsd.ac.uk::69f52bfd-83ac-4820-bfdb-542bd333a274" providerId="AD" clId="Web-{328DDCA4-16ED-425E-7A71-2CAE315C8376}" dt="2019-11-11T08:47:36.043" v="1100"/>
          <ac:spMkLst>
            <pc:docMk/>
            <pc:sldMk cId="3058686266" sldId="268"/>
            <ac:spMk id="4" creationId="{12E150F7-1F65-4C43-B7C7-657EDE49A97C}"/>
          </ac:spMkLst>
        </pc:spChg>
        <pc:picChg chg="add mod ord">
          <ac:chgData name="Wynne Jones (IMH)" userId="S::wynne.jones@uwtsd.ac.uk::69f52bfd-83ac-4820-bfdb-542bd333a274" providerId="AD" clId="Web-{328DDCA4-16ED-425E-7A71-2CAE315C8376}" dt="2019-11-11T08:47:48.511" v="1104" actId="1076"/>
          <ac:picMkLst>
            <pc:docMk/>
            <pc:sldMk cId="3058686266" sldId="268"/>
            <ac:picMk id="5" creationId="{7DA5633A-7EEE-405F-9608-60B538E617A3}"/>
          </ac:picMkLst>
        </pc:picChg>
      </pc:sldChg>
      <pc:sldChg chg="addSp delSp modSp new mod modClrScheme chgLayout">
        <pc:chgData name="Wynne Jones (IMH)" userId="S::wynne.jones@uwtsd.ac.uk::69f52bfd-83ac-4820-bfdb-542bd333a274" providerId="AD" clId="Web-{328DDCA4-16ED-425E-7A71-2CAE315C8376}" dt="2019-11-11T08:10:23.583" v="1072" actId="20577"/>
        <pc:sldMkLst>
          <pc:docMk/>
          <pc:sldMk cId="1761556829" sldId="269"/>
        </pc:sldMkLst>
        <pc:spChg chg="mod ord">
          <ac:chgData name="Wynne Jones (IMH)" userId="S::wynne.jones@uwtsd.ac.uk::69f52bfd-83ac-4820-bfdb-542bd333a274" providerId="AD" clId="Web-{328DDCA4-16ED-425E-7A71-2CAE315C8376}" dt="2019-11-11T08:10:23.583" v="1072" actId="20577"/>
          <ac:spMkLst>
            <pc:docMk/>
            <pc:sldMk cId="1761556829" sldId="269"/>
            <ac:spMk id="2" creationId="{3D4E192D-BCB9-4CA1-A997-2B39F069E59C}"/>
          </ac:spMkLst>
        </pc:spChg>
        <pc:spChg chg="del mod ord">
          <ac:chgData name="Wynne Jones (IMH)" userId="S::wynne.jones@uwtsd.ac.uk::69f52bfd-83ac-4820-bfdb-542bd333a274" providerId="AD" clId="Web-{328DDCA4-16ED-425E-7A71-2CAE315C8376}" dt="2019-11-11T08:08:02.132" v="888"/>
          <ac:spMkLst>
            <pc:docMk/>
            <pc:sldMk cId="1761556829" sldId="269"/>
            <ac:spMk id="3" creationId="{0AE5771B-2F01-4F95-A1E5-5C7A0D6114E5}"/>
          </ac:spMkLst>
        </pc:spChg>
        <pc:spChg chg="add mod ord">
          <ac:chgData name="Wynne Jones (IMH)" userId="S::wynne.jones@uwtsd.ac.uk::69f52bfd-83ac-4820-bfdb-542bd333a274" providerId="AD" clId="Web-{328DDCA4-16ED-425E-7A71-2CAE315C8376}" dt="2019-11-11T08:09:52.349" v="1050" actId="20577"/>
          <ac:spMkLst>
            <pc:docMk/>
            <pc:sldMk cId="1761556829" sldId="269"/>
            <ac:spMk id="4" creationId="{F182012E-28EA-4F86-9D02-6A62191E4819}"/>
          </ac:spMkLst>
        </pc:spChg>
        <pc:picChg chg="add mod ord">
          <ac:chgData name="Wynne Jones (IMH)" userId="S::wynne.jones@uwtsd.ac.uk::69f52bfd-83ac-4820-bfdb-542bd333a274" providerId="AD" clId="Web-{328DDCA4-16ED-425E-7A71-2CAE315C8376}" dt="2019-11-11T08:08:17.585" v="893" actId="1076"/>
          <ac:picMkLst>
            <pc:docMk/>
            <pc:sldMk cId="1761556829" sldId="269"/>
            <ac:picMk id="5" creationId="{624AEC4C-E97D-4283-B211-2566079C0D5B}"/>
          </ac:picMkLst>
        </pc:picChg>
      </pc:sldChg>
      <pc:sldChg chg="addSp modSp new mod setBg">
        <pc:chgData name="Wynne Jones (IMH)" userId="S::wynne.jones@uwtsd.ac.uk::69f52bfd-83ac-4820-bfdb-542bd333a274" providerId="AD" clId="Web-{328DDCA4-16ED-425E-7A71-2CAE315C8376}" dt="2019-11-11T08:54:20.904" v="1427" actId="20577"/>
        <pc:sldMkLst>
          <pc:docMk/>
          <pc:sldMk cId="1157303743" sldId="270"/>
        </pc:sldMkLst>
        <pc:spChg chg="mod">
          <ac:chgData name="Wynne Jones (IMH)" userId="S::wynne.jones@uwtsd.ac.uk::69f52bfd-83ac-4820-bfdb-542bd333a274" providerId="AD" clId="Web-{328DDCA4-16ED-425E-7A71-2CAE315C8376}" dt="2019-11-11T08:53:19.810" v="1420"/>
          <ac:spMkLst>
            <pc:docMk/>
            <pc:sldMk cId="1157303743" sldId="270"/>
            <ac:spMk id="2" creationId="{1A5B444A-B588-49A3-BF06-F1C81711C65A}"/>
          </ac:spMkLst>
        </pc:spChg>
        <pc:spChg chg="mod">
          <ac:chgData name="Wynne Jones (IMH)" userId="S::wynne.jones@uwtsd.ac.uk::69f52bfd-83ac-4820-bfdb-542bd333a274" providerId="AD" clId="Web-{328DDCA4-16ED-425E-7A71-2CAE315C8376}" dt="2019-11-11T08:54:20.904" v="1427" actId="20577"/>
          <ac:spMkLst>
            <pc:docMk/>
            <pc:sldMk cId="1157303743" sldId="270"/>
            <ac:spMk id="3" creationId="{1AE60937-CC2E-4575-9FAB-AFF273F61EE6}"/>
          </ac:spMkLst>
        </pc:spChg>
        <pc:spChg chg="add">
          <ac:chgData name="Wynne Jones (IMH)" userId="S::wynne.jones@uwtsd.ac.uk::69f52bfd-83ac-4820-bfdb-542bd333a274" providerId="AD" clId="Web-{328DDCA4-16ED-425E-7A71-2CAE315C8376}" dt="2019-11-11T08:53:19.810" v="1420"/>
          <ac:spMkLst>
            <pc:docMk/>
            <pc:sldMk cId="1157303743" sldId="270"/>
            <ac:spMk id="8" creationId="{8D70B121-56F4-4848-B38B-182089D909FA}"/>
          </ac:spMkLst>
        </pc:spChg>
        <pc:cxnChg chg="add">
          <ac:chgData name="Wynne Jones (IMH)" userId="S::wynne.jones@uwtsd.ac.uk::69f52bfd-83ac-4820-bfdb-542bd333a274" providerId="AD" clId="Web-{328DDCA4-16ED-425E-7A71-2CAE315C8376}" dt="2019-11-11T08:53:19.810" v="1420"/>
          <ac:cxnSpMkLst>
            <pc:docMk/>
            <pc:sldMk cId="1157303743" sldId="270"/>
            <ac:cxnSpMk id="10" creationId="{2D72A2C9-F3CA-4216-8BAD-FA4C970C3C4E}"/>
          </ac:cxnSpMkLst>
        </pc:cxnChg>
      </pc:sldChg>
      <pc:sldChg chg="addSp delSp modSp new mod setBg">
        <pc:chgData name="Wynne Jones (IMH)" userId="S::wynne.jones@uwtsd.ac.uk::69f52bfd-83ac-4820-bfdb-542bd333a274" providerId="AD" clId="Web-{328DDCA4-16ED-425E-7A71-2CAE315C8376}" dt="2019-11-11T09:12:15.284" v="1761" actId="20577"/>
        <pc:sldMkLst>
          <pc:docMk/>
          <pc:sldMk cId="943220252" sldId="271"/>
        </pc:sldMkLst>
        <pc:spChg chg="mod">
          <ac:chgData name="Wynne Jones (IMH)" userId="S::wynne.jones@uwtsd.ac.uk::69f52bfd-83ac-4820-bfdb-542bd333a274" providerId="AD" clId="Web-{328DDCA4-16ED-425E-7A71-2CAE315C8376}" dt="2019-11-11T09:12:15.284" v="1761" actId="20577"/>
          <ac:spMkLst>
            <pc:docMk/>
            <pc:sldMk cId="943220252" sldId="271"/>
            <ac:spMk id="2" creationId="{D05E7584-53CE-45DE-917E-7B918FA271D0}"/>
          </ac:spMkLst>
        </pc:spChg>
        <pc:spChg chg="add del mod">
          <ac:chgData name="Wynne Jones (IMH)" userId="S::wynne.jones@uwtsd.ac.uk::69f52bfd-83ac-4820-bfdb-542bd333a274" providerId="AD" clId="Web-{328DDCA4-16ED-425E-7A71-2CAE315C8376}" dt="2019-11-11T09:11:19.612" v="1741"/>
          <ac:spMkLst>
            <pc:docMk/>
            <pc:sldMk cId="943220252" sldId="271"/>
            <ac:spMk id="3" creationId="{7051A3A1-B9BF-4F02-8763-8942E01FF86D}"/>
          </ac:spMkLst>
        </pc:spChg>
        <pc:spChg chg="add">
          <ac:chgData name="Wynne Jones (IMH)" userId="S::wynne.jones@uwtsd.ac.uk::69f52bfd-83ac-4820-bfdb-542bd333a274" providerId="AD" clId="Web-{328DDCA4-16ED-425E-7A71-2CAE315C8376}" dt="2019-11-11T09:10:54.081" v="1737"/>
          <ac:spMkLst>
            <pc:docMk/>
            <pc:sldMk cId="943220252" sldId="271"/>
            <ac:spMk id="8" creationId="{F98ED85F-DCEE-4B50-802E-71A6E3E12B04}"/>
          </ac:spMkLst>
        </pc:spChg>
        <pc:graphicFrameChg chg="add del">
          <ac:chgData name="Wynne Jones (IMH)" userId="S::wynne.jones@uwtsd.ac.uk::69f52bfd-83ac-4820-bfdb-542bd333a274" providerId="AD" clId="Web-{328DDCA4-16ED-425E-7A71-2CAE315C8376}" dt="2019-11-11T09:10:54.065" v="1736"/>
          <ac:graphicFrameMkLst>
            <pc:docMk/>
            <pc:sldMk cId="943220252" sldId="271"/>
            <ac:graphicFrameMk id="5" creationId="{7B6E2165-3AB3-474C-BB75-4116EDA99AF8}"/>
          </ac:graphicFrameMkLst>
        </pc:graphicFrameChg>
        <pc:graphicFrameChg chg="add mod">
          <ac:chgData name="Wynne Jones (IMH)" userId="S::wynne.jones@uwtsd.ac.uk::69f52bfd-83ac-4820-bfdb-542bd333a274" providerId="AD" clId="Web-{328DDCA4-16ED-425E-7A71-2CAE315C8376}" dt="2019-11-11T09:11:40.534" v="1745" actId="14100"/>
          <ac:graphicFrameMkLst>
            <pc:docMk/>
            <pc:sldMk cId="943220252" sldId="271"/>
            <ac:graphicFrameMk id="10" creationId="{7B6E2165-3AB3-474C-BB75-4116EDA99AF8}"/>
          </ac:graphicFrameMkLst>
        </pc:graphicFrameChg>
      </pc:sldChg>
      <pc:sldChg chg="addSp modSp new mod setBg">
        <pc:chgData name="Wynne Jones (IMH)" userId="S::wynne.jones@uwtsd.ac.uk::69f52bfd-83ac-4820-bfdb-542bd333a274" providerId="AD" clId="Web-{328DDCA4-16ED-425E-7A71-2CAE315C8376}" dt="2019-11-11T09:17:41.411" v="1963" actId="20577"/>
        <pc:sldMkLst>
          <pc:docMk/>
          <pc:sldMk cId="4006472075" sldId="272"/>
        </pc:sldMkLst>
        <pc:spChg chg="mod">
          <ac:chgData name="Wynne Jones (IMH)" userId="S::wynne.jones@uwtsd.ac.uk::69f52bfd-83ac-4820-bfdb-542bd333a274" providerId="AD" clId="Web-{328DDCA4-16ED-425E-7A71-2CAE315C8376}" dt="2019-11-11T09:17:32.520" v="1962"/>
          <ac:spMkLst>
            <pc:docMk/>
            <pc:sldMk cId="4006472075" sldId="272"/>
            <ac:spMk id="2" creationId="{3B3C6D3E-A51A-4333-A2C7-D901A00AEDD5}"/>
          </ac:spMkLst>
        </pc:spChg>
        <pc:spChg chg="mod">
          <ac:chgData name="Wynne Jones (IMH)" userId="S::wynne.jones@uwtsd.ac.uk::69f52bfd-83ac-4820-bfdb-542bd333a274" providerId="AD" clId="Web-{328DDCA4-16ED-425E-7A71-2CAE315C8376}" dt="2019-11-11T09:17:41.411" v="1963" actId="20577"/>
          <ac:spMkLst>
            <pc:docMk/>
            <pc:sldMk cId="4006472075" sldId="272"/>
            <ac:spMk id="3" creationId="{74FB4F1C-9232-4D17-A094-3F6F847BE5FF}"/>
          </ac:spMkLst>
        </pc:spChg>
        <pc:spChg chg="add">
          <ac:chgData name="Wynne Jones (IMH)" userId="S::wynne.jones@uwtsd.ac.uk::69f52bfd-83ac-4820-bfdb-542bd333a274" providerId="AD" clId="Web-{328DDCA4-16ED-425E-7A71-2CAE315C8376}" dt="2019-11-11T09:17:32.520" v="1962"/>
          <ac:spMkLst>
            <pc:docMk/>
            <pc:sldMk cId="4006472075" sldId="272"/>
            <ac:spMk id="8" creationId="{15911E3A-C35B-4EF7-A355-B84E9A14AF4D}"/>
          </ac:spMkLst>
        </pc:spChg>
        <pc:grpChg chg="add">
          <ac:chgData name="Wynne Jones (IMH)" userId="S::wynne.jones@uwtsd.ac.uk::69f52bfd-83ac-4820-bfdb-542bd333a274" providerId="AD" clId="Web-{328DDCA4-16ED-425E-7A71-2CAE315C8376}" dt="2019-11-11T09:17:32.520" v="1962"/>
          <ac:grpSpMkLst>
            <pc:docMk/>
            <pc:sldMk cId="4006472075" sldId="272"/>
            <ac:grpSpMk id="10" creationId="{E21ADB3D-AD65-44B4-847D-5E90E90A5D16}"/>
          </ac:grpSpMkLst>
        </pc:grpChg>
        <pc:grpChg chg="add">
          <ac:chgData name="Wynne Jones (IMH)" userId="S::wynne.jones@uwtsd.ac.uk::69f52bfd-83ac-4820-bfdb-542bd333a274" providerId="AD" clId="Web-{328DDCA4-16ED-425E-7A71-2CAE315C8376}" dt="2019-11-11T09:17:32.520" v="1962"/>
          <ac:grpSpMkLst>
            <pc:docMk/>
            <pc:sldMk cId="4006472075" sldId="272"/>
            <ac:grpSpMk id="33" creationId="{5F8A7F7F-DD1A-4F41-98AC-B9CE2A620CDC}"/>
          </ac:grpSpMkLst>
        </pc:grpChg>
      </pc:sldChg>
      <pc:sldChg chg="addSp modSp new mod setBg">
        <pc:chgData name="Wynne Jones (IMH)" userId="S::wynne.jones@uwtsd.ac.uk::69f52bfd-83ac-4820-bfdb-542bd333a274" providerId="AD" clId="Web-{328DDCA4-16ED-425E-7A71-2CAE315C8376}" dt="2019-11-11T09:23:36.678" v="2181" actId="20577"/>
        <pc:sldMkLst>
          <pc:docMk/>
          <pc:sldMk cId="909124018" sldId="273"/>
        </pc:sldMkLst>
        <pc:spChg chg="mod">
          <ac:chgData name="Wynne Jones (IMH)" userId="S::wynne.jones@uwtsd.ac.uk::69f52bfd-83ac-4820-bfdb-542bd333a274" providerId="AD" clId="Web-{328DDCA4-16ED-425E-7A71-2CAE315C8376}" dt="2019-11-11T09:23:18.194" v="2179" actId="14100"/>
          <ac:spMkLst>
            <pc:docMk/>
            <pc:sldMk cId="909124018" sldId="273"/>
            <ac:spMk id="2" creationId="{28DF1F74-01EC-4774-8995-751CC2D6B137}"/>
          </ac:spMkLst>
        </pc:spChg>
        <pc:spChg chg="mod">
          <ac:chgData name="Wynne Jones (IMH)" userId="S::wynne.jones@uwtsd.ac.uk::69f52bfd-83ac-4820-bfdb-542bd333a274" providerId="AD" clId="Web-{328DDCA4-16ED-425E-7A71-2CAE315C8376}" dt="2019-11-11T09:23:36.678" v="2181" actId="20577"/>
          <ac:spMkLst>
            <pc:docMk/>
            <pc:sldMk cId="909124018" sldId="273"/>
            <ac:spMk id="3" creationId="{EFF577BD-BF6C-48CA-80BA-DC601AF2CF63}"/>
          </ac:spMkLst>
        </pc:spChg>
        <pc:spChg chg="add">
          <ac:chgData name="Wynne Jones (IMH)" userId="S::wynne.jones@uwtsd.ac.uk::69f52bfd-83ac-4820-bfdb-542bd333a274" providerId="AD" clId="Web-{328DDCA4-16ED-425E-7A71-2CAE315C8376}" dt="2019-11-11T09:22:22.709" v="2172"/>
          <ac:spMkLst>
            <pc:docMk/>
            <pc:sldMk cId="909124018" sldId="273"/>
            <ac:spMk id="10" creationId="{AFA67CD3-AB4E-4A7A-BEB8-53C445D8C44E}"/>
          </ac:spMkLst>
        </pc:spChg>
        <pc:spChg chg="add">
          <ac:chgData name="Wynne Jones (IMH)" userId="S::wynne.jones@uwtsd.ac.uk::69f52bfd-83ac-4820-bfdb-542bd333a274" providerId="AD" clId="Web-{328DDCA4-16ED-425E-7A71-2CAE315C8376}" dt="2019-11-11T09:22:22.709" v="2172"/>
          <ac:spMkLst>
            <pc:docMk/>
            <pc:sldMk cId="909124018" sldId="273"/>
            <ac:spMk id="14" creationId="{339C8D78-A644-462F-B674-F440635E5353}"/>
          </ac:spMkLst>
        </pc:spChg>
        <pc:picChg chg="add">
          <ac:chgData name="Wynne Jones (IMH)" userId="S::wynne.jones@uwtsd.ac.uk::69f52bfd-83ac-4820-bfdb-542bd333a274" providerId="AD" clId="Web-{328DDCA4-16ED-425E-7A71-2CAE315C8376}" dt="2019-11-11T09:22:22.709" v="2172"/>
          <ac:picMkLst>
            <pc:docMk/>
            <pc:sldMk cId="909124018" sldId="273"/>
            <ac:picMk id="7" creationId="{80E32102-B13A-4E86-AF8D-3CD696BB6166}"/>
          </ac:picMkLst>
        </pc:picChg>
        <pc:picChg chg="add">
          <ac:chgData name="Wynne Jones (IMH)" userId="S::wynne.jones@uwtsd.ac.uk::69f52bfd-83ac-4820-bfdb-542bd333a274" providerId="AD" clId="Web-{328DDCA4-16ED-425E-7A71-2CAE315C8376}" dt="2019-11-11T09:22:22.709" v="2172"/>
          <ac:picMkLst>
            <pc:docMk/>
            <pc:sldMk cId="909124018" sldId="273"/>
            <ac:picMk id="12" creationId="{07CF545F-9C2E-4446-97CD-AD92990C2B68}"/>
          </ac:picMkLst>
        </pc:picChg>
      </pc:sldChg>
      <pc:sldChg chg="addSp modSp new mod setBg">
        <pc:chgData name="Wynne Jones (IMH)" userId="S::wynne.jones@uwtsd.ac.uk::69f52bfd-83ac-4820-bfdb-542bd333a274" providerId="AD" clId="Web-{328DDCA4-16ED-425E-7A71-2CAE315C8376}" dt="2019-11-11T09:36:46.025" v="2820" actId="20577"/>
        <pc:sldMkLst>
          <pc:docMk/>
          <pc:sldMk cId="3656846409" sldId="274"/>
        </pc:sldMkLst>
        <pc:spChg chg="mod">
          <ac:chgData name="Wynne Jones (IMH)" userId="S::wynne.jones@uwtsd.ac.uk::69f52bfd-83ac-4820-bfdb-542bd333a274" providerId="AD" clId="Web-{328DDCA4-16ED-425E-7A71-2CAE315C8376}" dt="2019-11-11T09:36:02.713" v="2819"/>
          <ac:spMkLst>
            <pc:docMk/>
            <pc:sldMk cId="3656846409" sldId="274"/>
            <ac:spMk id="2" creationId="{E0444968-08E2-43FA-B0B9-4AAFD431E9E7}"/>
          </ac:spMkLst>
        </pc:spChg>
        <pc:spChg chg="mod">
          <ac:chgData name="Wynne Jones (IMH)" userId="S::wynne.jones@uwtsd.ac.uk::69f52bfd-83ac-4820-bfdb-542bd333a274" providerId="AD" clId="Web-{328DDCA4-16ED-425E-7A71-2CAE315C8376}" dt="2019-11-11T09:36:46.025" v="2820" actId="20577"/>
          <ac:spMkLst>
            <pc:docMk/>
            <pc:sldMk cId="3656846409" sldId="274"/>
            <ac:spMk id="3" creationId="{036FE318-1931-4863-90D2-B5616B44255D}"/>
          </ac:spMkLst>
        </pc:spChg>
        <pc:spChg chg="add">
          <ac:chgData name="Wynne Jones (IMH)" userId="S::wynne.jones@uwtsd.ac.uk::69f52bfd-83ac-4820-bfdb-542bd333a274" providerId="AD" clId="Web-{328DDCA4-16ED-425E-7A71-2CAE315C8376}" dt="2019-11-11T09:36:02.713" v="2819"/>
          <ac:spMkLst>
            <pc:docMk/>
            <pc:sldMk cId="3656846409" sldId="274"/>
            <ac:spMk id="8" creationId="{15911E3A-C35B-4EF7-A355-B84E9A14AF4D}"/>
          </ac:spMkLst>
        </pc:spChg>
        <pc:grpChg chg="add">
          <ac:chgData name="Wynne Jones (IMH)" userId="S::wynne.jones@uwtsd.ac.uk::69f52bfd-83ac-4820-bfdb-542bd333a274" providerId="AD" clId="Web-{328DDCA4-16ED-425E-7A71-2CAE315C8376}" dt="2019-11-11T09:36:02.713" v="2819"/>
          <ac:grpSpMkLst>
            <pc:docMk/>
            <pc:sldMk cId="3656846409" sldId="274"/>
            <ac:grpSpMk id="10" creationId="{E21ADB3D-AD65-44B4-847D-5E90E90A5D16}"/>
          </ac:grpSpMkLst>
        </pc:grpChg>
        <pc:grpChg chg="add">
          <ac:chgData name="Wynne Jones (IMH)" userId="S::wynne.jones@uwtsd.ac.uk::69f52bfd-83ac-4820-bfdb-542bd333a274" providerId="AD" clId="Web-{328DDCA4-16ED-425E-7A71-2CAE315C8376}" dt="2019-11-11T09:36:02.713" v="2819"/>
          <ac:grpSpMkLst>
            <pc:docMk/>
            <pc:sldMk cId="3656846409" sldId="274"/>
            <ac:grpSpMk id="33" creationId="{5F8A7F7F-DD1A-4F41-98AC-B9CE2A620CDC}"/>
          </ac:grpSpMkLst>
        </pc:grpChg>
      </pc:sldChg>
      <pc:sldChg chg="addSp modSp new mod setBg">
        <pc:chgData name="Wynne Jones (IMH)" userId="S::wynne.jones@uwtsd.ac.uk::69f52bfd-83ac-4820-bfdb-542bd333a274" providerId="AD" clId="Web-{328DDCA4-16ED-425E-7A71-2CAE315C8376}" dt="2019-11-11T09:43:11.137" v="3089" actId="14100"/>
        <pc:sldMkLst>
          <pc:docMk/>
          <pc:sldMk cId="1290103516" sldId="275"/>
        </pc:sldMkLst>
        <pc:spChg chg="mod">
          <ac:chgData name="Wynne Jones (IMH)" userId="S::wynne.jones@uwtsd.ac.uk::69f52bfd-83ac-4820-bfdb-542bd333a274" providerId="AD" clId="Web-{328DDCA4-16ED-425E-7A71-2CAE315C8376}" dt="2019-11-11T09:43:03.933" v="3087" actId="14100"/>
          <ac:spMkLst>
            <pc:docMk/>
            <pc:sldMk cId="1290103516" sldId="275"/>
            <ac:spMk id="2" creationId="{2C022AEC-F5A3-4106-B3DF-885AD75ABF45}"/>
          </ac:spMkLst>
        </pc:spChg>
        <pc:spChg chg="mod">
          <ac:chgData name="Wynne Jones (IMH)" userId="S::wynne.jones@uwtsd.ac.uk::69f52bfd-83ac-4820-bfdb-542bd333a274" providerId="AD" clId="Web-{328DDCA4-16ED-425E-7A71-2CAE315C8376}" dt="2019-11-11T09:43:11.137" v="3089" actId="14100"/>
          <ac:spMkLst>
            <pc:docMk/>
            <pc:sldMk cId="1290103516" sldId="275"/>
            <ac:spMk id="3" creationId="{21BA290C-54CD-462A-B695-EB9BBC20F1BD}"/>
          </ac:spMkLst>
        </pc:spChg>
        <pc:spChg chg="add">
          <ac:chgData name="Wynne Jones (IMH)" userId="S::wynne.jones@uwtsd.ac.uk::69f52bfd-83ac-4820-bfdb-542bd333a274" providerId="AD" clId="Web-{328DDCA4-16ED-425E-7A71-2CAE315C8376}" dt="2019-11-11T09:42:18.574" v="3079"/>
          <ac:spMkLst>
            <pc:docMk/>
            <pc:sldMk cId="1290103516" sldId="275"/>
            <ac:spMk id="10" creationId="{AFA67CD3-AB4E-4A7A-BEB8-53C445D8C44E}"/>
          </ac:spMkLst>
        </pc:spChg>
        <pc:spChg chg="add">
          <ac:chgData name="Wynne Jones (IMH)" userId="S::wynne.jones@uwtsd.ac.uk::69f52bfd-83ac-4820-bfdb-542bd333a274" providerId="AD" clId="Web-{328DDCA4-16ED-425E-7A71-2CAE315C8376}" dt="2019-11-11T09:42:18.574" v="3079"/>
          <ac:spMkLst>
            <pc:docMk/>
            <pc:sldMk cId="1290103516" sldId="275"/>
            <ac:spMk id="14" creationId="{339C8D78-A644-462F-B674-F440635E5353}"/>
          </ac:spMkLst>
        </pc:spChg>
        <pc:picChg chg="add">
          <ac:chgData name="Wynne Jones (IMH)" userId="S::wynne.jones@uwtsd.ac.uk::69f52bfd-83ac-4820-bfdb-542bd333a274" providerId="AD" clId="Web-{328DDCA4-16ED-425E-7A71-2CAE315C8376}" dt="2019-11-11T09:42:18.574" v="3079"/>
          <ac:picMkLst>
            <pc:docMk/>
            <pc:sldMk cId="1290103516" sldId="275"/>
            <ac:picMk id="7" creationId="{6D233E10-A3A5-4E33-93E6-51E92C459DE8}"/>
          </ac:picMkLst>
        </pc:picChg>
        <pc:picChg chg="add">
          <ac:chgData name="Wynne Jones (IMH)" userId="S::wynne.jones@uwtsd.ac.uk::69f52bfd-83ac-4820-bfdb-542bd333a274" providerId="AD" clId="Web-{328DDCA4-16ED-425E-7A71-2CAE315C8376}" dt="2019-11-11T09:42:18.574" v="3079"/>
          <ac:picMkLst>
            <pc:docMk/>
            <pc:sldMk cId="1290103516" sldId="275"/>
            <ac:picMk id="12" creationId="{07CF545F-9C2E-4446-97CD-AD92990C2B68}"/>
          </ac:picMkLst>
        </pc:picChg>
      </pc:sldChg>
      <pc:sldChg chg="addSp modSp new mod setBg">
        <pc:chgData name="Wynne Jones (IMH)" userId="S::wynne.jones@uwtsd.ac.uk::69f52bfd-83ac-4820-bfdb-542bd333a274" providerId="AD" clId="Web-{328DDCA4-16ED-425E-7A71-2CAE315C8376}" dt="2019-11-11T09:27:58.648" v="2487" actId="20577"/>
        <pc:sldMkLst>
          <pc:docMk/>
          <pc:sldMk cId="1370242553" sldId="276"/>
        </pc:sldMkLst>
        <pc:spChg chg="mod">
          <ac:chgData name="Wynne Jones (IMH)" userId="S::wynne.jones@uwtsd.ac.uk::69f52bfd-83ac-4820-bfdb-542bd333a274" providerId="AD" clId="Web-{328DDCA4-16ED-425E-7A71-2CAE315C8376}" dt="2019-11-11T09:27:41.117" v="2484"/>
          <ac:spMkLst>
            <pc:docMk/>
            <pc:sldMk cId="1370242553" sldId="276"/>
            <ac:spMk id="2" creationId="{A6033320-3E34-498A-930A-B0DF5FE93413}"/>
          </ac:spMkLst>
        </pc:spChg>
        <pc:spChg chg="mod">
          <ac:chgData name="Wynne Jones (IMH)" userId="S::wynne.jones@uwtsd.ac.uk::69f52bfd-83ac-4820-bfdb-542bd333a274" providerId="AD" clId="Web-{328DDCA4-16ED-425E-7A71-2CAE315C8376}" dt="2019-11-11T09:27:58.648" v="2487" actId="20577"/>
          <ac:spMkLst>
            <pc:docMk/>
            <pc:sldMk cId="1370242553" sldId="276"/>
            <ac:spMk id="3" creationId="{B6B44DC3-7BA4-4DCF-92A4-24D10D94BAE2}"/>
          </ac:spMkLst>
        </pc:spChg>
        <pc:spChg chg="add">
          <ac:chgData name="Wynne Jones (IMH)" userId="S::wynne.jones@uwtsd.ac.uk::69f52bfd-83ac-4820-bfdb-542bd333a274" providerId="AD" clId="Web-{328DDCA4-16ED-425E-7A71-2CAE315C8376}" dt="2019-11-11T09:27:41.117" v="2484"/>
          <ac:spMkLst>
            <pc:docMk/>
            <pc:sldMk cId="1370242553" sldId="276"/>
            <ac:spMk id="8" creationId="{8D70B121-56F4-4848-B38B-182089D909FA}"/>
          </ac:spMkLst>
        </pc:spChg>
        <pc:cxnChg chg="add">
          <ac:chgData name="Wynne Jones (IMH)" userId="S::wynne.jones@uwtsd.ac.uk::69f52bfd-83ac-4820-bfdb-542bd333a274" providerId="AD" clId="Web-{328DDCA4-16ED-425E-7A71-2CAE315C8376}" dt="2019-11-11T09:27:41.117" v="2484"/>
          <ac:cxnSpMkLst>
            <pc:docMk/>
            <pc:sldMk cId="1370242553" sldId="276"/>
            <ac:cxnSpMk id="10" creationId="{2D72A2C9-F3CA-4216-8BAD-FA4C970C3C4E}"/>
          </ac:cxnSpMkLst>
        </pc:cxnChg>
      </pc:sldChg>
      <pc:sldChg chg="new">
        <pc:chgData name="Wynne Jones (IMH)" userId="S::wynne.jones@uwtsd.ac.uk::69f52bfd-83ac-4820-bfdb-542bd333a274" providerId="AD" clId="Web-{328DDCA4-16ED-425E-7A71-2CAE315C8376}" dt="2019-11-11T09:36:50.666" v="2823"/>
        <pc:sldMkLst>
          <pc:docMk/>
          <pc:sldMk cId="3416387778" sldId="277"/>
        </pc:sldMkLst>
      </pc:sldChg>
      <pc:sldChg chg="addSp modSp new mod setBg">
        <pc:chgData name="Wynne Jones (IMH)" userId="S::wynne.jones@uwtsd.ac.uk::69f52bfd-83ac-4820-bfdb-542bd333a274" providerId="AD" clId="Web-{328DDCA4-16ED-425E-7A71-2CAE315C8376}" dt="2019-11-11T09:50:13.842" v="3263" actId="20577"/>
        <pc:sldMkLst>
          <pc:docMk/>
          <pc:sldMk cId="847013004" sldId="278"/>
        </pc:sldMkLst>
        <pc:spChg chg="mod">
          <ac:chgData name="Wynne Jones (IMH)" userId="S::wynne.jones@uwtsd.ac.uk::69f52bfd-83ac-4820-bfdb-542bd333a274" providerId="AD" clId="Web-{328DDCA4-16ED-425E-7A71-2CAE315C8376}" dt="2019-11-11T09:46:58.310" v="3260"/>
          <ac:spMkLst>
            <pc:docMk/>
            <pc:sldMk cId="847013004" sldId="278"/>
            <ac:spMk id="2" creationId="{C5A04292-D708-405F-BDED-97003EB9E5CC}"/>
          </ac:spMkLst>
        </pc:spChg>
        <pc:spChg chg="mod">
          <ac:chgData name="Wynne Jones (IMH)" userId="S::wynne.jones@uwtsd.ac.uk::69f52bfd-83ac-4820-bfdb-542bd333a274" providerId="AD" clId="Web-{328DDCA4-16ED-425E-7A71-2CAE315C8376}" dt="2019-11-11T09:50:13.842" v="3263" actId="20577"/>
          <ac:spMkLst>
            <pc:docMk/>
            <pc:sldMk cId="847013004" sldId="278"/>
            <ac:spMk id="3" creationId="{47A39D29-8CAC-4DAE-91DC-EA5CB4511EB8}"/>
          </ac:spMkLst>
        </pc:spChg>
        <pc:spChg chg="add">
          <ac:chgData name="Wynne Jones (IMH)" userId="S::wynne.jones@uwtsd.ac.uk::69f52bfd-83ac-4820-bfdb-542bd333a274" providerId="AD" clId="Web-{328DDCA4-16ED-425E-7A71-2CAE315C8376}" dt="2019-11-11T09:46:58.310" v="3260"/>
          <ac:spMkLst>
            <pc:docMk/>
            <pc:sldMk cId="847013004" sldId="278"/>
            <ac:spMk id="10" creationId="{AFA67CD3-AB4E-4A7A-BEB8-53C445D8C44E}"/>
          </ac:spMkLst>
        </pc:spChg>
        <pc:spChg chg="add">
          <ac:chgData name="Wynne Jones (IMH)" userId="S::wynne.jones@uwtsd.ac.uk::69f52bfd-83ac-4820-bfdb-542bd333a274" providerId="AD" clId="Web-{328DDCA4-16ED-425E-7A71-2CAE315C8376}" dt="2019-11-11T09:46:58.310" v="3260"/>
          <ac:spMkLst>
            <pc:docMk/>
            <pc:sldMk cId="847013004" sldId="278"/>
            <ac:spMk id="14" creationId="{339C8D78-A644-462F-B674-F440635E5353}"/>
          </ac:spMkLst>
        </pc:spChg>
        <pc:picChg chg="add">
          <ac:chgData name="Wynne Jones (IMH)" userId="S::wynne.jones@uwtsd.ac.uk::69f52bfd-83ac-4820-bfdb-542bd333a274" providerId="AD" clId="Web-{328DDCA4-16ED-425E-7A71-2CAE315C8376}" dt="2019-11-11T09:46:58.310" v="3260"/>
          <ac:picMkLst>
            <pc:docMk/>
            <pc:sldMk cId="847013004" sldId="278"/>
            <ac:picMk id="7" creationId="{1798899E-8AFB-42E8-B3D1-314C82EE2169}"/>
          </ac:picMkLst>
        </pc:picChg>
        <pc:picChg chg="add">
          <ac:chgData name="Wynne Jones (IMH)" userId="S::wynne.jones@uwtsd.ac.uk::69f52bfd-83ac-4820-bfdb-542bd333a274" providerId="AD" clId="Web-{328DDCA4-16ED-425E-7A71-2CAE315C8376}" dt="2019-11-11T09:46:58.310" v="3260"/>
          <ac:picMkLst>
            <pc:docMk/>
            <pc:sldMk cId="847013004" sldId="278"/>
            <ac:picMk id="12" creationId="{07CF545F-9C2E-4446-97CD-AD92990C2B68}"/>
          </ac:picMkLst>
        </pc:picChg>
      </pc:sldChg>
      <pc:sldChg chg="new">
        <pc:chgData name="Wynne Jones (IMH)" userId="S::wynne.jones@uwtsd.ac.uk::69f52bfd-83ac-4820-bfdb-542bd333a274" providerId="AD" clId="Web-{328DDCA4-16ED-425E-7A71-2CAE315C8376}" dt="2019-11-11T09:50:18.061" v="3265"/>
        <pc:sldMkLst>
          <pc:docMk/>
          <pc:sldMk cId="520451793" sldId="279"/>
        </pc:sldMkLst>
      </pc:sldChg>
      <pc:sldChg chg="addSp delSp modSp new mod ord setBg">
        <pc:chgData name="Wynne Jones (IMH)" userId="S::wynne.jones@uwtsd.ac.uk::69f52bfd-83ac-4820-bfdb-542bd333a274" providerId="AD" clId="Web-{328DDCA4-16ED-425E-7A71-2CAE315C8376}" dt="2019-11-11T10:03:38.783" v="3570"/>
        <pc:sldMkLst>
          <pc:docMk/>
          <pc:sldMk cId="410992484" sldId="280"/>
        </pc:sldMkLst>
        <pc:spChg chg="mod">
          <ac:chgData name="Wynne Jones (IMH)" userId="S::wynne.jones@uwtsd.ac.uk::69f52bfd-83ac-4820-bfdb-542bd333a274" providerId="AD" clId="Web-{328DDCA4-16ED-425E-7A71-2CAE315C8376}" dt="2019-11-11T10:03:38.783" v="3570"/>
          <ac:spMkLst>
            <pc:docMk/>
            <pc:sldMk cId="410992484" sldId="280"/>
            <ac:spMk id="2" creationId="{947D23B9-ED5E-4CBD-9E38-6A6296763F13}"/>
          </ac:spMkLst>
        </pc:spChg>
        <pc:spChg chg="del mod">
          <ac:chgData name="Wynne Jones (IMH)" userId="S::wynne.jones@uwtsd.ac.uk::69f52bfd-83ac-4820-bfdb-542bd333a274" providerId="AD" clId="Web-{328DDCA4-16ED-425E-7A71-2CAE315C8376}" dt="2019-11-11T10:03:38.783" v="3570"/>
          <ac:spMkLst>
            <pc:docMk/>
            <pc:sldMk cId="410992484" sldId="280"/>
            <ac:spMk id="3" creationId="{1CAA47C2-2017-41F6-80A4-E04DA9083AA6}"/>
          </ac:spMkLst>
        </pc:spChg>
        <pc:spChg chg="add">
          <ac:chgData name="Wynne Jones (IMH)" userId="S::wynne.jones@uwtsd.ac.uk::69f52bfd-83ac-4820-bfdb-542bd333a274" providerId="AD" clId="Web-{328DDCA4-16ED-425E-7A71-2CAE315C8376}" dt="2019-11-11T10:03:38.783" v="3570"/>
          <ac:spMkLst>
            <pc:docMk/>
            <pc:sldMk cId="410992484" sldId="280"/>
            <ac:spMk id="10" creationId="{0499AD7B-99D4-4755-8966-F7BA0426904B}"/>
          </ac:spMkLst>
        </pc:spChg>
        <pc:graphicFrameChg chg="add">
          <ac:chgData name="Wynne Jones (IMH)" userId="S::wynne.jones@uwtsd.ac.uk::69f52bfd-83ac-4820-bfdb-542bd333a274" providerId="AD" clId="Web-{328DDCA4-16ED-425E-7A71-2CAE315C8376}" dt="2019-11-11T10:03:38.783" v="3570"/>
          <ac:graphicFrameMkLst>
            <pc:docMk/>
            <pc:sldMk cId="410992484" sldId="280"/>
            <ac:graphicFrameMk id="5" creationId="{D9D357D2-5E70-4188-B762-3C3DD1A4C00D}"/>
          </ac:graphicFrameMkLst>
        </pc:graphicFrameChg>
        <pc:picChg chg="add">
          <ac:chgData name="Wynne Jones (IMH)" userId="S::wynne.jones@uwtsd.ac.uk::69f52bfd-83ac-4820-bfdb-542bd333a274" providerId="AD" clId="Web-{328DDCA4-16ED-425E-7A71-2CAE315C8376}" dt="2019-11-11T10:03:38.783" v="3570"/>
          <ac:picMkLst>
            <pc:docMk/>
            <pc:sldMk cId="410992484" sldId="280"/>
            <ac:picMk id="12" creationId="{1A06F89A-489D-4383-94C5-42F7FF2E9A63}"/>
          </ac:picMkLst>
        </pc:picChg>
      </pc:sldChg>
    </pc:docChg>
  </pc:docChgLst>
  <pc:docChgLst>
    <pc:chgData name="Wynne Jones (IMH)" userId="S::wynne.jones@uwtsd.ac.uk::69f52bfd-83ac-4820-bfdb-542bd333a274" providerId="AD" clId="Web-{A29F2907-E8F7-0F04-59C6-17FA475083E7}"/>
    <pc:docChg chg="addSld delSld modSld">
      <pc:chgData name="Wynne Jones (IMH)" userId="S::wynne.jones@uwtsd.ac.uk::69f52bfd-83ac-4820-bfdb-542bd333a274" providerId="AD" clId="Web-{A29F2907-E8F7-0F04-59C6-17FA475083E7}" dt="2019-11-12T10:35:05.647" v="2227" actId="20577"/>
      <pc:docMkLst>
        <pc:docMk/>
      </pc:docMkLst>
      <pc:sldChg chg="addSp modSp mod setBg">
        <pc:chgData name="Wynne Jones (IMH)" userId="S::wynne.jones@uwtsd.ac.uk::69f52bfd-83ac-4820-bfdb-542bd333a274" providerId="AD" clId="Web-{A29F2907-E8F7-0F04-59C6-17FA475083E7}" dt="2019-11-12T09:50:01.451" v="287" actId="14100"/>
        <pc:sldMkLst>
          <pc:docMk/>
          <pc:sldMk cId="3416387778" sldId="277"/>
        </pc:sldMkLst>
        <pc:spChg chg="mod">
          <ac:chgData name="Wynne Jones (IMH)" userId="S::wynne.jones@uwtsd.ac.uk::69f52bfd-83ac-4820-bfdb-542bd333a274" providerId="AD" clId="Web-{A29F2907-E8F7-0F04-59C6-17FA475083E7}" dt="2019-11-12T09:49:58.123" v="286" actId="14100"/>
          <ac:spMkLst>
            <pc:docMk/>
            <pc:sldMk cId="3416387778" sldId="277"/>
            <ac:spMk id="2" creationId="{E938E559-A0B3-468B-B651-C28E192F9106}"/>
          </ac:spMkLst>
        </pc:spChg>
        <pc:spChg chg="mod">
          <ac:chgData name="Wynne Jones (IMH)" userId="S::wynne.jones@uwtsd.ac.uk::69f52bfd-83ac-4820-bfdb-542bd333a274" providerId="AD" clId="Web-{A29F2907-E8F7-0F04-59C6-17FA475083E7}" dt="2019-11-12T09:50:01.451" v="287" actId="14100"/>
          <ac:spMkLst>
            <pc:docMk/>
            <pc:sldMk cId="3416387778" sldId="277"/>
            <ac:spMk id="3" creationId="{111BD6A3-E451-4E71-945E-4E46D7D0D3BE}"/>
          </ac:spMkLst>
        </pc:spChg>
        <pc:spChg chg="add">
          <ac:chgData name="Wynne Jones (IMH)" userId="S::wynne.jones@uwtsd.ac.uk::69f52bfd-83ac-4820-bfdb-542bd333a274" providerId="AD" clId="Web-{A29F2907-E8F7-0F04-59C6-17FA475083E7}" dt="2019-11-12T09:49:44.310" v="284"/>
          <ac:spMkLst>
            <pc:docMk/>
            <pc:sldMk cId="3416387778" sldId="277"/>
            <ac:spMk id="10" creationId="{AFA67CD3-AB4E-4A7A-BEB8-53C445D8C44E}"/>
          </ac:spMkLst>
        </pc:spChg>
        <pc:spChg chg="add">
          <ac:chgData name="Wynne Jones (IMH)" userId="S::wynne.jones@uwtsd.ac.uk::69f52bfd-83ac-4820-bfdb-542bd333a274" providerId="AD" clId="Web-{A29F2907-E8F7-0F04-59C6-17FA475083E7}" dt="2019-11-12T09:49:44.310" v="284"/>
          <ac:spMkLst>
            <pc:docMk/>
            <pc:sldMk cId="3416387778" sldId="277"/>
            <ac:spMk id="14" creationId="{339C8D78-A644-462F-B674-F440635E5353}"/>
          </ac:spMkLst>
        </pc:spChg>
        <pc:picChg chg="add">
          <ac:chgData name="Wynne Jones (IMH)" userId="S::wynne.jones@uwtsd.ac.uk::69f52bfd-83ac-4820-bfdb-542bd333a274" providerId="AD" clId="Web-{A29F2907-E8F7-0F04-59C6-17FA475083E7}" dt="2019-11-12T09:49:44.310" v="284"/>
          <ac:picMkLst>
            <pc:docMk/>
            <pc:sldMk cId="3416387778" sldId="277"/>
            <ac:picMk id="7" creationId="{5CDF1D2C-97C0-48CA-8B4C-7FA035B21D25}"/>
          </ac:picMkLst>
        </pc:picChg>
        <pc:picChg chg="add">
          <ac:chgData name="Wynne Jones (IMH)" userId="S::wynne.jones@uwtsd.ac.uk::69f52bfd-83ac-4820-bfdb-542bd333a274" providerId="AD" clId="Web-{A29F2907-E8F7-0F04-59C6-17FA475083E7}" dt="2019-11-12T09:49:44.310" v="284"/>
          <ac:picMkLst>
            <pc:docMk/>
            <pc:sldMk cId="3416387778" sldId="277"/>
            <ac:picMk id="12" creationId="{07CF545F-9C2E-4446-97CD-AD92990C2B68}"/>
          </ac:picMkLst>
        </pc:picChg>
      </pc:sldChg>
      <pc:sldChg chg="addSp modSp mod setBg addAnim modAnim">
        <pc:chgData name="Wynne Jones (IMH)" userId="S::wynne.jones@uwtsd.ac.uk::69f52bfd-83ac-4820-bfdb-542bd333a274" providerId="AD" clId="Web-{A29F2907-E8F7-0F04-59C6-17FA475083E7}" dt="2019-11-12T10:03:47.568" v="799"/>
        <pc:sldMkLst>
          <pc:docMk/>
          <pc:sldMk cId="520451793" sldId="279"/>
        </pc:sldMkLst>
        <pc:spChg chg="mod">
          <ac:chgData name="Wynne Jones (IMH)" userId="S::wynne.jones@uwtsd.ac.uk::69f52bfd-83ac-4820-bfdb-542bd333a274" providerId="AD" clId="Web-{A29F2907-E8F7-0F04-59C6-17FA475083E7}" dt="2019-11-12T10:03:22.005" v="795" actId="14100"/>
          <ac:spMkLst>
            <pc:docMk/>
            <pc:sldMk cId="520451793" sldId="279"/>
            <ac:spMk id="2" creationId="{598305F7-A037-4677-87F0-8B44AA412159}"/>
          </ac:spMkLst>
        </pc:spChg>
        <pc:spChg chg="mod">
          <ac:chgData name="Wynne Jones (IMH)" userId="S::wynne.jones@uwtsd.ac.uk::69f52bfd-83ac-4820-bfdb-542bd333a274" providerId="AD" clId="Web-{A29F2907-E8F7-0F04-59C6-17FA475083E7}" dt="2019-11-12T10:03:30.005" v="797" actId="14100"/>
          <ac:spMkLst>
            <pc:docMk/>
            <pc:sldMk cId="520451793" sldId="279"/>
            <ac:spMk id="3" creationId="{7EDC27BF-5F34-4CEC-8449-3C80ECA42E86}"/>
          </ac:spMkLst>
        </pc:spChg>
        <pc:spChg chg="add">
          <ac:chgData name="Wynne Jones (IMH)" userId="S::wynne.jones@uwtsd.ac.uk::69f52bfd-83ac-4820-bfdb-542bd333a274" providerId="AD" clId="Web-{A29F2907-E8F7-0F04-59C6-17FA475083E7}" dt="2019-11-12T10:03:07.895" v="792"/>
          <ac:spMkLst>
            <pc:docMk/>
            <pc:sldMk cId="520451793" sldId="279"/>
            <ac:spMk id="10" creationId="{AFA67CD3-AB4E-4A7A-BEB8-53C445D8C44E}"/>
          </ac:spMkLst>
        </pc:spChg>
        <pc:spChg chg="add">
          <ac:chgData name="Wynne Jones (IMH)" userId="S::wynne.jones@uwtsd.ac.uk::69f52bfd-83ac-4820-bfdb-542bd333a274" providerId="AD" clId="Web-{A29F2907-E8F7-0F04-59C6-17FA475083E7}" dt="2019-11-12T10:03:07.895" v="792"/>
          <ac:spMkLst>
            <pc:docMk/>
            <pc:sldMk cId="520451793" sldId="279"/>
            <ac:spMk id="14" creationId="{339C8D78-A644-462F-B674-F440635E5353}"/>
          </ac:spMkLst>
        </pc:spChg>
        <pc:picChg chg="add">
          <ac:chgData name="Wynne Jones (IMH)" userId="S::wynne.jones@uwtsd.ac.uk::69f52bfd-83ac-4820-bfdb-542bd333a274" providerId="AD" clId="Web-{A29F2907-E8F7-0F04-59C6-17FA475083E7}" dt="2019-11-12T10:03:07.895" v="792"/>
          <ac:picMkLst>
            <pc:docMk/>
            <pc:sldMk cId="520451793" sldId="279"/>
            <ac:picMk id="7" creationId="{39F75116-580E-4D87-B305-EB59F9BB98BB}"/>
          </ac:picMkLst>
        </pc:picChg>
        <pc:picChg chg="add">
          <ac:chgData name="Wynne Jones (IMH)" userId="S::wynne.jones@uwtsd.ac.uk::69f52bfd-83ac-4820-bfdb-542bd333a274" providerId="AD" clId="Web-{A29F2907-E8F7-0F04-59C6-17FA475083E7}" dt="2019-11-12T10:03:07.895" v="792"/>
          <ac:picMkLst>
            <pc:docMk/>
            <pc:sldMk cId="520451793" sldId="279"/>
            <ac:picMk id="12" creationId="{07CF545F-9C2E-4446-97CD-AD92990C2B68}"/>
          </ac:picMkLst>
        </pc:picChg>
      </pc:sldChg>
      <pc:sldChg chg="modSp add replId">
        <pc:chgData name="Wynne Jones (IMH)" userId="S::wynne.jones@uwtsd.ac.uk::69f52bfd-83ac-4820-bfdb-542bd333a274" providerId="AD" clId="Web-{A29F2907-E8F7-0F04-59C6-17FA475083E7}" dt="2019-11-12T09:54:46.954" v="369" actId="20577"/>
        <pc:sldMkLst>
          <pc:docMk/>
          <pc:sldMk cId="379705866" sldId="281"/>
        </pc:sldMkLst>
        <pc:spChg chg="mod">
          <ac:chgData name="Wynne Jones (IMH)" userId="S::wynne.jones@uwtsd.ac.uk::69f52bfd-83ac-4820-bfdb-542bd333a274" providerId="AD" clId="Web-{A29F2907-E8F7-0F04-59C6-17FA475083E7}" dt="2019-11-12T09:54:46.954" v="369" actId="20577"/>
          <ac:spMkLst>
            <pc:docMk/>
            <pc:sldMk cId="379705866" sldId="281"/>
            <ac:spMk id="3" creationId="{111BD6A3-E451-4E71-945E-4E46D7D0D3BE}"/>
          </ac:spMkLst>
        </pc:spChg>
      </pc:sldChg>
      <pc:sldChg chg="modSp add replId">
        <pc:chgData name="Wynne Jones (IMH)" userId="S::wynne.jones@uwtsd.ac.uk::69f52bfd-83ac-4820-bfdb-542bd333a274" providerId="AD" clId="Web-{A29F2907-E8F7-0F04-59C6-17FA475083E7}" dt="2019-11-12T09:57:47.346" v="403" actId="20577"/>
        <pc:sldMkLst>
          <pc:docMk/>
          <pc:sldMk cId="784360264" sldId="282"/>
        </pc:sldMkLst>
        <pc:spChg chg="mod">
          <ac:chgData name="Wynne Jones (IMH)" userId="S::wynne.jones@uwtsd.ac.uk::69f52bfd-83ac-4820-bfdb-542bd333a274" providerId="AD" clId="Web-{A29F2907-E8F7-0F04-59C6-17FA475083E7}" dt="2019-11-12T09:55:59.454" v="378" actId="20577"/>
          <ac:spMkLst>
            <pc:docMk/>
            <pc:sldMk cId="784360264" sldId="282"/>
            <ac:spMk id="2" creationId="{E938E559-A0B3-468B-B651-C28E192F9106}"/>
          </ac:spMkLst>
        </pc:spChg>
        <pc:spChg chg="mod">
          <ac:chgData name="Wynne Jones (IMH)" userId="S::wynne.jones@uwtsd.ac.uk::69f52bfd-83ac-4820-bfdb-542bd333a274" providerId="AD" clId="Web-{A29F2907-E8F7-0F04-59C6-17FA475083E7}" dt="2019-11-12T09:57:47.346" v="403" actId="20577"/>
          <ac:spMkLst>
            <pc:docMk/>
            <pc:sldMk cId="784360264" sldId="282"/>
            <ac:spMk id="3" creationId="{111BD6A3-E451-4E71-945E-4E46D7D0D3BE}"/>
          </ac:spMkLst>
        </pc:spChg>
      </pc:sldChg>
      <pc:sldChg chg="addSp modSp new mod setBg">
        <pc:chgData name="Wynne Jones (IMH)" userId="S::wynne.jones@uwtsd.ac.uk::69f52bfd-83ac-4820-bfdb-542bd333a274" providerId="AD" clId="Web-{A29F2907-E8F7-0F04-59C6-17FA475083E7}" dt="2019-11-12T10:23:25.859" v="1034" actId="20577"/>
        <pc:sldMkLst>
          <pc:docMk/>
          <pc:sldMk cId="1557704764" sldId="283"/>
        </pc:sldMkLst>
        <pc:spChg chg="mod">
          <ac:chgData name="Wynne Jones (IMH)" userId="S::wynne.jones@uwtsd.ac.uk::69f52bfd-83ac-4820-bfdb-542bd333a274" providerId="AD" clId="Web-{A29F2907-E8F7-0F04-59C6-17FA475083E7}" dt="2019-11-12T10:23:15.687" v="1033"/>
          <ac:spMkLst>
            <pc:docMk/>
            <pc:sldMk cId="1557704764" sldId="283"/>
            <ac:spMk id="2" creationId="{FF02C741-6B02-4752-84EE-28526A6B588B}"/>
          </ac:spMkLst>
        </pc:spChg>
        <pc:spChg chg="mod">
          <ac:chgData name="Wynne Jones (IMH)" userId="S::wynne.jones@uwtsd.ac.uk::69f52bfd-83ac-4820-bfdb-542bd333a274" providerId="AD" clId="Web-{A29F2907-E8F7-0F04-59C6-17FA475083E7}" dt="2019-11-12T10:23:25.859" v="1034" actId="20577"/>
          <ac:spMkLst>
            <pc:docMk/>
            <pc:sldMk cId="1557704764" sldId="283"/>
            <ac:spMk id="3" creationId="{D09A866F-A324-450C-AD1E-C251D4463D27}"/>
          </ac:spMkLst>
        </pc:spChg>
        <pc:spChg chg="add">
          <ac:chgData name="Wynne Jones (IMH)" userId="S::wynne.jones@uwtsd.ac.uk::69f52bfd-83ac-4820-bfdb-542bd333a274" providerId="AD" clId="Web-{A29F2907-E8F7-0F04-59C6-17FA475083E7}" dt="2019-11-12T10:23:15.687" v="1033"/>
          <ac:spMkLst>
            <pc:docMk/>
            <pc:sldMk cId="1557704764" sldId="283"/>
            <ac:spMk id="10" creationId="{AFA67CD3-AB4E-4A7A-BEB8-53C445D8C44E}"/>
          </ac:spMkLst>
        </pc:spChg>
        <pc:spChg chg="add">
          <ac:chgData name="Wynne Jones (IMH)" userId="S::wynne.jones@uwtsd.ac.uk::69f52bfd-83ac-4820-bfdb-542bd333a274" providerId="AD" clId="Web-{A29F2907-E8F7-0F04-59C6-17FA475083E7}" dt="2019-11-12T10:23:15.687" v="1033"/>
          <ac:spMkLst>
            <pc:docMk/>
            <pc:sldMk cId="1557704764" sldId="283"/>
            <ac:spMk id="14" creationId="{339C8D78-A644-462F-B674-F440635E5353}"/>
          </ac:spMkLst>
        </pc:spChg>
        <pc:picChg chg="add">
          <ac:chgData name="Wynne Jones (IMH)" userId="S::wynne.jones@uwtsd.ac.uk::69f52bfd-83ac-4820-bfdb-542bd333a274" providerId="AD" clId="Web-{A29F2907-E8F7-0F04-59C6-17FA475083E7}" dt="2019-11-12T10:23:15.687" v="1033"/>
          <ac:picMkLst>
            <pc:docMk/>
            <pc:sldMk cId="1557704764" sldId="283"/>
            <ac:picMk id="7" creationId="{841EB2D9-CBDE-404C-A571-57AFBA3DFB31}"/>
          </ac:picMkLst>
        </pc:picChg>
        <pc:picChg chg="add">
          <ac:chgData name="Wynne Jones (IMH)" userId="S::wynne.jones@uwtsd.ac.uk::69f52bfd-83ac-4820-bfdb-542bd333a274" providerId="AD" clId="Web-{A29F2907-E8F7-0F04-59C6-17FA475083E7}" dt="2019-11-12T10:23:15.687" v="1033"/>
          <ac:picMkLst>
            <pc:docMk/>
            <pc:sldMk cId="1557704764" sldId="283"/>
            <ac:picMk id="12" creationId="{07CF545F-9C2E-4446-97CD-AD92990C2B68}"/>
          </ac:picMkLst>
        </pc:picChg>
      </pc:sldChg>
      <pc:sldChg chg="modSp add replId">
        <pc:chgData name="Wynne Jones (IMH)" userId="S::wynne.jones@uwtsd.ac.uk::69f52bfd-83ac-4820-bfdb-542bd333a274" providerId="AD" clId="Web-{A29F2907-E8F7-0F04-59C6-17FA475083E7}" dt="2019-11-12T10:12:13.994" v="909" actId="14100"/>
        <pc:sldMkLst>
          <pc:docMk/>
          <pc:sldMk cId="989301817" sldId="284"/>
        </pc:sldMkLst>
        <pc:spChg chg="mod">
          <ac:chgData name="Wynne Jones (IMH)" userId="S::wynne.jones@uwtsd.ac.uk::69f52bfd-83ac-4820-bfdb-542bd333a274" providerId="AD" clId="Web-{A29F2907-E8F7-0F04-59C6-17FA475083E7}" dt="2019-11-12T10:12:08.181" v="908" actId="14100"/>
          <ac:spMkLst>
            <pc:docMk/>
            <pc:sldMk cId="989301817" sldId="284"/>
            <ac:spMk id="2" creationId="{598305F7-A037-4677-87F0-8B44AA412159}"/>
          </ac:spMkLst>
        </pc:spChg>
        <pc:spChg chg="mod">
          <ac:chgData name="Wynne Jones (IMH)" userId="S::wynne.jones@uwtsd.ac.uk::69f52bfd-83ac-4820-bfdb-542bd333a274" providerId="AD" clId="Web-{A29F2907-E8F7-0F04-59C6-17FA475083E7}" dt="2019-11-12T10:12:13.994" v="909" actId="14100"/>
          <ac:spMkLst>
            <pc:docMk/>
            <pc:sldMk cId="989301817" sldId="284"/>
            <ac:spMk id="3" creationId="{7EDC27BF-5F34-4CEC-8449-3C80ECA42E86}"/>
          </ac:spMkLst>
        </pc:spChg>
      </pc:sldChg>
      <pc:sldChg chg="modSp new">
        <pc:chgData name="Wynne Jones (IMH)" userId="S::wynne.jones@uwtsd.ac.uk::69f52bfd-83ac-4820-bfdb-542bd333a274" providerId="AD" clId="Web-{A29F2907-E8F7-0F04-59C6-17FA475083E7}" dt="2019-11-12T10:32:19.473" v="1740" actId="20577"/>
        <pc:sldMkLst>
          <pc:docMk/>
          <pc:sldMk cId="2742031217" sldId="285"/>
        </pc:sldMkLst>
        <pc:spChg chg="mod">
          <ac:chgData name="Wynne Jones (IMH)" userId="S::wynne.jones@uwtsd.ac.uk::69f52bfd-83ac-4820-bfdb-542bd333a274" providerId="AD" clId="Web-{A29F2907-E8F7-0F04-59C6-17FA475083E7}" dt="2019-11-12T10:30:09.456" v="1421" actId="20577"/>
          <ac:spMkLst>
            <pc:docMk/>
            <pc:sldMk cId="2742031217" sldId="285"/>
            <ac:spMk id="2" creationId="{BD9E9261-D0DE-47F9-8D49-46642034D288}"/>
          </ac:spMkLst>
        </pc:spChg>
        <pc:spChg chg="mod">
          <ac:chgData name="Wynne Jones (IMH)" userId="S::wynne.jones@uwtsd.ac.uk::69f52bfd-83ac-4820-bfdb-542bd333a274" providerId="AD" clId="Web-{A29F2907-E8F7-0F04-59C6-17FA475083E7}" dt="2019-11-12T10:32:19.473" v="1740" actId="20577"/>
          <ac:spMkLst>
            <pc:docMk/>
            <pc:sldMk cId="2742031217" sldId="285"/>
            <ac:spMk id="3" creationId="{F0430E1A-9CAF-4F0E-9454-5B33EA7553FC}"/>
          </ac:spMkLst>
        </pc:spChg>
      </pc:sldChg>
      <pc:sldChg chg="modSp new">
        <pc:chgData name="Wynne Jones (IMH)" userId="S::wynne.jones@uwtsd.ac.uk::69f52bfd-83ac-4820-bfdb-542bd333a274" providerId="AD" clId="Web-{A29F2907-E8F7-0F04-59C6-17FA475083E7}" dt="2019-11-12T10:30:00.816" v="1415" actId="20577"/>
        <pc:sldMkLst>
          <pc:docMk/>
          <pc:sldMk cId="3585274001" sldId="286"/>
        </pc:sldMkLst>
        <pc:spChg chg="mod">
          <ac:chgData name="Wynne Jones (IMH)" userId="S::wynne.jones@uwtsd.ac.uk::69f52bfd-83ac-4820-bfdb-542bd333a274" providerId="AD" clId="Web-{A29F2907-E8F7-0F04-59C6-17FA475083E7}" dt="2019-11-12T10:28:32.690" v="1152" actId="20577"/>
          <ac:spMkLst>
            <pc:docMk/>
            <pc:sldMk cId="3585274001" sldId="286"/>
            <ac:spMk id="2" creationId="{A875C7D9-75F3-4219-BAC1-3B47EA407FAB}"/>
          </ac:spMkLst>
        </pc:spChg>
        <pc:spChg chg="mod">
          <ac:chgData name="Wynne Jones (IMH)" userId="S::wynne.jones@uwtsd.ac.uk::69f52bfd-83ac-4820-bfdb-542bd333a274" providerId="AD" clId="Web-{A29F2907-E8F7-0F04-59C6-17FA475083E7}" dt="2019-11-12T10:30:00.816" v="1415" actId="20577"/>
          <ac:spMkLst>
            <pc:docMk/>
            <pc:sldMk cId="3585274001" sldId="286"/>
            <ac:spMk id="3" creationId="{17BCBEDE-D5B9-420A-A4AC-7B07944CBE4E}"/>
          </ac:spMkLst>
        </pc:spChg>
      </pc:sldChg>
      <pc:sldChg chg="modSp new del">
        <pc:chgData name="Wynne Jones (IMH)" userId="S::wynne.jones@uwtsd.ac.uk::69f52bfd-83ac-4820-bfdb-542bd333a274" providerId="AD" clId="Web-{A29F2907-E8F7-0F04-59C6-17FA475083E7}" dt="2019-11-12T10:28:19.362" v="1145"/>
        <pc:sldMkLst>
          <pc:docMk/>
          <pc:sldMk cId="621140960" sldId="287"/>
        </pc:sldMkLst>
        <pc:spChg chg="mod">
          <ac:chgData name="Wynne Jones (IMH)" userId="S::wynne.jones@uwtsd.ac.uk::69f52bfd-83ac-4820-bfdb-542bd333a274" providerId="AD" clId="Web-{A29F2907-E8F7-0F04-59C6-17FA475083E7}" dt="2019-11-12T10:27:21.471" v="1142" actId="20577"/>
          <ac:spMkLst>
            <pc:docMk/>
            <pc:sldMk cId="621140960" sldId="287"/>
            <ac:spMk id="2" creationId="{CE10298E-53D7-42E3-987C-4B8B2510BC29}"/>
          </ac:spMkLst>
        </pc:spChg>
      </pc:sldChg>
      <pc:sldChg chg="modSp add replId">
        <pc:chgData name="Wynne Jones (IMH)" userId="S::wynne.jones@uwtsd.ac.uk::69f52bfd-83ac-4820-bfdb-542bd333a274" providerId="AD" clId="Web-{A29F2907-E8F7-0F04-59C6-17FA475083E7}" dt="2019-11-12T10:26:47.111" v="1129" actId="20577"/>
        <pc:sldMkLst>
          <pc:docMk/>
          <pc:sldMk cId="1506839923" sldId="288"/>
        </pc:sldMkLst>
        <pc:spChg chg="mod">
          <ac:chgData name="Wynne Jones (IMH)" userId="S::wynne.jones@uwtsd.ac.uk::69f52bfd-83ac-4820-bfdb-542bd333a274" providerId="AD" clId="Web-{A29F2907-E8F7-0F04-59C6-17FA475083E7}" dt="2019-11-12T10:26:47.111" v="1129" actId="20577"/>
          <ac:spMkLst>
            <pc:docMk/>
            <pc:sldMk cId="1506839923" sldId="288"/>
            <ac:spMk id="3" creationId="{7EDC27BF-5F34-4CEC-8449-3C80ECA42E86}"/>
          </ac:spMkLst>
        </pc:spChg>
      </pc:sldChg>
      <pc:sldChg chg="modSp new">
        <pc:chgData name="Wynne Jones (IMH)" userId="S::wynne.jones@uwtsd.ac.uk::69f52bfd-83ac-4820-bfdb-542bd333a274" providerId="AD" clId="Web-{A29F2907-E8F7-0F04-59C6-17FA475083E7}" dt="2019-11-12T10:33:22.536" v="1914" actId="20577"/>
        <pc:sldMkLst>
          <pc:docMk/>
          <pc:sldMk cId="1438005947" sldId="289"/>
        </pc:sldMkLst>
        <pc:spChg chg="mod">
          <ac:chgData name="Wynne Jones (IMH)" userId="S::wynne.jones@uwtsd.ac.uk::69f52bfd-83ac-4820-bfdb-542bd333a274" providerId="AD" clId="Web-{A29F2907-E8F7-0F04-59C6-17FA475083E7}" dt="2019-11-12T10:32:26.130" v="1745" actId="20577"/>
          <ac:spMkLst>
            <pc:docMk/>
            <pc:sldMk cId="1438005947" sldId="289"/>
            <ac:spMk id="2" creationId="{C1C0AB01-60BB-4E80-9F73-9A8388443680}"/>
          </ac:spMkLst>
        </pc:spChg>
        <pc:spChg chg="mod">
          <ac:chgData name="Wynne Jones (IMH)" userId="S::wynne.jones@uwtsd.ac.uk::69f52bfd-83ac-4820-bfdb-542bd333a274" providerId="AD" clId="Web-{A29F2907-E8F7-0F04-59C6-17FA475083E7}" dt="2019-11-12T10:33:22.536" v="1914" actId="20577"/>
          <ac:spMkLst>
            <pc:docMk/>
            <pc:sldMk cId="1438005947" sldId="289"/>
            <ac:spMk id="3" creationId="{DA53A0E5-113A-4863-A12A-622318D73D0E}"/>
          </ac:spMkLst>
        </pc:spChg>
      </pc:sldChg>
      <pc:sldChg chg="modSp new">
        <pc:chgData name="Wynne Jones (IMH)" userId="S::wynne.jones@uwtsd.ac.uk::69f52bfd-83ac-4820-bfdb-542bd333a274" providerId="AD" clId="Web-{A29F2907-E8F7-0F04-59C6-17FA475083E7}" dt="2019-11-12T10:35:05.647" v="2226" actId="20577"/>
        <pc:sldMkLst>
          <pc:docMk/>
          <pc:sldMk cId="1597746279" sldId="290"/>
        </pc:sldMkLst>
        <pc:spChg chg="mod">
          <ac:chgData name="Wynne Jones (IMH)" userId="S::wynne.jones@uwtsd.ac.uk::69f52bfd-83ac-4820-bfdb-542bd333a274" providerId="AD" clId="Web-{A29F2907-E8F7-0F04-59C6-17FA475083E7}" dt="2019-11-12T10:33:33.521" v="1920" actId="20577"/>
          <ac:spMkLst>
            <pc:docMk/>
            <pc:sldMk cId="1597746279" sldId="290"/>
            <ac:spMk id="2" creationId="{4CA33EAF-79D4-4E8A-A4B2-0421D5ADF616}"/>
          </ac:spMkLst>
        </pc:spChg>
        <pc:spChg chg="mod">
          <ac:chgData name="Wynne Jones (IMH)" userId="S::wynne.jones@uwtsd.ac.uk::69f52bfd-83ac-4820-bfdb-542bd333a274" providerId="AD" clId="Web-{A29F2907-E8F7-0F04-59C6-17FA475083E7}" dt="2019-11-12T10:35:05.647" v="2226" actId="20577"/>
          <ac:spMkLst>
            <pc:docMk/>
            <pc:sldMk cId="1597746279" sldId="290"/>
            <ac:spMk id="3" creationId="{FAE31A23-2F30-4E0F-B9FA-8B1F98D5D6D4}"/>
          </ac:spMkLst>
        </pc:spChg>
      </pc:sldChg>
    </pc:docChg>
  </pc:docChgLst>
  <pc:docChgLst>
    <pc:chgData name="Wynne Jones (IMH)" userId="S::wynne.jones@uwtsd.ac.uk::69f52bfd-83ac-4820-bfdb-542bd333a274" providerId="AD" clId="Web-{2AD0E8B6-4663-D908-5FFD-06DF13A91A85}"/>
    <pc:docChg chg="modSld">
      <pc:chgData name="Wynne Jones (IMH)" userId="S::wynne.jones@uwtsd.ac.uk::69f52bfd-83ac-4820-bfdb-542bd333a274" providerId="AD" clId="Web-{2AD0E8B6-4663-D908-5FFD-06DF13A91A85}" dt="2019-11-11T07:15:19.184" v="39" actId="20577"/>
      <pc:docMkLst>
        <pc:docMk/>
      </pc:docMkLst>
      <pc:sldChg chg="modSp">
        <pc:chgData name="Wynne Jones (IMH)" userId="S::wynne.jones@uwtsd.ac.uk::69f52bfd-83ac-4820-bfdb-542bd333a274" providerId="AD" clId="Web-{2AD0E8B6-4663-D908-5FFD-06DF13A91A85}" dt="2019-11-11T07:13:45.747" v="1" actId="20577"/>
        <pc:sldMkLst>
          <pc:docMk/>
          <pc:sldMk cId="660257116" sldId="256"/>
        </pc:sldMkLst>
        <pc:spChg chg="mod">
          <ac:chgData name="Wynne Jones (IMH)" userId="S::wynne.jones@uwtsd.ac.uk::69f52bfd-83ac-4820-bfdb-542bd333a274" providerId="AD" clId="Web-{2AD0E8B6-4663-D908-5FFD-06DF13A91A85}" dt="2019-11-11T07:13:31.919" v="0" actId="14100"/>
          <ac:spMkLst>
            <pc:docMk/>
            <pc:sldMk cId="660257116" sldId="256"/>
            <ac:spMk id="2" creationId="{00000000-0000-0000-0000-000000000000}"/>
          </ac:spMkLst>
        </pc:spChg>
        <pc:spChg chg="mod">
          <ac:chgData name="Wynne Jones (IMH)" userId="S::wynne.jones@uwtsd.ac.uk::69f52bfd-83ac-4820-bfdb-542bd333a274" providerId="AD" clId="Web-{2AD0E8B6-4663-D908-5FFD-06DF13A91A85}" dt="2019-11-11T07:13:45.747" v="1" actId="20577"/>
          <ac:spMkLst>
            <pc:docMk/>
            <pc:sldMk cId="660257116" sldId="256"/>
            <ac:spMk id="3" creationId="{00000000-0000-0000-0000-000000000000}"/>
          </ac:spMkLst>
        </pc:spChg>
      </pc:sldChg>
      <pc:sldChg chg="modSp">
        <pc:chgData name="Wynne Jones (IMH)" userId="S::wynne.jones@uwtsd.ac.uk::69f52bfd-83ac-4820-bfdb-542bd333a274" providerId="AD" clId="Web-{2AD0E8B6-4663-D908-5FFD-06DF13A91A85}" dt="2019-11-11T07:15:17.559" v="37" actId="20577"/>
        <pc:sldMkLst>
          <pc:docMk/>
          <pc:sldMk cId="3753012704" sldId="263"/>
        </pc:sldMkLst>
        <pc:spChg chg="mod">
          <ac:chgData name="Wynne Jones (IMH)" userId="S::wynne.jones@uwtsd.ac.uk::69f52bfd-83ac-4820-bfdb-542bd333a274" providerId="AD" clId="Web-{2AD0E8B6-4663-D908-5FFD-06DF13A91A85}" dt="2019-11-11T07:15:17.559" v="37" actId="20577"/>
          <ac:spMkLst>
            <pc:docMk/>
            <pc:sldMk cId="3753012704" sldId="263"/>
            <ac:spMk id="2" creationId="{00000000-0000-0000-0000-000000000000}"/>
          </ac:spMkLst>
        </pc:spChg>
      </pc:sldChg>
    </pc:docChg>
  </pc:docChgLst>
  <pc:docChgLst>
    <pc:chgData name="Wynne Jones (IMH)" userId="S::wynne.jones@uwtsd.ac.uk::69f52bfd-83ac-4820-bfdb-542bd333a274" providerId="AD" clId="Web-{DB4E783F-928F-4BB7-7AFD-77E6259A4961}"/>
    <pc:docChg chg="modSld">
      <pc:chgData name="Wynne Jones (IMH)" userId="S::wynne.jones@uwtsd.ac.uk::69f52bfd-83ac-4820-bfdb-542bd333a274" providerId="AD" clId="Web-{DB4E783F-928F-4BB7-7AFD-77E6259A4961}" dt="2019-11-14T14:25:51.815" v="149"/>
      <pc:docMkLst>
        <pc:docMk/>
      </pc:docMkLst>
      <pc:sldChg chg="modSp">
        <pc:chgData name="Wynne Jones (IMH)" userId="S::wynne.jones@uwtsd.ac.uk::69f52bfd-83ac-4820-bfdb-542bd333a274" providerId="AD" clId="Web-{DB4E783F-928F-4BB7-7AFD-77E6259A4961}" dt="2019-11-14T14:13:16.553" v="34" actId="20577"/>
        <pc:sldMkLst>
          <pc:docMk/>
          <pc:sldMk cId="2541011926" sldId="260"/>
        </pc:sldMkLst>
        <pc:spChg chg="mod">
          <ac:chgData name="Wynne Jones (IMH)" userId="S::wynne.jones@uwtsd.ac.uk::69f52bfd-83ac-4820-bfdb-542bd333a274" providerId="AD" clId="Web-{DB4E783F-928F-4BB7-7AFD-77E6259A4961}" dt="2019-11-14T14:13:16.553" v="34" actId="20577"/>
          <ac:spMkLst>
            <pc:docMk/>
            <pc:sldMk cId="2541011926" sldId="260"/>
            <ac:spMk id="3" creationId="{00000000-0000-0000-0000-000000000000}"/>
          </ac:spMkLst>
        </pc:spChg>
      </pc:sldChg>
      <pc:sldChg chg="modSp">
        <pc:chgData name="Wynne Jones (IMH)" userId="S::wynne.jones@uwtsd.ac.uk::69f52bfd-83ac-4820-bfdb-542bd333a274" providerId="AD" clId="Web-{DB4E783F-928F-4BB7-7AFD-77E6259A4961}" dt="2019-11-14T14:14:10.428" v="38"/>
        <pc:sldMkLst>
          <pc:docMk/>
          <pc:sldMk cId="3443096463" sldId="261"/>
        </pc:sldMkLst>
        <pc:graphicFrameChg chg="mod modGraphic">
          <ac:chgData name="Wynne Jones (IMH)" userId="S::wynne.jones@uwtsd.ac.uk::69f52bfd-83ac-4820-bfdb-542bd333a274" providerId="AD" clId="Web-{DB4E783F-928F-4BB7-7AFD-77E6259A4961}" dt="2019-11-14T14:14:10.428" v="38"/>
          <ac:graphicFrameMkLst>
            <pc:docMk/>
            <pc:sldMk cId="3443096463" sldId="261"/>
            <ac:graphicFrameMk id="10" creationId="{B1E8D99C-6FF3-4E56-BBF1-749630E67631}"/>
          </ac:graphicFrameMkLst>
        </pc:graphicFrameChg>
      </pc:sldChg>
      <pc:sldChg chg="modSp">
        <pc:chgData name="Wynne Jones (IMH)" userId="S::wynne.jones@uwtsd.ac.uk::69f52bfd-83ac-4820-bfdb-542bd333a274" providerId="AD" clId="Web-{DB4E783F-928F-4BB7-7AFD-77E6259A4961}" dt="2019-11-14T14:14:30.396" v="43" actId="20577"/>
        <pc:sldMkLst>
          <pc:docMk/>
          <pc:sldMk cId="4122136695" sldId="262"/>
        </pc:sldMkLst>
        <pc:spChg chg="mod">
          <ac:chgData name="Wynne Jones (IMH)" userId="S::wynne.jones@uwtsd.ac.uk::69f52bfd-83ac-4820-bfdb-542bd333a274" providerId="AD" clId="Web-{DB4E783F-928F-4BB7-7AFD-77E6259A4961}" dt="2019-11-14T14:14:30.396" v="43" actId="20577"/>
          <ac:spMkLst>
            <pc:docMk/>
            <pc:sldMk cId="4122136695" sldId="262"/>
            <ac:spMk id="3" creationId="{00000000-0000-0000-0000-000000000000}"/>
          </ac:spMkLst>
        </pc:spChg>
      </pc:sldChg>
      <pc:sldChg chg="modSp">
        <pc:chgData name="Wynne Jones (IMH)" userId="S::wynne.jones@uwtsd.ac.uk::69f52bfd-83ac-4820-bfdb-542bd333a274" providerId="AD" clId="Web-{DB4E783F-928F-4BB7-7AFD-77E6259A4961}" dt="2019-11-14T14:15:18.615" v="66" actId="20577"/>
        <pc:sldMkLst>
          <pc:docMk/>
          <pc:sldMk cId="3753012704" sldId="263"/>
        </pc:sldMkLst>
        <pc:spChg chg="mod">
          <ac:chgData name="Wynne Jones (IMH)" userId="S::wynne.jones@uwtsd.ac.uk::69f52bfd-83ac-4820-bfdb-542bd333a274" providerId="AD" clId="Web-{DB4E783F-928F-4BB7-7AFD-77E6259A4961}" dt="2019-11-14T14:14:45.490" v="48" actId="20577"/>
          <ac:spMkLst>
            <pc:docMk/>
            <pc:sldMk cId="3753012704" sldId="263"/>
            <ac:spMk id="2" creationId="{00000000-0000-0000-0000-000000000000}"/>
          </ac:spMkLst>
        </pc:spChg>
        <pc:spChg chg="mod">
          <ac:chgData name="Wynne Jones (IMH)" userId="S::wynne.jones@uwtsd.ac.uk::69f52bfd-83ac-4820-bfdb-542bd333a274" providerId="AD" clId="Web-{DB4E783F-928F-4BB7-7AFD-77E6259A4961}" dt="2019-11-14T14:15:18.615" v="66" actId="20577"/>
          <ac:spMkLst>
            <pc:docMk/>
            <pc:sldMk cId="3753012704" sldId="263"/>
            <ac:spMk id="3" creationId="{00000000-0000-0000-0000-000000000000}"/>
          </ac:spMkLst>
        </pc:spChg>
      </pc:sldChg>
      <pc:sldChg chg="modSp">
        <pc:chgData name="Wynne Jones (IMH)" userId="S::wynne.jones@uwtsd.ac.uk::69f52bfd-83ac-4820-bfdb-542bd333a274" providerId="AD" clId="Web-{DB4E783F-928F-4BB7-7AFD-77E6259A4961}" dt="2019-11-14T14:16:45.099" v="74" actId="20577"/>
        <pc:sldMkLst>
          <pc:docMk/>
          <pc:sldMk cId="602122989" sldId="265"/>
        </pc:sldMkLst>
        <pc:spChg chg="mod">
          <ac:chgData name="Wynne Jones (IMH)" userId="S::wynne.jones@uwtsd.ac.uk::69f52bfd-83ac-4820-bfdb-542bd333a274" providerId="AD" clId="Web-{DB4E783F-928F-4BB7-7AFD-77E6259A4961}" dt="2019-11-14T14:16:45.099" v="74" actId="20577"/>
          <ac:spMkLst>
            <pc:docMk/>
            <pc:sldMk cId="602122989" sldId="265"/>
            <ac:spMk id="2" creationId="{2F8F1150-081D-4281-896C-696C9F5767DB}"/>
          </ac:spMkLst>
        </pc:spChg>
      </pc:sldChg>
      <pc:sldChg chg="addSp modSp mod setBg">
        <pc:chgData name="Wynne Jones (IMH)" userId="S::wynne.jones@uwtsd.ac.uk::69f52bfd-83ac-4820-bfdb-542bd333a274" providerId="AD" clId="Web-{DB4E783F-928F-4BB7-7AFD-77E6259A4961}" dt="2019-11-14T14:17:46.942" v="83" actId="20577"/>
        <pc:sldMkLst>
          <pc:docMk/>
          <pc:sldMk cId="3311946039" sldId="266"/>
        </pc:sldMkLst>
        <pc:spChg chg="mod">
          <ac:chgData name="Wynne Jones (IMH)" userId="S::wynne.jones@uwtsd.ac.uk::69f52bfd-83ac-4820-bfdb-542bd333a274" providerId="AD" clId="Web-{DB4E783F-928F-4BB7-7AFD-77E6259A4961}" dt="2019-11-14T14:17:39.239" v="82"/>
          <ac:spMkLst>
            <pc:docMk/>
            <pc:sldMk cId="3311946039" sldId="266"/>
            <ac:spMk id="2" creationId="{40EE798E-D661-4E45-8A47-39AD96FF7A86}"/>
          </ac:spMkLst>
        </pc:spChg>
        <pc:spChg chg="mod ord">
          <ac:chgData name="Wynne Jones (IMH)" userId="S::wynne.jones@uwtsd.ac.uk::69f52bfd-83ac-4820-bfdb-542bd333a274" providerId="AD" clId="Web-{DB4E783F-928F-4BB7-7AFD-77E6259A4961}" dt="2019-11-14T14:17:46.942" v="83" actId="20577"/>
          <ac:spMkLst>
            <pc:docMk/>
            <pc:sldMk cId="3311946039" sldId="266"/>
            <ac:spMk id="3" creationId="{DF266501-4912-4F5D-AE25-B450B8903264}"/>
          </ac:spMkLst>
        </pc:spChg>
        <pc:spChg chg="add">
          <ac:chgData name="Wynne Jones (IMH)" userId="S::wynne.jones@uwtsd.ac.uk::69f52bfd-83ac-4820-bfdb-542bd333a274" providerId="AD" clId="Web-{DB4E783F-928F-4BB7-7AFD-77E6259A4961}" dt="2019-11-14T14:17:39.239" v="82"/>
          <ac:spMkLst>
            <pc:docMk/>
            <pc:sldMk cId="3311946039" sldId="266"/>
            <ac:spMk id="10" creationId="{05C7EBC3-4672-4DAB-81C2-58661FAFAED6}"/>
          </ac:spMkLst>
        </pc:spChg>
        <pc:spChg chg="add">
          <ac:chgData name="Wynne Jones (IMH)" userId="S::wynne.jones@uwtsd.ac.uk::69f52bfd-83ac-4820-bfdb-542bd333a274" providerId="AD" clId="Web-{DB4E783F-928F-4BB7-7AFD-77E6259A4961}" dt="2019-11-14T14:17:39.239" v="82"/>
          <ac:spMkLst>
            <pc:docMk/>
            <pc:sldMk cId="3311946039" sldId="266"/>
            <ac:spMk id="12" creationId="{1ABCC31D-213C-44E9-9CC8-8FB2DFC22EDB}"/>
          </ac:spMkLst>
        </pc:spChg>
        <pc:picChg chg="mod">
          <ac:chgData name="Wynne Jones (IMH)" userId="S::wynne.jones@uwtsd.ac.uk::69f52bfd-83ac-4820-bfdb-542bd333a274" providerId="AD" clId="Web-{DB4E783F-928F-4BB7-7AFD-77E6259A4961}" dt="2019-11-14T14:17:39.239" v="82"/>
          <ac:picMkLst>
            <pc:docMk/>
            <pc:sldMk cId="3311946039" sldId="266"/>
            <ac:picMk id="5" creationId="{B545479A-CFB1-47AA-8244-05792E9CD60F}"/>
          </ac:picMkLst>
        </pc:picChg>
      </pc:sldChg>
      <pc:sldChg chg="addSp modSp mod setBg">
        <pc:chgData name="Wynne Jones (IMH)" userId="S::wynne.jones@uwtsd.ac.uk::69f52bfd-83ac-4820-bfdb-542bd333a274" providerId="AD" clId="Web-{DB4E783F-928F-4BB7-7AFD-77E6259A4961}" dt="2019-11-14T14:18:18.317" v="91" actId="20577"/>
        <pc:sldMkLst>
          <pc:docMk/>
          <pc:sldMk cId="3058686266" sldId="268"/>
        </pc:sldMkLst>
        <pc:spChg chg="mod">
          <ac:chgData name="Wynne Jones (IMH)" userId="S::wynne.jones@uwtsd.ac.uk::69f52bfd-83ac-4820-bfdb-542bd333a274" providerId="AD" clId="Web-{DB4E783F-928F-4BB7-7AFD-77E6259A4961}" dt="2019-11-14T14:18:11.161" v="90"/>
          <ac:spMkLst>
            <pc:docMk/>
            <pc:sldMk cId="3058686266" sldId="268"/>
            <ac:spMk id="2" creationId="{E2E06E72-5856-4686-9EF3-85F4911817E1}"/>
          </ac:spMkLst>
        </pc:spChg>
        <pc:spChg chg="mod ord">
          <ac:chgData name="Wynne Jones (IMH)" userId="S::wynne.jones@uwtsd.ac.uk::69f52bfd-83ac-4820-bfdb-542bd333a274" providerId="AD" clId="Web-{DB4E783F-928F-4BB7-7AFD-77E6259A4961}" dt="2019-11-14T14:18:18.317" v="91" actId="20577"/>
          <ac:spMkLst>
            <pc:docMk/>
            <pc:sldMk cId="3058686266" sldId="268"/>
            <ac:spMk id="3" creationId="{9A351159-F8D6-4001-9E12-1304070F852E}"/>
          </ac:spMkLst>
        </pc:spChg>
        <pc:spChg chg="add">
          <ac:chgData name="Wynne Jones (IMH)" userId="S::wynne.jones@uwtsd.ac.uk::69f52bfd-83ac-4820-bfdb-542bd333a274" providerId="AD" clId="Web-{DB4E783F-928F-4BB7-7AFD-77E6259A4961}" dt="2019-11-14T14:18:11.161" v="90"/>
          <ac:spMkLst>
            <pc:docMk/>
            <pc:sldMk cId="3058686266" sldId="268"/>
            <ac:spMk id="10" creationId="{05C7EBC3-4672-4DAB-81C2-58661FAFAED6}"/>
          </ac:spMkLst>
        </pc:spChg>
        <pc:spChg chg="add">
          <ac:chgData name="Wynne Jones (IMH)" userId="S::wynne.jones@uwtsd.ac.uk::69f52bfd-83ac-4820-bfdb-542bd333a274" providerId="AD" clId="Web-{DB4E783F-928F-4BB7-7AFD-77E6259A4961}" dt="2019-11-14T14:18:11.161" v="90"/>
          <ac:spMkLst>
            <pc:docMk/>
            <pc:sldMk cId="3058686266" sldId="268"/>
            <ac:spMk id="12" creationId="{1ABCC31D-213C-44E9-9CC8-8FB2DFC22EDB}"/>
          </ac:spMkLst>
        </pc:spChg>
        <pc:picChg chg="mod">
          <ac:chgData name="Wynne Jones (IMH)" userId="S::wynne.jones@uwtsd.ac.uk::69f52bfd-83ac-4820-bfdb-542bd333a274" providerId="AD" clId="Web-{DB4E783F-928F-4BB7-7AFD-77E6259A4961}" dt="2019-11-14T14:18:11.161" v="90"/>
          <ac:picMkLst>
            <pc:docMk/>
            <pc:sldMk cId="3058686266" sldId="268"/>
            <ac:picMk id="5" creationId="{7DA5633A-7EEE-405F-9608-60B538E617A3}"/>
          </ac:picMkLst>
        </pc:picChg>
      </pc:sldChg>
      <pc:sldChg chg="addSp modSp mod setBg">
        <pc:chgData name="Wynne Jones (IMH)" userId="S::wynne.jones@uwtsd.ac.uk::69f52bfd-83ac-4820-bfdb-542bd333a274" providerId="AD" clId="Web-{DB4E783F-928F-4BB7-7AFD-77E6259A4961}" dt="2019-11-14T14:18:02.551" v="87" actId="20577"/>
        <pc:sldMkLst>
          <pc:docMk/>
          <pc:sldMk cId="1761556829" sldId="269"/>
        </pc:sldMkLst>
        <pc:spChg chg="mod">
          <ac:chgData name="Wynne Jones (IMH)" userId="S::wynne.jones@uwtsd.ac.uk::69f52bfd-83ac-4820-bfdb-542bd333a274" providerId="AD" clId="Web-{DB4E783F-928F-4BB7-7AFD-77E6259A4961}" dt="2019-11-14T14:17:54.942" v="86"/>
          <ac:spMkLst>
            <pc:docMk/>
            <pc:sldMk cId="1761556829" sldId="269"/>
            <ac:spMk id="2" creationId="{3D4E192D-BCB9-4CA1-A997-2B39F069E59C}"/>
          </ac:spMkLst>
        </pc:spChg>
        <pc:spChg chg="mod">
          <ac:chgData name="Wynne Jones (IMH)" userId="S::wynne.jones@uwtsd.ac.uk::69f52bfd-83ac-4820-bfdb-542bd333a274" providerId="AD" clId="Web-{DB4E783F-928F-4BB7-7AFD-77E6259A4961}" dt="2019-11-14T14:18:02.551" v="87" actId="20577"/>
          <ac:spMkLst>
            <pc:docMk/>
            <pc:sldMk cId="1761556829" sldId="269"/>
            <ac:spMk id="4" creationId="{F182012E-28EA-4F86-9D02-6A62191E4819}"/>
          </ac:spMkLst>
        </pc:spChg>
        <pc:spChg chg="add">
          <ac:chgData name="Wynne Jones (IMH)" userId="S::wynne.jones@uwtsd.ac.uk::69f52bfd-83ac-4820-bfdb-542bd333a274" providerId="AD" clId="Web-{DB4E783F-928F-4BB7-7AFD-77E6259A4961}" dt="2019-11-14T14:17:54.942" v="86"/>
          <ac:spMkLst>
            <pc:docMk/>
            <pc:sldMk cId="1761556829" sldId="269"/>
            <ac:spMk id="10" creationId="{05C7EBC3-4672-4DAB-81C2-58661FAFAED6}"/>
          </ac:spMkLst>
        </pc:spChg>
        <pc:spChg chg="add">
          <ac:chgData name="Wynne Jones (IMH)" userId="S::wynne.jones@uwtsd.ac.uk::69f52bfd-83ac-4820-bfdb-542bd333a274" providerId="AD" clId="Web-{DB4E783F-928F-4BB7-7AFD-77E6259A4961}" dt="2019-11-14T14:17:54.942" v="86"/>
          <ac:spMkLst>
            <pc:docMk/>
            <pc:sldMk cId="1761556829" sldId="269"/>
            <ac:spMk id="12" creationId="{1ABCC31D-213C-44E9-9CC8-8FB2DFC22EDB}"/>
          </ac:spMkLst>
        </pc:spChg>
        <pc:picChg chg="mod">
          <ac:chgData name="Wynne Jones (IMH)" userId="S::wynne.jones@uwtsd.ac.uk::69f52bfd-83ac-4820-bfdb-542bd333a274" providerId="AD" clId="Web-{DB4E783F-928F-4BB7-7AFD-77E6259A4961}" dt="2019-11-14T14:17:54.942" v="86"/>
          <ac:picMkLst>
            <pc:docMk/>
            <pc:sldMk cId="1761556829" sldId="269"/>
            <ac:picMk id="5" creationId="{624AEC4C-E97D-4283-B211-2566079C0D5B}"/>
          </ac:picMkLst>
        </pc:picChg>
      </pc:sldChg>
      <pc:sldChg chg="modSp">
        <pc:chgData name="Wynne Jones (IMH)" userId="S::wynne.jones@uwtsd.ac.uk::69f52bfd-83ac-4820-bfdb-542bd333a274" providerId="AD" clId="Web-{DB4E783F-928F-4BB7-7AFD-77E6259A4961}" dt="2019-11-14T14:19:18.926" v="100" actId="20577"/>
        <pc:sldMkLst>
          <pc:docMk/>
          <pc:sldMk cId="4006472075" sldId="272"/>
        </pc:sldMkLst>
        <pc:spChg chg="mod">
          <ac:chgData name="Wynne Jones (IMH)" userId="S::wynne.jones@uwtsd.ac.uk::69f52bfd-83ac-4820-bfdb-542bd333a274" providerId="AD" clId="Web-{DB4E783F-928F-4BB7-7AFD-77E6259A4961}" dt="2019-11-14T14:19:18.926" v="100" actId="20577"/>
          <ac:spMkLst>
            <pc:docMk/>
            <pc:sldMk cId="4006472075" sldId="272"/>
            <ac:spMk id="3" creationId="{74FB4F1C-9232-4D17-A094-3F6F847BE5FF}"/>
          </ac:spMkLst>
        </pc:spChg>
      </pc:sldChg>
      <pc:sldChg chg="modSp">
        <pc:chgData name="Wynne Jones (IMH)" userId="S::wynne.jones@uwtsd.ac.uk::69f52bfd-83ac-4820-bfdb-542bd333a274" providerId="AD" clId="Web-{DB4E783F-928F-4BB7-7AFD-77E6259A4961}" dt="2019-11-14T14:21:36.878" v="122" actId="20577"/>
        <pc:sldMkLst>
          <pc:docMk/>
          <pc:sldMk cId="3656846409" sldId="274"/>
        </pc:sldMkLst>
        <pc:spChg chg="mod">
          <ac:chgData name="Wynne Jones (IMH)" userId="S::wynne.jones@uwtsd.ac.uk::69f52bfd-83ac-4820-bfdb-542bd333a274" providerId="AD" clId="Web-{DB4E783F-928F-4BB7-7AFD-77E6259A4961}" dt="2019-11-14T14:21:36.878" v="122" actId="20577"/>
          <ac:spMkLst>
            <pc:docMk/>
            <pc:sldMk cId="3656846409" sldId="274"/>
            <ac:spMk id="2" creationId="{E0444968-08E2-43FA-B0B9-4AAFD431E9E7}"/>
          </ac:spMkLst>
        </pc:spChg>
      </pc:sldChg>
      <pc:sldChg chg="modSp">
        <pc:chgData name="Wynne Jones (IMH)" userId="S::wynne.jones@uwtsd.ac.uk::69f52bfd-83ac-4820-bfdb-542bd333a274" providerId="AD" clId="Web-{DB4E783F-928F-4BB7-7AFD-77E6259A4961}" dt="2019-11-14T14:21:49.597" v="126" actId="20577"/>
        <pc:sldMkLst>
          <pc:docMk/>
          <pc:sldMk cId="1290103516" sldId="275"/>
        </pc:sldMkLst>
        <pc:spChg chg="mod">
          <ac:chgData name="Wynne Jones (IMH)" userId="S::wynne.jones@uwtsd.ac.uk::69f52bfd-83ac-4820-bfdb-542bd333a274" providerId="AD" clId="Web-{DB4E783F-928F-4BB7-7AFD-77E6259A4961}" dt="2019-11-14T14:21:49.597" v="126" actId="20577"/>
          <ac:spMkLst>
            <pc:docMk/>
            <pc:sldMk cId="1290103516" sldId="275"/>
            <ac:spMk id="3" creationId="{21BA290C-54CD-462A-B695-EB9BBC20F1BD}"/>
          </ac:spMkLst>
        </pc:spChg>
      </pc:sldChg>
      <pc:sldChg chg="modSp">
        <pc:chgData name="Wynne Jones (IMH)" userId="S::wynne.jones@uwtsd.ac.uk::69f52bfd-83ac-4820-bfdb-542bd333a274" providerId="AD" clId="Web-{DB4E783F-928F-4BB7-7AFD-77E6259A4961}" dt="2019-11-14T14:21:30.144" v="117" actId="20577"/>
        <pc:sldMkLst>
          <pc:docMk/>
          <pc:sldMk cId="1370242553" sldId="276"/>
        </pc:sldMkLst>
        <pc:spChg chg="mod">
          <ac:chgData name="Wynne Jones (IMH)" userId="S::wynne.jones@uwtsd.ac.uk::69f52bfd-83ac-4820-bfdb-542bd333a274" providerId="AD" clId="Web-{DB4E783F-928F-4BB7-7AFD-77E6259A4961}" dt="2019-11-14T14:21:30.144" v="117" actId="20577"/>
          <ac:spMkLst>
            <pc:docMk/>
            <pc:sldMk cId="1370242553" sldId="276"/>
            <ac:spMk id="2" creationId="{A6033320-3E34-498A-930A-B0DF5FE93413}"/>
          </ac:spMkLst>
        </pc:spChg>
      </pc:sldChg>
      <pc:sldChg chg="modSp">
        <pc:chgData name="Wynne Jones (IMH)" userId="S::wynne.jones@uwtsd.ac.uk::69f52bfd-83ac-4820-bfdb-542bd333a274" providerId="AD" clId="Web-{DB4E783F-928F-4BB7-7AFD-77E6259A4961}" dt="2019-11-14T14:23:32.394" v="143" actId="20577"/>
        <pc:sldMkLst>
          <pc:docMk/>
          <pc:sldMk cId="3416387778" sldId="277"/>
        </pc:sldMkLst>
        <pc:spChg chg="mod">
          <ac:chgData name="Wynne Jones (IMH)" userId="S::wynne.jones@uwtsd.ac.uk::69f52bfd-83ac-4820-bfdb-542bd333a274" providerId="AD" clId="Web-{DB4E783F-928F-4BB7-7AFD-77E6259A4961}" dt="2019-11-14T14:22:59.894" v="138" actId="14100"/>
          <ac:spMkLst>
            <pc:docMk/>
            <pc:sldMk cId="3416387778" sldId="277"/>
            <ac:spMk id="2" creationId="{E938E559-A0B3-468B-B651-C28E192F9106}"/>
          </ac:spMkLst>
        </pc:spChg>
        <pc:spChg chg="mod">
          <ac:chgData name="Wynne Jones (IMH)" userId="S::wynne.jones@uwtsd.ac.uk::69f52bfd-83ac-4820-bfdb-542bd333a274" providerId="AD" clId="Web-{DB4E783F-928F-4BB7-7AFD-77E6259A4961}" dt="2019-11-14T14:23:32.394" v="143" actId="20577"/>
          <ac:spMkLst>
            <pc:docMk/>
            <pc:sldMk cId="3416387778" sldId="277"/>
            <ac:spMk id="3" creationId="{111BD6A3-E451-4E71-945E-4E46D7D0D3BE}"/>
          </ac:spMkLst>
        </pc:spChg>
      </pc:sldChg>
      <pc:sldChg chg="modAnim">
        <pc:chgData name="Wynne Jones (IMH)" userId="S::wynne.jones@uwtsd.ac.uk::69f52bfd-83ac-4820-bfdb-542bd333a274" providerId="AD" clId="Web-{DB4E783F-928F-4BB7-7AFD-77E6259A4961}" dt="2019-11-14T14:24:10.050" v="145"/>
        <pc:sldMkLst>
          <pc:docMk/>
          <pc:sldMk cId="520451793" sldId="279"/>
        </pc:sldMkLst>
      </pc:sldChg>
      <pc:sldChg chg="modSp">
        <pc:chgData name="Wynne Jones (IMH)" userId="S::wynne.jones@uwtsd.ac.uk::69f52bfd-83ac-4820-bfdb-542bd333a274" providerId="AD" clId="Web-{DB4E783F-928F-4BB7-7AFD-77E6259A4961}" dt="2019-11-14T14:22:13.425" v="128" actId="14100"/>
        <pc:sldMkLst>
          <pc:docMk/>
          <pc:sldMk cId="410992484" sldId="280"/>
        </pc:sldMkLst>
        <pc:graphicFrameChg chg="mod">
          <ac:chgData name="Wynne Jones (IMH)" userId="S::wynne.jones@uwtsd.ac.uk::69f52bfd-83ac-4820-bfdb-542bd333a274" providerId="AD" clId="Web-{DB4E783F-928F-4BB7-7AFD-77E6259A4961}" dt="2019-11-14T14:22:13.425" v="128" actId="14100"/>
          <ac:graphicFrameMkLst>
            <pc:docMk/>
            <pc:sldMk cId="410992484" sldId="280"/>
            <ac:graphicFrameMk id="5" creationId="{D9D357D2-5E70-4188-B762-3C3DD1A4C00D}"/>
          </ac:graphicFrameMkLst>
        </pc:graphicFrameChg>
      </pc:sldChg>
      <pc:sldChg chg="addSp delSp modSp mod setBg">
        <pc:chgData name="Wynne Jones (IMH)" userId="S::wynne.jones@uwtsd.ac.uk::69f52bfd-83ac-4820-bfdb-542bd333a274" providerId="AD" clId="Web-{DB4E783F-928F-4BB7-7AFD-77E6259A4961}" dt="2019-11-14T14:25:30.096" v="147"/>
        <pc:sldMkLst>
          <pc:docMk/>
          <pc:sldMk cId="2742031217" sldId="285"/>
        </pc:sldMkLst>
        <pc:spChg chg="mod">
          <ac:chgData name="Wynne Jones (IMH)" userId="S::wynne.jones@uwtsd.ac.uk::69f52bfd-83ac-4820-bfdb-542bd333a274" providerId="AD" clId="Web-{DB4E783F-928F-4BB7-7AFD-77E6259A4961}" dt="2019-11-14T14:25:30.096" v="147"/>
          <ac:spMkLst>
            <pc:docMk/>
            <pc:sldMk cId="2742031217" sldId="285"/>
            <ac:spMk id="2" creationId="{BD9E9261-D0DE-47F9-8D49-46642034D288}"/>
          </ac:spMkLst>
        </pc:spChg>
        <pc:spChg chg="del">
          <ac:chgData name="Wynne Jones (IMH)" userId="S::wynne.jones@uwtsd.ac.uk::69f52bfd-83ac-4820-bfdb-542bd333a274" providerId="AD" clId="Web-{DB4E783F-928F-4BB7-7AFD-77E6259A4961}" dt="2019-11-14T14:25:30.096" v="147"/>
          <ac:spMkLst>
            <pc:docMk/>
            <pc:sldMk cId="2742031217" sldId="285"/>
            <ac:spMk id="3" creationId="{F0430E1A-9CAF-4F0E-9454-5B33EA7553FC}"/>
          </ac:spMkLst>
        </pc:spChg>
        <pc:spChg chg="add">
          <ac:chgData name="Wynne Jones (IMH)" userId="S::wynne.jones@uwtsd.ac.uk::69f52bfd-83ac-4820-bfdb-542bd333a274" providerId="AD" clId="Web-{DB4E783F-928F-4BB7-7AFD-77E6259A4961}" dt="2019-11-14T14:25:30.096" v="147"/>
          <ac:spMkLst>
            <pc:docMk/>
            <pc:sldMk cId="2742031217" sldId="285"/>
            <ac:spMk id="10" creationId="{46C2E80F-49A6-4372-B103-219D417A55ED}"/>
          </ac:spMkLst>
        </pc:spChg>
        <pc:graphicFrameChg chg="add">
          <ac:chgData name="Wynne Jones (IMH)" userId="S::wynne.jones@uwtsd.ac.uk::69f52bfd-83ac-4820-bfdb-542bd333a274" providerId="AD" clId="Web-{DB4E783F-928F-4BB7-7AFD-77E6259A4961}" dt="2019-11-14T14:25:30.096" v="147"/>
          <ac:graphicFrameMkLst>
            <pc:docMk/>
            <pc:sldMk cId="2742031217" sldId="285"/>
            <ac:graphicFrameMk id="5" creationId="{C0481FF8-2CA1-457A-A271-0EA388BF04ED}"/>
          </ac:graphicFrameMkLst>
        </pc:graphicFrameChg>
      </pc:sldChg>
      <pc:sldChg chg="addSp delSp modSp mod setBg">
        <pc:chgData name="Wynne Jones (IMH)" userId="S::wynne.jones@uwtsd.ac.uk::69f52bfd-83ac-4820-bfdb-542bd333a274" providerId="AD" clId="Web-{DB4E783F-928F-4BB7-7AFD-77E6259A4961}" dt="2019-11-14T14:25:15.362" v="146"/>
        <pc:sldMkLst>
          <pc:docMk/>
          <pc:sldMk cId="3585274001" sldId="286"/>
        </pc:sldMkLst>
        <pc:spChg chg="mod">
          <ac:chgData name="Wynne Jones (IMH)" userId="S::wynne.jones@uwtsd.ac.uk::69f52bfd-83ac-4820-bfdb-542bd333a274" providerId="AD" clId="Web-{DB4E783F-928F-4BB7-7AFD-77E6259A4961}" dt="2019-11-14T14:25:15.362" v="146"/>
          <ac:spMkLst>
            <pc:docMk/>
            <pc:sldMk cId="3585274001" sldId="286"/>
            <ac:spMk id="2" creationId="{A875C7D9-75F3-4219-BAC1-3B47EA407FAB}"/>
          </ac:spMkLst>
        </pc:spChg>
        <pc:spChg chg="del">
          <ac:chgData name="Wynne Jones (IMH)" userId="S::wynne.jones@uwtsd.ac.uk::69f52bfd-83ac-4820-bfdb-542bd333a274" providerId="AD" clId="Web-{DB4E783F-928F-4BB7-7AFD-77E6259A4961}" dt="2019-11-14T14:25:15.362" v="146"/>
          <ac:spMkLst>
            <pc:docMk/>
            <pc:sldMk cId="3585274001" sldId="286"/>
            <ac:spMk id="3" creationId="{17BCBEDE-D5B9-420A-A4AC-7B07944CBE4E}"/>
          </ac:spMkLst>
        </pc:spChg>
        <pc:graphicFrameChg chg="add">
          <ac:chgData name="Wynne Jones (IMH)" userId="S::wynne.jones@uwtsd.ac.uk::69f52bfd-83ac-4820-bfdb-542bd333a274" providerId="AD" clId="Web-{DB4E783F-928F-4BB7-7AFD-77E6259A4961}" dt="2019-11-14T14:25:15.362" v="146"/>
          <ac:graphicFrameMkLst>
            <pc:docMk/>
            <pc:sldMk cId="3585274001" sldId="286"/>
            <ac:graphicFrameMk id="5" creationId="{86B02861-2344-418D-A57F-C84C9413F0CE}"/>
          </ac:graphicFrameMkLst>
        </pc:graphicFrameChg>
      </pc:sldChg>
      <pc:sldChg chg="addSp delSp modSp mod setBg">
        <pc:chgData name="Wynne Jones (IMH)" userId="S::wynne.jones@uwtsd.ac.uk::69f52bfd-83ac-4820-bfdb-542bd333a274" providerId="AD" clId="Web-{DB4E783F-928F-4BB7-7AFD-77E6259A4961}" dt="2019-11-14T14:25:40.846" v="148"/>
        <pc:sldMkLst>
          <pc:docMk/>
          <pc:sldMk cId="1438005947" sldId="289"/>
        </pc:sldMkLst>
        <pc:spChg chg="mod">
          <ac:chgData name="Wynne Jones (IMH)" userId="S::wynne.jones@uwtsd.ac.uk::69f52bfd-83ac-4820-bfdb-542bd333a274" providerId="AD" clId="Web-{DB4E783F-928F-4BB7-7AFD-77E6259A4961}" dt="2019-11-14T14:25:40.846" v="148"/>
          <ac:spMkLst>
            <pc:docMk/>
            <pc:sldMk cId="1438005947" sldId="289"/>
            <ac:spMk id="2" creationId="{C1C0AB01-60BB-4E80-9F73-9A8388443680}"/>
          </ac:spMkLst>
        </pc:spChg>
        <pc:spChg chg="del">
          <ac:chgData name="Wynne Jones (IMH)" userId="S::wynne.jones@uwtsd.ac.uk::69f52bfd-83ac-4820-bfdb-542bd333a274" providerId="AD" clId="Web-{DB4E783F-928F-4BB7-7AFD-77E6259A4961}" dt="2019-11-14T14:25:40.846" v="148"/>
          <ac:spMkLst>
            <pc:docMk/>
            <pc:sldMk cId="1438005947" sldId="289"/>
            <ac:spMk id="3" creationId="{DA53A0E5-113A-4863-A12A-622318D73D0E}"/>
          </ac:spMkLst>
        </pc:spChg>
        <pc:spChg chg="add">
          <ac:chgData name="Wynne Jones (IMH)" userId="S::wynne.jones@uwtsd.ac.uk::69f52bfd-83ac-4820-bfdb-542bd333a274" providerId="AD" clId="Web-{DB4E783F-928F-4BB7-7AFD-77E6259A4961}" dt="2019-11-14T14:25:40.846" v="148"/>
          <ac:spMkLst>
            <pc:docMk/>
            <pc:sldMk cId="1438005947" sldId="289"/>
            <ac:spMk id="10" creationId="{46C2E80F-49A6-4372-B103-219D417A55ED}"/>
          </ac:spMkLst>
        </pc:spChg>
        <pc:graphicFrameChg chg="add">
          <ac:chgData name="Wynne Jones (IMH)" userId="S::wynne.jones@uwtsd.ac.uk::69f52bfd-83ac-4820-bfdb-542bd333a274" providerId="AD" clId="Web-{DB4E783F-928F-4BB7-7AFD-77E6259A4961}" dt="2019-11-14T14:25:40.846" v="148"/>
          <ac:graphicFrameMkLst>
            <pc:docMk/>
            <pc:sldMk cId="1438005947" sldId="289"/>
            <ac:graphicFrameMk id="5" creationId="{E8128543-7F72-474D-A5CE-819320FA70CA}"/>
          </ac:graphicFrameMkLst>
        </pc:graphicFrameChg>
      </pc:sldChg>
      <pc:sldChg chg="addSp delSp modSp mod setBg">
        <pc:chgData name="Wynne Jones (IMH)" userId="S::wynne.jones@uwtsd.ac.uk::69f52bfd-83ac-4820-bfdb-542bd333a274" providerId="AD" clId="Web-{DB4E783F-928F-4BB7-7AFD-77E6259A4961}" dt="2019-11-14T14:25:51.815" v="149"/>
        <pc:sldMkLst>
          <pc:docMk/>
          <pc:sldMk cId="1597746279" sldId="290"/>
        </pc:sldMkLst>
        <pc:spChg chg="mod">
          <ac:chgData name="Wynne Jones (IMH)" userId="S::wynne.jones@uwtsd.ac.uk::69f52bfd-83ac-4820-bfdb-542bd333a274" providerId="AD" clId="Web-{DB4E783F-928F-4BB7-7AFD-77E6259A4961}" dt="2019-11-14T14:25:51.815" v="149"/>
          <ac:spMkLst>
            <pc:docMk/>
            <pc:sldMk cId="1597746279" sldId="290"/>
            <ac:spMk id="2" creationId="{4CA33EAF-79D4-4E8A-A4B2-0421D5ADF616}"/>
          </ac:spMkLst>
        </pc:spChg>
        <pc:spChg chg="del">
          <ac:chgData name="Wynne Jones (IMH)" userId="S::wynne.jones@uwtsd.ac.uk::69f52bfd-83ac-4820-bfdb-542bd333a274" providerId="AD" clId="Web-{DB4E783F-928F-4BB7-7AFD-77E6259A4961}" dt="2019-11-14T14:25:51.815" v="149"/>
          <ac:spMkLst>
            <pc:docMk/>
            <pc:sldMk cId="1597746279" sldId="290"/>
            <ac:spMk id="3" creationId="{FAE31A23-2F30-4E0F-B9FA-8B1F98D5D6D4}"/>
          </ac:spMkLst>
        </pc:spChg>
        <pc:spChg chg="add">
          <ac:chgData name="Wynne Jones (IMH)" userId="S::wynne.jones@uwtsd.ac.uk::69f52bfd-83ac-4820-bfdb-542bd333a274" providerId="AD" clId="Web-{DB4E783F-928F-4BB7-7AFD-77E6259A4961}" dt="2019-11-14T14:25:51.815" v="149"/>
          <ac:spMkLst>
            <pc:docMk/>
            <pc:sldMk cId="1597746279" sldId="290"/>
            <ac:spMk id="10" creationId="{08E89D5E-1885-4160-AC77-CC471DD1D0DB}"/>
          </ac:spMkLst>
        </pc:spChg>
        <pc:graphicFrameChg chg="add">
          <ac:chgData name="Wynne Jones (IMH)" userId="S::wynne.jones@uwtsd.ac.uk::69f52bfd-83ac-4820-bfdb-542bd333a274" providerId="AD" clId="Web-{DB4E783F-928F-4BB7-7AFD-77E6259A4961}" dt="2019-11-14T14:25:51.815" v="149"/>
          <ac:graphicFrameMkLst>
            <pc:docMk/>
            <pc:sldMk cId="1597746279" sldId="290"/>
            <ac:graphicFrameMk id="5" creationId="{20F77B7D-31EF-4E22-9D79-7BD9AC1EA1FE}"/>
          </ac:graphicFrameMkLst>
        </pc:graphicFrameChg>
        <pc:cxnChg chg="add">
          <ac:chgData name="Wynne Jones (IMH)" userId="S::wynne.jones@uwtsd.ac.uk::69f52bfd-83ac-4820-bfdb-542bd333a274" providerId="AD" clId="Web-{DB4E783F-928F-4BB7-7AFD-77E6259A4961}" dt="2019-11-14T14:25:51.815" v="149"/>
          <ac:cxnSpMkLst>
            <pc:docMk/>
            <pc:sldMk cId="1597746279" sldId="290"/>
            <ac:cxnSpMk id="12" creationId="{550D2BD1-98F9-412D-905B-3A843EF4078B}"/>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13749-69CB-452B-BCAD-3E5CEB14FBC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69D5C9-9EE6-4CE2-A9B7-B69AB4A86240}">
      <dgm:prSet/>
      <dgm:spPr/>
      <dgm:t>
        <a:bodyPr/>
        <a:lstStyle/>
        <a:p>
          <a:r>
            <a:rPr lang="en-GB"/>
            <a:t>The Internet, computers and mobile technologies have reshaped modern society,</a:t>
          </a:r>
          <a:endParaRPr lang="en-US"/>
        </a:p>
      </dgm:t>
    </dgm:pt>
    <dgm:pt modelId="{402B940D-7C81-43EF-BBE1-1CE0DCE4F8F5}" type="parTrans" cxnId="{6C308C5B-0CE6-4317-BFB4-28334EEB1D41}">
      <dgm:prSet/>
      <dgm:spPr/>
      <dgm:t>
        <a:bodyPr/>
        <a:lstStyle/>
        <a:p>
          <a:endParaRPr lang="en-US"/>
        </a:p>
      </dgm:t>
    </dgm:pt>
    <dgm:pt modelId="{C38D5E06-498D-4E55-B50B-17DD30F1BF1F}" type="sibTrans" cxnId="{6C308C5B-0CE6-4317-BFB4-28334EEB1D41}">
      <dgm:prSet/>
      <dgm:spPr/>
      <dgm:t>
        <a:bodyPr/>
        <a:lstStyle/>
        <a:p>
          <a:endParaRPr lang="en-US"/>
        </a:p>
      </dgm:t>
    </dgm:pt>
    <dgm:pt modelId="{959383F0-36D5-4310-AA4C-68A98706162C}">
      <dgm:prSet/>
      <dgm:spPr/>
      <dgm:t>
        <a:bodyPr/>
        <a:lstStyle/>
        <a:p>
          <a:r>
            <a:rPr lang="en-GB"/>
            <a:t>Less than 25 years ago most people did not own a home computer or a mobile telephone,</a:t>
          </a:r>
          <a:endParaRPr lang="en-US"/>
        </a:p>
      </dgm:t>
    </dgm:pt>
    <dgm:pt modelId="{F7908718-BD33-4607-903A-42F51F67C934}" type="parTrans" cxnId="{0B414102-D856-4BAF-BCAE-36088E1C6C5B}">
      <dgm:prSet/>
      <dgm:spPr/>
      <dgm:t>
        <a:bodyPr/>
        <a:lstStyle/>
        <a:p>
          <a:endParaRPr lang="en-US"/>
        </a:p>
      </dgm:t>
    </dgm:pt>
    <dgm:pt modelId="{3DB8AA83-1CFB-42AF-BA11-7A0FAC88CCA4}" type="sibTrans" cxnId="{0B414102-D856-4BAF-BCAE-36088E1C6C5B}">
      <dgm:prSet/>
      <dgm:spPr/>
      <dgm:t>
        <a:bodyPr/>
        <a:lstStyle/>
        <a:p>
          <a:endParaRPr lang="en-US"/>
        </a:p>
      </dgm:t>
    </dgm:pt>
    <dgm:pt modelId="{83B24F67-74AC-4E8F-921D-80CB49BA48AB}">
      <dgm:prSet/>
      <dgm:spPr/>
      <dgm:t>
        <a:bodyPr/>
        <a:lstStyle/>
        <a:p>
          <a:r>
            <a:rPr lang="en-GB"/>
            <a:t>Internet connectivity was via ‘dial –up’ modem connection, games did not connect to other devices and GPS was only found in military situations.  </a:t>
          </a:r>
          <a:endParaRPr lang="en-US"/>
        </a:p>
      </dgm:t>
    </dgm:pt>
    <dgm:pt modelId="{2B70A10E-5D54-45FB-91B3-95151871A889}" type="parTrans" cxnId="{4D40092C-1789-4397-AB33-BE4AF79A1C95}">
      <dgm:prSet/>
      <dgm:spPr/>
      <dgm:t>
        <a:bodyPr/>
        <a:lstStyle/>
        <a:p>
          <a:endParaRPr lang="en-US"/>
        </a:p>
      </dgm:t>
    </dgm:pt>
    <dgm:pt modelId="{EC030DD0-D1A1-4E18-B2F8-DDF98ACE698F}" type="sibTrans" cxnId="{4D40092C-1789-4397-AB33-BE4AF79A1C95}">
      <dgm:prSet/>
      <dgm:spPr/>
      <dgm:t>
        <a:bodyPr/>
        <a:lstStyle/>
        <a:p>
          <a:endParaRPr lang="en-US"/>
        </a:p>
      </dgm:t>
    </dgm:pt>
    <dgm:pt modelId="{10ED919A-5CFD-4F9A-BDE7-5FBBEDD214AC}" type="pres">
      <dgm:prSet presAssocID="{D4613749-69CB-452B-BCAD-3E5CEB14FBCC}" presName="root" presStyleCnt="0">
        <dgm:presLayoutVars>
          <dgm:dir/>
          <dgm:resizeHandles val="exact"/>
        </dgm:presLayoutVars>
      </dgm:prSet>
      <dgm:spPr/>
    </dgm:pt>
    <dgm:pt modelId="{0F03E445-59BA-454A-9BE9-5FA817ACD1A6}" type="pres">
      <dgm:prSet presAssocID="{DB69D5C9-9EE6-4CE2-A9B7-B69AB4A86240}" presName="compNode" presStyleCnt="0"/>
      <dgm:spPr/>
    </dgm:pt>
    <dgm:pt modelId="{6D624753-756E-4028-BB39-12FD0312219B}" type="pres">
      <dgm:prSet presAssocID="{DB69D5C9-9EE6-4CE2-A9B7-B69AB4A86240}" presName="bgRect" presStyleLbl="bgShp" presStyleIdx="0" presStyleCnt="3"/>
      <dgm:spPr/>
    </dgm:pt>
    <dgm:pt modelId="{6F90EF7F-AF21-4173-8BCF-05566A0BEE46}" type="pres">
      <dgm:prSet presAssocID="{DB69D5C9-9EE6-4CE2-A9B7-B69AB4A862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E8E2A766-E7E5-47C7-AFF1-EB02B6116E1E}" type="pres">
      <dgm:prSet presAssocID="{DB69D5C9-9EE6-4CE2-A9B7-B69AB4A86240}" presName="spaceRect" presStyleCnt="0"/>
      <dgm:spPr/>
    </dgm:pt>
    <dgm:pt modelId="{7EEB6366-CFBB-4894-B1F5-0C734FB9B623}" type="pres">
      <dgm:prSet presAssocID="{DB69D5C9-9EE6-4CE2-A9B7-B69AB4A86240}" presName="parTx" presStyleLbl="revTx" presStyleIdx="0" presStyleCnt="3">
        <dgm:presLayoutVars>
          <dgm:chMax val="0"/>
          <dgm:chPref val="0"/>
        </dgm:presLayoutVars>
      </dgm:prSet>
      <dgm:spPr/>
    </dgm:pt>
    <dgm:pt modelId="{A87B374B-1CF8-4233-8C71-1AF18EE6D354}" type="pres">
      <dgm:prSet presAssocID="{C38D5E06-498D-4E55-B50B-17DD30F1BF1F}" presName="sibTrans" presStyleCnt="0"/>
      <dgm:spPr/>
    </dgm:pt>
    <dgm:pt modelId="{CDE9F5A0-C4F4-4FFE-9F8E-0BCEFF12928A}" type="pres">
      <dgm:prSet presAssocID="{959383F0-36D5-4310-AA4C-68A98706162C}" presName="compNode" presStyleCnt="0"/>
      <dgm:spPr/>
    </dgm:pt>
    <dgm:pt modelId="{CA7A7D4E-59AD-440D-946E-023A158A6052}" type="pres">
      <dgm:prSet presAssocID="{959383F0-36D5-4310-AA4C-68A98706162C}" presName="bgRect" presStyleLbl="bgShp" presStyleIdx="1" presStyleCnt="3"/>
      <dgm:spPr/>
    </dgm:pt>
    <dgm:pt modelId="{7B6391F8-78D0-4989-B05F-0059B3C15A30}" type="pres">
      <dgm:prSet presAssocID="{959383F0-36D5-4310-AA4C-68A9870616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DA36A922-5735-48D7-8517-B525DFDC73C4}" type="pres">
      <dgm:prSet presAssocID="{959383F0-36D5-4310-AA4C-68A98706162C}" presName="spaceRect" presStyleCnt="0"/>
      <dgm:spPr/>
    </dgm:pt>
    <dgm:pt modelId="{3F9CE495-3AEE-4ED9-9427-B3C23F3B77DB}" type="pres">
      <dgm:prSet presAssocID="{959383F0-36D5-4310-AA4C-68A98706162C}" presName="parTx" presStyleLbl="revTx" presStyleIdx="1" presStyleCnt="3">
        <dgm:presLayoutVars>
          <dgm:chMax val="0"/>
          <dgm:chPref val="0"/>
        </dgm:presLayoutVars>
      </dgm:prSet>
      <dgm:spPr/>
    </dgm:pt>
    <dgm:pt modelId="{02E15FA3-18DE-4ECF-BC6D-CAF0D0709597}" type="pres">
      <dgm:prSet presAssocID="{3DB8AA83-1CFB-42AF-BA11-7A0FAC88CCA4}" presName="sibTrans" presStyleCnt="0"/>
      <dgm:spPr/>
    </dgm:pt>
    <dgm:pt modelId="{0F6D105A-C8A6-4EDE-A809-68C1FCB45119}" type="pres">
      <dgm:prSet presAssocID="{83B24F67-74AC-4E8F-921D-80CB49BA48AB}" presName="compNode" presStyleCnt="0"/>
      <dgm:spPr/>
    </dgm:pt>
    <dgm:pt modelId="{DA6E0279-094F-4EB9-975F-AD2BE39A33EC}" type="pres">
      <dgm:prSet presAssocID="{83B24F67-74AC-4E8F-921D-80CB49BA48AB}" presName="bgRect" presStyleLbl="bgShp" presStyleIdx="2" presStyleCnt="3"/>
      <dgm:spPr/>
    </dgm:pt>
    <dgm:pt modelId="{CD8EF5AE-B72C-4FFF-B462-70C2F14E7A91}" type="pres">
      <dgm:prSet presAssocID="{83B24F67-74AC-4E8F-921D-80CB49BA48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reless"/>
        </a:ext>
      </dgm:extLst>
    </dgm:pt>
    <dgm:pt modelId="{FB0871D2-0671-4039-A28D-FF5A036EDEFA}" type="pres">
      <dgm:prSet presAssocID="{83B24F67-74AC-4E8F-921D-80CB49BA48AB}" presName="spaceRect" presStyleCnt="0"/>
      <dgm:spPr/>
    </dgm:pt>
    <dgm:pt modelId="{4557EF4E-F74F-400B-98D1-913A4B49FDAF}" type="pres">
      <dgm:prSet presAssocID="{83B24F67-74AC-4E8F-921D-80CB49BA48AB}" presName="parTx" presStyleLbl="revTx" presStyleIdx="2" presStyleCnt="3">
        <dgm:presLayoutVars>
          <dgm:chMax val="0"/>
          <dgm:chPref val="0"/>
        </dgm:presLayoutVars>
      </dgm:prSet>
      <dgm:spPr/>
    </dgm:pt>
  </dgm:ptLst>
  <dgm:cxnLst>
    <dgm:cxn modelId="{0B414102-D856-4BAF-BCAE-36088E1C6C5B}" srcId="{D4613749-69CB-452B-BCAD-3E5CEB14FBCC}" destId="{959383F0-36D5-4310-AA4C-68A98706162C}" srcOrd="1" destOrd="0" parTransId="{F7908718-BD33-4607-903A-42F51F67C934}" sibTransId="{3DB8AA83-1CFB-42AF-BA11-7A0FAC88CCA4}"/>
    <dgm:cxn modelId="{4358E118-7533-4A29-B606-2EB6B19CE917}" type="presOf" srcId="{959383F0-36D5-4310-AA4C-68A98706162C}" destId="{3F9CE495-3AEE-4ED9-9427-B3C23F3B77DB}" srcOrd="0" destOrd="0" presId="urn:microsoft.com/office/officeart/2018/2/layout/IconVerticalSolidList"/>
    <dgm:cxn modelId="{BD64C31B-5FAC-45BE-9D3C-F8F9DC0414A3}" type="presOf" srcId="{83B24F67-74AC-4E8F-921D-80CB49BA48AB}" destId="{4557EF4E-F74F-400B-98D1-913A4B49FDAF}" srcOrd="0" destOrd="0" presId="urn:microsoft.com/office/officeart/2018/2/layout/IconVerticalSolidList"/>
    <dgm:cxn modelId="{4D40092C-1789-4397-AB33-BE4AF79A1C95}" srcId="{D4613749-69CB-452B-BCAD-3E5CEB14FBCC}" destId="{83B24F67-74AC-4E8F-921D-80CB49BA48AB}" srcOrd="2" destOrd="0" parTransId="{2B70A10E-5D54-45FB-91B3-95151871A889}" sibTransId="{EC030DD0-D1A1-4E18-B2F8-DDF98ACE698F}"/>
    <dgm:cxn modelId="{6C308C5B-0CE6-4317-BFB4-28334EEB1D41}" srcId="{D4613749-69CB-452B-BCAD-3E5CEB14FBCC}" destId="{DB69D5C9-9EE6-4CE2-A9B7-B69AB4A86240}" srcOrd="0" destOrd="0" parTransId="{402B940D-7C81-43EF-BBE1-1CE0DCE4F8F5}" sibTransId="{C38D5E06-498D-4E55-B50B-17DD30F1BF1F}"/>
    <dgm:cxn modelId="{5619B372-DBD0-4963-9DC4-9DA675892F3F}" type="presOf" srcId="{DB69D5C9-9EE6-4CE2-A9B7-B69AB4A86240}" destId="{7EEB6366-CFBB-4894-B1F5-0C734FB9B623}" srcOrd="0" destOrd="0" presId="urn:microsoft.com/office/officeart/2018/2/layout/IconVerticalSolidList"/>
    <dgm:cxn modelId="{59CB4E7D-2205-4F0E-BA52-B4B84E274F5B}" type="presOf" srcId="{D4613749-69CB-452B-BCAD-3E5CEB14FBCC}" destId="{10ED919A-5CFD-4F9A-BDE7-5FBBEDD214AC}" srcOrd="0" destOrd="0" presId="urn:microsoft.com/office/officeart/2018/2/layout/IconVerticalSolidList"/>
    <dgm:cxn modelId="{C2D55A47-9708-4A77-A2F2-E9F3AFBB3A56}" type="presParOf" srcId="{10ED919A-5CFD-4F9A-BDE7-5FBBEDD214AC}" destId="{0F03E445-59BA-454A-9BE9-5FA817ACD1A6}" srcOrd="0" destOrd="0" presId="urn:microsoft.com/office/officeart/2018/2/layout/IconVerticalSolidList"/>
    <dgm:cxn modelId="{80CEBE05-2349-437B-AE7A-BD4D8BB3BEAD}" type="presParOf" srcId="{0F03E445-59BA-454A-9BE9-5FA817ACD1A6}" destId="{6D624753-756E-4028-BB39-12FD0312219B}" srcOrd="0" destOrd="0" presId="urn:microsoft.com/office/officeart/2018/2/layout/IconVerticalSolidList"/>
    <dgm:cxn modelId="{08A56AC0-1AFB-4699-8E1C-8D7832B9F30F}" type="presParOf" srcId="{0F03E445-59BA-454A-9BE9-5FA817ACD1A6}" destId="{6F90EF7F-AF21-4173-8BCF-05566A0BEE46}" srcOrd="1" destOrd="0" presId="urn:microsoft.com/office/officeart/2018/2/layout/IconVerticalSolidList"/>
    <dgm:cxn modelId="{FE0E0FB2-9AEB-486D-8B07-F18F91B774ED}" type="presParOf" srcId="{0F03E445-59BA-454A-9BE9-5FA817ACD1A6}" destId="{E8E2A766-E7E5-47C7-AFF1-EB02B6116E1E}" srcOrd="2" destOrd="0" presId="urn:microsoft.com/office/officeart/2018/2/layout/IconVerticalSolidList"/>
    <dgm:cxn modelId="{CE4BDFD5-D922-408B-B622-236F4CFD34E5}" type="presParOf" srcId="{0F03E445-59BA-454A-9BE9-5FA817ACD1A6}" destId="{7EEB6366-CFBB-4894-B1F5-0C734FB9B623}" srcOrd="3" destOrd="0" presId="urn:microsoft.com/office/officeart/2018/2/layout/IconVerticalSolidList"/>
    <dgm:cxn modelId="{F7BDFB32-0558-47F4-BB0D-091B29CA7122}" type="presParOf" srcId="{10ED919A-5CFD-4F9A-BDE7-5FBBEDD214AC}" destId="{A87B374B-1CF8-4233-8C71-1AF18EE6D354}" srcOrd="1" destOrd="0" presId="urn:microsoft.com/office/officeart/2018/2/layout/IconVerticalSolidList"/>
    <dgm:cxn modelId="{28CDAB44-246C-46EF-B9E4-2938839E7E64}" type="presParOf" srcId="{10ED919A-5CFD-4F9A-BDE7-5FBBEDD214AC}" destId="{CDE9F5A0-C4F4-4FFE-9F8E-0BCEFF12928A}" srcOrd="2" destOrd="0" presId="urn:microsoft.com/office/officeart/2018/2/layout/IconVerticalSolidList"/>
    <dgm:cxn modelId="{96092479-0260-4E31-B208-5102CE7CE925}" type="presParOf" srcId="{CDE9F5A0-C4F4-4FFE-9F8E-0BCEFF12928A}" destId="{CA7A7D4E-59AD-440D-946E-023A158A6052}" srcOrd="0" destOrd="0" presId="urn:microsoft.com/office/officeart/2018/2/layout/IconVerticalSolidList"/>
    <dgm:cxn modelId="{C814D626-8B6A-4881-BD17-E66BC7A274F4}" type="presParOf" srcId="{CDE9F5A0-C4F4-4FFE-9F8E-0BCEFF12928A}" destId="{7B6391F8-78D0-4989-B05F-0059B3C15A30}" srcOrd="1" destOrd="0" presId="urn:microsoft.com/office/officeart/2018/2/layout/IconVerticalSolidList"/>
    <dgm:cxn modelId="{13CD72BE-2B3E-48F8-8BB0-211CBDB6006F}" type="presParOf" srcId="{CDE9F5A0-C4F4-4FFE-9F8E-0BCEFF12928A}" destId="{DA36A922-5735-48D7-8517-B525DFDC73C4}" srcOrd="2" destOrd="0" presId="urn:microsoft.com/office/officeart/2018/2/layout/IconVerticalSolidList"/>
    <dgm:cxn modelId="{1AA12745-AB12-4977-B06D-2643842D3F51}" type="presParOf" srcId="{CDE9F5A0-C4F4-4FFE-9F8E-0BCEFF12928A}" destId="{3F9CE495-3AEE-4ED9-9427-B3C23F3B77DB}" srcOrd="3" destOrd="0" presId="urn:microsoft.com/office/officeart/2018/2/layout/IconVerticalSolidList"/>
    <dgm:cxn modelId="{F641B27C-C6BA-4EC8-A859-AFB01B3BF407}" type="presParOf" srcId="{10ED919A-5CFD-4F9A-BDE7-5FBBEDD214AC}" destId="{02E15FA3-18DE-4ECF-BC6D-CAF0D0709597}" srcOrd="3" destOrd="0" presId="urn:microsoft.com/office/officeart/2018/2/layout/IconVerticalSolidList"/>
    <dgm:cxn modelId="{2620ED4D-B7F8-4788-97C5-CEE024DDA02B}" type="presParOf" srcId="{10ED919A-5CFD-4F9A-BDE7-5FBBEDD214AC}" destId="{0F6D105A-C8A6-4EDE-A809-68C1FCB45119}" srcOrd="4" destOrd="0" presId="urn:microsoft.com/office/officeart/2018/2/layout/IconVerticalSolidList"/>
    <dgm:cxn modelId="{2C25E57C-5E35-46AF-B083-61E3F37358E9}" type="presParOf" srcId="{0F6D105A-C8A6-4EDE-A809-68C1FCB45119}" destId="{DA6E0279-094F-4EB9-975F-AD2BE39A33EC}" srcOrd="0" destOrd="0" presId="urn:microsoft.com/office/officeart/2018/2/layout/IconVerticalSolidList"/>
    <dgm:cxn modelId="{E3BBF85B-90A9-4732-B7EE-31398161BA22}" type="presParOf" srcId="{0F6D105A-C8A6-4EDE-A809-68C1FCB45119}" destId="{CD8EF5AE-B72C-4FFF-B462-70C2F14E7A91}" srcOrd="1" destOrd="0" presId="urn:microsoft.com/office/officeart/2018/2/layout/IconVerticalSolidList"/>
    <dgm:cxn modelId="{BD9F02EE-DED1-49A1-8802-CDC12FAF9881}" type="presParOf" srcId="{0F6D105A-C8A6-4EDE-A809-68C1FCB45119}" destId="{FB0871D2-0671-4039-A28D-FF5A036EDEFA}" srcOrd="2" destOrd="0" presId="urn:microsoft.com/office/officeart/2018/2/layout/IconVerticalSolidList"/>
    <dgm:cxn modelId="{D94FDF47-499D-46DE-AB5B-72DD6993CF0B}" type="presParOf" srcId="{0F6D105A-C8A6-4EDE-A809-68C1FCB45119}" destId="{4557EF4E-F74F-400B-98D1-913A4B49FD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36A614-8F9B-4962-95FD-98EE99F59D6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B4BA4F5-760E-48AD-9C96-F7BB92600C81}">
      <dgm:prSet/>
      <dgm:spPr/>
      <dgm:t>
        <a:bodyPr/>
        <a:lstStyle/>
        <a:p>
          <a:r>
            <a:rPr lang="en-GB"/>
            <a:t>1. As a medium for communication and the development of subcultures online,</a:t>
          </a:r>
          <a:endParaRPr lang="en-US"/>
        </a:p>
      </dgm:t>
    </dgm:pt>
    <dgm:pt modelId="{C31BFA88-B4BE-4177-844C-57363F4935BD}" type="parTrans" cxnId="{1C46E403-0E80-495E-B868-8601D7DC02E7}">
      <dgm:prSet/>
      <dgm:spPr/>
      <dgm:t>
        <a:bodyPr/>
        <a:lstStyle/>
        <a:p>
          <a:endParaRPr lang="en-US"/>
        </a:p>
      </dgm:t>
    </dgm:pt>
    <dgm:pt modelId="{A33CBA4A-F617-4734-918C-E57EBBE38F99}" type="sibTrans" cxnId="{1C46E403-0E80-495E-B868-8601D7DC02E7}">
      <dgm:prSet/>
      <dgm:spPr/>
      <dgm:t>
        <a:bodyPr/>
        <a:lstStyle/>
        <a:p>
          <a:endParaRPr lang="en-US"/>
        </a:p>
      </dgm:t>
    </dgm:pt>
    <dgm:pt modelId="{714F5EAC-B754-40F1-9A71-034045EC7070}">
      <dgm:prSet/>
      <dgm:spPr/>
      <dgm:t>
        <a:bodyPr/>
        <a:lstStyle/>
        <a:p>
          <a:r>
            <a:rPr lang="en-GB"/>
            <a:t>2. As a mechanism to target sensitive resources and engage in crime and deviance,</a:t>
          </a:r>
          <a:endParaRPr lang="en-US"/>
        </a:p>
      </dgm:t>
    </dgm:pt>
    <dgm:pt modelId="{F4690C9E-D5E2-4936-BCB2-6907E9BAC425}" type="parTrans" cxnId="{79A4312B-DDAD-4754-B25A-C987FA01193B}">
      <dgm:prSet/>
      <dgm:spPr/>
      <dgm:t>
        <a:bodyPr/>
        <a:lstStyle/>
        <a:p>
          <a:endParaRPr lang="en-US"/>
        </a:p>
      </dgm:t>
    </dgm:pt>
    <dgm:pt modelId="{FCF4EBAF-D0F4-4F42-A584-D1E7472C387D}" type="sibTrans" cxnId="{79A4312B-DDAD-4754-B25A-C987FA01193B}">
      <dgm:prSet/>
      <dgm:spPr/>
      <dgm:t>
        <a:bodyPr/>
        <a:lstStyle/>
        <a:p>
          <a:endParaRPr lang="en-US"/>
        </a:p>
      </dgm:t>
    </dgm:pt>
    <dgm:pt modelId="{D03CBEA9-F501-4B11-B394-E8CABB04396E}">
      <dgm:prSet/>
      <dgm:spPr/>
      <dgm:t>
        <a:bodyPr/>
        <a:lstStyle/>
        <a:p>
          <a:r>
            <a:rPr lang="en-GB"/>
            <a:t>3. As an incidental device to facilitate the offence and provide evidence of criminal activity both online and offline. </a:t>
          </a:r>
          <a:endParaRPr lang="en-US"/>
        </a:p>
      </dgm:t>
    </dgm:pt>
    <dgm:pt modelId="{61969CCB-5EF1-4EE4-AE86-0EF3F34179A7}" type="parTrans" cxnId="{099D1B7D-844D-47B8-9E11-EBF6D0FE6EC9}">
      <dgm:prSet/>
      <dgm:spPr/>
      <dgm:t>
        <a:bodyPr/>
        <a:lstStyle/>
        <a:p>
          <a:endParaRPr lang="en-US"/>
        </a:p>
      </dgm:t>
    </dgm:pt>
    <dgm:pt modelId="{3ED7C412-E7AB-4DEC-9B81-7D9A00C323D7}" type="sibTrans" cxnId="{099D1B7D-844D-47B8-9E11-EBF6D0FE6EC9}">
      <dgm:prSet/>
      <dgm:spPr/>
      <dgm:t>
        <a:bodyPr/>
        <a:lstStyle/>
        <a:p>
          <a:endParaRPr lang="en-US"/>
        </a:p>
      </dgm:t>
    </dgm:pt>
    <dgm:pt modelId="{7745020A-7D7C-47A9-940D-C45B00651580}" type="pres">
      <dgm:prSet presAssocID="{F536A614-8F9B-4962-95FD-98EE99F59D68}" presName="root" presStyleCnt="0">
        <dgm:presLayoutVars>
          <dgm:dir/>
          <dgm:resizeHandles val="exact"/>
        </dgm:presLayoutVars>
      </dgm:prSet>
      <dgm:spPr/>
    </dgm:pt>
    <dgm:pt modelId="{D91D71FF-2361-4D2F-81EA-ED2B96337E18}" type="pres">
      <dgm:prSet presAssocID="{4B4BA4F5-760E-48AD-9C96-F7BB92600C81}" presName="compNode" presStyleCnt="0"/>
      <dgm:spPr/>
    </dgm:pt>
    <dgm:pt modelId="{49A3191E-B6DB-434E-A387-B5E293FCCE86}" type="pres">
      <dgm:prSet presAssocID="{4B4BA4F5-760E-48AD-9C96-F7BB92600C81}" presName="bgRect" presStyleLbl="bgShp" presStyleIdx="0" presStyleCnt="3"/>
      <dgm:spPr/>
    </dgm:pt>
    <dgm:pt modelId="{50956D5A-798B-4C78-AD65-45AE662685B3}" type="pres">
      <dgm:prSet presAssocID="{4B4BA4F5-760E-48AD-9C96-F7BB92600C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1E8CBD28-55D5-4A87-BA22-75A3F7A5140D}" type="pres">
      <dgm:prSet presAssocID="{4B4BA4F5-760E-48AD-9C96-F7BB92600C81}" presName="spaceRect" presStyleCnt="0"/>
      <dgm:spPr/>
    </dgm:pt>
    <dgm:pt modelId="{9248C84E-3F10-41D3-AFF2-2867570CA342}" type="pres">
      <dgm:prSet presAssocID="{4B4BA4F5-760E-48AD-9C96-F7BB92600C81}" presName="parTx" presStyleLbl="revTx" presStyleIdx="0" presStyleCnt="3">
        <dgm:presLayoutVars>
          <dgm:chMax val="0"/>
          <dgm:chPref val="0"/>
        </dgm:presLayoutVars>
      </dgm:prSet>
      <dgm:spPr/>
    </dgm:pt>
    <dgm:pt modelId="{7970FD36-B70D-49FD-8E1F-AA99FBEE6C20}" type="pres">
      <dgm:prSet presAssocID="{A33CBA4A-F617-4734-918C-E57EBBE38F99}" presName="sibTrans" presStyleCnt="0"/>
      <dgm:spPr/>
    </dgm:pt>
    <dgm:pt modelId="{DB65C42B-0228-4FB3-A795-482773C06218}" type="pres">
      <dgm:prSet presAssocID="{714F5EAC-B754-40F1-9A71-034045EC7070}" presName="compNode" presStyleCnt="0"/>
      <dgm:spPr/>
    </dgm:pt>
    <dgm:pt modelId="{DCA24A1C-5CD6-45EE-8479-9FDF66ACA2EF}" type="pres">
      <dgm:prSet presAssocID="{714F5EAC-B754-40F1-9A71-034045EC7070}" presName="bgRect" presStyleLbl="bgShp" presStyleIdx="1" presStyleCnt="3"/>
      <dgm:spPr/>
    </dgm:pt>
    <dgm:pt modelId="{DE98E93F-CA36-4052-BB6F-824AEF1D5487}" type="pres">
      <dgm:prSet presAssocID="{714F5EAC-B754-40F1-9A71-034045EC70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69C08983-A7E3-4B3C-8AF1-F0C010E7E5C4}" type="pres">
      <dgm:prSet presAssocID="{714F5EAC-B754-40F1-9A71-034045EC7070}" presName="spaceRect" presStyleCnt="0"/>
      <dgm:spPr/>
    </dgm:pt>
    <dgm:pt modelId="{050465B8-4A21-4384-AE70-446C2E206861}" type="pres">
      <dgm:prSet presAssocID="{714F5EAC-B754-40F1-9A71-034045EC7070}" presName="parTx" presStyleLbl="revTx" presStyleIdx="1" presStyleCnt="3">
        <dgm:presLayoutVars>
          <dgm:chMax val="0"/>
          <dgm:chPref val="0"/>
        </dgm:presLayoutVars>
      </dgm:prSet>
      <dgm:spPr/>
    </dgm:pt>
    <dgm:pt modelId="{2049BBF1-D409-4780-8AD5-C2189F27BE7C}" type="pres">
      <dgm:prSet presAssocID="{FCF4EBAF-D0F4-4F42-A584-D1E7472C387D}" presName="sibTrans" presStyleCnt="0"/>
      <dgm:spPr/>
    </dgm:pt>
    <dgm:pt modelId="{E0517110-444F-4B17-AA9F-194B01244B5D}" type="pres">
      <dgm:prSet presAssocID="{D03CBEA9-F501-4B11-B394-E8CABB04396E}" presName="compNode" presStyleCnt="0"/>
      <dgm:spPr/>
    </dgm:pt>
    <dgm:pt modelId="{C5701A87-E761-4754-BCB6-815A08347EC1}" type="pres">
      <dgm:prSet presAssocID="{D03CBEA9-F501-4B11-B394-E8CABB04396E}" presName="bgRect" presStyleLbl="bgShp" presStyleIdx="2" presStyleCnt="3"/>
      <dgm:spPr/>
    </dgm:pt>
    <dgm:pt modelId="{73F85081-AEDE-4C1F-8248-9880FC61AC84}" type="pres">
      <dgm:prSet presAssocID="{D03CBEA9-F501-4B11-B394-E8CABB0439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cuffs"/>
        </a:ext>
      </dgm:extLst>
    </dgm:pt>
    <dgm:pt modelId="{CC34896A-9ADE-47F3-890B-571F8A36D1BF}" type="pres">
      <dgm:prSet presAssocID="{D03CBEA9-F501-4B11-B394-E8CABB04396E}" presName="spaceRect" presStyleCnt="0"/>
      <dgm:spPr/>
    </dgm:pt>
    <dgm:pt modelId="{4B0E3347-25C3-4E73-B3D1-45705F9F3D76}" type="pres">
      <dgm:prSet presAssocID="{D03CBEA9-F501-4B11-B394-E8CABB04396E}" presName="parTx" presStyleLbl="revTx" presStyleIdx="2" presStyleCnt="3">
        <dgm:presLayoutVars>
          <dgm:chMax val="0"/>
          <dgm:chPref val="0"/>
        </dgm:presLayoutVars>
      </dgm:prSet>
      <dgm:spPr/>
    </dgm:pt>
  </dgm:ptLst>
  <dgm:cxnLst>
    <dgm:cxn modelId="{1C46E403-0E80-495E-B868-8601D7DC02E7}" srcId="{F536A614-8F9B-4962-95FD-98EE99F59D68}" destId="{4B4BA4F5-760E-48AD-9C96-F7BB92600C81}" srcOrd="0" destOrd="0" parTransId="{C31BFA88-B4BE-4177-844C-57363F4935BD}" sibTransId="{A33CBA4A-F617-4734-918C-E57EBBE38F99}"/>
    <dgm:cxn modelId="{79A4312B-DDAD-4754-B25A-C987FA01193B}" srcId="{F536A614-8F9B-4962-95FD-98EE99F59D68}" destId="{714F5EAC-B754-40F1-9A71-034045EC7070}" srcOrd="1" destOrd="0" parTransId="{F4690C9E-D5E2-4936-BCB2-6907E9BAC425}" sibTransId="{FCF4EBAF-D0F4-4F42-A584-D1E7472C387D}"/>
    <dgm:cxn modelId="{A951442B-B6BA-4F77-81CD-D933EE69593D}" type="presOf" srcId="{D03CBEA9-F501-4B11-B394-E8CABB04396E}" destId="{4B0E3347-25C3-4E73-B3D1-45705F9F3D76}" srcOrd="0" destOrd="0" presId="urn:microsoft.com/office/officeart/2018/2/layout/IconVerticalSolidList"/>
    <dgm:cxn modelId="{8A475E7B-D673-432C-9C6F-3EEA2E12C016}" type="presOf" srcId="{F536A614-8F9B-4962-95FD-98EE99F59D68}" destId="{7745020A-7D7C-47A9-940D-C45B00651580}" srcOrd="0" destOrd="0" presId="urn:microsoft.com/office/officeart/2018/2/layout/IconVerticalSolidList"/>
    <dgm:cxn modelId="{099D1B7D-844D-47B8-9E11-EBF6D0FE6EC9}" srcId="{F536A614-8F9B-4962-95FD-98EE99F59D68}" destId="{D03CBEA9-F501-4B11-B394-E8CABB04396E}" srcOrd="2" destOrd="0" parTransId="{61969CCB-5EF1-4EE4-AE86-0EF3F34179A7}" sibTransId="{3ED7C412-E7AB-4DEC-9B81-7D9A00C323D7}"/>
    <dgm:cxn modelId="{AA20D980-A832-4E86-9E0A-D38EF3EC144C}" type="presOf" srcId="{4B4BA4F5-760E-48AD-9C96-F7BB92600C81}" destId="{9248C84E-3F10-41D3-AFF2-2867570CA342}" srcOrd="0" destOrd="0" presId="urn:microsoft.com/office/officeart/2018/2/layout/IconVerticalSolidList"/>
    <dgm:cxn modelId="{9BD2A2CD-5DA9-4DCC-922F-FBFEAEF22C98}" type="presOf" srcId="{714F5EAC-B754-40F1-9A71-034045EC7070}" destId="{050465B8-4A21-4384-AE70-446C2E206861}" srcOrd="0" destOrd="0" presId="urn:microsoft.com/office/officeart/2018/2/layout/IconVerticalSolidList"/>
    <dgm:cxn modelId="{8E9D948A-7E0F-448A-A87C-A1FC98EE2DEF}" type="presParOf" srcId="{7745020A-7D7C-47A9-940D-C45B00651580}" destId="{D91D71FF-2361-4D2F-81EA-ED2B96337E18}" srcOrd="0" destOrd="0" presId="urn:microsoft.com/office/officeart/2018/2/layout/IconVerticalSolidList"/>
    <dgm:cxn modelId="{F348E488-321A-426A-A5A1-2142F25A5BAF}" type="presParOf" srcId="{D91D71FF-2361-4D2F-81EA-ED2B96337E18}" destId="{49A3191E-B6DB-434E-A387-B5E293FCCE86}" srcOrd="0" destOrd="0" presId="urn:microsoft.com/office/officeart/2018/2/layout/IconVerticalSolidList"/>
    <dgm:cxn modelId="{6159258A-9975-4C7C-80A9-D181AB87FCFD}" type="presParOf" srcId="{D91D71FF-2361-4D2F-81EA-ED2B96337E18}" destId="{50956D5A-798B-4C78-AD65-45AE662685B3}" srcOrd="1" destOrd="0" presId="urn:microsoft.com/office/officeart/2018/2/layout/IconVerticalSolidList"/>
    <dgm:cxn modelId="{FE1F8879-30EA-41C1-8CA6-F80BD5E2675B}" type="presParOf" srcId="{D91D71FF-2361-4D2F-81EA-ED2B96337E18}" destId="{1E8CBD28-55D5-4A87-BA22-75A3F7A5140D}" srcOrd="2" destOrd="0" presId="urn:microsoft.com/office/officeart/2018/2/layout/IconVerticalSolidList"/>
    <dgm:cxn modelId="{34D31330-9DC8-4C3A-B67F-31413E8F5FFE}" type="presParOf" srcId="{D91D71FF-2361-4D2F-81EA-ED2B96337E18}" destId="{9248C84E-3F10-41D3-AFF2-2867570CA342}" srcOrd="3" destOrd="0" presId="urn:microsoft.com/office/officeart/2018/2/layout/IconVerticalSolidList"/>
    <dgm:cxn modelId="{06D45017-BEE0-4CB8-9D3E-6875B1856999}" type="presParOf" srcId="{7745020A-7D7C-47A9-940D-C45B00651580}" destId="{7970FD36-B70D-49FD-8E1F-AA99FBEE6C20}" srcOrd="1" destOrd="0" presId="urn:microsoft.com/office/officeart/2018/2/layout/IconVerticalSolidList"/>
    <dgm:cxn modelId="{61C6A546-E243-44AE-82CE-8CED47B88143}" type="presParOf" srcId="{7745020A-7D7C-47A9-940D-C45B00651580}" destId="{DB65C42B-0228-4FB3-A795-482773C06218}" srcOrd="2" destOrd="0" presId="urn:microsoft.com/office/officeart/2018/2/layout/IconVerticalSolidList"/>
    <dgm:cxn modelId="{B33365BB-2941-4928-B3A3-0DCC74661E56}" type="presParOf" srcId="{DB65C42B-0228-4FB3-A795-482773C06218}" destId="{DCA24A1C-5CD6-45EE-8479-9FDF66ACA2EF}" srcOrd="0" destOrd="0" presId="urn:microsoft.com/office/officeart/2018/2/layout/IconVerticalSolidList"/>
    <dgm:cxn modelId="{FED185D2-82B1-4DD0-A1AF-DAC231F5CDE2}" type="presParOf" srcId="{DB65C42B-0228-4FB3-A795-482773C06218}" destId="{DE98E93F-CA36-4052-BB6F-824AEF1D5487}" srcOrd="1" destOrd="0" presId="urn:microsoft.com/office/officeart/2018/2/layout/IconVerticalSolidList"/>
    <dgm:cxn modelId="{C9258288-3675-4E18-B157-BB5165F7F53D}" type="presParOf" srcId="{DB65C42B-0228-4FB3-A795-482773C06218}" destId="{69C08983-A7E3-4B3C-8AF1-F0C010E7E5C4}" srcOrd="2" destOrd="0" presId="urn:microsoft.com/office/officeart/2018/2/layout/IconVerticalSolidList"/>
    <dgm:cxn modelId="{F492B7EA-003E-4FC6-9FAC-8D423568871A}" type="presParOf" srcId="{DB65C42B-0228-4FB3-A795-482773C06218}" destId="{050465B8-4A21-4384-AE70-446C2E206861}" srcOrd="3" destOrd="0" presId="urn:microsoft.com/office/officeart/2018/2/layout/IconVerticalSolidList"/>
    <dgm:cxn modelId="{AB43D56D-9F32-431B-8576-A8EFC43C2E6E}" type="presParOf" srcId="{7745020A-7D7C-47A9-940D-C45B00651580}" destId="{2049BBF1-D409-4780-8AD5-C2189F27BE7C}" srcOrd="3" destOrd="0" presId="urn:microsoft.com/office/officeart/2018/2/layout/IconVerticalSolidList"/>
    <dgm:cxn modelId="{5D9598C4-D324-4B07-B087-378763AAFB38}" type="presParOf" srcId="{7745020A-7D7C-47A9-940D-C45B00651580}" destId="{E0517110-444F-4B17-AA9F-194B01244B5D}" srcOrd="4" destOrd="0" presId="urn:microsoft.com/office/officeart/2018/2/layout/IconVerticalSolidList"/>
    <dgm:cxn modelId="{518FA0EF-4A88-4535-9B99-2424B644DE54}" type="presParOf" srcId="{E0517110-444F-4B17-AA9F-194B01244B5D}" destId="{C5701A87-E761-4754-BCB6-815A08347EC1}" srcOrd="0" destOrd="0" presId="urn:microsoft.com/office/officeart/2018/2/layout/IconVerticalSolidList"/>
    <dgm:cxn modelId="{743C0AE7-02C8-4AC2-80FC-B13B2887522F}" type="presParOf" srcId="{E0517110-444F-4B17-AA9F-194B01244B5D}" destId="{73F85081-AEDE-4C1F-8248-9880FC61AC84}" srcOrd="1" destOrd="0" presId="urn:microsoft.com/office/officeart/2018/2/layout/IconVerticalSolidList"/>
    <dgm:cxn modelId="{7FE710B2-D134-4736-A9C4-1554334A38FF}" type="presParOf" srcId="{E0517110-444F-4B17-AA9F-194B01244B5D}" destId="{CC34896A-9ADE-47F3-890B-571F8A36D1BF}" srcOrd="2" destOrd="0" presId="urn:microsoft.com/office/officeart/2018/2/layout/IconVerticalSolidList"/>
    <dgm:cxn modelId="{A55910AD-6BC4-48FF-8219-BD47F84FE4DC}" type="presParOf" srcId="{E0517110-444F-4B17-AA9F-194B01244B5D}" destId="{4B0E3347-25C3-4E73-B3D1-45705F9F3D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D694BD-7E1B-4AD9-9ABB-215CE46D21D2}" type="doc">
      <dgm:prSet loTypeId="urn:microsoft.com/office/officeart/2018/5/layout/IconLeaf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39425815-6F50-41B7-B573-DEB106DEFEFE}">
      <dgm:prSet/>
      <dgm:spPr/>
      <dgm:t>
        <a:bodyPr/>
        <a:lstStyle/>
        <a:p>
          <a:pPr>
            <a:defRPr cap="all"/>
          </a:pPr>
          <a:r>
            <a:rPr lang="en-GB"/>
            <a:t>In your groups consider the Word Document 'The TOR Project' on Moodle,</a:t>
          </a:r>
          <a:endParaRPr lang="en-US"/>
        </a:p>
      </dgm:t>
    </dgm:pt>
    <dgm:pt modelId="{5F781381-7585-4CB5-95AD-6F955013E8B6}" type="parTrans" cxnId="{FED37308-869D-43FC-B886-5EA21F487137}">
      <dgm:prSet/>
      <dgm:spPr/>
      <dgm:t>
        <a:bodyPr/>
        <a:lstStyle/>
        <a:p>
          <a:endParaRPr lang="en-US"/>
        </a:p>
      </dgm:t>
    </dgm:pt>
    <dgm:pt modelId="{9DA1E0B2-03B6-4371-854E-3DD2BF991D9E}" type="sibTrans" cxnId="{FED37308-869D-43FC-B886-5EA21F487137}">
      <dgm:prSet/>
      <dgm:spPr/>
      <dgm:t>
        <a:bodyPr/>
        <a:lstStyle/>
        <a:p>
          <a:endParaRPr lang="en-US"/>
        </a:p>
      </dgm:t>
    </dgm:pt>
    <dgm:pt modelId="{B7CB78A2-C02D-426A-B809-D51620C7B253}">
      <dgm:prSet/>
      <dgm:spPr/>
      <dgm:t>
        <a:bodyPr/>
        <a:lstStyle/>
        <a:p>
          <a:pPr>
            <a:defRPr cap="all"/>
          </a:pPr>
          <a:r>
            <a:rPr lang="en-GB"/>
            <a:t>Conduct a SWOT analysis of the concept of TOR. </a:t>
          </a:r>
          <a:endParaRPr lang="en-US"/>
        </a:p>
      </dgm:t>
    </dgm:pt>
    <dgm:pt modelId="{3AA29FDF-C405-4B91-80E2-866A8A74ED19}" type="parTrans" cxnId="{0414BA8F-248B-4FBD-9887-14B5BB8360B5}">
      <dgm:prSet/>
      <dgm:spPr/>
      <dgm:t>
        <a:bodyPr/>
        <a:lstStyle/>
        <a:p>
          <a:endParaRPr lang="en-US"/>
        </a:p>
      </dgm:t>
    </dgm:pt>
    <dgm:pt modelId="{653E9DCA-9A38-406E-A52F-D9C25896B5CC}" type="sibTrans" cxnId="{0414BA8F-248B-4FBD-9887-14B5BB8360B5}">
      <dgm:prSet/>
      <dgm:spPr/>
      <dgm:t>
        <a:bodyPr/>
        <a:lstStyle/>
        <a:p>
          <a:endParaRPr lang="en-US"/>
        </a:p>
      </dgm:t>
    </dgm:pt>
    <dgm:pt modelId="{33D41C27-1291-4AF0-BC76-6AB5347D4A02}">
      <dgm:prSet/>
      <dgm:spPr/>
      <dgm:t>
        <a:bodyPr/>
        <a:lstStyle/>
        <a:p>
          <a:pPr>
            <a:defRPr cap="all"/>
          </a:pPr>
          <a:r>
            <a:rPr lang="en-GB"/>
            <a:t>Present findings back to group. </a:t>
          </a:r>
          <a:endParaRPr lang="en-US"/>
        </a:p>
      </dgm:t>
    </dgm:pt>
    <dgm:pt modelId="{A13B1C68-7934-4D04-B1E8-381E08DA2CC3}" type="parTrans" cxnId="{D08F5C40-CAD3-4E62-8B73-508216348BD1}">
      <dgm:prSet/>
      <dgm:spPr/>
      <dgm:t>
        <a:bodyPr/>
        <a:lstStyle/>
        <a:p>
          <a:endParaRPr lang="en-US"/>
        </a:p>
      </dgm:t>
    </dgm:pt>
    <dgm:pt modelId="{549A9258-637B-4651-B320-5052AD3B7B2C}" type="sibTrans" cxnId="{D08F5C40-CAD3-4E62-8B73-508216348BD1}">
      <dgm:prSet/>
      <dgm:spPr/>
      <dgm:t>
        <a:bodyPr/>
        <a:lstStyle/>
        <a:p>
          <a:endParaRPr lang="en-US"/>
        </a:p>
      </dgm:t>
    </dgm:pt>
    <dgm:pt modelId="{31779E6C-F446-4FAD-8768-C5562C9FE388}" type="pres">
      <dgm:prSet presAssocID="{28D694BD-7E1B-4AD9-9ABB-215CE46D21D2}" presName="root" presStyleCnt="0">
        <dgm:presLayoutVars>
          <dgm:dir/>
          <dgm:resizeHandles val="exact"/>
        </dgm:presLayoutVars>
      </dgm:prSet>
      <dgm:spPr/>
    </dgm:pt>
    <dgm:pt modelId="{D66F6997-8045-44D4-AEC4-B3688B1940AD}" type="pres">
      <dgm:prSet presAssocID="{39425815-6F50-41B7-B573-DEB106DEFEFE}" presName="compNode" presStyleCnt="0"/>
      <dgm:spPr/>
    </dgm:pt>
    <dgm:pt modelId="{CD1278FE-EDBE-4229-9968-A1F715869985}" type="pres">
      <dgm:prSet presAssocID="{39425815-6F50-41B7-B573-DEB106DEFEFE}" presName="iconBgRect" presStyleLbl="bgShp" presStyleIdx="0" presStyleCnt="3"/>
      <dgm:spPr>
        <a:prstGeom prst="round2DiagRect">
          <a:avLst>
            <a:gd name="adj1" fmla="val 29727"/>
            <a:gd name="adj2" fmla="val 0"/>
          </a:avLst>
        </a:prstGeom>
      </dgm:spPr>
    </dgm:pt>
    <dgm:pt modelId="{25F21931-51F2-4BD7-8FF7-D23C32979FEC}" type="pres">
      <dgm:prSet presAssocID="{39425815-6F50-41B7-B573-DEB106DEFEF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2A89443-3F24-43C0-9A0E-339ED42657A5}" type="pres">
      <dgm:prSet presAssocID="{39425815-6F50-41B7-B573-DEB106DEFEFE}" presName="spaceRect" presStyleCnt="0"/>
      <dgm:spPr/>
    </dgm:pt>
    <dgm:pt modelId="{92D2D600-9871-4FA8-995D-CD10EA866505}" type="pres">
      <dgm:prSet presAssocID="{39425815-6F50-41B7-B573-DEB106DEFEFE}" presName="textRect" presStyleLbl="revTx" presStyleIdx="0" presStyleCnt="3">
        <dgm:presLayoutVars>
          <dgm:chMax val="1"/>
          <dgm:chPref val="1"/>
        </dgm:presLayoutVars>
      </dgm:prSet>
      <dgm:spPr/>
    </dgm:pt>
    <dgm:pt modelId="{0CABAAD3-DFE5-451F-B663-1D608190D527}" type="pres">
      <dgm:prSet presAssocID="{9DA1E0B2-03B6-4371-854E-3DD2BF991D9E}" presName="sibTrans" presStyleCnt="0"/>
      <dgm:spPr/>
    </dgm:pt>
    <dgm:pt modelId="{ED966FE5-0043-499E-B6C1-D7DB386A62CB}" type="pres">
      <dgm:prSet presAssocID="{B7CB78A2-C02D-426A-B809-D51620C7B253}" presName="compNode" presStyleCnt="0"/>
      <dgm:spPr/>
    </dgm:pt>
    <dgm:pt modelId="{82D5ECAE-60CD-49AE-B6F1-DB110E6A0C4F}" type="pres">
      <dgm:prSet presAssocID="{B7CB78A2-C02D-426A-B809-D51620C7B253}" presName="iconBgRect" presStyleLbl="bgShp" presStyleIdx="1" presStyleCnt="3"/>
      <dgm:spPr>
        <a:prstGeom prst="round2DiagRect">
          <a:avLst>
            <a:gd name="adj1" fmla="val 29727"/>
            <a:gd name="adj2" fmla="val 0"/>
          </a:avLst>
        </a:prstGeom>
      </dgm:spPr>
    </dgm:pt>
    <dgm:pt modelId="{31FDC0A4-E24F-4EC2-ACF2-1CEDFDBC88C3}" type="pres">
      <dgm:prSet presAssocID="{B7CB78A2-C02D-426A-B809-D51620C7B25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wingFigure"/>
        </a:ext>
      </dgm:extLst>
    </dgm:pt>
    <dgm:pt modelId="{B749589F-F1EC-45BE-9FE5-50486DF56D8B}" type="pres">
      <dgm:prSet presAssocID="{B7CB78A2-C02D-426A-B809-D51620C7B253}" presName="spaceRect" presStyleCnt="0"/>
      <dgm:spPr/>
    </dgm:pt>
    <dgm:pt modelId="{66BBC3B2-22B8-48D6-8E67-139FD45BE0C1}" type="pres">
      <dgm:prSet presAssocID="{B7CB78A2-C02D-426A-B809-D51620C7B253}" presName="textRect" presStyleLbl="revTx" presStyleIdx="1" presStyleCnt="3">
        <dgm:presLayoutVars>
          <dgm:chMax val="1"/>
          <dgm:chPref val="1"/>
        </dgm:presLayoutVars>
      </dgm:prSet>
      <dgm:spPr/>
    </dgm:pt>
    <dgm:pt modelId="{32DACCC4-D4F3-42FF-8987-8A66617E8BDB}" type="pres">
      <dgm:prSet presAssocID="{653E9DCA-9A38-406E-A52F-D9C25896B5CC}" presName="sibTrans" presStyleCnt="0"/>
      <dgm:spPr/>
    </dgm:pt>
    <dgm:pt modelId="{028E94E8-EE0D-480F-B2FC-FC9C7A2B6C46}" type="pres">
      <dgm:prSet presAssocID="{33D41C27-1291-4AF0-BC76-6AB5347D4A02}" presName="compNode" presStyleCnt="0"/>
      <dgm:spPr/>
    </dgm:pt>
    <dgm:pt modelId="{2BA4EDAB-EA66-4862-865A-6F9472A2ABEE}" type="pres">
      <dgm:prSet presAssocID="{33D41C27-1291-4AF0-BC76-6AB5347D4A02}" presName="iconBgRect" presStyleLbl="bgShp" presStyleIdx="2" presStyleCnt="3"/>
      <dgm:spPr>
        <a:prstGeom prst="round2DiagRect">
          <a:avLst>
            <a:gd name="adj1" fmla="val 29727"/>
            <a:gd name="adj2" fmla="val 0"/>
          </a:avLst>
        </a:prstGeom>
      </dgm:spPr>
    </dgm:pt>
    <dgm:pt modelId="{F1552308-6EAA-4D08-9074-81BD438F5812}" type="pres">
      <dgm:prSet presAssocID="{33D41C27-1291-4AF0-BC76-6AB5347D4A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Org Chart"/>
        </a:ext>
      </dgm:extLst>
    </dgm:pt>
    <dgm:pt modelId="{DAC5ED23-2BD5-432D-A4D1-9254854E4B22}" type="pres">
      <dgm:prSet presAssocID="{33D41C27-1291-4AF0-BC76-6AB5347D4A02}" presName="spaceRect" presStyleCnt="0"/>
      <dgm:spPr/>
    </dgm:pt>
    <dgm:pt modelId="{2ADC6C56-8268-44BF-A5FB-C253E5817E64}" type="pres">
      <dgm:prSet presAssocID="{33D41C27-1291-4AF0-BC76-6AB5347D4A02}" presName="textRect" presStyleLbl="revTx" presStyleIdx="2" presStyleCnt="3">
        <dgm:presLayoutVars>
          <dgm:chMax val="1"/>
          <dgm:chPref val="1"/>
        </dgm:presLayoutVars>
      </dgm:prSet>
      <dgm:spPr/>
    </dgm:pt>
  </dgm:ptLst>
  <dgm:cxnLst>
    <dgm:cxn modelId="{FED37308-869D-43FC-B886-5EA21F487137}" srcId="{28D694BD-7E1B-4AD9-9ABB-215CE46D21D2}" destId="{39425815-6F50-41B7-B573-DEB106DEFEFE}" srcOrd="0" destOrd="0" parTransId="{5F781381-7585-4CB5-95AD-6F955013E8B6}" sibTransId="{9DA1E0B2-03B6-4371-854E-3DD2BF991D9E}"/>
    <dgm:cxn modelId="{D08F5C40-CAD3-4E62-8B73-508216348BD1}" srcId="{28D694BD-7E1B-4AD9-9ABB-215CE46D21D2}" destId="{33D41C27-1291-4AF0-BC76-6AB5347D4A02}" srcOrd="2" destOrd="0" parTransId="{A13B1C68-7934-4D04-B1E8-381E08DA2CC3}" sibTransId="{549A9258-637B-4651-B320-5052AD3B7B2C}"/>
    <dgm:cxn modelId="{7EF90E46-1D30-4D71-B58D-53357417FE0C}" type="presOf" srcId="{B7CB78A2-C02D-426A-B809-D51620C7B253}" destId="{66BBC3B2-22B8-48D6-8E67-139FD45BE0C1}" srcOrd="0" destOrd="0" presId="urn:microsoft.com/office/officeart/2018/5/layout/IconLeafLabelList"/>
    <dgm:cxn modelId="{93FA9277-C9D1-4B33-8A15-A4FB83BC6CE2}" type="presOf" srcId="{33D41C27-1291-4AF0-BC76-6AB5347D4A02}" destId="{2ADC6C56-8268-44BF-A5FB-C253E5817E64}" srcOrd="0" destOrd="0" presId="urn:microsoft.com/office/officeart/2018/5/layout/IconLeafLabelList"/>
    <dgm:cxn modelId="{0414BA8F-248B-4FBD-9887-14B5BB8360B5}" srcId="{28D694BD-7E1B-4AD9-9ABB-215CE46D21D2}" destId="{B7CB78A2-C02D-426A-B809-D51620C7B253}" srcOrd="1" destOrd="0" parTransId="{3AA29FDF-C405-4B91-80E2-866A8A74ED19}" sibTransId="{653E9DCA-9A38-406E-A52F-D9C25896B5CC}"/>
    <dgm:cxn modelId="{B641B1B0-674E-4789-88F4-E4C353CE7C0D}" type="presOf" srcId="{39425815-6F50-41B7-B573-DEB106DEFEFE}" destId="{92D2D600-9871-4FA8-995D-CD10EA866505}" srcOrd="0" destOrd="0" presId="urn:microsoft.com/office/officeart/2018/5/layout/IconLeafLabelList"/>
    <dgm:cxn modelId="{83D1B4F5-D3AD-4231-B8A2-45DFCD3A0C61}" type="presOf" srcId="{28D694BD-7E1B-4AD9-9ABB-215CE46D21D2}" destId="{31779E6C-F446-4FAD-8768-C5562C9FE388}" srcOrd="0" destOrd="0" presId="urn:microsoft.com/office/officeart/2018/5/layout/IconLeafLabelList"/>
    <dgm:cxn modelId="{06A4DE3A-3C37-41D6-AF24-16087F85F8BE}" type="presParOf" srcId="{31779E6C-F446-4FAD-8768-C5562C9FE388}" destId="{D66F6997-8045-44D4-AEC4-B3688B1940AD}" srcOrd="0" destOrd="0" presId="urn:microsoft.com/office/officeart/2018/5/layout/IconLeafLabelList"/>
    <dgm:cxn modelId="{89936A63-1E02-4C59-97CB-058D6AED30A7}" type="presParOf" srcId="{D66F6997-8045-44D4-AEC4-B3688B1940AD}" destId="{CD1278FE-EDBE-4229-9968-A1F715869985}" srcOrd="0" destOrd="0" presId="urn:microsoft.com/office/officeart/2018/5/layout/IconLeafLabelList"/>
    <dgm:cxn modelId="{4E0E7B06-51C5-474D-8F95-2F5EAB29207F}" type="presParOf" srcId="{D66F6997-8045-44D4-AEC4-B3688B1940AD}" destId="{25F21931-51F2-4BD7-8FF7-D23C32979FEC}" srcOrd="1" destOrd="0" presId="urn:microsoft.com/office/officeart/2018/5/layout/IconLeafLabelList"/>
    <dgm:cxn modelId="{2D0C67AF-3EEB-4DF3-92E1-CD860901B220}" type="presParOf" srcId="{D66F6997-8045-44D4-AEC4-B3688B1940AD}" destId="{E2A89443-3F24-43C0-9A0E-339ED42657A5}" srcOrd="2" destOrd="0" presId="urn:microsoft.com/office/officeart/2018/5/layout/IconLeafLabelList"/>
    <dgm:cxn modelId="{9F4ABC0F-E409-4A2D-A1E5-AF136F65BE0C}" type="presParOf" srcId="{D66F6997-8045-44D4-AEC4-B3688B1940AD}" destId="{92D2D600-9871-4FA8-995D-CD10EA866505}" srcOrd="3" destOrd="0" presId="urn:microsoft.com/office/officeart/2018/5/layout/IconLeafLabelList"/>
    <dgm:cxn modelId="{2FBFD2CD-C52E-4D3A-9A20-BC2F62FC6312}" type="presParOf" srcId="{31779E6C-F446-4FAD-8768-C5562C9FE388}" destId="{0CABAAD3-DFE5-451F-B663-1D608190D527}" srcOrd="1" destOrd="0" presId="urn:microsoft.com/office/officeart/2018/5/layout/IconLeafLabelList"/>
    <dgm:cxn modelId="{F0A7924B-824D-467C-89AB-FBF8DEDCF099}" type="presParOf" srcId="{31779E6C-F446-4FAD-8768-C5562C9FE388}" destId="{ED966FE5-0043-499E-B6C1-D7DB386A62CB}" srcOrd="2" destOrd="0" presId="urn:microsoft.com/office/officeart/2018/5/layout/IconLeafLabelList"/>
    <dgm:cxn modelId="{E23D4A7C-EADD-4CFE-B4F0-7D899982CD10}" type="presParOf" srcId="{ED966FE5-0043-499E-B6C1-D7DB386A62CB}" destId="{82D5ECAE-60CD-49AE-B6F1-DB110E6A0C4F}" srcOrd="0" destOrd="0" presId="urn:microsoft.com/office/officeart/2018/5/layout/IconLeafLabelList"/>
    <dgm:cxn modelId="{EFBC1093-1833-4C28-9C3E-8FFE41F217FE}" type="presParOf" srcId="{ED966FE5-0043-499E-B6C1-D7DB386A62CB}" destId="{31FDC0A4-E24F-4EC2-ACF2-1CEDFDBC88C3}" srcOrd="1" destOrd="0" presId="urn:microsoft.com/office/officeart/2018/5/layout/IconLeafLabelList"/>
    <dgm:cxn modelId="{64817E2F-941F-4B0E-A293-E4B3A59A9BA8}" type="presParOf" srcId="{ED966FE5-0043-499E-B6C1-D7DB386A62CB}" destId="{B749589F-F1EC-45BE-9FE5-50486DF56D8B}" srcOrd="2" destOrd="0" presId="urn:microsoft.com/office/officeart/2018/5/layout/IconLeafLabelList"/>
    <dgm:cxn modelId="{82C65140-F8C9-4712-944C-166D0DC73736}" type="presParOf" srcId="{ED966FE5-0043-499E-B6C1-D7DB386A62CB}" destId="{66BBC3B2-22B8-48D6-8E67-139FD45BE0C1}" srcOrd="3" destOrd="0" presId="urn:microsoft.com/office/officeart/2018/5/layout/IconLeafLabelList"/>
    <dgm:cxn modelId="{C0E0CC6F-41B7-4683-AF68-0B6AAF95E21E}" type="presParOf" srcId="{31779E6C-F446-4FAD-8768-C5562C9FE388}" destId="{32DACCC4-D4F3-42FF-8987-8A66617E8BDB}" srcOrd="3" destOrd="0" presId="urn:microsoft.com/office/officeart/2018/5/layout/IconLeafLabelList"/>
    <dgm:cxn modelId="{C5FECBA1-321E-4CA4-9C39-668BCF7D07A1}" type="presParOf" srcId="{31779E6C-F446-4FAD-8768-C5562C9FE388}" destId="{028E94E8-EE0D-480F-B2FC-FC9C7A2B6C46}" srcOrd="4" destOrd="0" presId="urn:microsoft.com/office/officeart/2018/5/layout/IconLeafLabelList"/>
    <dgm:cxn modelId="{2ABF29A6-5D3D-488A-B80F-AF2F7DAF95DA}" type="presParOf" srcId="{028E94E8-EE0D-480F-B2FC-FC9C7A2B6C46}" destId="{2BA4EDAB-EA66-4862-865A-6F9472A2ABEE}" srcOrd="0" destOrd="0" presId="urn:microsoft.com/office/officeart/2018/5/layout/IconLeafLabelList"/>
    <dgm:cxn modelId="{AEECF2BA-F5BE-462E-B33E-74C1D5EF2D99}" type="presParOf" srcId="{028E94E8-EE0D-480F-B2FC-FC9C7A2B6C46}" destId="{F1552308-6EAA-4D08-9074-81BD438F5812}" srcOrd="1" destOrd="0" presId="urn:microsoft.com/office/officeart/2018/5/layout/IconLeafLabelList"/>
    <dgm:cxn modelId="{BC1F1B21-7CFF-4A2F-85B3-0A481A8B6C0B}" type="presParOf" srcId="{028E94E8-EE0D-480F-B2FC-FC9C7A2B6C46}" destId="{DAC5ED23-2BD5-432D-A4D1-9254854E4B22}" srcOrd="2" destOrd="0" presId="urn:microsoft.com/office/officeart/2018/5/layout/IconLeafLabelList"/>
    <dgm:cxn modelId="{48D82B4B-3956-420B-9B0E-BA818490E880}" type="presParOf" srcId="{028E94E8-EE0D-480F-B2FC-FC9C7A2B6C46}" destId="{2ADC6C56-8268-44BF-A5FB-C253E5817E6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FCD861-ADBA-46BF-9FE1-327C75704CBA}"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DDD764-2235-400B-A374-71BA84450CAD}">
      <dgm:prSet/>
      <dgm:spPr/>
      <dgm:t>
        <a:bodyPr/>
        <a:lstStyle/>
        <a:p>
          <a:pPr>
            <a:defRPr cap="all"/>
          </a:pPr>
          <a:r>
            <a:rPr lang="en-GB"/>
            <a:t>Cyberdeviance – Using technology outside the 'norms' of prevailing culture,</a:t>
          </a:r>
          <a:endParaRPr lang="en-US"/>
        </a:p>
      </dgm:t>
    </dgm:pt>
    <dgm:pt modelId="{1CE405CD-9CCA-4B93-98C5-4D383690DE9F}" type="parTrans" cxnId="{D21950C9-535F-4636-BFB5-AA063DF96C87}">
      <dgm:prSet/>
      <dgm:spPr/>
      <dgm:t>
        <a:bodyPr/>
        <a:lstStyle/>
        <a:p>
          <a:endParaRPr lang="en-US"/>
        </a:p>
      </dgm:t>
    </dgm:pt>
    <dgm:pt modelId="{CCE2DBE2-43F8-4F79-9BD3-2CD59418414E}" type="sibTrans" cxnId="{D21950C9-535F-4636-BFB5-AA063DF96C87}">
      <dgm:prSet/>
      <dgm:spPr/>
      <dgm:t>
        <a:bodyPr/>
        <a:lstStyle/>
        <a:p>
          <a:endParaRPr lang="en-US"/>
        </a:p>
      </dgm:t>
    </dgm:pt>
    <dgm:pt modelId="{F7D3BBB7-7959-4CCE-AAF4-F16054261A8D}">
      <dgm:prSet/>
      <dgm:spPr/>
      <dgm:t>
        <a:bodyPr/>
        <a:lstStyle/>
        <a:p>
          <a:pPr>
            <a:defRPr cap="all"/>
          </a:pPr>
          <a:r>
            <a:rPr lang="en-GB"/>
            <a:t>Cybercrime – The perpetrator uses special knowledge of cyberspace,</a:t>
          </a:r>
          <a:endParaRPr lang="en-US"/>
        </a:p>
      </dgm:t>
    </dgm:pt>
    <dgm:pt modelId="{3CB46DA9-60E8-4709-AD1A-8467E80B6217}" type="parTrans" cxnId="{92F98B67-603E-4DC4-8D4D-A97A922A3A6E}">
      <dgm:prSet/>
      <dgm:spPr/>
      <dgm:t>
        <a:bodyPr/>
        <a:lstStyle/>
        <a:p>
          <a:endParaRPr lang="en-US"/>
        </a:p>
      </dgm:t>
    </dgm:pt>
    <dgm:pt modelId="{11CA56C6-BA68-42E2-B82B-B7C13FE900D2}" type="sibTrans" cxnId="{92F98B67-603E-4DC4-8D4D-A97A922A3A6E}">
      <dgm:prSet/>
      <dgm:spPr/>
      <dgm:t>
        <a:bodyPr/>
        <a:lstStyle/>
        <a:p>
          <a:endParaRPr lang="en-US"/>
        </a:p>
      </dgm:t>
    </dgm:pt>
    <dgm:pt modelId="{941E4AA7-AD4A-4CE6-8805-AA3C2D897C2E}">
      <dgm:prSet/>
      <dgm:spPr/>
      <dgm:t>
        <a:bodyPr/>
        <a:lstStyle/>
        <a:p>
          <a:pPr>
            <a:defRPr cap="all"/>
          </a:pPr>
          <a:r>
            <a:rPr lang="en-GB"/>
            <a:t>Cyberterrorism – Using digital technology or computer mediated communications to cause harm and to force social change based upon a political, religeous or ideological belief. </a:t>
          </a:r>
          <a:endParaRPr lang="en-US"/>
        </a:p>
      </dgm:t>
    </dgm:pt>
    <dgm:pt modelId="{A42F2250-9601-48AB-B2FC-4832CDDCA94B}" type="parTrans" cxnId="{241F228B-FE24-4439-909D-DC953E7C8796}">
      <dgm:prSet/>
      <dgm:spPr/>
      <dgm:t>
        <a:bodyPr/>
        <a:lstStyle/>
        <a:p>
          <a:endParaRPr lang="en-US"/>
        </a:p>
      </dgm:t>
    </dgm:pt>
    <dgm:pt modelId="{FF39885D-0B6A-45E1-8431-04EF32524D53}" type="sibTrans" cxnId="{241F228B-FE24-4439-909D-DC953E7C8796}">
      <dgm:prSet/>
      <dgm:spPr/>
      <dgm:t>
        <a:bodyPr/>
        <a:lstStyle/>
        <a:p>
          <a:endParaRPr lang="en-US"/>
        </a:p>
      </dgm:t>
    </dgm:pt>
    <dgm:pt modelId="{9191B34B-7B25-4F34-9FC9-8DB4E5AFD82D}" type="pres">
      <dgm:prSet presAssocID="{0BFCD861-ADBA-46BF-9FE1-327C75704CBA}" presName="root" presStyleCnt="0">
        <dgm:presLayoutVars>
          <dgm:dir/>
          <dgm:resizeHandles val="exact"/>
        </dgm:presLayoutVars>
      </dgm:prSet>
      <dgm:spPr/>
    </dgm:pt>
    <dgm:pt modelId="{016451B2-2787-4448-B816-F57A6C129F19}" type="pres">
      <dgm:prSet presAssocID="{76DDD764-2235-400B-A374-71BA84450CAD}" presName="compNode" presStyleCnt="0"/>
      <dgm:spPr/>
    </dgm:pt>
    <dgm:pt modelId="{41E6F57E-0B74-43A5-8606-E22541B218E0}" type="pres">
      <dgm:prSet presAssocID="{76DDD764-2235-400B-A374-71BA84450CAD}" presName="iconBgRect" presStyleLbl="bgShp" presStyleIdx="0" presStyleCnt="3"/>
      <dgm:spPr/>
    </dgm:pt>
    <dgm:pt modelId="{C533E237-D502-426E-958E-773E3F0F72FD}" type="pres">
      <dgm:prSet presAssocID="{76DDD764-2235-400B-A374-71BA84450C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F22F7FD0-D7BD-4A69-A3CB-0C3350556783}" type="pres">
      <dgm:prSet presAssocID="{76DDD764-2235-400B-A374-71BA84450CAD}" presName="spaceRect" presStyleCnt="0"/>
      <dgm:spPr/>
    </dgm:pt>
    <dgm:pt modelId="{10777421-BA6C-4E56-9FE8-A138B2D11E05}" type="pres">
      <dgm:prSet presAssocID="{76DDD764-2235-400B-A374-71BA84450CAD}" presName="textRect" presStyleLbl="revTx" presStyleIdx="0" presStyleCnt="3">
        <dgm:presLayoutVars>
          <dgm:chMax val="1"/>
          <dgm:chPref val="1"/>
        </dgm:presLayoutVars>
      </dgm:prSet>
      <dgm:spPr/>
    </dgm:pt>
    <dgm:pt modelId="{C7F89FF2-6A28-48E2-844F-376CCAC17390}" type="pres">
      <dgm:prSet presAssocID="{CCE2DBE2-43F8-4F79-9BD3-2CD59418414E}" presName="sibTrans" presStyleCnt="0"/>
      <dgm:spPr/>
    </dgm:pt>
    <dgm:pt modelId="{75067F73-A898-4923-9077-799A2B8AAACD}" type="pres">
      <dgm:prSet presAssocID="{F7D3BBB7-7959-4CCE-AAF4-F16054261A8D}" presName="compNode" presStyleCnt="0"/>
      <dgm:spPr/>
    </dgm:pt>
    <dgm:pt modelId="{A28ED163-ED62-4963-B558-5C82D4E7E2C4}" type="pres">
      <dgm:prSet presAssocID="{F7D3BBB7-7959-4CCE-AAF4-F16054261A8D}" presName="iconBgRect" presStyleLbl="bgShp" presStyleIdx="1" presStyleCnt="3"/>
      <dgm:spPr/>
    </dgm:pt>
    <dgm:pt modelId="{FB5EC2EF-2E68-47CC-87C3-484712C60885}" type="pres">
      <dgm:prSet presAssocID="{F7D3BBB7-7959-4CCE-AAF4-F16054261A8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tective"/>
        </a:ext>
      </dgm:extLst>
    </dgm:pt>
    <dgm:pt modelId="{D5888CC2-8051-4D4A-9973-D707450267BA}" type="pres">
      <dgm:prSet presAssocID="{F7D3BBB7-7959-4CCE-AAF4-F16054261A8D}" presName="spaceRect" presStyleCnt="0"/>
      <dgm:spPr/>
    </dgm:pt>
    <dgm:pt modelId="{8D7EF3CE-B477-4155-ABDF-5635414A23F6}" type="pres">
      <dgm:prSet presAssocID="{F7D3BBB7-7959-4CCE-AAF4-F16054261A8D}" presName="textRect" presStyleLbl="revTx" presStyleIdx="1" presStyleCnt="3">
        <dgm:presLayoutVars>
          <dgm:chMax val="1"/>
          <dgm:chPref val="1"/>
        </dgm:presLayoutVars>
      </dgm:prSet>
      <dgm:spPr/>
    </dgm:pt>
    <dgm:pt modelId="{63E80333-E6B4-44D9-9693-2C8C68B9D77C}" type="pres">
      <dgm:prSet presAssocID="{11CA56C6-BA68-42E2-B82B-B7C13FE900D2}" presName="sibTrans" presStyleCnt="0"/>
      <dgm:spPr/>
    </dgm:pt>
    <dgm:pt modelId="{A0F01F28-AAF6-4F0B-B32C-6252BA6F8A5D}" type="pres">
      <dgm:prSet presAssocID="{941E4AA7-AD4A-4CE6-8805-AA3C2D897C2E}" presName="compNode" presStyleCnt="0"/>
      <dgm:spPr/>
    </dgm:pt>
    <dgm:pt modelId="{C7138E09-62C4-4F20-8336-FB2DCD3E498B}" type="pres">
      <dgm:prSet presAssocID="{941E4AA7-AD4A-4CE6-8805-AA3C2D897C2E}" presName="iconBgRect" presStyleLbl="bgShp" presStyleIdx="2" presStyleCnt="3"/>
      <dgm:spPr/>
    </dgm:pt>
    <dgm:pt modelId="{8E6B3B57-298A-452B-92CC-C4575DB9AF91}" type="pres">
      <dgm:prSet presAssocID="{941E4AA7-AD4A-4CE6-8805-AA3C2D897C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49ABC762-4C3A-492F-B6D4-32224ED6C4EF}" type="pres">
      <dgm:prSet presAssocID="{941E4AA7-AD4A-4CE6-8805-AA3C2D897C2E}" presName="spaceRect" presStyleCnt="0"/>
      <dgm:spPr/>
    </dgm:pt>
    <dgm:pt modelId="{42A12935-AEF0-4451-B6DF-7C8C1E23E527}" type="pres">
      <dgm:prSet presAssocID="{941E4AA7-AD4A-4CE6-8805-AA3C2D897C2E}" presName="textRect" presStyleLbl="revTx" presStyleIdx="2" presStyleCnt="3">
        <dgm:presLayoutVars>
          <dgm:chMax val="1"/>
          <dgm:chPref val="1"/>
        </dgm:presLayoutVars>
      </dgm:prSet>
      <dgm:spPr/>
    </dgm:pt>
  </dgm:ptLst>
  <dgm:cxnLst>
    <dgm:cxn modelId="{8ACD6E10-2940-460F-AD14-3648BE9E4A75}" type="presOf" srcId="{941E4AA7-AD4A-4CE6-8805-AA3C2D897C2E}" destId="{42A12935-AEF0-4451-B6DF-7C8C1E23E527}" srcOrd="0" destOrd="0" presId="urn:microsoft.com/office/officeart/2018/5/layout/IconCircleLabelList"/>
    <dgm:cxn modelId="{92F98B67-603E-4DC4-8D4D-A97A922A3A6E}" srcId="{0BFCD861-ADBA-46BF-9FE1-327C75704CBA}" destId="{F7D3BBB7-7959-4CCE-AAF4-F16054261A8D}" srcOrd="1" destOrd="0" parTransId="{3CB46DA9-60E8-4709-AD1A-8467E80B6217}" sibTransId="{11CA56C6-BA68-42E2-B82B-B7C13FE900D2}"/>
    <dgm:cxn modelId="{241F228B-FE24-4439-909D-DC953E7C8796}" srcId="{0BFCD861-ADBA-46BF-9FE1-327C75704CBA}" destId="{941E4AA7-AD4A-4CE6-8805-AA3C2D897C2E}" srcOrd="2" destOrd="0" parTransId="{A42F2250-9601-48AB-B2FC-4832CDDCA94B}" sibTransId="{FF39885D-0B6A-45E1-8431-04EF32524D53}"/>
    <dgm:cxn modelId="{607104BC-C229-460C-BE32-FA6AD0C2C0AD}" type="presOf" srcId="{F7D3BBB7-7959-4CCE-AAF4-F16054261A8D}" destId="{8D7EF3CE-B477-4155-ABDF-5635414A23F6}" srcOrd="0" destOrd="0" presId="urn:microsoft.com/office/officeart/2018/5/layout/IconCircleLabelList"/>
    <dgm:cxn modelId="{D21950C9-535F-4636-BFB5-AA063DF96C87}" srcId="{0BFCD861-ADBA-46BF-9FE1-327C75704CBA}" destId="{76DDD764-2235-400B-A374-71BA84450CAD}" srcOrd="0" destOrd="0" parTransId="{1CE405CD-9CCA-4B93-98C5-4D383690DE9F}" sibTransId="{CCE2DBE2-43F8-4F79-9BD3-2CD59418414E}"/>
    <dgm:cxn modelId="{040642DD-4269-40FE-9BB3-80B1F46DF09D}" type="presOf" srcId="{0BFCD861-ADBA-46BF-9FE1-327C75704CBA}" destId="{9191B34B-7B25-4F34-9FC9-8DB4E5AFD82D}" srcOrd="0" destOrd="0" presId="urn:microsoft.com/office/officeart/2018/5/layout/IconCircleLabelList"/>
    <dgm:cxn modelId="{FEA26BF0-554C-42FB-ADEA-A5223B3885DB}" type="presOf" srcId="{76DDD764-2235-400B-A374-71BA84450CAD}" destId="{10777421-BA6C-4E56-9FE8-A138B2D11E05}" srcOrd="0" destOrd="0" presId="urn:microsoft.com/office/officeart/2018/5/layout/IconCircleLabelList"/>
    <dgm:cxn modelId="{219096A2-2E61-46E6-BE1E-E285F82D1A01}" type="presParOf" srcId="{9191B34B-7B25-4F34-9FC9-8DB4E5AFD82D}" destId="{016451B2-2787-4448-B816-F57A6C129F19}" srcOrd="0" destOrd="0" presId="urn:microsoft.com/office/officeart/2018/5/layout/IconCircleLabelList"/>
    <dgm:cxn modelId="{0E12225B-B684-41EE-891F-F2131E95ACC3}" type="presParOf" srcId="{016451B2-2787-4448-B816-F57A6C129F19}" destId="{41E6F57E-0B74-43A5-8606-E22541B218E0}" srcOrd="0" destOrd="0" presId="urn:microsoft.com/office/officeart/2018/5/layout/IconCircleLabelList"/>
    <dgm:cxn modelId="{F1806A83-9602-4C1B-B4D6-1A315738D09B}" type="presParOf" srcId="{016451B2-2787-4448-B816-F57A6C129F19}" destId="{C533E237-D502-426E-958E-773E3F0F72FD}" srcOrd="1" destOrd="0" presId="urn:microsoft.com/office/officeart/2018/5/layout/IconCircleLabelList"/>
    <dgm:cxn modelId="{CF355CBA-B603-41DF-9FC0-16A8C6607E10}" type="presParOf" srcId="{016451B2-2787-4448-B816-F57A6C129F19}" destId="{F22F7FD0-D7BD-4A69-A3CB-0C3350556783}" srcOrd="2" destOrd="0" presId="urn:microsoft.com/office/officeart/2018/5/layout/IconCircleLabelList"/>
    <dgm:cxn modelId="{55B04601-D52E-420F-B167-6875A4975227}" type="presParOf" srcId="{016451B2-2787-4448-B816-F57A6C129F19}" destId="{10777421-BA6C-4E56-9FE8-A138B2D11E05}" srcOrd="3" destOrd="0" presId="urn:microsoft.com/office/officeart/2018/5/layout/IconCircleLabelList"/>
    <dgm:cxn modelId="{23639F1B-55E5-4344-AA0E-9D321901F3ED}" type="presParOf" srcId="{9191B34B-7B25-4F34-9FC9-8DB4E5AFD82D}" destId="{C7F89FF2-6A28-48E2-844F-376CCAC17390}" srcOrd="1" destOrd="0" presId="urn:microsoft.com/office/officeart/2018/5/layout/IconCircleLabelList"/>
    <dgm:cxn modelId="{F9B1695E-4D4F-4C23-85B2-5B2E5EF28D38}" type="presParOf" srcId="{9191B34B-7B25-4F34-9FC9-8DB4E5AFD82D}" destId="{75067F73-A898-4923-9077-799A2B8AAACD}" srcOrd="2" destOrd="0" presId="urn:microsoft.com/office/officeart/2018/5/layout/IconCircleLabelList"/>
    <dgm:cxn modelId="{073F71C1-A596-4E89-A973-540462C8F907}" type="presParOf" srcId="{75067F73-A898-4923-9077-799A2B8AAACD}" destId="{A28ED163-ED62-4963-B558-5C82D4E7E2C4}" srcOrd="0" destOrd="0" presId="urn:microsoft.com/office/officeart/2018/5/layout/IconCircleLabelList"/>
    <dgm:cxn modelId="{C3D80BAE-10AE-44CD-BDD4-DEACC8A964DB}" type="presParOf" srcId="{75067F73-A898-4923-9077-799A2B8AAACD}" destId="{FB5EC2EF-2E68-47CC-87C3-484712C60885}" srcOrd="1" destOrd="0" presId="urn:microsoft.com/office/officeart/2018/5/layout/IconCircleLabelList"/>
    <dgm:cxn modelId="{70F53711-73DA-4364-BC67-B537B49FC652}" type="presParOf" srcId="{75067F73-A898-4923-9077-799A2B8AAACD}" destId="{D5888CC2-8051-4D4A-9973-D707450267BA}" srcOrd="2" destOrd="0" presId="urn:microsoft.com/office/officeart/2018/5/layout/IconCircleLabelList"/>
    <dgm:cxn modelId="{FA4A17D4-10D2-48E9-B312-39F6940DB930}" type="presParOf" srcId="{75067F73-A898-4923-9077-799A2B8AAACD}" destId="{8D7EF3CE-B477-4155-ABDF-5635414A23F6}" srcOrd="3" destOrd="0" presId="urn:microsoft.com/office/officeart/2018/5/layout/IconCircleLabelList"/>
    <dgm:cxn modelId="{E2FA9F23-2237-4D80-BC66-EA471FA6AE87}" type="presParOf" srcId="{9191B34B-7B25-4F34-9FC9-8DB4E5AFD82D}" destId="{63E80333-E6B4-44D9-9693-2C8C68B9D77C}" srcOrd="3" destOrd="0" presId="urn:microsoft.com/office/officeart/2018/5/layout/IconCircleLabelList"/>
    <dgm:cxn modelId="{7206FEA4-CED1-4187-83BF-F313E2E7E069}" type="presParOf" srcId="{9191B34B-7B25-4F34-9FC9-8DB4E5AFD82D}" destId="{A0F01F28-AAF6-4F0B-B32C-6252BA6F8A5D}" srcOrd="4" destOrd="0" presId="urn:microsoft.com/office/officeart/2018/5/layout/IconCircleLabelList"/>
    <dgm:cxn modelId="{B2577D8E-364A-4C33-9EDC-A18AEE225BC3}" type="presParOf" srcId="{A0F01F28-AAF6-4F0B-B32C-6252BA6F8A5D}" destId="{C7138E09-62C4-4F20-8336-FB2DCD3E498B}" srcOrd="0" destOrd="0" presId="urn:microsoft.com/office/officeart/2018/5/layout/IconCircleLabelList"/>
    <dgm:cxn modelId="{AA113B1E-47D7-455B-89D9-17B963464268}" type="presParOf" srcId="{A0F01F28-AAF6-4F0B-B32C-6252BA6F8A5D}" destId="{8E6B3B57-298A-452B-92CC-C4575DB9AF91}" srcOrd="1" destOrd="0" presId="urn:microsoft.com/office/officeart/2018/5/layout/IconCircleLabelList"/>
    <dgm:cxn modelId="{D361C770-D408-4E41-9C1D-D6F1BBDD6E43}" type="presParOf" srcId="{A0F01F28-AAF6-4F0B-B32C-6252BA6F8A5D}" destId="{49ABC762-4C3A-492F-B6D4-32224ED6C4EF}" srcOrd="2" destOrd="0" presId="urn:microsoft.com/office/officeart/2018/5/layout/IconCircleLabelList"/>
    <dgm:cxn modelId="{3B2A367E-69E3-4BFB-80AB-7E4EE610DF36}" type="presParOf" srcId="{A0F01F28-AAF6-4F0B-B32C-6252BA6F8A5D}" destId="{42A12935-AEF0-4451-B6DF-7C8C1E23E52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3D796B-8C74-4A15-9C53-4D9637B11EA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4B882E7-6A17-4976-881E-4F6CC10083AD}">
      <dgm:prSet/>
      <dgm:spPr/>
      <dgm:t>
        <a:bodyPr/>
        <a:lstStyle/>
        <a:p>
          <a:r>
            <a:rPr lang="en-US"/>
            <a:t>Think about your current access to technology, how many laptops, desktops, tablets and mobile devices do you own?</a:t>
          </a:r>
        </a:p>
      </dgm:t>
    </dgm:pt>
    <dgm:pt modelId="{C4232ED3-435F-4A43-8585-FE18358E9775}" type="parTrans" cxnId="{0656C1BF-D983-40F5-9CD7-90AD29FE04BC}">
      <dgm:prSet/>
      <dgm:spPr/>
      <dgm:t>
        <a:bodyPr/>
        <a:lstStyle/>
        <a:p>
          <a:endParaRPr lang="en-US"/>
        </a:p>
      </dgm:t>
    </dgm:pt>
    <dgm:pt modelId="{15A4DA68-21B9-4E37-9C8C-D6015EC78012}" type="sibTrans" cxnId="{0656C1BF-D983-40F5-9CD7-90AD29FE04BC}">
      <dgm:prSet/>
      <dgm:spPr/>
      <dgm:t>
        <a:bodyPr/>
        <a:lstStyle/>
        <a:p>
          <a:endParaRPr lang="en-US"/>
        </a:p>
      </dgm:t>
    </dgm:pt>
    <dgm:pt modelId="{C0FABB8B-9984-4358-8B38-AA3F984C13A9}">
      <dgm:prSet/>
      <dgm:spPr/>
      <dgm:t>
        <a:bodyPr/>
        <a:lstStyle/>
        <a:p>
          <a:r>
            <a:rPr lang="en-US"/>
            <a:t>How much time do you spend online?</a:t>
          </a:r>
        </a:p>
      </dgm:t>
    </dgm:pt>
    <dgm:pt modelId="{36763D12-071D-4D8E-B99B-B7CC6B56C194}" type="parTrans" cxnId="{C8BBF7B8-8232-4CCE-9ABA-974CDDA6281E}">
      <dgm:prSet/>
      <dgm:spPr/>
      <dgm:t>
        <a:bodyPr/>
        <a:lstStyle/>
        <a:p>
          <a:endParaRPr lang="en-US"/>
        </a:p>
      </dgm:t>
    </dgm:pt>
    <dgm:pt modelId="{7DB665E7-1E57-44F4-9D74-AC2B416E6E22}" type="sibTrans" cxnId="{C8BBF7B8-8232-4CCE-9ABA-974CDDA6281E}">
      <dgm:prSet/>
      <dgm:spPr/>
      <dgm:t>
        <a:bodyPr/>
        <a:lstStyle/>
        <a:p>
          <a:endParaRPr lang="en-US"/>
        </a:p>
      </dgm:t>
    </dgm:pt>
    <dgm:pt modelId="{DA0CCFC1-6282-49C6-8CB8-881B0FD2E7F9}">
      <dgm:prSet/>
      <dgm:spPr/>
      <dgm:t>
        <a:bodyPr/>
        <a:lstStyle/>
        <a:p>
          <a:r>
            <a:rPr lang="en-US"/>
            <a:t>How would you compare your use of technology to that of other group members?</a:t>
          </a:r>
        </a:p>
      </dgm:t>
    </dgm:pt>
    <dgm:pt modelId="{9558788F-75F7-46FB-9494-CF9D723625B8}" type="parTrans" cxnId="{C34740A6-D194-4633-9DEB-134EDD320891}">
      <dgm:prSet/>
      <dgm:spPr/>
      <dgm:t>
        <a:bodyPr/>
        <a:lstStyle/>
        <a:p>
          <a:endParaRPr lang="en-US"/>
        </a:p>
      </dgm:t>
    </dgm:pt>
    <dgm:pt modelId="{4B96AD37-34FD-4257-A8CF-8A82787A0A89}" type="sibTrans" cxnId="{C34740A6-D194-4633-9DEB-134EDD320891}">
      <dgm:prSet/>
      <dgm:spPr/>
      <dgm:t>
        <a:bodyPr/>
        <a:lstStyle/>
        <a:p>
          <a:endParaRPr lang="en-US"/>
        </a:p>
      </dgm:t>
    </dgm:pt>
    <dgm:pt modelId="{CE3D4538-AC92-4910-A436-84DDB6A8E607}" type="pres">
      <dgm:prSet presAssocID="{0C3D796B-8C74-4A15-9C53-4D9637B11EAB}" presName="diagram" presStyleCnt="0">
        <dgm:presLayoutVars>
          <dgm:dir/>
          <dgm:resizeHandles val="exact"/>
        </dgm:presLayoutVars>
      </dgm:prSet>
      <dgm:spPr/>
    </dgm:pt>
    <dgm:pt modelId="{C9A5796C-0505-4F58-B9DC-9FED3130E94C}" type="pres">
      <dgm:prSet presAssocID="{B4B882E7-6A17-4976-881E-4F6CC10083AD}" presName="node" presStyleLbl="node1" presStyleIdx="0" presStyleCnt="3">
        <dgm:presLayoutVars>
          <dgm:bulletEnabled val="1"/>
        </dgm:presLayoutVars>
      </dgm:prSet>
      <dgm:spPr/>
    </dgm:pt>
    <dgm:pt modelId="{F0F15DC0-B70E-4C69-BE07-85295D96CF5B}" type="pres">
      <dgm:prSet presAssocID="{15A4DA68-21B9-4E37-9C8C-D6015EC78012}" presName="sibTrans" presStyleCnt="0"/>
      <dgm:spPr/>
    </dgm:pt>
    <dgm:pt modelId="{C67ECCA3-56F3-4716-A3A1-C67F3EF643FF}" type="pres">
      <dgm:prSet presAssocID="{C0FABB8B-9984-4358-8B38-AA3F984C13A9}" presName="node" presStyleLbl="node1" presStyleIdx="1" presStyleCnt="3">
        <dgm:presLayoutVars>
          <dgm:bulletEnabled val="1"/>
        </dgm:presLayoutVars>
      </dgm:prSet>
      <dgm:spPr/>
    </dgm:pt>
    <dgm:pt modelId="{10D1571D-054F-4286-9DAA-763317B670F3}" type="pres">
      <dgm:prSet presAssocID="{7DB665E7-1E57-44F4-9D74-AC2B416E6E22}" presName="sibTrans" presStyleCnt="0"/>
      <dgm:spPr/>
    </dgm:pt>
    <dgm:pt modelId="{0BB6FAA3-E9D3-4CC5-BB13-81F63AB779F3}" type="pres">
      <dgm:prSet presAssocID="{DA0CCFC1-6282-49C6-8CB8-881B0FD2E7F9}" presName="node" presStyleLbl="node1" presStyleIdx="2" presStyleCnt="3">
        <dgm:presLayoutVars>
          <dgm:bulletEnabled val="1"/>
        </dgm:presLayoutVars>
      </dgm:prSet>
      <dgm:spPr/>
    </dgm:pt>
  </dgm:ptLst>
  <dgm:cxnLst>
    <dgm:cxn modelId="{CF0E670E-BF2E-4544-A450-D49BAE5E4088}" type="presOf" srcId="{DA0CCFC1-6282-49C6-8CB8-881B0FD2E7F9}" destId="{0BB6FAA3-E9D3-4CC5-BB13-81F63AB779F3}" srcOrd="0" destOrd="0" presId="urn:microsoft.com/office/officeart/2005/8/layout/default"/>
    <dgm:cxn modelId="{A95DAC82-F0B1-4412-8BC6-94F8377A0D61}" type="presOf" srcId="{B4B882E7-6A17-4976-881E-4F6CC10083AD}" destId="{C9A5796C-0505-4F58-B9DC-9FED3130E94C}" srcOrd="0" destOrd="0" presId="urn:microsoft.com/office/officeart/2005/8/layout/default"/>
    <dgm:cxn modelId="{431BF48F-5095-46FE-8544-6FA8DB090A65}" type="presOf" srcId="{0C3D796B-8C74-4A15-9C53-4D9637B11EAB}" destId="{CE3D4538-AC92-4910-A436-84DDB6A8E607}" srcOrd="0" destOrd="0" presId="urn:microsoft.com/office/officeart/2005/8/layout/default"/>
    <dgm:cxn modelId="{C34740A6-D194-4633-9DEB-134EDD320891}" srcId="{0C3D796B-8C74-4A15-9C53-4D9637B11EAB}" destId="{DA0CCFC1-6282-49C6-8CB8-881B0FD2E7F9}" srcOrd="2" destOrd="0" parTransId="{9558788F-75F7-46FB-9494-CF9D723625B8}" sibTransId="{4B96AD37-34FD-4257-A8CF-8A82787A0A89}"/>
    <dgm:cxn modelId="{C8BBF7B8-8232-4CCE-9ABA-974CDDA6281E}" srcId="{0C3D796B-8C74-4A15-9C53-4D9637B11EAB}" destId="{C0FABB8B-9984-4358-8B38-AA3F984C13A9}" srcOrd="1" destOrd="0" parTransId="{36763D12-071D-4D8E-B99B-B7CC6B56C194}" sibTransId="{7DB665E7-1E57-44F4-9D74-AC2B416E6E22}"/>
    <dgm:cxn modelId="{0656C1BF-D983-40F5-9CD7-90AD29FE04BC}" srcId="{0C3D796B-8C74-4A15-9C53-4D9637B11EAB}" destId="{B4B882E7-6A17-4976-881E-4F6CC10083AD}" srcOrd="0" destOrd="0" parTransId="{C4232ED3-435F-4A43-8585-FE18358E9775}" sibTransId="{15A4DA68-21B9-4E37-9C8C-D6015EC78012}"/>
    <dgm:cxn modelId="{43D67DF6-319F-40E2-9E7C-C60B2EED73A8}" type="presOf" srcId="{C0FABB8B-9984-4358-8B38-AA3F984C13A9}" destId="{C67ECCA3-56F3-4716-A3A1-C67F3EF643FF}" srcOrd="0" destOrd="0" presId="urn:microsoft.com/office/officeart/2005/8/layout/default"/>
    <dgm:cxn modelId="{2CC8F97D-171E-49F1-847C-2AB0D183CF29}" type="presParOf" srcId="{CE3D4538-AC92-4910-A436-84DDB6A8E607}" destId="{C9A5796C-0505-4F58-B9DC-9FED3130E94C}" srcOrd="0" destOrd="0" presId="urn:microsoft.com/office/officeart/2005/8/layout/default"/>
    <dgm:cxn modelId="{340D20EB-C799-44FF-98DD-82A7DC223ABE}" type="presParOf" srcId="{CE3D4538-AC92-4910-A436-84DDB6A8E607}" destId="{F0F15DC0-B70E-4C69-BE07-85295D96CF5B}" srcOrd="1" destOrd="0" presId="urn:microsoft.com/office/officeart/2005/8/layout/default"/>
    <dgm:cxn modelId="{2A07A57D-1656-424E-AD94-53C387C2C7C3}" type="presParOf" srcId="{CE3D4538-AC92-4910-A436-84DDB6A8E607}" destId="{C67ECCA3-56F3-4716-A3A1-C67F3EF643FF}" srcOrd="2" destOrd="0" presId="urn:microsoft.com/office/officeart/2005/8/layout/default"/>
    <dgm:cxn modelId="{86F0131B-3D6F-4C31-8BB5-C646D4AF9C1F}" type="presParOf" srcId="{CE3D4538-AC92-4910-A436-84DDB6A8E607}" destId="{10D1571D-054F-4286-9DAA-763317B670F3}" srcOrd="3" destOrd="0" presId="urn:microsoft.com/office/officeart/2005/8/layout/default"/>
    <dgm:cxn modelId="{6156DF0C-83E0-48F8-A52E-33A3578977B9}" type="presParOf" srcId="{CE3D4538-AC92-4910-A436-84DDB6A8E607}" destId="{0BB6FAA3-E9D3-4CC5-BB13-81F63AB779F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0845F8-DE7B-43B2-BB2E-503B0FAC923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B53D0EA-1F43-400E-93EF-9EF4ACAA4E65}">
      <dgm:prSet/>
      <dgm:spPr/>
      <dgm:t>
        <a:bodyPr/>
        <a:lstStyle/>
        <a:p>
          <a:r>
            <a:rPr lang="en-US"/>
            <a:t>How do you share information with the world on online environments. Do you cautiously share information via face-book or other social networks?</a:t>
          </a:r>
        </a:p>
      </dgm:t>
    </dgm:pt>
    <dgm:pt modelId="{7FB0090B-78D9-40C8-9D2F-B6EF14E50B23}" type="parTrans" cxnId="{A24F99E3-0057-4E02-B724-4CB0F3EF52C0}">
      <dgm:prSet/>
      <dgm:spPr/>
      <dgm:t>
        <a:bodyPr/>
        <a:lstStyle/>
        <a:p>
          <a:endParaRPr lang="en-US"/>
        </a:p>
      </dgm:t>
    </dgm:pt>
    <dgm:pt modelId="{620313AE-7D35-42DC-BF7F-EDC3EA4CF0DD}" type="sibTrans" cxnId="{A24F99E3-0057-4E02-B724-4CB0F3EF52C0}">
      <dgm:prSet/>
      <dgm:spPr/>
      <dgm:t>
        <a:bodyPr/>
        <a:lstStyle/>
        <a:p>
          <a:endParaRPr lang="en-US"/>
        </a:p>
      </dgm:t>
    </dgm:pt>
    <dgm:pt modelId="{A7FC4A5B-BC68-4D1A-A225-925BB1EBFF78}">
      <dgm:prSet/>
      <dgm:spPr/>
      <dgm:t>
        <a:bodyPr/>
        <a:lstStyle/>
        <a:p>
          <a:r>
            <a:rPr lang="en-US"/>
            <a:t>Do you use the same credit card for all online purchases?</a:t>
          </a:r>
        </a:p>
      </dgm:t>
    </dgm:pt>
    <dgm:pt modelId="{2C66542E-8C3B-4253-A1F0-712DC411E600}" type="parTrans" cxnId="{0E8F1A5B-9073-439F-A532-AF3C619B9B75}">
      <dgm:prSet/>
      <dgm:spPr/>
      <dgm:t>
        <a:bodyPr/>
        <a:lstStyle/>
        <a:p>
          <a:endParaRPr lang="en-US"/>
        </a:p>
      </dgm:t>
    </dgm:pt>
    <dgm:pt modelId="{628B6E52-A894-4942-98B2-7739EEC464DC}" type="sibTrans" cxnId="{0E8F1A5B-9073-439F-A532-AF3C619B9B75}">
      <dgm:prSet/>
      <dgm:spPr/>
      <dgm:t>
        <a:bodyPr/>
        <a:lstStyle/>
        <a:p>
          <a:endParaRPr lang="en-US"/>
        </a:p>
      </dgm:t>
    </dgm:pt>
    <dgm:pt modelId="{74DFD080-8079-4B52-8ACC-339202BFC68A}">
      <dgm:prSet/>
      <dgm:spPr/>
      <dgm:t>
        <a:bodyPr/>
        <a:lstStyle/>
        <a:p>
          <a:r>
            <a:rPr lang="en-US"/>
            <a:t>How often do you pirate music and media?</a:t>
          </a:r>
        </a:p>
      </dgm:t>
    </dgm:pt>
    <dgm:pt modelId="{61E26B28-B2C9-4502-B30A-E74D1E010772}" type="parTrans" cxnId="{C9D22B5C-10C0-47EE-BB81-CBAE70884DC0}">
      <dgm:prSet/>
      <dgm:spPr/>
      <dgm:t>
        <a:bodyPr/>
        <a:lstStyle/>
        <a:p>
          <a:endParaRPr lang="en-US"/>
        </a:p>
      </dgm:t>
    </dgm:pt>
    <dgm:pt modelId="{CDECFE1D-9D7C-43CC-BC42-EE80CA9D3589}" type="sibTrans" cxnId="{C9D22B5C-10C0-47EE-BB81-CBAE70884DC0}">
      <dgm:prSet/>
      <dgm:spPr/>
      <dgm:t>
        <a:bodyPr/>
        <a:lstStyle/>
        <a:p>
          <a:endParaRPr lang="en-US"/>
        </a:p>
      </dgm:t>
    </dgm:pt>
    <dgm:pt modelId="{9072E69B-3AF9-48CB-94D0-7ACB4ADF9C9B}" type="pres">
      <dgm:prSet presAssocID="{460845F8-DE7B-43B2-BB2E-503B0FAC9230}" presName="linear" presStyleCnt="0">
        <dgm:presLayoutVars>
          <dgm:animLvl val="lvl"/>
          <dgm:resizeHandles val="exact"/>
        </dgm:presLayoutVars>
      </dgm:prSet>
      <dgm:spPr/>
    </dgm:pt>
    <dgm:pt modelId="{368509B8-08D0-4855-ACBF-7161E8EF8FF4}" type="pres">
      <dgm:prSet presAssocID="{FB53D0EA-1F43-400E-93EF-9EF4ACAA4E65}" presName="parentText" presStyleLbl="node1" presStyleIdx="0" presStyleCnt="3">
        <dgm:presLayoutVars>
          <dgm:chMax val="0"/>
          <dgm:bulletEnabled val="1"/>
        </dgm:presLayoutVars>
      </dgm:prSet>
      <dgm:spPr/>
    </dgm:pt>
    <dgm:pt modelId="{6922397D-1331-460A-90F0-2C87130F6B4F}" type="pres">
      <dgm:prSet presAssocID="{620313AE-7D35-42DC-BF7F-EDC3EA4CF0DD}" presName="spacer" presStyleCnt="0"/>
      <dgm:spPr/>
    </dgm:pt>
    <dgm:pt modelId="{8475E50B-673A-488E-82A4-8CA06701A295}" type="pres">
      <dgm:prSet presAssocID="{A7FC4A5B-BC68-4D1A-A225-925BB1EBFF78}" presName="parentText" presStyleLbl="node1" presStyleIdx="1" presStyleCnt="3">
        <dgm:presLayoutVars>
          <dgm:chMax val="0"/>
          <dgm:bulletEnabled val="1"/>
        </dgm:presLayoutVars>
      </dgm:prSet>
      <dgm:spPr/>
    </dgm:pt>
    <dgm:pt modelId="{33EE5D85-3C3A-4942-AC81-9F0478590D39}" type="pres">
      <dgm:prSet presAssocID="{628B6E52-A894-4942-98B2-7739EEC464DC}" presName="spacer" presStyleCnt="0"/>
      <dgm:spPr/>
    </dgm:pt>
    <dgm:pt modelId="{5E82544B-9AD8-4F34-892A-E602527149CE}" type="pres">
      <dgm:prSet presAssocID="{74DFD080-8079-4B52-8ACC-339202BFC68A}" presName="parentText" presStyleLbl="node1" presStyleIdx="2" presStyleCnt="3">
        <dgm:presLayoutVars>
          <dgm:chMax val="0"/>
          <dgm:bulletEnabled val="1"/>
        </dgm:presLayoutVars>
      </dgm:prSet>
      <dgm:spPr/>
    </dgm:pt>
  </dgm:ptLst>
  <dgm:cxnLst>
    <dgm:cxn modelId="{A5D48120-30DD-4536-9AD4-8C53E077FF97}" type="presOf" srcId="{74DFD080-8079-4B52-8ACC-339202BFC68A}" destId="{5E82544B-9AD8-4F34-892A-E602527149CE}" srcOrd="0" destOrd="0" presId="urn:microsoft.com/office/officeart/2005/8/layout/vList2"/>
    <dgm:cxn modelId="{0E8F1A5B-9073-439F-A532-AF3C619B9B75}" srcId="{460845F8-DE7B-43B2-BB2E-503B0FAC9230}" destId="{A7FC4A5B-BC68-4D1A-A225-925BB1EBFF78}" srcOrd="1" destOrd="0" parTransId="{2C66542E-8C3B-4253-A1F0-712DC411E600}" sibTransId="{628B6E52-A894-4942-98B2-7739EEC464DC}"/>
    <dgm:cxn modelId="{C9D22B5C-10C0-47EE-BB81-CBAE70884DC0}" srcId="{460845F8-DE7B-43B2-BB2E-503B0FAC9230}" destId="{74DFD080-8079-4B52-8ACC-339202BFC68A}" srcOrd="2" destOrd="0" parTransId="{61E26B28-B2C9-4502-B30A-E74D1E010772}" sibTransId="{CDECFE1D-9D7C-43CC-BC42-EE80CA9D3589}"/>
    <dgm:cxn modelId="{30156B4D-FB16-4FC0-ACEC-A1AFB95343EF}" type="presOf" srcId="{A7FC4A5B-BC68-4D1A-A225-925BB1EBFF78}" destId="{8475E50B-673A-488E-82A4-8CA06701A295}" srcOrd="0" destOrd="0" presId="urn:microsoft.com/office/officeart/2005/8/layout/vList2"/>
    <dgm:cxn modelId="{B4374A77-6803-45F2-85DC-1739FC201166}" type="presOf" srcId="{FB53D0EA-1F43-400E-93EF-9EF4ACAA4E65}" destId="{368509B8-08D0-4855-ACBF-7161E8EF8FF4}" srcOrd="0" destOrd="0" presId="urn:microsoft.com/office/officeart/2005/8/layout/vList2"/>
    <dgm:cxn modelId="{A24F99E3-0057-4E02-B724-4CB0F3EF52C0}" srcId="{460845F8-DE7B-43B2-BB2E-503B0FAC9230}" destId="{FB53D0EA-1F43-400E-93EF-9EF4ACAA4E65}" srcOrd="0" destOrd="0" parTransId="{7FB0090B-78D9-40C8-9D2F-B6EF14E50B23}" sibTransId="{620313AE-7D35-42DC-BF7F-EDC3EA4CF0DD}"/>
    <dgm:cxn modelId="{D4D33CF0-C273-472C-A278-71111735CD94}" type="presOf" srcId="{460845F8-DE7B-43B2-BB2E-503B0FAC9230}" destId="{9072E69B-3AF9-48CB-94D0-7ACB4ADF9C9B}" srcOrd="0" destOrd="0" presId="urn:microsoft.com/office/officeart/2005/8/layout/vList2"/>
    <dgm:cxn modelId="{BE07FB7A-1A0C-4598-9E01-4C3EC148A61A}" type="presParOf" srcId="{9072E69B-3AF9-48CB-94D0-7ACB4ADF9C9B}" destId="{368509B8-08D0-4855-ACBF-7161E8EF8FF4}" srcOrd="0" destOrd="0" presId="urn:microsoft.com/office/officeart/2005/8/layout/vList2"/>
    <dgm:cxn modelId="{50BFA6BF-5FA1-402B-BD58-ACB0541CA7DF}" type="presParOf" srcId="{9072E69B-3AF9-48CB-94D0-7ACB4ADF9C9B}" destId="{6922397D-1331-460A-90F0-2C87130F6B4F}" srcOrd="1" destOrd="0" presId="urn:microsoft.com/office/officeart/2005/8/layout/vList2"/>
    <dgm:cxn modelId="{3A422FDC-67C8-4024-9E1F-CB8D5F98CBBA}" type="presParOf" srcId="{9072E69B-3AF9-48CB-94D0-7ACB4ADF9C9B}" destId="{8475E50B-673A-488E-82A4-8CA06701A295}" srcOrd="2" destOrd="0" presId="urn:microsoft.com/office/officeart/2005/8/layout/vList2"/>
    <dgm:cxn modelId="{2F4DA468-7867-4082-BC94-0E8E59FD7E57}" type="presParOf" srcId="{9072E69B-3AF9-48CB-94D0-7ACB4ADF9C9B}" destId="{33EE5D85-3C3A-4942-AC81-9F0478590D39}" srcOrd="3" destOrd="0" presId="urn:microsoft.com/office/officeart/2005/8/layout/vList2"/>
    <dgm:cxn modelId="{0CEC4051-2FE9-41EE-87CD-7C6DC0A5AFFC}" type="presParOf" srcId="{9072E69B-3AF9-48CB-94D0-7ACB4ADF9C9B}" destId="{5E82544B-9AD8-4F34-892A-E602527149C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A94F73-0057-4E15-A3F7-A563CEE617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BF246F8-85E0-4462-A2F3-366E686E5478}">
      <dgm:prSet/>
      <dgm:spPr/>
      <dgm:t>
        <a:bodyPr/>
        <a:lstStyle/>
        <a:p>
          <a:r>
            <a:rPr lang="en-US"/>
            <a:t>Do you belong to any subcultures?</a:t>
          </a:r>
        </a:p>
      </dgm:t>
    </dgm:pt>
    <dgm:pt modelId="{842E56A1-15D0-424D-9CA4-BAA1DADC0BA0}" type="parTrans" cxnId="{BCB49219-FA14-47DD-866E-5D8AB46F74BF}">
      <dgm:prSet/>
      <dgm:spPr/>
      <dgm:t>
        <a:bodyPr/>
        <a:lstStyle/>
        <a:p>
          <a:endParaRPr lang="en-US"/>
        </a:p>
      </dgm:t>
    </dgm:pt>
    <dgm:pt modelId="{E0E0F135-F2BE-48EB-B88B-D28549303E0A}" type="sibTrans" cxnId="{BCB49219-FA14-47DD-866E-5D8AB46F74BF}">
      <dgm:prSet/>
      <dgm:spPr/>
      <dgm:t>
        <a:bodyPr/>
        <a:lstStyle/>
        <a:p>
          <a:endParaRPr lang="en-US"/>
        </a:p>
      </dgm:t>
    </dgm:pt>
    <dgm:pt modelId="{7161E57B-AF73-4FBE-8F50-58FB6E266796}">
      <dgm:prSet/>
      <dgm:spPr/>
      <dgm:t>
        <a:bodyPr/>
        <a:lstStyle/>
        <a:p>
          <a:r>
            <a:rPr lang="en-US"/>
            <a:t>What are they and do they affect your activities and attitudes to the World around you?</a:t>
          </a:r>
        </a:p>
      </dgm:t>
    </dgm:pt>
    <dgm:pt modelId="{E45D4D97-10FE-4AD2-986D-8771F773A09F}" type="parTrans" cxnId="{A06261AA-180D-45D3-A523-419FC8174CE2}">
      <dgm:prSet/>
      <dgm:spPr/>
      <dgm:t>
        <a:bodyPr/>
        <a:lstStyle/>
        <a:p>
          <a:endParaRPr lang="en-US"/>
        </a:p>
      </dgm:t>
    </dgm:pt>
    <dgm:pt modelId="{2908C577-E6E8-40C0-859E-E6DC2CF1BBA3}" type="sibTrans" cxnId="{A06261AA-180D-45D3-A523-419FC8174CE2}">
      <dgm:prSet/>
      <dgm:spPr/>
      <dgm:t>
        <a:bodyPr/>
        <a:lstStyle/>
        <a:p>
          <a:endParaRPr lang="en-US"/>
        </a:p>
      </dgm:t>
    </dgm:pt>
    <dgm:pt modelId="{7AE93873-AC67-4DBE-8D2F-B4864A5B02E3}" type="pres">
      <dgm:prSet presAssocID="{0EA94F73-0057-4E15-A3F7-A563CEE617FE}" presName="linear" presStyleCnt="0">
        <dgm:presLayoutVars>
          <dgm:animLvl val="lvl"/>
          <dgm:resizeHandles val="exact"/>
        </dgm:presLayoutVars>
      </dgm:prSet>
      <dgm:spPr/>
    </dgm:pt>
    <dgm:pt modelId="{5149997A-3E3E-4952-B055-4362E057140A}" type="pres">
      <dgm:prSet presAssocID="{6BF246F8-85E0-4462-A2F3-366E686E5478}" presName="parentText" presStyleLbl="node1" presStyleIdx="0" presStyleCnt="2">
        <dgm:presLayoutVars>
          <dgm:chMax val="0"/>
          <dgm:bulletEnabled val="1"/>
        </dgm:presLayoutVars>
      </dgm:prSet>
      <dgm:spPr/>
    </dgm:pt>
    <dgm:pt modelId="{B4C4EAA4-040C-4B6A-B251-334A892C4106}" type="pres">
      <dgm:prSet presAssocID="{E0E0F135-F2BE-48EB-B88B-D28549303E0A}" presName="spacer" presStyleCnt="0"/>
      <dgm:spPr/>
    </dgm:pt>
    <dgm:pt modelId="{ACF34189-8A1F-4CD9-856A-0802B3811E0C}" type="pres">
      <dgm:prSet presAssocID="{7161E57B-AF73-4FBE-8F50-58FB6E266796}" presName="parentText" presStyleLbl="node1" presStyleIdx="1" presStyleCnt="2">
        <dgm:presLayoutVars>
          <dgm:chMax val="0"/>
          <dgm:bulletEnabled val="1"/>
        </dgm:presLayoutVars>
      </dgm:prSet>
      <dgm:spPr/>
    </dgm:pt>
  </dgm:ptLst>
  <dgm:cxnLst>
    <dgm:cxn modelId="{BCB49219-FA14-47DD-866E-5D8AB46F74BF}" srcId="{0EA94F73-0057-4E15-A3F7-A563CEE617FE}" destId="{6BF246F8-85E0-4462-A2F3-366E686E5478}" srcOrd="0" destOrd="0" parTransId="{842E56A1-15D0-424D-9CA4-BAA1DADC0BA0}" sibTransId="{E0E0F135-F2BE-48EB-B88B-D28549303E0A}"/>
    <dgm:cxn modelId="{CF4CFD78-BAAB-4810-9565-5E783F2DBA11}" type="presOf" srcId="{7161E57B-AF73-4FBE-8F50-58FB6E266796}" destId="{ACF34189-8A1F-4CD9-856A-0802B3811E0C}" srcOrd="0" destOrd="0" presId="urn:microsoft.com/office/officeart/2005/8/layout/vList2"/>
    <dgm:cxn modelId="{A06261AA-180D-45D3-A523-419FC8174CE2}" srcId="{0EA94F73-0057-4E15-A3F7-A563CEE617FE}" destId="{7161E57B-AF73-4FBE-8F50-58FB6E266796}" srcOrd="1" destOrd="0" parTransId="{E45D4D97-10FE-4AD2-986D-8771F773A09F}" sibTransId="{2908C577-E6E8-40C0-859E-E6DC2CF1BBA3}"/>
    <dgm:cxn modelId="{B65ABEF2-0C6F-4541-B00B-E6F07A1428E7}" type="presOf" srcId="{0EA94F73-0057-4E15-A3F7-A563CEE617FE}" destId="{7AE93873-AC67-4DBE-8D2F-B4864A5B02E3}" srcOrd="0" destOrd="0" presId="urn:microsoft.com/office/officeart/2005/8/layout/vList2"/>
    <dgm:cxn modelId="{B742D0F2-0AA8-4C92-B113-6AD4DCC54C2F}" type="presOf" srcId="{6BF246F8-85E0-4462-A2F3-366E686E5478}" destId="{5149997A-3E3E-4952-B055-4362E057140A}" srcOrd="0" destOrd="0" presId="urn:microsoft.com/office/officeart/2005/8/layout/vList2"/>
    <dgm:cxn modelId="{7C743247-1D45-4F5B-8725-A9E0708363CF}" type="presParOf" srcId="{7AE93873-AC67-4DBE-8D2F-B4864A5B02E3}" destId="{5149997A-3E3E-4952-B055-4362E057140A}" srcOrd="0" destOrd="0" presId="urn:microsoft.com/office/officeart/2005/8/layout/vList2"/>
    <dgm:cxn modelId="{B84CE468-3A82-409B-A42B-FA7BE957EA58}" type="presParOf" srcId="{7AE93873-AC67-4DBE-8D2F-B4864A5B02E3}" destId="{B4C4EAA4-040C-4B6A-B251-334A892C4106}" srcOrd="1" destOrd="0" presId="urn:microsoft.com/office/officeart/2005/8/layout/vList2"/>
    <dgm:cxn modelId="{9351C241-2CA7-4121-BBCF-3A1FD4B65DF2}" type="presParOf" srcId="{7AE93873-AC67-4DBE-8D2F-B4864A5B02E3}" destId="{ACF34189-8A1F-4CD9-856A-0802B3811E0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1C37C5-89A2-4624-BBD5-37519CB890E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386C9458-64DE-4BE3-B145-C3DA18BBC1A0}">
      <dgm:prSet/>
      <dgm:spPr/>
      <dgm:t>
        <a:bodyPr/>
        <a:lstStyle/>
        <a:p>
          <a:r>
            <a:rPr lang="en-US"/>
            <a:t>How much overlap do you see between 'real – world' crime and cyber-crime?</a:t>
          </a:r>
        </a:p>
      </dgm:t>
    </dgm:pt>
    <dgm:pt modelId="{A9B388A7-D287-4268-8B14-E80C3258D173}" type="parTrans" cxnId="{6984466A-DBC5-4E1E-A69F-D0933B9933C1}">
      <dgm:prSet/>
      <dgm:spPr/>
      <dgm:t>
        <a:bodyPr/>
        <a:lstStyle/>
        <a:p>
          <a:endParaRPr lang="en-US"/>
        </a:p>
      </dgm:t>
    </dgm:pt>
    <dgm:pt modelId="{F059C6F2-3127-42AB-B19A-AA9C51FB7810}" type="sibTrans" cxnId="{6984466A-DBC5-4E1E-A69F-D0933B9933C1}">
      <dgm:prSet/>
      <dgm:spPr/>
      <dgm:t>
        <a:bodyPr/>
        <a:lstStyle/>
        <a:p>
          <a:endParaRPr lang="en-US"/>
        </a:p>
      </dgm:t>
    </dgm:pt>
    <dgm:pt modelId="{BD44DA62-1300-45E1-A06D-4C6D16F7B59C}">
      <dgm:prSet/>
      <dgm:spPr/>
      <dgm:t>
        <a:bodyPr/>
        <a:lstStyle/>
        <a:p>
          <a:r>
            <a:rPr lang="en-US"/>
            <a:t>Should there be specific global offences identifying cyber-crime and deviance or should they just be termed as 'crime' regardless of how or where they occur?</a:t>
          </a:r>
        </a:p>
      </dgm:t>
    </dgm:pt>
    <dgm:pt modelId="{4E7F1106-10CD-48A2-928F-647C6052AEF7}" type="parTrans" cxnId="{12680CF5-1E64-4D6D-811E-5F1963B169F3}">
      <dgm:prSet/>
      <dgm:spPr/>
      <dgm:t>
        <a:bodyPr/>
        <a:lstStyle/>
        <a:p>
          <a:endParaRPr lang="en-US"/>
        </a:p>
      </dgm:t>
    </dgm:pt>
    <dgm:pt modelId="{91651496-5280-4ECD-BF3B-5F1D39B3BD16}" type="sibTrans" cxnId="{12680CF5-1E64-4D6D-811E-5F1963B169F3}">
      <dgm:prSet/>
      <dgm:spPr/>
      <dgm:t>
        <a:bodyPr/>
        <a:lstStyle/>
        <a:p>
          <a:endParaRPr lang="en-US"/>
        </a:p>
      </dgm:t>
    </dgm:pt>
    <dgm:pt modelId="{88A45357-2E63-4DE0-BDDE-171FF99C1956}" type="pres">
      <dgm:prSet presAssocID="{FE1C37C5-89A2-4624-BBD5-37519CB890EE}" presName="diagram" presStyleCnt="0">
        <dgm:presLayoutVars>
          <dgm:dir/>
          <dgm:resizeHandles val="exact"/>
        </dgm:presLayoutVars>
      </dgm:prSet>
      <dgm:spPr/>
    </dgm:pt>
    <dgm:pt modelId="{A5553D65-215F-42C5-B5B9-6E732E375FD9}" type="pres">
      <dgm:prSet presAssocID="{386C9458-64DE-4BE3-B145-C3DA18BBC1A0}" presName="node" presStyleLbl="node1" presStyleIdx="0" presStyleCnt="2">
        <dgm:presLayoutVars>
          <dgm:bulletEnabled val="1"/>
        </dgm:presLayoutVars>
      </dgm:prSet>
      <dgm:spPr/>
    </dgm:pt>
    <dgm:pt modelId="{52330B50-06B2-4338-B928-09DA4027FFE5}" type="pres">
      <dgm:prSet presAssocID="{F059C6F2-3127-42AB-B19A-AA9C51FB7810}" presName="sibTrans" presStyleCnt="0"/>
      <dgm:spPr/>
    </dgm:pt>
    <dgm:pt modelId="{31E0F5C4-AAE8-4786-843D-09866DF1E6E1}" type="pres">
      <dgm:prSet presAssocID="{BD44DA62-1300-45E1-A06D-4C6D16F7B59C}" presName="node" presStyleLbl="node1" presStyleIdx="1" presStyleCnt="2">
        <dgm:presLayoutVars>
          <dgm:bulletEnabled val="1"/>
        </dgm:presLayoutVars>
      </dgm:prSet>
      <dgm:spPr/>
    </dgm:pt>
  </dgm:ptLst>
  <dgm:cxnLst>
    <dgm:cxn modelId="{6984466A-DBC5-4E1E-A69F-D0933B9933C1}" srcId="{FE1C37C5-89A2-4624-BBD5-37519CB890EE}" destId="{386C9458-64DE-4BE3-B145-C3DA18BBC1A0}" srcOrd="0" destOrd="0" parTransId="{A9B388A7-D287-4268-8B14-E80C3258D173}" sibTransId="{F059C6F2-3127-42AB-B19A-AA9C51FB7810}"/>
    <dgm:cxn modelId="{EFDD1D6F-5300-4182-90E4-421A92270D4E}" type="presOf" srcId="{386C9458-64DE-4BE3-B145-C3DA18BBC1A0}" destId="{A5553D65-215F-42C5-B5B9-6E732E375FD9}" srcOrd="0" destOrd="0" presId="urn:microsoft.com/office/officeart/2005/8/layout/default"/>
    <dgm:cxn modelId="{4980A47F-F0F7-42F5-A853-106AFC07A543}" type="presOf" srcId="{BD44DA62-1300-45E1-A06D-4C6D16F7B59C}" destId="{31E0F5C4-AAE8-4786-843D-09866DF1E6E1}" srcOrd="0" destOrd="0" presId="urn:microsoft.com/office/officeart/2005/8/layout/default"/>
    <dgm:cxn modelId="{0114E0E1-9268-43AA-9AA7-F63C5BECFB49}" type="presOf" srcId="{FE1C37C5-89A2-4624-BBD5-37519CB890EE}" destId="{88A45357-2E63-4DE0-BDDE-171FF99C1956}" srcOrd="0" destOrd="0" presId="urn:microsoft.com/office/officeart/2005/8/layout/default"/>
    <dgm:cxn modelId="{12680CF5-1E64-4D6D-811E-5F1963B169F3}" srcId="{FE1C37C5-89A2-4624-BBD5-37519CB890EE}" destId="{BD44DA62-1300-45E1-A06D-4C6D16F7B59C}" srcOrd="1" destOrd="0" parTransId="{4E7F1106-10CD-48A2-928F-647C6052AEF7}" sibTransId="{91651496-5280-4ECD-BF3B-5F1D39B3BD16}"/>
    <dgm:cxn modelId="{E3A89BFB-53F3-4ABB-9D5A-E0E8A9945F5C}" type="presParOf" srcId="{88A45357-2E63-4DE0-BDDE-171FF99C1956}" destId="{A5553D65-215F-42C5-B5B9-6E732E375FD9}" srcOrd="0" destOrd="0" presId="urn:microsoft.com/office/officeart/2005/8/layout/default"/>
    <dgm:cxn modelId="{EBF3D38F-1A3D-4FC7-9A37-1CDB52BBAC25}" type="presParOf" srcId="{88A45357-2E63-4DE0-BDDE-171FF99C1956}" destId="{52330B50-06B2-4338-B928-09DA4027FFE5}" srcOrd="1" destOrd="0" presId="urn:microsoft.com/office/officeart/2005/8/layout/default"/>
    <dgm:cxn modelId="{EF24228A-764F-49D5-8AB6-C0294514BE34}" type="presParOf" srcId="{88A45357-2E63-4DE0-BDDE-171FF99C1956}" destId="{31E0F5C4-AAE8-4786-843D-09866DF1E6E1}"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24753-756E-4028-BB39-12FD0312219B}">
      <dsp:nvSpPr>
        <dsp:cNvPr id="0" name=""/>
        <dsp:cNvSpPr/>
      </dsp:nvSpPr>
      <dsp:spPr>
        <a:xfrm>
          <a:off x="0" y="814"/>
          <a:ext cx="5230258" cy="19070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0EF7F-AF21-4173-8BCF-05566A0BEE46}">
      <dsp:nvSpPr>
        <dsp:cNvPr id="0" name=""/>
        <dsp:cNvSpPr/>
      </dsp:nvSpPr>
      <dsp:spPr>
        <a:xfrm>
          <a:off x="576871" y="429893"/>
          <a:ext cx="1048857" cy="1048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EB6366-CFBB-4894-B1F5-0C734FB9B623}">
      <dsp:nvSpPr>
        <dsp:cNvPr id="0" name=""/>
        <dsp:cNvSpPr/>
      </dsp:nvSpPr>
      <dsp:spPr>
        <a:xfrm>
          <a:off x="2202601" y="814"/>
          <a:ext cx="3027656" cy="190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826" tIns="201826" rIns="201826" bIns="201826" numCol="1" spcCol="1270" anchor="ctr" anchorCtr="0">
          <a:noAutofit/>
        </a:bodyPr>
        <a:lstStyle/>
        <a:p>
          <a:pPr marL="0" lvl="0" indent="0" algn="l" defTabSz="755650">
            <a:lnSpc>
              <a:spcPct val="90000"/>
            </a:lnSpc>
            <a:spcBef>
              <a:spcPct val="0"/>
            </a:spcBef>
            <a:spcAft>
              <a:spcPct val="35000"/>
            </a:spcAft>
            <a:buNone/>
          </a:pPr>
          <a:r>
            <a:rPr lang="en-GB" sz="1700" kern="1200"/>
            <a:t>The Internet, computers and mobile technologies have reshaped modern society,</a:t>
          </a:r>
          <a:endParaRPr lang="en-US" sz="1700" kern="1200"/>
        </a:p>
      </dsp:txBody>
      <dsp:txXfrm>
        <a:off x="2202601" y="814"/>
        <a:ext cx="3027656" cy="1907014"/>
      </dsp:txXfrm>
    </dsp:sp>
    <dsp:sp modelId="{CA7A7D4E-59AD-440D-946E-023A158A6052}">
      <dsp:nvSpPr>
        <dsp:cNvPr id="0" name=""/>
        <dsp:cNvSpPr/>
      </dsp:nvSpPr>
      <dsp:spPr>
        <a:xfrm>
          <a:off x="0" y="2384582"/>
          <a:ext cx="5230258" cy="19070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391F8-78D0-4989-B05F-0059B3C15A30}">
      <dsp:nvSpPr>
        <dsp:cNvPr id="0" name=""/>
        <dsp:cNvSpPr/>
      </dsp:nvSpPr>
      <dsp:spPr>
        <a:xfrm>
          <a:off x="576871" y="2813660"/>
          <a:ext cx="1048857" cy="1048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9CE495-3AEE-4ED9-9427-B3C23F3B77DB}">
      <dsp:nvSpPr>
        <dsp:cNvPr id="0" name=""/>
        <dsp:cNvSpPr/>
      </dsp:nvSpPr>
      <dsp:spPr>
        <a:xfrm>
          <a:off x="2202601" y="2384582"/>
          <a:ext cx="3027656" cy="190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826" tIns="201826" rIns="201826" bIns="201826" numCol="1" spcCol="1270" anchor="ctr" anchorCtr="0">
          <a:noAutofit/>
        </a:bodyPr>
        <a:lstStyle/>
        <a:p>
          <a:pPr marL="0" lvl="0" indent="0" algn="l" defTabSz="755650">
            <a:lnSpc>
              <a:spcPct val="90000"/>
            </a:lnSpc>
            <a:spcBef>
              <a:spcPct val="0"/>
            </a:spcBef>
            <a:spcAft>
              <a:spcPct val="35000"/>
            </a:spcAft>
            <a:buNone/>
          </a:pPr>
          <a:r>
            <a:rPr lang="en-GB" sz="1700" kern="1200"/>
            <a:t>Less than 25 years ago most people did not own a home computer or a mobile telephone,</a:t>
          </a:r>
          <a:endParaRPr lang="en-US" sz="1700" kern="1200"/>
        </a:p>
      </dsp:txBody>
      <dsp:txXfrm>
        <a:off x="2202601" y="2384582"/>
        <a:ext cx="3027656" cy="1907014"/>
      </dsp:txXfrm>
    </dsp:sp>
    <dsp:sp modelId="{DA6E0279-094F-4EB9-975F-AD2BE39A33EC}">
      <dsp:nvSpPr>
        <dsp:cNvPr id="0" name=""/>
        <dsp:cNvSpPr/>
      </dsp:nvSpPr>
      <dsp:spPr>
        <a:xfrm>
          <a:off x="0" y="4768350"/>
          <a:ext cx="5230258" cy="19070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EF5AE-B72C-4FFF-B462-70C2F14E7A91}">
      <dsp:nvSpPr>
        <dsp:cNvPr id="0" name=""/>
        <dsp:cNvSpPr/>
      </dsp:nvSpPr>
      <dsp:spPr>
        <a:xfrm>
          <a:off x="576871" y="5197428"/>
          <a:ext cx="1048857" cy="1048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57EF4E-F74F-400B-98D1-913A4B49FDAF}">
      <dsp:nvSpPr>
        <dsp:cNvPr id="0" name=""/>
        <dsp:cNvSpPr/>
      </dsp:nvSpPr>
      <dsp:spPr>
        <a:xfrm>
          <a:off x="2202601" y="4768350"/>
          <a:ext cx="3027656" cy="1907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826" tIns="201826" rIns="201826" bIns="201826" numCol="1" spcCol="1270" anchor="ctr" anchorCtr="0">
          <a:noAutofit/>
        </a:bodyPr>
        <a:lstStyle/>
        <a:p>
          <a:pPr marL="0" lvl="0" indent="0" algn="l" defTabSz="755650">
            <a:lnSpc>
              <a:spcPct val="90000"/>
            </a:lnSpc>
            <a:spcBef>
              <a:spcPct val="0"/>
            </a:spcBef>
            <a:spcAft>
              <a:spcPct val="35000"/>
            </a:spcAft>
            <a:buNone/>
          </a:pPr>
          <a:r>
            <a:rPr lang="en-GB" sz="1700" kern="1200"/>
            <a:t>Internet connectivity was via ‘dial –up’ modem connection, games did not connect to other devices and GPS was only found in military situations.  </a:t>
          </a:r>
          <a:endParaRPr lang="en-US" sz="1700" kern="1200"/>
        </a:p>
      </dsp:txBody>
      <dsp:txXfrm>
        <a:off x="2202601" y="4768350"/>
        <a:ext cx="3027656" cy="19070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3191E-B6DB-434E-A387-B5E293FCCE86}">
      <dsp:nvSpPr>
        <dsp:cNvPr id="0" name=""/>
        <dsp:cNvSpPr/>
      </dsp:nvSpPr>
      <dsp:spPr>
        <a:xfrm>
          <a:off x="0" y="809"/>
          <a:ext cx="5244636" cy="18946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56D5A-798B-4C78-AD65-45AE662685B3}">
      <dsp:nvSpPr>
        <dsp:cNvPr id="0" name=""/>
        <dsp:cNvSpPr/>
      </dsp:nvSpPr>
      <dsp:spPr>
        <a:xfrm>
          <a:off x="573144" y="427115"/>
          <a:ext cx="1042081" cy="104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48C84E-3F10-41D3-AFF2-2867570CA342}">
      <dsp:nvSpPr>
        <dsp:cNvPr id="0" name=""/>
        <dsp:cNvSpPr/>
      </dsp:nvSpPr>
      <dsp:spPr>
        <a:xfrm>
          <a:off x="2188371" y="809"/>
          <a:ext cx="3056264" cy="189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522" tIns="200522" rIns="200522" bIns="200522" numCol="1" spcCol="1270" anchor="ctr" anchorCtr="0">
          <a:noAutofit/>
        </a:bodyPr>
        <a:lstStyle/>
        <a:p>
          <a:pPr marL="0" lvl="0" indent="0" algn="l" defTabSz="844550">
            <a:lnSpc>
              <a:spcPct val="90000"/>
            </a:lnSpc>
            <a:spcBef>
              <a:spcPct val="0"/>
            </a:spcBef>
            <a:spcAft>
              <a:spcPct val="35000"/>
            </a:spcAft>
            <a:buNone/>
          </a:pPr>
          <a:r>
            <a:rPr lang="en-GB" sz="1900" kern="1200"/>
            <a:t>1. As a medium for communication and the development of subcultures online,</a:t>
          </a:r>
          <a:endParaRPr lang="en-US" sz="1900" kern="1200"/>
        </a:p>
      </dsp:txBody>
      <dsp:txXfrm>
        <a:off x="2188371" y="809"/>
        <a:ext cx="3056264" cy="1894693"/>
      </dsp:txXfrm>
    </dsp:sp>
    <dsp:sp modelId="{DCA24A1C-5CD6-45EE-8479-9FDF66ACA2EF}">
      <dsp:nvSpPr>
        <dsp:cNvPr id="0" name=""/>
        <dsp:cNvSpPr/>
      </dsp:nvSpPr>
      <dsp:spPr>
        <a:xfrm>
          <a:off x="0" y="2369176"/>
          <a:ext cx="5244636" cy="18946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8E93F-CA36-4052-BB6F-824AEF1D5487}">
      <dsp:nvSpPr>
        <dsp:cNvPr id="0" name=""/>
        <dsp:cNvSpPr/>
      </dsp:nvSpPr>
      <dsp:spPr>
        <a:xfrm>
          <a:off x="573144" y="2795482"/>
          <a:ext cx="1042081" cy="104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0465B8-4A21-4384-AE70-446C2E206861}">
      <dsp:nvSpPr>
        <dsp:cNvPr id="0" name=""/>
        <dsp:cNvSpPr/>
      </dsp:nvSpPr>
      <dsp:spPr>
        <a:xfrm>
          <a:off x="2188371" y="2369176"/>
          <a:ext cx="3056264" cy="189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522" tIns="200522" rIns="200522" bIns="200522" numCol="1" spcCol="1270" anchor="ctr" anchorCtr="0">
          <a:noAutofit/>
        </a:bodyPr>
        <a:lstStyle/>
        <a:p>
          <a:pPr marL="0" lvl="0" indent="0" algn="l" defTabSz="844550">
            <a:lnSpc>
              <a:spcPct val="90000"/>
            </a:lnSpc>
            <a:spcBef>
              <a:spcPct val="0"/>
            </a:spcBef>
            <a:spcAft>
              <a:spcPct val="35000"/>
            </a:spcAft>
            <a:buNone/>
          </a:pPr>
          <a:r>
            <a:rPr lang="en-GB" sz="1900" kern="1200"/>
            <a:t>2. As a mechanism to target sensitive resources and engage in crime and deviance,</a:t>
          </a:r>
          <a:endParaRPr lang="en-US" sz="1900" kern="1200"/>
        </a:p>
      </dsp:txBody>
      <dsp:txXfrm>
        <a:off x="2188371" y="2369176"/>
        <a:ext cx="3056264" cy="1894693"/>
      </dsp:txXfrm>
    </dsp:sp>
    <dsp:sp modelId="{C5701A87-E761-4754-BCB6-815A08347EC1}">
      <dsp:nvSpPr>
        <dsp:cNvPr id="0" name=""/>
        <dsp:cNvSpPr/>
      </dsp:nvSpPr>
      <dsp:spPr>
        <a:xfrm>
          <a:off x="0" y="4737543"/>
          <a:ext cx="5244636" cy="18946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85081-AEDE-4C1F-8248-9880FC61AC84}">
      <dsp:nvSpPr>
        <dsp:cNvPr id="0" name=""/>
        <dsp:cNvSpPr/>
      </dsp:nvSpPr>
      <dsp:spPr>
        <a:xfrm>
          <a:off x="573144" y="5163849"/>
          <a:ext cx="1042081" cy="104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0E3347-25C3-4E73-B3D1-45705F9F3D76}">
      <dsp:nvSpPr>
        <dsp:cNvPr id="0" name=""/>
        <dsp:cNvSpPr/>
      </dsp:nvSpPr>
      <dsp:spPr>
        <a:xfrm>
          <a:off x="2188371" y="4737543"/>
          <a:ext cx="3056264" cy="189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522" tIns="200522" rIns="200522" bIns="200522" numCol="1" spcCol="1270" anchor="ctr" anchorCtr="0">
          <a:noAutofit/>
        </a:bodyPr>
        <a:lstStyle/>
        <a:p>
          <a:pPr marL="0" lvl="0" indent="0" algn="l" defTabSz="844550">
            <a:lnSpc>
              <a:spcPct val="90000"/>
            </a:lnSpc>
            <a:spcBef>
              <a:spcPct val="0"/>
            </a:spcBef>
            <a:spcAft>
              <a:spcPct val="35000"/>
            </a:spcAft>
            <a:buNone/>
          </a:pPr>
          <a:r>
            <a:rPr lang="en-GB" sz="1900" kern="1200"/>
            <a:t>3. As an incidental device to facilitate the offence and provide evidence of criminal activity both online and offline. </a:t>
          </a:r>
          <a:endParaRPr lang="en-US" sz="1900" kern="1200"/>
        </a:p>
      </dsp:txBody>
      <dsp:txXfrm>
        <a:off x="2188371" y="4737543"/>
        <a:ext cx="3056264" cy="1894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278FE-EDBE-4229-9968-A1F715869985}">
      <dsp:nvSpPr>
        <dsp:cNvPr id="0" name=""/>
        <dsp:cNvSpPr/>
      </dsp:nvSpPr>
      <dsp:spPr>
        <a:xfrm>
          <a:off x="520589" y="1083527"/>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21931-51F2-4BD7-8FF7-D23C32979FEC}">
      <dsp:nvSpPr>
        <dsp:cNvPr id="0" name=""/>
        <dsp:cNvSpPr/>
      </dsp:nvSpPr>
      <dsp:spPr>
        <a:xfrm>
          <a:off x="849652" y="1412589"/>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D2D600-9871-4FA8-995D-CD10EA866505}">
      <dsp:nvSpPr>
        <dsp:cNvPr id="0" name=""/>
        <dsp:cNvSpPr/>
      </dsp:nvSpPr>
      <dsp:spPr>
        <a:xfrm>
          <a:off x="26996" y="3108527"/>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 your groups consider the Word Document 'The TOR Project' on Moodle,</a:t>
          </a:r>
          <a:endParaRPr lang="en-US" sz="1700" kern="1200"/>
        </a:p>
      </dsp:txBody>
      <dsp:txXfrm>
        <a:off x="26996" y="3108527"/>
        <a:ext cx="2531250" cy="720000"/>
      </dsp:txXfrm>
    </dsp:sp>
    <dsp:sp modelId="{82D5ECAE-60CD-49AE-B6F1-DB110E6A0C4F}">
      <dsp:nvSpPr>
        <dsp:cNvPr id="0" name=""/>
        <dsp:cNvSpPr/>
      </dsp:nvSpPr>
      <dsp:spPr>
        <a:xfrm>
          <a:off x="3494808" y="1083527"/>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DC0A4-E24F-4EC2-ACF2-1CEDFDBC88C3}">
      <dsp:nvSpPr>
        <dsp:cNvPr id="0" name=""/>
        <dsp:cNvSpPr/>
      </dsp:nvSpPr>
      <dsp:spPr>
        <a:xfrm>
          <a:off x="3823871" y="1412589"/>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BBC3B2-22B8-48D6-8E67-139FD45BE0C1}">
      <dsp:nvSpPr>
        <dsp:cNvPr id="0" name=""/>
        <dsp:cNvSpPr/>
      </dsp:nvSpPr>
      <dsp:spPr>
        <a:xfrm>
          <a:off x="3001214" y="3108527"/>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Conduct a SWOT analysis of the concept of TOR. </a:t>
          </a:r>
          <a:endParaRPr lang="en-US" sz="1700" kern="1200"/>
        </a:p>
      </dsp:txBody>
      <dsp:txXfrm>
        <a:off x="3001214" y="3108527"/>
        <a:ext cx="2531250" cy="720000"/>
      </dsp:txXfrm>
    </dsp:sp>
    <dsp:sp modelId="{2BA4EDAB-EA66-4862-865A-6F9472A2ABEE}">
      <dsp:nvSpPr>
        <dsp:cNvPr id="0" name=""/>
        <dsp:cNvSpPr/>
      </dsp:nvSpPr>
      <dsp:spPr>
        <a:xfrm>
          <a:off x="6469027" y="1083527"/>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552308-6EAA-4D08-9074-81BD438F5812}">
      <dsp:nvSpPr>
        <dsp:cNvPr id="0" name=""/>
        <dsp:cNvSpPr/>
      </dsp:nvSpPr>
      <dsp:spPr>
        <a:xfrm>
          <a:off x="6798089" y="1412589"/>
          <a:ext cx="885937" cy="885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DC6C56-8268-44BF-A5FB-C253E5817E64}">
      <dsp:nvSpPr>
        <dsp:cNvPr id="0" name=""/>
        <dsp:cNvSpPr/>
      </dsp:nvSpPr>
      <dsp:spPr>
        <a:xfrm>
          <a:off x="5975433" y="3108527"/>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Present findings back to group. </a:t>
          </a:r>
          <a:endParaRPr lang="en-US" sz="1700" kern="1200"/>
        </a:p>
      </dsp:txBody>
      <dsp:txXfrm>
        <a:off x="5975433" y="3108527"/>
        <a:ext cx="2531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6F57E-0B74-43A5-8606-E22541B218E0}">
      <dsp:nvSpPr>
        <dsp:cNvPr id="0" name=""/>
        <dsp:cNvSpPr/>
      </dsp:nvSpPr>
      <dsp:spPr>
        <a:xfrm>
          <a:off x="475394" y="214282"/>
          <a:ext cx="1406812" cy="1406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3E237-D502-426E-958E-773E3F0F72FD}">
      <dsp:nvSpPr>
        <dsp:cNvPr id="0" name=""/>
        <dsp:cNvSpPr/>
      </dsp:nvSpPr>
      <dsp:spPr>
        <a:xfrm>
          <a:off x="775206" y="514094"/>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777421-BA6C-4E56-9FE8-A138B2D11E05}">
      <dsp:nvSpPr>
        <dsp:cNvPr id="0" name=""/>
        <dsp:cNvSpPr/>
      </dsp:nvSpPr>
      <dsp:spPr>
        <a:xfrm>
          <a:off x="25675" y="2059282"/>
          <a:ext cx="230625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Cyberdeviance – Using technology outside the 'norms' of prevailing culture,</a:t>
          </a:r>
          <a:endParaRPr lang="en-US" sz="1100" kern="1200"/>
        </a:p>
      </dsp:txBody>
      <dsp:txXfrm>
        <a:off x="25675" y="2059282"/>
        <a:ext cx="2306250" cy="922500"/>
      </dsp:txXfrm>
    </dsp:sp>
    <dsp:sp modelId="{A28ED163-ED62-4963-B558-5C82D4E7E2C4}">
      <dsp:nvSpPr>
        <dsp:cNvPr id="0" name=""/>
        <dsp:cNvSpPr/>
      </dsp:nvSpPr>
      <dsp:spPr>
        <a:xfrm>
          <a:off x="3185238" y="214282"/>
          <a:ext cx="1406812" cy="1406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EC2EF-2E68-47CC-87C3-484712C60885}">
      <dsp:nvSpPr>
        <dsp:cNvPr id="0" name=""/>
        <dsp:cNvSpPr/>
      </dsp:nvSpPr>
      <dsp:spPr>
        <a:xfrm>
          <a:off x="3485050" y="514094"/>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7EF3CE-B477-4155-ABDF-5635414A23F6}">
      <dsp:nvSpPr>
        <dsp:cNvPr id="0" name=""/>
        <dsp:cNvSpPr/>
      </dsp:nvSpPr>
      <dsp:spPr>
        <a:xfrm>
          <a:off x="2735519" y="2059282"/>
          <a:ext cx="230625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Cybercrime – The perpetrator uses special knowledge of cyberspace,</a:t>
          </a:r>
          <a:endParaRPr lang="en-US" sz="1100" kern="1200"/>
        </a:p>
      </dsp:txBody>
      <dsp:txXfrm>
        <a:off x="2735519" y="2059282"/>
        <a:ext cx="2306250" cy="922500"/>
      </dsp:txXfrm>
    </dsp:sp>
    <dsp:sp modelId="{C7138E09-62C4-4F20-8336-FB2DCD3E498B}">
      <dsp:nvSpPr>
        <dsp:cNvPr id="0" name=""/>
        <dsp:cNvSpPr/>
      </dsp:nvSpPr>
      <dsp:spPr>
        <a:xfrm>
          <a:off x="1830316" y="3558344"/>
          <a:ext cx="1406812" cy="1406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B3B57-298A-452B-92CC-C4575DB9AF91}">
      <dsp:nvSpPr>
        <dsp:cNvPr id="0" name=""/>
        <dsp:cNvSpPr/>
      </dsp:nvSpPr>
      <dsp:spPr>
        <a:xfrm>
          <a:off x="2130128" y="3858157"/>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A12935-AEF0-4451-B6DF-7C8C1E23E527}">
      <dsp:nvSpPr>
        <dsp:cNvPr id="0" name=""/>
        <dsp:cNvSpPr/>
      </dsp:nvSpPr>
      <dsp:spPr>
        <a:xfrm>
          <a:off x="1380597" y="5403344"/>
          <a:ext cx="230625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Cyberterrorism – Using digital technology or computer mediated communications to cause harm and to force social change based upon a political, religeous or ideological belief. </a:t>
          </a:r>
          <a:endParaRPr lang="en-US" sz="1100" kern="1200"/>
        </a:p>
      </dsp:txBody>
      <dsp:txXfrm>
        <a:off x="1380597" y="5403344"/>
        <a:ext cx="2306250"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5796C-0505-4F58-B9DC-9FED3130E94C}">
      <dsp:nvSpPr>
        <dsp:cNvPr id="0" name=""/>
        <dsp:cNvSpPr/>
      </dsp:nvSpPr>
      <dsp:spPr>
        <a:xfrm>
          <a:off x="429570" y="1075"/>
          <a:ext cx="3346456" cy="200787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Think about your current access to technology, how many laptops, desktops, tablets and mobile devices do you own?</a:t>
          </a:r>
        </a:p>
      </dsp:txBody>
      <dsp:txXfrm>
        <a:off x="429570" y="1075"/>
        <a:ext cx="3346456" cy="2007873"/>
      </dsp:txXfrm>
    </dsp:sp>
    <dsp:sp modelId="{C67ECCA3-56F3-4716-A3A1-C67F3EF643FF}">
      <dsp:nvSpPr>
        <dsp:cNvPr id="0" name=""/>
        <dsp:cNvSpPr/>
      </dsp:nvSpPr>
      <dsp:spPr>
        <a:xfrm>
          <a:off x="4110672" y="1075"/>
          <a:ext cx="3346456" cy="2007873"/>
        </a:xfrm>
        <a:prstGeom prst="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How much time do you spend online?</a:t>
          </a:r>
        </a:p>
      </dsp:txBody>
      <dsp:txXfrm>
        <a:off x="4110672" y="1075"/>
        <a:ext cx="3346456" cy="2007873"/>
      </dsp:txXfrm>
    </dsp:sp>
    <dsp:sp modelId="{0BB6FAA3-E9D3-4CC5-BB13-81F63AB779F3}">
      <dsp:nvSpPr>
        <dsp:cNvPr id="0" name=""/>
        <dsp:cNvSpPr/>
      </dsp:nvSpPr>
      <dsp:spPr>
        <a:xfrm>
          <a:off x="2270121" y="2343594"/>
          <a:ext cx="3346456" cy="2007873"/>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How would you compare your use of technology to that of other group members?</a:t>
          </a:r>
        </a:p>
      </dsp:txBody>
      <dsp:txXfrm>
        <a:off x="2270121" y="2343594"/>
        <a:ext cx="3346456" cy="2007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8509B8-08D0-4855-ACBF-7161E8EF8FF4}">
      <dsp:nvSpPr>
        <dsp:cNvPr id="0" name=""/>
        <dsp:cNvSpPr/>
      </dsp:nvSpPr>
      <dsp:spPr>
        <a:xfrm>
          <a:off x="0" y="414208"/>
          <a:ext cx="4885203" cy="164150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do you share information with the world on online environments. Do you cautiously share information via face-book or other social networks?</a:t>
          </a:r>
        </a:p>
      </dsp:txBody>
      <dsp:txXfrm>
        <a:off x="80132" y="494340"/>
        <a:ext cx="4724939" cy="1481245"/>
      </dsp:txXfrm>
    </dsp:sp>
    <dsp:sp modelId="{8475E50B-673A-488E-82A4-8CA06701A295}">
      <dsp:nvSpPr>
        <dsp:cNvPr id="0" name=""/>
        <dsp:cNvSpPr/>
      </dsp:nvSpPr>
      <dsp:spPr>
        <a:xfrm>
          <a:off x="0" y="2121958"/>
          <a:ext cx="4885203" cy="164150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Do you use the same credit card for all online purchases?</a:t>
          </a:r>
        </a:p>
      </dsp:txBody>
      <dsp:txXfrm>
        <a:off x="80132" y="2202090"/>
        <a:ext cx="4724939" cy="1481245"/>
      </dsp:txXfrm>
    </dsp:sp>
    <dsp:sp modelId="{5E82544B-9AD8-4F34-892A-E602527149CE}">
      <dsp:nvSpPr>
        <dsp:cNvPr id="0" name=""/>
        <dsp:cNvSpPr/>
      </dsp:nvSpPr>
      <dsp:spPr>
        <a:xfrm>
          <a:off x="0" y="3829708"/>
          <a:ext cx="4885203" cy="164150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How often do you pirate music and media?</a:t>
          </a:r>
        </a:p>
      </dsp:txBody>
      <dsp:txXfrm>
        <a:off x="80132" y="3909840"/>
        <a:ext cx="4724939" cy="14812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9997A-3E3E-4952-B055-4362E057140A}">
      <dsp:nvSpPr>
        <dsp:cNvPr id="0" name=""/>
        <dsp:cNvSpPr/>
      </dsp:nvSpPr>
      <dsp:spPr>
        <a:xfrm>
          <a:off x="0" y="556874"/>
          <a:ext cx="4885203" cy="233831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Do you belong to any subcultures?</a:t>
          </a:r>
        </a:p>
      </dsp:txBody>
      <dsp:txXfrm>
        <a:off x="114147" y="671021"/>
        <a:ext cx="4656909" cy="2110024"/>
      </dsp:txXfrm>
    </dsp:sp>
    <dsp:sp modelId="{ACF34189-8A1F-4CD9-856A-0802B3811E0C}">
      <dsp:nvSpPr>
        <dsp:cNvPr id="0" name=""/>
        <dsp:cNvSpPr/>
      </dsp:nvSpPr>
      <dsp:spPr>
        <a:xfrm>
          <a:off x="0" y="2990233"/>
          <a:ext cx="4885203" cy="2338318"/>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What are they and do they affect your activities and attitudes to the World around you?</a:t>
          </a:r>
        </a:p>
      </dsp:txBody>
      <dsp:txXfrm>
        <a:off x="114147" y="3104380"/>
        <a:ext cx="4656909" cy="21100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53D65-215F-42C5-B5B9-6E732E375FD9}">
      <dsp:nvSpPr>
        <dsp:cNvPr id="0" name=""/>
        <dsp:cNvSpPr/>
      </dsp:nvSpPr>
      <dsp:spPr>
        <a:xfrm>
          <a:off x="208916" y="1498"/>
          <a:ext cx="4283945" cy="257036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How much overlap do you see between 'real – world' crime and cyber-crime?</a:t>
          </a:r>
        </a:p>
      </dsp:txBody>
      <dsp:txXfrm>
        <a:off x="208916" y="1498"/>
        <a:ext cx="4283945" cy="2570367"/>
      </dsp:txXfrm>
    </dsp:sp>
    <dsp:sp modelId="{31E0F5C4-AAE8-4786-843D-09866DF1E6E1}">
      <dsp:nvSpPr>
        <dsp:cNvPr id="0" name=""/>
        <dsp:cNvSpPr/>
      </dsp:nvSpPr>
      <dsp:spPr>
        <a:xfrm>
          <a:off x="208916" y="3000259"/>
          <a:ext cx="4283945" cy="2570367"/>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Should there be specific global offences identifying cyber-crime and deviance or should they just be termed as 'crime' regardless of how or where they occur?</a:t>
          </a:r>
        </a:p>
      </dsp:txBody>
      <dsp:txXfrm>
        <a:off x="208916" y="3000259"/>
        <a:ext cx="4283945" cy="25703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0858AE-F806-4ABA-BCBC-D8FAA8E0386A}"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1775880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0858AE-F806-4ABA-BCBC-D8FAA8E0386A}"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197332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0858AE-F806-4ABA-BCBC-D8FAA8E0386A}"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541173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0858AE-F806-4ABA-BCBC-D8FAA8E0386A}"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063017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0858AE-F806-4ABA-BCBC-D8FAA8E0386A}" type="datetimeFigureOut">
              <a:rPr lang="en-GB" smtClean="0"/>
              <a:t>14/11/2019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607865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0858AE-F806-4ABA-BCBC-D8FAA8E0386A}"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831150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0858AE-F806-4ABA-BCBC-D8FAA8E0386A}" type="datetimeFigureOut">
              <a:rPr lang="en-GB" smtClean="0"/>
              <a:t>14/11/2019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1331856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0858AE-F806-4ABA-BCBC-D8FAA8E0386A}"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425333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0858AE-F806-4ABA-BCBC-D8FAA8E0386A}"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755828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0858AE-F806-4ABA-BCBC-D8FAA8E0386A}"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2735335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0858AE-F806-4ABA-BCBC-D8FAA8E0386A}"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088074-61CA-40B7-8C3C-C9F20B36B7F3}" type="slidenum">
              <a:rPr lang="en-GB" smtClean="0"/>
              <a:t>‹#›</a:t>
            </a:fld>
            <a:endParaRPr lang="en-GB"/>
          </a:p>
        </p:txBody>
      </p:sp>
    </p:spTree>
    <p:extLst>
      <p:ext uri="{BB962C8B-B14F-4D97-AF65-F5344CB8AC3E}">
        <p14:creationId xmlns:p14="http://schemas.microsoft.com/office/powerpoint/2010/main" val="387547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0858AE-F806-4ABA-BCBC-D8FAA8E0386A}" type="datetimeFigureOut">
              <a:rPr lang="en-GB" smtClean="0"/>
              <a:t>14/11/2019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088074-61CA-40B7-8C3C-C9F20B36B7F3}" type="slidenum">
              <a:rPr lang="en-GB" smtClean="0"/>
              <a:t>‹#›</a:t>
            </a:fld>
            <a:endParaRPr lang="en-GB"/>
          </a:p>
        </p:txBody>
      </p:sp>
    </p:spTree>
    <p:extLst>
      <p:ext uri="{BB962C8B-B14F-4D97-AF65-F5344CB8AC3E}">
        <p14:creationId xmlns:p14="http://schemas.microsoft.com/office/powerpoint/2010/main" val="20692828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9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9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9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9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7.sv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10"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1630437" y="2448612"/>
            <a:ext cx="331406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5934" y="691977"/>
            <a:ext cx="5821442"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6"/>
          </a:solidFill>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 name="Title 1"/>
          <p:cNvSpPr>
            <a:spLocks noGrp="1"/>
          </p:cNvSpPr>
          <p:nvPr>
            <p:ph type="ctrTitle"/>
          </p:nvPr>
        </p:nvSpPr>
        <p:spPr>
          <a:xfrm>
            <a:off x="1717792" y="2061838"/>
            <a:ext cx="5464000" cy="1662475"/>
          </a:xfrm>
        </p:spPr>
        <p:txBody>
          <a:bodyPr>
            <a:normAutofit/>
          </a:bodyPr>
          <a:lstStyle/>
          <a:p>
            <a:pPr lvl="0">
              <a:lnSpc>
                <a:spcPct val="90000"/>
              </a:lnSpc>
            </a:pPr>
            <a:r>
              <a:rPr lang="en-GB" sz="3600">
                <a:solidFill>
                  <a:srgbClr val="FFFFFF"/>
                </a:solidFill>
              </a:rPr>
              <a:t>Technology as a Landscape for Criminal Activity</a:t>
            </a:r>
            <a:br>
              <a:rPr lang="en-US" sz="3600">
                <a:solidFill>
                  <a:srgbClr val="FFFFFF"/>
                </a:solidFill>
              </a:rPr>
            </a:br>
            <a:endParaRPr lang="en-GB" sz="3600">
              <a:solidFill>
                <a:srgbClr val="FFFFFF"/>
              </a:solidFill>
            </a:endParaRPr>
          </a:p>
        </p:txBody>
      </p:sp>
      <p:sp>
        <p:nvSpPr>
          <p:cNvPr id="3" name="Subtitle 2"/>
          <p:cNvSpPr>
            <a:spLocks noGrp="1"/>
          </p:cNvSpPr>
          <p:nvPr>
            <p:ph type="subTitle" idx="1"/>
          </p:nvPr>
        </p:nvSpPr>
        <p:spPr>
          <a:xfrm>
            <a:off x="2541703" y="3783690"/>
            <a:ext cx="4060594" cy="1196717"/>
          </a:xfrm>
        </p:spPr>
        <p:txBody>
          <a:bodyPr vert="horz" lIns="91440" tIns="45720" rIns="91440" bIns="45720" rtlCol="0" anchor="t">
            <a:normAutofit/>
          </a:bodyPr>
          <a:lstStyle/>
          <a:p>
            <a:r>
              <a:rPr lang="en-GB" sz="2400">
                <a:solidFill>
                  <a:srgbClr val="FFFFFF"/>
                </a:solidFill>
              </a:rPr>
              <a:t>Wynne Jones</a:t>
            </a:r>
          </a:p>
        </p:txBody>
      </p:sp>
    </p:spTree>
    <p:extLst>
      <p:ext uri="{BB962C8B-B14F-4D97-AF65-F5344CB8AC3E}">
        <p14:creationId xmlns:p14="http://schemas.microsoft.com/office/powerpoint/2010/main" val="660257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599600-0E1D-41A3-A44A-66FA860CB9B9}"/>
              </a:ext>
            </a:extLst>
          </p:cNvPr>
          <p:cNvPicPr>
            <a:picLocks noChangeAspect="1"/>
          </p:cNvPicPr>
          <p:nvPr/>
        </p:nvPicPr>
        <p:blipFill rotWithShape="1">
          <a:blip r:embed="rId2"/>
          <a:srcRect r="11006" b="4"/>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2906" y="425950"/>
            <a:ext cx="8408194" cy="744836"/>
          </a:xfrm>
        </p:spPr>
        <p:txBody>
          <a:bodyPr vert="horz" lIns="91440" tIns="45720" rIns="91440" bIns="45720" rtlCol="0" anchor="ctr">
            <a:normAutofit/>
          </a:bodyPr>
          <a:lstStyle/>
          <a:p>
            <a:pPr>
              <a:lnSpc>
                <a:spcPct val="90000"/>
              </a:lnSpc>
            </a:pPr>
            <a:r>
              <a:rPr lang="en-US" sz="3600">
                <a:solidFill>
                  <a:schemeClr val="tx1">
                    <a:lumMod val="85000"/>
                    <a:lumOff val="15000"/>
                  </a:schemeClr>
                </a:solidFill>
              </a:rPr>
              <a:t>Technology and Cyber Crime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115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sz="3700">
                <a:solidFill>
                  <a:srgbClr val="FFFFFF"/>
                </a:solidFill>
              </a:rPr>
              <a:t>Technology and Cyber Crime  Background</a:t>
            </a:r>
          </a:p>
        </p:txBody>
      </p:sp>
      <p:graphicFrame>
        <p:nvGraphicFramePr>
          <p:cNvPr id="5" name="Content Placeholder 2">
            <a:extLst>
              <a:ext uri="{FF2B5EF4-FFF2-40B4-BE49-F238E27FC236}">
                <a16:creationId xmlns:a16="http://schemas.microsoft.com/office/drawing/2014/main" id="{88E691B4-84C6-4FA2-AC20-D92A12858417}"/>
              </a:ext>
            </a:extLst>
          </p:cNvPr>
          <p:cNvGraphicFramePr>
            <a:graphicFrameLocks noGrp="1"/>
          </p:cNvGraphicFramePr>
          <p:nvPr>
            <p:ph idx="1"/>
            <p:extLst>
              <p:ext uri="{D42A27DB-BD31-4B8C-83A1-F6EECF244321}">
                <p14:modId xmlns:p14="http://schemas.microsoft.com/office/powerpoint/2010/main" val="2766909285"/>
              </p:ext>
            </p:extLst>
          </p:nvPr>
        </p:nvGraphicFramePr>
        <p:xfrm>
          <a:off x="3737575" y="111491"/>
          <a:ext cx="5230258" cy="6676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7724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a:r>
              <a:rPr lang="en-GB" sz="4100">
                <a:solidFill>
                  <a:schemeClr val="accent1"/>
                </a:solidFill>
              </a:rPr>
              <a:t>Technology and Cyber Crime</a:t>
            </a:r>
            <a:br>
              <a:rPr lang="en-GB" sz="4100">
                <a:solidFill>
                  <a:schemeClr val="accent1"/>
                </a:solidFill>
              </a:rPr>
            </a:br>
            <a:r>
              <a:rPr lang="en-GB" sz="4100">
                <a:solidFill>
                  <a:schemeClr val="accent1"/>
                </a:solidFill>
              </a:rPr>
              <a:t>Today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anchor="ctr">
            <a:normAutofit/>
          </a:bodyPr>
          <a:lstStyle/>
          <a:p>
            <a:endParaRPr lang="en-GB" sz="2100"/>
          </a:p>
          <a:p>
            <a:r>
              <a:rPr lang="en-GB" sz="2400"/>
              <a:t>Most of us depend on the internet, Wi-Fi, Smart phones, texting, laptops, social networking, multiple e mail accounts, internet banking, online shopping, e-books, e-learning, Sat </a:t>
            </a:r>
            <a:r>
              <a:rPr lang="en-GB" sz="2400" err="1"/>
              <a:t>Navs</a:t>
            </a:r>
            <a:r>
              <a:rPr lang="en-GB" sz="2400"/>
              <a:t> etc.  </a:t>
            </a:r>
            <a:endParaRPr lang="en-GB" sz="2400">
              <a:cs typeface="Calibri"/>
            </a:endParaRPr>
          </a:p>
        </p:txBody>
      </p:sp>
    </p:spTree>
    <p:extLst>
      <p:ext uri="{BB962C8B-B14F-4D97-AF65-F5344CB8AC3E}">
        <p14:creationId xmlns:p14="http://schemas.microsoft.com/office/powerpoint/2010/main" val="577433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a:r>
              <a:rPr lang="en-GB" sz="4100">
                <a:solidFill>
                  <a:schemeClr val="accent1"/>
                </a:solidFill>
              </a:rPr>
              <a:t>Technology and Cyber Crime</a:t>
            </a:r>
            <a:br>
              <a:rPr lang="en-GB" sz="4100">
                <a:solidFill>
                  <a:schemeClr val="accent1"/>
                </a:solidFill>
              </a:rPr>
            </a:br>
            <a:r>
              <a:rPr lang="en-GB" sz="4100">
                <a:solidFill>
                  <a:schemeClr val="accent1"/>
                </a:solidFill>
              </a:rPr>
              <a:t>Today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anchor="ctr">
            <a:normAutofit/>
          </a:bodyPr>
          <a:lstStyle/>
          <a:p>
            <a:r>
              <a:rPr lang="en-GB" sz="2400" dirty="0"/>
              <a:t>So human behaviour has been transformed through the development and use of technology, (</a:t>
            </a:r>
            <a:r>
              <a:rPr lang="en-GB" sz="2400" dirty="0" err="1"/>
              <a:t>Technicways</a:t>
            </a:r>
            <a:r>
              <a:rPr lang="en-GB" sz="2400" dirty="0"/>
              <a:t>)</a:t>
            </a:r>
            <a:endParaRPr lang="en-GB" sz="2400" dirty="0">
              <a:cs typeface="Calibri"/>
            </a:endParaRPr>
          </a:p>
          <a:p>
            <a:r>
              <a:rPr lang="en-GB" sz="2400" dirty="0"/>
              <a:t>There are 3.4 billion internet users worldwide, that is 46.1% of the World’s population (2018).</a:t>
            </a:r>
            <a:endParaRPr lang="en-GB" sz="2400" dirty="0">
              <a:cs typeface="Calibri"/>
            </a:endParaRPr>
          </a:p>
        </p:txBody>
      </p:sp>
    </p:spTree>
    <p:extLst>
      <p:ext uri="{BB962C8B-B14F-4D97-AF65-F5344CB8AC3E}">
        <p14:creationId xmlns:p14="http://schemas.microsoft.com/office/powerpoint/2010/main" val="2541011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2653" y="606564"/>
            <a:ext cx="7838694" cy="1325563"/>
          </a:xfrm>
        </p:spPr>
        <p:txBody>
          <a:bodyPr anchor="ctr">
            <a:normAutofit/>
          </a:bodyPr>
          <a:lstStyle/>
          <a:p>
            <a:pPr>
              <a:lnSpc>
                <a:spcPct val="90000"/>
              </a:lnSpc>
            </a:pPr>
            <a:r>
              <a:rPr lang="en-GB"/>
              <a:t>Countries with  largest population of internet users</a:t>
            </a:r>
          </a:p>
        </p:txBody>
      </p:sp>
      <p:sp>
        <p:nvSpPr>
          <p:cNvPr id="15" name="Rectangle 14">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655" y="2043803"/>
            <a:ext cx="7642689"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Table 10">
            <a:extLst>
              <a:ext uri="{FF2B5EF4-FFF2-40B4-BE49-F238E27FC236}">
                <a16:creationId xmlns:a16="http://schemas.microsoft.com/office/drawing/2014/main" id="{B1E8D99C-6FF3-4E56-BBF1-749630E67631}"/>
              </a:ext>
            </a:extLst>
          </p:cNvPr>
          <p:cNvGraphicFramePr>
            <a:graphicFrameLocks noGrp="1"/>
          </p:cNvGraphicFramePr>
          <p:nvPr>
            <p:ph idx="1"/>
            <p:extLst>
              <p:ext uri="{D42A27DB-BD31-4B8C-83A1-F6EECF244321}">
                <p14:modId xmlns:p14="http://schemas.microsoft.com/office/powerpoint/2010/main" val="111942010"/>
              </p:ext>
            </p:extLst>
          </p:nvPr>
        </p:nvGraphicFramePr>
        <p:xfrm>
          <a:off x="963283" y="2084716"/>
          <a:ext cx="7217473" cy="3945462"/>
        </p:xfrm>
        <a:graphic>
          <a:graphicData uri="http://schemas.openxmlformats.org/drawingml/2006/table">
            <a:tbl>
              <a:tblPr firstRow="1" bandRow="1">
                <a:tableStyleId>{5C22544A-7EE6-4342-B048-85BDC9FD1C3A}</a:tableStyleId>
              </a:tblPr>
              <a:tblGrid>
                <a:gridCol w="2626726">
                  <a:extLst>
                    <a:ext uri="{9D8B030D-6E8A-4147-A177-3AD203B41FA5}">
                      <a16:colId xmlns:a16="http://schemas.microsoft.com/office/drawing/2014/main" val="3498595243"/>
                    </a:ext>
                  </a:extLst>
                </a:gridCol>
                <a:gridCol w="4590747">
                  <a:extLst>
                    <a:ext uri="{9D8B030D-6E8A-4147-A177-3AD203B41FA5}">
                      <a16:colId xmlns:a16="http://schemas.microsoft.com/office/drawing/2014/main" val="202638006"/>
                    </a:ext>
                  </a:extLst>
                </a:gridCol>
              </a:tblGrid>
              <a:tr h="657577">
                <a:tc>
                  <a:txBody>
                    <a:bodyPr/>
                    <a:lstStyle/>
                    <a:p>
                      <a:r>
                        <a:rPr lang="en-US" sz="2900" dirty="0"/>
                        <a:t>Country</a:t>
                      </a:r>
                    </a:p>
                  </a:txBody>
                  <a:tcPr marL="111662" marR="111662" marT="55831" marB="55831"/>
                </a:tc>
                <a:tc>
                  <a:txBody>
                    <a:bodyPr/>
                    <a:lstStyle/>
                    <a:p>
                      <a:r>
                        <a:rPr lang="en-US" sz="2900" dirty="0"/>
                        <a:t>% of population</a:t>
                      </a:r>
                    </a:p>
                  </a:txBody>
                  <a:tcPr marL="111662" marR="111662" marT="55831" marB="55831"/>
                </a:tc>
                <a:extLst>
                  <a:ext uri="{0D108BD9-81ED-4DB2-BD59-A6C34878D82A}">
                    <a16:rowId xmlns:a16="http://schemas.microsoft.com/office/drawing/2014/main" val="3856745758"/>
                  </a:ext>
                </a:extLst>
              </a:tr>
              <a:tr h="657577">
                <a:tc>
                  <a:txBody>
                    <a:bodyPr/>
                    <a:lstStyle/>
                    <a:p>
                      <a:pPr marL="0" lvl="0" indent="0">
                        <a:buNone/>
                      </a:pPr>
                      <a:r>
                        <a:rPr lang="en-GB" sz="2900" dirty="0"/>
                        <a:t>1. China</a:t>
                      </a:r>
                      <a:endParaRPr lang="en-US" sz="2200" dirty="0"/>
                    </a:p>
                  </a:txBody>
                  <a:tcPr marL="111662" marR="111662" marT="55831" marB="55831"/>
                </a:tc>
                <a:tc>
                  <a:txBody>
                    <a:bodyPr/>
                    <a:lstStyle/>
                    <a:p>
                      <a:pPr lvl="0">
                        <a:buNone/>
                      </a:pPr>
                      <a:r>
                        <a:rPr lang="en-GB" sz="2900" dirty="0"/>
                        <a:t>55% </a:t>
                      </a:r>
                      <a:endParaRPr lang="en-US" sz="2200" dirty="0"/>
                    </a:p>
                  </a:txBody>
                  <a:tcPr marL="111662" marR="111662" marT="55831" marB="55831"/>
                </a:tc>
                <a:extLst>
                  <a:ext uri="{0D108BD9-81ED-4DB2-BD59-A6C34878D82A}">
                    <a16:rowId xmlns:a16="http://schemas.microsoft.com/office/drawing/2014/main" val="1366587080"/>
                  </a:ext>
                </a:extLst>
              </a:tr>
              <a:tr h="657577">
                <a:tc>
                  <a:txBody>
                    <a:bodyPr/>
                    <a:lstStyle/>
                    <a:p>
                      <a:pPr lvl="0">
                        <a:buNone/>
                      </a:pPr>
                      <a:r>
                        <a:rPr lang="en-GB" sz="2900" dirty="0"/>
                        <a:t>2. India</a:t>
                      </a:r>
                      <a:endParaRPr lang="en-US" sz="2200" dirty="0"/>
                    </a:p>
                  </a:txBody>
                  <a:tcPr marL="111662" marR="111662" marT="55831" marB="55831"/>
                </a:tc>
                <a:tc>
                  <a:txBody>
                    <a:bodyPr/>
                    <a:lstStyle/>
                    <a:p>
                      <a:pPr lvl="0">
                        <a:buNone/>
                      </a:pPr>
                      <a:r>
                        <a:rPr lang="en-GB" sz="2900" dirty="0"/>
                        <a:t>34%</a:t>
                      </a:r>
                      <a:endParaRPr lang="en-US" sz="2200" dirty="0"/>
                    </a:p>
                  </a:txBody>
                  <a:tcPr marL="111662" marR="111662" marT="55831" marB="55831"/>
                </a:tc>
                <a:extLst>
                  <a:ext uri="{0D108BD9-81ED-4DB2-BD59-A6C34878D82A}">
                    <a16:rowId xmlns:a16="http://schemas.microsoft.com/office/drawing/2014/main" val="2017987498"/>
                  </a:ext>
                </a:extLst>
              </a:tr>
              <a:tr h="657577">
                <a:tc>
                  <a:txBody>
                    <a:bodyPr/>
                    <a:lstStyle/>
                    <a:p>
                      <a:pPr lvl="0">
                        <a:buNone/>
                      </a:pPr>
                      <a:r>
                        <a:rPr lang="en-GB" sz="2900" dirty="0"/>
                        <a:t>3. USA</a:t>
                      </a:r>
                      <a:endParaRPr lang="en-US" sz="2200" dirty="0"/>
                    </a:p>
                  </a:txBody>
                  <a:tcPr marL="111662" marR="111662" marT="55831" marB="55831"/>
                </a:tc>
                <a:tc>
                  <a:txBody>
                    <a:bodyPr/>
                    <a:lstStyle/>
                    <a:p>
                      <a:pPr lvl="0">
                        <a:buNone/>
                      </a:pPr>
                      <a:r>
                        <a:rPr lang="en-GB" sz="2900" dirty="0"/>
                        <a:t>88.5%</a:t>
                      </a:r>
                      <a:endParaRPr lang="en-US" sz="2200" dirty="0"/>
                    </a:p>
                  </a:txBody>
                  <a:tcPr marL="111662" marR="111662" marT="55831" marB="55831"/>
                </a:tc>
                <a:extLst>
                  <a:ext uri="{0D108BD9-81ED-4DB2-BD59-A6C34878D82A}">
                    <a16:rowId xmlns:a16="http://schemas.microsoft.com/office/drawing/2014/main" val="3645077583"/>
                  </a:ext>
                </a:extLst>
              </a:tr>
              <a:tr h="657577">
                <a:tc>
                  <a:txBody>
                    <a:bodyPr/>
                    <a:lstStyle/>
                    <a:p>
                      <a:pPr lvl="0">
                        <a:buNone/>
                      </a:pPr>
                      <a:r>
                        <a:rPr lang="en-GB" sz="2900" dirty="0"/>
                        <a:t>4. Brazil</a:t>
                      </a:r>
                      <a:endParaRPr lang="en-US" sz="2200" dirty="0"/>
                    </a:p>
                  </a:txBody>
                  <a:tcPr marL="111662" marR="111662" marT="55831" marB="55831"/>
                </a:tc>
                <a:tc>
                  <a:txBody>
                    <a:bodyPr/>
                    <a:lstStyle/>
                    <a:p>
                      <a:pPr lvl="0">
                        <a:buNone/>
                      </a:pPr>
                      <a:r>
                        <a:rPr lang="en-GB" sz="2900" dirty="0"/>
                        <a:t>66.4%</a:t>
                      </a:r>
                      <a:endParaRPr lang="en-US" sz="2200" dirty="0"/>
                    </a:p>
                  </a:txBody>
                  <a:tcPr marL="111662" marR="111662" marT="55831" marB="55831"/>
                </a:tc>
                <a:extLst>
                  <a:ext uri="{0D108BD9-81ED-4DB2-BD59-A6C34878D82A}">
                    <a16:rowId xmlns:a16="http://schemas.microsoft.com/office/drawing/2014/main" val="2341071390"/>
                  </a:ext>
                </a:extLst>
              </a:tr>
              <a:tr h="657577">
                <a:tc>
                  <a:txBody>
                    <a:bodyPr/>
                    <a:lstStyle/>
                    <a:p>
                      <a:pPr lvl="0">
                        <a:buNone/>
                      </a:pPr>
                      <a:r>
                        <a:rPr lang="en-GB" sz="2900" dirty="0"/>
                        <a:t>5. Japan</a:t>
                      </a:r>
                      <a:endParaRPr lang="en-US" sz="2200" dirty="0"/>
                    </a:p>
                  </a:txBody>
                  <a:tcPr marL="111662" marR="111662" marT="55831" marB="55831"/>
                </a:tc>
                <a:tc>
                  <a:txBody>
                    <a:bodyPr/>
                    <a:lstStyle/>
                    <a:p>
                      <a:pPr lvl="0">
                        <a:buNone/>
                      </a:pPr>
                      <a:r>
                        <a:rPr lang="en-GB" sz="2900" dirty="0"/>
                        <a:t>91.1%</a:t>
                      </a:r>
                      <a:endParaRPr lang="en-US" sz="2200" dirty="0"/>
                    </a:p>
                  </a:txBody>
                  <a:tcPr marL="111662" marR="111662" marT="55831" marB="55831"/>
                </a:tc>
                <a:extLst>
                  <a:ext uri="{0D108BD9-81ED-4DB2-BD59-A6C34878D82A}">
                    <a16:rowId xmlns:a16="http://schemas.microsoft.com/office/drawing/2014/main" val="4085102422"/>
                  </a:ext>
                </a:extLst>
              </a:tr>
            </a:tbl>
          </a:graphicData>
        </a:graphic>
      </p:graphicFrame>
    </p:spTree>
    <p:extLst>
      <p:ext uri="{BB962C8B-B14F-4D97-AF65-F5344CB8AC3E}">
        <p14:creationId xmlns:p14="http://schemas.microsoft.com/office/powerpoint/2010/main" val="3443096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r"/>
            <a:r>
              <a:rPr lang="en-GB" sz="3400">
                <a:solidFill>
                  <a:schemeClr val="accent1"/>
                </a:solidFill>
              </a:rPr>
              <a:t>‘Technicways’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anchor="ctr">
            <a:normAutofit/>
          </a:bodyPr>
          <a:lstStyle/>
          <a:p>
            <a:r>
              <a:rPr lang="en-GB" sz="2400" dirty="0"/>
              <a:t>The term used by Odum (1937) to describe the way in which human behaviour patterns changed as a result of technological innovation e.g. 30 years ago communication would be carried out sending a letter or by telephone call whereas now it is more likely going to be by e mail, text or messenger etc. </a:t>
            </a:r>
            <a:endParaRPr lang="en-GB" sz="2100" dirty="0"/>
          </a:p>
        </p:txBody>
      </p:sp>
    </p:spTree>
    <p:extLst>
      <p:ext uri="{BB962C8B-B14F-4D97-AF65-F5344CB8AC3E}">
        <p14:creationId xmlns:p14="http://schemas.microsoft.com/office/powerpoint/2010/main" val="4122136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963877"/>
            <a:ext cx="2620771" cy="4930246"/>
          </a:xfrm>
        </p:spPr>
        <p:txBody>
          <a:bodyPr>
            <a:normAutofit/>
          </a:bodyPr>
          <a:lstStyle/>
          <a:p>
            <a:pPr algn="l"/>
            <a:r>
              <a:rPr lang="en-GB" sz="4100" dirty="0">
                <a:solidFill>
                  <a:schemeClr val="accent1"/>
                </a:solidFill>
                <a:ea typeface="+mj-lt"/>
                <a:cs typeface="+mj-lt"/>
              </a:rPr>
              <a:t>Technology as a Landscape</a:t>
            </a:r>
            <a:br>
              <a:rPr lang="en-GB" sz="4100" dirty="0">
                <a:ea typeface="+mj-lt"/>
                <a:cs typeface="+mj-lt"/>
              </a:rPr>
            </a:br>
            <a:r>
              <a:rPr lang="en-GB" sz="4100" dirty="0">
                <a:solidFill>
                  <a:schemeClr val="accent1"/>
                </a:solidFill>
                <a:ea typeface="+mj-lt"/>
                <a:cs typeface="+mj-lt"/>
              </a:rPr>
              <a:t> for Criminal Activity</a:t>
            </a:r>
            <a:endParaRPr lang="en-GB" sz="4100" dirty="0">
              <a:solidFill>
                <a:schemeClr val="accent1"/>
              </a:solidFill>
              <a:cs typeface="Calibri"/>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3" y="963877"/>
            <a:ext cx="4783327" cy="4930246"/>
          </a:xfrm>
        </p:spPr>
        <p:txBody>
          <a:bodyPr vert="horz" lIns="91440" tIns="45720" rIns="91440" bIns="45720" rtlCol="0" anchor="ctr">
            <a:normAutofit/>
          </a:bodyPr>
          <a:lstStyle/>
          <a:p>
            <a:r>
              <a:rPr lang="en-GB" sz="2400" dirty="0">
                <a:cs typeface="Calibri"/>
              </a:rPr>
              <a:t>The continuing effect of '</a:t>
            </a:r>
            <a:r>
              <a:rPr lang="en-GB" sz="2400" dirty="0" err="1">
                <a:cs typeface="Calibri"/>
              </a:rPr>
              <a:t>Techniways</a:t>
            </a:r>
            <a:r>
              <a:rPr lang="en-GB" sz="2400" dirty="0">
                <a:cs typeface="Calibri"/>
              </a:rPr>
              <a:t>' has led to changes in human behaviour which has provided opportunities for crime and misuse. </a:t>
            </a:r>
          </a:p>
          <a:p>
            <a:r>
              <a:rPr lang="en-GB" sz="2400" dirty="0">
                <a:cs typeface="Calibri"/>
              </a:rPr>
              <a:t>Consequently we have seen a vast increase in new forms of criminality  and the sharing of information not otherwise possible in the 'real world'. </a:t>
            </a:r>
          </a:p>
        </p:txBody>
      </p:sp>
    </p:spTree>
    <p:extLst>
      <p:ext uri="{BB962C8B-B14F-4D97-AF65-F5344CB8AC3E}">
        <p14:creationId xmlns:p14="http://schemas.microsoft.com/office/powerpoint/2010/main" val="3753012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5C3355-05B0-494A-9D21-CA37BAAFE280}"/>
              </a:ext>
            </a:extLst>
          </p:cNvPr>
          <p:cNvSpPr>
            <a:spLocks noGrp="1"/>
          </p:cNvSpPr>
          <p:nvPr>
            <p:ph type="title"/>
          </p:nvPr>
        </p:nvSpPr>
        <p:spPr>
          <a:xfrm>
            <a:off x="647271" y="1012004"/>
            <a:ext cx="2562119" cy="4795408"/>
          </a:xfrm>
        </p:spPr>
        <p:txBody>
          <a:bodyPr>
            <a:normAutofit/>
          </a:bodyPr>
          <a:lstStyle/>
          <a:p>
            <a:r>
              <a:rPr lang="en-GB">
                <a:solidFill>
                  <a:srgbClr val="FFFFFF"/>
                </a:solidFill>
                <a:cs typeface="Calibri"/>
              </a:rPr>
              <a:t>Methods of IT Abuse used by Offenders</a:t>
            </a:r>
          </a:p>
        </p:txBody>
      </p:sp>
      <p:graphicFrame>
        <p:nvGraphicFramePr>
          <p:cNvPr id="5" name="Content Placeholder 2">
            <a:extLst>
              <a:ext uri="{FF2B5EF4-FFF2-40B4-BE49-F238E27FC236}">
                <a16:creationId xmlns:a16="http://schemas.microsoft.com/office/drawing/2014/main" id="{B9BBBA3C-192B-40C8-8B6D-5EB85BF4D2E4}"/>
              </a:ext>
            </a:extLst>
          </p:cNvPr>
          <p:cNvGraphicFramePr>
            <a:graphicFrameLocks noGrp="1"/>
          </p:cNvGraphicFramePr>
          <p:nvPr>
            <p:ph idx="1"/>
            <p:extLst>
              <p:ext uri="{D42A27DB-BD31-4B8C-83A1-F6EECF244321}">
                <p14:modId xmlns:p14="http://schemas.microsoft.com/office/powerpoint/2010/main" val="1881156447"/>
              </p:ext>
            </p:extLst>
          </p:nvPr>
        </p:nvGraphicFramePr>
        <p:xfrm>
          <a:off x="3708820" y="97113"/>
          <a:ext cx="5244636" cy="6633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0496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F1150-081D-4281-896C-696C9F5767DB}"/>
              </a:ext>
            </a:extLst>
          </p:cNvPr>
          <p:cNvSpPr>
            <a:spLocks noGrp="1"/>
          </p:cNvSpPr>
          <p:nvPr>
            <p:ph type="title"/>
          </p:nvPr>
        </p:nvSpPr>
        <p:spPr>
          <a:xfrm>
            <a:off x="628650" y="963877"/>
            <a:ext cx="2620771" cy="4930246"/>
          </a:xfrm>
        </p:spPr>
        <p:txBody>
          <a:bodyPr>
            <a:normAutofit/>
          </a:bodyPr>
          <a:lstStyle/>
          <a:p>
            <a:pPr algn="l"/>
            <a:r>
              <a:rPr lang="en-GB" sz="2800" dirty="0">
                <a:solidFill>
                  <a:schemeClr val="accent1"/>
                </a:solidFill>
                <a:cs typeface="Calibri"/>
              </a:rPr>
              <a:t>1. Technology as a Communications Medium</a:t>
            </a:r>
          </a:p>
        </p:txBody>
      </p:sp>
      <p:cxnSp>
        <p:nvCxnSpPr>
          <p:cNvPr id="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7D3DDD-CDFC-45E7-8CEB-3FECF9916394}"/>
              </a:ext>
            </a:extLst>
          </p:cNvPr>
          <p:cNvSpPr>
            <a:spLocks noGrp="1"/>
          </p:cNvSpPr>
          <p:nvPr>
            <p:ph idx="1"/>
          </p:nvPr>
        </p:nvSpPr>
        <p:spPr>
          <a:xfrm>
            <a:off x="3732023" y="963877"/>
            <a:ext cx="4783327" cy="4930246"/>
          </a:xfrm>
        </p:spPr>
        <p:txBody>
          <a:bodyPr vert="horz" lIns="91440" tIns="45720" rIns="91440" bIns="45720" rtlCol="0" anchor="ctr">
            <a:normAutofit/>
          </a:bodyPr>
          <a:lstStyle/>
          <a:p>
            <a:r>
              <a:rPr lang="en-GB" sz="2400">
                <a:cs typeface="Calibri"/>
              </a:rPr>
              <a:t>Technology can be used today as a cheap means of communication which stretches across the globe. </a:t>
            </a:r>
          </a:p>
          <a:p>
            <a:r>
              <a:rPr lang="en-GB" sz="2400">
                <a:cs typeface="Calibri"/>
              </a:rPr>
              <a:t>It has a global reach and it provides anonymity through 'pay as you go' no contract telephones.  </a:t>
            </a:r>
          </a:p>
        </p:txBody>
      </p:sp>
    </p:spTree>
    <p:extLst>
      <p:ext uri="{BB962C8B-B14F-4D97-AF65-F5344CB8AC3E}">
        <p14:creationId xmlns:p14="http://schemas.microsoft.com/office/powerpoint/2010/main" val="602122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798E-D661-4E45-8A47-39AD96FF7A86}"/>
              </a:ext>
            </a:extLst>
          </p:cNvPr>
          <p:cNvSpPr>
            <a:spLocks noGrp="1"/>
          </p:cNvSpPr>
          <p:nvPr>
            <p:ph type="title"/>
          </p:nvPr>
        </p:nvSpPr>
        <p:spPr>
          <a:xfrm>
            <a:off x="628650" y="365126"/>
            <a:ext cx="4005453" cy="1146176"/>
          </a:xfrm>
        </p:spPr>
        <p:txBody>
          <a:bodyPr vert="horz" lIns="91440" tIns="45720" rIns="91440" bIns="45720" rtlCol="0" anchor="ctr">
            <a:normAutofit/>
          </a:bodyPr>
          <a:lstStyle/>
          <a:p>
            <a:pPr algn="l">
              <a:lnSpc>
                <a:spcPct val="90000"/>
              </a:lnSpc>
            </a:pPr>
            <a:r>
              <a:rPr lang="en-US" sz="4100"/>
              <a:t>Case Study - Then</a:t>
            </a:r>
          </a:p>
        </p:txBody>
      </p:sp>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4103" y="-2"/>
            <a:ext cx="4509896"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building, outdoor, red, street&#10;&#10;Description generated with very high confidence">
            <a:extLst>
              <a:ext uri="{FF2B5EF4-FFF2-40B4-BE49-F238E27FC236}">
                <a16:creationId xmlns:a16="http://schemas.microsoft.com/office/drawing/2014/main" id="{B545479A-CFB1-47AA-8244-05792E9CD60F}"/>
              </a:ext>
            </a:extLst>
          </p:cNvPr>
          <p:cNvPicPr>
            <a:picLocks noGrp="1" noChangeAspect="1"/>
          </p:cNvPicPr>
          <p:nvPr>
            <p:ph sz="half" idx="2"/>
          </p:nvPr>
        </p:nvPicPr>
        <p:blipFill rotWithShape="1">
          <a:blip r:embed="rId2"/>
          <a:srcRect l="11044" r="31655" b="-2"/>
          <a:stretch/>
        </p:blipFill>
        <p:spPr>
          <a:xfrm>
            <a:off x="20" y="1691640"/>
            <a:ext cx="4448571"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p:spPr>
      </p:pic>
      <p:sp>
        <p:nvSpPr>
          <p:cNvPr id="12" name="Freeform: Shape 11">
            <a:extLst>
              <a:ext uri="{FF2B5EF4-FFF2-40B4-BE49-F238E27FC236}">
                <a16:creationId xmlns:a16="http://schemas.microsoft.com/office/drawing/2014/main" id="{1ABCC31D-213C-44E9-9CC8-8FB2DFC22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0597" y="1690688"/>
            <a:ext cx="6533402" cy="5167312"/>
          </a:xfrm>
          <a:custGeom>
            <a:avLst/>
            <a:gdLst>
              <a:gd name="connsiteX0" fmla="*/ 2613984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2613984 w 8711202"/>
              <a:gd name="connsiteY7" fmla="*/ 952 h 5167312"/>
              <a:gd name="connsiteX8" fmla="*/ 0 w 8711202"/>
              <a:gd name="connsiteY8" fmla="*/ 0 h 5167312"/>
              <a:gd name="connsiteX9" fmla="*/ 2173113 w 8711202"/>
              <a:gd name="connsiteY9" fmla="*/ 0 h 5167312"/>
              <a:gd name="connsiteX10" fmla="*/ 2173113 w 8711202"/>
              <a:gd name="connsiteY10" fmla="*/ 952 h 5167312"/>
              <a:gd name="connsiteX11" fmla="*/ 0 w 8711202"/>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11202" h="5167312">
                <a:moveTo>
                  <a:pt x="2613984" y="0"/>
                </a:moveTo>
                <a:lnTo>
                  <a:pt x="7243482" y="0"/>
                </a:lnTo>
                <a:lnTo>
                  <a:pt x="8711202" y="0"/>
                </a:lnTo>
                <a:lnTo>
                  <a:pt x="8711202" y="5167312"/>
                </a:lnTo>
                <a:lnTo>
                  <a:pt x="7243482" y="5167312"/>
                </a:lnTo>
                <a:lnTo>
                  <a:pt x="221324" y="5167312"/>
                </a:lnTo>
                <a:lnTo>
                  <a:pt x="2615203" y="952"/>
                </a:lnTo>
                <a:lnTo>
                  <a:pt x="2613984" y="952"/>
                </a:lnTo>
                <a:close/>
                <a:moveTo>
                  <a:pt x="0" y="0"/>
                </a:moveTo>
                <a:lnTo>
                  <a:pt x="2173113" y="0"/>
                </a:lnTo>
                <a:lnTo>
                  <a:pt x="2173113" y="952"/>
                </a:lnTo>
                <a:lnTo>
                  <a:pt x="0" y="952"/>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266501-4912-4F5D-AE25-B450B8903264}"/>
              </a:ext>
            </a:extLst>
          </p:cNvPr>
          <p:cNvSpPr>
            <a:spLocks noGrp="1"/>
          </p:cNvSpPr>
          <p:nvPr>
            <p:ph sz="half" idx="1"/>
          </p:nvPr>
        </p:nvSpPr>
        <p:spPr>
          <a:xfrm>
            <a:off x="4638186" y="2173288"/>
            <a:ext cx="4130256" cy="4002724"/>
          </a:xfrm>
        </p:spPr>
        <p:txBody>
          <a:bodyPr vert="horz" lIns="91440" tIns="45720" rIns="91440" bIns="45720" rtlCol="0" anchor="ctr">
            <a:normAutofit/>
          </a:bodyPr>
          <a:lstStyle/>
          <a:p>
            <a:pPr indent="-228600">
              <a:lnSpc>
                <a:spcPct val="90000"/>
              </a:lnSpc>
              <a:buFont typeface="Arial" panose="020B0604020202020204" pitchFamily="34" charset="0"/>
              <a:buChar char="•"/>
            </a:pPr>
            <a:endParaRPr lang="en-US" sz="1700">
              <a:solidFill>
                <a:srgbClr val="FFFFFF"/>
              </a:solidFill>
            </a:endParaRPr>
          </a:p>
          <a:p>
            <a:pPr indent="-228600">
              <a:lnSpc>
                <a:spcPct val="90000"/>
              </a:lnSpc>
              <a:buFont typeface="Arial" panose="020B0604020202020204" pitchFamily="34" charset="0"/>
              <a:buChar char="•"/>
            </a:pPr>
            <a:endParaRPr lang="en-US" sz="2400" dirty="0">
              <a:solidFill>
                <a:srgbClr val="FFFFFF"/>
              </a:solidFill>
              <a:cs typeface="Calibri"/>
            </a:endParaRPr>
          </a:p>
          <a:p>
            <a:pPr indent="-228600">
              <a:lnSpc>
                <a:spcPct val="90000"/>
              </a:lnSpc>
              <a:buFont typeface="Arial" panose="020B0604020202020204" pitchFamily="34" charset="0"/>
              <a:buChar char="•"/>
            </a:pPr>
            <a:r>
              <a:rPr lang="en-US" sz="2400" dirty="0">
                <a:solidFill>
                  <a:srgbClr val="FFFFFF"/>
                </a:solidFill>
              </a:rPr>
              <a:t>Historically prostitutes 'advertised' their services by placing postcards or photographs in telephone kiosks.</a:t>
            </a:r>
            <a:endParaRPr lang="en-US" sz="2400" dirty="0">
              <a:solidFill>
                <a:srgbClr val="FFFFFF"/>
              </a:solidFill>
              <a:cs typeface="Calibri"/>
            </a:endParaRPr>
          </a:p>
        </p:txBody>
      </p:sp>
    </p:spTree>
    <p:extLst>
      <p:ext uri="{BB962C8B-B14F-4D97-AF65-F5344CB8AC3E}">
        <p14:creationId xmlns:p14="http://schemas.microsoft.com/office/powerpoint/2010/main" val="3311946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192D-BCB9-4CA1-A997-2B39F069E59C}"/>
              </a:ext>
            </a:extLst>
          </p:cNvPr>
          <p:cNvSpPr>
            <a:spLocks noGrp="1"/>
          </p:cNvSpPr>
          <p:nvPr>
            <p:ph type="title"/>
          </p:nvPr>
        </p:nvSpPr>
        <p:spPr>
          <a:xfrm>
            <a:off x="628650" y="365126"/>
            <a:ext cx="4005453" cy="1146176"/>
          </a:xfrm>
        </p:spPr>
        <p:txBody>
          <a:bodyPr vert="horz" lIns="91440" tIns="45720" rIns="91440" bIns="45720" rtlCol="0" anchor="ctr">
            <a:normAutofit/>
          </a:bodyPr>
          <a:lstStyle/>
          <a:p>
            <a:pPr algn="l">
              <a:lnSpc>
                <a:spcPct val="90000"/>
              </a:lnSpc>
            </a:pPr>
            <a:r>
              <a:rPr lang="en-US" sz="3700"/>
              <a:t>Case Study – And Now</a:t>
            </a:r>
          </a:p>
        </p:txBody>
      </p:sp>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4103" y="-2"/>
            <a:ext cx="4509896"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driving a car&#10;&#10;Description generated with high confidence">
            <a:extLst>
              <a:ext uri="{FF2B5EF4-FFF2-40B4-BE49-F238E27FC236}">
                <a16:creationId xmlns:a16="http://schemas.microsoft.com/office/drawing/2014/main" id="{624AEC4C-E97D-4283-B211-2566079C0D5B}"/>
              </a:ext>
            </a:extLst>
          </p:cNvPr>
          <p:cNvPicPr>
            <a:picLocks noGrp="1" noChangeAspect="1"/>
          </p:cNvPicPr>
          <p:nvPr>
            <p:ph sz="half" idx="1"/>
          </p:nvPr>
        </p:nvPicPr>
        <p:blipFill rotWithShape="1">
          <a:blip r:embed="rId2"/>
          <a:srcRect l="20463" r="31156"/>
          <a:stretch/>
        </p:blipFill>
        <p:spPr>
          <a:xfrm>
            <a:off x="20" y="1691640"/>
            <a:ext cx="4448571"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p:spPr>
      </p:pic>
      <p:sp>
        <p:nvSpPr>
          <p:cNvPr id="12" name="Freeform: Shape 11">
            <a:extLst>
              <a:ext uri="{FF2B5EF4-FFF2-40B4-BE49-F238E27FC236}">
                <a16:creationId xmlns:a16="http://schemas.microsoft.com/office/drawing/2014/main" id="{1ABCC31D-213C-44E9-9CC8-8FB2DFC22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0597" y="1690688"/>
            <a:ext cx="6533402" cy="5167312"/>
          </a:xfrm>
          <a:custGeom>
            <a:avLst/>
            <a:gdLst>
              <a:gd name="connsiteX0" fmla="*/ 2613984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2613984 w 8711202"/>
              <a:gd name="connsiteY7" fmla="*/ 952 h 5167312"/>
              <a:gd name="connsiteX8" fmla="*/ 0 w 8711202"/>
              <a:gd name="connsiteY8" fmla="*/ 0 h 5167312"/>
              <a:gd name="connsiteX9" fmla="*/ 2173113 w 8711202"/>
              <a:gd name="connsiteY9" fmla="*/ 0 h 5167312"/>
              <a:gd name="connsiteX10" fmla="*/ 2173113 w 8711202"/>
              <a:gd name="connsiteY10" fmla="*/ 952 h 5167312"/>
              <a:gd name="connsiteX11" fmla="*/ 0 w 8711202"/>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11202" h="5167312">
                <a:moveTo>
                  <a:pt x="2613984" y="0"/>
                </a:moveTo>
                <a:lnTo>
                  <a:pt x="7243482" y="0"/>
                </a:lnTo>
                <a:lnTo>
                  <a:pt x="8711202" y="0"/>
                </a:lnTo>
                <a:lnTo>
                  <a:pt x="8711202" y="5167312"/>
                </a:lnTo>
                <a:lnTo>
                  <a:pt x="7243482" y="5167312"/>
                </a:lnTo>
                <a:lnTo>
                  <a:pt x="221324" y="5167312"/>
                </a:lnTo>
                <a:lnTo>
                  <a:pt x="2615203" y="952"/>
                </a:lnTo>
                <a:lnTo>
                  <a:pt x="2613984" y="952"/>
                </a:lnTo>
                <a:close/>
                <a:moveTo>
                  <a:pt x="0" y="0"/>
                </a:moveTo>
                <a:lnTo>
                  <a:pt x="2173113" y="0"/>
                </a:lnTo>
                <a:lnTo>
                  <a:pt x="2173113" y="952"/>
                </a:lnTo>
                <a:lnTo>
                  <a:pt x="0" y="952"/>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F182012E-28EA-4F86-9D02-6A62191E4819}"/>
              </a:ext>
            </a:extLst>
          </p:cNvPr>
          <p:cNvSpPr>
            <a:spLocks noGrp="1"/>
          </p:cNvSpPr>
          <p:nvPr>
            <p:ph sz="half" idx="2"/>
          </p:nvPr>
        </p:nvSpPr>
        <p:spPr>
          <a:xfrm>
            <a:off x="4638186" y="2173288"/>
            <a:ext cx="4130256" cy="4002724"/>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2400" dirty="0">
                <a:solidFill>
                  <a:srgbClr val="FFFFFF"/>
                </a:solidFill>
              </a:rPr>
              <a:t>Sex work customers are now able to join forums and chat rooms to discuss locations where sex workers may be found, what services they offer, for what price, and any police activity that might be going on!</a:t>
            </a:r>
          </a:p>
        </p:txBody>
      </p:sp>
    </p:spTree>
    <p:extLst>
      <p:ext uri="{BB962C8B-B14F-4D97-AF65-F5344CB8AC3E}">
        <p14:creationId xmlns:p14="http://schemas.microsoft.com/office/powerpoint/2010/main" val="1761556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06E72-5856-4686-9EF3-85F4911817E1}"/>
              </a:ext>
            </a:extLst>
          </p:cNvPr>
          <p:cNvSpPr>
            <a:spLocks noGrp="1"/>
          </p:cNvSpPr>
          <p:nvPr>
            <p:ph type="title"/>
          </p:nvPr>
        </p:nvSpPr>
        <p:spPr>
          <a:xfrm>
            <a:off x="628650" y="365126"/>
            <a:ext cx="4005453" cy="1146176"/>
          </a:xfrm>
        </p:spPr>
        <p:txBody>
          <a:bodyPr vert="horz" lIns="91440" tIns="45720" rIns="91440" bIns="45720" rtlCol="0" anchor="ctr">
            <a:normAutofit/>
          </a:bodyPr>
          <a:lstStyle/>
          <a:p>
            <a:pPr algn="l">
              <a:lnSpc>
                <a:spcPct val="90000"/>
              </a:lnSpc>
            </a:pPr>
            <a:r>
              <a:rPr lang="en-US" sz="3700"/>
              <a:t>Case Study – Drug Supply</a:t>
            </a:r>
          </a:p>
        </p:txBody>
      </p:sp>
      <p:sp>
        <p:nvSpPr>
          <p:cNvPr id="10"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4103" y="-2"/>
            <a:ext cx="4509896"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standing in front of a building&#10;&#10;Description generated with very high confidence">
            <a:extLst>
              <a:ext uri="{FF2B5EF4-FFF2-40B4-BE49-F238E27FC236}">
                <a16:creationId xmlns:a16="http://schemas.microsoft.com/office/drawing/2014/main" id="{7DA5633A-7EEE-405F-9608-60B538E617A3}"/>
              </a:ext>
            </a:extLst>
          </p:cNvPr>
          <p:cNvPicPr>
            <a:picLocks noGrp="1" noChangeAspect="1"/>
          </p:cNvPicPr>
          <p:nvPr>
            <p:ph sz="half" idx="2"/>
          </p:nvPr>
        </p:nvPicPr>
        <p:blipFill rotWithShape="1">
          <a:blip r:embed="rId2"/>
          <a:srcRect l="20161" r="15343" b="1"/>
          <a:stretch/>
        </p:blipFill>
        <p:spPr>
          <a:xfrm>
            <a:off x="20" y="1691640"/>
            <a:ext cx="4448571"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p:spPr>
      </p:pic>
      <p:sp>
        <p:nvSpPr>
          <p:cNvPr id="12" name="Freeform: Shape 11">
            <a:extLst>
              <a:ext uri="{FF2B5EF4-FFF2-40B4-BE49-F238E27FC236}">
                <a16:creationId xmlns:a16="http://schemas.microsoft.com/office/drawing/2014/main" id="{1ABCC31D-213C-44E9-9CC8-8FB2DFC22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0597" y="1690688"/>
            <a:ext cx="6533402" cy="5167312"/>
          </a:xfrm>
          <a:custGeom>
            <a:avLst/>
            <a:gdLst>
              <a:gd name="connsiteX0" fmla="*/ 2613984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2613984 w 8711202"/>
              <a:gd name="connsiteY7" fmla="*/ 952 h 5167312"/>
              <a:gd name="connsiteX8" fmla="*/ 0 w 8711202"/>
              <a:gd name="connsiteY8" fmla="*/ 0 h 5167312"/>
              <a:gd name="connsiteX9" fmla="*/ 2173113 w 8711202"/>
              <a:gd name="connsiteY9" fmla="*/ 0 h 5167312"/>
              <a:gd name="connsiteX10" fmla="*/ 2173113 w 8711202"/>
              <a:gd name="connsiteY10" fmla="*/ 952 h 5167312"/>
              <a:gd name="connsiteX11" fmla="*/ 0 w 8711202"/>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11202" h="5167312">
                <a:moveTo>
                  <a:pt x="2613984" y="0"/>
                </a:moveTo>
                <a:lnTo>
                  <a:pt x="7243482" y="0"/>
                </a:lnTo>
                <a:lnTo>
                  <a:pt x="8711202" y="0"/>
                </a:lnTo>
                <a:lnTo>
                  <a:pt x="8711202" y="5167312"/>
                </a:lnTo>
                <a:lnTo>
                  <a:pt x="7243482" y="5167312"/>
                </a:lnTo>
                <a:lnTo>
                  <a:pt x="221324" y="5167312"/>
                </a:lnTo>
                <a:lnTo>
                  <a:pt x="2615203" y="952"/>
                </a:lnTo>
                <a:lnTo>
                  <a:pt x="2613984" y="952"/>
                </a:lnTo>
                <a:close/>
                <a:moveTo>
                  <a:pt x="0" y="0"/>
                </a:moveTo>
                <a:lnTo>
                  <a:pt x="2173113" y="0"/>
                </a:lnTo>
                <a:lnTo>
                  <a:pt x="2173113" y="952"/>
                </a:lnTo>
                <a:lnTo>
                  <a:pt x="0" y="952"/>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351159-F8D6-4001-9E12-1304070F852E}"/>
              </a:ext>
            </a:extLst>
          </p:cNvPr>
          <p:cNvSpPr>
            <a:spLocks noGrp="1"/>
          </p:cNvSpPr>
          <p:nvPr>
            <p:ph sz="half" idx="1"/>
          </p:nvPr>
        </p:nvSpPr>
        <p:spPr>
          <a:xfrm>
            <a:off x="4638186" y="2173288"/>
            <a:ext cx="4130256" cy="4002724"/>
          </a:xfrm>
        </p:spPr>
        <p:txBody>
          <a:bodyPr vert="horz" lIns="91440" tIns="45720" rIns="91440" bIns="45720" rtlCol="0" anchor="ctr">
            <a:normAutofit/>
          </a:bodyPr>
          <a:lstStyle/>
          <a:p>
            <a:pPr indent="-228600">
              <a:lnSpc>
                <a:spcPct val="90000"/>
              </a:lnSpc>
              <a:buFont typeface="Arial" panose="020B0604020202020204" pitchFamily="34" charset="0"/>
              <a:buChar char="•"/>
            </a:pPr>
            <a:endParaRPr lang="en-US" sz="1700">
              <a:solidFill>
                <a:srgbClr val="FFFFFF"/>
              </a:solidFill>
            </a:endParaRPr>
          </a:p>
          <a:p>
            <a:pPr indent="-228600">
              <a:lnSpc>
                <a:spcPct val="90000"/>
              </a:lnSpc>
              <a:buFont typeface="Arial" panose="020B0604020202020204" pitchFamily="34" charset="0"/>
              <a:buChar char="•"/>
            </a:pPr>
            <a:endParaRPr lang="en-US" sz="1700">
              <a:solidFill>
                <a:srgbClr val="FFFFFF"/>
              </a:solidFill>
            </a:endParaRPr>
          </a:p>
          <a:p>
            <a:pPr indent="-228600">
              <a:lnSpc>
                <a:spcPct val="90000"/>
              </a:lnSpc>
              <a:buFont typeface="Arial" panose="020B0604020202020204" pitchFamily="34" charset="0"/>
              <a:buChar char="•"/>
            </a:pPr>
            <a:endParaRPr lang="en-US" sz="2400" dirty="0">
              <a:solidFill>
                <a:srgbClr val="FFFFFF"/>
              </a:solidFill>
              <a:cs typeface="Calibri"/>
            </a:endParaRPr>
          </a:p>
          <a:p>
            <a:pPr indent="-228600">
              <a:lnSpc>
                <a:spcPct val="90000"/>
              </a:lnSpc>
              <a:buFont typeface="Arial" panose="020B0604020202020204" pitchFamily="34" charset="0"/>
              <a:buChar char="•"/>
            </a:pPr>
            <a:r>
              <a:rPr lang="en-US" sz="2400" dirty="0">
                <a:solidFill>
                  <a:srgbClr val="FFFFFF"/>
                </a:solidFill>
              </a:rPr>
              <a:t>1980's 1990's (meeting might have been arranged on phone)</a:t>
            </a:r>
            <a:endParaRPr lang="en-US" sz="2400" dirty="0">
              <a:solidFill>
                <a:srgbClr val="FFFFFF"/>
              </a:solidFill>
              <a:cs typeface="Calibri"/>
            </a:endParaRPr>
          </a:p>
        </p:txBody>
      </p:sp>
    </p:spTree>
    <p:extLst>
      <p:ext uri="{BB962C8B-B14F-4D97-AF65-F5344CB8AC3E}">
        <p14:creationId xmlns:p14="http://schemas.microsoft.com/office/powerpoint/2010/main" val="3058686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B444A-B588-49A3-BF06-F1C81711C65A}"/>
              </a:ext>
            </a:extLst>
          </p:cNvPr>
          <p:cNvSpPr>
            <a:spLocks noGrp="1"/>
          </p:cNvSpPr>
          <p:nvPr>
            <p:ph type="title"/>
          </p:nvPr>
        </p:nvSpPr>
        <p:spPr>
          <a:xfrm>
            <a:off x="628650" y="963877"/>
            <a:ext cx="2620771" cy="4930246"/>
          </a:xfrm>
        </p:spPr>
        <p:txBody>
          <a:bodyPr>
            <a:normAutofit/>
          </a:bodyPr>
          <a:lstStyle/>
          <a:p>
            <a:pPr algn="r"/>
            <a:r>
              <a:rPr lang="en-GB">
                <a:solidFill>
                  <a:schemeClr val="accent1"/>
                </a:solidFill>
                <a:ea typeface="+mj-lt"/>
                <a:cs typeface="+mj-lt"/>
              </a:rPr>
              <a:t>Case Study – Drug Supply</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E60937-CC2E-4575-9FAB-AFF273F61EE6}"/>
              </a:ext>
            </a:extLst>
          </p:cNvPr>
          <p:cNvSpPr>
            <a:spLocks noGrp="1"/>
          </p:cNvSpPr>
          <p:nvPr>
            <p:ph idx="1"/>
          </p:nvPr>
        </p:nvSpPr>
        <p:spPr>
          <a:xfrm>
            <a:off x="3732023" y="963877"/>
            <a:ext cx="4783327" cy="4930246"/>
          </a:xfrm>
        </p:spPr>
        <p:txBody>
          <a:bodyPr vert="horz" lIns="91440" tIns="45720" rIns="91440" bIns="45720" rtlCol="0" anchor="ctr">
            <a:normAutofit/>
          </a:bodyPr>
          <a:lstStyle/>
          <a:p>
            <a:r>
              <a:rPr lang="en-GB" sz="2400">
                <a:cs typeface="Calibri"/>
              </a:rPr>
              <a:t>Primary means of communication via</a:t>
            </a:r>
            <a:r>
              <a:rPr lang="en-GB" sz="2400">
                <a:solidFill>
                  <a:schemeClr val="accent6">
                    <a:lumMod val="75000"/>
                  </a:schemeClr>
                </a:solidFill>
                <a:cs typeface="Calibri"/>
              </a:rPr>
              <a:t> 'Dark Web'</a:t>
            </a:r>
            <a:r>
              <a:rPr lang="en-GB" sz="2400">
                <a:cs typeface="Calibri"/>
              </a:rPr>
              <a:t> a portion of the internet that can only be accessed using encryption software and browser protocols. </a:t>
            </a:r>
          </a:p>
          <a:p>
            <a:r>
              <a:rPr lang="en-GB" sz="2400">
                <a:cs typeface="Calibri"/>
              </a:rPr>
              <a:t>Access to forums is gained through </a:t>
            </a:r>
            <a:r>
              <a:rPr lang="en-GB" sz="2400">
                <a:solidFill>
                  <a:schemeClr val="accent6">
                    <a:lumMod val="75000"/>
                  </a:schemeClr>
                </a:solidFill>
                <a:cs typeface="Calibri"/>
              </a:rPr>
              <a:t>'The Onion Router'</a:t>
            </a:r>
            <a:r>
              <a:rPr lang="en-GB" sz="2400">
                <a:cs typeface="Calibri"/>
              </a:rPr>
              <a:t> or </a:t>
            </a:r>
            <a:r>
              <a:rPr lang="en-GB" sz="2400">
                <a:solidFill>
                  <a:schemeClr val="accent6">
                    <a:lumMod val="75000"/>
                  </a:schemeClr>
                </a:solidFill>
                <a:cs typeface="Calibri"/>
              </a:rPr>
              <a:t>'TOR service'</a:t>
            </a:r>
            <a:r>
              <a:rPr lang="en-GB" sz="2400">
                <a:cs typeface="Calibri"/>
              </a:rPr>
              <a:t> a fee service that hides the users IP address and location details. </a:t>
            </a:r>
          </a:p>
        </p:txBody>
      </p:sp>
    </p:spTree>
    <p:extLst>
      <p:ext uri="{BB962C8B-B14F-4D97-AF65-F5344CB8AC3E}">
        <p14:creationId xmlns:p14="http://schemas.microsoft.com/office/powerpoint/2010/main" val="1157303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E7584-53CE-45DE-917E-7B918FA271D0}"/>
              </a:ext>
            </a:extLst>
          </p:cNvPr>
          <p:cNvSpPr>
            <a:spLocks noGrp="1"/>
          </p:cNvSpPr>
          <p:nvPr>
            <p:ph type="title"/>
          </p:nvPr>
        </p:nvSpPr>
        <p:spPr>
          <a:xfrm>
            <a:off x="628650" y="365125"/>
            <a:ext cx="7886700" cy="1325563"/>
          </a:xfrm>
        </p:spPr>
        <p:txBody>
          <a:bodyPr>
            <a:normAutofit/>
          </a:bodyPr>
          <a:lstStyle/>
          <a:p>
            <a:pPr>
              <a:lnSpc>
                <a:spcPct val="90000"/>
              </a:lnSpc>
            </a:pPr>
            <a:r>
              <a:rPr lang="en-GB" sz="4100">
                <a:cs typeface="Calibri"/>
              </a:rPr>
              <a:t>Activity............................30 Minutes</a:t>
            </a:r>
            <a:endParaRPr lang="en-GB" sz="4100"/>
          </a:p>
        </p:txBody>
      </p:sp>
      <p:graphicFrame>
        <p:nvGraphicFramePr>
          <p:cNvPr id="10" name="Content Placeholder 2">
            <a:extLst>
              <a:ext uri="{FF2B5EF4-FFF2-40B4-BE49-F238E27FC236}">
                <a16:creationId xmlns:a16="http://schemas.microsoft.com/office/drawing/2014/main" id="{7B6E2165-3AB3-474C-BB75-4116EDA99AF8}"/>
              </a:ext>
            </a:extLst>
          </p:cNvPr>
          <p:cNvGraphicFramePr>
            <a:graphicFrameLocks noGrp="1"/>
          </p:cNvGraphicFramePr>
          <p:nvPr>
            <p:ph idx="1"/>
            <p:extLst>
              <p:ext uri="{D42A27DB-BD31-4B8C-83A1-F6EECF244321}">
                <p14:modId xmlns:p14="http://schemas.microsoft.com/office/powerpoint/2010/main" val="1471724123"/>
              </p:ext>
            </p:extLst>
          </p:nvPr>
        </p:nvGraphicFramePr>
        <p:xfrm>
          <a:off x="312349" y="1581210"/>
          <a:ext cx="8533680" cy="491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3220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B3C6D3E-A51A-4333-A2C7-D901A00AEDD5}"/>
              </a:ext>
            </a:extLst>
          </p:cNvPr>
          <p:cNvSpPr>
            <a:spLocks noGrp="1"/>
          </p:cNvSpPr>
          <p:nvPr>
            <p:ph type="title"/>
          </p:nvPr>
        </p:nvSpPr>
        <p:spPr>
          <a:xfrm>
            <a:off x="678657" y="2415322"/>
            <a:ext cx="2588798" cy="2399869"/>
          </a:xfrm>
        </p:spPr>
        <p:txBody>
          <a:bodyPr>
            <a:normAutofit/>
          </a:bodyPr>
          <a:lstStyle/>
          <a:p>
            <a:r>
              <a:rPr lang="en-GB" sz="3500">
                <a:solidFill>
                  <a:srgbClr val="FFFFFF"/>
                </a:solidFill>
                <a:cs typeface="Calibri"/>
              </a:rPr>
              <a:t>Case Study – Silk Road</a:t>
            </a:r>
            <a:endParaRPr lang="en-GB" sz="3500">
              <a:solidFill>
                <a:srgbClr val="FFFFFF"/>
              </a:solidFill>
            </a:endParaRPr>
          </a:p>
        </p:txBody>
      </p:sp>
      <p:sp>
        <p:nvSpPr>
          <p:cNvPr id="3" name="Content Placeholder 2">
            <a:extLst>
              <a:ext uri="{FF2B5EF4-FFF2-40B4-BE49-F238E27FC236}">
                <a16:creationId xmlns:a16="http://schemas.microsoft.com/office/drawing/2014/main" id="{74FB4F1C-9232-4D17-A094-3F6F847BE5FF}"/>
              </a:ext>
            </a:extLst>
          </p:cNvPr>
          <p:cNvSpPr>
            <a:spLocks noGrp="1"/>
          </p:cNvSpPr>
          <p:nvPr>
            <p:ph idx="1"/>
          </p:nvPr>
        </p:nvSpPr>
        <p:spPr>
          <a:xfrm>
            <a:off x="3840480" y="804672"/>
            <a:ext cx="4711446" cy="5248656"/>
          </a:xfrm>
        </p:spPr>
        <p:txBody>
          <a:bodyPr vert="horz" lIns="91440" tIns="45720" rIns="91440" bIns="45720" rtlCol="0" anchor="ctr">
            <a:normAutofit/>
          </a:bodyPr>
          <a:lstStyle/>
          <a:p>
            <a:r>
              <a:rPr lang="en-GB" sz="2400" dirty="0">
                <a:ea typeface="+mn-lt"/>
                <a:cs typeface="+mn-lt"/>
              </a:rPr>
              <a:t>Name from historic 'Silk Road' between Europe and Asia,</a:t>
            </a:r>
          </a:p>
          <a:p>
            <a:r>
              <a:rPr lang="en-GB" sz="2400" dirty="0">
                <a:cs typeface="Calibri"/>
              </a:rPr>
              <a:t>Enabled the global market to purchase computer equipment, clothing and narcotics,</a:t>
            </a:r>
            <a:endParaRPr lang="en-GB" dirty="0"/>
          </a:p>
          <a:p>
            <a:r>
              <a:rPr lang="en-GB" sz="2400" dirty="0">
                <a:cs typeface="Calibri"/>
              </a:rPr>
              <a:t>As the use of the 'Silk Road' increased law enforcement agencies in both the US and Australia conducted 'sting' operations against buyers. </a:t>
            </a:r>
          </a:p>
        </p:txBody>
      </p:sp>
    </p:spTree>
    <p:extLst>
      <p:ext uri="{BB962C8B-B14F-4D97-AF65-F5344CB8AC3E}">
        <p14:creationId xmlns:p14="http://schemas.microsoft.com/office/powerpoint/2010/main" val="4006472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28DF1F74-01EC-4774-8995-751CC2D6B137}"/>
              </a:ext>
            </a:extLst>
          </p:cNvPr>
          <p:cNvSpPr>
            <a:spLocks noGrp="1"/>
          </p:cNvSpPr>
          <p:nvPr>
            <p:ph type="title"/>
          </p:nvPr>
        </p:nvSpPr>
        <p:spPr>
          <a:xfrm>
            <a:off x="4570578" y="380282"/>
            <a:ext cx="4003226" cy="2258143"/>
          </a:xfrm>
        </p:spPr>
        <p:txBody>
          <a:bodyPr>
            <a:normAutofit/>
          </a:bodyPr>
          <a:lstStyle/>
          <a:p>
            <a:r>
              <a:rPr lang="en-GB">
                <a:solidFill>
                  <a:srgbClr val="000000"/>
                </a:solidFill>
                <a:cs typeface="Calibri"/>
              </a:rPr>
              <a:t>FBI Action.....</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Error">
            <a:extLst>
              <a:ext uri="{FF2B5EF4-FFF2-40B4-BE49-F238E27FC236}">
                <a16:creationId xmlns:a16="http://schemas.microsoft.com/office/drawing/2014/main" id="{80E32102-B13A-4E86-AF8D-3CD696BB61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EFF577BD-BF6C-48CA-80BA-DC601AF2CF63}"/>
              </a:ext>
            </a:extLst>
          </p:cNvPr>
          <p:cNvSpPr>
            <a:spLocks noGrp="1"/>
          </p:cNvSpPr>
          <p:nvPr>
            <p:ph idx="1"/>
          </p:nvPr>
        </p:nvSpPr>
        <p:spPr>
          <a:xfrm>
            <a:off x="4570579" y="2012732"/>
            <a:ext cx="4003614" cy="3861716"/>
          </a:xfrm>
        </p:spPr>
        <p:txBody>
          <a:bodyPr vert="horz" lIns="91440" tIns="45720" rIns="91440" bIns="45720" rtlCol="0" anchor="ctr">
            <a:noAutofit/>
          </a:bodyPr>
          <a:lstStyle/>
          <a:p>
            <a:pPr marL="0" indent="0">
              <a:buNone/>
            </a:pPr>
            <a:r>
              <a:rPr lang="en-GB" sz="2400">
                <a:solidFill>
                  <a:srgbClr val="000000"/>
                </a:solidFill>
                <a:cs typeface="Calibri"/>
              </a:rPr>
              <a:t>Led to arrest of 'Dread Pirate Roberts' a.k.a. Ross William Ubricht in San Francisco. </a:t>
            </a:r>
            <a:endParaRPr lang="en-US" sz="2400">
              <a:cs typeface="Calibri"/>
            </a:endParaRPr>
          </a:p>
          <a:p>
            <a:pPr marL="0" indent="0">
              <a:buNone/>
            </a:pPr>
            <a:r>
              <a:rPr lang="en-GB" sz="2400">
                <a:solidFill>
                  <a:srgbClr val="000000"/>
                </a:solidFill>
                <a:cs typeface="Calibri"/>
              </a:rPr>
              <a:t>Ubricht was charged with drug trafficking, soliciting murder, enabling computer hacking and money laundering.</a:t>
            </a:r>
          </a:p>
          <a:p>
            <a:pPr marL="0" indent="0">
              <a:buNone/>
            </a:pPr>
            <a:r>
              <a:rPr lang="en-GB" sz="2400">
                <a:solidFill>
                  <a:srgbClr val="000000"/>
                </a:solidFill>
                <a:cs typeface="Calibri"/>
              </a:rPr>
              <a:t>He was in posession of a large quantity of </a:t>
            </a:r>
            <a:r>
              <a:rPr lang="en-GB" sz="2400">
                <a:solidFill>
                  <a:schemeClr val="accent6">
                    <a:lumMod val="75000"/>
                  </a:schemeClr>
                </a:solidFill>
                <a:cs typeface="Calibri"/>
              </a:rPr>
              <a:t>'bitcoins' </a:t>
            </a:r>
          </a:p>
        </p:txBody>
      </p:sp>
    </p:spTree>
    <p:extLst>
      <p:ext uri="{BB962C8B-B14F-4D97-AF65-F5344CB8AC3E}">
        <p14:creationId xmlns:p14="http://schemas.microsoft.com/office/powerpoint/2010/main" val="909124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33320-3E34-498A-930A-B0DF5FE93413}"/>
              </a:ext>
            </a:extLst>
          </p:cNvPr>
          <p:cNvSpPr>
            <a:spLocks noGrp="1"/>
          </p:cNvSpPr>
          <p:nvPr>
            <p:ph type="title"/>
          </p:nvPr>
        </p:nvSpPr>
        <p:spPr>
          <a:xfrm>
            <a:off x="441745" y="963877"/>
            <a:ext cx="2980204" cy="4930246"/>
          </a:xfrm>
        </p:spPr>
        <p:txBody>
          <a:bodyPr>
            <a:normAutofit/>
          </a:bodyPr>
          <a:lstStyle/>
          <a:p>
            <a:pPr algn="l"/>
            <a:r>
              <a:rPr lang="en-GB" sz="3700" dirty="0">
                <a:solidFill>
                  <a:schemeClr val="accent1"/>
                </a:solidFill>
                <a:cs typeface="Calibri"/>
              </a:rPr>
              <a:t>Subcultures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B44DC3-7BA4-4DCF-92A4-24D10D94BAE2}"/>
              </a:ext>
            </a:extLst>
          </p:cNvPr>
          <p:cNvSpPr>
            <a:spLocks noGrp="1"/>
          </p:cNvSpPr>
          <p:nvPr>
            <p:ph idx="1"/>
          </p:nvPr>
        </p:nvSpPr>
        <p:spPr>
          <a:xfrm>
            <a:off x="3732023" y="963877"/>
            <a:ext cx="4783327" cy="4930246"/>
          </a:xfrm>
        </p:spPr>
        <p:txBody>
          <a:bodyPr vert="horz" lIns="91440" tIns="45720" rIns="91440" bIns="45720" rtlCol="0" anchor="ctr">
            <a:normAutofit/>
          </a:bodyPr>
          <a:lstStyle/>
          <a:p>
            <a:r>
              <a:rPr lang="en-GB" sz="2400">
                <a:cs typeface="Calibri"/>
              </a:rPr>
              <a:t>The Silk Road case study demonstrates how the nature of the internet enables people to connect with like-minded individuals,</a:t>
            </a:r>
          </a:p>
          <a:p>
            <a:r>
              <a:rPr lang="en-GB" sz="2400">
                <a:cs typeface="Calibri"/>
              </a:rPr>
              <a:t>Subcultures are groups that have their own values, norms, traditions, etc. </a:t>
            </a:r>
          </a:p>
          <a:p>
            <a:r>
              <a:rPr lang="en-GB" sz="2400">
                <a:cs typeface="Calibri"/>
              </a:rPr>
              <a:t>So technology facilitates the creation of the subculture regardless of social or geographic restrictions. </a:t>
            </a:r>
          </a:p>
          <a:p>
            <a:endParaRPr lang="en-GB" sz="2100">
              <a:cs typeface="Calibri"/>
            </a:endParaRPr>
          </a:p>
          <a:p>
            <a:endParaRPr lang="en-GB" sz="2100">
              <a:cs typeface="Calibri"/>
            </a:endParaRPr>
          </a:p>
        </p:txBody>
      </p:sp>
    </p:spTree>
    <p:extLst>
      <p:ext uri="{BB962C8B-B14F-4D97-AF65-F5344CB8AC3E}">
        <p14:creationId xmlns:p14="http://schemas.microsoft.com/office/powerpoint/2010/main" val="1370242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134" y="0"/>
            <a:ext cx="9438087"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108" y="1699589"/>
            <a:ext cx="2755857"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E0444968-08E2-43FA-B0B9-4AAFD431E9E7}"/>
              </a:ext>
            </a:extLst>
          </p:cNvPr>
          <p:cNvSpPr>
            <a:spLocks noGrp="1"/>
          </p:cNvSpPr>
          <p:nvPr>
            <p:ph type="title"/>
          </p:nvPr>
        </p:nvSpPr>
        <p:spPr>
          <a:xfrm>
            <a:off x="678657" y="2415322"/>
            <a:ext cx="2588798" cy="2399869"/>
          </a:xfrm>
        </p:spPr>
        <p:txBody>
          <a:bodyPr>
            <a:normAutofit/>
          </a:bodyPr>
          <a:lstStyle/>
          <a:p>
            <a:pPr>
              <a:lnSpc>
                <a:spcPct val="90000"/>
              </a:lnSpc>
            </a:pPr>
            <a:r>
              <a:rPr lang="en-GB" sz="3200" dirty="0">
                <a:solidFill>
                  <a:srgbClr val="FFFFFF"/>
                </a:solidFill>
                <a:cs typeface="Calibri"/>
              </a:rPr>
              <a:t>2. Technology as a target of or means to engage in Crime. </a:t>
            </a:r>
            <a:endParaRPr lang="en-GB" sz="3200" dirty="0">
              <a:solidFill>
                <a:srgbClr val="FFFFFF"/>
              </a:solidFill>
            </a:endParaRPr>
          </a:p>
        </p:txBody>
      </p:sp>
      <p:sp>
        <p:nvSpPr>
          <p:cNvPr id="3" name="Content Placeholder 2">
            <a:extLst>
              <a:ext uri="{FF2B5EF4-FFF2-40B4-BE49-F238E27FC236}">
                <a16:creationId xmlns:a16="http://schemas.microsoft.com/office/drawing/2014/main" id="{036FE318-1931-4863-90D2-B5616B44255D}"/>
              </a:ext>
            </a:extLst>
          </p:cNvPr>
          <p:cNvSpPr>
            <a:spLocks noGrp="1"/>
          </p:cNvSpPr>
          <p:nvPr>
            <p:ph idx="1"/>
          </p:nvPr>
        </p:nvSpPr>
        <p:spPr>
          <a:xfrm>
            <a:off x="3840480" y="804672"/>
            <a:ext cx="4711446" cy="5248656"/>
          </a:xfrm>
        </p:spPr>
        <p:txBody>
          <a:bodyPr vert="horz" lIns="91440" tIns="45720" rIns="91440" bIns="45720" rtlCol="0" anchor="ctr">
            <a:normAutofit/>
          </a:bodyPr>
          <a:lstStyle/>
          <a:p>
            <a:r>
              <a:rPr lang="en-GB" sz="2400">
                <a:cs typeface="Calibri"/>
              </a:rPr>
              <a:t>Technology can also be used to attack and cause harm to individuals, businesses and governments  both online and offline.</a:t>
            </a:r>
          </a:p>
          <a:p>
            <a:r>
              <a:rPr lang="en-GB" sz="2400">
                <a:cs typeface="Calibri"/>
              </a:rPr>
              <a:t>Sensitive information on our devices can reveal passwords for e mail and bank accounts and since our devices speak to each other individuals can, potentially, access information through various forms of computer 'hacking'. </a:t>
            </a:r>
          </a:p>
        </p:txBody>
      </p:sp>
    </p:spTree>
    <p:extLst>
      <p:ext uri="{BB962C8B-B14F-4D97-AF65-F5344CB8AC3E}">
        <p14:creationId xmlns:p14="http://schemas.microsoft.com/office/powerpoint/2010/main" val="3656846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2C022AEC-F5A3-4106-B3DF-885AD75ABF45}"/>
              </a:ext>
            </a:extLst>
          </p:cNvPr>
          <p:cNvSpPr>
            <a:spLocks noGrp="1"/>
          </p:cNvSpPr>
          <p:nvPr>
            <p:ph type="title"/>
          </p:nvPr>
        </p:nvSpPr>
        <p:spPr>
          <a:xfrm>
            <a:off x="4570578" y="-7907"/>
            <a:ext cx="4003226" cy="1754936"/>
          </a:xfrm>
        </p:spPr>
        <p:txBody>
          <a:bodyPr>
            <a:normAutofit/>
          </a:bodyPr>
          <a:lstStyle/>
          <a:p>
            <a:pPr>
              <a:lnSpc>
                <a:spcPct val="90000"/>
              </a:lnSpc>
            </a:pPr>
            <a:r>
              <a:rPr lang="en-GB">
                <a:solidFill>
                  <a:srgbClr val="000000"/>
                </a:solidFill>
                <a:cs typeface="Calibri"/>
              </a:rPr>
              <a:t>Computer 'Hacking'</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Processor">
            <a:extLst>
              <a:ext uri="{FF2B5EF4-FFF2-40B4-BE49-F238E27FC236}">
                <a16:creationId xmlns:a16="http://schemas.microsoft.com/office/drawing/2014/main" id="{6D233E10-A3A5-4E33-93E6-51E92C459D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21BA290C-54CD-462A-B695-EB9BBC20F1BD}"/>
              </a:ext>
            </a:extLst>
          </p:cNvPr>
          <p:cNvSpPr>
            <a:spLocks noGrp="1"/>
          </p:cNvSpPr>
          <p:nvPr>
            <p:ph idx="1"/>
          </p:nvPr>
        </p:nvSpPr>
        <p:spPr>
          <a:xfrm>
            <a:off x="4426806" y="1969600"/>
            <a:ext cx="4348670" cy="4609338"/>
          </a:xfrm>
        </p:spPr>
        <p:txBody>
          <a:bodyPr vert="horz" lIns="91440" tIns="45720" rIns="91440" bIns="45720" rtlCol="0" anchor="ctr">
            <a:noAutofit/>
          </a:bodyPr>
          <a:lstStyle/>
          <a:p>
            <a:pPr marL="0" indent="0">
              <a:buNone/>
            </a:pPr>
            <a:r>
              <a:rPr lang="en-GB" sz="2400" dirty="0">
                <a:solidFill>
                  <a:srgbClr val="000000"/>
                </a:solidFill>
                <a:cs typeface="Calibri"/>
              </a:rPr>
              <a:t>We might think that this involves some skilled technological wizard yet the simple act of guessing someone's e mail or computer password could be defined as 'hacking'.</a:t>
            </a:r>
            <a:endParaRPr lang="en-US" dirty="0"/>
          </a:p>
          <a:p>
            <a:pPr marL="0" indent="0">
              <a:buNone/>
            </a:pPr>
            <a:r>
              <a:rPr lang="en-GB" sz="2400" dirty="0">
                <a:solidFill>
                  <a:srgbClr val="000000"/>
                </a:solidFill>
                <a:cs typeface="Calibri"/>
              </a:rPr>
              <a:t>Essentially 'hacking' is gaining access to someone's personal information from a protected system, in turn that information might be used to cause additional harm. </a:t>
            </a:r>
          </a:p>
        </p:txBody>
      </p:sp>
    </p:spTree>
    <p:extLst>
      <p:ext uri="{BB962C8B-B14F-4D97-AF65-F5344CB8AC3E}">
        <p14:creationId xmlns:p14="http://schemas.microsoft.com/office/powerpoint/2010/main" val="1290103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C5A04292-D708-405F-BDED-97003EB9E5CC}"/>
              </a:ext>
            </a:extLst>
          </p:cNvPr>
          <p:cNvSpPr>
            <a:spLocks noGrp="1"/>
          </p:cNvSpPr>
          <p:nvPr>
            <p:ph type="title"/>
          </p:nvPr>
        </p:nvSpPr>
        <p:spPr>
          <a:xfrm>
            <a:off x="4570578" y="1257300"/>
            <a:ext cx="3988849" cy="1381125"/>
          </a:xfrm>
        </p:spPr>
        <p:txBody>
          <a:bodyPr>
            <a:normAutofit/>
          </a:bodyPr>
          <a:lstStyle/>
          <a:p>
            <a:pPr>
              <a:lnSpc>
                <a:spcPct val="90000"/>
              </a:lnSpc>
            </a:pPr>
            <a:r>
              <a:rPr lang="en-GB">
                <a:solidFill>
                  <a:srgbClr val="000000"/>
                </a:solidFill>
                <a:cs typeface="Calibri"/>
              </a:rPr>
              <a:t>Web Defacement</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Quotes">
            <a:extLst>
              <a:ext uri="{FF2B5EF4-FFF2-40B4-BE49-F238E27FC236}">
                <a16:creationId xmlns:a16="http://schemas.microsoft.com/office/drawing/2014/main" id="{1798899E-8AFB-42E8-B3D1-314C82EE21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47A39D29-8CAC-4DAE-91DC-EA5CB4511EB8}"/>
              </a:ext>
            </a:extLst>
          </p:cNvPr>
          <p:cNvSpPr>
            <a:spLocks noGrp="1"/>
          </p:cNvSpPr>
          <p:nvPr>
            <p:ph idx="1"/>
          </p:nvPr>
        </p:nvSpPr>
        <p:spPr>
          <a:xfrm>
            <a:off x="4570579" y="2947260"/>
            <a:ext cx="4003614" cy="2927188"/>
          </a:xfrm>
        </p:spPr>
        <p:txBody>
          <a:bodyPr vert="horz" lIns="91440" tIns="45720" rIns="91440" bIns="45720" rtlCol="0" anchor="ctr">
            <a:normAutofit fontScale="92500"/>
          </a:bodyPr>
          <a:lstStyle/>
          <a:p>
            <a:r>
              <a:rPr lang="en-GB" sz="2400">
                <a:solidFill>
                  <a:srgbClr val="000000"/>
                </a:solidFill>
                <a:cs typeface="Calibri"/>
              </a:rPr>
              <a:t>Used in the main to express some political or ideological message in order to spread a 'message'</a:t>
            </a:r>
            <a:endParaRPr lang="en-US" sz="2400">
              <a:solidFill>
                <a:srgbClr val="000000"/>
              </a:solidFill>
              <a:cs typeface="Calibri"/>
            </a:endParaRPr>
          </a:p>
          <a:p>
            <a:r>
              <a:rPr lang="en-GB" sz="2400">
                <a:solidFill>
                  <a:srgbClr val="000000"/>
                </a:solidFill>
                <a:cs typeface="Calibri"/>
              </a:rPr>
              <a:t>The perpetrator replaces the HTML code for the web page and replaces it with an image and message they want.</a:t>
            </a:r>
            <a:r>
              <a:rPr lang="en-GB" sz="1500">
                <a:solidFill>
                  <a:srgbClr val="000000"/>
                </a:solidFill>
                <a:cs typeface="Calibri"/>
              </a:rPr>
              <a:t> </a:t>
            </a:r>
          </a:p>
        </p:txBody>
      </p:sp>
    </p:spTree>
    <p:extLst>
      <p:ext uri="{BB962C8B-B14F-4D97-AF65-F5344CB8AC3E}">
        <p14:creationId xmlns:p14="http://schemas.microsoft.com/office/powerpoint/2010/main" val="847013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4085190"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947D23B9-ED5E-4CBD-9E38-6A6296763F13}"/>
              </a:ext>
            </a:extLst>
          </p:cNvPr>
          <p:cNvSpPr>
            <a:spLocks noGrp="1"/>
          </p:cNvSpPr>
          <p:nvPr>
            <p:ph type="title"/>
          </p:nvPr>
        </p:nvSpPr>
        <p:spPr>
          <a:xfrm>
            <a:off x="480060" y="2374677"/>
            <a:ext cx="2744833" cy="2115681"/>
          </a:xfrm>
        </p:spPr>
        <p:txBody>
          <a:bodyPr>
            <a:normAutofit/>
          </a:bodyPr>
          <a:lstStyle/>
          <a:p>
            <a:r>
              <a:rPr lang="en-GB" sz="3000">
                <a:solidFill>
                  <a:srgbClr val="FFFFFF"/>
                </a:solidFill>
                <a:cs typeface="Calibri"/>
              </a:rPr>
              <a:t>Defining Computer Misuse and Abuse</a:t>
            </a:r>
            <a:endParaRPr lang="en-GB" sz="3000">
              <a:solidFill>
                <a:srgbClr val="FFFFFF"/>
              </a:solidFill>
            </a:endParaRPr>
          </a:p>
        </p:txBody>
      </p:sp>
      <p:graphicFrame>
        <p:nvGraphicFramePr>
          <p:cNvPr id="5" name="Content Placeholder 2">
            <a:extLst>
              <a:ext uri="{FF2B5EF4-FFF2-40B4-BE49-F238E27FC236}">
                <a16:creationId xmlns:a16="http://schemas.microsoft.com/office/drawing/2014/main" id="{D9D357D2-5E70-4188-B762-3C3DD1A4C00D}"/>
              </a:ext>
            </a:extLst>
          </p:cNvPr>
          <p:cNvGraphicFramePr>
            <a:graphicFrameLocks noGrp="1"/>
          </p:cNvGraphicFramePr>
          <p:nvPr>
            <p:ph idx="1"/>
            <p:extLst>
              <p:ext uri="{D42A27DB-BD31-4B8C-83A1-F6EECF244321}">
                <p14:modId xmlns:p14="http://schemas.microsoft.com/office/powerpoint/2010/main" val="2888740605"/>
              </p:ext>
            </p:extLst>
          </p:nvPr>
        </p:nvGraphicFramePr>
        <p:xfrm>
          <a:off x="4080389" y="252389"/>
          <a:ext cx="5067445" cy="6540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9924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E938E559-A0B3-468B-B651-C28E192F9106}"/>
              </a:ext>
            </a:extLst>
          </p:cNvPr>
          <p:cNvSpPr>
            <a:spLocks noGrp="1"/>
          </p:cNvSpPr>
          <p:nvPr>
            <p:ph type="title"/>
          </p:nvPr>
        </p:nvSpPr>
        <p:spPr>
          <a:xfrm>
            <a:off x="4570578" y="6470"/>
            <a:ext cx="4003226" cy="1453012"/>
          </a:xfrm>
        </p:spPr>
        <p:txBody>
          <a:bodyPr>
            <a:normAutofit/>
          </a:bodyPr>
          <a:lstStyle/>
          <a:p>
            <a:r>
              <a:rPr lang="en-GB" dirty="0">
                <a:solidFill>
                  <a:srgbClr val="000000"/>
                </a:solidFill>
                <a:cs typeface="Calibri"/>
              </a:rPr>
              <a:t>Case Study</a:t>
            </a:r>
            <a:br>
              <a:rPr lang="en-GB" dirty="0">
                <a:solidFill>
                  <a:srgbClr val="000000"/>
                </a:solidFill>
                <a:cs typeface="Calibri"/>
              </a:rPr>
            </a:br>
            <a:r>
              <a:rPr lang="en-GB" dirty="0">
                <a:solidFill>
                  <a:srgbClr val="000000"/>
                </a:solidFill>
                <a:cs typeface="Calibri"/>
              </a:rPr>
              <a:t>'Anonymous'</a:t>
            </a:r>
            <a:endParaRPr lang="en-GB"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Connections">
            <a:extLst>
              <a:ext uri="{FF2B5EF4-FFF2-40B4-BE49-F238E27FC236}">
                <a16:creationId xmlns:a16="http://schemas.microsoft.com/office/drawing/2014/main" id="{5CDF1D2C-97C0-48CA-8B4C-7FA035B21D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111BD6A3-E451-4E71-945E-4E46D7D0D3BE}"/>
              </a:ext>
            </a:extLst>
          </p:cNvPr>
          <p:cNvSpPr>
            <a:spLocks noGrp="1"/>
          </p:cNvSpPr>
          <p:nvPr>
            <p:ph idx="1"/>
          </p:nvPr>
        </p:nvSpPr>
        <p:spPr>
          <a:xfrm>
            <a:off x="4570579" y="2084619"/>
            <a:ext cx="4003614" cy="3789829"/>
          </a:xfrm>
        </p:spPr>
        <p:txBody>
          <a:bodyPr vert="horz" lIns="91440" tIns="45720" rIns="91440" bIns="45720" rtlCol="0" anchor="ctr">
            <a:noAutofit/>
          </a:bodyPr>
          <a:lstStyle/>
          <a:p>
            <a:r>
              <a:rPr lang="en-GB" sz="2400" dirty="0">
                <a:solidFill>
                  <a:srgbClr val="000000"/>
                </a:solidFill>
                <a:cs typeface="Calibri"/>
              </a:rPr>
              <a:t>A substantial number of cyber-attacks are carried out by the collective Anonymous,</a:t>
            </a:r>
            <a:endParaRPr lang="en-GB" dirty="0">
              <a:solidFill>
                <a:srgbClr val="000000"/>
              </a:solidFill>
              <a:cs typeface="Calibri"/>
            </a:endParaRPr>
          </a:p>
          <a:p>
            <a:r>
              <a:rPr lang="en-GB" sz="2400" dirty="0">
                <a:solidFill>
                  <a:srgbClr val="000000"/>
                </a:solidFill>
                <a:cs typeface="Calibri"/>
              </a:rPr>
              <a:t>The origins of this group stem from the image board 4chan where people upload and share images with one another without revealing personal information about themselves.  </a:t>
            </a:r>
            <a:endParaRPr lang="en-GB">
              <a:cs typeface="Calibri"/>
            </a:endParaRPr>
          </a:p>
        </p:txBody>
      </p:sp>
    </p:spTree>
    <p:extLst>
      <p:ext uri="{BB962C8B-B14F-4D97-AF65-F5344CB8AC3E}">
        <p14:creationId xmlns:p14="http://schemas.microsoft.com/office/powerpoint/2010/main" val="3416387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E938E559-A0B3-468B-B651-C28E192F9106}"/>
              </a:ext>
            </a:extLst>
          </p:cNvPr>
          <p:cNvSpPr>
            <a:spLocks noGrp="1"/>
          </p:cNvSpPr>
          <p:nvPr>
            <p:ph type="title"/>
          </p:nvPr>
        </p:nvSpPr>
        <p:spPr>
          <a:xfrm>
            <a:off x="4570578" y="6470"/>
            <a:ext cx="4003226" cy="2631955"/>
          </a:xfrm>
        </p:spPr>
        <p:txBody>
          <a:bodyPr>
            <a:normAutofit/>
          </a:bodyPr>
          <a:lstStyle/>
          <a:p>
            <a:r>
              <a:rPr lang="en-GB">
                <a:solidFill>
                  <a:srgbClr val="000000"/>
                </a:solidFill>
                <a:cs typeface="Calibri"/>
              </a:rPr>
              <a:t>'Anonymous'</a:t>
            </a:r>
            <a:endParaRPr lang="en-GB">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Connections">
            <a:extLst>
              <a:ext uri="{FF2B5EF4-FFF2-40B4-BE49-F238E27FC236}">
                <a16:creationId xmlns:a16="http://schemas.microsoft.com/office/drawing/2014/main" id="{5CDF1D2C-97C0-48CA-8B4C-7FA035B21D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111BD6A3-E451-4E71-945E-4E46D7D0D3BE}"/>
              </a:ext>
            </a:extLst>
          </p:cNvPr>
          <p:cNvSpPr>
            <a:spLocks noGrp="1"/>
          </p:cNvSpPr>
          <p:nvPr>
            <p:ph idx="1"/>
          </p:nvPr>
        </p:nvSpPr>
        <p:spPr>
          <a:xfrm>
            <a:off x="4570579" y="2084619"/>
            <a:ext cx="4003614" cy="3789829"/>
          </a:xfrm>
        </p:spPr>
        <p:txBody>
          <a:bodyPr vert="horz" lIns="91440" tIns="45720" rIns="91440" bIns="45720" rtlCol="0" anchor="ctr">
            <a:noAutofit/>
          </a:bodyPr>
          <a:lstStyle/>
          <a:p>
            <a:r>
              <a:rPr lang="en-GB" sz="2400" dirty="0">
                <a:solidFill>
                  <a:srgbClr val="000000"/>
                </a:solidFill>
                <a:cs typeface="Calibri"/>
              </a:rPr>
              <a:t>The group encourages awareness and recognition of individuals who are engaged in illicit activities or unacceptable actions that harm society. </a:t>
            </a:r>
          </a:p>
          <a:p>
            <a:r>
              <a:rPr lang="en-GB" sz="2400" dirty="0">
                <a:cs typeface="Calibri"/>
              </a:rPr>
              <a:t>The group has no leadership.</a:t>
            </a:r>
          </a:p>
        </p:txBody>
      </p:sp>
    </p:spTree>
    <p:extLst>
      <p:ext uri="{BB962C8B-B14F-4D97-AF65-F5344CB8AC3E}">
        <p14:creationId xmlns:p14="http://schemas.microsoft.com/office/powerpoint/2010/main" val="379705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E938E559-A0B3-468B-B651-C28E192F9106}"/>
              </a:ext>
            </a:extLst>
          </p:cNvPr>
          <p:cNvSpPr>
            <a:spLocks noGrp="1"/>
          </p:cNvSpPr>
          <p:nvPr>
            <p:ph type="title"/>
          </p:nvPr>
        </p:nvSpPr>
        <p:spPr>
          <a:xfrm>
            <a:off x="4570578" y="6470"/>
            <a:ext cx="4003226" cy="2631955"/>
          </a:xfrm>
        </p:spPr>
        <p:txBody>
          <a:bodyPr>
            <a:normAutofit/>
          </a:bodyPr>
          <a:lstStyle/>
          <a:p>
            <a:r>
              <a:rPr lang="en-GB" dirty="0">
                <a:solidFill>
                  <a:srgbClr val="000000"/>
                </a:solidFill>
                <a:cs typeface="Calibri"/>
              </a:rPr>
              <a:t>'Anonymous' Targets</a:t>
            </a:r>
            <a:endParaRPr lang="en-GB"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Connections">
            <a:extLst>
              <a:ext uri="{FF2B5EF4-FFF2-40B4-BE49-F238E27FC236}">
                <a16:creationId xmlns:a16="http://schemas.microsoft.com/office/drawing/2014/main" id="{5CDF1D2C-97C0-48CA-8B4C-7FA035B21D2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111BD6A3-E451-4E71-945E-4E46D7D0D3BE}"/>
              </a:ext>
            </a:extLst>
          </p:cNvPr>
          <p:cNvSpPr>
            <a:spLocks noGrp="1"/>
          </p:cNvSpPr>
          <p:nvPr>
            <p:ph idx="1"/>
          </p:nvPr>
        </p:nvSpPr>
        <p:spPr>
          <a:xfrm>
            <a:off x="4570579" y="2084619"/>
            <a:ext cx="4003614" cy="3789829"/>
          </a:xfrm>
        </p:spPr>
        <p:txBody>
          <a:bodyPr vert="horz" lIns="91440" tIns="45720" rIns="91440" bIns="45720" rtlCol="0" anchor="ctr">
            <a:noAutofit/>
          </a:bodyPr>
          <a:lstStyle/>
          <a:p>
            <a:r>
              <a:rPr lang="en-GB" sz="2400" dirty="0">
                <a:cs typeface="Calibri"/>
              </a:rPr>
              <a:t>Sony </a:t>
            </a:r>
            <a:r>
              <a:rPr lang="en-GB" sz="2400" dirty="0" err="1">
                <a:cs typeface="Calibri"/>
              </a:rPr>
              <a:t>Playstation</a:t>
            </a:r>
          </a:p>
          <a:p>
            <a:r>
              <a:rPr lang="en-GB" sz="2400" dirty="0">
                <a:cs typeface="Calibri"/>
              </a:rPr>
              <a:t>Hal Turner (White Supremacist)</a:t>
            </a:r>
          </a:p>
          <a:p>
            <a:r>
              <a:rPr lang="en-GB" sz="2400" dirty="0">
                <a:cs typeface="Calibri"/>
              </a:rPr>
              <a:t>Media companies</a:t>
            </a:r>
          </a:p>
          <a:p>
            <a:endParaRPr lang="en-GB" sz="2400" dirty="0">
              <a:cs typeface="Calibri"/>
            </a:endParaRPr>
          </a:p>
        </p:txBody>
      </p:sp>
    </p:spTree>
    <p:extLst>
      <p:ext uri="{BB962C8B-B14F-4D97-AF65-F5344CB8AC3E}">
        <p14:creationId xmlns:p14="http://schemas.microsoft.com/office/powerpoint/2010/main" val="784360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598305F7-A037-4677-87F0-8B44AA412159}"/>
              </a:ext>
            </a:extLst>
          </p:cNvPr>
          <p:cNvSpPr>
            <a:spLocks noGrp="1"/>
          </p:cNvSpPr>
          <p:nvPr>
            <p:ph type="title"/>
          </p:nvPr>
        </p:nvSpPr>
        <p:spPr>
          <a:xfrm>
            <a:off x="4570578" y="6470"/>
            <a:ext cx="4003226" cy="2631955"/>
          </a:xfrm>
        </p:spPr>
        <p:txBody>
          <a:bodyPr>
            <a:normAutofit/>
          </a:bodyPr>
          <a:lstStyle/>
          <a:p>
            <a:pPr>
              <a:lnSpc>
                <a:spcPct val="90000"/>
              </a:lnSpc>
            </a:pPr>
            <a:r>
              <a:rPr lang="en-GB" sz="3100">
                <a:solidFill>
                  <a:srgbClr val="000000"/>
                </a:solidFill>
                <a:cs typeface="Calibri"/>
              </a:rPr>
              <a:t>What makes cybercrime and deviance attractive?</a:t>
            </a:r>
            <a:endParaRPr lang="en-GB" sz="31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Laptop Secure">
            <a:extLst>
              <a:ext uri="{FF2B5EF4-FFF2-40B4-BE49-F238E27FC236}">
                <a16:creationId xmlns:a16="http://schemas.microsoft.com/office/drawing/2014/main" id="{39F75116-580E-4D87-B305-EB59F9BB98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7EDC27BF-5F34-4CEC-8449-3C80ECA42E86}"/>
              </a:ext>
            </a:extLst>
          </p:cNvPr>
          <p:cNvSpPr>
            <a:spLocks noGrp="1"/>
          </p:cNvSpPr>
          <p:nvPr>
            <p:ph idx="1"/>
          </p:nvPr>
        </p:nvSpPr>
        <p:spPr>
          <a:xfrm>
            <a:off x="4570579" y="2573449"/>
            <a:ext cx="4219274" cy="3300999"/>
          </a:xfrm>
        </p:spPr>
        <p:txBody>
          <a:bodyPr vert="horz" lIns="91440" tIns="45720" rIns="91440" bIns="45720" rtlCol="0" anchor="ctr">
            <a:noAutofit/>
          </a:bodyPr>
          <a:lstStyle/>
          <a:p>
            <a:r>
              <a:rPr lang="en-GB" sz="2400" dirty="0">
                <a:solidFill>
                  <a:srgbClr val="000000"/>
                </a:solidFill>
                <a:cs typeface="Calibri"/>
              </a:rPr>
              <a:t>Cheap IT equipment</a:t>
            </a:r>
          </a:p>
          <a:p>
            <a:r>
              <a:rPr lang="en-GB" sz="2400" dirty="0">
                <a:solidFill>
                  <a:srgbClr val="000000"/>
                </a:solidFill>
                <a:cs typeface="Calibri"/>
              </a:rPr>
              <a:t>Low skill levels required (for some forms)</a:t>
            </a:r>
          </a:p>
          <a:p>
            <a:r>
              <a:rPr lang="en-GB" sz="2400" dirty="0">
                <a:solidFill>
                  <a:srgbClr val="000000"/>
                </a:solidFill>
                <a:cs typeface="Calibri"/>
              </a:rPr>
              <a:t>Can target large numbers of people with Spam e.g. Nigerian scam requesting banking details to move large sums of money. Only a very small number need to 'fall for it' to make the scam worthwhile. </a:t>
            </a:r>
          </a:p>
        </p:txBody>
      </p:sp>
    </p:spTree>
    <p:extLst>
      <p:ext uri="{BB962C8B-B14F-4D97-AF65-F5344CB8AC3E}">
        <p14:creationId xmlns:p14="http://schemas.microsoft.com/office/powerpoint/2010/main" val="520451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598305F7-A037-4677-87F0-8B44AA412159}"/>
              </a:ext>
            </a:extLst>
          </p:cNvPr>
          <p:cNvSpPr>
            <a:spLocks noGrp="1"/>
          </p:cNvSpPr>
          <p:nvPr>
            <p:ph type="title"/>
          </p:nvPr>
        </p:nvSpPr>
        <p:spPr>
          <a:xfrm>
            <a:off x="4570578" y="6470"/>
            <a:ext cx="4003226" cy="2631955"/>
          </a:xfrm>
        </p:spPr>
        <p:txBody>
          <a:bodyPr>
            <a:normAutofit/>
          </a:bodyPr>
          <a:lstStyle/>
          <a:p>
            <a:pPr>
              <a:lnSpc>
                <a:spcPct val="90000"/>
              </a:lnSpc>
            </a:pPr>
            <a:r>
              <a:rPr lang="en-GB" sz="3100">
                <a:solidFill>
                  <a:srgbClr val="000000"/>
                </a:solidFill>
                <a:cs typeface="Calibri"/>
              </a:rPr>
              <a:t>What makes cybercrime and deviance attractive?</a:t>
            </a:r>
            <a:endParaRPr lang="en-GB" sz="31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Laptop Secure">
            <a:extLst>
              <a:ext uri="{FF2B5EF4-FFF2-40B4-BE49-F238E27FC236}">
                <a16:creationId xmlns:a16="http://schemas.microsoft.com/office/drawing/2014/main" id="{39F75116-580E-4D87-B305-EB59F9BB98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7EDC27BF-5F34-4CEC-8449-3C80ECA42E86}"/>
              </a:ext>
            </a:extLst>
          </p:cNvPr>
          <p:cNvSpPr>
            <a:spLocks noGrp="1"/>
          </p:cNvSpPr>
          <p:nvPr>
            <p:ph idx="1"/>
          </p:nvPr>
        </p:nvSpPr>
        <p:spPr>
          <a:xfrm>
            <a:off x="4570579" y="2573449"/>
            <a:ext cx="4219274" cy="3300999"/>
          </a:xfrm>
        </p:spPr>
        <p:txBody>
          <a:bodyPr vert="horz" lIns="91440" tIns="45720" rIns="91440" bIns="45720" rtlCol="0" anchor="ctr">
            <a:noAutofit/>
          </a:bodyPr>
          <a:lstStyle/>
          <a:p>
            <a:r>
              <a:rPr lang="en-GB" sz="2400" dirty="0">
                <a:solidFill>
                  <a:srgbClr val="000000"/>
                </a:solidFill>
                <a:cs typeface="Calibri"/>
              </a:rPr>
              <a:t>Success of Phishing scams where the criminal sends a message pertaining to be from a bank asking people to validate their account by clicking on a web link that resembles the banks logo.   </a:t>
            </a:r>
            <a:endParaRPr lang="en-US" dirty="0"/>
          </a:p>
        </p:txBody>
      </p:sp>
    </p:spTree>
    <p:extLst>
      <p:ext uri="{BB962C8B-B14F-4D97-AF65-F5344CB8AC3E}">
        <p14:creationId xmlns:p14="http://schemas.microsoft.com/office/powerpoint/2010/main" val="150683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598305F7-A037-4677-87F0-8B44AA412159}"/>
              </a:ext>
            </a:extLst>
          </p:cNvPr>
          <p:cNvSpPr>
            <a:spLocks noGrp="1"/>
          </p:cNvSpPr>
          <p:nvPr>
            <p:ph type="title"/>
          </p:nvPr>
        </p:nvSpPr>
        <p:spPr>
          <a:xfrm>
            <a:off x="4570578" y="6470"/>
            <a:ext cx="4003226" cy="1611163"/>
          </a:xfrm>
        </p:spPr>
        <p:txBody>
          <a:bodyPr>
            <a:normAutofit/>
          </a:bodyPr>
          <a:lstStyle/>
          <a:p>
            <a:pPr>
              <a:lnSpc>
                <a:spcPct val="90000"/>
              </a:lnSpc>
            </a:pPr>
            <a:r>
              <a:rPr lang="en-GB" sz="3100">
                <a:solidFill>
                  <a:srgbClr val="000000"/>
                </a:solidFill>
                <a:cs typeface="Calibri"/>
              </a:rPr>
              <a:t>What makes cybercrime and deviance attractive?</a:t>
            </a:r>
            <a:endParaRPr lang="en-GB" sz="310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Laptop Secure">
            <a:extLst>
              <a:ext uri="{FF2B5EF4-FFF2-40B4-BE49-F238E27FC236}">
                <a16:creationId xmlns:a16="http://schemas.microsoft.com/office/drawing/2014/main" id="{39F75116-580E-4D87-B305-EB59F9BB98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7EDC27BF-5F34-4CEC-8449-3C80ECA42E86}"/>
              </a:ext>
            </a:extLst>
          </p:cNvPr>
          <p:cNvSpPr>
            <a:spLocks noGrp="1"/>
          </p:cNvSpPr>
          <p:nvPr>
            <p:ph idx="1"/>
          </p:nvPr>
        </p:nvSpPr>
        <p:spPr>
          <a:xfrm>
            <a:off x="4570579" y="3723637"/>
            <a:ext cx="4219274" cy="2150811"/>
          </a:xfrm>
        </p:spPr>
        <p:txBody>
          <a:bodyPr vert="horz" lIns="91440" tIns="45720" rIns="91440" bIns="45720" rtlCol="0" anchor="ctr">
            <a:noAutofit/>
          </a:bodyPr>
          <a:lstStyle/>
          <a:p>
            <a:r>
              <a:rPr lang="en-GB" sz="2400" dirty="0">
                <a:solidFill>
                  <a:srgbClr val="000000"/>
                </a:solidFill>
                <a:cs typeface="Calibri"/>
              </a:rPr>
              <a:t>Lower chance of being detected (use of Tor proxy server),</a:t>
            </a:r>
          </a:p>
          <a:p>
            <a:r>
              <a:rPr lang="en-GB" sz="2400" dirty="0">
                <a:solidFill>
                  <a:srgbClr val="000000"/>
                </a:solidFill>
                <a:cs typeface="Calibri"/>
              </a:rPr>
              <a:t>Global legal systems make prosecution and extradition difficult,</a:t>
            </a:r>
          </a:p>
          <a:p>
            <a:r>
              <a:rPr lang="en-GB" sz="2400" dirty="0">
                <a:solidFill>
                  <a:srgbClr val="000000"/>
                </a:solidFill>
                <a:cs typeface="Calibri"/>
              </a:rPr>
              <a:t>Under reporting ("the dark figure")</a:t>
            </a:r>
          </a:p>
          <a:p>
            <a:endParaRPr lang="en-GB" sz="2400" dirty="0">
              <a:solidFill>
                <a:srgbClr val="000000"/>
              </a:solidFill>
              <a:cs typeface="Calibri"/>
            </a:endParaRPr>
          </a:p>
          <a:p>
            <a:endParaRPr lang="en-GB" sz="2400" dirty="0">
              <a:solidFill>
                <a:srgbClr val="000000"/>
              </a:solidFill>
              <a:cs typeface="Calibri"/>
            </a:endParaRPr>
          </a:p>
          <a:p>
            <a:endParaRPr lang="en-GB" sz="2400" dirty="0">
              <a:solidFill>
                <a:srgbClr val="000000"/>
              </a:solidFill>
              <a:cs typeface="Calibri"/>
            </a:endParaRPr>
          </a:p>
          <a:p>
            <a:endParaRPr lang="en-GB" sz="2400" dirty="0">
              <a:solidFill>
                <a:srgbClr val="000000"/>
              </a:solidFill>
              <a:cs typeface="Calibri"/>
            </a:endParaRPr>
          </a:p>
          <a:p>
            <a:endParaRPr lang="en-GB" sz="2400" dirty="0">
              <a:solidFill>
                <a:srgbClr val="000000"/>
              </a:solidFill>
              <a:cs typeface="Calibri"/>
            </a:endParaRPr>
          </a:p>
        </p:txBody>
      </p:sp>
    </p:spTree>
    <p:extLst>
      <p:ext uri="{BB962C8B-B14F-4D97-AF65-F5344CB8AC3E}">
        <p14:creationId xmlns:p14="http://schemas.microsoft.com/office/powerpoint/2010/main" val="98930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2" name="Title 1">
            <a:extLst>
              <a:ext uri="{FF2B5EF4-FFF2-40B4-BE49-F238E27FC236}">
                <a16:creationId xmlns:a16="http://schemas.microsoft.com/office/drawing/2014/main" id="{FF02C741-6B02-4752-84EE-28526A6B588B}"/>
              </a:ext>
            </a:extLst>
          </p:cNvPr>
          <p:cNvSpPr>
            <a:spLocks noGrp="1"/>
          </p:cNvSpPr>
          <p:nvPr>
            <p:ph type="title"/>
          </p:nvPr>
        </p:nvSpPr>
        <p:spPr>
          <a:xfrm>
            <a:off x="4570578" y="1257300"/>
            <a:ext cx="3988849" cy="1381125"/>
          </a:xfrm>
        </p:spPr>
        <p:txBody>
          <a:bodyPr>
            <a:normAutofit/>
          </a:bodyPr>
          <a:lstStyle/>
          <a:p>
            <a:pPr>
              <a:lnSpc>
                <a:spcPct val="90000"/>
              </a:lnSpc>
            </a:pPr>
            <a:r>
              <a:rPr lang="en-US">
                <a:solidFill>
                  <a:srgbClr val="000000"/>
                </a:solidFill>
                <a:cs typeface="Calibri"/>
              </a:rPr>
              <a:t>Technology as Evidence</a:t>
            </a:r>
            <a:endParaRPr lang="en-US">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7" name="Graphic 6" descr="Fingerprint">
            <a:extLst>
              <a:ext uri="{FF2B5EF4-FFF2-40B4-BE49-F238E27FC236}">
                <a16:creationId xmlns:a16="http://schemas.microsoft.com/office/drawing/2014/main" id="{841EB2D9-CBDE-404C-A571-57AFBA3DFB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a:extLst>
              <a:ext uri="{FF2B5EF4-FFF2-40B4-BE49-F238E27FC236}">
                <a16:creationId xmlns:a16="http://schemas.microsoft.com/office/drawing/2014/main" id="{D09A866F-A324-450C-AD1E-C251D4463D27}"/>
              </a:ext>
            </a:extLst>
          </p:cNvPr>
          <p:cNvSpPr>
            <a:spLocks noGrp="1"/>
          </p:cNvSpPr>
          <p:nvPr>
            <p:ph idx="1"/>
          </p:nvPr>
        </p:nvSpPr>
        <p:spPr>
          <a:xfrm>
            <a:off x="4570579" y="2947260"/>
            <a:ext cx="4003614" cy="2927188"/>
          </a:xfrm>
        </p:spPr>
        <p:txBody>
          <a:bodyPr vert="horz" lIns="91440" tIns="45720" rIns="91440" bIns="45720" rtlCol="0" anchor="ctr">
            <a:normAutofit/>
          </a:bodyPr>
          <a:lstStyle/>
          <a:p>
            <a:r>
              <a:rPr lang="en-US" sz="2400" dirty="0">
                <a:solidFill>
                  <a:srgbClr val="000000"/>
                </a:solidFill>
                <a:cs typeface="Calibri"/>
              </a:rPr>
              <a:t>Incidental involvement in crime,</a:t>
            </a:r>
          </a:p>
          <a:p>
            <a:r>
              <a:rPr lang="en-US" sz="2400" dirty="0">
                <a:solidFill>
                  <a:srgbClr val="000000"/>
                </a:solidFill>
                <a:cs typeface="Calibri"/>
              </a:rPr>
              <a:t>e.g. Child pornography,</a:t>
            </a:r>
          </a:p>
          <a:p>
            <a:r>
              <a:rPr lang="en-US" sz="2400" dirty="0">
                <a:solidFill>
                  <a:srgbClr val="000000"/>
                </a:solidFill>
                <a:cs typeface="Calibri"/>
              </a:rPr>
              <a:t>Mobile phone 'pinging' </a:t>
            </a:r>
          </a:p>
          <a:p>
            <a:endParaRPr lang="en-US" sz="1500">
              <a:solidFill>
                <a:srgbClr val="000000"/>
              </a:solidFill>
              <a:cs typeface="Calibri"/>
            </a:endParaRPr>
          </a:p>
          <a:p>
            <a:endParaRPr lang="en-US" sz="1500">
              <a:solidFill>
                <a:srgbClr val="000000"/>
              </a:solidFill>
              <a:cs typeface="Calibri"/>
            </a:endParaRPr>
          </a:p>
        </p:txBody>
      </p:sp>
    </p:spTree>
    <p:extLst>
      <p:ext uri="{BB962C8B-B14F-4D97-AF65-F5344CB8AC3E}">
        <p14:creationId xmlns:p14="http://schemas.microsoft.com/office/powerpoint/2010/main" val="1557704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5C7D9-75F3-4219-BAC1-3B47EA407FAB}"/>
              </a:ext>
            </a:extLst>
          </p:cNvPr>
          <p:cNvSpPr>
            <a:spLocks noGrp="1"/>
          </p:cNvSpPr>
          <p:nvPr>
            <p:ph type="title"/>
          </p:nvPr>
        </p:nvSpPr>
        <p:spPr>
          <a:xfrm>
            <a:off x="628650" y="365125"/>
            <a:ext cx="7886700" cy="1325563"/>
          </a:xfrm>
        </p:spPr>
        <p:txBody>
          <a:bodyPr>
            <a:normAutofit/>
          </a:bodyPr>
          <a:lstStyle/>
          <a:p>
            <a:r>
              <a:rPr lang="en-US" dirty="0">
                <a:cs typeface="Calibri"/>
              </a:rPr>
              <a:t>Question 1</a:t>
            </a:r>
            <a:endParaRPr lang="en-US" dirty="0"/>
          </a:p>
        </p:txBody>
      </p:sp>
      <p:graphicFrame>
        <p:nvGraphicFramePr>
          <p:cNvPr id="5" name="Content Placeholder 2">
            <a:extLst>
              <a:ext uri="{FF2B5EF4-FFF2-40B4-BE49-F238E27FC236}">
                <a16:creationId xmlns:a16="http://schemas.microsoft.com/office/drawing/2014/main" id="{86B02861-2344-418D-A57F-C84C9413F0CE}"/>
              </a:ext>
            </a:extLst>
          </p:cNvPr>
          <p:cNvGraphicFramePr>
            <a:graphicFrameLocks noGrp="1"/>
          </p:cNvGraphicFramePr>
          <p:nvPr>
            <p:ph idx="1"/>
            <p:extLst>
              <p:ext uri="{D42A27DB-BD31-4B8C-83A1-F6EECF244321}">
                <p14:modId xmlns:p14="http://schemas.microsoft.com/office/powerpoint/2010/main" val="1691806100"/>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5274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E9261-D0DE-47F9-8D49-46642034D288}"/>
              </a:ext>
            </a:extLst>
          </p:cNvPr>
          <p:cNvSpPr>
            <a:spLocks noGrp="1"/>
          </p:cNvSpPr>
          <p:nvPr>
            <p:ph type="title"/>
          </p:nvPr>
        </p:nvSpPr>
        <p:spPr>
          <a:xfrm>
            <a:off x="647271" y="1012004"/>
            <a:ext cx="2562119" cy="4795408"/>
          </a:xfrm>
        </p:spPr>
        <p:txBody>
          <a:bodyPr>
            <a:normAutofit/>
          </a:bodyPr>
          <a:lstStyle/>
          <a:p>
            <a:r>
              <a:rPr lang="en-US">
                <a:solidFill>
                  <a:srgbClr val="FFFFFF"/>
                </a:solidFill>
                <a:cs typeface="Calibri"/>
              </a:rPr>
              <a:t>Question 2</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C0481FF8-2CA1-457A-A271-0EA388BF04ED}"/>
              </a:ext>
            </a:extLst>
          </p:cNvPr>
          <p:cNvGraphicFramePr>
            <a:graphicFrameLocks noGrp="1"/>
          </p:cNvGraphicFramePr>
          <p:nvPr>
            <p:ph idx="1"/>
            <p:extLst>
              <p:ext uri="{D42A27DB-BD31-4B8C-83A1-F6EECF244321}">
                <p14:modId xmlns:p14="http://schemas.microsoft.com/office/powerpoint/2010/main" val="2647466744"/>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20312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C0AB01-60BB-4E80-9F73-9A8388443680}"/>
              </a:ext>
            </a:extLst>
          </p:cNvPr>
          <p:cNvSpPr>
            <a:spLocks noGrp="1"/>
          </p:cNvSpPr>
          <p:nvPr>
            <p:ph type="title"/>
          </p:nvPr>
        </p:nvSpPr>
        <p:spPr>
          <a:xfrm>
            <a:off x="647271" y="1012004"/>
            <a:ext cx="2562119" cy="4795408"/>
          </a:xfrm>
        </p:spPr>
        <p:txBody>
          <a:bodyPr>
            <a:normAutofit/>
          </a:bodyPr>
          <a:lstStyle/>
          <a:p>
            <a:r>
              <a:rPr lang="en-US">
                <a:solidFill>
                  <a:srgbClr val="FFFFFF"/>
                </a:solidFill>
                <a:cs typeface="Calibri"/>
              </a:rPr>
              <a:t>Question 3</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E8128543-7F72-474D-A5CE-819320FA70CA}"/>
              </a:ext>
            </a:extLst>
          </p:cNvPr>
          <p:cNvGraphicFramePr>
            <a:graphicFrameLocks noGrp="1"/>
          </p:cNvGraphicFramePr>
          <p:nvPr>
            <p:ph idx="1"/>
            <p:extLst>
              <p:ext uri="{D42A27DB-BD31-4B8C-83A1-F6EECF244321}">
                <p14:modId xmlns:p14="http://schemas.microsoft.com/office/powerpoint/2010/main" val="179852471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8005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33EAF-79D4-4E8A-A4B2-0421D5ADF616}"/>
              </a:ext>
            </a:extLst>
          </p:cNvPr>
          <p:cNvSpPr>
            <a:spLocks noGrp="1"/>
          </p:cNvSpPr>
          <p:nvPr>
            <p:ph type="title"/>
          </p:nvPr>
        </p:nvSpPr>
        <p:spPr>
          <a:xfrm>
            <a:off x="707457" y="712269"/>
            <a:ext cx="2528249" cy="5502264"/>
          </a:xfrm>
        </p:spPr>
        <p:txBody>
          <a:bodyPr>
            <a:normAutofit/>
          </a:bodyPr>
          <a:lstStyle/>
          <a:p>
            <a:r>
              <a:rPr lang="en-US">
                <a:solidFill>
                  <a:srgbClr val="FFFFFF"/>
                </a:solidFill>
                <a:cs typeface="Calibri"/>
              </a:rPr>
              <a:t>Question 4</a:t>
            </a:r>
            <a:endParaRPr lang="en-US">
              <a:solidFill>
                <a:srgbClr val="FFFFFF"/>
              </a:solidFill>
            </a:endParaRPr>
          </a:p>
        </p:txBody>
      </p:sp>
      <p:cxnSp>
        <p:nvCxnSpPr>
          <p:cNvPr id="12"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0F77B7D-31EF-4E22-9D79-7BD9AC1EA1FE}"/>
              </a:ext>
            </a:extLst>
          </p:cNvPr>
          <p:cNvGraphicFramePr>
            <a:graphicFrameLocks noGrp="1"/>
          </p:cNvGraphicFramePr>
          <p:nvPr>
            <p:ph idx="1"/>
            <p:extLst>
              <p:ext uri="{D42A27DB-BD31-4B8C-83A1-F6EECF244321}">
                <p14:modId xmlns:p14="http://schemas.microsoft.com/office/powerpoint/2010/main" val="1081053468"/>
              </p:ext>
            </p:extLst>
          </p:nvPr>
        </p:nvGraphicFramePr>
        <p:xfrm>
          <a:off x="3960018" y="642938"/>
          <a:ext cx="4701779"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7746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33</Slides>
  <Notes>0</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Technology as a Landscape for Criminal Activity </vt:lpstr>
      <vt:lpstr>Technology and Cyber Crime</vt:lpstr>
      <vt:lpstr>Technology and Cyber Crime  Background</vt:lpstr>
      <vt:lpstr>Technology and Cyber Crime Today</vt:lpstr>
      <vt:lpstr>Technology and Cyber Crime Today</vt:lpstr>
      <vt:lpstr>Countries with  largest population of internet users</vt:lpstr>
      <vt:lpstr>‘Technicways’</vt:lpstr>
      <vt:lpstr>Technology as a Landscape  for Criminal Activity</vt:lpstr>
      <vt:lpstr>Methods of IT Abuse used by Offenders</vt:lpstr>
      <vt:lpstr>1. Technology as a Communications Medium</vt:lpstr>
      <vt:lpstr>Case Study - Then</vt:lpstr>
      <vt:lpstr>Case Study – And Now</vt:lpstr>
      <vt:lpstr>Case Study – Drug Supply</vt:lpstr>
      <vt:lpstr>Case Study – Drug Supply</vt:lpstr>
      <vt:lpstr>Activity............................30 Minutes</vt:lpstr>
      <vt:lpstr>Case Study – Silk Road</vt:lpstr>
      <vt:lpstr>FBI Action.....</vt:lpstr>
      <vt:lpstr>Subcultures</vt:lpstr>
      <vt:lpstr>2. Technology as a target of or means to engage in Crime. </vt:lpstr>
      <vt:lpstr>Computer 'Hacking'</vt:lpstr>
      <vt:lpstr>Web Defacement</vt:lpstr>
      <vt:lpstr>Defining Computer Misuse and Abuse</vt:lpstr>
      <vt:lpstr>Case Study 'Anonymous'</vt:lpstr>
      <vt:lpstr>'Anonymous'</vt:lpstr>
      <vt:lpstr>'Anonymous' Targets</vt:lpstr>
      <vt:lpstr>What makes cybercrime and deviance attractive?</vt:lpstr>
      <vt:lpstr>What makes cybercrime and deviance attractive?</vt:lpstr>
      <vt:lpstr>What makes cybercrime and deviance attractive?</vt:lpstr>
      <vt:lpstr>Technology as Evidence</vt:lpstr>
      <vt:lpstr>Question 1</vt:lpstr>
      <vt:lpstr>Question 2</vt:lpstr>
      <vt:lpstr>Question 3</vt:lpstr>
      <vt:lpstr>Question 4</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as a Landscape for Criminal Activity</dc:title>
  <dc:creator>Jones</dc:creator>
  <cp:revision>336</cp:revision>
  <dcterms:created xsi:type="dcterms:W3CDTF">2019-11-07T14:58:51Z</dcterms:created>
  <dcterms:modified xsi:type="dcterms:W3CDTF">2019-11-14T14:25:52Z</dcterms:modified>
</cp:coreProperties>
</file>