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D788B-C954-417D-B6A4-206E5397F7DB}" v="44" dt="2026-07-11T08:58:39.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314" autoAdjust="0"/>
  </p:normalViewPr>
  <p:slideViewPr>
    <p:cSldViewPr snapToGrid="0">
      <p:cViewPr varScale="1">
        <p:scale>
          <a:sx n="69" d="100"/>
          <a:sy n="69" d="100"/>
        </p:scale>
        <p:origin x="100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K" userId="b92c2607d9ace3c4" providerId="LiveId" clId="{208FA64A-E2D5-4259-AF08-F2C66F5090CA}"/>
    <pc:docChg chg="undo custSel addSld delSld modSld modMainMaster">
      <pc:chgData name="IOANA K" userId="b92c2607d9ace3c4" providerId="LiveId" clId="{208FA64A-E2D5-4259-AF08-F2C66F5090CA}" dt="2026-07-11T09:00:41.182" v="279" actId="120"/>
      <pc:docMkLst>
        <pc:docMk/>
      </pc:docMkLst>
      <pc:sldChg chg="modSp mod">
        <pc:chgData name="IOANA K" userId="b92c2607d9ace3c4" providerId="LiveId" clId="{208FA64A-E2D5-4259-AF08-F2C66F5090CA}" dt="2026-07-11T09:00:17.189" v="276" actId="27636"/>
        <pc:sldMkLst>
          <pc:docMk/>
          <pc:sldMk cId="1412713351" sldId="256"/>
        </pc:sldMkLst>
        <pc:spChg chg="mod">
          <ac:chgData name="IOANA K" userId="b92c2607d9ace3c4" providerId="LiveId" clId="{208FA64A-E2D5-4259-AF08-F2C66F5090CA}" dt="2026-07-11T09:00:06.239" v="271" actId="14100"/>
          <ac:spMkLst>
            <pc:docMk/>
            <pc:sldMk cId="1412713351" sldId="256"/>
            <ac:spMk id="2" creationId="{EA353740-6A38-01E3-672A-46C8278F9091}"/>
          </ac:spMkLst>
        </pc:spChg>
        <pc:spChg chg="mod">
          <ac:chgData name="IOANA K" userId="b92c2607d9ace3c4" providerId="LiveId" clId="{208FA64A-E2D5-4259-AF08-F2C66F5090CA}" dt="2026-07-11T09:00:17.189" v="276" actId="27636"/>
          <ac:spMkLst>
            <pc:docMk/>
            <pc:sldMk cId="1412713351" sldId="256"/>
            <ac:spMk id="3" creationId="{9045E330-B61D-4FAC-DEF9-96EF8338BF58}"/>
          </ac:spMkLst>
        </pc:spChg>
      </pc:sldChg>
      <pc:sldChg chg="modSp mod">
        <pc:chgData name="IOANA K" userId="b92c2607d9ace3c4" providerId="LiveId" clId="{208FA64A-E2D5-4259-AF08-F2C66F5090CA}" dt="2026-07-11T08:56:59.082" v="247" actId="27636"/>
        <pc:sldMkLst>
          <pc:docMk/>
          <pc:sldMk cId="539529405" sldId="257"/>
        </pc:sldMkLst>
        <pc:spChg chg="mod">
          <ac:chgData name="IOANA K" userId="b92c2607d9ace3c4" providerId="LiveId" clId="{208FA64A-E2D5-4259-AF08-F2C66F5090CA}" dt="2026-07-11T08:56:58.977" v="243"/>
          <ac:spMkLst>
            <pc:docMk/>
            <pc:sldMk cId="539529405" sldId="257"/>
            <ac:spMk id="2" creationId="{7E847878-29A4-EA07-9CF8-04202DD981C5}"/>
          </ac:spMkLst>
        </pc:spChg>
        <pc:spChg chg="mod">
          <ac:chgData name="IOANA K" userId="b92c2607d9ace3c4" providerId="LiveId" clId="{208FA64A-E2D5-4259-AF08-F2C66F5090CA}" dt="2026-07-11T08:56:59.082" v="247" actId="27636"/>
          <ac:spMkLst>
            <pc:docMk/>
            <pc:sldMk cId="539529405" sldId="257"/>
            <ac:spMk id="3" creationId="{F4BE9C2C-6F6A-B96F-4D1E-52B347A305AB}"/>
          </ac:spMkLst>
        </pc:spChg>
        <pc:spChg chg="mod">
          <ac:chgData name="IOANA K" userId="b92c2607d9ace3c4" providerId="LiveId" clId="{208FA64A-E2D5-4259-AF08-F2C66F5090CA}" dt="2026-07-11T08:56:59.082" v="246" actId="27636"/>
          <ac:spMkLst>
            <pc:docMk/>
            <pc:sldMk cId="539529405" sldId="257"/>
            <ac:spMk id="4" creationId="{2B29F39C-59AE-59FB-C77D-3FEB0AE5032F}"/>
          </ac:spMkLst>
        </pc:spChg>
      </pc:sldChg>
      <pc:sldChg chg="modSp mod">
        <pc:chgData name="IOANA K" userId="b92c2607d9ace3c4" providerId="LiveId" clId="{208FA64A-E2D5-4259-AF08-F2C66F5090CA}" dt="2026-07-11T09:00:41.182" v="279" actId="120"/>
        <pc:sldMkLst>
          <pc:docMk/>
          <pc:sldMk cId="206923368" sldId="258"/>
        </pc:sldMkLst>
        <pc:spChg chg="mod">
          <ac:chgData name="IOANA K" userId="b92c2607d9ace3c4" providerId="LiveId" clId="{208FA64A-E2D5-4259-AF08-F2C66F5090CA}" dt="2026-07-11T09:00:41.182" v="279" actId="120"/>
          <ac:spMkLst>
            <pc:docMk/>
            <pc:sldMk cId="206923368" sldId="258"/>
            <ac:spMk id="3" creationId="{C5C8DDB6-6BE1-E50D-5ACA-CB2FA7C99D87}"/>
          </ac:spMkLst>
        </pc:spChg>
      </pc:sldChg>
      <pc:sldChg chg="addSp delSp modSp mod setBg setClrOvrMap">
        <pc:chgData name="IOANA K" userId="b92c2607d9ace3c4" providerId="LiveId" clId="{208FA64A-E2D5-4259-AF08-F2C66F5090CA}" dt="2026-07-11T08:58:25.387" v="264" actId="255"/>
        <pc:sldMkLst>
          <pc:docMk/>
          <pc:sldMk cId="3756859965" sldId="259"/>
        </pc:sldMkLst>
        <pc:spChg chg="mod">
          <ac:chgData name="IOANA K" userId="b92c2607d9ace3c4" providerId="LiveId" clId="{208FA64A-E2D5-4259-AF08-F2C66F5090CA}" dt="2026-07-11T08:58:13.662" v="262" actId="26606"/>
          <ac:spMkLst>
            <pc:docMk/>
            <pc:sldMk cId="3756859965" sldId="259"/>
            <ac:spMk id="2" creationId="{85114520-C5A2-832B-6AA5-CF0B9D11FB17}"/>
          </ac:spMkLst>
        </pc:spChg>
        <pc:spChg chg="del mod">
          <ac:chgData name="IOANA K" userId="b92c2607d9ace3c4" providerId="LiveId" clId="{208FA64A-E2D5-4259-AF08-F2C66F5090CA}" dt="2026-07-11T08:57:23.460" v="255" actId="26606"/>
          <ac:spMkLst>
            <pc:docMk/>
            <pc:sldMk cId="3756859965" sldId="259"/>
            <ac:spMk id="4" creationId="{BFE5DEE0-1268-7B3D-A527-473F5824D9DC}"/>
          </ac:spMkLst>
        </pc:spChg>
        <pc:spChg chg="add del">
          <ac:chgData name="IOANA K" userId="b92c2607d9ace3c4" providerId="LiveId" clId="{208FA64A-E2D5-4259-AF08-F2C66F5090CA}" dt="2026-07-11T08:58:13.615" v="261" actId="26606"/>
          <ac:spMkLst>
            <pc:docMk/>
            <pc:sldMk cId="3756859965" sldId="259"/>
            <ac:spMk id="13" creationId="{A01B9BFB-0E23-404F-936C-2681B3883A7F}"/>
          </ac:spMkLst>
        </pc:spChg>
        <pc:spChg chg="add del">
          <ac:chgData name="IOANA K" userId="b92c2607d9ace3c4" providerId="LiveId" clId="{208FA64A-E2D5-4259-AF08-F2C66F5090CA}" dt="2026-07-11T08:58:13.615" v="261" actId="26606"/>
          <ac:spMkLst>
            <pc:docMk/>
            <pc:sldMk cId="3756859965" sldId="259"/>
            <ac:spMk id="19" creationId="{EF2B985F-E839-44D5-9DD8-BC9DEE343862}"/>
          </ac:spMkLst>
        </pc:spChg>
        <pc:spChg chg="add del">
          <ac:chgData name="IOANA K" userId="b92c2607d9ace3c4" providerId="LiveId" clId="{208FA64A-E2D5-4259-AF08-F2C66F5090CA}" dt="2026-07-11T08:58:13.615" v="261" actId="26606"/>
          <ac:spMkLst>
            <pc:docMk/>
            <pc:sldMk cId="3756859965" sldId="259"/>
            <ac:spMk id="23" creationId="{B965CCFE-3123-4C5E-BA80-B081F41E6662}"/>
          </ac:spMkLst>
        </pc:spChg>
        <pc:spChg chg="add">
          <ac:chgData name="IOANA K" userId="b92c2607d9ace3c4" providerId="LiveId" clId="{208FA64A-E2D5-4259-AF08-F2C66F5090CA}" dt="2026-07-11T08:58:13.662" v="262" actId="26606"/>
          <ac:spMkLst>
            <pc:docMk/>
            <pc:sldMk cId="3756859965" sldId="259"/>
            <ac:spMk id="25" creationId="{565909D0-D2D2-46A8-8332-49E6173A4B33}"/>
          </ac:spMkLst>
        </pc:spChg>
        <pc:spChg chg="add">
          <ac:chgData name="IOANA K" userId="b92c2607d9ace3c4" providerId="LiveId" clId="{208FA64A-E2D5-4259-AF08-F2C66F5090CA}" dt="2026-07-11T08:58:13.662" v="262" actId="26606"/>
          <ac:spMkLst>
            <pc:docMk/>
            <pc:sldMk cId="3756859965" sldId="259"/>
            <ac:spMk id="28" creationId="{A01B9BFB-0E23-404F-936C-2681B3883A7F}"/>
          </ac:spMkLst>
        </pc:spChg>
        <pc:spChg chg="add">
          <ac:chgData name="IOANA K" userId="b92c2607d9ace3c4" providerId="LiveId" clId="{208FA64A-E2D5-4259-AF08-F2C66F5090CA}" dt="2026-07-11T08:58:13.662" v="262" actId="26606"/>
          <ac:spMkLst>
            <pc:docMk/>
            <pc:sldMk cId="3756859965" sldId="259"/>
            <ac:spMk id="32" creationId="{F545E06B-29C0-4F08-9F61-140CD1A7A7F9}"/>
          </ac:spMkLst>
        </pc:spChg>
        <pc:spChg chg="add">
          <ac:chgData name="IOANA K" userId="b92c2607d9ace3c4" providerId="LiveId" clId="{208FA64A-E2D5-4259-AF08-F2C66F5090CA}" dt="2026-07-11T08:58:13.662" v="262" actId="26606"/>
          <ac:spMkLst>
            <pc:docMk/>
            <pc:sldMk cId="3756859965" sldId="259"/>
            <ac:spMk id="33" creationId="{66E54A31-B091-4774-BDD5-9F726783EAB8}"/>
          </ac:spMkLst>
        </pc:spChg>
        <pc:graphicFrameChg chg="add mod modGraphic">
          <ac:chgData name="IOANA K" userId="b92c2607d9ace3c4" providerId="LiveId" clId="{208FA64A-E2D5-4259-AF08-F2C66F5090CA}" dt="2026-07-11T08:58:25.387" v="264" actId="255"/>
          <ac:graphicFrameMkLst>
            <pc:docMk/>
            <pc:sldMk cId="3756859965" sldId="259"/>
            <ac:graphicFrameMk id="6" creationId="{36454E5D-29BC-ABB0-4E7C-98DB74B921C0}"/>
          </ac:graphicFrameMkLst>
        </pc:graphicFrameChg>
        <pc:picChg chg="add del">
          <ac:chgData name="IOANA K" userId="b92c2607d9ace3c4" providerId="LiveId" clId="{208FA64A-E2D5-4259-AF08-F2C66F5090CA}" dt="2026-07-11T08:58:13.615" v="261" actId="26606"/>
          <ac:picMkLst>
            <pc:docMk/>
            <pc:sldMk cId="3756859965" sldId="259"/>
            <ac:picMk id="11" creationId="{B13EE355-0D4C-4D91-8AE1-2876567D12C5}"/>
          </ac:picMkLst>
        </pc:picChg>
        <pc:picChg chg="add del">
          <ac:chgData name="IOANA K" userId="b92c2607d9ace3c4" providerId="LiveId" clId="{208FA64A-E2D5-4259-AF08-F2C66F5090CA}" dt="2026-07-11T08:58:13.615" v="261" actId="26606"/>
          <ac:picMkLst>
            <pc:docMk/>
            <pc:sldMk cId="3756859965" sldId="259"/>
            <ac:picMk id="17" creationId="{8FB62CA7-7168-452A-8E46-BFE14ECFBF8D}"/>
          </ac:picMkLst>
        </pc:picChg>
        <pc:picChg chg="add">
          <ac:chgData name="IOANA K" userId="b92c2607d9ace3c4" providerId="LiveId" clId="{208FA64A-E2D5-4259-AF08-F2C66F5090CA}" dt="2026-07-11T08:58:13.662" v="262" actId="26606"/>
          <ac:picMkLst>
            <pc:docMk/>
            <pc:sldMk cId="3756859965" sldId="259"/>
            <ac:picMk id="26" creationId="{B13EE355-0D4C-4D91-8AE1-2876567D12C5}"/>
          </ac:picMkLst>
        </pc:picChg>
        <pc:picChg chg="add">
          <ac:chgData name="IOANA K" userId="b92c2607d9ace3c4" providerId="LiveId" clId="{208FA64A-E2D5-4259-AF08-F2C66F5090CA}" dt="2026-07-11T08:58:13.662" v="262" actId="26606"/>
          <ac:picMkLst>
            <pc:docMk/>
            <pc:sldMk cId="3756859965" sldId="259"/>
            <ac:picMk id="29" creationId="{AFEA4BCF-1CF9-4959-A2D8-A97926D25B81}"/>
          </ac:picMkLst>
        </pc:picChg>
        <pc:picChg chg="add">
          <ac:chgData name="IOANA K" userId="b92c2607d9ace3c4" providerId="LiveId" clId="{208FA64A-E2D5-4259-AF08-F2C66F5090CA}" dt="2026-07-11T08:58:13.662" v="262" actId="26606"/>
          <ac:picMkLst>
            <pc:docMk/>
            <pc:sldMk cId="3756859965" sldId="259"/>
            <ac:picMk id="31" creationId="{8FB62CA7-7168-452A-8E46-BFE14ECFBF8D}"/>
          </ac:picMkLst>
        </pc:picChg>
        <pc:cxnChg chg="add del">
          <ac:chgData name="IOANA K" userId="b92c2607d9ace3c4" providerId="LiveId" clId="{208FA64A-E2D5-4259-AF08-F2C66F5090CA}" dt="2026-07-11T08:58:13.615" v="261" actId="26606"/>
          <ac:cxnSpMkLst>
            <pc:docMk/>
            <pc:sldMk cId="3756859965" sldId="259"/>
            <ac:cxnSpMk id="15" creationId="{CA188135-D6F0-4A77-85B9-2E45772B344E}"/>
          </ac:cxnSpMkLst>
        </pc:cxnChg>
        <pc:cxnChg chg="add del">
          <ac:chgData name="IOANA K" userId="b92c2607d9ace3c4" providerId="LiveId" clId="{208FA64A-E2D5-4259-AF08-F2C66F5090CA}" dt="2026-07-11T08:58:13.615" v="261" actId="26606"/>
          <ac:cxnSpMkLst>
            <pc:docMk/>
            <pc:sldMk cId="3756859965" sldId="259"/>
            <ac:cxnSpMk id="21" creationId="{52D73AC3-7DF7-43FB-9D67-3CE387E94067}"/>
          </ac:cxnSpMkLst>
        </pc:cxnChg>
        <pc:cxnChg chg="add">
          <ac:chgData name="IOANA K" userId="b92c2607d9ace3c4" providerId="LiveId" clId="{208FA64A-E2D5-4259-AF08-F2C66F5090CA}" dt="2026-07-11T08:58:13.662" v="262" actId="26606"/>
          <ac:cxnSpMkLst>
            <pc:docMk/>
            <pc:sldMk cId="3756859965" sldId="259"/>
            <ac:cxnSpMk id="30" creationId="{CA188135-D6F0-4A77-85B9-2E45772B344E}"/>
          </ac:cxnSpMkLst>
        </pc:cxnChg>
      </pc:sldChg>
      <pc:sldChg chg="modSp mod">
        <pc:chgData name="IOANA K" userId="b92c2607d9ace3c4" providerId="LiveId" clId="{208FA64A-E2D5-4259-AF08-F2C66F5090CA}" dt="2026-07-11T08:59:16.376" v="265" actId="207"/>
        <pc:sldMkLst>
          <pc:docMk/>
          <pc:sldMk cId="1161083802" sldId="260"/>
        </pc:sldMkLst>
        <pc:spChg chg="mod">
          <ac:chgData name="IOANA K" userId="b92c2607d9ace3c4" providerId="LiveId" clId="{208FA64A-E2D5-4259-AF08-F2C66F5090CA}" dt="2026-07-11T08:54:11.401" v="165"/>
          <ac:spMkLst>
            <pc:docMk/>
            <pc:sldMk cId="1161083802" sldId="260"/>
            <ac:spMk id="2" creationId="{3712592E-9650-3B14-0DEA-40D77D58DBD1}"/>
          </ac:spMkLst>
        </pc:spChg>
        <pc:spChg chg="mod">
          <ac:chgData name="IOANA K" userId="b92c2607d9ace3c4" providerId="LiveId" clId="{208FA64A-E2D5-4259-AF08-F2C66F5090CA}" dt="2026-07-11T08:59:16.376" v="265" actId="207"/>
          <ac:spMkLst>
            <pc:docMk/>
            <pc:sldMk cId="1161083802" sldId="260"/>
            <ac:spMk id="3" creationId="{3EDA3832-B30B-16EF-2D4F-5BBBB138980B}"/>
          </ac:spMkLst>
        </pc:spChg>
      </pc:sldChg>
      <pc:sldChg chg="modSp mod">
        <pc:chgData name="IOANA K" userId="b92c2607d9ace3c4" providerId="LiveId" clId="{208FA64A-E2D5-4259-AF08-F2C66F5090CA}" dt="2026-07-11T08:56:59.101" v="251" actId="27636"/>
        <pc:sldMkLst>
          <pc:docMk/>
          <pc:sldMk cId="690277194" sldId="261"/>
        </pc:sldMkLst>
        <pc:spChg chg="mod">
          <ac:chgData name="IOANA K" userId="b92c2607d9ace3c4" providerId="LiveId" clId="{208FA64A-E2D5-4259-AF08-F2C66F5090CA}" dt="2026-07-11T08:56:59.099" v="250" actId="27636"/>
          <ac:spMkLst>
            <pc:docMk/>
            <pc:sldMk cId="690277194" sldId="261"/>
            <ac:spMk id="2" creationId="{8DC25CA3-D7FD-6E63-600A-3B34D7137E93}"/>
          </ac:spMkLst>
        </pc:spChg>
        <pc:spChg chg="mod">
          <ac:chgData name="IOANA K" userId="b92c2607d9ace3c4" providerId="LiveId" clId="{208FA64A-E2D5-4259-AF08-F2C66F5090CA}" dt="2026-07-11T08:56:59.101" v="251" actId="27636"/>
          <ac:spMkLst>
            <pc:docMk/>
            <pc:sldMk cId="690277194" sldId="261"/>
            <ac:spMk id="4" creationId="{938E6039-C521-9E98-B806-FC2671790305}"/>
          </ac:spMkLst>
        </pc:spChg>
      </pc:sldChg>
      <pc:sldChg chg="modSp mod">
        <pc:chgData name="IOANA K" userId="b92c2607d9ace3c4" providerId="LiveId" clId="{208FA64A-E2D5-4259-AF08-F2C66F5090CA}" dt="2026-07-11T08:59:26.276" v="266" actId="207"/>
        <pc:sldMkLst>
          <pc:docMk/>
          <pc:sldMk cId="1435659651" sldId="262"/>
        </pc:sldMkLst>
        <pc:spChg chg="mod">
          <ac:chgData name="IOANA K" userId="b92c2607d9ace3c4" providerId="LiveId" clId="{208FA64A-E2D5-4259-AF08-F2C66F5090CA}" dt="2026-07-11T08:59:26.276" v="266" actId="207"/>
          <ac:spMkLst>
            <pc:docMk/>
            <pc:sldMk cId="1435659651" sldId="262"/>
            <ac:spMk id="2" creationId="{19E458B6-55AB-C5FF-7B76-07D430BF5274}"/>
          </ac:spMkLst>
        </pc:spChg>
        <pc:spChg chg="mod">
          <ac:chgData name="IOANA K" userId="b92c2607d9ace3c4" providerId="LiveId" clId="{208FA64A-E2D5-4259-AF08-F2C66F5090CA}" dt="2026-07-11T08:56:59.108" v="252" actId="27636"/>
          <ac:spMkLst>
            <pc:docMk/>
            <pc:sldMk cId="1435659651" sldId="262"/>
            <ac:spMk id="3" creationId="{C87EC773-0BDA-6AB0-4627-0541AF6BCC8C}"/>
          </ac:spMkLst>
        </pc:spChg>
      </pc:sldChg>
      <pc:sldChg chg="modSp mod">
        <pc:chgData name="IOANA K" userId="b92c2607d9ace3c4" providerId="LiveId" clId="{208FA64A-E2D5-4259-AF08-F2C66F5090CA}" dt="2026-07-11T08:56:48.967" v="240" actId="27636"/>
        <pc:sldMkLst>
          <pc:docMk/>
          <pc:sldMk cId="1984518037" sldId="263"/>
        </pc:sldMkLst>
        <pc:spChg chg="mod">
          <ac:chgData name="IOANA K" userId="b92c2607d9ace3c4" providerId="LiveId" clId="{208FA64A-E2D5-4259-AF08-F2C66F5090CA}" dt="2026-07-11T08:56:48.967" v="240" actId="27636"/>
          <ac:spMkLst>
            <pc:docMk/>
            <pc:sldMk cId="1984518037" sldId="263"/>
            <ac:spMk id="3" creationId="{8774AA03-4F86-09A4-9F34-E6BC5E28CB16}"/>
          </ac:spMkLst>
        </pc:spChg>
      </pc:sldChg>
      <pc:sldChg chg="modSp mod">
        <pc:chgData name="IOANA K" userId="b92c2607d9ace3c4" providerId="LiveId" clId="{208FA64A-E2D5-4259-AF08-F2C66F5090CA}" dt="2026-07-11T08:56:59.116" v="253" actId="27636"/>
        <pc:sldMkLst>
          <pc:docMk/>
          <pc:sldMk cId="2532787311" sldId="264"/>
        </pc:sldMkLst>
        <pc:spChg chg="mod">
          <ac:chgData name="IOANA K" userId="b92c2607d9ace3c4" providerId="LiveId" clId="{208FA64A-E2D5-4259-AF08-F2C66F5090CA}" dt="2026-07-11T08:56:59.116" v="253" actId="27636"/>
          <ac:spMkLst>
            <pc:docMk/>
            <pc:sldMk cId="2532787311" sldId="264"/>
            <ac:spMk id="3" creationId="{BE6FF05C-9835-AEB3-D934-EDE5C9F9E2F3}"/>
          </ac:spMkLst>
        </pc:spChg>
      </pc:sldChg>
      <pc:sldChg chg="modSp mod">
        <pc:chgData name="IOANA K" userId="b92c2607d9ace3c4" providerId="LiveId" clId="{208FA64A-E2D5-4259-AF08-F2C66F5090CA}" dt="2026-07-11T08:59:37.020" v="267" actId="207"/>
        <pc:sldMkLst>
          <pc:docMk/>
          <pc:sldMk cId="877050942" sldId="265"/>
        </pc:sldMkLst>
        <pc:spChg chg="mod">
          <ac:chgData name="IOANA K" userId="b92c2607d9ace3c4" providerId="LiveId" clId="{208FA64A-E2D5-4259-AF08-F2C66F5090CA}" dt="2026-07-11T08:59:37.020" v="267" actId="207"/>
          <ac:spMkLst>
            <pc:docMk/>
            <pc:sldMk cId="877050942" sldId="265"/>
            <ac:spMk id="2" creationId="{BDAAF298-2FE9-181E-1A3A-4C944450FBE8}"/>
          </ac:spMkLst>
        </pc:spChg>
        <pc:spChg chg="mod">
          <ac:chgData name="IOANA K" userId="b92c2607d9ace3c4" providerId="LiveId" clId="{208FA64A-E2D5-4259-AF08-F2C66F5090CA}" dt="2026-07-11T08:55:49.457" v="215" actId="27636"/>
          <ac:spMkLst>
            <pc:docMk/>
            <pc:sldMk cId="877050942" sldId="265"/>
            <ac:spMk id="3" creationId="{85F21671-90D6-7D12-C168-D17188CDCCFE}"/>
          </ac:spMkLst>
        </pc:spChg>
      </pc:sldChg>
      <pc:sldChg chg="modSp mod">
        <pc:chgData name="IOANA K" userId="b92c2607d9ace3c4" providerId="LiveId" clId="{208FA64A-E2D5-4259-AF08-F2C66F5090CA}" dt="2026-07-11T08:56:59.125" v="254" actId="27636"/>
        <pc:sldMkLst>
          <pc:docMk/>
          <pc:sldMk cId="3319285536" sldId="266"/>
        </pc:sldMkLst>
        <pc:spChg chg="mod">
          <ac:chgData name="IOANA K" userId="b92c2607d9ace3c4" providerId="LiveId" clId="{208FA64A-E2D5-4259-AF08-F2C66F5090CA}" dt="2026-07-11T08:56:59.125" v="254" actId="27636"/>
          <ac:spMkLst>
            <pc:docMk/>
            <pc:sldMk cId="3319285536" sldId="266"/>
            <ac:spMk id="3" creationId="{F3CB8CA1-6BFB-526E-0C7A-DB2F7C45CBDB}"/>
          </ac:spMkLst>
        </pc:spChg>
      </pc:sldChg>
      <pc:sldChg chg="modSp mod">
        <pc:chgData name="IOANA K" userId="b92c2607d9ace3c4" providerId="LiveId" clId="{208FA64A-E2D5-4259-AF08-F2C66F5090CA}" dt="2026-07-11T08:56:58.977" v="243"/>
        <pc:sldMkLst>
          <pc:docMk/>
          <pc:sldMk cId="4159565060" sldId="267"/>
        </pc:sldMkLst>
        <pc:spChg chg="mod">
          <ac:chgData name="IOANA K" userId="b92c2607d9ace3c4" providerId="LiveId" clId="{208FA64A-E2D5-4259-AF08-F2C66F5090CA}" dt="2026-07-11T08:50:37.226" v="16" actId="27636"/>
          <ac:spMkLst>
            <pc:docMk/>
            <pc:sldMk cId="4159565060" sldId="267"/>
            <ac:spMk id="2" creationId="{988A7022-16CB-3E0F-C133-5CA6C23A59C7}"/>
          </ac:spMkLst>
        </pc:spChg>
        <pc:spChg chg="mod">
          <ac:chgData name="IOANA K" userId="b92c2607d9ace3c4" providerId="LiveId" clId="{208FA64A-E2D5-4259-AF08-F2C66F5090CA}" dt="2026-07-11T08:56:58.977" v="243"/>
          <ac:spMkLst>
            <pc:docMk/>
            <pc:sldMk cId="4159565060" sldId="267"/>
            <ac:spMk id="3" creationId="{35DFC1A3-B037-BE31-61FA-DE08E2C1FEE7}"/>
          </ac:spMkLst>
        </pc:spChg>
        <pc:spChg chg="mod">
          <ac:chgData name="IOANA K" userId="b92c2607d9ace3c4" providerId="LiveId" clId="{208FA64A-E2D5-4259-AF08-F2C66F5090CA}" dt="2026-07-11T08:56:58.977" v="243"/>
          <ac:spMkLst>
            <pc:docMk/>
            <pc:sldMk cId="4159565060" sldId="267"/>
            <ac:spMk id="4" creationId="{A4A82F1F-39B3-4D48-9FB9-1C8E8AD5E4A9}"/>
          </ac:spMkLst>
        </pc:spChg>
      </pc:sldChg>
      <pc:sldChg chg="modSp mod setBg setClrOvrMap">
        <pc:chgData name="IOANA K" userId="b92c2607d9ace3c4" providerId="LiveId" clId="{208FA64A-E2D5-4259-AF08-F2C66F5090CA}" dt="2026-07-11T08:56:58.977" v="243"/>
        <pc:sldMkLst>
          <pc:docMk/>
          <pc:sldMk cId="654581381" sldId="268"/>
        </pc:sldMkLst>
        <pc:spChg chg="mod">
          <ac:chgData name="IOANA K" userId="b92c2607d9ace3c4" providerId="LiveId" clId="{208FA64A-E2D5-4259-AF08-F2C66F5090CA}" dt="2026-07-11T08:56:58.977" v="243"/>
          <ac:spMkLst>
            <pc:docMk/>
            <pc:sldMk cId="654581381" sldId="268"/>
            <ac:spMk id="2" creationId="{2C18121A-CB2E-F114-76E1-6DF55488F35E}"/>
          </ac:spMkLst>
        </pc:spChg>
      </pc:sldChg>
      <pc:sldChg chg="addSp delSp modSp mod setBg delDesignElem">
        <pc:chgData name="IOANA K" userId="b92c2607d9ace3c4" providerId="LiveId" clId="{208FA64A-E2D5-4259-AF08-F2C66F5090CA}" dt="2026-07-11T08:56:59.063" v="244" actId="27636"/>
        <pc:sldMkLst>
          <pc:docMk/>
          <pc:sldMk cId="2919387958" sldId="270"/>
        </pc:sldMkLst>
        <pc:spChg chg="mod">
          <ac:chgData name="IOANA K" userId="b92c2607d9ace3c4" providerId="LiveId" clId="{208FA64A-E2D5-4259-AF08-F2C66F5090CA}" dt="2026-07-11T08:56:15.951" v="224" actId="26606"/>
          <ac:spMkLst>
            <pc:docMk/>
            <pc:sldMk cId="2919387958" sldId="270"/>
            <ac:spMk id="2" creationId="{E9C78791-FBC4-969F-B8CC-2BA6C61A163C}"/>
          </ac:spMkLst>
        </pc:spChg>
        <pc:spChg chg="mod">
          <ac:chgData name="IOANA K" userId="b92c2607d9ace3c4" providerId="LiveId" clId="{208FA64A-E2D5-4259-AF08-F2C66F5090CA}" dt="2026-07-11T08:56:59.063" v="244" actId="27636"/>
          <ac:spMkLst>
            <pc:docMk/>
            <pc:sldMk cId="2919387958" sldId="270"/>
            <ac:spMk id="3" creationId="{F1D555EE-B212-100C-34D2-F0CD1A143B3A}"/>
          </ac:spMkLst>
        </pc:spChg>
        <pc:spChg chg="add del">
          <ac:chgData name="IOANA K" userId="b92c2607d9ace3c4" providerId="LiveId" clId="{208FA64A-E2D5-4259-AF08-F2C66F5090CA}" dt="2026-07-11T08:56:28.252" v="226"/>
          <ac:spMkLst>
            <pc:docMk/>
            <pc:sldMk cId="2919387958" sldId="270"/>
            <ac:spMk id="10" creationId="{45D37F4E-DDB4-456B-97E0-9937730A039F}"/>
          </ac:spMkLst>
        </pc:spChg>
        <pc:spChg chg="add del">
          <ac:chgData name="IOANA K" userId="b92c2607d9ace3c4" providerId="LiveId" clId="{208FA64A-E2D5-4259-AF08-F2C66F5090CA}" dt="2026-07-11T08:56:28.252" v="226"/>
          <ac:spMkLst>
            <pc:docMk/>
            <pc:sldMk cId="2919387958" sldId="270"/>
            <ac:spMk id="12" creationId="{B2DD41CD-8F47-4F56-AD12-4E2FF7696987}"/>
          </ac:spMkLst>
        </pc:spChg>
        <pc:picChg chg="mod ord">
          <ac:chgData name="IOANA K" userId="b92c2607d9ace3c4" providerId="LiveId" clId="{208FA64A-E2D5-4259-AF08-F2C66F5090CA}" dt="2026-07-11T08:56:15.951" v="224" actId="26606"/>
          <ac:picMkLst>
            <pc:docMk/>
            <pc:sldMk cId="2919387958" sldId="270"/>
            <ac:picMk id="5" creationId="{018A8EA3-F265-A48C-54B3-8361AA95B4B7}"/>
          </ac:picMkLst>
        </pc:picChg>
      </pc:sldChg>
      <pc:sldChg chg="new del">
        <pc:chgData name="IOANA K" userId="b92c2607d9ace3c4" providerId="LiveId" clId="{208FA64A-E2D5-4259-AF08-F2C66F5090CA}" dt="2026-07-11T08:51:13.953" v="34" actId="2696"/>
        <pc:sldMkLst>
          <pc:docMk/>
          <pc:sldMk cId="1871245086" sldId="271"/>
        </pc:sldMkLst>
      </pc:sldChg>
      <pc:sldChg chg="addSp delSp modSp new del mod setBg setClrOvrMap delDesignElem">
        <pc:chgData name="IOANA K" userId="b92c2607d9ace3c4" providerId="LiveId" clId="{208FA64A-E2D5-4259-AF08-F2C66F5090CA}" dt="2026-07-11T08:54:58.025" v="178" actId="680"/>
        <pc:sldMkLst>
          <pc:docMk/>
          <pc:sldMk cId="2494498933" sldId="271"/>
        </pc:sldMkLst>
        <pc:spChg chg="mod">
          <ac:chgData name="IOANA K" userId="b92c2607d9ace3c4" providerId="LiveId" clId="{208FA64A-E2D5-4259-AF08-F2C66F5090CA}" dt="2026-07-11T08:54:56.837" v="177" actId="20577"/>
          <ac:spMkLst>
            <pc:docMk/>
            <pc:sldMk cId="2494498933" sldId="271"/>
            <ac:spMk id="2" creationId="{8B9F8023-8E34-2B5E-B164-B97BF220B417}"/>
          </ac:spMkLst>
        </pc:spChg>
        <pc:spChg chg="add del">
          <ac:chgData name="IOANA K" userId="b92c2607d9ace3c4" providerId="LiveId" clId="{208FA64A-E2D5-4259-AF08-F2C66F5090CA}" dt="2026-07-11T08:54:55.435" v="176" actId="26606"/>
          <ac:spMkLst>
            <pc:docMk/>
            <pc:sldMk cId="2494498933" sldId="271"/>
            <ac:spMk id="11" creationId="{4E50CAEE-CAC0-4F18-9593-F09A3338C1A8}"/>
          </ac:spMkLst>
        </pc:spChg>
        <pc:picChg chg="add del">
          <ac:chgData name="IOANA K" userId="b92c2607d9ace3c4" providerId="LiveId" clId="{208FA64A-E2D5-4259-AF08-F2C66F5090CA}" dt="2026-07-11T08:54:55.435" v="176" actId="26606"/>
          <ac:picMkLst>
            <pc:docMk/>
            <pc:sldMk cId="2494498933" sldId="271"/>
            <ac:picMk id="7" creationId="{9A0F0AC6-A89F-416B-9FA4-48E664065E73}"/>
          </ac:picMkLst>
        </pc:picChg>
        <pc:picChg chg="add del">
          <ac:chgData name="IOANA K" userId="b92c2607d9ace3c4" providerId="LiveId" clId="{208FA64A-E2D5-4259-AF08-F2C66F5090CA}" dt="2026-07-11T08:54:55.435" v="176" actId="26606"/>
          <ac:picMkLst>
            <pc:docMk/>
            <pc:sldMk cId="2494498933" sldId="271"/>
            <ac:picMk id="9" creationId="{C31AA009-40AD-4098-8AE7-680CA35C6EAA}"/>
          </ac:picMkLst>
        </pc:picChg>
        <pc:picChg chg="add del">
          <ac:chgData name="IOANA K" userId="b92c2607d9ace3c4" providerId="LiveId" clId="{208FA64A-E2D5-4259-AF08-F2C66F5090CA}" dt="2026-07-11T08:54:55.435" v="176" actId="26606"/>
          <ac:picMkLst>
            <pc:docMk/>
            <pc:sldMk cId="2494498933" sldId="271"/>
            <ac:picMk id="13" creationId="{D2DA77D5-12C4-446D-AC72-A514960A553E}"/>
          </ac:picMkLst>
        </pc:picChg>
        <pc:picChg chg="add del">
          <ac:chgData name="IOANA K" userId="b92c2607d9ace3c4" providerId="LiveId" clId="{208FA64A-E2D5-4259-AF08-F2C66F5090CA}" dt="2026-07-11T08:54:55.435" v="176" actId="26606"/>
          <ac:picMkLst>
            <pc:docMk/>
            <pc:sldMk cId="2494498933" sldId="271"/>
            <ac:picMk id="15" creationId="{19E04E4F-6B32-4651-ACE0-DACABF1FC254}"/>
          </ac:picMkLst>
        </pc:picChg>
        <pc:picChg chg="add del">
          <ac:chgData name="IOANA K" userId="b92c2607d9ace3c4" providerId="LiveId" clId="{208FA64A-E2D5-4259-AF08-F2C66F5090CA}" dt="2026-07-11T08:54:55.435" v="176" actId="26606"/>
          <ac:picMkLst>
            <pc:docMk/>
            <pc:sldMk cId="2494498933" sldId="271"/>
            <ac:picMk id="17" creationId="{13D4F2B0-7771-46FC-9763-240E8F55F14D}"/>
          </ac:picMkLst>
        </pc:picChg>
        <pc:picChg chg="add del">
          <ac:chgData name="IOANA K" userId="b92c2607d9ace3c4" providerId="LiveId" clId="{208FA64A-E2D5-4259-AF08-F2C66F5090CA}" dt="2026-07-11T08:54:55.435" v="176" actId="26606"/>
          <ac:picMkLst>
            <pc:docMk/>
            <pc:sldMk cId="2494498933" sldId="271"/>
            <ac:picMk id="19" creationId="{6164F387-6750-4AFF-8A10-65C64D31ECA3}"/>
          </ac:picMkLst>
        </pc:picChg>
      </pc:sldChg>
      <pc:sldChg chg="new add del">
        <pc:chgData name="IOANA K" userId="b92c2607d9ace3c4" providerId="LiveId" clId="{208FA64A-E2D5-4259-AF08-F2C66F5090CA}" dt="2026-07-11T08:55:06.964" v="180" actId="680"/>
        <pc:sldMkLst>
          <pc:docMk/>
          <pc:sldMk cId="2673145946" sldId="271"/>
        </pc:sldMkLst>
      </pc:sldChg>
      <pc:sldChg chg="modSp new add del mod">
        <pc:chgData name="IOANA K" userId="b92c2607d9ace3c4" providerId="LiveId" clId="{208FA64A-E2D5-4259-AF08-F2C66F5090CA}" dt="2026-07-11T08:55:14.670" v="183" actId="680"/>
        <pc:sldMkLst>
          <pc:docMk/>
          <pc:sldMk cId="3161844661" sldId="271"/>
        </pc:sldMkLst>
        <pc:spChg chg="mod">
          <ac:chgData name="IOANA K" userId="b92c2607d9ace3c4" providerId="LiveId" clId="{208FA64A-E2D5-4259-AF08-F2C66F5090CA}" dt="2026-07-11T08:55:13.566" v="182" actId="20577"/>
          <ac:spMkLst>
            <pc:docMk/>
            <pc:sldMk cId="3161844661" sldId="271"/>
            <ac:spMk id="2" creationId="{8872B030-7945-5B78-4C97-8FA1EFF9CB67}"/>
          </ac:spMkLst>
        </pc:spChg>
      </pc:sldChg>
      <pc:sldChg chg="addSp delSp modSp del mod setClrOvrMap">
        <pc:chgData name="IOANA K" userId="b92c2607d9ace3c4" providerId="LiveId" clId="{208FA64A-E2D5-4259-AF08-F2C66F5090CA}" dt="2026-07-11T08:50:55.583" v="32" actId="2696"/>
        <pc:sldMkLst>
          <pc:docMk/>
          <pc:sldMk cId="3808022600" sldId="271"/>
        </pc:sldMkLst>
        <pc:spChg chg="mod">
          <ac:chgData name="IOANA K" userId="b92c2607d9ace3c4" providerId="LiveId" clId="{208FA64A-E2D5-4259-AF08-F2C66F5090CA}" dt="2026-07-11T08:49:06.876" v="1" actId="26606"/>
          <ac:spMkLst>
            <pc:docMk/>
            <pc:sldMk cId="3808022600" sldId="271"/>
            <ac:spMk id="2" creationId="{6B66A45C-A677-258F-1B20-C9CFE38218A0}"/>
          </ac:spMkLst>
        </pc:spChg>
        <pc:spChg chg="del">
          <ac:chgData name="IOANA K" userId="b92c2607d9ace3c4" providerId="LiveId" clId="{208FA64A-E2D5-4259-AF08-F2C66F5090CA}" dt="2026-07-11T08:49:06.876" v="1" actId="26606"/>
          <ac:spMkLst>
            <pc:docMk/>
            <pc:sldMk cId="3808022600" sldId="271"/>
            <ac:spMk id="7" creationId="{6E5BD17F-C95C-40ED-8D04-03295D46FD23}"/>
          </ac:spMkLst>
        </pc:spChg>
        <pc:spChg chg="del">
          <ac:chgData name="IOANA K" userId="b92c2607d9ace3c4" providerId="LiveId" clId="{208FA64A-E2D5-4259-AF08-F2C66F5090CA}" dt="2026-07-11T08:49:06.876" v="1" actId="26606"/>
          <ac:spMkLst>
            <pc:docMk/>
            <pc:sldMk cId="3808022600" sldId="271"/>
            <ac:spMk id="9" creationId="{4203DEB5-0B19-4F8E-84E2-00F5861C96F9}"/>
          </ac:spMkLst>
        </pc:spChg>
        <pc:picChg chg="add">
          <ac:chgData name="IOANA K" userId="b92c2607d9ace3c4" providerId="LiveId" clId="{208FA64A-E2D5-4259-AF08-F2C66F5090CA}" dt="2026-07-11T08:49:06.876" v="1" actId="26606"/>
          <ac:picMkLst>
            <pc:docMk/>
            <pc:sldMk cId="3808022600" sldId="271"/>
            <ac:picMk id="11" creationId="{577E5F70-1F6A-287B-2C80-5B6D4C3F1149}"/>
          </ac:picMkLst>
        </pc:picChg>
      </pc:sldChg>
      <pc:sldMasterChg chg="modSldLayout">
        <pc:chgData name="IOANA K" userId="b92c2607d9ace3c4" providerId="LiveId" clId="{208FA64A-E2D5-4259-AF08-F2C66F5090CA}" dt="2026-07-11T08:50:44.842" v="19"/>
        <pc:sldMasterMkLst>
          <pc:docMk/>
          <pc:sldMasterMk cId="1337687659" sldId="2147483882"/>
        </pc:sldMasterMkLst>
        <pc:sldLayoutChg chg="delSp">
          <pc:chgData name="IOANA K" userId="b92c2607d9ace3c4" providerId="LiveId" clId="{208FA64A-E2D5-4259-AF08-F2C66F5090CA}" dt="2026-07-11T08:50:44.842" v="19"/>
          <pc:sldLayoutMkLst>
            <pc:docMk/>
            <pc:sldMasterMk cId="1337687659" sldId="2147483882"/>
            <pc:sldLayoutMk cId="2667431615" sldId="2147483900"/>
          </pc:sldLayoutMkLst>
          <pc:cxnChg chg="del">
            <ac:chgData name="IOANA K" userId="b92c2607d9ace3c4" providerId="LiveId" clId="{208FA64A-E2D5-4259-AF08-F2C66F5090CA}" dt="2026-07-11T08:50:44.842" v="19"/>
            <ac:cxnSpMkLst>
              <pc:docMk/>
              <pc:sldMasterMk cId="1337687659" sldId="2147483882"/>
              <pc:sldLayoutMk cId="2667431615" sldId="2147483900"/>
              <ac:cxnSpMk id="35" creationId="{00000000-0000-0000-0000-000000000000}"/>
            </ac:cxnSpMkLst>
          </pc:cxnChg>
        </pc:sldLayoutChg>
        <pc:sldLayoutChg chg="delSp">
          <pc:chgData name="IOANA K" userId="b92c2607d9ace3c4" providerId="LiveId" clId="{208FA64A-E2D5-4259-AF08-F2C66F5090CA}" dt="2026-07-11T08:50:44.842" v="19"/>
          <pc:sldLayoutMkLst>
            <pc:docMk/>
            <pc:sldMasterMk cId="1337687659" sldId="2147483882"/>
            <pc:sldLayoutMk cId="2880398643" sldId="2147483901"/>
          </pc:sldLayoutMkLst>
          <pc:cxnChg chg="del">
            <ac:chgData name="IOANA K" userId="b92c2607d9ace3c4" providerId="LiveId" clId="{208FA64A-E2D5-4259-AF08-F2C66F5090CA}" dt="2026-07-11T08:50:44.842" v="19"/>
            <ac:cxnSpMkLst>
              <pc:docMk/>
              <pc:sldMasterMk cId="1337687659" sldId="2147483882"/>
              <pc:sldLayoutMk cId="2880398643" sldId="2147483901"/>
              <ac:cxnSpMk id="17" creationId="{00000000-0000-0000-0000-000000000000}"/>
            </ac:cxnSpMkLst>
          </pc:cxnChg>
        </pc:sldLayoutChg>
        <pc:sldLayoutChg chg="delSp">
          <pc:chgData name="IOANA K" userId="b92c2607d9ace3c4" providerId="LiveId" clId="{208FA64A-E2D5-4259-AF08-F2C66F5090CA}" dt="2026-07-11T08:50:44.842" v="19"/>
          <pc:sldLayoutMkLst>
            <pc:docMk/>
            <pc:sldMasterMk cId="1337687659" sldId="2147483882"/>
            <pc:sldLayoutMk cId="567817452" sldId="2147483902"/>
          </pc:sldLayoutMkLst>
          <pc:cxnChg chg="del">
            <ac:chgData name="IOANA K" userId="b92c2607d9ace3c4" providerId="LiveId" clId="{208FA64A-E2D5-4259-AF08-F2C66F5090CA}" dt="2026-07-11T08:50:44.842" v="19"/>
            <ac:cxnSpMkLst>
              <pc:docMk/>
              <pc:sldMasterMk cId="1337687659" sldId="2147483882"/>
              <pc:sldLayoutMk cId="567817452" sldId="2147483902"/>
              <ac:cxnSpMk id="33" creationId="{00000000-0000-0000-0000-000000000000}"/>
            </ac:cxnSpMkLst>
          </pc:cxnChg>
        </pc:sldLayoutChg>
      </pc:sldMaster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125B6-8916-45AF-8773-18998F59300B}"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A56A193-8EDF-45E4-B71E-AE3895B678F7}">
      <dgm:prSet/>
      <dgm:spPr/>
      <dgm:t>
        <a:bodyPr/>
        <a:lstStyle/>
        <a:p>
          <a:r>
            <a:rPr lang="en-US" dirty="0">
              <a:latin typeface="Calibri" panose="020F0502020204030204" pitchFamily="34" charset="0"/>
              <a:ea typeface="Calibri" panose="020F0502020204030204" pitchFamily="34" charset="0"/>
              <a:cs typeface="Calibri" panose="020F0502020204030204" pitchFamily="34" charset="0"/>
            </a:rPr>
            <a:t>According to Mayer, Salovey and Caruso (2004), Emotional Intelligence is a set of mental abilities that can be developed and applied in leadership</a:t>
          </a:r>
          <a:r>
            <a:rPr lang="en-US" dirty="0"/>
            <a:t>.</a:t>
          </a:r>
        </a:p>
      </dgm:t>
    </dgm:pt>
    <dgm:pt modelId="{0C7FAB3F-2C60-48CD-8FC4-AF059DD98252}" type="parTrans" cxnId="{5ACBF418-DBF5-4A42-AF3B-817B5A3B007C}">
      <dgm:prSet/>
      <dgm:spPr/>
      <dgm:t>
        <a:bodyPr/>
        <a:lstStyle/>
        <a:p>
          <a:endParaRPr lang="en-US"/>
        </a:p>
      </dgm:t>
    </dgm:pt>
    <dgm:pt modelId="{57548B51-B92C-4071-92FE-B8E51FE5F590}" type="sibTrans" cxnId="{5ACBF418-DBF5-4A42-AF3B-817B5A3B007C}">
      <dgm:prSet/>
      <dgm:spPr/>
      <dgm:t>
        <a:bodyPr/>
        <a:lstStyle/>
        <a:p>
          <a:endParaRPr lang="en-US"/>
        </a:p>
      </dgm:t>
    </dgm:pt>
    <dgm:pt modelId="{38A56CB4-CF15-4313-AFB4-EE510CAC82A5}">
      <dgm:prSet/>
      <dgm:spPr/>
      <dgm:t>
        <a:bodyPr/>
        <a:lstStyle/>
        <a:p>
          <a:r>
            <a:rPr lang="en-US" b="1" dirty="0">
              <a:latin typeface="Calibri" panose="020F0502020204030204" pitchFamily="34" charset="0"/>
              <a:ea typeface="Calibri" panose="020F0502020204030204" pitchFamily="34" charset="0"/>
              <a:cs typeface="Calibri" panose="020F0502020204030204" pitchFamily="34" charset="0"/>
            </a:rPr>
            <a:t>The Four Abilities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E6AD9329-9F0C-4A97-9534-76E87C2AD3C0}" type="parTrans" cxnId="{B4DED6D9-DAD6-45D7-9A9F-E46E28D1E24A}">
      <dgm:prSet/>
      <dgm:spPr/>
      <dgm:t>
        <a:bodyPr/>
        <a:lstStyle/>
        <a:p>
          <a:endParaRPr lang="en-US"/>
        </a:p>
      </dgm:t>
    </dgm:pt>
    <dgm:pt modelId="{F122AAAF-1ED1-4EE8-BC42-D5B9BF05F545}" type="sibTrans" cxnId="{B4DED6D9-DAD6-45D7-9A9F-E46E28D1E24A}">
      <dgm:prSet/>
      <dgm:spPr/>
      <dgm:t>
        <a:bodyPr/>
        <a:lstStyle/>
        <a:p>
          <a:endParaRPr lang="en-US"/>
        </a:p>
      </dgm:t>
    </dgm:pt>
    <dgm:pt modelId="{98112470-0754-47F1-B656-D297BFA2AD99}">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Perceiving emotions – </a:t>
          </a:r>
          <a:r>
            <a:rPr lang="en-US" sz="1100" dirty="0" err="1">
              <a:latin typeface="Calibri" panose="020F0502020204030204" pitchFamily="34" charset="0"/>
              <a:ea typeface="Calibri" panose="020F0502020204030204" pitchFamily="34" charset="0"/>
              <a:cs typeface="Calibri" panose="020F0502020204030204" pitchFamily="34" charset="0"/>
            </a:rPr>
            <a:t>recognising</a:t>
          </a:r>
          <a:r>
            <a:rPr lang="en-US" sz="1100" dirty="0">
              <a:latin typeface="Calibri" panose="020F0502020204030204" pitchFamily="34" charset="0"/>
              <a:ea typeface="Calibri" panose="020F0502020204030204" pitchFamily="34" charset="0"/>
              <a:cs typeface="Calibri" panose="020F0502020204030204" pitchFamily="34" charset="0"/>
            </a:rPr>
            <a:t> emotions through facial expressions, tone of voice and </a:t>
          </a:r>
          <a:r>
            <a:rPr lang="en-US" sz="1100" dirty="0" err="1">
              <a:latin typeface="Calibri" panose="020F0502020204030204" pitchFamily="34" charset="0"/>
              <a:ea typeface="Calibri" panose="020F0502020204030204" pitchFamily="34" charset="0"/>
              <a:cs typeface="Calibri" panose="020F0502020204030204" pitchFamily="34" charset="0"/>
            </a:rPr>
            <a:t>behaviour</a:t>
          </a:r>
          <a:r>
            <a:rPr lang="en-US" sz="1100" dirty="0">
              <a:latin typeface="Calibri" panose="020F0502020204030204" pitchFamily="34" charset="0"/>
              <a:ea typeface="Calibri" panose="020F0502020204030204" pitchFamily="34" charset="0"/>
              <a:cs typeface="Calibri" panose="020F0502020204030204" pitchFamily="34" charset="0"/>
            </a:rPr>
            <a:t>.</a:t>
          </a:r>
        </a:p>
      </dgm:t>
    </dgm:pt>
    <dgm:pt modelId="{FA19FA75-C090-4069-A07A-AEB8A609C0CC}" type="parTrans" cxnId="{523ED4EE-F368-49E0-95F6-BAD0D3B5C0FD}">
      <dgm:prSet/>
      <dgm:spPr/>
      <dgm:t>
        <a:bodyPr/>
        <a:lstStyle/>
        <a:p>
          <a:endParaRPr lang="en-US"/>
        </a:p>
      </dgm:t>
    </dgm:pt>
    <dgm:pt modelId="{612EF849-E35D-49E2-A358-F7CE8C1EACC6}" type="sibTrans" cxnId="{523ED4EE-F368-49E0-95F6-BAD0D3B5C0FD}">
      <dgm:prSet/>
      <dgm:spPr/>
      <dgm:t>
        <a:bodyPr/>
        <a:lstStyle/>
        <a:p>
          <a:endParaRPr lang="en-US"/>
        </a:p>
      </dgm:t>
    </dgm:pt>
    <dgm:pt modelId="{8CE25E4A-B524-49F3-A2D0-72173A8A78BB}">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Using emotions – applying emotions to improve thinking, creativity and decision-making</a:t>
          </a:r>
          <a:r>
            <a:rPr lang="en-US" sz="1000" dirty="0"/>
            <a:t>.</a:t>
          </a:r>
        </a:p>
      </dgm:t>
    </dgm:pt>
    <dgm:pt modelId="{C3B3CD53-EBAA-4A92-B777-37D4A17B4217}" type="parTrans" cxnId="{45A58951-55A9-4512-AE3B-9781049E446F}">
      <dgm:prSet/>
      <dgm:spPr/>
      <dgm:t>
        <a:bodyPr/>
        <a:lstStyle/>
        <a:p>
          <a:endParaRPr lang="en-US"/>
        </a:p>
      </dgm:t>
    </dgm:pt>
    <dgm:pt modelId="{ADA8A96F-7E6C-4D85-A84F-B6A6F82720A1}" type="sibTrans" cxnId="{45A58951-55A9-4512-AE3B-9781049E446F}">
      <dgm:prSet/>
      <dgm:spPr/>
      <dgm:t>
        <a:bodyPr/>
        <a:lstStyle/>
        <a:p>
          <a:endParaRPr lang="en-US"/>
        </a:p>
      </dgm:t>
    </dgm:pt>
    <dgm:pt modelId="{D03F8D1E-03F6-4F65-8EDE-A5118643029F}">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Understanding emotions – </a:t>
          </a:r>
          <a:r>
            <a:rPr lang="en-US" sz="1100" dirty="0" err="1">
              <a:latin typeface="Calibri" panose="020F0502020204030204" pitchFamily="34" charset="0"/>
              <a:ea typeface="Calibri" panose="020F0502020204030204" pitchFamily="34" charset="0"/>
              <a:cs typeface="Calibri" panose="020F0502020204030204" pitchFamily="34" charset="0"/>
            </a:rPr>
            <a:t>recognising</a:t>
          </a:r>
          <a:r>
            <a:rPr lang="en-US" sz="1100" dirty="0">
              <a:latin typeface="Calibri" panose="020F0502020204030204" pitchFamily="34" charset="0"/>
              <a:ea typeface="Calibri" panose="020F0502020204030204" pitchFamily="34" charset="0"/>
              <a:cs typeface="Calibri" panose="020F0502020204030204" pitchFamily="34" charset="0"/>
            </a:rPr>
            <a:t> how emotions change and influence people's </a:t>
          </a:r>
          <a:r>
            <a:rPr lang="en-US" sz="1100" dirty="0" err="1">
              <a:latin typeface="Calibri" panose="020F0502020204030204" pitchFamily="34" charset="0"/>
              <a:ea typeface="Calibri" panose="020F0502020204030204" pitchFamily="34" charset="0"/>
              <a:cs typeface="Calibri" panose="020F0502020204030204" pitchFamily="34" charset="0"/>
            </a:rPr>
            <a:t>behaviour</a:t>
          </a:r>
          <a:r>
            <a:rPr lang="en-US" sz="1000" dirty="0"/>
            <a:t>.</a:t>
          </a:r>
        </a:p>
      </dgm:t>
    </dgm:pt>
    <dgm:pt modelId="{77C48B3D-686D-4B73-AAB8-67A0582F7160}" type="parTrans" cxnId="{49B0C28F-7D9E-4D11-919D-3872B082B278}">
      <dgm:prSet/>
      <dgm:spPr/>
      <dgm:t>
        <a:bodyPr/>
        <a:lstStyle/>
        <a:p>
          <a:endParaRPr lang="en-US"/>
        </a:p>
      </dgm:t>
    </dgm:pt>
    <dgm:pt modelId="{E0A087AC-0C1A-43F9-8016-988EAA072E91}" type="sibTrans" cxnId="{49B0C28F-7D9E-4D11-919D-3872B082B278}">
      <dgm:prSet/>
      <dgm:spPr/>
      <dgm:t>
        <a:bodyPr/>
        <a:lstStyle/>
        <a:p>
          <a:endParaRPr lang="en-US"/>
        </a:p>
      </dgm:t>
    </dgm:pt>
    <dgm:pt modelId="{AF5D3866-6C51-45C2-A196-ACEC2D4CC2BA}">
      <dgm:prSet custT="1"/>
      <dgm:spPr/>
      <dgm:t>
        <a:bodyPr/>
        <a:lstStyle/>
        <a:p>
          <a:r>
            <a:rPr lang="en-US" sz="1100" dirty="0">
              <a:latin typeface="Calibri" panose="020F0502020204030204" pitchFamily="34" charset="0"/>
              <a:ea typeface="Calibri" panose="020F0502020204030204" pitchFamily="34" charset="0"/>
              <a:cs typeface="Calibri" panose="020F0502020204030204" pitchFamily="34" charset="0"/>
            </a:rPr>
            <a:t>Managing emotions – controlling emotional responses and maintaining positive relationships</a:t>
          </a:r>
          <a:r>
            <a:rPr lang="en-US" sz="1100" dirty="0"/>
            <a:t>.</a:t>
          </a:r>
        </a:p>
      </dgm:t>
    </dgm:pt>
    <dgm:pt modelId="{57EF1CFC-B6FC-4DCF-97D8-1334B3AE4538}" type="parTrans" cxnId="{02544F26-498B-43F9-B2E4-83635C4B8C36}">
      <dgm:prSet/>
      <dgm:spPr/>
      <dgm:t>
        <a:bodyPr/>
        <a:lstStyle/>
        <a:p>
          <a:endParaRPr lang="en-US"/>
        </a:p>
      </dgm:t>
    </dgm:pt>
    <dgm:pt modelId="{D81A1BB6-AB37-40E3-8223-F5203F7F5609}" type="sibTrans" cxnId="{02544F26-498B-43F9-B2E4-83635C4B8C36}">
      <dgm:prSet/>
      <dgm:spPr/>
      <dgm:t>
        <a:bodyPr/>
        <a:lstStyle/>
        <a:p>
          <a:endParaRPr lang="en-US"/>
        </a:p>
      </dgm:t>
    </dgm:pt>
    <dgm:pt modelId="{AD1AA393-17BD-43DA-88FA-FB20F01D817E}" type="pres">
      <dgm:prSet presAssocID="{A44125B6-8916-45AF-8773-18998F59300B}" presName="Name0" presStyleCnt="0">
        <dgm:presLayoutVars>
          <dgm:dir/>
          <dgm:animLvl val="lvl"/>
          <dgm:resizeHandles val="exact"/>
        </dgm:presLayoutVars>
      </dgm:prSet>
      <dgm:spPr/>
    </dgm:pt>
    <dgm:pt modelId="{4F12E64F-F2FD-446D-832F-86817F41B396}" type="pres">
      <dgm:prSet presAssocID="{38A56CB4-CF15-4313-AFB4-EE510CAC82A5}" presName="boxAndChildren" presStyleCnt="0"/>
      <dgm:spPr/>
    </dgm:pt>
    <dgm:pt modelId="{12FEC9A9-494D-492C-938F-E6E9B8EE00B9}" type="pres">
      <dgm:prSet presAssocID="{38A56CB4-CF15-4313-AFB4-EE510CAC82A5}" presName="parentTextBox" presStyleLbl="node1" presStyleIdx="0" presStyleCnt="2"/>
      <dgm:spPr/>
    </dgm:pt>
    <dgm:pt modelId="{2955B9C4-58A3-4923-94E7-48BEE87020ED}" type="pres">
      <dgm:prSet presAssocID="{38A56CB4-CF15-4313-AFB4-EE510CAC82A5}" presName="entireBox" presStyleLbl="node1" presStyleIdx="0" presStyleCnt="2" custLinFactNeighborY="-868"/>
      <dgm:spPr/>
    </dgm:pt>
    <dgm:pt modelId="{CD63B689-36C7-4156-9BF9-4682438D2514}" type="pres">
      <dgm:prSet presAssocID="{38A56CB4-CF15-4313-AFB4-EE510CAC82A5}" presName="descendantBox" presStyleCnt="0"/>
      <dgm:spPr/>
    </dgm:pt>
    <dgm:pt modelId="{B051BE11-B4A5-4D08-BEE2-1AEF87F92B34}" type="pres">
      <dgm:prSet presAssocID="{98112470-0754-47F1-B656-D297BFA2AD99}" presName="childTextBox" presStyleLbl="fgAccFollowNode1" presStyleIdx="0" presStyleCnt="4">
        <dgm:presLayoutVars>
          <dgm:bulletEnabled val="1"/>
        </dgm:presLayoutVars>
      </dgm:prSet>
      <dgm:spPr/>
    </dgm:pt>
    <dgm:pt modelId="{8D943E00-1A94-4375-A6A6-8BE04BFD4E93}" type="pres">
      <dgm:prSet presAssocID="{8CE25E4A-B524-49F3-A2D0-72173A8A78BB}" presName="childTextBox" presStyleLbl="fgAccFollowNode1" presStyleIdx="1" presStyleCnt="4">
        <dgm:presLayoutVars>
          <dgm:bulletEnabled val="1"/>
        </dgm:presLayoutVars>
      </dgm:prSet>
      <dgm:spPr/>
    </dgm:pt>
    <dgm:pt modelId="{6B33612C-3C42-461A-A2C6-727D7E6988A4}" type="pres">
      <dgm:prSet presAssocID="{D03F8D1E-03F6-4F65-8EDE-A5118643029F}" presName="childTextBox" presStyleLbl="fgAccFollowNode1" presStyleIdx="2" presStyleCnt="4">
        <dgm:presLayoutVars>
          <dgm:bulletEnabled val="1"/>
        </dgm:presLayoutVars>
      </dgm:prSet>
      <dgm:spPr/>
    </dgm:pt>
    <dgm:pt modelId="{D6A8E2C2-8A5C-4CA9-B68C-7A47C553919C}" type="pres">
      <dgm:prSet presAssocID="{AF5D3866-6C51-45C2-A196-ACEC2D4CC2BA}" presName="childTextBox" presStyleLbl="fgAccFollowNode1" presStyleIdx="3" presStyleCnt="4">
        <dgm:presLayoutVars>
          <dgm:bulletEnabled val="1"/>
        </dgm:presLayoutVars>
      </dgm:prSet>
      <dgm:spPr/>
    </dgm:pt>
    <dgm:pt modelId="{DAB5CC11-B75E-4997-ABE6-71413CCAA070}" type="pres">
      <dgm:prSet presAssocID="{57548B51-B92C-4071-92FE-B8E51FE5F590}" presName="sp" presStyleCnt="0"/>
      <dgm:spPr/>
    </dgm:pt>
    <dgm:pt modelId="{08C332F7-3059-4A48-9B4D-02841B757373}" type="pres">
      <dgm:prSet presAssocID="{AA56A193-8EDF-45E4-B71E-AE3895B678F7}" presName="arrowAndChildren" presStyleCnt="0"/>
      <dgm:spPr/>
    </dgm:pt>
    <dgm:pt modelId="{7471B72E-D297-446A-9F3B-994F8813AD85}" type="pres">
      <dgm:prSet presAssocID="{AA56A193-8EDF-45E4-B71E-AE3895B678F7}" presName="parentTextArrow" presStyleLbl="node1" presStyleIdx="1" presStyleCnt="2"/>
      <dgm:spPr/>
    </dgm:pt>
  </dgm:ptLst>
  <dgm:cxnLst>
    <dgm:cxn modelId="{5ACBF418-DBF5-4A42-AF3B-817B5A3B007C}" srcId="{A44125B6-8916-45AF-8773-18998F59300B}" destId="{AA56A193-8EDF-45E4-B71E-AE3895B678F7}" srcOrd="0" destOrd="0" parTransId="{0C7FAB3F-2C60-48CD-8FC4-AF059DD98252}" sibTransId="{57548B51-B92C-4071-92FE-B8E51FE5F590}"/>
    <dgm:cxn modelId="{02544F26-498B-43F9-B2E4-83635C4B8C36}" srcId="{38A56CB4-CF15-4313-AFB4-EE510CAC82A5}" destId="{AF5D3866-6C51-45C2-A196-ACEC2D4CC2BA}" srcOrd="3" destOrd="0" parTransId="{57EF1CFC-B6FC-4DCF-97D8-1334B3AE4538}" sibTransId="{D81A1BB6-AB37-40E3-8223-F5203F7F5609}"/>
    <dgm:cxn modelId="{E250DC28-A855-4FCE-AAA9-408A51266066}" type="presOf" srcId="{8CE25E4A-B524-49F3-A2D0-72173A8A78BB}" destId="{8D943E00-1A94-4375-A6A6-8BE04BFD4E93}" srcOrd="0" destOrd="0" presId="urn:microsoft.com/office/officeart/2005/8/layout/process4"/>
    <dgm:cxn modelId="{8BB7075D-7784-4420-9FC9-34038CB59617}" type="presOf" srcId="{98112470-0754-47F1-B656-D297BFA2AD99}" destId="{B051BE11-B4A5-4D08-BEE2-1AEF87F92B34}" srcOrd="0" destOrd="0" presId="urn:microsoft.com/office/officeart/2005/8/layout/process4"/>
    <dgm:cxn modelId="{4F0C7E63-A13A-4C5E-A45F-8678C9D04084}" type="presOf" srcId="{AA56A193-8EDF-45E4-B71E-AE3895B678F7}" destId="{7471B72E-D297-446A-9F3B-994F8813AD85}" srcOrd="0" destOrd="0" presId="urn:microsoft.com/office/officeart/2005/8/layout/process4"/>
    <dgm:cxn modelId="{65BA5F50-DD6A-4ADC-9021-B79DD0C2C392}" type="presOf" srcId="{AF5D3866-6C51-45C2-A196-ACEC2D4CC2BA}" destId="{D6A8E2C2-8A5C-4CA9-B68C-7A47C553919C}" srcOrd="0" destOrd="0" presId="urn:microsoft.com/office/officeart/2005/8/layout/process4"/>
    <dgm:cxn modelId="{45A58951-55A9-4512-AE3B-9781049E446F}" srcId="{38A56CB4-CF15-4313-AFB4-EE510CAC82A5}" destId="{8CE25E4A-B524-49F3-A2D0-72173A8A78BB}" srcOrd="1" destOrd="0" parTransId="{C3B3CD53-EBAA-4A92-B777-37D4A17B4217}" sibTransId="{ADA8A96F-7E6C-4D85-A84F-B6A6F82720A1}"/>
    <dgm:cxn modelId="{12A46A7A-5998-4676-9D78-5FA5ED5A09DC}" type="presOf" srcId="{38A56CB4-CF15-4313-AFB4-EE510CAC82A5}" destId="{12FEC9A9-494D-492C-938F-E6E9B8EE00B9}" srcOrd="0" destOrd="0" presId="urn:microsoft.com/office/officeart/2005/8/layout/process4"/>
    <dgm:cxn modelId="{49B0C28F-7D9E-4D11-919D-3872B082B278}" srcId="{38A56CB4-CF15-4313-AFB4-EE510CAC82A5}" destId="{D03F8D1E-03F6-4F65-8EDE-A5118643029F}" srcOrd="2" destOrd="0" parTransId="{77C48B3D-686D-4B73-AAB8-67A0582F7160}" sibTransId="{E0A087AC-0C1A-43F9-8016-988EAA072E91}"/>
    <dgm:cxn modelId="{DB9A5897-1070-4187-AD69-08F0DE782A25}" type="presOf" srcId="{A44125B6-8916-45AF-8773-18998F59300B}" destId="{AD1AA393-17BD-43DA-88FA-FB20F01D817E}" srcOrd="0" destOrd="0" presId="urn:microsoft.com/office/officeart/2005/8/layout/process4"/>
    <dgm:cxn modelId="{08B384B0-B302-4989-94F5-FD1DFD859168}" type="presOf" srcId="{D03F8D1E-03F6-4F65-8EDE-A5118643029F}" destId="{6B33612C-3C42-461A-A2C6-727D7E6988A4}" srcOrd="0" destOrd="0" presId="urn:microsoft.com/office/officeart/2005/8/layout/process4"/>
    <dgm:cxn modelId="{522E8CB3-3495-424F-9F70-93E3092B071A}" type="presOf" srcId="{38A56CB4-CF15-4313-AFB4-EE510CAC82A5}" destId="{2955B9C4-58A3-4923-94E7-48BEE87020ED}" srcOrd="1" destOrd="0" presId="urn:microsoft.com/office/officeart/2005/8/layout/process4"/>
    <dgm:cxn modelId="{B4DED6D9-DAD6-45D7-9A9F-E46E28D1E24A}" srcId="{A44125B6-8916-45AF-8773-18998F59300B}" destId="{38A56CB4-CF15-4313-AFB4-EE510CAC82A5}" srcOrd="1" destOrd="0" parTransId="{E6AD9329-9F0C-4A97-9534-76E87C2AD3C0}" sibTransId="{F122AAAF-1ED1-4EE8-BC42-D5B9BF05F545}"/>
    <dgm:cxn modelId="{523ED4EE-F368-49E0-95F6-BAD0D3B5C0FD}" srcId="{38A56CB4-CF15-4313-AFB4-EE510CAC82A5}" destId="{98112470-0754-47F1-B656-D297BFA2AD99}" srcOrd="0" destOrd="0" parTransId="{FA19FA75-C090-4069-A07A-AEB8A609C0CC}" sibTransId="{612EF849-E35D-49E2-A358-F7CE8C1EACC6}"/>
    <dgm:cxn modelId="{63AF245C-E538-430B-8462-AD9A8DD855F5}" type="presParOf" srcId="{AD1AA393-17BD-43DA-88FA-FB20F01D817E}" destId="{4F12E64F-F2FD-446D-832F-86817F41B396}" srcOrd="0" destOrd="0" presId="urn:microsoft.com/office/officeart/2005/8/layout/process4"/>
    <dgm:cxn modelId="{82720F02-FDF4-42A9-BC9D-3A9021988984}" type="presParOf" srcId="{4F12E64F-F2FD-446D-832F-86817F41B396}" destId="{12FEC9A9-494D-492C-938F-E6E9B8EE00B9}" srcOrd="0" destOrd="0" presId="urn:microsoft.com/office/officeart/2005/8/layout/process4"/>
    <dgm:cxn modelId="{8250A088-E585-4068-840F-B2EAEBD9E684}" type="presParOf" srcId="{4F12E64F-F2FD-446D-832F-86817F41B396}" destId="{2955B9C4-58A3-4923-94E7-48BEE87020ED}" srcOrd="1" destOrd="0" presId="urn:microsoft.com/office/officeart/2005/8/layout/process4"/>
    <dgm:cxn modelId="{679CC2F3-7B60-4039-91E2-5061A070FD7D}" type="presParOf" srcId="{4F12E64F-F2FD-446D-832F-86817F41B396}" destId="{CD63B689-36C7-4156-9BF9-4682438D2514}" srcOrd="2" destOrd="0" presId="urn:microsoft.com/office/officeart/2005/8/layout/process4"/>
    <dgm:cxn modelId="{1012DD55-BA64-4AA8-B282-60C463FF8346}" type="presParOf" srcId="{CD63B689-36C7-4156-9BF9-4682438D2514}" destId="{B051BE11-B4A5-4D08-BEE2-1AEF87F92B34}" srcOrd="0" destOrd="0" presId="urn:microsoft.com/office/officeart/2005/8/layout/process4"/>
    <dgm:cxn modelId="{7C2F8F27-A408-453F-8182-371E8A35E1C7}" type="presParOf" srcId="{CD63B689-36C7-4156-9BF9-4682438D2514}" destId="{8D943E00-1A94-4375-A6A6-8BE04BFD4E93}" srcOrd="1" destOrd="0" presId="urn:microsoft.com/office/officeart/2005/8/layout/process4"/>
    <dgm:cxn modelId="{193CE230-558B-4E69-862F-1E045C8E9A03}" type="presParOf" srcId="{CD63B689-36C7-4156-9BF9-4682438D2514}" destId="{6B33612C-3C42-461A-A2C6-727D7E6988A4}" srcOrd="2" destOrd="0" presId="urn:microsoft.com/office/officeart/2005/8/layout/process4"/>
    <dgm:cxn modelId="{0DEAB1FC-BD2E-4B61-8D97-B8BB80E4CE13}" type="presParOf" srcId="{CD63B689-36C7-4156-9BF9-4682438D2514}" destId="{D6A8E2C2-8A5C-4CA9-B68C-7A47C553919C}" srcOrd="3" destOrd="0" presId="urn:microsoft.com/office/officeart/2005/8/layout/process4"/>
    <dgm:cxn modelId="{D4FAEED4-C420-4637-9A52-E2659DC2734C}" type="presParOf" srcId="{AD1AA393-17BD-43DA-88FA-FB20F01D817E}" destId="{DAB5CC11-B75E-4997-ABE6-71413CCAA070}" srcOrd="1" destOrd="0" presId="urn:microsoft.com/office/officeart/2005/8/layout/process4"/>
    <dgm:cxn modelId="{17BB9E64-3A02-48CF-98B1-D0A35274EA84}" type="presParOf" srcId="{AD1AA393-17BD-43DA-88FA-FB20F01D817E}" destId="{08C332F7-3059-4A48-9B4D-02841B757373}" srcOrd="2" destOrd="0" presId="urn:microsoft.com/office/officeart/2005/8/layout/process4"/>
    <dgm:cxn modelId="{F74F80F7-4881-461F-A547-810BAF5823D1}" type="presParOf" srcId="{08C332F7-3059-4A48-9B4D-02841B757373}" destId="{7471B72E-D297-446A-9F3B-994F8813AD8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80C009-8DAD-4DFA-9C15-A967E9899539}"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35B7D09A-C145-48EE-9045-9DFFDD75A6AD}">
      <dgm:prSet custT="1"/>
      <dgm:spPr/>
      <dgm:t>
        <a:bodyPr/>
        <a:lstStyle/>
        <a:p>
          <a:r>
            <a:rPr lang="en-GB" sz="1800" b="1" dirty="0">
              <a:latin typeface="Calibri" panose="020F0502020204030204" pitchFamily="34" charset="0"/>
              <a:ea typeface="Calibri" panose="020F0502020204030204" pitchFamily="34" charset="0"/>
              <a:cs typeface="Calibri" panose="020F0502020204030204" pitchFamily="34" charset="0"/>
            </a:rPr>
            <a:t>Key Cultural Dimensions</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66511A3C-2D85-46A8-BBF1-58D5E8BE70DE}" type="parTrans" cxnId="{5C986E5D-6180-47A1-8579-D58DB189D527}">
      <dgm:prSet/>
      <dgm:spPr/>
      <dgm:t>
        <a:bodyPr/>
        <a:lstStyle/>
        <a:p>
          <a:endParaRPr lang="en-US"/>
        </a:p>
      </dgm:t>
    </dgm:pt>
    <dgm:pt modelId="{E6C16609-8353-4491-877E-D13C42869621}" type="sibTrans" cxnId="{5C986E5D-6180-47A1-8579-D58DB189D527}">
      <dgm:prSet/>
      <dgm:spPr/>
      <dgm:t>
        <a:bodyPr/>
        <a:lstStyle/>
        <a:p>
          <a:endParaRPr lang="en-US"/>
        </a:p>
      </dgm:t>
    </dgm:pt>
    <dgm:pt modelId="{A0CEF263-D373-4460-9950-5CA7F147AF4E}">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Power Distance – acceptance of authority and unequal distribution of power.</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66FE885F-7099-4DBC-8017-10C10DB4D563}" type="parTrans" cxnId="{366FCEAF-E42B-40CB-A5AC-2D63E00A231A}">
      <dgm:prSet/>
      <dgm:spPr/>
      <dgm:t>
        <a:bodyPr/>
        <a:lstStyle/>
        <a:p>
          <a:endParaRPr lang="en-US"/>
        </a:p>
      </dgm:t>
    </dgm:pt>
    <dgm:pt modelId="{FA2C991B-A31E-4A1D-A69B-2B3598E4D76D}" type="sibTrans" cxnId="{366FCEAF-E42B-40CB-A5AC-2D63E00A231A}">
      <dgm:prSet/>
      <dgm:spPr/>
      <dgm:t>
        <a:bodyPr/>
        <a:lstStyle/>
        <a:p>
          <a:endParaRPr lang="en-US"/>
        </a:p>
      </dgm:t>
    </dgm:pt>
    <dgm:pt modelId="{17319429-1F91-4EB0-8D88-ED5ED4B0FA5B}">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Individualism vs Collectivism – preference for personal achievement or group success.</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CB47162A-DF0F-4E02-9FFE-ADAC2D844DC3}" type="parTrans" cxnId="{585032A0-090A-4B53-A8A5-4F05DF485577}">
      <dgm:prSet/>
      <dgm:spPr/>
      <dgm:t>
        <a:bodyPr/>
        <a:lstStyle/>
        <a:p>
          <a:endParaRPr lang="en-US"/>
        </a:p>
      </dgm:t>
    </dgm:pt>
    <dgm:pt modelId="{DB1423D0-2AA9-425E-A324-C4085E41EA3C}" type="sibTrans" cxnId="{585032A0-090A-4B53-A8A5-4F05DF485577}">
      <dgm:prSet/>
      <dgm:spPr/>
      <dgm:t>
        <a:bodyPr/>
        <a:lstStyle/>
        <a:p>
          <a:endParaRPr lang="en-US"/>
        </a:p>
      </dgm:t>
    </dgm:pt>
    <dgm:pt modelId="{B5E0B7EC-1273-4609-B61D-F10048BB1247}">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Uncertainty Avoidance – attitudes towards risk, change and uncertainty.</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9862D8B8-9FD7-488E-A61E-B3843BDFEF63}" type="parTrans" cxnId="{2DA2A508-45E4-4989-9DEE-5387E116A558}">
      <dgm:prSet/>
      <dgm:spPr/>
      <dgm:t>
        <a:bodyPr/>
        <a:lstStyle/>
        <a:p>
          <a:endParaRPr lang="en-US"/>
        </a:p>
      </dgm:t>
    </dgm:pt>
    <dgm:pt modelId="{5CE5D6FA-CCA0-4F13-92A1-AE81920CBED5}" type="sibTrans" cxnId="{2DA2A508-45E4-4989-9DEE-5387E116A558}">
      <dgm:prSet/>
      <dgm:spPr/>
      <dgm:t>
        <a:bodyPr/>
        <a:lstStyle/>
        <a:p>
          <a:endParaRPr lang="en-US"/>
        </a:p>
      </dgm:t>
    </dgm:pt>
    <dgm:pt modelId="{890B7BF7-6E45-4F86-A071-FF134A852B18}">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Long-Term Orientation – focus on future goals, persistence and planning.</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405731FA-0908-4643-B8FA-B9469D1B0917}" type="parTrans" cxnId="{AAA4FDAF-BEE5-42BA-9B2D-49C278E8926C}">
      <dgm:prSet/>
      <dgm:spPr/>
      <dgm:t>
        <a:bodyPr/>
        <a:lstStyle/>
        <a:p>
          <a:endParaRPr lang="en-US"/>
        </a:p>
      </dgm:t>
    </dgm:pt>
    <dgm:pt modelId="{587E119A-1F58-4E72-B6F7-B43148FF3E61}" type="sibTrans" cxnId="{AAA4FDAF-BEE5-42BA-9B2D-49C278E8926C}">
      <dgm:prSet/>
      <dgm:spPr/>
      <dgm:t>
        <a:bodyPr/>
        <a:lstStyle/>
        <a:p>
          <a:endParaRPr lang="en-US"/>
        </a:p>
      </dgm:t>
    </dgm:pt>
    <dgm:pt modelId="{E203859A-F7C7-4AD5-BCD6-96B018171315}">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Leaders who understand these dimensions can adapt their leadership style to different cultural      environments.</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C150972E-33A5-4AF5-8167-FDD1D6B4E347}" type="parTrans" cxnId="{6FB74510-A70A-4B65-BB7F-7172A7D94A95}">
      <dgm:prSet/>
      <dgm:spPr/>
      <dgm:t>
        <a:bodyPr/>
        <a:lstStyle/>
        <a:p>
          <a:endParaRPr lang="en-US"/>
        </a:p>
      </dgm:t>
    </dgm:pt>
    <dgm:pt modelId="{3266ACBB-F206-4DB0-AD06-F8C25D343FB4}" type="sibTrans" cxnId="{6FB74510-A70A-4B65-BB7F-7172A7D94A95}">
      <dgm:prSet/>
      <dgm:spPr/>
      <dgm:t>
        <a:bodyPr/>
        <a:lstStyle/>
        <a:p>
          <a:endParaRPr lang="en-US"/>
        </a:p>
      </dgm:t>
    </dgm:pt>
    <dgm:pt modelId="{6CF71B23-47AD-4A31-A172-593A627613CE}" type="pres">
      <dgm:prSet presAssocID="{A080C009-8DAD-4DFA-9C15-A967E9899539}" presName="diagram" presStyleCnt="0">
        <dgm:presLayoutVars>
          <dgm:dir/>
          <dgm:resizeHandles val="exact"/>
        </dgm:presLayoutVars>
      </dgm:prSet>
      <dgm:spPr/>
    </dgm:pt>
    <dgm:pt modelId="{CA277853-BD39-49A5-BFD5-61AAC3DE0AA3}" type="pres">
      <dgm:prSet presAssocID="{35B7D09A-C145-48EE-9045-9DFFDD75A6AD}" presName="arrow" presStyleLbl="node1" presStyleIdx="0" presStyleCnt="1" custRadScaleRad="101000" custRadScaleInc="-1530">
        <dgm:presLayoutVars>
          <dgm:bulletEnabled val="1"/>
        </dgm:presLayoutVars>
      </dgm:prSet>
      <dgm:spPr/>
    </dgm:pt>
  </dgm:ptLst>
  <dgm:cxnLst>
    <dgm:cxn modelId="{2DA2A508-45E4-4989-9DEE-5387E116A558}" srcId="{35B7D09A-C145-48EE-9045-9DFFDD75A6AD}" destId="{B5E0B7EC-1273-4609-B61D-F10048BB1247}" srcOrd="2" destOrd="0" parTransId="{9862D8B8-9FD7-488E-A61E-B3843BDFEF63}" sibTransId="{5CE5D6FA-CCA0-4F13-92A1-AE81920CBED5}"/>
    <dgm:cxn modelId="{6FB74510-A70A-4B65-BB7F-7172A7D94A95}" srcId="{35B7D09A-C145-48EE-9045-9DFFDD75A6AD}" destId="{E203859A-F7C7-4AD5-BCD6-96B018171315}" srcOrd="4" destOrd="0" parTransId="{C150972E-33A5-4AF5-8167-FDD1D6B4E347}" sibTransId="{3266ACBB-F206-4DB0-AD06-F8C25D343FB4}"/>
    <dgm:cxn modelId="{FD910E19-D613-42EB-87D2-0D74D90909DD}" type="presOf" srcId="{890B7BF7-6E45-4F86-A071-FF134A852B18}" destId="{CA277853-BD39-49A5-BFD5-61AAC3DE0AA3}" srcOrd="0" destOrd="4" presId="urn:microsoft.com/office/officeart/2005/8/layout/arrow5"/>
    <dgm:cxn modelId="{F7EC3137-18D7-4645-A5FA-8837CA725677}" type="presOf" srcId="{17319429-1F91-4EB0-8D88-ED5ED4B0FA5B}" destId="{CA277853-BD39-49A5-BFD5-61AAC3DE0AA3}" srcOrd="0" destOrd="2" presId="urn:microsoft.com/office/officeart/2005/8/layout/arrow5"/>
    <dgm:cxn modelId="{5C986E5D-6180-47A1-8579-D58DB189D527}" srcId="{A080C009-8DAD-4DFA-9C15-A967E9899539}" destId="{35B7D09A-C145-48EE-9045-9DFFDD75A6AD}" srcOrd="0" destOrd="0" parTransId="{66511A3C-2D85-46A8-BBF1-58D5E8BE70DE}" sibTransId="{E6C16609-8353-4491-877E-D13C42869621}"/>
    <dgm:cxn modelId="{7257A662-B5C0-4352-8E97-A1989FF676FF}" type="presOf" srcId="{35B7D09A-C145-48EE-9045-9DFFDD75A6AD}" destId="{CA277853-BD39-49A5-BFD5-61AAC3DE0AA3}" srcOrd="0" destOrd="0" presId="urn:microsoft.com/office/officeart/2005/8/layout/arrow5"/>
    <dgm:cxn modelId="{01828848-FB1C-4345-A62B-6EBDA2A63F78}" type="presOf" srcId="{A080C009-8DAD-4DFA-9C15-A967E9899539}" destId="{6CF71B23-47AD-4A31-A172-593A627613CE}" srcOrd="0" destOrd="0" presId="urn:microsoft.com/office/officeart/2005/8/layout/arrow5"/>
    <dgm:cxn modelId="{43D50957-01E7-4D5F-8A45-98B055DC19B1}" type="presOf" srcId="{E203859A-F7C7-4AD5-BCD6-96B018171315}" destId="{CA277853-BD39-49A5-BFD5-61AAC3DE0AA3}" srcOrd="0" destOrd="5" presId="urn:microsoft.com/office/officeart/2005/8/layout/arrow5"/>
    <dgm:cxn modelId="{AE3B4E9B-40BB-4F82-87E0-212E678B5BF4}" type="presOf" srcId="{A0CEF263-D373-4460-9950-5CA7F147AF4E}" destId="{CA277853-BD39-49A5-BFD5-61AAC3DE0AA3}" srcOrd="0" destOrd="1" presId="urn:microsoft.com/office/officeart/2005/8/layout/arrow5"/>
    <dgm:cxn modelId="{585032A0-090A-4B53-A8A5-4F05DF485577}" srcId="{35B7D09A-C145-48EE-9045-9DFFDD75A6AD}" destId="{17319429-1F91-4EB0-8D88-ED5ED4B0FA5B}" srcOrd="1" destOrd="0" parTransId="{CB47162A-DF0F-4E02-9FFE-ADAC2D844DC3}" sibTransId="{DB1423D0-2AA9-425E-A324-C4085E41EA3C}"/>
    <dgm:cxn modelId="{366FCEAF-E42B-40CB-A5AC-2D63E00A231A}" srcId="{35B7D09A-C145-48EE-9045-9DFFDD75A6AD}" destId="{A0CEF263-D373-4460-9950-5CA7F147AF4E}" srcOrd="0" destOrd="0" parTransId="{66FE885F-7099-4DBC-8017-10C10DB4D563}" sibTransId="{FA2C991B-A31E-4A1D-A69B-2B3598E4D76D}"/>
    <dgm:cxn modelId="{AAA4FDAF-BEE5-42BA-9B2D-49C278E8926C}" srcId="{35B7D09A-C145-48EE-9045-9DFFDD75A6AD}" destId="{890B7BF7-6E45-4F86-A071-FF134A852B18}" srcOrd="3" destOrd="0" parTransId="{405731FA-0908-4643-B8FA-B9469D1B0917}" sibTransId="{587E119A-1F58-4E72-B6F7-B43148FF3E61}"/>
    <dgm:cxn modelId="{2D4FE0F9-825F-4B33-8991-9BEACA021948}" type="presOf" srcId="{B5E0B7EC-1273-4609-B61D-F10048BB1247}" destId="{CA277853-BD39-49A5-BFD5-61AAC3DE0AA3}" srcOrd="0" destOrd="3" presId="urn:microsoft.com/office/officeart/2005/8/layout/arrow5"/>
    <dgm:cxn modelId="{A8622F76-1A97-4A81-BE7D-9570CFDADC18}" type="presParOf" srcId="{6CF71B23-47AD-4A31-A172-593A627613CE}" destId="{CA277853-BD39-49A5-BFD5-61AAC3DE0AA3}"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B6F5CD-DD30-4153-8CE9-F41B04C6C51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6A79435-EBBD-4041-A989-6D6C43523406}">
      <dgm:prSet custT="1"/>
      <dgm:spPr/>
      <dgm:t>
        <a:bodyPr/>
        <a:lstStyle/>
        <a:p>
          <a:r>
            <a:rPr lang="en-GB" sz="2800" dirty="0">
              <a:latin typeface="Calibri" panose="020F0502020204030204" pitchFamily="34" charset="0"/>
              <a:ea typeface="Calibri" panose="020F0502020204030204" pitchFamily="34" charset="0"/>
              <a:cs typeface="Calibri" panose="020F0502020204030204" pitchFamily="34" charset="0"/>
            </a:rPr>
            <a:t>Limitations of Emotional and Cultural Intelligence</a:t>
          </a:r>
          <a:endParaRPr lang="en-US" sz="2800" dirty="0">
            <a:latin typeface="Calibri" panose="020F0502020204030204" pitchFamily="34" charset="0"/>
            <a:ea typeface="Calibri" panose="020F0502020204030204" pitchFamily="34" charset="0"/>
            <a:cs typeface="Calibri" panose="020F0502020204030204" pitchFamily="34" charset="0"/>
          </a:endParaRPr>
        </a:p>
      </dgm:t>
    </dgm:pt>
    <dgm:pt modelId="{B1905C9F-ED93-4EEC-A4D1-FC44D89B7C53}" type="parTrans" cxnId="{D992DCA2-FE89-43FD-AAD5-DDF4BF7792AF}">
      <dgm:prSet/>
      <dgm:spPr/>
      <dgm:t>
        <a:bodyPr/>
        <a:lstStyle/>
        <a:p>
          <a:endParaRPr lang="en-US"/>
        </a:p>
      </dgm:t>
    </dgm:pt>
    <dgm:pt modelId="{A3D3782B-7AE4-4208-880E-A29667A3EA1E}" type="sibTrans" cxnId="{D992DCA2-FE89-43FD-AAD5-DDF4BF7792AF}">
      <dgm:prSet/>
      <dgm:spPr/>
      <dgm:t>
        <a:bodyPr/>
        <a:lstStyle/>
        <a:p>
          <a:endParaRPr lang="en-US"/>
        </a:p>
      </dgm:t>
    </dgm:pt>
    <dgm:pt modelId="{4E5759C9-FF3F-47FD-974A-BDD36FAFD2D3}">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Emotional intelligence is difficult to measure accurately because emotions are subjective.</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7631D33D-8381-40B0-B14E-3E16F7556237}" type="parTrans" cxnId="{8CAE01DD-DC11-45E8-A86A-95B39B699ACE}">
      <dgm:prSet/>
      <dgm:spPr/>
      <dgm:t>
        <a:bodyPr/>
        <a:lstStyle/>
        <a:p>
          <a:endParaRPr lang="en-US"/>
        </a:p>
      </dgm:t>
    </dgm:pt>
    <dgm:pt modelId="{4415DDC2-5475-4FB3-8362-11151DD090E3}" type="sibTrans" cxnId="{8CAE01DD-DC11-45E8-A86A-95B39B699ACE}">
      <dgm:prSet/>
      <dgm:spPr/>
      <dgm:t>
        <a:bodyPr/>
        <a:lstStyle/>
        <a:p>
          <a:endParaRPr lang="en-US"/>
        </a:p>
      </dgm:t>
    </dgm:pt>
    <dgm:pt modelId="{8879E861-7E48-4F53-9FB6-BF68ECBF05DB}">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Cultural intelligence requires continuous learning as cultures and workplaces constantly evolve.</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F7F6FAA6-7A78-404F-9508-9E82ADA76C01}" type="parTrans" cxnId="{C5C68E2F-5E13-4125-B9A5-70DE6DA81468}">
      <dgm:prSet/>
      <dgm:spPr/>
      <dgm:t>
        <a:bodyPr/>
        <a:lstStyle/>
        <a:p>
          <a:endParaRPr lang="en-US"/>
        </a:p>
      </dgm:t>
    </dgm:pt>
    <dgm:pt modelId="{FB974229-D7FF-4EAE-AA56-D327D548BFE2}" type="sibTrans" cxnId="{C5C68E2F-5E13-4125-B9A5-70DE6DA81468}">
      <dgm:prSet/>
      <dgm:spPr/>
      <dgm:t>
        <a:bodyPr/>
        <a:lstStyle/>
        <a:p>
          <a:endParaRPr lang="en-US"/>
        </a:p>
      </dgm:t>
    </dgm:pt>
    <dgm:pt modelId="{3C5A5363-70CD-44E4-BCAF-0CDA56658B3C}">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Cultural stereotypes may still influence leadership decisions if assumptions are made too quickly.</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20E8EB17-ABE4-4635-A589-FC0E63EC3C4C}" type="parTrans" cxnId="{917981B5-3BD6-4335-89E3-1B6E98B49941}">
      <dgm:prSet/>
      <dgm:spPr/>
      <dgm:t>
        <a:bodyPr/>
        <a:lstStyle/>
        <a:p>
          <a:endParaRPr lang="en-US"/>
        </a:p>
      </dgm:t>
    </dgm:pt>
    <dgm:pt modelId="{1620FEF2-2EE8-4B70-837E-0029215AFD24}" type="sibTrans" cxnId="{917981B5-3BD6-4335-89E3-1B6E98B49941}">
      <dgm:prSet/>
      <dgm:spPr/>
      <dgm:t>
        <a:bodyPr/>
        <a:lstStyle/>
        <a:p>
          <a:endParaRPr lang="en-US"/>
        </a:p>
      </dgm:t>
    </dgm:pt>
    <dgm:pt modelId="{27F22677-F5F6-4E33-B19A-560E26385AEA}">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Developing both EI and CQ requires time, training and practical experience.</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942AE4A9-3536-4E17-B578-C293819633C0}" type="parTrans" cxnId="{950D9722-5796-4F8F-979D-7D5C30373271}">
      <dgm:prSet/>
      <dgm:spPr/>
      <dgm:t>
        <a:bodyPr/>
        <a:lstStyle/>
        <a:p>
          <a:endParaRPr lang="en-US"/>
        </a:p>
      </dgm:t>
    </dgm:pt>
    <dgm:pt modelId="{8EB5C51D-94EB-40C8-9B8A-04D6A7C09609}" type="sibTrans" cxnId="{950D9722-5796-4F8F-979D-7D5C30373271}">
      <dgm:prSet/>
      <dgm:spPr/>
      <dgm:t>
        <a:bodyPr/>
        <a:lstStyle/>
        <a:p>
          <a:endParaRPr lang="en-US"/>
        </a:p>
      </dgm:t>
    </dgm:pt>
    <dgm:pt modelId="{5205DE8B-4CFD-4BF9-A9A0-5D851058B083}">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Emotional and cultural intelligence alone cannot guarantee effective leadership.</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845D08AE-E10F-403D-B25C-58870ED6FA1A}" type="parTrans" cxnId="{B58FBC1E-E6FF-4777-A7DC-B4B4D8D8B4D2}">
      <dgm:prSet/>
      <dgm:spPr/>
      <dgm:t>
        <a:bodyPr/>
        <a:lstStyle/>
        <a:p>
          <a:endParaRPr lang="en-US"/>
        </a:p>
      </dgm:t>
    </dgm:pt>
    <dgm:pt modelId="{C27AA318-F613-4D7F-8A84-CDA748BADBE0}" type="sibTrans" cxnId="{B58FBC1E-E6FF-4777-A7DC-B4B4D8D8B4D2}">
      <dgm:prSet/>
      <dgm:spPr/>
      <dgm:t>
        <a:bodyPr/>
        <a:lstStyle/>
        <a:p>
          <a:endParaRPr lang="en-US"/>
        </a:p>
      </dgm:t>
    </dgm:pt>
    <dgm:pt modelId="{64179BB0-2995-4B29-A2C2-400701F2F4E5}">
      <dgm:prSet custT="1"/>
      <dgm:spPr/>
      <dgm:t>
        <a:bodyPr/>
        <a:lstStyle/>
        <a:p>
          <a:pPr>
            <a:buFont typeface="Arial" panose="020B0604020202020204" pitchFamily="34" charset="0"/>
            <a:buChar char="•"/>
          </a:pPr>
          <a:r>
            <a:rPr lang="en-GB" sz="1800" dirty="0">
              <a:latin typeface="Calibri" panose="020F0502020204030204" pitchFamily="34" charset="0"/>
              <a:ea typeface="Calibri" panose="020F0502020204030204" pitchFamily="34" charset="0"/>
              <a:cs typeface="Calibri" panose="020F0502020204030204" pitchFamily="34" charset="0"/>
            </a:rPr>
            <a:t>Leaders also need strategic thinking, technical competence and ethical decision-making.</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0803C95D-3F89-4299-BD47-047C7ADFDEE0}" type="parTrans" cxnId="{91FD020F-AC41-476B-8570-C07E205C1D85}">
      <dgm:prSet/>
      <dgm:spPr/>
      <dgm:t>
        <a:bodyPr/>
        <a:lstStyle/>
        <a:p>
          <a:endParaRPr lang="en-US"/>
        </a:p>
      </dgm:t>
    </dgm:pt>
    <dgm:pt modelId="{C9A96610-8353-45A5-AD3A-E00FAD623493}" type="sibTrans" cxnId="{91FD020F-AC41-476B-8570-C07E205C1D85}">
      <dgm:prSet/>
      <dgm:spPr/>
      <dgm:t>
        <a:bodyPr/>
        <a:lstStyle/>
        <a:p>
          <a:endParaRPr lang="en-US"/>
        </a:p>
      </dgm:t>
    </dgm:pt>
    <dgm:pt modelId="{C422BDAA-D5F2-4071-A014-E38F7BAB275E}" type="pres">
      <dgm:prSet presAssocID="{52B6F5CD-DD30-4153-8CE9-F41B04C6C51C}" presName="root" presStyleCnt="0">
        <dgm:presLayoutVars>
          <dgm:dir/>
          <dgm:resizeHandles val="exact"/>
        </dgm:presLayoutVars>
      </dgm:prSet>
      <dgm:spPr/>
    </dgm:pt>
    <dgm:pt modelId="{0E1D82F3-83A6-4645-B63B-351D5C984F61}" type="pres">
      <dgm:prSet presAssocID="{C6A79435-EBBD-4041-A989-6D6C43523406}" presName="compNode" presStyleCnt="0"/>
      <dgm:spPr/>
    </dgm:pt>
    <dgm:pt modelId="{D11A1FE0-44F3-4782-BFCB-B2A6521EADE8}" type="pres">
      <dgm:prSet presAssocID="{C6A79435-EBBD-4041-A989-6D6C43523406}" presName="bgRect" presStyleLbl="bgShp" presStyleIdx="0" presStyleCnt="1" custLinFactNeighborX="2692" custLinFactNeighborY="9621"/>
      <dgm:spPr/>
    </dgm:pt>
    <dgm:pt modelId="{039C2BFF-FCAF-498B-B9D7-C1707D1699F1}" type="pres">
      <dgm:prSet presAssocID="{C6A79435-EBBD-4041-A989-6D6C43523406}"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D0693A9-3B33-41CF-AABF-043651B86BA4}" type="pres">
      <dgm:prSet presAssocID="{C6A79435-EBBD-4041-A989-6D6C43523406}" presName="spaceRect" presStyleCnt="0"/>
      <dgm:spPr/>
    </dgm:pt>
    <dgm:pt modelId="{44F6B29E-A9ED-4AB8-9B22-876C221CFA75}" type="pres">
      <dgm:prSet presAssocID="{C6A79435-EBBD-4041-A989-6D6C43523406}" presName="parTx" presStyleLbl="revTx" presStyleIdx="0" presStyleCnt="2">
        <dgm:presLayoutVars>
          <dgm:chMax val="0"/>
          <dgm:chPref val="0"/>
        </dgm:presLayoutVars>
      </dgm:prSet>
      <dgm:spPr/>
    </dgm:pt>
    <dgm:pt modelId="{923E5B94-EC51-4F0E-AC3F-E0AE43970A2A}" type="pres">
      <dgm:prSet presAssocID="{C6A79435-EBBD-4041-A989-6D6C43523406}" presName="desTx" presStyleLbl="revTx" presStyleIdx="1" presStyleCnt="2">
        <dgm:presLayoutVars/>
      </dgm:prSet>
      <dgm:spPr/>
    </dgm:pt>
  </dgm:ptLst>
  <dgm:cxnLst>
    <dgm:cxn modelId="{91FD020F-AC41-476B-8570-C07E205C1D85}" srcId="{C6A79435-EBBD-4041-A989-6D6C43523406}" destId="{64179BB0-2995-4B29-A2C2-400701F2F4E5}" srcOrd="5" destOrd="0" parTransId="{0803C95D-3F89-4299-BD47-047C7ADFDEE0}" sibTransId="{C9A96610-8353-45A5-AD3A-E00FAD623493}"/>
    <dgm:cxn modelId="{1EF3D112-A108-4CC7-86C0-D7AF4B4AD263}" type="presOf" srcId="{3C5A5363-70CD-44E4-BCAF-0CDA56658B3C}" destId="{923E5B94-EC51-4F0E-AC3F-E0AE43970A2A}" srcOrd="0" destOrd="2" presId="urn:microsoft.com/office/officeart/2018/2/layout/IconVerticalSolidList"/>
    <dgm:cxn modelId="{F45A8F17-8528-4484-A20D-0A713FC80BD5}" type="presOf" srcId="{4E5759C9-FF3F-47FD-974A-BDD36FAFD2D3}" destId="{923E5B94-EC51-4F0E-AC3F-E0AE43970A2A}" srcOrd="0" destOrd="0" presId="urn:microsoft.com/office/officeart/2018/2/layout/IconVerticalSolidList"/>
    <dgm:cxn modelId="{1A55C219-8863-4092-98C0-6EAFF179FC66}" type="presOf" srcId="{52B6F5CD-DD30-4153-8CE9-F41B04C6C51C}" destId="{C422BDAA-D5F2-4071-A014-E38F7BAB275E}" srcOrd="0" destOrd="0" presId="urn:microsoft.com/office/officeart/2018/2/layout/IconVerticalSolidList"/>
    <dgm:cxn modelId="{B58FBC1E-E6FF-4777-A7DC-B4B4D8D8B4D2}" srcId="{C6A79435-EBBD-4041-A989-6D6C43523406}" destId="{5205DE8B-4CFD-4BF9-A9A0-5D851058B083}" srcOrd="4" destOrd="0" parTransId="{845D08AE-E10F-403D-B25C-58870ED6FA1A}" sibTransId="{C27AA318-F613-4D7F-8A84-CDA748BADBE0}"/>
    <dgm:cxn modelId="{950D9722-5796-4F8F-979D-7D5C30373271}" srcId="{C6A79435-EBBD-4041-A989-6D6C43523406}" destId="{27F22677-F5F6-4E33-B19A-560E26385AEA}" srcOrd="3" destOrd="0" parTransId="{942AE4A9-3536-4E17-B578-C293819633C0}" sibTransId="{8EB5C51D-94EB-40C8-9B8A-04D6A7C09609}"/>
    <dgm:cxn modelId="{EB62E723-63B9-461E-95B1-61F96F5A41A4}" type="presOf" srcId="{27F22677-F5F6-4E33-B19A-560E26385AEA}" destId="{923E5B94-EC51-4F0E-AC3F-E0AE43970A2A}" srcOrd="0" destOrd="3" presId="urn:microsoft.com/office/officeart/2018/2/layout/IconVerticalSolidList"/>
    <dgm:cxn modelId="{C5C68E2F-5E13-4125-B9A5-70DE6DA81468}" srcId="{C6A79435-EBBD-4041-A989-6D6C43523406}" destId="{8879E861-7E48-4F53-9FB6-BF68ECBF05DB}" srcOrd="1" destOrd="0" parTransId="{F7F6FAA6-7A78-404F-9508-9E82ADA76C01}" sibTransId="{FB974229-D7FF-4EAE-AA56-D327D548BFE2}"/>
    <dgm:cxn modelId="{31657452-3195-4E22-A51A-5FFED114D959}" type="presOf" srcId="{5205DE8B-4CFD-4BF9-A9A0-5D851058B083}" destId="{923E5B94-EC51-4F0E-AC3F-E0AE43970A2A}" srcOrd="0" destOrd="4" presId="urn:microsoft.com/office/officeart/2018/2/layout/IconVerticalSolidList"/>
    <dgm:cxn modelId="{6507F093-2B40-4F40-810A-90D2E48DE51B}" type="presOf" srcId="{64179BB0-2995-4B29-A2C2-400701F2F4E5}" destId="{923E5B94-EC51-4F0E-AC3F-E0AE43970A2A}" srcOrd="0" destOrd="5" presId="urn:microsoft.com/office/officeart/2018/2/layout/IconVerticalSolidList"/>
    <dgm:cxn modelId="{97F9D4A2-C4ED-4485-ABC9-0665A1B51C94}" type="presOf" srcId="{C6A79435-EBBD-4041-A989-6D6C43523406}" destId="{44F6B29E-A9ED-4AB8-9B22-876C221CFA75}" srcOrd="0" destOrd="0" presId="urn:microsoft.com/office/officeart/2018/2/layout/IconVerticalSolidList"/>
    <dgm:cxn modelId="{D992DCA2-FE89-43FD-AAD5-DDF4BF7792AF}" srcId="{52B6F5CD-DD30-4153-8CE9-F41B04C6C51C}" destId="{C6A79435-EBBD-4041-A989-6D6C43523406}" srcOrd="0" destOrd="0" parTransId="{B1905C9F-ED93-4EEC-A4D1-FC44D89B7C53}" sibTransId="{A3D3782B-7AE4-4208-880E-A29667A3EA1E}"/>
    <dgm:cxn modelId="{917981B5-3BD6-4335-89E3-1B6E98B49941}" srcId="{C6A79435-EBBD-4041-A989-6D6C43523406}" destId="{3C5A5363-70CD-44E4-BCAF-0CDA56658B3C}" srcOrd="2" destOrd="0" parTransId="{20E8EB17-ABE4-4635-A589-FC0E63EC3C4C}" sibTransId="{1620FEF2-2EE8-4B70-837E-0029215AFD24}"/>
    <dgm:cxn modelId="{7E4198C4-D22E-4E15-B060-F4B1F290B462}" type="presOf" srcId="{8879E861-7E48-4F53-9FB6-BF68ECBF05DB}" destId="{923E5B94-EC51-4F0E-AC3F-E0AE43970A2A}" srcOrd="0" destOrd="1" presId="urn:microsoft.com/office/officeart/2018/2/layout/IconVerticalSolidList"/>
    <dgm:cxn modelId="{8CAE01DD-DC11-45E8-A86A-95B39B699ACE}" srcId="{C6A79435-EBBD-4041-A989-6D6C43523406}" destId="{4E5759C9-FF3F-47FD-974A-BDD36FAFD2D3}" srcOrd="0" destOrd="0" parTransId="{7631D33D-8381-40B0-B14E-3E16F7556237}" sibTransId="{4415DDC2-5475-4FB3-8362-11151DD090E3}"/>
    <dgm:cxn modelId="{E1CB0BA5-084F-486E-A541-A79546F24D1A}" type="presParOf" srcId="{C422BDAA-D5F2-4071-A014-E38F7BAB275E}" destId="{0E1D82F3-83A6-4645-B63B-351D5C984F61}" srcOrd="0" destOrd="0" presId="urn:microsoft.com/office/officeart/2018/2/layout/IconVerticalSolidList"/>
    <dgm:cxn modelId="{48CD8A69-3DFC-4BE2-8A2B-F9BA5181A970}" type="presParOf" srcId="{0E1D82F3-83A6-4645-B63B-351D5C984F61}" destId="{D11A1FE0-44F3-4782-BFCB-B2A6521EADE8}" srcOrd="0" destOrd="0" presId="urn:microsoft.com/office/officeart/2018/2/layout/IconVerticalSolidList"/>
    <dgm:cxn modelId="{33B4B196-6197-40F4-800C-1621304C3CA1}" type="presParOf" srcId="{0E1D82F3-83A6-4645-B63B-351D5C984F61}" destId="{039C2BFF-FCAF-498B-B9D7-C1707D1699F1}" srcOrd="1" destOrd="0" presId="urn:microsoft.com/office/officeart/2018/2/layout/IconVerticalSolidList"/>
    <dgm:cxn modelId="{CE79FBE7-1E07-430A-AC7B-DBC14D668B35}" type="presParOf" srcId="{0E1D82F3-83A6-4645-B63B-351D5C984F61}" destId="{0D0693A9-3B33-41CF-AABF-043651B86BA4}" srcOrd="2" destOrd="0" presId="urn:microsoft.com/office/officeart/2018/2/layout/IconVerticalSolidList"/>
    <dgm:cxn modelId="{60E4A7C8-DD21-4226-9E67-1C7E3678EA68}" type="presParOf" srcId="{0E1D82F3-83A6-4645-B63B-351D5C984F61}" destId="{44F6B29E-A9ED-4AB8-9B22-876C221CFA75}" srcOrd="3" destOrd="0" presId="urn:microsoft.com/office/officeart/2018/2/layout/IconVerticalSolidList"/>
    <dgm:cxn modelId="{54510BCE-CD8D-48F1-869E-25E2BABEF0A4}" type="presParOf" srcId="{0E1D82F3-83A6-4645-B63B-351D5C984F61}" destId="{923E5B94-EC51-4F0E-AC3F-E0AE43970A2A}"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5B9C4-58A3-4923-94E7-48BEE87020ED}">
      <dsp:nvSpPr>
        <dsp:cNvPr id="0" name=""/>
        <dsp:cNvSpPr/>
      </dsp:nvSpPr>
      <dsp:spPr>
        <a:xfrm>
          <a:off x="0" y="3043631"/>
          <a:ext cx="5913437" cy="2008389"/>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Calibri" panose="020F0502020204030204" pitchFamily="34" charset="0"/>
              <a:ea typeface="Calibri" panose="020F0502020204030204" pitchFamily="34" charset="0"/>
              <a:cs typeface="Calibri" panose="020F0502020204030204" pitchFamily="34" charset="0"/>
            </a:rPr>
            <a:t>The Four Abilities</a:t>
          </a:r>
          <a:endParaRPr lang="en-US" sz="2800" kern="1200" dirty="0">
            <a:latin typeface="Calibri" panose="020F0502020204030204" pitchFamily="34" charset="0"/>
            <a:ea typeface="Calibri" panose="020F0502020204030204" pitchFamily="34" charset="0"/>
            <a:cs typeface="Calibri" panose="020F0502020204030204" pitchFamily="34" charset="0"/>
          </a:endParaRPr>
        </a:p>
      </dsp:txBody>
      <dsp:txXfrm>
        <a:off x="0" y="3043631"/>
        <a:ext cx="5913437" cy="1084530"/>
      </dsp:txXfrm>
    </dsp:sp>
    <dsp:sp modelId="{B051BE11-B4A5-4D08-BEE2-1AEF87F92B34}">
      <dsp:nvSpPr>
        <dsp:cNvPr id="0" name=""/>
        <dsp:cNvSpPr/>
      </dsp:nvSpPr>
      <dsp:spPr>
        <a:xfrm>
          <a:off x="0" y="4105426"/>
          <a:ext cx="1478359" cy="923859"/>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Perceiving emotions – </a:t>
          </a:r>
          <a:r>
            <a:rPr lang="en-US" sz="1100" kern="1200" dirty="0" err="1">
              <a:latin typeface="Calibri" panose="020F0502020204030204" pitchFamily="34" charset="0"/>
              <a:ea typeface="Calibri" panose="020F0502020204030204" pitchFamily="34" charset="0"/>
              <a:cs typeface="Calibri" panose="020F0502020204030204" pitchFamily="34" charset="0"/>
            </a:rPr>
            <a:t>recognising</a:t>
          </a:r>
          <a:r>
            <a:rPr lang="en-US" sz="1100" kern="1200" dirty="0">
              <a:latin typeface="Calibri" panose="020F0502020204030204" pitchFamily="34" charset="0"/>
              <a:ea typeface="Calibri" panose="020F0502020204030204" pitchFamily="34" charset="0"/>
              <a:cs typeface="Calibri" panose="020F0502020204030204" pitchFamily="34" charset="0"/>
            </a:rPr>
            <a:t> emotions through facial expressions, tone of voice and </a:t>
          </a:r>
          <a:r>
            <a:rPr lang="en-US" sz="1100" kern="1200" dirty="0" err="1">
              <a:latin typeface="Calibri" panose="020F0502020204030204" pitchFamily="34" charset="0"/>
              <a:ea typeface="Calibri" panose="020F0502020204030204" pitchFamily="34" charset="0"/>
              <a:cs typeface="Calibri" panose="020F0502020204030204" pitchFamily="34" charset="0"/>
            </a:rPr>
            <a:t>behaviour</a:t>
          </a:r>
          <a:r>
            <a:rPr lang="en-US" sz="1100" kern="1200" dirty="0">
              <a:latin typeface="Calibri" panose="020F0502020204030204" pitchFamily="34" charset="0"/>
              <a:ea typeface="Calibri" panose="020F0502020204030204" pitchFamily="34" charset="0"/>
              <a:cs typeface="Calibri" panose="020F0502020204030204" pitchFamily="34" charset="0"/>
            </a:rPr>
            <a:t>.</a:t>
          </a:r>
        </a:p>
      </dsp:txBody>
      <dsp:txXfrm>
        <a:off x="0" y="4105426"/>
        <a:ext cx="1478359" cy="923859"/>
      </dsp:txXfrm>
    </dsp:sp>
    <dsp:sp modelId="{8D943E00-1A94-4375-A6A6-8BE04BFD4E93}">
      <dsp:nvSpPr>
        <dsp:cNvPr id="0" name=""/>
        <dsp:cNvSpPr/>
      </dsp:nvSpPr>
      <dsp:spPr>
        <a:xfrm>
          <a:off x="1478359" y="4105426"/>
          <a:ext cx="1478359" cy="923859"/>
        </a:xfrm>
        <a:prstGeom prst="rect">
          <a:avLst/>
        </a:prstGeom>
        <a:solidFill>
          <a:schemeClr val="accent2">
            <a:tint val="40000"/>
            <a:alpha val="90000"/>
            <a:hueOff val="-498657"/>
            <a:satOff val="-5971"/>
            <a:lumOff val="-1126"/>
            <a:alphaOff val="0"/>
          </a:schemeClr>
        </a:solidFill>
        <a:ln w="9525" cap="flat" cmpd="sng" algn="ctr">
          <a:solidFill>
            <a:schemeClr val="accent2">
              <a:tint val="40000"/>
              <a:alpha val="90000"/>
              <a:hueOff val="-498657"/>
              <a:satOff val="-5971"/>
              <a:lumOff val="-11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Using emotions – applying emotions to improve thinking, creativity and decision-making</a:t>
          </a:r>
          <a:r>
            <a:rPr lang="en-US" sz="1000" kern="1200" dirty="0"/>
            <a:t>.</a:t>
          </a:r>
        </a:p>
      </dsp:txBody>
      <dsp:txXfrm>
        <a:off x="1478359" y="4105426"/>
        <a:ext cx="1478359" cy="923859"/>
      </dsp:txXfrm>
    </dsp:sp>
    <dsp:sp modelId="{6B33612C-3C42-461A-A2C6-727D7E6988A4}">
      <dsp:nvSpPr>
        <dsp:cNvPr id="0" name=""/>
        <dsp:cNvSpPr/>
      </dsp:nvSpPr>
      <dsp:spPr>
        <a:xfrm>
          <a:off x="2956718" y="4105426"/>
          <a:ext cx="1478359" cy="923859"/>
        </a:xfrm>
        <a:prstGeom prst="rect">
          <a:avLst/>
        </a:prstGeom>
        <a:solidFill>
          <a:schemeClr val="accent2">
            <a:tint val="40000"/>
            <a:alpha val="90000"/>
            <a:hueOff val="-997314"/>
            <a:satOff val="-11941"/>
            <a:lumOff val="-2251"/>
            <a:alphaOff val="0"/>
          </a:schemeClr>
        </a:solidFill>
        <a:ln w="9525" cap="flat" cmpd="sng" algn="ctr">
          <a:solidFill>
            <a:schemeClr val="accent2">
              <a:tint val="40000"/>
              <a:alpha val="90000"/>
              <a:hueOff val="-997314"/>
              <a:satOff val="-11941"/>
              <a:lumOff val="-22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Understanding emotions – </a:t>
          </a:r>
          <a:r>
            <a:rPr lang="en-US" sz="1100" kern="1200" dirty="0" err="1">
              <a:latin typeface="Calibri" panose="020F0502020204030204" pitchFamily="34" charset="0"/>
              <a:ea typeface="Calibri" panose="020F0502020204030204" pitchFamily="34" charset="0"/>
              <a:cs typeface="Calibri" panose="020F0502020204030204" pitchFamily="34" charset="0"/>
            </a:rPr>
            <a:t>recognising</a:t>
          </a:r>
          <a:r>
            <a:rPr lang="en-US" sz="1100" kern="1200" dirty="0">
              <a:latin typeface="Calibri" panose="020F0502020204030204" pitchFamily="34" charset="0"/>
              <a:ea typeface="Calibri" panose="020F0502020204030204" pitchFamily="34" charset="0"/>
              <a:cs typeface="Calibri" panose="020F0502020204030204" pitchFamily="34" charset="0"/>
            </a:rPr>
            <a:t> how emotions change and influence people's </a:t>
          </a:r>
          <a:r>
            <a:rPr lang="en-US" sz="1100" kern="1200" dirty="0" err="1">
              <a:latin typeface="Calibri" panose="020F0502020204030204" pitchFamily="34" charset="0"/>
              <a:ea typeface="Calibri" panose="020F0502020204030204" pitchFamily="34" charset="0"/>
              <a:cs typeface="Calibri" panose="020F0502020204030204" pitchFamily="34" charset="0"/>
            </a:rPr>
            <a:t>behaviour</a:t>
          </a:r>
          <a:r>
            <a:rPr lang="en-US" sz="1000" kern="1200" dirty="0"/>
            <a:t>.</a:t>
          </a:r>
        </a:p>
      </dsp:txBody>
      <dsp:txXfrm>
        <a:off x="2956718" y="4105426"/>
        <a:ext cx="1478359" cy="923859"/>
      </dsp:txXfrm>
    </dsp:sp>
    <dsp:sp modelId="{D6A8E2C2-8A5C-4CA9-B68C-7A47C553919C}">
      <dsp:nvSpPr>
        <dsp:cNvPr id="0" name=""/>
        <dsp:cNvSpPr/>
      </dsp:nvSpPr>
      <dsp:spPr>
        <a:xfrm>
          <a:off x="4435077" y="4105426"/>
          <a:ext cx="1478359" cy="923859"/>
        </a:xfrm>
        <a:prstGeom prst="rect">
          <a:avLst/>
        </a:prstGeom>
        <a:solidFill>
          <a:schemeClr val="accent2">
            <a:tint val="40000"/>
            <a:alpha val="90000"/>
            <a:hueOff val="-1495971"/>
            <a:satOff val="-17912"/>
            <a:lumOff val="-3377"/>
            <a:alphaOff val="0"/>
          </a:schemeClr>
        </a:solidFill>
        <a:ln w="9525" cap="flat" cmpd="sng" algn="ctr">
          <a:solidFill>
            <a:schemeClr val="accent2">
              <a:tint val="40000"/>
              <a:alpha val="90000"/>
              <a:hueOff val="-1495971"/>
              <a:satOff val="-17912"/>
              <a:lumOff val="-33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Calibri" panose="020F0502020204030204" pitchFamily="34" charset="0"/>
              <a:ea typeface="Calibri" panose="020F0502020204030204" pitchFamily="34" charset="0"/>
              <a:cs typeface="Calibri" panose="020F0502020204030204" pitchFamily="34" charset="0"/>
            </a:rPr>
            <a:t>Managing emotions – controlling emotional responses and maintaining positive relationships</a:t>
          </a:r>
          <a:r>
            <a:rPr lang="en-US" sz="1100" kern="1200" dirty="0"/>
            <a:t>.</a:t>
          </a:r>
        </a:p>
      </dsp:txBody>
      <dsp:txXfrm>
        <a:off x="4435077" y="4105426"/>
        <a:ext cx="1478359" cy="923859"/>
      </dsp:txXfrm>
    </dsp:sp>
    <dsp:sp modelId="{7471B72E-D297-446A-9F3B-994F8813AD85}">
      <dsp:nvSpPr>
        <dsp:cNvPr id="0" name=""/>
        <dsp:cNvSpPr/>
      </dsp:nvSpPr>
      <dsp:spPr>
        <a:xfrm rot="10800000">
          <a:off x="0" y="2286"/>
          <a:ext cx="5913437" cy="3088903"/>
        </a:xfrm>
        <a:prstGeom prst="upArrowCallout">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Calibri" panose="020F0502020204030204" pitchFamily="34" charset="0"/>
              <a:ea typeface="Calibri" panose="020F0502020204030204" pitchFamily="34" charset="0"/>
              <a:cs typeface="Calibri" panose="020F0502020204030204" pitchFamily="34" charset="0"/>
            </a:rPr>
            <a:t>According to Mayer, Salovey and Caruso (2004), Emotional Intelligence is a set of mental abilities that can be developed and applied in leadership</a:t>
          </a:r>
          <a:r>
            <a:rPr lang="en-US" sz="2800" kern="1200" dirty="0"/>
            <a:t>.</a:t>
          </a:r>
        </a:p>
      </dsp:txBody>
      <dsp:txXfrm rot="10800000">
        <a:off x="0" y="2286"/>
        <a:ext cx="5913437" cy="2007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77853-BD39-49A5-BFD5-61AAC3DE0AA3}">
      <dsp:nvSpPr>
        <dsp:cNvPr id="0" name=""/>
        <dsp:cNvSpPr/>
      </dsp:nvSpPr>
      <dsp:spPr>
        <a:xfrm>
          <a:off x="0" y="198418"/>
          <a:ext cx="6166172" cy="6166172"/>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l" defTabSz="800100">
            <a:lnSpc>
              <a:spcPct val="90000"/>
            </a:lnSpc>
            <a:spcBef>
              <a:spcPct val="0"/>
            </a:spcBef>
            <a:spcAft>
              <a:spcPct val="35000"/>
            </a:spcAft>
            <a:buNone/>
          </a:pPr>
          <a:r>
            <a:rPr lang="en-GB" sz="1800" b="1" kern="1200" dirty="0">
              <a:latin typeface="Calibri" panose="020F0502020204030204" pitchFamily="34" charset="0"/>
              <a:ea typeface="Calibri" panose="020F0502020204030204" pitchFamily="34" charset="0"/>
              <a:cs typeface="Calibri" panose="020F0502020204030204" pitchFamily="34" charset="0"/>
            </a:rPr>
            <a:t>Key Cultural Dimensions</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15000"/>
            </a:spcAft>
            <a:buChar char="•"/>
          </a:pPr>
          <a:r>
            <a:rPr lang="en-GB" sz="1800" kern="1200" dirty="0">
              <a:latin typeface="Calibri" panose="020F0502020204030204" pitchFamily="34" charset="0"/>
              <a:ea typeface="Calibri" panose="020F0502020204030204" pitchFamily="34" charset="0"/>
              <a:cs typeface="Calibri" panose="020F0502020204030204" pitchFamily="34" charset="0"/>
            </a:rPr>
            <a:t>Power Distance – acceptance of authority and unequal distribution of power.</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15000"/>
            </a:spcAft>
            <a:buChar char="•"/>
          </a:pPr>
          <a:r>
            <a:rPr lang="en-GB" sz="1800" kern="1200" dirty="0">
              <a:latin typeface="Calibri" panose="020F0502020204030204" pitchFamily="34" charset="0"/>
              <a:ea typeface="Calibri" panose="020F0502020204030204" pitchFamily="34" charset="0"/>
              <a:cs typeface="Calibri" panose="020F0502020204030204" pitchFamily="34" charset="0"/>
            </a:rPr>
            <a:t>Individualism vs Collectivism – preference for personal achievement or group success.</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15000"/>
            </a:spcAft>
            <a:buChar char="•"/>
          </a:pPr>
          <a:r>
            <a:rPr lang="en-GB" sz="1800" kern="1200" dirty="0">
              <a:latin typeface="Calibri" panose="020F0502020204030204" pitchFamily="34" charset="0"/>
              <a:ea typeface="Calibri" panose="020F0502020204030204" pitchFamily="34" charset="0"/>
              <a:cs typeface="Calibri" panose="020F0502020204030204" pitchFamily="34" charset="0"/>
            </a:rPr>
            <a:t>Uncertainty Avoidance – attitudes towards risk, change and uncertainty.</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15000"/>
            </a:spcAft>
            <a:buChar char="•"/>
          </a:pPr>
          <a:r>
            <a:rPr lang="en-GB" sz="1800" kern="1200" dirty="0">
              <a:latin typeface="Calibri" panose="020F0502020204030204" pitchFamily="34" charset="0"/>
              <a:ea typeface="Calibri" panose="020F0502020204030204" pitchFamily="34" charset="0"/>
              <a:cs typeface="Calibri" panose="020F0502020204030204" pitchFamily="34" charset="0"/>
            </a:rPr>
            <a:t>Long-Term Orientation – focus on future goals, persistence and planning.</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15000"/>
            </a:spcAft>
            <a:buChar char="•"/>
          </a:pPr>
          <a:r>
            <a:rPr lang="en-GB" sz="1800" kern="1200" dirty="0">
              <a:latin typeface="Calibri" panose="020F0502020204030204" pitchFamily="34" charset="0"/>
              <a:ea typeface="Calibri" panose="020F0502020204030204" pitchFamily="34" charset="0"/>
              <a:cs typeface="Calibri" panose="020F0502020204030204" pitchFamily="34" charset="0"/>
            </a:rPr>
            <a:t>Leaders who understand these dimensions can adapt their leadership style to different cultural      environments.</a:t>
          </a:r>
          <a:endParaRPr lang="en-US" sz="1800" kern="1200" dirty="0">
            <a:latin typeface="Calibri" panose="020F0502020204030204" pitchFamily="34" charset="0"/>
            <a:ea typeface="Calibri" panose="020F0502020204030204" pitchFamily="34" charset="0"/>
            <a:cs typeface="Calibri" panose="020F0502020204030204" pitchFamily="34" charset="0"/>
          </a:endParaRPr>
        </a:p>
      </dsp:txBody>
      <dsp:txXfrm>
        <a:off x="1541543" y="198418"/>
        <a:ext cx="3083086" cy="50870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A1FE0-44F3-4782-BFCB-B2A6521EADE8}">
      <dsp:nvSpPr>
        <dsp:cNvPr id="0" name=""/>
        <dsp:cNvSpPr/>
      </dsp:nvSpPr>
      <dsp:spPr>
        <a:xfrm>
          <a:off x="0" y="1140399"/>
          <a:ext cx="10421874" cy="10168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C2BFF-FCAF-498B-B9D7-C1707D1699F1}">
      <dsp:nvSpPr>
        <dsp:cNvPr id="0" name=""/>
        <dsp:cNvSpPr/>
      </dsp:nvSpPr>
      <dsp:spPr>
        <a:xfrm>
          <a:off x="307595" y="1271359"/>
          <a:ext cx="559264" cy="5592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F6B29E-A9ED-4AB8-9B22-876C221CFA75}">
      <dsp:nvSpPr>
        <dsp:cNvPr id="0" name=""/>
        <dsp:cNvSpPr/>
      </dsp:nvSpPr>
      <dsp:spPr>
        <a:xfrm>
          <a:off x="1174455" y="1042569"/>
          <a:ext cx="4689843" cy="101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16" tIns="107616" rIns="107616" bIns="107616"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Calibri" panose="020F0502020204030204" pitchFamily="34" charset="0"/>
              <a:ea typeface="Calibri" panose="020F0502020204030204" pitchFamily="34" charset="0"/>
              <a:cs typeface="Calibri" panose="020F0502020204030204" pitchFamily="34" charset="0"/>
            </a:rPr>
            <a:t>Limitations of Emotional and Cultural Intelligence</a:t>
          </a:r>
          <a:endParaRPr lang="en-US" sz="2800" kern="1200" dirty="0">
            <a:latin typeface="Calibri" panose="020F0502020204030204" pitchFamily="34" charset="0"/>
            <a:ea typeface="Calibri" panose="020F0502020204030204" pitchFamily="34" charset="0"/>
            <a:cs typeface="Calibri" panose="020F0502020204030204" pitchFamily="34" charset="0"/>
          </a:endParaRPr>
        </a:p>
      </dsp:txBody>
      <dsp:txXfrm>
        <a:off x="1174455" y="1042569"/>
        <a:ext cx="4689843" cy="1016844"/>
      </dsp:txXfrm>
    </dsp:sp>
    <dsp:sp modelId="{923E5B94-EC51-4F0E-AC3F-E0AE43970A2A}">
      <dsp:nvSpPr>
        <dsp:cNvPr id="0" name=""/>
        <dsp:cNvSpPr/>
      </dsp:nvSpPr>
      <dsp:spPr>
        <a:xfrm>
          <a:off x="5864298" y="1042569"/>
          <a:ext cx="4556427" cy="101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616" tIns="107616" rIns="107616" bIns="107616"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Emotional intelligence is difficult to measure accurately because emotions are subjective.</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Cultural intelligence requires continuous learning as cultures and workplaces constantly evolve.</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Cultural stereotypes may still influence leadership decisions if assumptions are made too quickly.</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Developing both EI and CQ requires time, training and practical experience.</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Emotional and cultural intelligence alone cannot guarantee effective leadership.</a:t>
          </a:r>
          <a:endParaRPr lang="en-US" sz="1800" kern="1200" dirty="0">
            <a:latin typeface="Calibri" panose="020F0502020204030204" pitchFamily="34" charset="0"/>
            <a:ea typeface="Calibri" panose="020F0502020204030204" pitchFamily="34" charset="0"/>
            <a:cs typeface="Calibri" panose="020F0502020204030204" pitchFamily="34" charset="0"/>
          </a:endParaRP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Calibri" panose="020F0502020204030204" pitchFamily="34" charset="0"/>
              <a:ea typeface="Calibri" panose="020F0502020204030204" pitchFamily="34" charset="0"/>
              <a:cs typeface="Calibri" panose="020F0502020204030204" pitchFamily="34" charset="0"/>
            </a:rPr>
            <a:t>Leaders also need strategic thinking, technical competence and ethical decision-making.</a:t>
          </a:r>
          <a:endParaRPr lang="en-US" sz="1800" kern="1200" dirty="0">
            <a:latin typeface="Calibri" panose="020F0502020204030204" pitchFamily="34" charset="0"/>
            <a:ea typeface="Calibri" panose="020F0502020204030204" pitchFamily="34" charset="0"/>
            <a:cs typeface="Calibri" panose="020F0502020204030204" pitchFamily="34" charset="0"/>
          </a:endParaRPr>
        </a:p>
      </dsp:txBody>
      <dsp:txXfrm>
        <a:off x="5864298" y="1042569"/>
        <a:ext cx="4556427" cy="10168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A63B4A-D9A6-4A26-B6C9-E22411064196}"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D8AE9E-73B1-4698-BA75-5ECF15DA8842}" type="slidenum">
              <a:rPr lang="en-GB" smtClean="0"/>
              <a:t>‹#›</a:t>
            </a:fld>
            <a:endParaRPr lang="en-GB"/>
          </a:p>
        </p:txBody>
      </p:sp>
    </p:spTree>
    <p:extLst>
      <p:ext uri="{BB962C8B-B14F-4D97-AF65-F5344CB8AC3E}">
        <p14:creationId xmlns:p14="http://schemas.microsoft.com/office/powerpoint/2010/main" val="13353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 will discuss the role of Emotional Intelligence and Cultural Intelligence in modern leadership. As organisations become increasingly global and diverse, leaders need more than technical knowledge to succeed. This presentation explains the importance of these two capabilities, explores relevant leadership theories, analyses business examples and evaluates how they contribute to organisational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a:t>
            </a:fld>
            <a:endParaRPr lang="en-GB"/>
          </a:p>
        </p:txBody>
      </p:sp>
    </p:spTree>
    <p:extLst>
      <p:ext uri="{BB962C8B-B14F-4D97-AF65-F5344CB8AC3E}">
        <p14:creationId xmlns:p14="http://schemas.microsoft.com/office/powerpoint/2010/main" val="1024829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and Cultural Intelligence are two essential leadership capabilities. Emotional Intelligence focuses on recognising and managing emotions, while Cultural Intelligence focuses on understanding cultural differences and adapting behaviour accordingly. Together, these skills help leaders communicate effectively, build stronger relationships and lead diverse teams successfully.</a:t>
            </a:r>
          </a:p>
        </p:txBody>
      </p:sp>
      <p:sp>
        <p:nvSpPr>
          <p:cNvPr id="4" name="Slide Number Placeholder 3"/>
          <p:cNvSpPr>
            <a:spLocks noGrp="1"/>
          </p:cNvSpPr>
          <p:nvPr>
            <p:ph type="sldNum" sz="quarter" idx="5"/>
          </p:nvPr>
        </p:nvSpPr>
        <p:spPr/>
        <p:txBody>
          <a:bodyPr/>
          <a:lstStyle/>
          <a:p>
            <a:fld id="{02D8AE9E-73B1-4698-BA75-5ECF15DA8842}" type="slidenum">
              <a:rPr lang="en-GB" smtClean="0"/>
              <a:t>2</a:t>
            </a:fld>
            <a:endParaRPr lang="en-GB"/>
          </a:p>
        </p:txBody>
      </p:sp>
    </p:spTree>
    <p:extLst>
      <p:ext uri="{BB962C8B-B14F-4D97-AF65-F5344CB8AC3E}">
        <p14:creationId xmlns:p14="http://schemas.microsoft.com/office/powerpoint/2010/main" val="2675968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is made up of five important components. Leaders first need to understand their own emotions before managing them effectively. They also need motivation to achieve goals, empathy to understand others and strong relationship management skills to build trust and encourage teamwork. These components improve leadership effectiveness and create a positive working environment.</a:t>
            </a:r>
          </a:p>
        </p:txBody>
      </p:sp>
      <p:sp>
        <p:nvSpPr>
          <p:cNvPr id="4" name="Slide Number Placeholder 3"/>
          <p:cNvSpPr>
            <a:spLocks noGrp="1"/>
          </p:cNvSpPr>
          <p:nvPr>
            <p:ph type="sldNum" sz="quarter" idx="5"/>
          </p:nvPr>
        </p:nvSpPr>
        <p:spPr/>
        <p:txBody>
          <a:bodyPr/>
          <a:lstStyle/>
          <a:p>
            <a:fld id="{02D8AE9E-73B1-4698-BA75-5ECF15DA8842}" type="slidenum">
              <a:rPr lang="en-GB" smtClean="0"/>
              <a:t>3</a:t>
            </a:fld>
            <a:endParaRPr lang="en-GB"/>
          </a:p>
        </p:txBody>
      </p:sp>
    </p:spTree>
    <p:extLst>
      <p:ext uri="{BB962C8B-B14F-4D97-AF65-F5344CB8AC3E}">
        <p14:creationId xmlns:p14="http://schemas.microsoft.com/office/powerpoint/2010/main" val="631763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Mayer and Salovey describe emotional intelligence as a group of abilities that improve leadership effectiveness. Leaders first recognise emotions, then use and understand them before managing emotional responses appropriately. These abilities strengthen communication, improve decision-making and help leaders create positive relationships within their teams.</a:t>
            </a:r>
          </a:p>
        </p:txBody>
      </p:sp>
      <p:sp>
        <p:nvSpPr>
          <p:cNvPr id="4" name="Slide Number Placeholder 3"/>
          <p:cNvSpPr>
            <a:spLocks noGrp="1"/>
          </p:cNvSpPr>
          <p:nvPr>
            <p:ph type="sldNum" sz="quarter" idx="5"/>
          </p:nvPr>
        </p:nvSpPr>
        <p:spPr/>
        <p:txBody>
          <a:bodyPr/>
          <a:lstStyle/>
          <a:p>
            <a:fld id="{02D8AE9E-73B1-4698-BA75-5ECF15DA8842}" type="slidenum">
              <a:rPr lang="en-GB" smtClean="0"/>
              <a:t>4</a:t>
            </a:fld>
            <a:endParaRPr lang="en-GB"/>
          </a:p>
        </p:txBody>
      </p:sp>
    </p:spTree>
    <p:extLst>
      <p:ext uri="{BB962C8B-B14F-4D97-AF65-F5344CB8AC3E}">
        <p14:creationId xmlns:p14="http://schemas.microsoft.com/office/powerpoint/2010/main" val="2685506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has a significant impact on leadership. Leaders who understand emotions communicate more effectively, motivate employees and resolve conflicts more successfully. These behaviours create trust, improve teamwork and increase employee engagement. As a result, organisations often experience higher productivity and stronger workplace relationships.</a:t>
            </a:r>
          </a:p>
        </p:txBody>
      </p:sp>
      <p:sp>
        <p:nvSpPr>
          <p:cNvPr id="4" name="Slide Number Placeholder 3"/>
          <p:cNvSpPr>
            <a:spLocks noGrp="1"/>
          </p:cNvSpPr>
          <p:nvPr>
            <p:ph type="sldNum" sz="quarter" idx="5"/>
          </p:nvPr>
        </p:nvSpPr>
        <p:spPr/>
        <p:txBody>
          <a:bodyPr/>
          <a:lstStyle/>
          <a:p>
            <a:fld id="{02D8AE9E-73B1-4698-BA75-5ECF15DA8842}" type="slidenum">
              <a:rPr lang="en-GB" smtClean="0"/>
              <a:t>5</a:t>
            </a:fld>
            <a:endParaRPr lang="en-GB"/>
          </a:p>
        </p:txBody>
      </p:sp>
    </p:spTree>
    <p:extLst>
      <p:ext uri="{BB962C8B-B14F-4D97-AF65-F5344CB8AC3E}">
        <p14:creationId xmlns:p14="http://schemas.microsoft.com/office/powerpoint/2010/main" val="2750501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Hofstede's Cultural Dimensions Theory helps explain why people from different cultures may have different expectations of leadership. Understanding these cultural differences allows leaders to adapt their communication and management style, reducing misunderstandings and improving collaboration within international teams.</a:t>
            </a:r>
          </a:p>
        </p:txBody>
      </p:sp>
      <p:sp>
        <p:nvSpPr>
          <p:cNvPr id="4" name="Slide Number Placeholder 3"/>
          <p:cNvSpPr>
            <a:spLocks noGrp="1"/>
          </p:cNvSpPr>
          <p:nvPr>
            <p:ph type="sldNum" sz="quarter" idx="5"/>
          </p:nvPr>
        </p:nvSpPr>
        <p:spPr/>
        <p:txBody>
          <a:bodyPr/>
          <a:lstStyle/>
          <a:p>
            <a:fld id="{02D8AE9E-73B1-4698-BA75-5ECF15DA8842}" type="slidenum">
              <a:rPr lang="en-GB" smtClean="0"/>
              <a:t>6</a:t>
            </a:fld>
            <a:endParaRPr lang="en-GB"/>
          </a:p>
        </p:txBody>
      </p:sp>
    </p:spTree>
    <p:extLst>
      <p:ext uri="{BB962C8B-B14F-4D97-AF65-F5344CB8AC3E}">
        <p14:creationId xmlns:p14="http://schemas.microsoft.com/office/powerpoint/2010/main" val="3595857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Intelligence is becoming increasingly important because many organisations employ people from different countries and cultures. Leaders who understand cultural differences communicate more effectively, reduce misunderstandings and create a more inclusive workplace. This helps employees work together successfully and improves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7</a:t>
            </a:fld>
            <a:endParaRPr lang="en-GB"/>
          </a:p>
        </p:txBody>
      </p:sp>
    </p:spTree>
    <p:extLst>
      <p:ext uri="{BB962C8B-B14F-4D97-AF65-F5344CB8AC3E}">
        <p14:creationId xmlns:p14="http://schemas.microsoft.com/office/powerpoint/2010/main" val="3845415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IKEA is recognised for its inclusive leadership approach. Managers encourage employees to contribute ideas and work together regardless of cultural background. Emotional intelligence helps leaders support employees, while cultural intelligence enables them to adapt to different countries and cultures. Together, these capabilities strengthen teamwork, innovation and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8</a:t>
            </a:fld>
            <a:endParaRPr lang="en-GB"/>
          </a:p>
        </p:txBody>
      </p:sp>
    </p:spTree>
    <p:extLst>
      <p:ext uri="{BB962C8B-B14F-4D97-AF65-F5344CB8AC3E}">
        <p14:creationId xmlns:p14="http://schemas.microsoft.com/office/powerpoint/2010/main" val="1207981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is a good example of a multinational organisation where emotional and cultural intelligence are essential. Leaders promote diversity and inclusion while encouraging collaboration between international teams. By adapting their leadership style to different cultures and supporting employee wellbeing, Unilever creates a positive working environment that contributes to long-term business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9</a:t>
            </a:fld>
            <a:endParaRPr lang="en-GB"/>
          </a:p>
        </p:txBody>
      </p:sp>
    </p:spTree>
    <p:extLst>
      <p:ext uri="{BB962C8B-B14F-4D97-AF65-F5344CB8AC3E}">
        <p14:creationId xmlns:p14="http://schemas.microsoft.com/office/powerpoint/2010/main" val="720137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International operates in one of the world's most culturally diverse industries. Leaders use emotional intelligence to support employees and deliver excellent customer service, while cultural intelligence helps them understand local customs and expectations. These capabilities improve teamwork, guest satisfaction and the company's global reputation.</a:t>
            </a:r>
          </a:p>
        </p:txBody>
      </p:sp>
      <p:sp>
        <p:nvSpPr>
          <p:cNvPr id="4" name="Slide Number Placeholder 3"/>
          <p:cNvSpPr>
            <a:spLocks noGrp="1"/>
          </p:cNvSpPr>
          <p:nvPr>
            <p:ph type="sldNum" sz="quarter" idx="5"/>
          </p:nvPr>
        </p:nvSpPr>
        <p:spPr/>
        <p:txBody>
          <a:bodyPr/>
          <a:lstStyle/>
          <a:p>
            <a:fld id="{02D8AE9E-73B1-4698-BA75-5ECF15DA8842}" type="slidenum">
              <a:rPr lang="en-GB" smtClean="0"/>
              <a:t>10</a:t>
            </a:fld>
            <a:endParaRPr lang="en-GB"/>
          </a:p>
        </p:txBody>
      </p:sp>
    </p:spTree>
    <p:extLst>
      <p:ext uri="{BB962C8B-B14F-4D97-AF65-F5344CB8AC3E}">
        <p14:creationId xmlns:p14="http://schemas.microsoft.com/office/powerpoint/2010/main" val="398906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LEGO believes that innovation begins with people. Leaders encourage open communication and create an environment where employees feel confident sharing ideas. Emotional intelligence helps build trust, while cultural intelligence supports collaboration between people from different backgrounds. Together, these leadership capabilities contribute to creativity and long-term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11</a:t>
            </a:fld>
            <a:endParaRPr lang="en-GB"/>
          </a:p>
        </p:txBody>
      </p:sp>
    </p:spTree>
    <p:extLst>
      <p:ext uri="{BB962C8B-B14F-4D97-AF65-F5344CB8AC3E}">
        <p14:creationId xmlns:p14="http://schemas.microsoft.com/office/powerpoint/2010/main" val="2077553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Similarities: Both improve leadership effectiveness and employee </a:t>
            </a:r>
            <a:r>
              <a:rPr lang="en-GB" dirty="0" err="1"/>
              <a:t>engagement.Both</a:t>
            </a:r>
            <a:r>
              <a:rPr lang="en-GB" dirty="0"/>
              <a:t> strengthen communication, teamwork and organisational </a:t>
            </a:r>
            <a:r>
              <a:rPr lang="en-GB" dirty="0" err="1"/>
              <a:t>performance.Both</a:t>
            </a:r>
            <a:r>
              <a:rPr lang="en-GB" dirty="0"/>
              <a:t> are essential skills for successful leaders in today's global business environment.</a:t>
            </a:r>
          </a:p>
          <a:p>
            <a:r>
              <a:rPr lang="en-GB" dirty="0"/>
              <a:t>Emotional Intelligence and Cultural Intelligence focus on different aspects of leadership but work best together. Emotional intelligence helps leaders understand emotions and build relationships, while cultural intelligence enables them to work successfully across different cultures. Combining both capabilities allows leaders to communicate effectively, manage diverse teams and improve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12</a:t>
            </a:fld>
            <a:endParaRPr lang="en-GB"/>
          </a:p>
        </p:txBody>
      </p:sp>
    </p:spTree>
    <p:extLst>
      <p:ext uri="{BB962C8B-B14F-4D97-AF65-F5344CB8AC3E}">
        <p14:creationId xmlns:p14="http://schemas.microsoft.com/office/powerpoint/2010/main" val="2181954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Emotional and Cultural Intelligence provide many benefits, they also have limitations. Both skills require continuous development and are difficult to measure objectively. Leaders should avoid relying only on emotional or cultural awareness because successful leadership also depends on experience, strategic thinking and professional knowledge.</a:t>
            </a:r>
          </a:p>
        </p:txBody>
      </p:sp>
      <p:sp>
        <p:nvSpPr>
          <p:cNvPr id="4" name="Slide Number Placeholder 3"/>
          <p:cNvSpPr>
            <a:spLocks noGrp="1"/>
          </p:cNvSpPr>
          <p:nvPr>
            <p:ph type="sldNum" sz="quarter" idx="5"/>
          </p:nvPr>
        </p:nvSpPr>
        <p:spPr/>
        <p:txBody>
          <a:bodyPr/>
          <a:lstStyle/>
          <a:p>
            <a:fld id="{02D8AE9E-73B1-4698-BA75-5ECF15DA8842}" type="slidenum">
              <a:rPr lang="en-GB" smtClean="0"/>
              <a:t>13</a:t>
            </a:fld>
            <a:endParaRPr lang="en-GB"/>
          </a:p>
        </p:txBody>
      </p:sp>
    </p:spTree>
    <p:extLst>
      <p:ext uri="{BB962C8B-B14F-4D97-AF65-F5344CB8AC3E}">
        <p14:creationId xmlns:p14="http://schemas.microsoft.com/office/powerpoint/2010/main" val="2206295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and Cultural Intelligence are no longer optional leadership skills—they are essential for leading successfully in today's global business environment. To conclude, Emotional Intelligence and Cultural Intelligence are essential qualities of modern leaders. They improve communication, strengthen teamwork and help organisations manage diversity more effectively. Leaders who continue developing these capabilities are better prepared to respond to change, inspire employees and achieve sustainable organisational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14</a:t>
            </a:fld>
            <a:endParaRPr lang="en-GB"/>
          </a:p>
        </p:txBody>
      </p:sp>
    </p:spTree>
    <p:extLst>
      <p:ext uri="{BB962C8B-B14F-4D97-AF65-F5344CB8AC3E}">
        <p14:creationId xmlns:p14="http://schemas.microsoft.com/office/powerpoint/2010/main" val="8994775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50035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103604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722094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8374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F0F45DC-9497-4219-AF37-2C4ABB6A2FB0}"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A5AEC3-6F7F-4CF1-8891-95B6CDAC166E}"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7686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0F45DC-9497-4219-AF37-2C4ABB6A2FB0}"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A5AEC3-6F7F-4CF1-8891-95B6CDAC166E}"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6276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0F45DC-9497-4219-AF37-2C4ABB6A2FB0}"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A5AEC3-6F7F-4CF1-8891-95B6CDAC166E}" type="slidenum">
              <a:rPr lang="en-GB" smtClean="0"/>
              <a:t>‹#›</a:t>
            </a:fld>
            <a:endParaRPr lang="en-GB"/>
          </a:p>
        </p:txBody>
      </p:sp>
    </p:spTree>
    <p:extLst>
      <p:ext uri="{BB962C8B-B14F-4D97-AF65-F5344CB8AC3E}">
        <p14:creationId xmlns:p14="http://schemas.microsoft.com/office/powerpoint/2010/main" val="368271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7287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27A5AEC3-6F7F-4CF1-8891-95B6CDAC166E}"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05560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72709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157064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F0F45DC-9497-4219-AF37-2C4ABB6A2FB0}" type="datetimeFigureOut">
              <a:rPr lang="en-GB" smtClean="0"/>
              <a:t>12/07/2026</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27A5AEC3-6F7F-4CF1-8891-95B6CDAC166E}" type="slidenum">
              <a:rPr lang="en-GB" smtClean="0"/>
              <a:t>‹#›</a:t>
            </a:fld>
            <a:endParaRPr lang="en-GB"/>
          </a:p>
        </p:txBody>
      </p:sp>
    </p:spTree>
    <p:extLst>
      <p:ext uri="{BB962C8B-B14F-4D97-AF65-F5344CB8AC3E}">
        <p14:creationId xmlns:p14="http://schemas.microsoft.com/office/powerpoint/2010/main" val="2326654346"/>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emf"/><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3740-6A38-01E3-672A-46C8278F9091}"/>
              </a:ext>
            </a:extLst>
          </p:cNvPr>
          <p:cNvSpPr>
            <a:spLocks noGrp="1"/>
          </p:cNvSpPr>
          <p:nvPr>
            <p:ph type="ctrTitle"/>
          </p:nvPr>
        </p:nvSpPr>
        <p:spPr>
          <a:xfrm>
            <a:off x="965198" y="870857"/>
            <a:ext cx="6212764" cy="1302409"/>
          </a:xfrm>
          <a:noFill/>
          <a:ln>
            <a:solidFill>
              <a:schemeClr val="tx1"/>
            </a:solidFill>
          </a:ln>
        </p:spPr>
        <p:txBody>
          <a:bodyPr wrap="square">
            <a:normAutofit/>
          </a:bodyPr>
          <a:lstStyle/>
          <a:p>
            <a:r>
              <a:rPr lang="en-GB" sz="2800" dirty="0">
                <a:solidFill>
                  <a:schemeClr val="tx1"/>
                </a:solidFill>
                <a:latin typeface="Calibri" panose="020F0502020204030204" pitchFamily="34" charset="0"/>
                <a:ea typeface="Calibri" panose="020F0502020204030204" pitchFamily="34" charset="0"/>
                <a:cs typeface="Calibri" panose="020F0502020204030204" pitchFamily="34" charset="0"/>
              </a:rPr>
              <a:t>The Role of Emotional and Cultural Intelligence in Modern Leadership</a:t>
            </a:r>
          </a:p>
        </p:txBody>
      </p:sp>
      <p:sp>
        <p:nvSpPr>
          <p:cNvPr id="3" name="Subtitle 2">
            <a:extLst>
              <a:ext uri="{FF2B5EF4-FFF2-40B4-BE49-F238E27FC236}">
                <a16:creationId xmlns:a16="http://schemas.microsoft.com/office/drawing/2014/main" id="{9045E330-B61D-4FAC-DEF9-96EF8338BF58}"/>
              </a:ext>
            </a:extLst>
          </p:cNvPr>
          <p:cNvSpPr>
            <a:spLocks noGrp="1"/>
          </p:cNvSpPr>
          <p:nvPr>
            <p:ph type="subTitle" idx="1"/>
          </p:nvPr>
        </p:nvSpPr>
        <p:spPr>
          <a:xfrm>
            <a:off x="5575376" y="2993570"/>
            <a:ext cx="6212764" cy="2732316"/>
          </a:xfrm>
        </p:spPr>
        <p:txBody>
          <a:bodyPr anchor="ctr">
            <a:normAutofit/>
          </a:bodyPr>
          <a:lstStyle/>
          <a:p>
            <a:pPr>
              <a:lnSpc>
                <a:spcPct val="90000"/>
              </a:lnSpc>
            </a:pPr>
            <a:r>
              <a:rPr lang="en-GB" sz="2400" dirty="0">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Module: LCBB6003 – Leadership and Management Theory and Practice</a:t>
            </a:r>
          </a:p>
          <a:p>
            <a:pPr>
              <a:lnSpc>
                <a:spcPct val="90000"/>
              </a:lnSpc>
            </a:pPr>
            <a:r>
              <a:rPr lang="en-GB" sz="2400" dirty="0">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Student Name: Tabaras Catalin</a:t>
            </a:r>
          </a:p>
          <a:p>
            <a:pPr>
              <a:lnSpc>
                <a:spcPct val="90000"/>
              </a:lnSpc>
            </a:pPr>
            <a:r>
              <a:rPr lang="en-GB" sz="2400" dirty="0">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Student ID: 2247295</a:t>
            </a:r>
          </a:p>
          <a:p>
            <a:pPr>
              <a:lnSpc>
                <a:spcPct val="90000"/>
              </a:lnSpc>
            </a:pPr>
            <a:r>
              <a:rPr lang="en-GB" sz="2400" dirty="0">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Lecturer: Dr </a:t>
            </a:r>
            <a:r>
              <a:rPr lang="en-GB" sz="2400" dirty="0" err="1">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Faizu</a:t>
            </a:r>
            <a:r>
              <a:rPr lang="en-GB" sz="2400" dirty="0">
                <a:solidFill>
                  <a:schemeClr val="tx2">
                    <a:lumMod val="90000"/>
                  </a:schemeClr>
                </a:solidFill>
                <a:latin typeface="Calibri" panose="020F0502020204030204" pitchFamily="34" charset="0"/>
                <a:ea typeface="Calibri" panose="020F0502020204030204" pitchFamily="34" charset="0"/>
                <a:cs typeface="Calibri" panose="020F0502020204030204" pitchFamily="34" charset="0"/>
              </a:rPr>
              <a:t> Edu</a:t>
            </a:r>
          </a:p>
        </p:txBody>
      </p:sp>
    </p:spTree>
    <p:extLst>
      <p:ext uri="{BB962C8B-B14F-4D97-AF65-F5344CB8AC3E}">
        <p14:creationId xmlns:p14="http://schemas.microsoft.com/office/powerpoint/2010/main" val="1412713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7878-29A4-EA07-9CF8-04202DD981C5}"/>
              </a:ext>
            </a:extLst>
          </p:cNvPr>
          <p:cNvSpPr>
            <a:spLocks noGrp="1"/>
          </p:cNvSpPr>
          <p:nvPr>
            <p:ph type="title"/>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Understanding Emotional and Cultural Intelligence</a:t>
            </a:r>
          </a:p>
        </p:txBody>
      </p:sp>
      <p:sp>
        <p:nvSpPr>
          <p:cNvPr id="3" name="Content Placeholder 2">
            <a:extLst>
              <a:ext uri="{FF2B5EF4-FFF2-40B4-BE49-F238E27FC236}">
                <a16:creationId xmlns:a16="http://schemas.microsoft.com/office/drawing/2014/main" id="{F4BE9C2C-6F6A-B96F-4D1E-52B347A305AB}"/>
              </a:ext>
            </a:extLst>
          </p:cNvPr>
          <p:cNvSpPr>
            <a:spLocks noGrp="1"/>
          </p:cNvSpPr>
          <p:nvPr>
            <p:ph sz="half" idx="1"/>
          </p:nvPr>
        </p:nvSpPr>
        <p:spPr/>
        <p:txBody>
          <a:bodyPr>
            <a:normAutofit fontScale="925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Emotional Intelligence (EI)</a:t>
            </a:r>
          </a:p>
          <a:p>
            <a:r>
              <a:rPr lang="en-GB" dirty="0">
                <a:latin typeface="Calibri" panose="020F0502020204030204" pitchFamily="34" charset="0"/>
                <a:ea typeface="Calibri" panose="020F0502020204030204" pitchFamily="34" charset="0"/>
                <a:cs typeface="Calibri" panose="020F0502020204030204" pitchFamily="34" charset="0"/>
              </a:rPr>
              <a:t>The ability to recognise, understand and manage emotions in yourself and others (Mayer, Salovey and Caruso, 2004).</a:t>
            </a:r>
          </a:p>
          <a:p>
            <a:r>
              <a:rPr lang="en-GB" dirty="0">
                <a:latin typeface="Calibri" panose="020F0502020204030204" pitchFamily="34" charset="0"/>
                <a:ea typeface="Calibri" panose="020F0502020204030204" pitchFamily="34" charset="0"/>
                <a:cs typeface="Calibri" panose="020F0502020204030204" pitchFamily="34" charset="0"/>
              </a:rPr>
              <a:t>Supports empathy, emotional control and effective communication.</a:t>
            </a:r>
          </a:p>
          <a:p>
            <a:r>
              <a:rPr lang="en-GB" dirty="0">
                <a:latin typeface="Calibri" panose="020F0502020204030204" pitchFamily="34" charset="0"/>
                <a:ea typeface="Calibri" panose="020F0502020204030204" pitchFamily="34" charset="0"/>
                <a:cs typeface="Calibri" panose="020F0502020204030204" pitchFamily="34" charset="0"/>
              </a:rPr>
              <a:t>Helps leaders build trust and develop positive workplace relationships.</a:t>
            </a:r>
          </a:p>
        </p:txBody>
      </p:sp>
      <p:sp>
        <p:nvSpPr>
          <p:cNvPr id="4" name="Content Placeholder 3">
            <a:extLst>
              <a:ext uri="{FF2B5EF4-FFF2-40B4-BE49-F238E27FC236}">
                <a16:creationId xmlns:a16="http://schemas.microsoft.com/office/drawing/2014/main" id="{2B29F39C-59AE-59FB-C77D-3FEB0AE5032F}"/>
              </a:ext>
            </a:extLst>
          </p:cNvPr>
          <p:cNvSpPr>
            <a:spLocks noGrp="1"/>
          </p:cNvSpPr>
          <p:nvPr>
            <p:ph sz="half" idx="2"/>
          </p:nvPr>
        </p:nvSpPr>
        <p:spPr/>
        <p:txBody>
          <a:bodyPr>
            <a:normAutofit fontScale="925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Cultural Intelligence (CQ)</a:t>
            </a:r>
          </a:p>
          <a:p>
            <a:r>
              <a:rPr lang="en-GB" dirty="0">
                <a:latin typeface="Calibri" panose="020F0502020204030204" pitchFamily="34" charset="0"/>
                <a:ea typeface="Calibri" panose="020F0502020204030204" pitchFamily="34" charset="0"/>
                <a:cs typeface="Calibri" panose="020F0502020204030204" pitchFamily="34" charset="0"/>
              </a:rPr>
              <a:t>The ability to understand, respect and adapt to different cultural values and behaviours (Earley and Ang, 2003).</a:t>
            </a:r>
          </a:p>
          <a:p>
            <a:r>
              <a:rPr lang="en-GB" dirty="0">
                <a:latin typeface="Calibri" panose="020F0502020204030204" pitchFamily="34" charset="0"/>
                <a:ea typeface="Calibri" panose="020F0502020204030204" pitchFamily="34" charset="0"/>
                <a:cs typeface="Calibri" panose="020F0502020204030204" pitchFamily="34" charset="0"/>
              </a:rPr>
              <a:t>Enables leaders to work successfully with multicultural teams.</a:t>
            </a:r>
          </a:p>
          <a:p>
            <a:r>
              <a:rPr lang="en-GB" dirty="0">
                <a:latin typeface="Calibri" panose="020F0502020204030204" pitchFamily="34" charset="0"/>
                <a:ea typeface="Calibri" panose="020F0502020204030204" pitchFamily="34" charset="0"/>
                <a:cs typeface="Calibri" panose="020F0502020204030204" pitchFamily="34" charset="0"/>
              </a:rPr>
              <a:t>Reduces misunderstandings and strengthens collaboration across cultures.</a:t>
            </a:r>
          </a:p>
        </p:txBody>
      </p:sp>
    </p:spTree>
    <p:extLst>
      <p:ext uri="{BB962C8B-B14F-4D97-AF65-F5344CB8AC3E}">
        <p14:creationId xmlns:p14="http://schemas.microsoft.com/office/powerpoint/2010/main" val="539529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3343-52F7-AF22-DB38-517EC0B7447C}"/>
              </a:ext>
            </a:extLst>
          </p:cNvPr>
          <p:cNvSpPr>
            <a:spLocks noGrp="1"/>
          </p:cNvSpPr>
          <p:nvPr>
            <p:ph type="title"/>
          </p:nvPr>
        </p:nvSpPr>
        <p:spPr>
          <a:xfrm>
            <a:off x="5356099" y="442602"/>
            <a:ext cx="5928358" cy="1645920"/>
          </a:xfrm>
        </p:spPr>
        <p:txBody>
          <a:bodyPr vert="horz" lIns="274320" tIns="182880" rIns="274320" bIns="182880" rtlCol="0" anchor="ctr" anchorCtr="1">
            <a:normAutofit/>
          </a:bodyPr>
          <a:lstStyle/>
          <a:p>
            <a:r>
              <a:rPr lang="en-US" sz="2800" dirty="0">
                <a:latin typeface="Calibri" panose="020F0502020204030204" pitchFamily="34" charset="0"/>
                <a:ea typeface="Calibri" panose="020F0502020204030204" pitchFamily="34" charset="0"/>
                <a:cs typeface="Calibri" panose="020F0502020204030204" pitchFamily="34" charset="0"/>
              </a:rPr>
              <a:t>Key Components of Emotional    Intelligence</a:t>
            </a:r>
          </a:p>
        </p:txBody>
      </p:sp>
      <p:sp>
        <p:nvSpPr>
          <p:cNvPr id="3" name="Text Placeholder 2">
            <a:extLst>
              <a:ext uri="{FF2B5EF4-FFF2-40B4-BE49-F238E27FC236}">
                <a16:creationId xmlns:a16="http://schemas.microsoft.com/office/drawing/2014/main" id="{C5C8DDB6-6BE1-E50D-5ACA-CB2FA7C99D87}"/>
              </a:ext>
            </a:extLst>
          </p:cNvPr>
          <p:cNvSpPr>
            <a:spLocks noGrp="1"/>
          </p:cNvSpPr>
          <p:nvPr>
            <p:ph type="body" idx="1"/>
          </p:nvPr>
        </p:nvSpPr>
        <p:spPr>
          <a:xfrm>
            <a:off x="5241798" y="2331720"/>
            <a:ext cx="6428231" cy="4183380"/>
          </a:xfrm>
        </p:spPr>
        <p:txBody>
          <a:bodyPr vert="horz" lIns="91440" tIns="45720" rIns="91440" bIns="45720" rtlCol="0">
            <a:normAutofit/>
          </a:bodyPr>
          <a:lstStyle/>
          <a:p>
            <a:pPr marL="285750" indent="-28575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Self-awareness – </a:t>
            </a:r>
            <a:r>
              <a:rPr lang="en-US" dirty="0" err="1">
                <a:latin typeface="Calibri" panose="020F0502020204030204" pitchFamily="34" charset="0"/>
                <a:ea typeface="Calibri" panose="020F0502020204030204" pitchFamily="34" charset="0"/>
                <a:cs typeface="Calibri" panose="020F0502020204030204" pitchFamily="34" charset="0"/>
              </a:rPr>
              <a:t>recognising</a:t>
            </a:r>
            <a:r>
              <a:rPr lang="en-US" dirty="0">
                <a:latin typeface="Calibri" panose="020F0502020204030204" pitchFamily="34" charset="0"/>
                <a:ea typeface="Calibri" panose="020F0502020204030204" pitchFamily="34" charset="0"/>
                <a:cs typeface="Calibri" panose="020F0502020204030204" pitchFamily="34" charset="0"/>
              </a:rPr>
              <a:t> personal emotions and understanding how they influence </a:t>
            </a:r>
            <a:r>
              <a:rPr lang="en-US" dirty="0" err="1">
                <a:latin typeface="Calibri" panose="020F0502020204030204" pitchFamily="34" charset="0"/>
                <a:ea typeface="Calibri" panose="020F0502020204030204" pitchFamily="34" charset="0"/>
                <a:cs typeface="Calibri" panose="020F0502020204030204" pitchFamily="34" charset="0"/>
              </a:rPr>
              <a:t>behaviour</a:t>
            </a:r>
            <a:r>
              <a:rPr lang="en-US" dirty="0">
                <a:latin typeface="Calibri" panose="020F0502020204030204" pitchFamily="34" charset="0"/>
                <a:ea typeface="Calibri" panose="020F0502020204030204" pitchFamily="34" charset="0"/>
                <a:cs typeface="Calibri" panose="020F0502020204030204" pitchFamily="34" charset="0"/>
              </a:rPr>
              <a:t>.</a:t>
            </a:r>
          </a:p>
          <a:p>
            <a:pPr marL="285750" indent="-28575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Self-regulation – controlling emotional reactions during stressful or challenging situations.</a:t>
            </a:r>
          </a:p>
          <a:p>
            <a:pPr marL="285750" indent="-28575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Motivation – remaining focused on personal and </a:t>
            </a:r>
            <a:r>
              <a:rPr lang="en-US" dirty="0" err="1">
                <a:latin typeface="Calibri" panose="020F0502020204030204" pitchFamily="34" charset="0"/>
                <a:ea typeface="Calibri" panose="020F0502020204030204" pitchFamily="34" charset="0"/>
                <a:cs typeface="Calibri" panose="020F0502020204030204" pitchFamily="34" charset="0"/>
              </a:rPr>
              <a:t>organisational</a:t>
            </a:r>
            <a:r>
              <a:rPr lang="en-US" dirty="0">
                <a:latin typeface="Calibri" panose="020F0502020204030204" pitchFamily="34" charset="0"/>
                <a:ea typeface="Calibri" panose="020F0502020204030204" pitchFamily="34" charset="0"/>
                <a:cs typeface="Calibri" panose="020F0502020204030204" pitchFamily="34" charset="0"/>
              </a:rPr>
              <a:t> goals despite obstacles.</a:t>
            </a:r>
          </a:p>
          <a:p>
            <a:pPr marL="285750" indent="-28575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Empathy – understanding the emotions, needs and perspectives of other people.</a:t>
            </a:r>
          </a:p>
          <a:p>
            <a:pPr marL="285750" indent="-285750">
              <a:lnSpc>
                <a:spcPct val="90000"/>
              </a:lnSpc>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Relationship management – building trust, resolving conflicts and encouraging teamwork</a:t>
            </a:r>
            <a:r>
              <a:rPr lang="en-US" sz="800" dirty="0">
                <a:solidFill>
                  <a:schemeClr val="tx1">
                    <a:lumMod val="75000"/>
                    <a:lumOff val="25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5" name="Picture 4" descr="A close up image of chess pawns">
            <a:extLst>
              <a:ext uri="{FF2B5EF4-FFF2-40B4-BE49-F238E27FC236}">
                <a16:creationId xmlns:a16="http://schemas.microsoft.com/office/drawing/2014/main" id="{5944BE21-261D-04BB-4CB0-214C38DF28AB}"/>
              </a:ext>
            </a:extLst>
          </p:cNvPr>
          <p:cNvPicPr>
            <a:picLocks noChangeAspect="1"/>
          </p:cNvPicPr>
          <p:nvPr/>
        </p:nvPicPr>
        <p:blipFill>
          <a:blip r:embed="rId3"/>
          <a:srcRect l="37423" r="17954"/>
          <a:stretch>
            <a:fillRect/>
          </a:stretch>
        </p:blipFill>
        <p:spPr>
          <a:xfrm>
            <a:off x="20" y="10"/>
            <a:ext cx="4654277" cy="6857990"/>
          </a:xfrm>
          <a:prstGeom prst="rect">
            <a:avLst/>
          </a:prstGeom>
        </p:spPr>
      </p:pic>
    </p:spTree>
    <p:extLst>
      <p:ext uri="{BB962C8B-B14F-4D97-AF65-F5344CB8AC3E}">
        <p14:creationId xmlns:p14="http://schemas.microsoft.com/office/powerpoint/2010/main" val="20692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28" name="Rectangle 27">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32" name="Rectangle 31">
            <a:extLst>
              <a:ext uri="{FF2B5EF4-FFF2-40B4-BE49-F238E27FC236}">
                <a16:creationId xmlns:a16="http://schemas.microsoft.com/office/drawing/2014/main" id="{F545E06B-29C0-4F08-9F61-140CD1A7A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6E54A31-B091-4774-BDD5-9F726783E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5114520-C5A2-832B-6AA5-CF0B9D11FB17}"/>
              </a:ext>
            </a:extLst>
          </p:cNvPr>
          <p:cNvSpPr>
            <a:spLocks noGrp="1"/>
          </p:cNvSpPr>
          <p:nvPr>
            <p:ph type="title"/>
          </p:nvPr>
        </p:nvSpPr>
        <p:spPr>
          <a:xfrm>
            <a:off x="1016681" y="2469289"/>
            <a:ext cx="3272093" cy="2674198"/>
          </a:xfrm>
          <a:prstGeom prst="ellipse">
            <a:avLst/>
          </a:prstGeom>
        </p:spPr>
        <p:txBody>
          <a:bodyPr vert="horz" lIns="91440" tIns="45720" rIns="91440" bIns="45720" rtlCol="0" anchor="t">
            <a:normAutofit/>
          </a:bodyPr>
          <a:lstStyle/>
          <a:p>
            <a:r>
              <a:rPr lang="en-US" sz="2000" spc="200" baseline="0" dirty="0">
                <a:latin typeface="Calibri" panose="020F0502020204030204" pitchFamily="34" charset="0"/>
                <a:ea typeface="Calibri" panose="020F0502020204030204" pitchFamily="34" charset="0"/>
                <a:cs typeface="Calibri" panose="020F0502020204030204" pitchFamily="34" charset="0"/>
              </a:rPr>
              <a:t>Emotional Intelligence Theory: Mayer–Salovey Ability Model</a:t>
            </a:r>
          </a:p>
        </p:txBody>
      </p:sp>
      <p:cxnSp>
        <p:nvCxnSpPr>
          <p:cNvPr id="34" name="Straight Connector 33">
            <a:extLst>
              <a:ext uri="{FF2B5EF4-FFF2-40B4-BE49-F238E27FC236}">
                <a16:creationId xmlns:a16="http://schemas.microsoft.com/office/drawing/2014/main" id="{424E0E46-9D8A-46BA-8EF9-FC43A7EE7A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 name="Title 1">
            <a:extLst>
              <a:ext uri="{FF2B5EF4-FFF2-40B4-BE49-F238E27FC236}">
                <a16:creationId xmlns:a16="http://schemas.microsoft.com/office/drawing/2014/main" id="{565909D0-D2D2-46A8-8332-49E6173A4B3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27" name="Straight Connector 26">
            <a:extLst>
              <a:ext uri="{FF2B5EF4-FFF2-40B4-BE49-F238E27FC236}">
                <a16:creationId xmlns:a16="http://schemas.microsoft.com/office/drawing/2014/main" id="{F3D2EAFB-E46A-4A8C-9E83-AF5286317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AFEA4BCF-1CF9-4959-A2D8-A97926D25B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graphicFrame>
        <p:nvGraphicFramePr>
          <p:cNvPr id="6" name="Text Placeholder 3">
            <a:extLst>
              <a:ext uri="{FF2B5EF4-FFF2-40B4-BE49-F238E27FC236}">
                <a16:creationId xmlns:a16="http://schemas.microsoft.com/office/drawing/2014/main" id="{36454E5D-29BC-ABB0-4E7C-98DB74B921C0}"/>
              </a:ext>
            </a:extLst>
          </p:cNvPr>
          <p:cNvGraphicFramePr/>
          <p:nvPr>
            <p:extLst>
              <p:ext uri="{D42A27DB-BD31-4B8C-83A1-F6EECF244321}">
                <p14:modId xmlns:p14="http://schemas.microsoft.com/office/powerpoint/2010/main" val="2837472781"/>
              </p:ext>
            </p:extLst>
          </p:nvPr>
        </p:nvGraphicFramePr>
        <p:xfrm>
          <a:off x="5141913" y="803274"/>
          <a:ext cx="5913437" cy="50717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56859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0E9DCA59-E25F-A419-A55B-D9B4179C0295}"/>
              </a:ext>
            </a:extLst>
          </p:cNvPr>
          <p:cNvPicPr>
            <a:picLocks noChangeAspect="1"/>
          </p:cNvPicPr>
          <p:nvPr/>
        </p:nvPicPr>
        <p:blipFill>
          <a:blip r:embed="rId3"/>
          <a:srcRect l="26635" r="-1" b="-1"/>
          <a:stretch>
            <a:fillRect/>
          </a:stretch>
        </p:blipFill>
        <p:spPr>
          <a:xfrm>
            <a:off x="20" y="10"/>
            <a:ext cx="7537684" cy="6857990"/>
          </a:xfrm>
          <a:prstGeom prst="rect">
            <a:avLst/>
          </a:prstGeom>
        </p:spPr>
      </p:pic>
      <p:sp>
        <p:nvSpPr>
          <p:cNvPr id="2" name="Title 1">
            <a:extLst>
              <a:ext uri="{FF2B5EF4-FFF2-40B4-BE49-F238E27FC236}">
                <a16:creationId xmlns:a16="http://schemas.microsoft.com/office/drawing/2014/main" id="{3712592E-9650-3B14-0DEA-40D77D58DBD1}"/>
              </a:ext>
            </a:extLst>
          </p:cNvPr>
          <p:cNvSpPr>
            <a:spLocks noGrp="1"/>
          </p:cNvSpPr>
          <p:nvPr>
            <p:ph type="ctrTitle"/>
          </p:nvPr>
        </p:nvSpPr>
        <p:spPr>
          <a:xfrm>
            <a:off x="804672" y="284436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sz="2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Benefits of Emotional Intelligence in Leadership</a:t>
            </a:r>
          </a:p>
        </p:txBody>
      </p:sp>
      <p:sp>
        <p:nvSpPr>
          <p:cNvPr id="3" name="Subtitle 2">
            <a:extLst>
              <a:ext uri="{FF2B5EF4-FFF2-40B4-BE49-F238E27FC236}">
                <a16:creationId xmlns:a16="http://schemas.microsoft.com/office/drawing/2014/main" id="{3EDA3832-B30B-16EF-2D4F-5BBBB138980B}"/>
              </a:ext>
            </a:extLst>
          </p:cNvPr>
          <p:cNvSpPr>
            <a:spLocks noGrp="1"/>
          </p:cNvSpPr>
          <p:nvPr>
            <p:ph type="subTitle" idx="1"/>
          </p:nvPr>
        </p:nvSpPr>
        <p:spPr>
          <a:xfrm>
            <a:off x="8242273" y="973600"/>
            <a:ext cx="3374136" cy="4924280"/>
          </a:xfrm>
        </p:spPr>
        <p:txBody>
          <a:bodyPr vert="horz" lIns="91440" tIns="45720" rIns="91440" bIns="45720" rtlCol="0" anchor="ctr">
            <a:noAutofit/>
          </a:bodyPr>
          <a:lstStyle/>
          <a:p>
            <a:pPr indent="-228600" algn="l">
              <a:lnSpc>
                <a:spcPct val="90000"/>
              </a:lnSpc>
              <a:buFont typeface="Arial" panose="020B0604020202020204" pitchFamily="34" charset="0"/>
              <a:buChar char="•"/>
            </a:pPr>
            <a:r>
              <a:rPr lang="en-US" sz="1600" b="1" dirty="0">
                <a:latin typeface="Calibri" panose="020F0502020204030204" pitchFamily="34" charset="0"/>
                <a:ea typeface="Calibri" panose="020F0502020204030204" pitchFamily="34" charset="0"/>
                <a:cs typeface="Calibri" panose="020F0502020204030204" pitchFamily="34" charset="0"/>
              </a:rPr>
              <a:t>How Emotional Intelligence    Supports Leaders</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Improves communication by encouraging active listening and respectful interactions.</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Builds trust through empathy, honesty and emotional awareness.</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Helps leaders manage workplace conflict calmly and professionally.</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Increases employee motivation by </a:t>
            </a:r>
            <a:r>
              <a:rPr lang="en-US" sz="1600" dirty="0" err="1">
                <a:latin typeface="Calibri" panose="020F0502020204030204" pitchFamily="34" charset="0"/>
                <a:ea typeface="Calibri" panose="020F0502020204030204" pitchFamily="34" charset="0"/>
                <a:cs typeface="Calibri" panose="020F0502020204030204" pitchFamily="34" charset="0"/>
              </a:rPr>
              <a:t>recognising</a:t>
            </a:r>
            <a:r>
              <a:rPr lang="en-US" sz="1600" dirty="0">
                <a:latin typeface="Calibri" panose="020F0502020204030204" pitchFamily="34" charset="0"/>
                <a:ea typeface="Calibri" panose="020F0502020204030204" pitchFamily="34" charset="0"/>
                <a:cs typeface="Calibri" panose="020F0502020204030204" pitchFamily="34" charset="0"/>
              </a:rPr>
              <a:t> individual strengths and achievements.</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Supports better decision-making by balancing logic with emotional understanding.</a:t>
            </a:r>
          </a:p>
          <a:p>
            <a:pPr marL="342900" indent="-228600" algn="l">
              <a:lnSpc>
                <a:spcPct val="90000"/>
              </a:lnSpc>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Creates a positive working environment that improves teamwork and </a:t>
            </a:r>
            <a:r>
              <a:rPr lang="en-US" sz="1600" dirty="0" err="1">
                <a:latin typeface="Calibri" panose="020F0502020204030204" pitchFamily="34" charset="0"/>
                <a:ea typeface="Calibri" panose="020F0502020204030204" pitchFamily="34" charset="0"/>
                <a:cs typeface="Calibri" panose="020F0502020204030204" pitchFamily="34" charset="0"/>
              </a:rPr>
              <a:t>organisational</a:t>
            </a:r>
            <a:r>
              <a:rPr lang="en-US" sz="1600" dirty="0">
                <a:latin typeface="Calibri" panose="020F0502020204030204" pitchFamily="34" charset="0"/>
                <a:ea typeface="Calibri" panose="020F0502020204030204" pitchFamily="34" charset="0"/>
                <a:cs typeface="Calibri" panose="020F0502020204030204" pitchFamily="34" charset="0"/>
              </a:rPr>
              <a:t> performance.</a:t>
            </a:r>
          </a:p>
        </p:txBody>
      </p:sp>
    </p:spTree>
    <p:extLst>
      <p:ext uri="{BB962C8B-B14F-4D97-AF65-F5344CB8AC3E}">
        <p14:creationId xmlns:p14="http://schemas.microsoft.com/office/powerpoint/2010/main" val="1161083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5CA3-D7FD-6E63-600A-3B34D7137E93}"/>
              </a:ext>
            </a:extLst>
          </p:cNvPr>
          <p:cNvSpPr>
            <a:spLocks noGrp="1"/>
          </p:cNvSpPr>
          <p:nvPr>
            <p:ph type="title"/>
          </p:nvPr>
        </p:nvSpPr>
        <p:spPr>
          <a:xfrm>
            <a:off x="839788" y="479502"/>
            <a:ext cx="3932237" cy="986989"/>
          </a:xfrm>
        </p:spPr>
        <p:txBody>
          <a:bodyPr>
            <a:normAutofit fontScale="90000"/>
          </a:bodyPr>
          <a:lstStyle/>
          <a:p>
            <a:br>
              <a:rPr lang="en-GB" sz="2600" b="1" dirty="0">
                <a:latin typeface="Calibri" panose="020F0502020204030204" pitchFamily="34" charset="0"/>
                <a:ea typeface="Calibri" panose="020F0502020204030204" pitchFamily="34" charset="0"/>
                <a:cs typeface="Calibri" panose="020F0502020204030204" pitchFamily="34" charset="0"/>
              </a:rPr>
            </a:br>
            <a:br>
              <a:rPr lang="en-GB" sz="2600" b="1" dirty="0">
                <a:latin typeface="Calibri" panose="020F0502020204030204" pitchFamily="34" charset="0"/>
                <a:ea typeface="Calibri" panose="020F0502020204030204" pitchFamily="34" charset="0"/>
                <a:cs typeface="Calibri" panose="020F0502020204030204" pitchFamily="34" charset="0"/>
              </a:rPr>
            </a:br>
            <a:br>
              <a:rPr lang="en-GB" sz="2600" b="1" dirty="0">
                <a:latin typeface="Calibri" panose="020F0502020204030204" pitchFamily="34" charset="0"/>
                <a:ea typeface="Calibri" panose="020F0502020204030204" pitchFamily="34" charset="0"/>
                <a:cs typeface="Calibri" panose="020F0502020204030204" pitchFamily="34" charset="0"/>
              </a:rPr>
            </a:br>
            <a:br>
              <a:rPr lang="en-GB" sz="2600" b="1" dirty="0">
                <a:latin typeface="Calibri" panose="020F0502020204030204" pitchFamily="34" charset="0"/>
                <a:ea typeface="Calibri" panose="020F0502020204030204" pitchFamily="34" charset="0"/>
                <a:cs typeface="Calibri" panose="020F0502020204030204" pitchFamily="34" charset="0"/>
              </a:rPr>
            </a:br>
            <a:br>
              <a:rPr lang="en-GB" sz="2600" b="1" dirty="0">
                <a:latin typeface="Calibri" panose="020F0502020204030204" pitchFamily="34" charset="0"/>
                <a:ea typeface="Calibri" panose="020F0502020204030204" pitchFamily="34" charset="0"/>
                <a:cs typeface="Calibri" panose="020F0502020204030204" pitchFamily="34" charset="0"/>
              </a:rPr>
            </a:br>
            <a:r>
              <a:rPr lang="en-GB" sz="2600" b="1" dirty="0">
                <a:latin typeface="Calibri" panose="020F0502020204030204" pitchFamily="34" charset="0"/>
                <a:ea typeface="Calibri" panose="020F0502020204030204" pitchFamily="34" charset="0"/>
                <a:cs typeface="Calibri" panose="020F0502020204030204" pitchFamily="34" charset="0"/>
              </a:rPr>
              <a:t>Understanding Cultural Intelligence</a:t>
            </a:r>
          </a:p>
        </p:txBody>
      </p:sp>
      <p:graphicFrame>
        <p:nvGraphicFramePr>
          <p:cNvPr id="6" name="Content Placeholder 2">
            <a:extLst>
              <a:ext uri="{FF2B5EF4-FFF2-40B4-BE49-F238E27FC236}">
                <a16:creationId xmlns:a16="http://schemas.microsoft.com/office/drawing/2014/main" id="{AF41BF04-259B-B098-58CB-EF6B46686377}"/>
              </a:ext>
            </a:extLst>
          </p:cNvPr>
          <p:cNvGraphicFramePr>
            <a:graphicFrameLocks noGrp="1"/>
          </p:cNvGraphicFramePr>
          <p:nvPr>
            <p:ph idx="1"/>
            <p:extLst>
              <p:ext uri="{D42A27DB-BD31-4B8C-83A1-F6EECF244321}">
                <p14:modId xmlns:p14="http://schemas.microsoft.com/office/powerpoint/2010/main" val="2340100970"/>
              </p:ext>
            </p:extLst>
          </p:nvPr>
        </p:nvGraphicFramePr>
        <p:xfrm>
          <a:off x="5183188" y="258792"/>
          <a:ext cx="6172200" cy="6599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938E6039-C521-9E98-B806-FC2671790305}"/>
              </a:ext>
            </a:extLst>
          </p:cNvPr>
          <p:cNvSpPr>
            <a:spLocks noGrp="1"/>
          </p:cNvSpPr>
          <p:nvPr>
            <p:ph type="body" sz="half" idx="2"/>
          </p:nvPr>
        </p:nvSpPr>
        <p:spPr>
          <a:xfrm>
            <a:off x="1168399" y="3218998"/>
            <a:ext cx="3275013" cy="2178918"/>
          </a:xfrm>
        </p:spPr>
        <p:txBody>
          <a:bodyPr>
            <a:normAutofit fontScale="62500" lnSpcReduction="20000"/>
          </a:bodyPr>
          <a:lstStyle/>
          <a:p>
            <a:r>
              <a:rPr lang="en-GB" sz="2800" b="1" dirty="0">
                <a:latin typeface="Calibri" panose="020F0502020204030204" pitchFamily="34" charset="0"/>
                <a:ea typeface="Calibri" panose="020F0502020204030204" pitchFamily="34" charset="0"/>
                <a:cs typeface="Calibri" panose="020F0502020204030204" pitchFamily="34" charset="0"/>
              </a:rPr>
              <a:t>Hofstede's Cultural Dimensions Theory</a:t>
            </a:r>
          </a:p>
          <a:p>
            <a:r>
              <a:rPr lang="en-GB" sz="2800" dirty="0">
                <a:latin typeface="Calibri" panose="020F0502020204030204" pitchFamily="34" charset="0"/>
                <a:ea typeface="Calibri" panose="020F0502020204030204" pitchFamily="34" charset="0"/>
                <a:cs typeface="Calibri" panose="020F0502020204030204" pitchFamily="34" charset="0"/>
              </a:rPr>
              <a:t>Hofstede (2001) explains that cultural differences influence how people communicate, make decisions and respond to leadership.</a:t>
            </a:r>
          </a:p>
        </p:txBody>
      </p:sp>
    </p:spTree>
    <p:extLst>
      <p:ext uri="{BB962C8B-B14F-4D97-AF65-F5344CB8AC3E}">
        <p14:creationId xmlns:p14="http://schemas.microsoft.com/office/powerpoint/2010/main" val="69027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458B6-55AB-C5FF-7B76-07D430BF5274}"/>
              </a:ext>
            </a:extLst>
          </p:cNvPr>
          <p:cNvSpPr>
            <a:spLocks noGrp="1"/>
          </p:cNvSpPr>
          <p:nvPr>
            <p:ph type="ctrTitle"/>
          </p:nvPr>
        </p:nvSpPr>
        <p:spPr>
          <a:xfrm>
            <a:off x="1949518" y="1059838"/>
            <a:ext cx="3632052" cy="4738324"/>
          </a:xfrm>
          <a:noFill/>
          <a:ln>
            <a:noFill/>
          </a:ln>
        </p:spPr>
        <p:txBody>
          <a:bodyPr vert="horz" lIns="182880" tIns="182880" rIns="182880" bIns="182880" rtlCol="0" anchor="ctr">
            <a:normAutofit/>
          </a:bodyPr>
          <a:lstStyle/>
          <a:p>
            <a:r>
              <a:rPr lang="en-US" sz="2800" b="1" kern="1200" cap="all" spc="200" baseline="0" dirty="0">
                <a:latin typeface="Calibri" panose="020F0502020204030204" pitchFamily="34" charset="0"/>
                <a:ea typeface="Calibri" panose="020F0502020204030204" pitchFamily="34" charset="0"/>
                <a:cs typeface="Calibri" panose="020F0502020204030204" pitchFamily="34" charset="0"/>
              </a:rPr>
              <a:t>Importance of Cultural Intelligence in Leadership</a:t>
            </a:r>
          </a:p>
        </p:txBody>
      </p:sp>
      <p:sp>
        <p:nvSpPr>
          <p:cNvPr id="3" name="Subtitle 2">
            <a:extLst>
              <a:ext uri="{FF2B5EF4-FFF2-40B4-BE49-F238E27FC236}">
                <a16:creationId xmlns:a16="http://schemas.microsoft.com/office/drawing/2014/main" id="{C87EC773-0BDA-6AB0-4627-0541AF6BCC8C}"/>
              </a:ext>
            </a:extLst>
          </p:cNvPr>
          <p:cNvSpPr>
            <a:spLocks noGrp="1"/>
          </p:cNvSpPr>
          <p:nvPr>
            <p:ph type="subTitle" idx="1"/>
          </p:nvPr>
        </p:nvSpPr>
        <p:spPr>
          <a:xfrm>
            <a:off x="6712563" y="1059838"/>
            <a:ext cx="4665397" cy="4738323"/>
          </a:xfrm>
        </p:spPr>
        <p:txBody>
          <a:bodyPr vert="horz" lIns="91440" tIns="45720" rIns="91440" bIns="45720" rtlCol="0" anchor="ctr">
            <a:normAutofit/>
          </a:bodyPr>
          <a:lstStyle/>
          <a:p>
            <a:pPr marL="285750" indent="-28575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Why Cultural Intelligence Matters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Helps leaders understand and respect cultural differences within diverse teams.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Improves communication by adapting leadership styles to different cultural expectations.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Reduces misunderstandings and workplace conflicts caused by cultural differences.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Encourages inclusion, equality and mutual respect among employees.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Strengthens collaboration between international teams and business partners.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Supports </a:t>
            </a:r>
            <a:r>
              <a:rPr lang="en-US"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organisational</a:t>
            </a: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success in an increasingly global business environment.</a:t>
            </a:r>
          </a:p>
        </p:txBody>
      </p:sp>
    </p:spTree>
    <p:extLst>
      <p:ext uri="{BB962C8B-B14F-4D97-AF65-F5344CB8AC3E}">
        <p14:creationId xmlns:p14="http://schemas.microsoft.com/office/powerpoint/2010/main" val="14356596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31DC712F-3F70-D54D-C2E3-0A9EABBAF936}"/>
              </a:ext>
            </a:extLst>
          </p:cNvPr>
          <p:cNvPicPr>
            <a:picLocks noChangeAspect="1"/>
          </p:cNvPicPr>
          <p:nvPr/>
        </p:nvPicPr>
        <p:blipFill>
          <a:blip r:embed="rId3"/>
          <a:srcRect l="25030" r="15636" b="-1"/>
          <a:stretch>
            <a:fillRect/>
          </a:stretch>
        </p:blipFill>
        <p:spPr>
          <a:xfrm>
            <a:off x="642" y="10"/>
            <a:ext cx="6096000" cy="6857990"/>
          </a:xfrm>
          <a:prstGeom prst="rect">
            <a:avLst/>
          </a:prstGeom>
        </p:spPr>
      </p:pic>
      <p:sp>
        <p:nvSpPr>
          <p:cNvPr id="2" name="Title 1">
            <a:extLst>
              <a:ext uri="{FF2B5EF4-FFF2-40B4-BE49-F238E27FC236}">
                <a16:creationId xmlns:a16="http://schemas.microsoft.com/office/drawing/2014/main" id="{8DAB0579-72FC-625E-FF7C-4D3F71797DD5}"/>
              </a:ext>
            </a:extLst>
          </p:cNvPr>
          <p:cNvSpPr>
            <a:spLocks noGrp="1"/>
          </p:cNvSpPr>
          <p:nvPr>
            <p:ph type="ctrTitle"/>
          </p:nvPr>
        </p:nvSpPr>
        <p:spPr>
          <a:xfrm>
            <a:off x="804672" y="2841505"/>
            <a:ext cx="4487298" cy="1174991"/>
          </a:xfrm>
          <a:solidFill>
            <a:schemeClr val="tx1">
              <a:alpha val="60000"/>
            </a:schemeClr>
          </a:solidFill>
          <a:ln>
            <a:solidFill>
              <a:schemeClr val="bg1"/>
            </a:solidFill>
          </a:ln>
        </p:spPr>
        <p:txBody>
          <a:bodyPr vert="horz" lIns="182880" tIns="182880" rIns="182880" bIns="182880" rtlCol="0" anchor="ctr">
            <a:normAutofit/>
          </a:bodyPr>
          <a:lstStyle/>
          <a:p>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Business Case: IKEA</a:t>
            </a:r>
          </a:p>
        </p:txBody>
      </p:sp>
      <p:sp>
        <p:nvSpPr>
          <p:cNvPr id="3" name="Subtitle 2">
            <a:extLst>
              <a:ext uri="{FF2B5EF4-FFF2-40B4-BE49-F238E27FC236}">
                <a16:creationId xmlns:a16="http://schemas.microsoft.com/office/drawing/2014/main" id="{8774AA03-4F86-09A4-9F34-E6BC5E28CB16}"/>
              </a:ext>
            </a:extLst>
          </p:cNvPr>
          <p:cNvSpPr>
            <a:spLocks noGrp="1"/>
          </p:cNvSpPr>
          <p:nvPr>
            <p:ph type="subTitle" idx="1"/>
          </p:nvPr>
        </p:nvSpPr>
        <p:spPr>
          <a:xfrm>
            <a:off x="6743941" y="976129"/>
            <a:ext cx="4804931" cy="4919815"/>
          </a:xfrm>
        </p:spPr>
        <p:txBody>
          <a:bodyPr vert="horz" lIns="91440" tIns="45720" rIns="91440" bIns="45720" rtlCol="0" anchor="ctr">
            <a:normAutofit fontScale="92500" lnSpcReduction="20000"/>
          </a:bodyPr>
          <a:lstStyle/>
          <a:p>
            <a:pPr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Emotional and Cultural Intelligence in Practice</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Operates in more than 60 countries, requiring leaders to manage culturally diverse teams.</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Promotes an inclusive leadership culture, where employees are encouraged to share ideas openly.</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Leaders value respect, equality and collaboration, regardless of employees' backgrounds.</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Emotional intelligence helps managers build trust, motivate employees and resolve conflicts.</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Cultural intelligence allows leaders to adapt to local cultures while maintaining IKEA's global values.</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This leadership approach encourages innovation, employee engagement and long-term business success</a:t>
            </a:r>
            <a:r>
              <a:rPr lang="en-US" sz="1700" dirty="0">
                <a:solidFill>
                  <a:schemeClr val="tx1">
                    <a:lumMod val="85000"/>
                    <a:lumOff val="15000"/>
                  </a:schemeClr>
                </a:solidFill>
              </a:rPr>
              <a:t>.</a:t>
            </a:r>
          </a:p>
        </p:txBody>
      </p:sp>
    </p:spTree>
    <p:extLst>
      <p:ext uri="{BB962C8B-B14F-4D97-AF65-F5344CB8AC3E}">
        <p14:creationId xmlns:p14="http://schemas.microsoft.com/office/powerpoint/2010/main" val="198451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09CF-0512-93E4-9FCC-D3246AE82B0D}"/>
              </a:ext>
            </a:extLst>
          </p:cNvPr>
          <p:cNvSpPr>
            <a:spLocks noGrp="1"/>
          </p:cNvSpPr>
          <p:nvPr>
            <p:ph type="ctrTitle"/>
          </p:nvPr>
        </p:nvSpPr>
        <p:spPr>
          <a:xfrm>
            <a:off x="1411276" y="1586484"/>
            <a:ext cx="3685032" cy="3685032"/>
          </a:xfrm>
          <a:prstGeom prst="ellipse">
            <a:avLst/>
          </a:prstGeom>
          <a:solidFill>
            <a:schemeClr val="accent2"/>
          </a:solidFill>
          <a:ln>
            <a:noFill/>
          </a:ln>
        </p:spPr>
        <p:txBody>
          <a:bodyPr vert="horz" lIns="182880" tIns="182880" rIns="182880" bIns="182880" rtlCol="0" anchor="ctr">
            <a:normAutofit/>
          </a:bodyPr>
          <a:lstStyle/>
          <a:p>
            <a:r>
              <a:rPr lang="en-US" sz="2800" b="1" kern="1200" cap="all" spc="200" baseline="0" dirty="0">
                <a:solidFill>
                  <a:srgbClr val="FFFFFF"/>
                </a:solidFill>
                <a:latin typeface="Calibri" panose="020F0502020204030204" pitchFamily="34" charset="0"/>
                <a:ea typeface="Calibri" panose="020F0502020204030204" pitchFamily="34" charset="0"/>
                <a:cs typeface="Calibri" panose="020F0502020204030204" pitchFamily="34" charset="0"/>
              </a:rPr>
              <a:t>Business Case: Unilever</a:t>
            </a:r>
          </a:p>
        </p:txBody>
      </p:sp>
      <p:sp>
        <p:nvSpPr>
          <p:cNvPr id="3" name="Subtitle 2">
            <a:extLst>
              <a:ext uri="{FF2B5EF4-FFF2-40B4-BE49-F238E27FC236}">
                <a16:creationId xmlns:a16="http://schemas.microsoft.com/office/drawing/2014/main" id="{BE6FF05C-9835-AEB3-D934-EDE5C9F9E2F3}"/>
              </a:ext>
            </a:extLst>
          </p:cNvPr>
          <p:cNvSpPr>
            <a:spLocks noGrp="1"/>
          </p:cNvSpPr>
          <p:nvPr>
            <p:ph type="subTitle" idx="1"/>
          </p:nvPr>
        </p:nvSpPr>
        <p:spPr>
          <a:xfrm>
            <a:off x="6259551" y="1444752"/>
            <a:ext cx="4652840" cy="3968496"/>
          </a:xfrm>
        </p:spPr>
        <p:txBody>
          <a:bodyPr vert="horz" lIns="91440" tIns="45720" rIns="91440" bIns="45720" rtlCol="0" anchor="ctr">
            <a:noAutofit/>
          </a:bodyPr>
          <a:lstStyle/>
          <a:p>
            <a:pPr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Leadership in a Global </a:t>
            </a:r>
            <a:r>
              <a:rPr lang="en-US" dirty="0" err="1">
                <a:solidFill>
                  <a:srgbClr val="404040"/>
                </a:solidFill>
                <a:latin typeface="Calibri" panose="020F0502020204030204" pitchFamily="34" charset="0"/>
                <a:ea typeface="Calibri" panose="020F0502020204030204" pitchFamily="34" charset="0"/>
                <a:cs typeface="Calibri" panose="020F0502020204030204" pitchFamily="34" charset="0"/>
              </a:rPr>
              <a:t>Organisation</a:t>
            </a:r>
            <a:endParaRPr lang="en-US" dirty="0">
              <a:solidFill>
                <a:srgbClr val="404040"/>
              </a:solidFill>
              <a:latin typeface="Calibri" panose="020F0502020204030204" pitchFamily="34" charset="0"/>
              <a:ea typeface="Calibri" panose="020F0502020204030204" pitchFamily="34" charset="0"/>
              <a:cs typeface="Calibri" panose="020F0502020204030204" pitchFamily="34" charset="0"/>
            </a:endParaRPr>
          </a:p>
          <a:p>
            <a:pPr marL="342900"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Operates in over 190 countries, employing people from many different cultural backgrounds.</a:t>
            </a:r>
          </a:p>
          <a:p>
            <a:pPr marL="342900"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Inclusive leadership encourages diversity, equal opportunities and employee wellbeing.</a:t>
            </a:r>
          </a:p>
          <a:p>
            <a:pPr marL="342900"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Emotional intelligence enables leaders to motivate employees and create positive workplace relationships.</a:t>
            </a:r>
          </a:p>
          <a:p>
            <a:pPr marL="342900"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Cultural intelligence helps managers adapt leadership practices to different international markets.</a:t>
            </a:r>
          </a:p>
          <a:p>
            <a:pPr marL="342900" indent="-228600" algn="l">
              <a:lnSpc>
                <a:spcPct val="90000"/>
              </a:lnSpc>
              <a:buFont typeface="Arial" panose="020B0604020202020204" pitchFamily="34" charset="0"/>
              <a:buChar char="•"/>
            </a:pPr>
            <a:r>
              <a:rPr lang="en-US" dirty="0">
                <a:solidFill>
                  <a:srgbClr val="404040"/>
                </a:solidFill>
                <a:latin typeface="Calibri" panose="020F0502020204030204" pitchFamily="34" charset="0"/>
                <a:ea typeface="Calibri" panose="020F0502020204030204" pitchFamily="34" charset="0"/>
                <a:cs typeface="Calibri" panose="020F0502020204030204" pitchFamily="34" charset="0"/>
              </a:rPr>
              <a:t>Collaboration between global teams supports innovation and knowledge sharing.</a:t>
            </a:r>
          </a:p>
        </p:txBody>
      </p:sp>
    </p:spTree>
    <p:extLst>
      <p:ext uri="{BB962C8B-B14F-4D97-AF65-F5344CB8AC3E}">
        <p14:creationId xmlns:p14="http://schemas.microsoft.com/office/powerpoint/2010/main" val="253278731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AF298-2FE9-181E-1A3A-4C944450FBE8}"/>
              </a:ext>
            </a:extLst>
          </p:cNvPr>
          <p:cNvSpPr>
            <a:spLocks noGrp="1"/>
          </p:cNvSpPr>
          <p:nvPr>
            <p:ph type="ctrTitle"/>
          </p:nvPr>
        </p:nvSpPr>
        <p:spPr>
          <a:xfrm>
            <a:off x="1949518" y="1059838"/>
            <a:ext cx="3632052" cy="4738324"/>
          </a:xfrm>
          <a:noFill/>
          <a:ln>
            <a:noFill/>
          </a:ln>
        </p:spPr>
        <p:txBody>
          <a:bodyPr vert="horz" lIns="182880" tIns="182880" rIns="182880" bIns="182880" rtlCol="0" anchor="ctr">
            <a:normAutofit/>
          </a:bodyPr>
          <a:lstStyle/>
          <a:p>
            <a:r>
              <a:rPr lang="en-US" sz="2800" b="1" kern="1200" cap="all" spc="200" baseline="0" dirty="0">
                <a:latin typeface="Calibri" panose="020F0502020204030204" pitchFamily="34" charset="0"/>
                <a:ea typeface="Calibri" panose="020F0502020204030204" pitchFamily="34" charset="0"/>
                <a:cs typeface="Calibri" panose="020F0502020204030204" pitchFamily="34" charset="0"/>
              </a:rPr>
              <a:t>Business Case: Marriott International</a:t>
            </a:r>
          </a:p>
        </p:txBody>
      </p:sp>
      <p:sp>
        <p:nvSpPr>
          <p:cNvPr id="3" name="Subtitle 2">
            <a:extLst>
              <a:ext uri="{FF2B5EF4-FFF2-40B4-BE49-F238E27FC236}">
                <a16:creationId xmlns:a16="http://schemas.microsoft.com/office/drawing/2014/main" id="{85F21671-90D6-7D12-C168-D17188CDCCFE}"/>
              </a:ext>
            </a:extLst>
          </p:cNvPr>
          <p:cNvSpPr>
            <a:spLocks noGrp="1"/>
          </p:cNvSpPr>
          <p:nvPr>
            <p:ph type="subTitle" idx="1"/>
          </p:nvPr>
        </p:nvSpPr>
        <p:spPr>
          <a:xfrm>
            <a:off x="6679109" y="1059838"/>
            <a:ext cx="4665397" cy="4738323"/>
          </a:xfrm>
        </p:spPr>
        <p:txBody>
          <a:bodyPr vert="horz" lIns="91440" tIns="45720" rIns="91440" bIns="45720" rtlCol="0" anchor="ctr">
            <a:noAutofit/>
          </a:bodyPr>
          <a:lstStyle/>
          <a:p>
            <a:pPr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Leading Through Emotional and Cultural Intelligence</a:t>
            </a:r>
          </a:p>
          <a:p>
            <a:pPr marL="3429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Operates in more than 140 countries, serving guests and employing people from diverse cultural backgrounds.</a:t>
            </a:r>
          </a:p>
          <a:p>
            <a:pPr marL="3429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Emotional intelligence helps managers build positive relationships with employees and improve guest satisfaction.</a:t>
            </a:r>
          </a:p>
          <a:p>
            <a:pPr marL="3429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Cultural intelligence enables leaders to adapt services and communication to different cultural expectations.</a:t>
            </a:r>
          </a:p>
          <a:p>
            <a:pPr marL="3429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Leadership development </a:t>
            </a:r>
            <a:r>
              <a:rPr lang="en-US"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programmes</a:t>
            </a: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focus on inclusion, collaboration and continuous learning.</a:t>
            </a:r>
          </a:p>
          <a:p>
            <a:pPr marL="3429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Effective leadership contributes to Marriott's strong global reputation in the hospitality industry.</a:t>
            </a:r>
          </a:p>
        </p:txBody>
      </p:sp>
    </p:spTree>
    <p:extLst>
      <p:ext uri="{BB962C8B-B14F-4D97-AF65-F5344CB8AC3E}">
        <p14:creationId xmlns:p14="http://schemas.microsoft.com/office/powerpoint/2010/main" val="87705094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A yellow toy lego and one red colour">
            <a:extLst>
              <a:ext uri="{FF2B5EF4-FFF2-40B4-BE49-F238E27FC236}">
                <a16:creationId xmlns:a16="http://schemas.microsoft.com/office/drawing/2014/main" id="{A4B498C6-B7C6-17C9-5F06-918516011C62}"/>
              </a:ext>
            </a:extLst>
          </p:cNvPr>
          <p:cNvPicPr>
            <a:picLocks noChangeAspect="1"/>
          </p:cNvPicPr>
          <p:nvPr/>
        </p:nvPicPr>
        <p:blipFill>
          <a:blip r:embed="rId3"/>
          <a:srcRect l="2313" r="38353" b="-1"/>
          <a:stretch>
            <a:fillRect/>
          </a:stretch>
        </p:blipFill>
        <p:spPr>
          <a:xfrm>
            <a:off x="642" y="10"/>
            <a:ext cx="6096000" cy="6857990"/>
          </a:xfrm>
          <a:prstGeom prst="rect">
            <a:avLst/>
          </a:prstGeom>
        </p:spPr>
      </p:pic>
      <p:sp>
        <p:nvSpPr>
          <p:cNvPr id="2" name="Title 1">
            <a:extLst>
              <a:ext uri="{FF2B5EF4-FFF2-40B4-BE49-F238E27FC236}">
                <a16:creationId xmlns:a16="http://schemas.microsoft.com/office/drawing/2014/main" id="{D9EB9B81-91F4-C475-E467-44D9A7842DE3}"/>
              </a:ext>
            </a:extLst>
          </p:cNvPr>
          <p:cNvSpPr>
            <a:spLocks noGrp="1"/>
          </p:cNvSpPr>
          <p:nvPr>
            <p:ph type="ctrTitle"/>
          </p:nvPr>
        </p:nvSpPr>
        <p:spPr>
          <a:xfrm>
            <a:off x="804672" y="2841505"/>
            <a:ext cx="4487298" cy="1174991"/>
          </a:xfrm>
          <a:solidFill>
            <a:schemeClr val="tx1">
              <a:alpha val="60000"/>
            </a:schemeClr>
          </a:solidFill>
          <a:ln>
            <a:solidFill>
              <a:schemeClr val="bg1"/>
            </a:solidFill>
          </a:ln>
        </p:spPr>
        <p:txBody>
          <a:bodyPr vert="horz" lIns="182880" tIns="182880" rIns="182880" bIns="182880" rtlCol="0" anchor="ctr">
            <a:normAutofit/>
          </a:bodyPr>
          <a:lstStyle/>
          <a:p>
            <a:r>
              <a:rPr lang="en-US" sz="2800" b="1" dirty="0">
                <a:solidFill>
                  <a:schemeClr val="bg1"/>
                </a:solidFill>
                <a:latin typeface="Calibri" panose="020F0502020204030204" pitchFamily="34" charset="0"/>
                <a:ea typeface="Calibri" panose="020F0502020204030204" pitchFamily="34" charset="0"/>
                <a:cs typeface="Calibri" panose="020F0502020204030204" pitchFamily="34" charset="0"/>
              </a:rPr>
              <a:t>Business Case: LEGO Group</a:t>
            </a:r>
          </a:p>
        </p:txBody>
      </p:sp>
      <p:sp>
        <p:nvSpPr>
          <p:cNvPr id="3" name="Subtitle 2">
            <a:extLst>
              <a:ext uri="{FF2B5EF4-FFF2-40B4-BE49-F238E27FC236}">
                <a16:creationId xmlns:a16="http://schemas.microsoft.com/office/drawing/2014/main" id="{F3CB8CA1-6BFB-526E-0C7A-DB2F7C45CBDB}"/>
              </a:ext>
            </a:extLst>
          </p:cNvPr>
          <p:cNvSpPr>
            <a:spLocks noGrp="1"/>
          </p:cNvSpPr>
          <p:nvPr>
            <p:ph type="subTitle" idx="1"/>
          </p:nvPr>
        </p:nvSpPr>
        <p:spPr>
          <a:xfrm>
            <a:off x="6743941" y="976129"/>
            <a:ext cx="4804931" cy="4919815"/>
          </a:xfrm>
        </p:spPr>
        <p:txBody>
          <a:bodyPr vert="horz" lIns="91440" tIns="45720" rIns="91440" bIns="45720" rtlCol="0" anchor="ctr">
            <a:normAutofit/>
          </a:bodyPr>
          <a:lstStyle/>
          <a:p>
            <a:pPr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Innovation Through Inclusive Leadership</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Employs a culturally diverse workforce across its international operations.</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Leaders encourage employees to share ideas in an open and supportive environment.</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Emotional intelligence strengthens trust, collaboration and employee wellbeing.</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Cultural intelligence helps managers lead multicultural teams </a:t>
            </a:r>
            <a:r>
              <a:rPr lang="en-US"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effectively.A</a:t>
            </a: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strong learning culture encourages creativity, innovation and continuous improvement.</a:t>
            </a:r>
          </a:p>
          <a:p>
            <a:pPr marL="457200" indent="-228600" algn="l">
              <a:lnSpc>
                <a:spcPct val="90000"/>
              </a:lnSpc>
              <a:buFont typeface="Arial" panose="020B0604020202020204" pitchFamily="34" charset="0"/>
              <a:buChar char="•"/>
            </a:pP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Inclusive leadership supports sustainable growth and long-term </a:t>
            </a:r>
            <a:r>
              <a:rPr lang="en-US"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organisational</a:t>
            </a:r>
            <a:r>
              <a:rPr lang="en-US"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success.</a:t>
            </a:r>
          </a:p>
        </p:txBody>
      </p:sp>
    </p:spTree>
    <p:extLst>
      <p:ext uri="{BB962C8B-B14F-4D97-AF65-F5344CB8AC3E}">
        <p14:creationId xmlns:p14="http://schemas.microsoft.com/office/powerpoint/2010/main" val="3319285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A7022-16CB-3E0F-C133-5CA6C23A59C7}"/>
              </a:ext>
            </a:extLst>
          </p:cNvPr>
          <p:cNvSpPr>
            <a:spLocks noGrp="1"/>
          </p:cNvSpPr>
          <p:nvPr>
            <p:ph type="title"/>
          </p:nvPr>
        </p:nvSpPr>
        <p:spPr>
          <a:xfrm>
            <a:off x="838200" y="1"/>
            <a:ext cx="10515600" cy="1086927"/>
          </a:xfrm>
        </p:spPr>
        <p:txBody>
          <a:bodyPr>
            <a:normAutofit/>
          </a:bodyPr>
          <a:lstStyle/>
          <a:p>
            <a:r>
              <a:rPr lang="fr-FR" sz="3600" b="1" dirty="0" err="1"/>
              <a:t>Emotional</a:t>
            </a:r>
            <a:r>
              <a:rPr lang="fr-FR" sz="3600" b="1" dirty="0"/>
              <a:t> Intelligence vs Cultural Intelligence</a:t>
            </a:r>
            <a:endParaRPr lang="en-GB" sz="3600" b="1" dirty="0"/>
          </a:p>
        </p:txBody>
      </p:sp>
      <p:sp>
        <p:nvSpPr>
          <p:cNvPr id="3" name="Content Placeholder 2">
            <a:extLst>
              <a:ext uri="{FF2B5EF4-FFF2-40B4-BE49-F238E27FC236}">
                <a16:creationId xmlns:a16="http://schemas.microsoft.com/office/drawing/2014/main" id="{35DFC1A3-B037-BE31-61FA-DE08E2C1FEE7}"/>
              </a:ext>
            </a:extLst>
          </p:cNvPr>
          <p:cNvSpPr>
            <a:spLocks noGrp="1"/>
          </p:cNvSpPr>
          <p:nvPr>
            <p:ph sz="half" idx="1"/>
          </p:nvPr>
        </p:nvSpPr>
        <p:spPr/>
        <p:txBody>
          <a:bodyPr>
            <a:normAutofit fontScale="92500" lnSpcReduction="20000"/>
          </a:bodyPr>
          <a:lstStyle/>
          <a:p>
            <a:pPr marL="0" indent="0">
              <a:buNone/>
            </a:pPr>
            <a:r>
              <a:rPr lang="en-GB" b="1" dirty="0"/>
              <a:t>Emotional Intelligence (EI)</a:t>
            </a:r>
          </a:p>
          <a:p>
            <a:r>
              <a:rPr lang="en-GB" dirty="0"/>
              <a:t>Focuses on understanding and managing emotions.</a:t>
            </a:r>
          </a:p>
          <a:p>
            <a:r>
              <a:rPr lang="en-GB" dirty="0"/>
              <a:t>Improves empathy, communication and conflict resolution.</a:t>
            </a:r>
          </a:p>
          <a:p>
            <a:r>
              <a:rPr lang="en-GB" dirty="0"/>
              <a:t>Strengthens trust, motivation and workplace relationships.</a:t>
            </a:r>
          </a:p>
          <a:p>
            <a:r>
              <a:rPr lang="en-GB" dirty="0"/>
              <a:t>Supports leadership at an individual level.</a:t>
            </a:r>
          </a:p>
        </p:txBody>
      </p:sp>
      <p:sp>
        <p:nvSpPr>
          <p:cNvPr id="4" name="Content Placeholder 3">
            <a:extLst>
              <a:ext uri="{FF2B5EF4-FFF2-40B4-BE49-F238E27FC236}">
                <a16:creationId xmlns:a16="http://schemas.microsoft.com/office/drawing/2014/main" id="{A4A82F1F-39B3-4D48-9FB9-1C8E8AD5E4A9}"/>
              </a:ext>
            </a:extLst>
          </p:cNvPr>
          <p:cNvSpPr>
            <a:spLocks noGrp="1"/>
          </p:cNvSpPr>
          <p:nvPr>
            <p:ph sz="half" idx="2"/>
          </p:nvPr>
        </p:nvSpPr>
        <p:spPr/>
        <p:txBody>
          <a:bodyPr>
            <a:normAutofit fontScale="92500" lnSpcReduction="20000"/>
          </a:bodyPr>
          <a:lstStyle/>
          <a:p>
            <a:pPr marL="0" indent="0">
              <a:buNone/>
            </a:pPr>
            <a:r>
              <a:rPr lang="en-GB" b="1" dirty="0"/>
              <a:t>Cultural Intelligence (CQ)</a:t>
            </a:r>
          </a:p>
          <a:p>
            <a:r>
              <a:rPr lang="en-GB" dirty="0"/>
              <a:t>Focuses on understanding and adapting to different cultures.</a:t>
            </a:r>
          </a:p>
          <a:p>
            <a:r>
              <a:rPr lang="en-GB" dirty="0"/>
              <a:t>Improves international communication and cultural adaptation.</a:t>
            </a:r>
          </a:p>
          <a:p>
            <a:r>
              <a:rPr lang="en-GB" dirty="0"/>
              <a:t>Strengthens collaboration within multicultural teams.</a:t>
            </a:r>
          </a:p>
          <a:p>
            <a:r>
              <a:rPr lang="en-GB" dirty="0"/>
              <a:t>Supports leadership in global and diverse organisations.</a:t>
            </a:r>
          </a:p>
        </p:txBody>
      </p:sp>
    </p:spTree>
    <p:extLst>
      <p:ext uri="{BB962C8B-B14F-4D97-AF65-F5344CB8AC3E}">
        <p14:creationId xmlns:p14="http://schemas.microsoft.com/office/powerpoint/2010/main" val="4159565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8121A-CB2E-F114-76E1-6DF55488F35E}"/>
              </a:ext>
            </a:extLst>
          </p:cNvPr>
          <p:cNvSpPr>
            <a:spLocks noGrp="1"/>
          </p:cNvSpPr>
          <p:nvPr>
            <p:ph type="title"/>
          </p:nvPr>
        </p:nvSpPr>
        <p:spPr>
          <a:noFill/>
          <a:ln>
            <a:solidFill>
              <a:srgbClr val="FFFFFF"/>
            </a:solidFill>
          </a:ln>
        </p:spPr>
        <p:txBody>
          <a:bodyPr>
            <a:normAutofit/>
          </a:bodyPr>
          <a:lstStyle/>
          <a:p>
            <a:r>
              <a:rPr lang="en-GB" sz="2800" b="1" dirty="0">
                <a:solidFill>
                  <a:schemeClr val="tx1"/>
                </a:solidFill>
                <a:latin typeface="Calibri" panose="020F0502020204030204" pitchFamily="34" charset="0"/>
                <a:ea typeface="Calibri" panose="020F0502020204030204" pitchFamily="34" charset="0"/>
                <a:cs typeface="Calibri" panose="020F0502020204030204" pitchFamily="34" charset="0"/>
              </a:rPr>
              <a:t>Challenges and Limitations</a:t>
            </a:r>
          </a:p>
        </p:txBody>
      </p:sp>
      <p:graphicFrame>
        <p:nvGraphicFramePr>
          <p:cNvPr id="5" name="Content Placeholder 2">
            <a:extLst>
              <a:ext uri="{FF2B5EF4-FFF2-40B4-BE49-F238E27FC236}">
                <a16:creationId xmlns:a16="http://schemas.microsoft.com/office/drawing/2014/main" id="{53EF4CCD-6E2B-CE3E-CB7A-D0B11B3338D9}"/>
              </a:ext>
            </a:extLst>
          </p:cNvPr>
          <p:cNvGraphicFramePr>
            <a:graphicFrameLocks noGrp="1"/>
          </p:cNvGraphicFramePr>
          <p:nvPr>
            <p:ph idx="1"/>
            <p:extLst>
              <p:ext uri="{D42A27DB-BD31-4B8C-83A1-F6EECF244321}">
                <p14:modId xmlns:p14="http://schemas.microsoft.com/office/powerpoint/2010/main" val="3237847811"/>
              </p:ext>
            </p:extLst>
          </p:nvPr>
        </p:nvGraphicFramePr>
        <p:xfrm>
          <a:off x="688086" y="2500884"/>
          <a:ext cx="10421874"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4581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Person holding a puzzle piece">
            <a:extLst>
              <a:ext uri="{FF2B5EF4-FFF2-40B4-BE49-F238E27FC236}">
                <a16:creationId xmlns:a16="http://schemas.microsoft.com/office/drawing/2014/main" id="{3D12C1DA-866E-B771-086E-246AEE056BB3}"/>
              </a:ext>
            </a:extLst>
          </p:cNvPr>
          <p:cNvPicPr>
            <a:picLocks noChangeAspect="1"/>
          </p:cNvPicPr>
          <p:nvPr/>
        </p:nvPicPr>
        <p:blipFill>
          <a:blip r:embed="rId3"/>
          <a:srcRect l="12854" r="12681" b="-1"/>
          <a:stretch>
            <a:fillRect/>
          </a:stretch>
        </p:blipFill>
        <p:spPr>
          <a:xfrm>
            <a:off x="20" y="10"/>
            <a:ext cx="7537684" cy="6857990"/>
          </a:xfrm>
          <a:prstGeom prst="rect">
            <a:avLst/>
          </a:prstGeom>
        </p:spPr>
      </p:pic>
      <p:sp>
        <p:nvSpPr>
          <p:cNvPr id="2" name="Title 1">
            <a:extLst>
              <a:ext uri="{FF2B5EF4-FFF2-40B4-BE49-F238E27FC236}">
                <a16:creationId xmlns:a16="http://schemas.microsoft.com/office/drawing/2014/main" id="{EE150010-84A0-98BF-FCEC-F7A0F487710D}"/>
              </a:ext>
            </a:extLst>
          </p:cNvPr>
          <p:cNvSpPr>
            <a:spLocks noGrp="1"/>
          </p:cNvSpPr>
          <p:nvPr>
            <p:ph type="title"/>
          </p:nvPr>
        </p:nvSpPr>
        <p:spPr>
          <a:xfrm>
            <a:off x="804682" y="2763715"/>
            <a:ext cx="5928360" cy="1188720"/>
          </a:xfrm>
          <a:solidFill>
            <a:schemeClr val="tx1">
              <a:alpha val="60000"/>
            </a:schemeClr>
          </a:solidFill>
          <a:ln>
            <a:solidFill>
              <a:schemeClr val="bg1"/>
            </a:solidFill>
          </a:ln>
        </p:spPr>
        <p:txBody>
          <a:bodyPr>
            <a:normAutofit/>
          </a:bodyPr>
          <a:lstStyle/>
          <a:p>
            <a:r>
              <a:rPr lang="en-GB" sz="3000" b="1" dirty="0">
                <a:solidFill>
                  <a:schemeClr val="bg1"/>
                </a:solidFill>
                <a:latin typeface="Calibri" panose="020F0502020204030204" pitchFamily="34" charset="0"/>
                <a:ea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C9724D2F-8DE8-A6B9-1E9E-451D9D703400}"/>
              </a:ext>
            </a:extLst>
          </p:cNvPr>
          <p:cNvSpPr>
            <a:spLocks noGrp="1"/>
          </p:cNvSpPr>
          <p:nvPr>
            <p:ph idx="1"/>
          </p:nvPr>
        </p:nvSpPr>
        <p:spPr>
          <a:xfrm>
            <a:off x="7830793" y="6740"/>
            <a:ext cx="3374136" cy="6702670"/>
          </a:xfrm>
        </p:spPr>
        <p:txBody>
          <a:bodyPr anchor="ctr">
            <a:normAutofit/>
          </a:bodyPr>
          <a:lstStyle/>
          <a:p>
            <a:pPr marL="0" indent="0">
              <a:lnSpc>
                <a:spcPct val="90000"/>
              </a:lnSpc>
              <a:buNone/>
            </a:pPr>
            <a:r>
              <a:rPr lang="en-GB" sz="1600" b="1" dirty="0">
                <a:solidFill>
                  <a:schemeClr val="tx1"/>
                </a:solidFill>
                <a:latin typeface="Calibri" panose="020F0502020204030204" pitchFamily="34" charset="0"/>
                <a:ea typeface="Calibri" panose="020F0502020204030204" pitchFamily="34" charset="0"/>
                <a:cs typeface="Calibri" panose="020F0502020204030204" pitchFamily="34" charset="0"/>
              </a:rPr>
              <a:t>Key Findings</a:t>
            </a:r>
          </a:p>
          <a:p>
            <a:pPr>
              <a:lnSpc>
                <a:spcPct val="90000"/>
              </a:lnSpc>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Emotional Intelligence helps leaders communicate effectively, build trust and motivate employees.</a:t>
            </a:r>
          </a:p>
          <a:p>
            <a:pPr>
              <a:lnSpc>
                <a:spcPct val="90000"/>
              </a:lnSpc>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Cultural Intelligence enables leaders to work successfully with people from different cultural backgrounds.</a:t>
            </a:r>
          </a:p>
          <a:p>
            <a:pPr>
              <a:lnSpc>
                <a:spcPct val="90000"/>
              </a:lnSpc>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Together, EI and CQ improve leadership effectiveness, collaboration and organisational performance.</a:t>
            </a:r>
          </a:p>
          <a:p>
            <a:pPr>
              <a:lnSpc>
                <a:spcPct val="90000"/>
              </a:lnSpc>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Modern organisations need leaders who combine emotional awareness with cultural adaptability.</a:t>
            </a:r>
          </a:p>
          <a:p>
            <a:pPr>
              <a:lnSpc>
                <a:spcPct val="90000"/>
              </a:lnSpc>
            </a:pPr>
            <a:r>
              <a:rPr lang="en-GB" sz="1600" dirty="0">
                <a:solidFill>
                  <a:schemeClr val="tx1"/>
                </a:solidFill>
                <a:latin typeface="Calibri" panose="020F0502020204030204" pitchFamily="34" charset="0"/>
                <a:ea typeface="Calibri" panose="020F0502020204030204" pitchFamily="34" charset="0"/>
                <a:cs typeface="Calibri" panose="020F0502020204030204" pitchFamily="34" charset="0"/>
              </a:rPr>
              <a:t>Investing in leadership development creates stronger teams and supports long-term business success.</a:t>
            </a:r>
          </a:p>
        </p:txBody>
      </p:sp>
    </p:spTree>
    <p:extLst>
      <p:ext uri="{BB962C8B-B14F-4D97-AF65-F5344CB8AC3E}">
        <p14:creationId xmlns:p14="http://schemas.microsoft.com/office/powerpoint/2010/main" val="568415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78791-FBC4-969F-B8CC-2BA6C61A163C}"/>
              </a:ext>
            </a:extLst>
          </p:cNvPr>
          <p:cNvSpPr>
            <a:spLocks noGrp="1"/>
          </p:cNvSpPr>
          <p:nvPr>
            <p:ph type="title"/>
          </p:nvPr>
        </p:nvSpPr>
        <p:spPr>
          <a:xfrm>
            <a:off x="572493" y="238539"/>
            <a:ext cx="11018520" cy="1434415"/>
          </a:xfrm>
        </p:spPr>
        <p:txBody>
          <a:bodyPr anchor="b">
            <a:normAutofit/>
          </a:bodyPr>
          <a:lstStyle/>
          <a:p>
            <a:r>
              <a:rPr lang="en-GB" sz="54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F1D555EE-B212-100C-34D2-F0CD1A143B3A}"/>
              </a:ext>
            </a:extLst>
          </p:cNvPr>
          <p:cNvSpPr>
            <a:spLocks noGrp="1"/>
          </p:cNvSpPr>
          <p:nvPr>
            <p:ph idx="1"/>
          </p:nvPr>
        </p:nvSpPr>
        <p:spPr>
          <a:xfrm>
            <a:off x="572493" y="2071316"/>
            <a:ext cx="6713552" cy="4119172"/>
          </a:xfrm>
        </p:spPr>
        <p:txBody>
          <a:bodyPr anchor="t">
            <a:noAutofit/>
          </a:bodyPr>
          <a:lstStyle/>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Earley, P.C. and Ang, S. (2003) </a:t>
            </a:r>
            <a:r>
              <a:rPr lang="en-GB" sz="1400" i="1" dirty="0">
                <a:latin typeface="Calibri" panose="020F0502020204030204" pitchFamily="34" charset="0"/>
                <a:ea typeface="Calibri" panose="020F0502020204030204" pitchFamily="34" charset="0"/>
                <a:cs typeface="Calibri" panose="020F0502020204030204" pitchFamily="34" charset="0"/>
              </a:rPr>
              <a:t>Cultural Intelligence: Individual Interactions Across Cultures</a:t>
            </a:r>
            <a:r>
              <a:rPr lang="en-GB" sz="1400" dirty="0">
                <a:latin typeface="Calibri" panose="020F0502020204030204" pitchFamily="34" charset="0"/>
                <a:ea typeface="Calibri" panose="020F0502020204030204" pitchFamily="34" charset="0"/>
                <a:cs typeface="Calibri" panose="020F0502020204030204" pitchFamily="34" charset="0"/>
              </a:rPr>
              <a:t>. Stanford, CA: Stanford University Press.</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Hofstede, G. (2001) </a:t>
            </a:r>
            <a:r>
              <a:rPr lang="en-GB" sz="1400" i="1" dirty="0">
                <a:latin typeface="Calibri" panose="020F0502020204030204" pitchFamily="34" charset="0"/>
                <a:ea typeface="Calibri" panose="020F0502020204030204" pitchFamily="34" charset="0"/>
                <a:cs typeface="Calibri" panose="020F0502020204030204" pitchFamily="34" charset="0"/>
              </a:rPr>
              <a:t>Culture's Consequences: Comparing Values, </a:t>
            </a:r>
            <a:r>
              <a:rPr lang="en-GB" sz="1400" i="1" dirty="0" err="1">
                <a:latin typeface="Calibri" panose="020F0502020204030204" pitchFamily="34" charset="0"/>
                <a:ea typeface="Calibri" panose="020F0502020204030204" pitchFamily="34" charset="0"/>
                <a:cs typeface="Calibri" panose="020F0502020204030204" pitchFamily="34" charset="0"/>
              </a:rPr>
              <a:t>Behaviors</a:t>
            </a:r>
            <a:r>
              <a:rPr lang="en-GB" sz="1400" i="1"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Institutions and Organizations Across Nations. 2nd </a:t>
            </a:r>
            <a:r>
              <a:rPr lang="en-GB" sz="1400" dirty="0" err="1">
                <a:latin typeface="Calibri" panose="020F0502020204030204" pitchFamily="34" charset="0"/>
                <a:ea typeface="Calibri" panose="020F0502020204030204" pitchFamily="34" charset="0"/>
                <a:cs typeface="Calibri" panose="020F0502020204030204" pitchFamily="34" charset="0"/>
              </a:rPr>
              <a:t>edn</a:t>
            </a:r>
            <a:r>
              <a:rPr lang="en-GB" sz="1400" dirty="0">
                <a:latin typeface="Calibri" panose="020F0502020204030204" pitchFamily="34" charset="0"/>
                <a:ea typeface="Calibri" panose="020F0502020204030204" pitchFamily="34" charset="0"/>
                <a:cs typeface="Calibri" panose="020F0502020204030204" pitchFamily="34" charset="0"/>
              </a:rPr>
              <a:t>. Thousand Oaks, CA: Sage Publications.</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Mayer, J.D., Salovey, P. and Caruso, D.R. (2004) ‘</a:t>
            </a:r>
            <a:r>
              <a:rPr lang="en-GB" sz="1400" i="1" dirty="0">
                <a:latin typeface="Calibri" panose="020F0502020204030204" pitchFamily="34" charset="0"/>
                <a:ea typeface="Calibri" panose="020F0502020204030204" pitchFamily="34" charset="0"/>
                <a:cs typeface="Calibri" panose="020F0502020204030204" pitchFamily="34" charset="0"/>
              </a:rPr>
              <a:t>Emotional intelligence</a:t>
            </a:r>
            <a:r>
              <a:rPr lang="en-GB" sz="1400" dirty="0">
                <a:latin typeface="Calibri" panose="020F0502020204030204" pitchFamily="34" charset="0"/>
                <a:ea typeface="Calibri" panose="020F0502020204030204" pitchFamily="34" charset="0"/>
                <a:cs typeface="Calibri" panose="020F0502020204030204" pitchFamily="34" charset="0"/>
              </a:rPr>
              <a:t>: Theory, findings, and implications’, Psychological Inquiry, 15(3), pp. 197–215.</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Northouse, P.G. (2022) Leadership: </a:t>
            </a:r>
            <a:r>
              <a:rPr lang="en-GB" sz="1400" i="1" dirty="0">
                <a:latin typeface="Calibri" panose="020F0502020204030204" pitchFamily="34" charset="0"/>
                <a:ea typeface="Calibri" panose="020F0502020204030204" pitchFamily="34" charset="0"/>
                <a:cs typeface="Calibri" panose="020F0502020204030204" pitchFamily="34" charset="0"/>
              </a:rPr>
              <a:t>Theory and Practice</a:t>
            </a:r>
            <a:r>
              <a:rPr lang="en-GB" sz="1400" dirty="0">
                <a:latin typeface="Calibri" panose="020F0502020204030204" pitchFamily="34" charset="0"/>
                <a:ea typeface="Calibri" panose="020F0502020204030204" pitchFamily="34" charset="0"/>
                <a:cs typeface="Calibri" panose="020F0502020204030204" pitchFamily="34" charset="0"/>
              </a:rPr>
              <a:t>. 9th </a:t>
            </a:r>
            <a:r>
              <a:rPr lang="en-GB" sz="1400" dirty="0" err="1">
                <a:latin typeface="Calibri" panose="020F0502020204030204" pitchFamily="34" charset="0"/>
                <a:ea typeface="Calibri" panose="020F0502020204030204" pitchFamily="34" charset="0"/>
                <a:cs typeface="Calibri" panose="020F0502020204030204" pitchFamily="34" charset="0"/>
              </a:rPr>
              <a:t>edn</a:t>
            </a:r>
            <a:r>
              <a:rPr lang="en-GB" sz="1400" dirty="0">
                <a:latin typeface="Calibri" panose="020F0502020204030204" pitchFamily="34" charset="0"/>
                <a:ea typeface="Calibri" panose="020F0502020204030204" pitchFamily="34" charset="0"/>
                <a:cs typeface="Calibri" panose="020F0502020204030204" pitchFamily="34" charset="0"/>
              </a:rPr>
              <a:t>. Thousand Oaks, CA: Sage Publications.</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IKEA (2024) </a:t>
            </a:r>
            <a:r>
              <a:rPr lang="en-GB" sz="1400" i="1" dirty="0">
                <a:latin typeface="Calibri" panose="020F0502020204030204" pitchFamily="34" charset="0"/>
                <a:ea typeface="Calibri" panose="020F0502020204030204" pitchFamily="34" charset="0"/>
                <a:cs typeface="Calibri" panose="020F0502020204030204" pitchFamily="34" charset="0"/>
              </a:rPr>
              <a:t>Annual Summary and Sustainability </a:t>
            </a:r>
            <a:r>
              <a:rPr lang="en-GB" sz="1400" dirty="0">
                <a:latin typeface="Calibri" panose="020F0502020204030204" pitchFamily="34" charset="0"/>
                <a:ea typeface="Calibri" panose="020F0502020204030204" pitchFamily="34" charset="0"/>
                <a:cs typeface="Calibri" panose="020F0502020204030204" pitchFamily="34" charset="0"/>
              </a:rPr>
              <a:t>Report.</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LEGO Group (2024) </a:t>
            </a:r>
            <a:r>
              <a:rPr lang="en-GB" sz="1400" i="1" dirty="0">
                <a:latin typeface="Calibri" panose="020F0502020204030204" pitchFamily="34" charset="0"/>
                <a:ea typeface="Calibri" panose="020F0502020204030204" pitchFamily="34" charset="0"/>
                <a:cs typeface="Calibri" panose="020F0502020204030204" pitchFamily="34" charset="0"/>
              </a:rPr>
              <a:t>Annual Report </a:t>
            </a:r>
            <a:r>
              <a:rPr lang="en-GB" sz="1400" dirty="0">
                <a:latin typeface="Calibri" panose="020F0502020204030204" pitchFamily="34" charset="0"/>
                <a:ea typeface="Calibri" panose="020F0502020204030204" pitchFamily="34" charset="0"/>
                <a:cs typeface="Calibri" panose="020F0502020204030204" pitchFamily="34" charset="0"/>
              </a:rPr>
              <a:t>2024.</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Marriott International (2024) </a:t>
            </a:r>
            <a:r>
              <a:rPr lang="en-GB" sz="1400" i="1" dirty="0">
                <a:latin typeface="Calibri" panose="020F0502020204030204" pitchFamily="34" charset="0"/>
                <a:ea typeface="Calibri" panose="020F0502020204030204" pitchFamily="34" charset="0"/>
                <a:cs typeface="Calibri" panose="020F0502020204030204" pitchFamily="34" charset="0"/>
              </a:rPr>
              <a:t>Serve 360 </a:t>
            </a:r>
            <a:r>
              <a:rPr lang="en-GB" sz="1400" dirty="0">
                <a:latin typeface="Calibri" panose="020F0502020204030204" pitchFamily="34" charset="0"/>
                <a:ea typeface="Calibri" panose="020F0502020204030204" pitchFamily="34" charset="0"/>
                <a:cs typeface="Calibri" panose="020F0502020204030204" pitchFamily="34" charset="0"/>
              </a:rPr>
              <a:t>Report.</a:t>
            </a:r>
          </a:p>
          <a:p>
            <a:pPr marL="0" indent="0">
              <a:buNone/>
            </a:pPr>
            <a:r>
              <a:rPr lang="en-GB" sz="1400" dirty="0">
                <a:latin typeface="Calibri" panose="020F0502020204030204" pitchFamily="34" charset="0"/>
                <a:ea typeface="Calibri" panose="020F0502020204030204" pitchFamily="34" charset="0"/>
                <a:cs typeface="Calibri" panose="020F0502020204030204" pitchFamily="34" charset="0"/>
              </a:rPr>
              <a:t>Unilever PLC (2024) </a:t>
            </a:r>
            <a:r>
              <a:rPr lang="en-GB" sz="1400" i="1" dirty="0">
                <a:latin typeface="Calibri" panose="020F0502020204030204" pitchFamily="34" charset="0"/>
                <a:ea typeface="Calibri" panose="020F0502020204030204" pitchFamily="34" charset="0"/>
                <a:cs typeface="Calibri" panose="020F0502020204030204" pitchFamily="34" charset="0"/>
              </a:rPr>
              <a:t>Annual Report and Accounts </a:t>
            </a:r>
            <a:r>
              <a:rPr lang="en-GB" sz="1400" dirty="0">
                <a:latin typeface="Calibri" panose="020F0502020204030204" pitchFamily="34" charset="0"/>
                <a:ea typeface="Calibri" panose="020F0502020204030204" pitchFamily="34" charset="0"/>
                <a:cs typeface="Calibri" panose="020F0502020204030204" pitchFamily="34" charset="0"/>
              </a:rPr>
              <a:t>2024.</a:t>
            </a:r>
          </a:p>
        </p:txBody>
      </p:sp>
      <p:pic>
        <p:nvPicPr>
          <p:cNvPr id="5" name="Picture 4" descr="Old computer monitors">
            <a:extLst>
              <a:ext uri="{FF2B5EF4-FFF2-40B4-BE49-F238E27FC236}">
                <a16:creationId xmlns:a16="http://schemas.microsoft.com/office/drawing/2014/main" id="{018A8EA3-F265-A48C-54B3-8361AA95B4B7}"/>
              </a:ext>
            </a:extLst>
          </p:cNvPr>
          <p:cNvPicPr>
            <a:picLocks noChangeAspect="1"/>
          </p:cNvPicPr>
          <p:nvPr/>
        </p:nvPicPr>
        <p:blipFill>
          <a:blip r:embed="rId2"/>
          <a:srcRect l="14825" r="21679"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9193879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TM10001114[[fn=Gallery]]</Template>
  <TotalTime>94</TotalTime>
  <Words>2034</Words>
  <Application>Microsoft Office PowerPoint</Application>
  <PresentationFormat>Widescreen</PresentationFormat>
  <Paragraphs>145</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Century Gothic</vt:lpstr>
      <vt:lpstr>Gallery</vt:lpstr>
      <vt:lpstr>The Role of Emotional and Cultural Intelligence in Modern Leadership</vt:lpstr>
      <vt:lpstr>Understanding Emotional and Cultural Intelligence</vt:lpstr>
      <vt:lpstr>Key Components of Emotional    Intelligence</vt:lpstr>
      <vt:lpstr>Emotional Intelligence Theory: Mayer–Salovey Ability Model</vt:lpstr>
      <vt:lpstr>Benefits of Emotional Intelligence in Leadership</vt:lpstr>
      <vt:lpstr>     Understanding Cultural Intelligence</vt:lpstr>
      <vt:lpstr>Importance of Cultural Intelligence in Leadership</vt:lpstr>
      <vt:lpstr>Business Case: IKEA</vt:lpstr>
      <vt:lpstr>Business Case: Unilever</vt:lpstr>
      <vt:lpstr>Business Case: Marriott International</vt:lpstr>
      <vt:lpstr>Business Case: LEGO Group</vt:lpstr>
      <vt:lpstr>Emotional Intelligence vs Cultural Intelligence</vt:lpstr>
      <vt:lpstr>Challenges and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Tabaras Catalin</dc:creator>
  <cp:lastModifiedBy>Tabaras Catalin</cp:lastModifiedBy>
  <cp:revision>3</cp:revision>
  <dcterms:created xsi:type="dcterms:W3CDTF">2026-07-11T07:54:19Z</dcterms:created>
  <dcterms:modified xsi:type="dcterms:W3CDTF">2026-07-12T16:54:30Z</dcterms:modified>
</cp:coreProperties>
</file>