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1"/>
  </p:notesMasterIdLst>
  <p:sldIdLst>
    <p:sldId id="256" r:id="rId4"/>
    <p:sldId id="257" r:id="rId5"/>
    <p:sldId id="2610" r:id="rId6"/>
    <p:sldId id="2612" r:id="rId7"/>
    <p:sldId id="465" r:id="rId8"/>
    <p:sldId id="2592" r:id="rId9"/>
    <p:sldId id="2604" r:id="rId10"/>
    <p:sldId id="471" r:id="rId11"/>
    <p:sldId id="2613" r:id="rId12"/>
    <p:sldId id="485" r:id="rId13"/>
    <p:sldId id="2594" r:id="rId14"/>
    <p:sldId id="472" r:id="rId15"/>
    <p:sldId id="487" r:id="rId16"/>
    <p:sldId id="491" r:id="rId17"/>
    <p:sldId id="489" r:id="rId18"/>
    <p:sldId id="2576" r:id="rId19"/>
    <p:sldId id="2605" r:id="rId20"/>
    <p:sldId id="2614" r:id="rId21"/>
    <p:sldId id="2577" r:id="rId22"/>
    <p:sldId id="2606" r:id="rId23"/>
    <p:sldId id="258" r:id="rId24"/>
    <p:sldId id="259" r:id="rId25"/>
    <p:sldId id="260" r:id="rId26"/>
    <p:sldId id="421" r:id="rId27"/>
    <p:sldId id="384" r:id="rId28"/>
    <p:sldId id="2615" r:id="rId29"/>
    <p:sldId id="4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F8AD1-14CD-4438-9A1C-19C47FE43A9B}" v="25" dt="2026-10-07T16:07:11.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2063" autoAdjust="0"/>
  </p:normalViewPr>
  <p:slideViewPr>
    <p:cSldViewPr snapToGrid="0">
      <p:cViewPr varScale="1">
        <p:scale>
          <a:sx n="57" d="100"/>
          <a:sy n="57" d="100"/>
        </p:scale>
        <p:origin x="1674" y="78"/>
      </p:cViewPr>
      <p:guideLst/>
    </p:cSldViewPr>
  </p:slideViewPr>
  <p:notesTextViewPr>
    <p:cViewPr>
      <p:scale>
        <a:sx n="1" d="1"/>
        <a:sy n="1" d="1"/>
      </p:scale>
      <p:origin x="0" y="0"/>
    </p:cViewPr>
  </p:notesTextViewPr>
  <p:sorterViewPr>
    <p:cViewPr>
      <p:scale>
        <a:sx n="100" d="100"/>
        <a:sy n="100" d="100"/>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addSld modSld sldOrd">
      <pc:chgData name="Julie Thomas" userId="2af13b6d24d29b42" providerId="LiveId" clId="{88C2DB11-0E9A-44FE-AE8B-2469165B3BF6}" dt="2026-10-07T16:07:11.820" v="26" actId="931"/>
      <pc:docMkLst>
        <pc:docMk/>
      </pc:docMkLst>
      <pc:sldChg chg="addSp modSp">
        <pc:chgData name="Julie Thomas" userId="2af13b6d24d29b42" providerId="LiveId" clId="{88C2DB11-0E9A-44FE-AE8B-2469165B3BF6}" dt="2026-10-07T14:45:33.510" v="13" actId="931"/>
        <pc:sldMkLst>
          <pc:docMk/>
          <pc:sldMk cId="210568409" sldId="257"/>
        </pc:sldMkLst>
        <pc:picChg chg="add mod">
          <ac:chgData name="Julie Thomas" userId="2af13b6d24d29b42" providerId="LiveId" clId="{88C2DB11-0E9A-44FE-AE8B-2469165B3BF6}" dt="2026-10-07T14:45:33.510" v="13" actId="931"/>
          <ac:picMkLst>
            <pc:docMk/>
            <pc:sldMk cId="210568409" sldId="257"/>
            <ac:picMk id="5" creationId="{37F7402B-4D53-B122-0A17-40F987CF4587}"/>
          </ac:picMkLst>
        </pc:picChg>
      </pc:sldChg>
      <pc:sldChg chg="add ord">
        <pc:chgData name="Julie Thomas" userId="2af13b6d24d29b42" providerId="LiveId" clId="{88C2DB11-0E9A-44FE-AE8B-2469165B3BF6}" dt="2026-10-07T15:14:42.787" v="23"/>
        <pc:sldMkLst>
          <pc:docMk/>
          <pc:sldMk cId="551890787" sldId="384"/>
        </pc:sldMkLst>
      </pc:sldChg>
      <pc:sldChg chg="addSp modSp add ord">
        <pc:chgData name="Julie Thomas" userId="2af13b6d24d29b42" providerId="LiveId" clId="{88C2DB11-0E9A-44FE-AE8B-2469165B3BF6}" dt="2026-10-07T16:00:31.207" v="25" actId="931"/>
        <pc:sldMkLst>
          <pc:docMk/>
          <pc:sldMk cId="985050059" sldId="421"/>
        </pc:sldMkLst>
        <pc:picChg chg="add mod">
          <ac:chgData name="Julie Thomas" userId="2af13b6d24d29b42" providerId="LiveId" clId="{88C2DB11-0E9A-44FE-AE8B-2469165B3BF6}" dt="2026-10-07T16:00:31.207" v="25" actId="931"/>
          <ac:picMkLst>
            <pc:docMk/>
            <pc:sldMk cId="985050059" sldId="421"/>
            <ac:picMk id="5" creationId="{AF18D537-591B-6DD2-2D3D-E9F49DF83DCA}"/>
          </ac:picMkLst>
        </pc:picChg>
      </pc:sldChg>
      <pc:sldChg chg="add ord">
        <pc:chgData name="Julie Thomas" userId="2af13b6d24d29b42" providerId="LiveId" clId="{88C2DB11-0E9A-44FE-AE8B-2469165B3BF6}" dt="2026-10-07T14:37:03.472" v="6"/>
        <pc:sldMkLst>
          <pc:docMk/>
          <pc:sldMk cId="4106533214" sldId="465"/>
        </pc:sldMkLst>
      </pc:sldChg>
      <pc:sldChg chg="add ord">
        <pc:chgData name="Julie Thomas" userId="2af13b6d24d29b42" providerId="LiveId" clId="{88C2DB11-0E9A-44FE-AE8B-2469165B3BF6}" dt="2026-10-07T14:37:03.472" v="6"/>
        <pc:sldMkLst>
          <pc:docMk/>
          <pc:sldMk cId="3074138345" sldId="471"/>
        </pc:sldMkLst>
      </pc:sldChg>
      <pc:sldChg chg="add">
        <pc:chgData name="Julie Thomas" userId="2af13b6d24d29b42" providerId="LiveId" clId="{88C2DB11-0E9A-44FE-AE8B-2469165B3BF6}" dt="2026-10-07T14:43:25.253" v="12"/>
        <pc:sldMkLst>
          <pc:docMk/>
          <pc:sldMk cId="3822841792" sldId="472"/>
        </pc:sldMkLst>
      </pc:sldChg>
      <pc:sldChg chg="add ord">
        <pc:chgData name="Julie Thomas" userId="2af13b6d24d29b42" providerId="LiveId" clId="{88C2DB11-0E9A-44FE-AE8B-2469165B3BF6}" dt="2026-10-07T14:37:03.472" v="6"/>
        <pc:sldMkLst>
          <pc:docMk/>
          <pc:sldMk cId="1263897030" sldId="485"/>
        </pc:sldMkLst>
      </pc:sldChg>
      <pc:sldChg chg="add">
        <pc:chgData name="Julie Thomas" userId="2af13b6d24d29b42" providerId="LiveId" clId="{88C2DB11-0E9A-44FE-AE8B-2469165B3BF6}" dt="2026-10-07T14:43:25.253" v="12"/>
        <pc:sldMkLst>
          <pc:docMk/>
          <pc:sldMk cId="4097565044" sldId="487"/>
        </pc:sldMkLst>
      </pc:sldChg>
      <pc:sldChg chg="modSp add ord">
        <pc:chgData name="Julie Thomas" userId="2af13b6d24d29b42" providerId="LiveId" clId="{88C2DB11-0E9A-44FE-AE8B-2469165B3BF6}" dt="2026-10-07T15:13:01.764" v="22" actId="5793"/>
        <pc:sldMkLst>
          <pc:docMk/>
          <pc:sldMk cId="4141469760" sldId="488"/>
        </pc:sldMkLst>
        <pc:graphicFrameChg chg="mod">
          <ac:chgData name="Julie Thomas" userId="2af13b6d24d29b42" providerId="LiveId" clId="{88C2DB11-0E9A-44FE-AE8B-2469165B3BF6}" dt="2026-10-07T15:13:01.764" v="22" actId="5793"/>
          <ac:graphicFrameMkLst>
            <pc:docMk/>
            <pc:sldMk cId="4141469760" sldId="488"/>
            <ac:graphicFrameMk id="5" creationId="{4F5EDA16-260D-DDCE-141E-733F36173DC7}"/>
          </ac:graphicFrameMkLst>
        </pc:graphicFrameChg>
      </pc:sldChg>
      <pc:sldChg chg="add">
        <pc:chgData name="Julie Thomas" userId="2af13b6d24d29b42" providerId="LiveId" clId="{88C2DB11-0E9A-44FE-AE8B-2469165B3BF6}" dt="2026-10-07T14:43:25.253" v="12"/>
        <pc:sldMkLst>
          <pc:docMk/>
          <pc:sldMk cId="3842050480" sldId="489"/>
        </pc:sldMkLst>
      </pc:sldChg>
      <pc:sldChg chg="add">
        <pc:chgData name="Julie Thomas" userId="2af13b6d24d29b42" providerId="LiveId" clId="{88C2DB11-0E9A-44FE-AE8B-2469165B3BF6}" dt="2026-10-07T14:43:25.253" v="12"/>
        <pc:sldMkLst>
          <pc:docMk/>
          <pc:sldMk cId="843361997" sldId="491"/>
        </pc:sldMkLst>
      </pc:sldChg>
      <pc:sldChg chg="modSp ord">
        <pc:chgData name="Julie Thomas" userId="2af13b6d24d29b42" providerId="LiveId" clId="{88C2DB11-0E9A-44FE-AE8B-2469165B3BF6}" dt="2026-10-07T14:37:14.680" v="7"/>
        <pc:sldMkLst>
          <pc:docMk/>
          <pc:sldMk cId="2698950848" sldId="2592"/>
        </pc:sldMkLst>
        <pc:spChg chg="mod">
          <ac:chgData name="Julie Thomas" userId="2af13b6d24d29b42" providerId="LiveId" clId="{88C2DB11-0E9A-44FE-AE8B-2469165B3BF6}" dt="2026-10-07T14:33:12.614" v="4" actId="255"/>
          <ac:spMkLst>
            <pc:docMk/>
            <pc:sldMk cId="2698950848" sldId="2592"/>
            <ac:spMk id="8" creationId="{62AE67D8-62B7-4377-BDDD-5E6CAC66870A}"/>
          </ac:spMkLst>
        </pc:spChg>
      </pc:sldChg>
      <pc:sldChg chg="modSp">
        <pc:chgData name="Julie Thomas" userId="2af13b6d24d29b42" providerId="LiveId" clId="{88C2DB11-0E9A-44FE-AE8B-2469165B3BF6}" dt="2026-10-07T15:04:53.019" v="19"/>
        <pc:sldMkLst>
          <pc:docMk/>
          <pc:sldMk cId="1886402007" sldId="2603"/>
        </pc:sldMkLst>
        <pc:graphicFrameChg chg="mod">
          <ac:chgData name="Julie Thomas" userId="2af13b6d24d29b42" providerId="LiveId" clId="{88C2DB11-0E9A-44FE-AE8B-2469165B3BF6}" dt="2026-10-07T15:04:53.019" v="19"/>
          <ac:graphicFrameMkLst>
            <pc:docMk/>
            <pc:sldMk cId="1886402007" sldId="2603"/>
            <ac:graphicFrameMk id="10" creationId="{90136621-1EC5-50B2-9295-F7BE823975F3}"/>
          </ac:graphicFrameMkLst>
        </pc:graphicFrameChg>
      </pc:sldChg>
      <pc:sldChg chg="modSp ord">
        <pc:chgData name="Julie Thomas" userId="2af13b6d24d29b42" providerId="LiveId" clId="{88C2DB11-0E9A-44FE-AE8B-2469165B3BF6}" dt="2026-10-07T15:03:13.955" v="16" actId="313"/>
        <pc:sldMkLst>
          <pc:docMk/>
          <pc:sldMk cId="1807201579" sldId="2604"/>
        </pc:sldMkLst>
        <pc:graphicFrameChg chg="mod">
          <ac:chgData name="Julie Thomas" userId="2af13b6d24d29b42" providerId="LiveId" clId="{88C2DB11-0E9A-44FE-AE8B-2469165B3BF6}" dt="2026-10-07T15:03:13.955" v="16" actId="313"/>
          <ac:graphicFrameMkLst>
            <pc:docMk/>
            <pc:sldMk cId="1807201579" sldId="2604"/>
            <ac:graphicFrameMk id="5" creationId="{CD31E809-4072-717F-6F6E-44485E4758FB}"/>
          </ac:graphicFrameMkLst>
        </pc:graphicFrameChg>
      </pc:sldChg>
      <pc:sldChg chg="ord">
        <pc:chgData name="Julie Thomas" userId="2af13b6d24d29b42" providerId="LiveId" clId="{88C2DB11-0E9A-44FE-AE8B-2469165B3BF6}" dt="2026-10-07T13:44:51.804" v="0"/>
        <pc:sldMkLst>
          <pc:docMk/>
          <pc:sldMk cId="3486704158" sldId="2610"/>
        </pc:sldMkLst>
      </pc:sldChg>
      <pc:sldChg chg="ord">
        <pc:chgData name="Julie Thomas" userId="2af13b6d24d29b42" providerId="LiveId" clId="{88C2DB11-0E9A-44FE-AE8B-2469165B3BF6}" dt="2026-10-07T14:24:30.525" v="1"/>
        <pc:sldMkLst>
          <pc:docMk/>
          <pc:sldMk cId="1388591612" sldId="2611"/>
        </pc:sldMkLst>
      </pc:sldChg>
      <pc:sldChg chg="modSp ord">
        <pc:chgData name="Julie Thomas" userId="2af13b6d24d29b42" providerId="LiveId" clId="{88C2DB11-0E9A-44FE-AE8B-2469165B3BF6}" dt="2026-10-07T14:32:45.470" v="3"/>
        <pc:sldMkLst>
          <pc:docMk/>
          <pc:sldMk cId="754136030" sldId="2612"/>
        </pc:sldMkLst>
        <pc:spChg chg="mod">
          <ac:chgData name="Julie Thomas" userId="2af13b6d24d29b42" providerId="LiveId" clId="{88C2DB11-0E9A-44FE-AE8B-2469165B3BF6}" dt="2026-10-07T14:31:08.254" v="2"/>
          <ac:spMkLst>
            <pc:docMk/>
            <pc:sldMk cId="754136030" sldId="2612"/>
            <ac:spMk id="3" creationId="{C882C761-459C-3DEA-FC3E-CCF9B13A0C1F}"/>
          </ac:spMkLst>
        </pc:spChg>
      </pc:sldChg>
      <pc:sldChg chg="addSp modSp ord">
        <pc:chgData name="Julie Thomas" userId="2af13b6d24d29b42" providerId="LiveId" clId="{88C2DB11-0E9A-44FE-AE8B-2469165B3BF6}" dt="2026-10-07T14:41:02.907" v="11"/>
        <pc:sldMkLst>
          <pc:docMk/>
          <pc:sldMk cId="1003765675" sldId="2613"/>
        </pc:sldMkLst>
        <pc:spChg chg="mod">
          <ac:chgData name="Julie Thomas" userId="2af13b6d24d29b42" providerId="LiveId" clId="{88C2DB11-0E9A-44FE-AE8B-2469165B3BF6}" dt="2026-10-07T14:38:13.540" v="9"/>
          <ac:spMkLst>
            <pc:docMk/>
            <pc:sldMk cId="1003765675" sldId="2613"/>
            <ac:spMk id="3" creationId="{A64C95C1-E1B8-6F8F-0476-582DF5485AAE}"/>
          </ac:spMkLst>
        </pc:spChg>
        <pc:picChg chg="add mod">
          <ac:chgData name="Julie Thomas" userId="2af13b6d24d29b42" providerId="LiveId" clId="{88C2DB11-0E9A-44FE-AE8B-2469165B3BF6}" dt="2026-10-07T14:40:33.334" v="10" actId="931"/>
          <ac:picMkLst>
            <pc:docMk/>
            <pc:sldMk cId="1003765675" sldId="2613"/>
            <ac:picMk id="5" creationId="{09EA4908-0A3B-C19D-53EF-D0872B474FB7}"/>
          </ac:picMkLst>
        </pc:picChg>
      </pc:sldChg>
      <pc:sldChg chg="modSp">
        <pc:chgData name="Julie Thomas" userId="2af13b6d24d29b42" providerId="LiveId" clId="{88C2DB11-0E9A-44FE-AE8B-2469165B3BF6}" dt="2026-10-07T15:56:51.726" v="24"/>
        <pc:sldMkLst>
          <pc:docMk/>
          <pc:sldMk cId="1996485983" sldId="2614"/>
        </pc:sldMkLst>
        <pc:spChg chg="mod">
          <ac:chgData name="Julie Thomas" userId="2af13b6d24d29b42" providerId="LiveId" clId="{88C2DB11-0E9A-44FE-AE8B-2469165B3BF6}" dt="2026-10-07T15:56:51.726" v="24"/>
          <ac:spMkLst>
            <pc:docMk/>
            <pc:sldMk cId="1996485983" sldId="2614"/>
            <ac:spMk id="3" creationId="{6D578478-2FA5-9DE5-D410-A9ADF96B15D0}"/>
          </ac:spMkLst>
        </pc:spChg>
      </pc:sldChg>
      <pc:sldChg chg="addSp modSp">
        <pc:chgData name="Julie Thomas" userId="2af13b6d24d29b42" providerId="LiveId" clId="{88C2DB11-0E9A-44FE-AE8B-2469165B3BF6}" dt="2026-10-07T16:07:11.820" v="26" actId="931"/>
        <pc:sldMkLst>
          <pc:docMk/>
          <pc:sldMk cId="1075261160" sldId="2615"/>
        </pc:sldMkLst>
        <pc:picChg chg="add mod">
          <ac:chgData name="Julie Thomas" userId="2af13b6d24d29b42" providerId="LiveId" clId="{88C2DB11-0E9A-44FE-AE8B-2469165B3BF6}" dt="2026-10-07T16:07:11.820" v="26" actId="931"/>
          <ac:picMkLst>
            <pc:docMk/>
            <pc:sldMk cId="1075261160" sldId="2615"/>
            <ac:picMk id="5" creationId="{DCBA7B69-9505-1EB7-D420-2612A90AC07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s>
</file>

<file path=ppt/diagrams/_rels/data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image" Target="../media/image31.jpeg"/></Relationships>
</file>

<file path=ppt/diagrams/_rels/data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37.sv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image" Target="../media/image31.jpeg"/></Relationships>
</file>

<file path=ppt/diagrams/_rels/drawing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37.sv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9DAF8C-27D5-444C-8935-3322B6B3925F}"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9B333369-30C8-4C27-AB70-D8A67C770C80}">
      <dgm:prSet/>
      <dgm:spPr/>
      <dgm:t>
        <a:bodyPr/>
        <a:lstStyle/>
        <a:p>
          <a:pPr>
            <a:defRPr cap="all"/>
          </a:pPr>
          <a:r>
            <a:rPr lang="en-GB"/>
            <a:t>Flight</a:t>
          </a:r>
          <a:endParaRPr lang="en-US"/>
        </a:p>
      </dgm:t>
    </dgm:pt>
    <dgm:pt modelId="{1334DB66-D94E-4713-A757-D6ABB5A64518}" type="parTrans" cxnId="{32503A52-97DC-4656-8203-D011D853F6CC}">
      <dgm:prSet/>
      <dgm:spPr/>
      <dgm:t>
        <a:bodyPr/>
        <a:lstStyle/>
        <a:p>
          <a:endParaRPr lang="en-US"/>
        </a:p>
      </dgm:t>
    </dgm:pt>
    <dgm:pt modelId="{5475F8EE-503B-4030-90E3-B83933DDB1D3}" type="sibTrans" cxnId="{32503A52-97DC-4656-8203-D011D853F6CC}">
      <dgm:prSet/>
      <dgm:spPr/>
      <dgm:t>
        <a:bodyPr/>
        <a:lstStyle/>
        <a:p>
          <a:endParaRPr lang="en-US"/>
        </a:p>
      </dgm:t>
    </dgm:pt>
    <dgm:pt modelId="{A589459C-E196-4D38-A794-4C78C43E31E2}">
      <dgm:prSet/>
      <dgm:spPr/>
      <dgm:t>
        <a:bodyPr/>
        <a:lstStyle/>
        <a:p>
          <a:pPr>
            <a:defRPr cap="all"/>
          </a:pPr>
          <a:r>
            <a:rPr lang="en-GB"/>
            <a:t>Fight</a:t>
          </a:r>
          <a:endParaRPr lang="en-US"/>
        </a:p>
      </dgm:t>
    </dgm:pt>
    <dgm:pt modelId="{8C86DCC4-21A1-4682-B2F9-E07A2472B42C}" type="parTrans" cxnId="{322658D2-B79A-4638-87D8-AC87434A7E23}">
      <dgm:prSet/>
      <dgm:spPr/>
      <dgm:t>
        <a:bodyPr/>
        <a:lstStyle/>
        <a:p>
          <a:endParaRPr lang="en-US"/>
        </a:p>
      </dgm:t>
    </dgm:pt>
    <dgm:pt modelId="{43380CF6-ED99-4DFA-8A74-62E3EF14BB13}" type="sibTrans" cxnId="{322658D2-B79A-4638-87D8-AC87434A7E23}">
      <dgm:prSet/>
      <dgm:spPr/>
      <dgm:t>
        <a:bodyPr/>
        <a:lstStyle/>
        <a:p>
          <a:endParaRPr lang="en-US"/>
        </a:p>
      </dgm:t>
    </dgm:pt>
    <dgm:pt modelId="{127A8E82-4FEB-4051-8B08-F4081B5460C2}">
      <dgm:prSet/>
      <dgm:spPr/>
      <dgm:t>
        <a:bodyPr/>
        <a:lstStyle/>
        <a:p>
          <a:pPr>
            <a:defRPr cap="all"/>
          </a:pPr>
          <a:r>
            <a:rPr lang="en-GB"/>
            <a:t>Freeze</a:t>
          </a:r>
          <a:endParaRPr lang="en-US"/>
        </a:p>
      </dgm:t>
    </dgm:pt>
    <dgm:pt modelId="{4FA9AEB0-E764-4205-8E91-3AEFB55815A1}" type="parTrans" cxnId="{A5CCA497-624A-4CB7-AF18-4765A82F5CD4}">
      <dgm:prSet/>
      <dgm:spPr/>
      <dgm:t>
        <a:bodyPr/>
        <a:lstStyle/>
        <a:p>
          <a:endParaRPr lang="en-US"/>
        </a:p>
      </dgm:t>
    </dgm:pt>
    <dgm:pt modelId="{E27234B6-6D1C-4B8D-A665-CED76D66D218}" type="sibTrans" cxnId="{A5CCA497-624A-4CB7-AF18-4765A82F5CD4}">
      <dgm:prSet/>
      <dgm:spPr/>
      <dgm:t>
        <a:bodyPr/>
        <a:lstStyle/>
        <a:p>
          <a:endParaRPr lang="en-US"/>
        </a:p>
      </dgm:t>
    </dgm:pt>
    <dgm:pt modelId="{97D4E9ED-D722-4BE4-8086-365CE115D20E}">
      <dgm:prSet/>
      <dgm:spPr/>
      <dgm:t>
        <a:bodyPr/>
        <a:lstStyle/>
        <a:p>
          <a:pPr>
            <a:defRPr cap="all"/>
          </a:pPr>
          <a:r>
            <a:rPr lang="en-GB"/>
            <a:t>Fold</a:t>
          </a:r>
          <a:endParaRPr lang="en-US"/>
        </a:p>
      </dgm:t>
    </dgm:pt>
    <dgm:pt modelId="{0E941655-B160-422E-BE8F-DAA9CEAA0B86}" type="parTrans" cxnId="{8F6DEC35-E80F-4808-8482-634A88E2DA5E}">
      <dgm:prSet/>
      <dgm:spPr/>
      <dgm:t>
        <a:bodyPr/>
        <a:lstStyle/>
        <a:p>
          <a:endParaRPr lang="en-US"/>
        </a:p>
      </dgm:t>
    </dgm:pt>
    <dgm:pt modelId="{8FBCA68A-EC3D-43A6-AA7A-B1A874747CA2}" type="sibTrans" cxnId="{8F6DEC35-E80F-4808-8482-634A88E2DA5E}">
      <dgm:prSet/>
      <dgm:spPr/>
      <dgm:t>
        <a:bodyPr/>
        <a:lstStyle/>
        <a:p>
          <a:endParaRPr lang="en-US"/>
        </a:p>
      </dgm:t>
    </dgm:pt>
    <dgm:pt modelId="{6D868829-E728-4648-B083-B783877F2876}">
      <dgm:prSet/>
      <dgm:spPr/>
      <dgm:t>
        <a:bodyPr/>
        <a:lstStyle/>
        <a:p>
          <a:pPr>
            <a:defRPr cap="all"/>
          </a:pPr>
          <a:r>
            <a:rPr lang="en-GB"/>
            <a:t>Flock</a:t>
          </a:r>
          <a:endParaRPr lang="en-US"/>
        </a:p>
      </dgm:t>
    </dgm:pt>
    <dgm:pt modelId="{A18B4B68-5737-43ED-A767-5AE740E3B6B1}" type="parTrans" cxnId="{B6E16B06-6BAF-4A8C-AAE5-709B32DF23F5}">
      <dgm:prSet/>
      <dgm:spPr/>
      <dgm:t>
        <a:bodyPr/>
        <a:lstStyle/>
        <a:p>
          <a:endParaRPr lang="en-US"/>
        </a:p>
      </dgm:t>
    </dgm:pt>
    <dgm:pt modelId="{56248C21-4CCB-498E-96B6-A53FB3599E3D}" type="sibTrans" cxnId="{B6E16B06-6BAF-4A8C-AAE5-709B32DF23F5}">
      <dgm:prSet/>
      <dgm:spPr/>
      <dgm:t>
        <a:bodyPr/>
        <a:lstStyle/>
        <a:p>
          <a:endParaRPr lang="en-US"/>
        </a:p>
      </dgm:t>
    </dgm:pt>
    <dgm:pt modelId="{D539EB58-2234-4C7D-9627-F41B11DB8CE7}" type="pres">
      <dgm:prSet presAssocID="{8B9DAF8C-27D5-444C-8935-3322B6B3925F}" presName="root" presStyleCnt="0">
        <dgm:presLayoutVars>
          <dgm:dir/>
          <dgm:resizeHandles val="exact"/>
        </dgm:presLayoutVars>
      </dgm:prSet>
      <dgm:spPr/>
    </dgm:pt>
    <dgm:pt modelId="{A25A9B6E-FB4B-42E9-9F61-22F74AD0FD03}" type="pres">
      <dgm:prSet presAssocID="{9B333369-30C8-4C27-AB70-D8A67C770C80}" presName="compNode" presStyleCnt="0"/>
      <dgm:spPr/>
    </dgm:pt>
    <dgm:pt modelId="{0878C181-92CF-4F48-A473-C3465F7387AB}" type="pres">
      <dgm:prSet presAssocID="{9B333369-30C8-4C27-AB70-D8A67C770C80}" presName="iconBgRect" presStyleLbl="bgShp" presStyleIdx="0" presStyleCnt="5"/>
      <dgm:spPr/>
    </dgm:pt>
    <dgm:pt modelId="{C9AD0D7D-110D-49BE-A2C7-817B090AF585}" type="pres">
      <dgm:prSet presAssocID="{9B333369-30C8-4C27-AB70-D8A67C770C80}" presName="iconRect" presStyleLbl="node1" presStyleIdx="0" presStyleCnt="5"/>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Run outline"/>
        </a:ext>
      </dgm:extLst>
    </dgm:pt>
    <dgm:pt modelId="{3BD95A17-BAEE-4630-8F70-D8A2AD768DC4}" type="pres">
      <dgm:prSet presAssocID="{9B333369-30C8-4C27-AB70-D8A67C770C80}" presName="spaceRect" presStyleCnt="0"/>
      <dgm:spPr/>
    </dgm:pt>
    <dgm:pt modelId="{1F530E7D-20B8-4DF6-8161-1BD2C93BA948}" type="pres">
      <dgm:prSet presAssocID="{9B333369-30C8-4C27-AB70-D8A67C770C80}" presName="textRect" presStyleLbl="revTx" presStyleIdx="0" presStyleCnt="5">
        <dgm:presLayoutVars>
          <dgm:chMax val="1"/>
          <dgm:chPref val="1"/>
        </dgm:presLayoutVars>
      </dgm:prSet>
      <dgm:spPr/>
    </dgm:pt>
    <dgm:pt modelId="{888D276C-A2B8-4919-BF86-2F829A8EF7C2}" type="pres">
      <dgm:prSet presAssocID="{5475F8EE-503B-4030-90E3-B83933DDB1D3}" presName="sibTrans" presStyleCnt="0"/>
      <dgm:spPr/>
    </dgm:pt>
    <dgm:pt modelId="{E05E5A2A-201B-49C1-9739-BE1B1F50ADB4}" type="pres">
      <dgm:prSet presAssocID="{A589459C-E196-4D38-A794-4C78C43E31E2}" presName="compNode" presStyleCnt="0"/>
      <dgm:spPr/>
    </dgm:pt>
    <dgm:pt modelId="{C9F4E02E-A8D6-451A-8C2A-439665C1F1F1}" type="pres">
      <dgm:prSet presAssocID="{A589459C-E196-4D38-A794-4C78C43E31E2}" presName="iconBgRect" presStyleLbl="bgShp" presStyleIdx="1" presStyleCnt="5"/>
      <dgm:spPr/>
    </dgm:pt>
    <dgm:pt modelId="{7FD17DA0-867B-4DF0-9E3A-EE56714FD170}" type="pres">
      <dgm:prSet presAssocID="{A589459C-E196-4D38-A794-4C78C43E31E2}" presName="iconRect" presStyleLbl="node1" presStyleIdx="1" presStyleCnt="5"/>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lenched Fist outline"/>
        </a:ext>
      </dgm:extLst>
    </dgm:pt>
    <dgm:pt modelId="{B8FC01EF-A868-451E-A053-A5812518A90F}" type="pres">
      <dgm:prSet presAssocID="{A589459C-E196-4D38-A794-4C78C43E31E2}" presName="spaceRect" presStyleCnt="0"/>
      <dgm:spPr/>
    </dgm:pt>
    <dgm:pt modelId="{A382EC8E-9973-4A4A-94A4-1C08BD3D6ABD}" type="pres">
      <dgm:prSet presAssocID="{A589459C-E196-4D38-A794-4C78C43E31E2}" presName="textRect" presStyleLbl="revTx" presStyleIdx="1" presStyleCnt="5">
        <dgm:presLayoutVars>
          <dgm:chMax val="1"/>
          <dgm:chPref val="1"/>
        </dgm:presLayoutVars>
      </dgm:prSet>
      <dgm:spPr/>
    </dgm:pt>
    <dgm:pt modelId="{8B1F7F55-8A46-4946-AB89-2D6C28BC5151}" type="pres">
      <dgm:prSet presAssocID="{43380CF6-ED99-4DFA-8A74-62E3EF14BB13}" presName="sibTrans" presStyleCnt="0"/>
      <dgm:spPr/>
    </dgm:pt>
    <dgm:pt modelId="{7E43C106-9ED7-4D1B-B5BF-6F2ECC6987CD}" type="pres">
      <dgm:prSet presAssocID="{127A8E82-4FEB-4051-8B08-F4081B5460C2}" presName="compNode" presStyleCnt="0"/>
      <dgm:spPr/>
    </dgm:pt>
    <dgm:pt modelId="{536F7683-2F6E-4343-86A2-A0C9239C195D}" type="pres">
      <dgm:prSet presAssocID="{127A8E82-4FEB-4051-8B08-F4081B5460C2}" presName="iconBgRect" presStyleLbl="bgShp" presStyleIdx="2" presStyleCnt="5"/>
      <dgm:spPr/>
    </dgm:pt>
    <dgm:pt modelId="{086C159A-26BB-4C23-AB6C-3D7FFF7F5EAB}" type="pres">
      <dgm:prSet presAssocID="{127A8E82-4FEB-4051-8B08-F4081B5460C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ow Temperature"/>
        </a:ext>
      </dgm:extLst>
    </dgm:pt>
    <dgm:pt modelId="{BAD92AB3-CDFD-4D70-B1E5-B8C70B239D1C}" type="pres">
      <dgm:prSet presAssocID="{127A8E82-4FEB-4051-8B08-F4081B5460C2}" presName="spaceRect" presStyleCnt="0"/>
      <dgm:spPr/>
    </dgm:pt>
    <dgm:pt modelId="{5ABA3A47-43AE-4D69-9039-5BE7FBE270BB}" type="pres">
      <dgm:prSet presAssocID="{127A8E82-4FEB-4051-8B08-F4081B5460C2}" presName="textRect" presStyleLbl="revTx" presStyleIdx="2" presStyleCnt="5">
        <dgm:presLayoutVars>
          <dgm:chMax val="1"/>
          <dgm:chPref val="1"/>
        </dgm:presLayoutVars>
      </dgm:prSet>
      <dgm:spPr/>
    </dgm:pt>
    <dgm:pt modelId="{8FC6435F-8ABB-44E8-B7C8-41D5645A36F3}" type="pres">
      <dgm:prSet presAssocID="{E27234B6-6D1C-4B8D-A665-CED76D66D218}" presName="sibTrans" presStyleCnt="0"/>
      <dgm:spPr/>
    </dgm:pt>
    <dgm:pt modelId="{82DEF57D-7004-464F-ACCB-BB5EA7F19610}" type="pres">
      <dgm:prSet presAssocID="{97D4E9ED-D722-4BE4-8086-365CE115D20E}" presName="compNode" presStyleCnt="0"/>
      <dgm:spPr/>
    </dgm:pt>
    <dgm:pt modelId="{D86A20C6-8595-46D1-A088-4ED886C8F849}" type="pres">
      <dgm:prSet presAssocID="{97D4E9ED-D722-4BE4-8086-365CE115D20E}" presName="iconBgRect" presStyleLbl="bgShp" presStyleIdx="3" presStyleCnt="5"/>
      <dgm:spPr/>
    </dgm:pt>
    <dgm:pt modelId="{83490784-4EBE-4EBA-88A8-FD38C8825491}" type="pres">
      <dgm:prSet presAssocID="{97D4E9ED-D722-4BE4-8086-365CE115D20E}" presName="iconRect" presStyleLbl="nod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ad face outline outline"/>
        </a:ext>
      </dgm:extLst>
    </dgm:pt>
    <dgm:pt modelId="{7E986F98-9686-4AB9-A73D-279B276E898F}" type="pres">
      <dgm:prSet presAssocID="{97D4E9ED-D722-4BE4-8086-365CE115D20E}" presName="spaceRect" presStyleCnt="0"/>
      <dgm:spPr/>
    </dgm:pt>
    <dgm:pt modelId="{3EC08F25-B676-44E0-ABA6-17DD6347D569}" type="pres">
      <dgm:prSet presAssocID="{97D4E9ED-D722-4BE4-8086-365CE115D20E}" presName="textRect" presStyleLbl="revTx" presStyleIdx="3" presStyleCnt="5">
        <dgm:presLayoutVars>
          <dgm:chMax val="1"/>
          <dgm:chPref val="1"/>
        </dgm:presLayoutVars>
      </dgm:prSet>
      <dgm:spPr/>
    </dgm:pt>
    <dgm:pt modelId="{8FBBE79B-9297-4E7B-8395-D850790A5005}" type="pres">
      <dgm:prSet presAssocID="{8FBCA68A-EC3D-43A6-AA7A-B1A874747CA2}" presName="sibTrans" presStyleCnt="0"/>
      <dgm:spPr/>
    </dgm:pt>
    <dgm:pt modelId="{2F6F723C-AD56-4BAA-A7AB-88FF1433148D}" type="pres">
      <dgm:prSet presAssocID="{6D868829-E728-4648-B083-B783877F2876}" presName="compNode" presStyleCnt="0"/>
      <dgm:spPr/>
    </dgm:pt>
    <dgm:pt modelId="{C9750B20-EB3C-462B-8924-5D32B0C983BC}" type="pres">
      <dgm:prSet presAssocID="{6D868829-E728-4648-B083-B783877F2876}" presName="iconBgRect" presStyleLbl="bgShp" presStyleIdx="4" presStyleCnt="5"/>
      <dgm:spPr/>
    </dgm:pt>
    <dgm:pt modelId="{AC171CA8-77C4-47CF-9C28-C398931E6D68}" type="pres">
      <dgm:prSet presAssocID="{6D868829-E728-4648-B083-B783877F2876}" presName="iconRect" presStyleLbl="node1" presStyleIdx="4" presStyleCnt="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a:noFill/>
        </a:ln>
      </dgm:spPr>
      <dgm:extLst>
        <a:ext uri="{E40237B7-FDA0-4F09-8148-C483321AD2D9}">
          <dgm14:cNvPr xmlns:dgm14="http://schemas.microsoft.com/office/drawing/2010/diagram" id="0" name="" descr="Sparrow outline"/>
        </a:ext>
      </dgm:extLst>
    </dgm:pt>
    <dgm:pt modelId="{32CA3BBF-ABDF-442D-B4FC-5B51D01CA592}" type="pres">
      <dgm:prSet presAssocID="{6D868829-E728-4648-B083-B783877F2876}" presName="spaceRect" presStyleCnt="0"/>
      <dgm:spPr/>
    </dgm:pt>
    <dgm:pt modelId="{68494FEC-4EF4-4EAB-88C6-E3926C477B47}" type="pres">
      <dgm:prSet presAssocID="{6D868829-E728-4648-B083-B783877F2876}" presName="textRect" presStyleLbl="revTx" presStyleIdx="4" presStyleCnt="5">
        <dgm:presLayoutVars>
          <dgm:chMax val="1"/>
          <dgm:chPref val="1"/>
        </dgm:presLayoutVars>
      </dgm:prSet>
      <dgm:spPr/>
    </dgm:pt>
  </dgm:ptLst>
  <dgm:cxnLst>
    <dgm:cxn modelId="{B6E16B06-6BAF-4A8C-AAE5-709B32DF23F5}" srcId="{8B9DAF8C-27D5-444C-8935-3322B6B3925F}" destId="{6D868829-E728-4648-B083-B783877F2876}" srcOrd="4" destOrd="0" parTransId="{A18B4B68-5737-43ED-A767-5AE740E3B6B1}" sibTransId="{56248C21-4CCB-498E-96B6-A53FB3599E3D}"/>
    <dgm:cxn modelId="{8F6DEC35-E80F-4808-8482-634A88E2DA5E}" srcId="{8B9DAF8C-27D5-444C-8935-3322B6B3925F}" destId="{97D4E9ED-D722-4BE4-8086-365CE115D20E}" srcOrd="3" destOrd="0" parTransId="{0E941655-B160-422E-BE8F-DAA9CEAA0B86}" sibTransId="{8FBCA68A-EC3D-43A6-AA7A-B1A874747CA2}"/>
    <dgm:cxn modelId="{43799549-6668-4EEB-A94A-ABA3C3B10422}" type="presOf" srcId="{6D868829-E728-4648-B083-B783877F2876}" destId="{68494FEC-4EF4-4EAB-88C6-E3926C477B47}" srcOrd="0" destOrd="0" presId="urn:microsoft.com/office/officeart/2018/5/layout/IconCircleLabelList"/>
    <dgm:cxn modelId="{BA9EB24A-E4A0-414C-85AC-0CBE5659EC99}" type="presOf" srcId="{97D4E9ED-D722-4BE4-8086-365CE115D20E}" destId="{3EC08F25-B676-44E0-ABA6-17DD6347D569}" srcOrd="0" destOrd="0" presId="urn:microsoft.com/office/officeart/2018/5/layout/IconCircleLabelList"/>
    <dgm:cxn modelId="{32503A52-97DC-4656-8203-D011D853F6CC}" srcId="{8B9DAF8C-27D5-444C-8935-3322B6B3925F}" destId="{9B333369-30C8-4C27-AB70-D8A67C770C80}" srcOrd="0" destOrd="0" parTransId="{1334DB66-D94E-4713-A757-D6ABB5A64518}" sibTransId="{5475F8EE-503B-4030-90E3-B83933DDB1D3}"/>
    <dgm:cxn modelId="{3D1D7778-4804-43E9-B3FD-ECE17239A76E}" type="presOf" srcId="{A589459C-E196-4D38-A794-4C78C43E31E2}" destId="{A382EC8E-9973-4A4A-94A4-1C08BD3D6ABD}" srcOrd="0" destOrd="0" presId="urn:microsoft.com/office/officeart/2018/5/layout/IconCircleLabelList"/>
    <dgm:cxn modelId="{A5CCA497-624A-4CB7-AF18-4765A82F5CD4}" srcId="{8B9DAF8C-27D5-444C-8935-3322B6B3925F}" destId="{127A8E82-4FEB-4051-8B08-F4081B5460C2}" srcOrd="2" destOrd="0" parTransId="{4FA9AEB0-E764-4205-8E91-3AEFB55815A1}" sibTransId="{E27234B6-6D1C-4B8D-A665-CED76D66D218}"/>
    <dgm:cxn modelId="{A15712C6-CFF0-444F-BB03-FF26E0992F10}" type="presOf" srcId="{127A8E82-4FEB-4051-8B08-F4081B5460C2}" destId="{5ABA3A47-43AE-4D69-9039-5BE7FBE270BB}" srcOrd="0" destOrd="0" presId="urn:microsoft.com/office/officeart/2018/5/layout/IconCircleLabelList"/>
    <dgm:cxn modelId="{78E351C6-8089-47C7-A830-E02EBE3C6D8D}" type="presOf" srcId="{9B333369-30C8-4C27-AB70-D8A67C770C80}" destId="{1F530E7D-20B8-4DF6-8161-1BD2C93BA948}" srcOrd="0" destOrd="0" presId="urn:microsoft.com/office/officeart/2018/5/layout/IconCircleLabelList"/>
    <dgm:cxn modelId="{322658D2-B79A-4638-87D8-AC87434A7E23}" srcId="{8B9DAF8C-27D5-444C-8935-3322B6B3925F}" destId="{A589459C-E196-4D38-A794-4C78C43E31E2}" srcOrd="1" destOrd="0" parTransId="{8C86DCC4-21A1-4682-B2F9-E07A2472B42C}" sibTransId="{43380CF6-ED99-4DFA-8A74-62E3EF14BB13}"/>
    <dgm:cxn modelId="{E285DEFD-BB06-4921-9350-8D1622FCC56D}" type="presOf" srcId="{8B9DAF8C-27D5-444C-8935-3322B6B3925F}" destId="{D539EB58-2234-4C7D-9627-F41B11DB8CE7}" srcOrd="0" destOrd="0" presId="urn:microsoft.com/office/officeart/2018/5/layout/IconCircleLabelList"/>
    <dgm:cxn modelId="{CB1DC005-87FB-443C-B723-940022E229B5}" type="presParOf" srcId="{D539EB58-2234-4C7D-9627-F41B11DB8CE7}" destId="{A25A9B6E-FB4B-42E9-9F61-22F74AD0FD03}" srcOrd="0" destOrd="0" presId="urn:microsoft.com/office/officeart/2018/5/layout/IconCircleLabelList"/>
    <dgm:cxn modelId="{0379431A-17C1-4E0B-ABFE-1EDC912EAD12}" type="presParOf" srcId="{A25A9B6E-FB4B-42E9-9F61-22F74AD0FD03}" destId="{0878C181-92CF-4F48-A473-C3465F7387AB}" srcOrd="0" destOrd="0" presId="urn:microsoft.com/office/officeart/2018/5/layout/IconCircleLabelList"/>
    <dgm:cxn modelId="{B0D11978-9554-4F82-8AA2-13D5C1909740}" type="presParOf" srcId="{A25A9B6E-FB4B-42E9-9F61-22F74AD0FD03}" destId="{C9AD0D7D-110D-49BE-A2C7-817B090AF585}" srcOrd="1" destOrd="0" presId="urn:microsoft.com/office/officeart/2018/5/layout/IconCircleLabelList"/>
    <dgm:cxn modelId="{8F0A4743-1581-4CA9-9C55-6CBC41F9FD8C}" type="presParOf" srcId="{A25A9B6E-FB4B-42E9-9F61-22F74AD0FD03}" destId="{3BD95A17-BAEE-4630-8F70-D8A2AD768DC4}" srcOrd="2" destOrd="0" presId="urn:microsoft.com/office/officeart/2018/5/layout/IconCircleLabelList"/>
    <dgm:cxn modelId="{52BFBDFD-0066-45AB-B538-5A9C9C393418}" type="presParOf" srcId="{A25A9B6E-FB4B-42E9-9F61-22F74AD0FD03}" destId="{1F530E7D-20B8-4DF6-8161-1BD2C93BA948}" srcOrd="3" destOrd="0" presId="urn:microsoft.com/office/officeart/2018/5/layout/IconCircleLabelList"/>
    <dgm:cxn modelId="{CD286728-2650-46AD-8A4E-DBE95C98CDBE}" type="presParOf" srcId="{D539EB58-2234-4C7D-9627-F41B11DB8CE7}" destId="{888D276C-A2B8-4919-BF86-2F829A8EF7C2}" srcOrd="1" destOrd="0" presId="urn:microsoft.com/office/officeart/2018/5/layout/IconCircleLabelList"/>
    <dgm:cxn modelId="{D964071C-3DC2-43BB-AD98-7C26CFE4B76C}" type="presParOf" srcId="{D539EB58-2234-4C7D-9627-F41B11DB8CE7}" destId="{E05E5A2A-201B-49C1-9739-BE1B1F50ADB4}" srcOrd="2" destOrd="0" presId="urn:microsoft.com/office/officeart/2018/5/layout/IconCircleLabelList"/>
    <dgm:cxn modelId="{3D08EF0D-82BC-4747-B2D4-029EAA292560}" type="presParOf" srcId="{E05E5A2A-201B-49C1-9739-BE1B1F50ADB4}" destId="{C9F4E02E-A8D6-451A-8C2A-439665C1F1F1}" srcOrd="0" destOrd="0" presId="urn:microsoft.com/office/officeart/2018/5/layout/IconCircleLabelList"/>
    <dgm:cxn modelId="{FBF43D45-A673-4833-935A-1B2E9AC05E26}" type="presParOf" srcId="{E05E5A2A-201B-49C1-9739-BE1B1F50ADB4}" destId="{7FD17DA0-867B-4DF0-9E3A-EE56714FD170}" srcOrd="1" destOrd="0" presId="urn:microsoft.com/office/officeart/2018/5/layout/IconCircleLabelList"/>
    <dgm:cxn modelId="{0C06D4C8-3041-4847-99B9-0F187857D34A}" type="presParOf" srcId="{E05E5A2A-201B-49C1-9739-BE1B1F50ADB4}" destId="{B8FC01EF-A868-451E-A053-A5812518A90F}" srcOrd="2" destOrd="0" presId="urn:microsoft.com/office/officeart/2018/5/layout/IconCircleLabelList"/>
    <dgm:cxn modelId="{B5C5750D-D3D2-4932-82D1-9F57EA8E8A4A}" type="presParOf" srcId="{E05E5A2A-201B-49C1-9739-BE1B1F50ADB4}" destId="{A382EC8E-9973-4A4A-94A4-1C08BD3D6ABD}" srcOrd="3" destOrd="0" presId="urn:microsoft.com/office/officeart/2018/5/layout/IconCircleLabelList"/>
    <dgm:cxn modelId="{2D269999-46A6-41B2-931F-902FE933B3A4}" type="presParOf" srcId="{D539EB58-2234-4C7D-9627-F41B11DB8CE7}" destId="{8B1F7F55-8A46-4946-AB89-2D6C28BC5151}" srcOrd="3" destOrd="0" presId="urn:microsoft.com/office/officeart/2018/5/layout/IconCircleLabelList"/>
    <dgm:cxn modelId="{93F8BDE5-6DD8-4FB3-BE58-1FAED96F3BEF}" type="presParOf" srcId="{D539EB58-2234-4C7D-9627-F41B11DB8CE7}" destId="{7E43C106-9ED7-4D1B-B5BF-6F2ECC6987CD}" srcOrd="4" destOrd="0" presId="urn:microsoft.com/office/officeart/2018/5/layout/IconCircleLabelList"/>
    <dgm:cxn modelId="{6A26E90F-AA14-4A9A-9881-36C32F60A926}" type="presParOf" srcId="{7E43C106-9ED7-4D1B-B5BF-6F2ECC6987CD}" destId="{536F7683-2F6E-4343-86A2-A0C9239C195D}" srcOrd="0" destOrd="0" presId="urn:microsoft.com/office/officeart/2018/5/layout/IconCircleLabelList"/>
    <dgm:cxn modelId="{70BD6C8F-A737-4E08-94B0-65051F754ED4}" type="presParOf" srcId="{7E43C106-9ED7-4D1B-B5BF-6F2ECC6987CD}" destId="{086C159A-26BB-4C23-AB6C-3D7FFF7F5EAB}" srcOrd="1" destOrd="0" presId="urn:microsoft.com/office/officeart/2018/5/layout/IconCircleLabelList"/>
    <dgm:cxn modelId="{034986CB-7E56-4E30-89D8-EAA0521E5825}" type="presParOf" srcId="{7E43C106-9ED7-4D1B-B5BF-6F2ECC6987CD}" destId="{BAD92AB3-CDFD-4D70-B1E5-B8C70B239D1C}" srcOrd="2" destOrd="0" presId="urn:microsoft.com/office/officeart/2018/5/layout/IconCircleLabelList"/>
    <dgm:cxn modelId="{0458C750-0F4F-4746-8E4A-27EA2DB55E01}" type="presParOf" srcId="{7E43C106-9ED7-4D1B-B5BF-6F2ECC6987CD}" destId="{5ABA3A47-43AE-4D69-9039-5BE7FBE270BB}" srcOrd="3" destOrd="0" presId="urn:microsoft.com/office/officeart/2018/5/layout/IconCircleLabelList"/>
    <dgm:cxn modelId="{8A860876-9289-4D1F-B351-470C9A4E954F}" type="presParOf" srcId="{D539EB58-2234-4C7D-9627-F41B11DB8CE7}" destId="{8FC6435F-8ABB-44E8-B7C8-41D5645A36F3}" srcOrd="5" destOrd="0" presId="urn:microsoft.com/office/officeart/2018/5/layout/IconCircleLabelList"/>
    <dgm:cxn modelId="{6815D6A0-5EB2-4303-A0B2-AB43F8D06A2E}" type="presParOf" srcId="{D539EB58-2234-4C7D-9627-F41B11DB8CE7}" destId="{82DEF57D-7004-464F-ACCB-BB5EA7F19610}" srcOrd="6" destOrd="0" presId="urn:microsoft.com/office/officeart/2018/5/layout/IconCircleLabelList"/>
    <dgm:cxn modelId="{E486F8DC-92F8-4322-A360-593B35595A3B}" type="presParOf" srcId="{82DEF57D-7004-464F-ACCB-BB5EA7F19610}" destId="{D86A20C6-8595-46D1-A088-4ED886C8F849}" srcOrd="0" destOrd="0" presId="urn:microsoft.com/office/officeart/2018/5/layout/IconCircleLabelList"/>
    <dgm:cxn modelId="{DC576058-9DAE-4692-B65C-A0A9172FC4EA}" type="presParOf" srcId="{82DEF57D-7004-464F-ACCB-BB5EA7F19610}" destId="{83490784-4EBE-4EBA-88A8-FD38C8825491}" srcOrd="1" destOrd="0" presId="urn:microsoft.com/office/officeart/2018/5/layout/IconCircleLabelList"/>
    <dgm:cxn modelId="{CBC56D85-C60D-4058-8DFB-674687A61857}" type="presParOf" srcId="{82DEF57D-7004-464F-ACCB-BB5EA7F19610}" destId="{7E986F98-9686-4AB9-A73D-279B276E898F}" srcOrd="2" destOrd="0" presId="urn:microsoft.com/office/officeart/2018/5/layout/IconCircleLabelList"/>
    <dgm:cxn modelId="{B6C657A6-D9D1-4AAE-A6DA-6E1641066273}" type="presParOf" srcId="{82DEF57D-7004-464F-ACCB-BB5EA7F19610}" destId="{3EC08F25-B676-44E0-ABA6-17DD6347D569}" srcOrd="3" destOrd="0" presId="urn:microsoft.com/office/officeart/2018/5/layout/IconCircleLabelList"/>
    <dgm:cxn modelId="{46A41B41-5880-4DED-AC4F-6C859E7129D0}" type="presParOf" srcId="{D539EB58-2234-4C7D-9627-F41B11DB8CE7}" destId="{8FBBE79B-9297-4E7B-8395-D850790A5005}" srcOrd="7" destOrd="0" presId="urn:microsoft.com/office/officeart/2018/5/layout/IconCircleLabelList"/>
    <dgm:cxn modelId="{6842F2D4-2FF2-414A-BB0F-FA24B4F8F6EF}" type="presParOf" srcId="{D539EB58-2234-4C7D-9627-F41B11DB8CE7}" destId="{2F6F723C-AD56-4BAA-A7AB-88FF1433148D}" srcOrd="8" destOrd="0" presId="urn:microsoft.com/office/officeart/2018/5/layout/IconCircleLabelList"/>
    <dgm:cxn modelId="{CA12BFFA-E52F-41BD-9E00-1EF4311D9304}" type="presParOf" srcId="{2F6F723C-AD56-4BAA-A7AB-88FF1433148D}" destId="{C9750B20-EB3C-462B-8924-5D32B0C983BC}" srcOrd="0" destOrd="0" presId="urn:microsoft.com/office/officeart/2018/5/layout/IconCircleLabelList"/>
    <dgm:cxn modelId="{993A8505-47A0-42F5-9D34-C1D86136AD7D}" type="presParOf" srcId="{2F6F723C-AD56-4BAA-A7AB-88FF1433148D}" destId="{AC171CA8-77C4-47CF-9C28-C398931E6D68}" srcOrd="1" destOrd="0" presId="urn:microsoft.com/office/officeart/2018/5/layout/IconCircleLabelList"/>
    <dgm:cxn modelId="{83404C53-AA8E-490E-BBCC-09E9107AA54C}" type="presParOf" srcId="{2F6F723C-AD56-4BAA-A7AB-88FF1433148D}" destId="{32CA3BBF-ABDF-442D-B4FC-5B51D01CA592}" srcOrd="2" destOrd="0" presId="urn:microsoft.com/office/officeart/2018/5/layout/IconCircleLabelList"/>
    <dgm:cxn modelId="{985FFBBB-A7B0-4ED5-9EA4-B28C8954FCE7}" type="presParOf" srcId="{2F6F723C-AD56-4BAA-A7AB-88FF1433148D}" destId="{68494FEC-4EF4-4EAB-88C6-E3926C477B4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4CE913-53CC-469D-B4B6-6557403199C6}"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250F14BB-3920-42D8-8692-D4BFC55EA1FB}">
      <dgm:prSet/>
      <dgm:spPr/>
      <dgm:t>
        <a:bodyPr/>
        <a:lstStyle/>
        <a:p>
          <a:r>
            <a:rPr lang="en-GB" dirty="0"/>
            <a:t>Rock’s SCARF model can be used to help plan for change in a people centric way</a:t>
          </a:r>
          <a:endParaRPr lang="en-US" dirty="0"/>
        </a:p>
      </dgm:t>
    </dgm:pt>
    <dgm:pt modelId="{42D214D0-4D85-45C2-8C2D-BA29B2AC36BC}" type="parTrans" cxnId="{405FBBDB-BCA9-4661-80E0-C672FEA13FDA}">
      <dgm:prSet/>
      <dgm:spPr/>
      <dgm:t>
        <a:bodyPr/>
        <a:lstStyle/>
        <a:p>
          <a:endParaRPr lang="en-US"/>
        </a:p>
      </dgm:t>
    </dgm:pt>
    <dgm:pt modelId="{4D54EAE0-D774-4581-89D7-FF2773D2CC70}" type="sibTrans" cxnId="{405FBBDB-BCA9-4661-80E0-C672FEA13FDA}">
      <dgm:prSet/>
      <dgm:spPr/>
      <dgm:t>
        <a:bodyPr/>
        <a:lstStyle/>
        <a:p>
          <a:endParaRPr lang="en-US"/>
        </a:p>
      </dgm:t>
    </dgm:pt>
    <dgm:pt modelId="{07FF750C-9AB2-442A-AB62-08BB8FBB459D}">
      <dgm:prSet/>
      <dgm:spPr/>
      <dgm:t>
        <a:bodyPr/>
        <a:lstStyle/>
        <a:p>
          <a:r>
            <a:rPr lang="en-GB" dirty="0"/>
            <a:t>Minimising Threat and Maximising Reward Responses</a:t>
          </a:r>
          <a:endParaRPr lang="en-US" dirty="0"/>
        </a:p>
      </dgm:t>
    </dgm:pt>
    <dgm:pt modelId="{1D06EBF8-C2E9-4FED-BA84-68F8E7721FB8}" type="parTrans" cxnId="{D737B84A-24F3-4F0E-985B-B73FBC634593}">
      <dgm:prSet/>
      <dgm:spPr/>
      <dgm:t>
        <a:bodyPr/>
        <a:lstStyle/>
        <a:p>
          <a:endParaRPr lang="en-US"/>
        </a:p>
      </dgm:t>
    </dgm:pt>
    <dgm:pt modelId="{2BE0BDEC-BC84-4CE5-A59C-F2C334E4D9D2}" type="sibTrans" cxnId="{D737B84A-24F3-4F0E-985B-B73FBC634593}">
      <dgm:prSet/>
      <dgm:spPr/>
      <dgm:t>
        <a:bodyPr/>
        <a:lstStyle/>
        <a:p>
          <a:endParaRPr lang="en-US"/>
        </a:p>
      </dgm:t>
    </dgm:pt>
    <dgm:pt modelId="{EF02F686-39F5-4A34-BF55-15212BEA51A8}" type="pres">
      <dgm:prSet presAssocID="{E64CE913-53CC-469D-B4B6-6557403199C6}" presName="linear" presStyleCnt="0">
        <dgm:presLayoutVars>
          <dgm:animLvl val="lvl"/>
          <dgm:resizeHandles val="exact"/>
        </dgm:presLayoutVars>
      </dgm:prSet>
      <dgm:spPr/>
    </dgm:pt>
    <dgm:pt modelId="{6BA31C53-A1BE-4441-A276-DC4E1348B681}" type="pres">
      <dgm:prSet presAssocID="{250F14BB-3920-42D8-8692-D4BFC55EA1FB}" presName="parentText" presStyleLbl="node1" presStyleIdx="0" presStyleCnt="2">
        <dgm:presLayoutVars>
          <dgm:chMax val="0"/>
          <dgm:bulletEnabled val="1"/>
        </dgm:presLayoutVars>
      </dgm:prSet>
      <dgm:spPr/>
    </dgm:pt>
    <dgm:pt modelId="{6F187A5F-896D-4EB8-A1F8-3035D0C4F2D3}" type="pres">
      <dgm:prSet presAssocID="{4D54EAE0-D774-4581-89D7-FF2773D2CC70}" presName="spacer" presStyleCnt="0"/>
      <dgm:spPr/>
    </dgm:pt>
    <dgm:pt modelId="{F0B1A09C-0744-4ABE-A35E-E8D48D1A4805}" type="pres">
      <dgm:prSet presAssocID="{07FF750C-9AB2-442A-AB62-08BB8FBB459D}" presName="parentText" presStyleLbl="node1" presStyleIdx="1" presStyleCnt="2">
        <dgm:presLayoutVars>
          <dgm:chMax val="0"/>
          <dgm:bulletEnabled val="1"/>
        </dgm:presLayoutVars>
      </dgm:prSet>
      <dgm:spPr/>
    </dgm:pt>
  </dgm:ptLst>
  <dgm:cxnLst>
    <dgm:cxn modelId="{7B258F1D-1D90-469B-875B-0AFEDF94002E}" type="presOf" srcId="{E64CE913-53CC-469D-B4B6-6557403199C6}" destId="{EF02F686-39F5-4A34-BF55-15212BEA51A8}" srcOrd="0" destOrd="0" presId="urn:microsoft.com/office/officeart/2005/8/layout/vList2"/>
    <dgm:cxn modelId="{D737B84A-24F3-4F0E-985B-B73FBC634593}" srcId="{E64CE913-53CC-469D-B4B6-6557403199C6}" destId="{07FF750C-9AB2-442A-AB62-08BB8FBB459D}" srcOrd="1" destOrd="0" parTransId="{1D06EBF8-C2E9-4FED-BA84-68F8E7721FB8}" sibTransId="{2BE0BDEC-BC84-4CE5-A59C-F2C334E4D9D2}"/>
    <dgm:cxn modelId="{73CC6EBE-925F-46CF-9A69-FE73791EF5B7}" type="presOf" srcId="{07FF750C-9AB2-442A-AB62-08BB8FBB459D}" destId="{F0B1A09C-0744-4ABE-A35E-E8D48D1A4805}" srcOrd="0" destOrd="0" presId="urn:microsoft.com/office/officeart/2005/8/layout/vList2"/>
    <dgm:cxn modelId="{195B69C9-BF1D-4BB9-B586-4CDDA6B07679}" type="presOf" srcId="{250F14BB-3920-42D8-8692-D4BFC55EA1FB}" destId="{6BA31C53-A1BE-4441-A276-DC4E1348B681}" srcOrd="0" destOrd="0" presId="urn:microsoft.com/office/officeart/2005/8/layout/vList2"/>
    <dgm:cxn modelId="{405FBBDB-BCA9-4661-80E0-C672FEA13FDA}" srcId="{E64CE913-53CC-469D-B4B6-6557403199C6}" destId="{250F14BB-3920-42D8-8692-D4BFC55EA1FB}" srcOrd="0" destOrd="0" parTransId="{42D214D0-4D85-45C2-8C2D-BA29B2AC36BC}" sibTransId="{4D54EAE0-D774-4581-89D7-FF2773D2CC70}"/>
    <dgm:cxn modelId="{F1AAD9CC-3D18-40AA-8C06-E70E5BF2B89B}" type="presParOf" srcId="{EF02F686-39F5-4A34-BF55-15212BEA51A8}" destId="{6BA31C53-A1BE-4441-A276-DC4E1348B681}" srcOrd="0" destOrd="0" presId="urn:microsoft.com/office/officeart/2005/8/layout/vList2"/>
    <dgm:cxn modelId="{6D6E92EE-C17B-42ED-B1BE-B07D997CA077}" type="presParOf" srcId="{EF02F686-39F5-4A34-BF55-15212BEA51A8}" destId="{6F187A5F-896D-4EB8-A1F8-3035D0C4F2D3}" srcOrd="1" destOrd="0" presId="urn:microsoft.com/office/officeart/2005/8/layout/vList2"/>
    <dgm:cxn modelId="{1E1EF23F-4B48-4836-B431-B944056085BF}" type="presParOf" srcId="{EF02F686-39F5-4A34-BF55-15212BEA51A8}" destId="{F0B1A09C-0744-4ABE-A35E-E8D48D1A480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8CD331-3555-4272-B35F-3B647D7192BE}"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ADCD6734-71FD-4AC7-9FD6-55657933DA03}">
      <dgm:prSet/>
      <dgm:spPr/>
      <dgm:t>
        <a:bodyPr/>
        <a:lstStyle/>
        <a:p>
          <a:r>
            <a:rPr lang="en-GB"/>
            <a:t>Awareness – explain reasons for change, intended effects (Communication is Key)</a:t>
          </a:r>
          <a:endParaRPr lang="en-US"/>
        </a:p>
      </dgm:t>
    </dgm:pt>
    <dgm:pt modelId="{718D52E8-CE78-4E36-B61E-2B2BF4840C02}" type="parTrans" cxnId="{AF124AFC-53D7-4690-A3F8-4A55B9A8D0C8}">
      <dgm:prSet/>
      <dgm:spPr/>
      <dgm:t>
        <a:bodyPr/>
        <a:lstStyle/>
        <a:p>
          <a:endParaRPr lang="en-US"/>
        </a:p>
      </dgm:t>
    </dgm:pt>
    <dgm:pt modelId="{100AB033-1D33-42F4-B1DD-8B29ADA88CCD}" type="sibTrans" cxnId="{AF124AFC-53D7-4690-A3F8-4A55B9A8D0C8}">
      <dgm:prSet/>
      <dgm:spPr/>
      <dgm:t>
        <a:bodyPr/>
        <a:lstStyle/>
        <a:p>
          <a:endParaRPr lang="en-US"/>
        </a:p>
      </dgm:t>
    </dgm:pt>
    <dgm:pt modelId="{7CF6EFDD-DF08-4209-B246-9A45805E52E1}">
      <dgm:prSet/>
      <dgm:spPr/>
      <dgm:t>
        <a:bodyPr/>
        <a:lstStyle/>
        <a:p>
          <a:r>
            <a:rPr lang="en-GB"/>
            <a:t>Desire – explain benefits, showing change is being well managed</a:t>
          </a:r>
          <a:endParaRPr lang="en-US"/>
        </a:p>
      </dgm:t>
    </dgm:pt>
    <dgm:pt modelId="{BFF2E99F-8EB7-411C-B4DD-BB1BBED56C8B}" type="parTrans" cxnId="{7808EF8D-4D64-48F8-9573-5B5B92CB2B7C}">
      <dgm:prSet/>
      <dgm:spPr/>
      <dgm:t>
        <a:bodyPr/>
        <a:lstStyle/>
        <a:p>
          <a:endParaRPr lang="en-US"/>
        </a:p>
      </dgm:t>
    </dgm:pt>
    <dgm:pt modelId="{DC540127-3C0A-45D2-AE4C-55A64EE202B8}" type="sibTrans" cxnId="{7808EF8D-4D64-48F8-9573-5B5B92CB2B7C}">
      <dgm:prSet/>
      <dgm:spPr/>
      <dgm:t>
        <a:bodyPr/>
        <a:lstStyle/>
        <a:p>
          <a:endParaRPr lang="en-US"/>
        </a:p>
      </dgm:t>
    </dgm:pt>
    <dgm:pt modelId="{9B3F8197-1735-44CA-A154-978B2220B178}">
      <dgm:prSet/>
      <dgm:spPr/>
      <dgm:t>
        <a:bodyPr/>
        <a:lstStyle/>
        <a:p>
          <a:r>
            <a:rPr lang="en-GB"/>
            <a:t>Knowledge – training to implement change</a:t>
          </a:r>
          <a:endParaRPr lang="en-US"/>
        </a:p>
      </dgm:t>
    </dgm:pt>
    <dgm:pt modelId="{A71495EC-1D7B-4283-A464-A06C29733EEF}" type="parTrans" cxnId="{169E07ED-BE76-4A69-B2A8-1C8E269142BF}">
      <dgm:prSet/>
      <dgm:spPr/>
      <dgm:t>
        <a:bodyPr/>
        <a:lstStyle/>
        <a:p>
          <a:endParaRPr lang="en-US"/>
        </a:p>
      </dgm:t>
    </dgm:pt>
    <dgm:pt modelId="{0C46DF85-CF0A-40E2-AA17-3AADF4C4EA10}" type="sibTrans" cxnId="{169E07ED-BE76-4A69-B2A8-1C8E269142BF}">
      <dgm:prSet/>
      <dgm:spPr/>
      <dgm:t>
        <a:bodyPr/>
        <a:lstStyle/>
        <a:p>
          <a:endParaRPr lang="en-US"/>
        </a:p>
      </dgm:t>
    </dgm:pt>
    <dgm:pt modelId="{141205E4-6716-4672-86F5-F6F20413DA84}">
      <dgm:prSet/>
      <dgm:spPr/>
      <dgm:t>
        <a:bodyPr/>
        <a:lstStyle/>
        <a:p>
          <a:r>
            <a:rPr lang="en-GB"/>
            <a:t>Ability – training</a:t>
          </a:r>
          <a:endParaRPr lang="en-US"/>
        </a:p>
      </dgm:t>
    </dgm:pt>
    <dgm:pt modelId="{5F1637FB-5263-4809-A475-61C0DF2818A1}" type="parTrans" cxnId="{15CAADCE-EF2B-4437-B2F3-334DBAD0D58C}">
      <dgm:prSet/>
      <dgm:spPr/>
      <dgm:t>
        <a:bodyPr/>
        <a:lstStyle/>
        <a:p>
          <a:endParaRPr lang="en-US"/>
        </a:p>
      </dgm:t>
    </dgm:pt>
    <dgm:pt modelId="{67AE126C-305B-430E-9820-639D0F20057F}" type="sibTrans" cxnId="{15CAADCE-EF2B-4437-B2F3-334DBAD0D58C}">
      <dgm:prSet/>
      <dgm:spPr/>
      <dgm:t>
        <a:bodyPr/>
        <a:lstStyle/>
        <a:p>
          <a:endParaRPr lang="en-US"/>
        </a:p>
      </dgm:t>
    </dgm:pt>
    <dgm:pt modelId="{F59E38D8-EB7A-4BC6-90DD-B425F0207BAB}">
      <dgm:prSet/>
      <dgm:spPr/>
      <dgm:t>
        <a:bodyPr/>
        <a:lstStyle/>
        <a:p>
          <a:r>
            <a:rPr lang="en-GB"/>
            <a:t>Reinforcement- gain feedback from teams, monitor adoption</a:t>
          </a:r>
          <a:endParaRPr lang="en-US"/>
        </a:p>
      </dgm:t>
    </dgm:pt>
    <dgm:pt modelId="{4DA3E2BC-73F1-47A0-BB6F-6A452B1F6273}" type="parTrans" cxnId="{D5908344-66E6-4726-B657-01251C1002F4}">
      <dgm:prSet/>
      <dgm:spPr/>
      <dgm:t>
        <a:bodyPr/>
        <a:lstStyle/>
        <a:p>
          <a:endParaRPr lang="en-US"/>
        </a:p>
      </dgm:t>
    </dgm:pt>
    <dgm:pt modelId="{DA166130-9213-444B-AC23-3E03425B1087}" type="sibTrans" cxnId="{D5908344-66E6-4726-B657-01251C1002F4}">
      <dgm:prSet/>
      <dgm:spPr/>
      <dgm:t>
        <a:bodyPr/>
        <a:lstStyle/>
        <a:p>
          <a:endParaRPr lang="en-US"/>
        </a:p>
      </dgm:t>
    </dgm:pt>
    <dgm:pt modelId="{B5D1636B-8FFE-4C11-9730-8C91E57BC880}" type="pres">
      <dgm:prSet presAssocID="{C78CD331-3555-4272-B35F-3B647D7192BE}" presName="linear" presStyleCnt="0">
        <dgm:presLayoutVars>
          <dgm:animLvl val="lvl"/>
          <dgm:resizeHandles val="exact"/>
        </dgm:presLayoutVars>
      </dgm:prSet>
      <dgm:spPr/>
    </dgm:pt>
    <dgm:pt modelId="{5E404650-E759-4111-8503-9509E8289871}" type="pres">
      <dgm:prSet presAssocID="{ADCD6734-71FD-4AC7-9FD6-55657933DA03}" presName="parentText" presStyleLbl="node1" presStyleIdx="0" presStyleCnt="5">
        <dgm:presLayoutVars>
          <dgm:chMax val="0"/>
          <dgm:bulletEnabled val="1"/>
        </dgm:presLayoutVars>
      </dgm:prSet>
      <dgm:spPr/>
    </dgm:pt>
    <dgm:pt modelId="{ED1D9012-2BFC-47D1-A98B-0E81AA6887AE}" type="pres">
      <dgm:prSet presAssocID="{100AB033-1D33-42F4-B1DD-8B29ADA88CCD}" presName="spacer" presStyleCnt="0"/>
      <dgm:spPr/>
    </dgm:pt>
    <dgm:pt modelId="{DF1DF23A-048F-4032-A1C8-5DD63AF25A7A}" type="pres">
      <dgm:prSet presAssocID="{7CF6EFDD-DF08-4209-B246-9A45805E52E1}" presName="parentText" presStyleLbl="node1" presStyleIdx="1" presStyleCnt="5">
        <dgm:presLayoutVars>
          <dgm:chMax val="0"/>
          <dgm:bulletEnabled val="1"/>
        </dgm:presLayoutVars>
      </dgm:prSet>
      <dgm:spPr/>
    </dgm:pt>
    <dgm:pt modelId="{61B6A441-03D5-444C-9295-B2FF9A88EF0E}" type="pres">
      <dgm:prSet presAssocID="{DC540127-3C0A-45D2-AE4C-55A64EE202B8}" presName="spacer" presStyleCnt="0"/>
      <dgm:spPr/>
    </dgm:pt>
    <dgm:pt modelId="{7EF6FB22-77F0-48FA-B2BF-A81701D2D0BB}" type="pres">
      <dgm:prSet presAssocID="{9B3F8197-1735-44CA-A154-978B2220B178}" presName="parentText" presStyleLbl="node1" presStyleIdx="2" presStyleCnt="5">
        <dgm:presLayoutVars>
          <dgm:chMax val="0"/>
          <dgm:bulletEnabled val="1"/>
        </dgm:presLayoutVars>
      </dgm:prSet>
      <dgm:spPr/>
    </dgm:pt>
    <dgm:pt modelId="{FFF910BE-833D-4994-BE87-2647DFC6E664}" type="pres">
      <dgm:prSet presAssocID="{0C46DF85-CF0A-40E2-AA17-3AADF4C4EA10}" presName="spacer" presStyleCnt="0"/>
      <dgm:spPr/>
    </dgm:pt>
    <dgm:pt modelId="{728B3774-6B94-46E1-B445-5A43EEFBF9FF}" type="pres">
      <dgm:prSet presAssocID="{141205E4-6716-4672-86F5-F6F20413DA84}" presName="parentText" presStyleLbl="node1" presStyleIdx="3" presStyleCnt="5">
        <dgm:presLayoutVars>
          <dgm:chMax val="0"/>
          <dgm:bulletEnabled val="1"/>
        </dgm:presLayoutVars>
      </dgm:prSet>
      <dgm:spPr/>
    </dgm:pt>
    <dgm:pt modelId="{C8E4CEE4-03DC-48FE-BE0C-D3F23643240F}" type="pres">
      <dgm:prSet presAssocID="{67AE126C-305B-430E-9820-639D0F20057F}" presName="spacer" presStyleCnt="0"/>
      <dgm:spPr/>
    </dgm:pt>
    <dgm:pt modelId="{4368205E-E075-4505-BE5F-F086A4EA0619}" type="pres">
      <dgm:prSet presAssocID="{F59E38D8-EB7A-4BC6-90DD-B425F0207BAB}" presName="parentText" presStyleLbl="node1" presStyleIdx="4" presStyleCnt="5">
        <dgm:presLayoutVars>
          <dgm:chMax val="0"/>
          <dgm:bulletEnabled val="1"/>
        </dgm:presLayoutVars>
      </dgm:prSet>
      <dgm:spPr/>
    </dgm:pt>
  </dgm:ptLst>
  <dgm:cxnLst>
    <dgm:cxn modelId="{BF89C506-B4C4-462D-A64F-AC41E144F2C0}" type="presOf" srcId="{141205E4-6716-4672-86F5-F6F20413DA84}" destId="{728B3774-6B94-46E1-B445-5A43EEFBF9FF}" srcOrd="0" destOrd="0" presId="urn:microsoft.com/office/officeart/2005/8/layout/vList2"/>
    <dgm:cxn modelId="{3E85F831-6578-4DB4-B10B-AE46475C2B71}" type="presOf" srcId="{ADCD6734-71FD-4AC7-9FD6-55657933DA03}" destId="{5E404650-E759-4111-8503-9509E8289871}" srcOrd="0" destOrd="0" presId="urn:microsoft.com/office/officeart/2005/8/layout/vList2"/>
    <dgm:cxn modelId="{D5908344-66E6-4726-B657-01251C1002F4}" srcId="{C78CD331-3555-4272-B35F-3B647D7192BE}" destId="{F59E38D8-EB7A-4BC6-90DD-B425F0207BAB}" srcOrd="4" destOrd="0" parTransId="{4DA3E2BC-73F1-47A0-BB6F-6A452B1F6273}" sibTransId="{DA166130-9213-444B-AC23-3E03425B1087}"/>
    <dgm:cxn modelId="{EB7EB084-161C-45F8-9532-E4E561E4DF81}" type="presOf" srcId="{F59E38D8-EB7A-4BC6-90DD-B425F0207BAB}" destId="{4368205E-E075-4505-BE5F-F086A4EA0619}" srcOrd="0" destOrd="0" presId="urn:microsoft.com/office/officeart/2005/8/layout/vList2"/>
    <dgm:cxn modelId="{7808EF8D-4D64-48F8-9573-5B5B92CB2B7C}" srcId="{C78CD331-3555-4272-B35F-3B647D7192BE}" destId="{7CF6EFDD-DF08-4209-B246-9A45805E52E1}" srcOrd="1" destOrd="0" parTransId="{BFF2E99F-8EB7-411C-B4DD-BB1BBED56C8B}" sibTransId="{DC540127-3C0A-45D2-AE4C-55A64EE202B8}"/>
    <dgm:cxn modelId="{8218749C-F60F-41EF-A965-D124B9147277}" type="presOf" srcId="{7CF6EFDD-DF08-4209-B246-9A45805E52E1}" destId="{DF1DF23A-048F-4032-A1C8-5DD63AF25A7A}" srcOrd="0" destOrd="0" presId="urn:microsoft.com/office/officeart/2005/8/layout/vList2"/>
    <dgm:cxn modelId="{7F19C5A7-DAD6-4635-A655-8F3F3FCD1C67}" type="presOf" srcId="{C78CD331-3555-4272-B35F-3B647D7192BE}" destId="{B5D1636B-8FFE-4C11-9730-8C91E57BC880}" srcOrd="0" destOrd="0" presId="urn:microsoft.com/office/officeart/2005/8/layout/vList2"/>
    <dgm:cxn modelId="{D8217AAD-3A8B-4067-B330-E730ED34B584}" type="presOf" srcId="{9B3F8197-1735-44CA-A154-978B2220B178}" destId="{7EF6FB22-77F0-48FA-B2BF-A81701D2D0BB}" srcOrd="0" destOrd="0" presId="urn:microsoft.com/office/officeart/2005/8/layout/vList2"/>
    <dgm:cxn modelId="{15CAADCE-EF2B-4437-B2F3-334DBAD0D58C}" srcId="{C78CD331-3555-4272-B35F-3B647D7192BE}" destId="{141205E4-6716-4672-86F5-F6F20413DA84}" srcOrd="3" destOrd="0" parTransId="{5F1637FB-5263-4809-A475-61C0DF2818A1}" sibTransId="{67AE126C-305B-430E-9820-639D0F20057F}"/>
    <dgm:cxn modelId="{169E07ED-BE76-4A69-B2A8-1C8E269142BF}" srcId="{C78CD331-3555-4272-B35F-3B647D7192BE}" destId="{9B3F8197-1735-44CA-A154-978B2220B178}" srcOrd="2" destOrd="0" parTransId="{A71495EC-1D7B-4283-A464-A06C29733EEF}" sibTransId="{0C46DF85-CF0A-40E2-AA17-3AADF4C4EA10}"/>
    <dgm:cxn modelId="{AF124AFC-53D7-4690-A3F8-4A55B9A8D0C8}" srcId="{C78CD331-3555-4272-B35F-3B647D7192BE}" destId="{ADCD6734-71FD-4AC7-9FD6-55657933DA03}" srcOrd="0" destOrd="0" parTransId="{718D52E8-CE78-4E36-B61E-2B2BF4840C02}" sibTransId="{100AB033-1D33-42F4-B1DD-8B29ADA88CCD}"/>
    <dgm:cxn modelId="{575444D2-40C7-4A2F-9234-0220A5509ECD}" type="presParOf" srcId="{B5D1636B-8FFE-4C11-9730-8C91E57BC880}" destId="{5E404650-E759-4111-8503-9509E8289871}" srcOrd="0" destOrd="0" presId="urn:microsoft.com/office/officeart/2005/8/layout/vList2"/>
    <dgm:cxn modelId="{4A6B8934-3B1B-4621-B803-EA1E5AB046BC}" type="presParOf" srcId="{B5D1636B-8FFE-4C11-9730-8C91E57BC880}" destId="{ED1D9012-2BFC-47D1-A98B-0E81AA6887AE}" srcOrd="1" destOrd="0" presId="urn:microsoft.com/office/officeart/2005/8/layout/vList2"/>
    <dgm:cxn modelId="{3117AE12-75F0-43F6-B588-43FC40BF1DEE}" type="presParOf" srcId="{B5D1636B-8FFE-4C11-9730-8C91E57BC880}" destId="{DF1DF23A-048F-4032-A1C8-5DD63AF25A7A}" srcOrd="2" destOrd="0" presId="urn:microsoft.com/office/officeart/2005/8/layout/vList2"/>
    <dgm:cxn modelId="{A234B1CD-0F44-4F76-8B64-E8BCC58902F2}" type="presParOf" srcId="{B5D1636B-8FFE-4C11-9730-8C91E57BC880}" destId="{61B6A441-03D5-444C-9295-B2FF9A88EF0E}" srcOrd="3" destOrd="0" presId="urn:microsoft.com/office/officeart/2005/8/layout/vList2"/>
    <dgm:cxn modelId="{0B0F136D-C771-4D24-A6D3-B7E97C76D238}" type="presParOf" srcId="{B5D1636B-8FFE-4C11-9730-8C91E57BC880}" destId="{7EF6FB22-77F0-48FA-B2BF-A81701D2D0BB}" srcOrd="4" destOrd="0" presId="urn:microsoft.com/office/officeart/2005/8/layout/vList2"/>
    <dgm:cxn modelId="{2EF697BF-DFD8-4CEE-8E5B-32E6AF1673E4}" type="presParOf" srcId="{B5D1636B-8FFE-4C11-9730-8C91E57BC880}" destId="{FFF910BE-833D-4994-BE87-2647DFC6E664}" srcOrd="5" destOrd="0" presId="urn:microsoft.com/office/officeart/2005/8/layout/vList2"/>
    <dgm:cxn modelId="{2E483ACF-9CB6-4141-89B6-29F4B0ACAD55}" type="presParOf" srcId="{B5D1636B-8FFE-4C11-9730-8C91E57BC880}" destId="{728B3774-6B94-46E1-B445-5A43EEFBF9FF}" srcOrd="6" destOrd="0" presId="urn:microsoft.com/office/officeart/2005/8/layout/vList2"/>
    <dgm:cxn modelId="{80FB6EB2-7DF8-4AE3-9E79-C82A2F5B740B}" type="presParOf" srcId="{B5D1636B-8FFE-4C11-9730-8C91E57BC880}" destId="{C8E4CEE4-03DC-48FE-BE0C-D3F23643240F}" srcOrd="7" destOrd="0" presId="urn:microsoft.com/office/officeart/2005/8/layout/vList2"/>
    <dgm:cxn modelId="{B45DC0F6-6308-4303-B5EA-3A039E9C2AFF}" type="presParOf" srcId="{B5D1636B-8FFE-4C11-9730-8C91E57BC880}" destId="{4368205E-E075-4505-BE5F-F086A4EA06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378E38-F0D3-4B41-92D4-BA5CEEC28DD3}" type="doc">
      <dgm:prSet loTypeId="urn:microsoft.com/office/officeart/2024/3/layout/verticalVisualTextBlock1" loCatId="Picture" qsTypeId="urn:microsoft.com/office/officeart/2005/8/quickstyle/simple4" qsCatId="simple" csTypeId="urn:microsoft.com/office/officeart/2005/8/colors/accent1_2" csCatId="accent1" phldr="1"/>
      <dgm:spPr/>
      <dgm:t>
        <a:bodyPr/>
        <a:lstStyle/>
        <a:p>
          <a:endParaRPr lang="en-GB"/>
        </a:p>
      </dgm:t>
    </dgm:pt>
    <dgm:pt modelId="{C2D30993-81E5-4383-8BDF-48DFE9296352}">
      <dgm:prSet/>
      <dgm:spPr/>
      <dgm:t>
        <a:bodyPr/>
        <a:lstStyle/>
        <a:p>
          <a:pPr>
            <a:defRPr b="1"/>
          </a:pPr>
          <a:r>
            <a:rPr lang="en-GB"/>
            <a:t>Diagnosing Change Readiness</a:t>
          </a:r>
        </a:p>
      </dgm:t>
    </dgm:pt>
    <dgm:pt modelId="{65D08466-B310-4A57-BA09-C44B56E4B0B6}" type="parTrans" cxnId="{4EC9B673-3734-4C6F-9601-A2EF9A25CA1D}">
      <dgm:prSet/>
      <dgm:spPr/>
      <dgm:t>
        <a:bodyPr/>
        <a:lstStyle/>
        <a:p>
          <a:endParaRPr lang="en-GB"/>
        </a:p>
      </dgm:t>
    </dgm:pt>
    <dgm:pt modelId="{6A1F7EFC-B637-4416-A285-9ADF106A8225}" type="sibTrans" cxnId="{4EC9B673-3734-4C6F-9601-A2EF9A25CA1D}">
      <dgm:prSet/>
      <dgm:spPr/>
      <dgm:t>
        <a:bodyPr/>
        <a:lstStyle/>
        <a:p>
          <a:pPr>
            <a:defRPr b="1"/>
          </a:pPr>
          <a:endParaRPr lang="en-GB"/>
        </a:p>
      </dgm:t>
    </dgm:pt>
    <dgm:pt modelId="{E475C46D-3702-44E1-BBFB-B4A391A7C1D8}">
      <dgm:prSet custT="1"/>
      <dgm:spPr/>
      <dgm:t>
        <a:bodyPr/>
        <a:lstStyle/>
        <a:p>
          <a:r>
            <a:rPr lang="en-GB" sz="2000" dirty="0"/>
            <a:t>ADKAR helps identify if individuals and organisations are prepared to undergo change effectively and smoothly.</a:t>
          </a:r>
        </a:p>
      </dgm:t>
    </dgm:pt>
    <dgm:pt modelId="{FFF47677-FB8F-46E9-9CCC-1531C75BD5A5}" type="parTrans" cxnId="{97A86601-887E-4B65-9F77-568E38141676}">
      <dgm:prSet/>
      <dgm:spPr/>
      <dgm:t>
        <a:bodyPr/>
        <a:lstStyle/>
        <a:p>
          <a:endParaRPr lang="en-GB"/>
        </a:p>
      </dgm:t>
    </dgm:pt>
    <dgm:pt modelId="{E46B2DCB-0A52-48E9-B4BE-7CF43441262A}" type="sibTrans" cxnId="{97A86601-887E-4B65-9F77-568E38141676}">
      <dgm:prSet/>
      <dgm:spPr/>
      <dgm:t>
        <a:bodyPr/>
        <a:lstStyle/>
        <a:p>
          <a:endParaRPr lang="en-GB"/>
        </a:p>
      </dgm:t>
    </dgm:pt>
    <dgm:pt modelId="{CD985DD8-1DF6-471E-B9BB-11F56DD0B38B}">
      <dgm:prSet/>
      <dgm:spPr/>
      <dgm:t>
        <a:bodyPr/>
        <a:lstStyle/>
        <a:p>
          <a:pPr>
            <a:defRPr b="1"/>
          </a:pPr>
          <a:r>
            <a:rPr lang="en-GB"/>
            <a:t>Guiding Communication Efforts</a:t>
          </a:r>
        </a:p>
      </dgm:t>
    </dgm:pt>
    <dgm:pt modelId="{494E941C-3379-47ED-9CE5-24F1AC054AFA}" type="parTrans" cxnId="{B00969C9-40C1-4813-8398-CECBE370EF43}">
      <dgm:prSet/>
      <dgm:spPr/>
      <dgm:t>
        <a:bodyPr/>
        <a:lstStyle/>
        <a:p>
          <a:endParaRPr lang="en-GB"/>
        </a:p>
      </dgm:t>
    </dgm:pt>
    <dgm:pt modelId="{8E6AF90C-4B14-421C-A050-371579F2805A}" type="sibTrans" cxnId="{B00969C9-40C1-4813-8398-CECBE370EF43}">
      <dgm:prSet/>
      <dgm:spPr/>
      <dgm:t>
        <a:bodyPr/>
        <a:lstStyle/>
        <a:p>
          <a:pPr>
            <a:defRPr b="1"/>
          </a:pPr>
          <a:endParaRPr lang="en-GB"/>
        </a:p>
      </dgm:t>
    </dgm:pt>
    <dgm:pt modelId="{5D5B91CA-DB77-4E63-A8CC-3AB7FA8A032B}">
      <dgm:prSet custT="1"/>
      <dgm:spPr/>
      <dgm:t>
        <a:bodyPr/>
        <a:lstStyle/>
        <a:p>
          <a:r>
            <a:rPr lang="en-GB" sz="2000" dirty="0"/>
            <a:t>ADKAR directs clear communication strategies to ensure stakeholders understand and support change initiatives.</a:t>
          </a:r>
        </a:p>
      </dgm:t>
    </dgm:pt>
    <dgm:pt modelId="{9159ACD2-2E14-4BD3-AC72-4414BA880D8F}" type="parTrans" cxnId="{6B0AFDE0-4500-4E23-BC7A-1BB7EEE4265F}">
      <dgm:prSet/>
      <dgm:spPr/>
      <dgm:t>
        <a:bodyPr/>
        <a:lstStyle/>
        <a:p>
          <a:endParaRPr lang="en-GB"/>
        </a:p>
      </dgm:t>
    </dgm:pt>
    <dgm:pt modelId="{67080E47-5E66-4FDE-AB63-A9B8E414081A}" type="sibTrans" cxnId="{6B0AFDE0-4500-4E23-BC7A-1BB7EEE4265F}">
      <dgm:prSet/>
      <dgm:spPr/>
      <dgm:t>
        <a:bodyPr/>
        <a:lstStyle/>
        <a:p>
          <a:endParaRPr lang="en-GB"/>
        </a:p>
      </dgm:t>
    </dgm:pt>
    <dgm:pt modelId="{E36A46B9-C8AD-4EF9-91B2-8EAE1C1F10DF}">
      <dgm:prSet/>
      <dgm:spPr/>
      <dgm:t>
        <a:bodyPr/>
        <a:lstStyle/>
        <a:p>
          <a:pPr>
            <a:defRPr b="1"/>
          </a:pPr>
          <a:r>
            <a:rPr lang="en-GB"/>
            <a:t>Supporting Training Activities</a:t>
          </a:r>
        </a:p>
      </dgm:t>
    </dgm:pt>
    <dgm:pt modelId="{501A8770-526B-4F90-AD08-ABEB109907C0}" type="parTrans" cxnId="{249B57C3-2822-4055-9125-66C541F581F9}">
      <dgm:prSet/>
      <dgm:spPr/>
      <dgm:t>
        <a:bodyPr/>
        <a:lstStyle/>
        <a:p>
          <a:endParaRPr lang="en-GB"/>
        </a:p>
      </dgm:t>
    </dgm:pt>
    <dgm:pt modelId="{F847FEBE-3CFC-410B-B7B1-5BA811015B4F}" type="sibTrans" cxnId="{249B57C3-2822-4055-9125-66C541F581F9}">
      <dgm:prSet/>
      <dgm:spPr/>
      <dgm:t>
        <a:bodyPr/>
        <a:lstStyle/>
        <a:p>
          <a:endParaRPr lang="en-GB"/>
        </a:p>
      </dgm:t>
    </dgm:pt>
    <dgm:pt modelId="{8E09DC68-5DDF-4261-AF29-5C2A40187F28}">
      <dgm:prSet custT="1"/>
      <dgm:spPr/>
      <dgm:t>
        <a:bodyPr/>
        <a:lstStyle/>
        <a:p>
          <a:r>
            <a:rPr lang="en-GB" sz="2000" dirty="0"/>
            <a:t>ADKAR framework supports targeted training programmes that prepare individuals for successful adoption of change.</a:t>
          </a:r>
        </a:p>
      </dgm:t>
    </dgm:pt>
    <dgm:pt modelId="{4A45CC22-16C2-4F5B-BC02-8B5C0373F53E}" type="parTrans" cxnId="{FDE08BC1-19FB-4AE0-9ED6-7DBB9DBBE7A2}">
      <dgm:prSet/>
      <dgm:spPr/>
      <dgm:t>
        <a:bodyPr/>
        <a:lstStyle/>
        <a:p>
          <a:endParaRPr lang="en-GB"/>
        </a:p>
      </dgm:t>
    </dgm:pt>
    <dgm:pt modelId="{90260B87-139C-477F-AA7F-02F0A931479A}" type="sibTrans" cxnId="{FDE08BC1-19FB-4AE0-9ED6-7DBB9DBBE7A2}">
      <dgm:prSet/>
      <dgm:spPr/>
      <dgm:t>
        <a:bodyPr/>
        <a:lstStyle/>
        <a:p>
          <a:endParaRPr lang="en-GB"/>
        </a:p>
      </dgm:t>
    </dgm:pt>
    <dgm:pt modelId="{7475BC51-5DDC-43DC-9337-071A3300F349}" type="pres">
      <dgm:prSet presAssocID="{30378E38-F0D3-4B41-92D4-BA5CEEC28DD3}" presName="Root" presStyleCnt="0">
        <dgm:presLayoutVars>
          <dgm:dir/>
          <dgm:resizeHandles val="exact"/>
        </dgm:presLayoutVars>
      </dgm:prSet>
      <dgm:spPr/>
    </dgm:pt>
    <dgm:pt modelId="{214B523D-66DD-4343-9F70-8ADB00AE8969}" type="pres">
      <dgm:prSet presAssocID="{C2D30993-81E5-4383-8BDF-48DFE9296352}" presName="Composite" presStyleCnt="0"/>
      <dgm:spPr/>
    </dgm:pt>
    <dgm:pt modelId="{B02B710E-E406-46ED-B643-BB7BB8123228}" type="pres">
      <dgm:prSet presAssocID="{C2D30993-81E5-4383-8BDF-48DFE9296352}" presName="Picture" presStyleLbl="node1" presStyleIdx="0" presStyleCnt="3" custLinFactNeighborX="0" custLinFactNeighborY="-26551"/>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heckmark with solid fill"/>
        </a:ext>
      </dgm:extLst>
    </dgm:pt>
    <dgm:pt modelId="{A2ABC705-66E2-4AA4-9D7F-295C94263215}" type="pres">
      <dgm:prSet presAssocID="{C2D30993-81E5-4383-8BDF-48DFE9296352}" presName="Subtitle" presStyleLbl="revTx" presStyleIdx="0" presStyleCnt="6">
        <dgm:presLayoutVars>
          <dgm:chMax val="0"/>
          <dgm:bulletEnabled/>
        </dgm:presLayoutVars>
      </dgm:prSet>
      <dgm:spPr/>
    </dgm:pt>
    <dgm:pt modelId="{FB34D100-DB82-48B5-911D-2030972424E6}" type="pres">
      <dgm:prSet presAssocID="{C2D30993-81E5-4383-8BDF-48DFE9296352}" presName="Description" presStyleLbl="revTx" presStyleIdx="1" presStyleCnt="6">
        <dgm:presLayoutVars>
          <dgm:bulletEnabled/>
        </dgm:presLayoutVars>
      </dgm:prSet>
      <dgm:spPr/>
    </dgm:pt>
    <dgm:pt modelId="{30E73CBF-F93F-44E7-A52D-A12F7E3E80F7}" type="pres">
      <dgm:prSet presAssocID="{6A1F7EFC-B637-4416-A285-9ADF106A8225}" presName="sibTrans" presStyleLbl="sibTrans2D1" presStyleIdx="0" presStyleCnt="0"/>
      <dgm:spPr/>
    </dgm:pt>
    <dgm:pt modelId="{0949922B-4527-4F37-8A83-71B648F2D42E}" type="pres">
      <dgm:prSet presAssocID="{CD985DD8-1DF6-471E-B9BB-11F56DD0B38B}" presName="Composite" presStyleCnt="0"/>
      <dgm:spPr/>
    </dgm:pt>
    <dgm:pt modelId="{066DCCFE-40EA-4792-9E1E-7044BB69EFA9}" type="pres">
      <dgm:prSet presAssocID="{CD985DD8-1DF6-471E-B9BB-11F56DD0B38B}" presName="Picture" presStyleLbl="node1" presStyleIdx="1" presStyleCnt="3"/>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Receipt with solid fill"/>
        </a:ext>
      </dgm:extLst>
    </dgm:pt>
    <dgm:pt modelId="{A394F9C9-23D2-4BB5-B677-04251BFBD708}" type="pres">
      <dgm:prSet presAssocID="{CD985DD8-1DF6-471E-B9BB-11F56DD0B38B}" presName="Subtitle" presStyleLbl="revTx" presStyleIdx="2" presStyleCnt="6">
        <dgm:presLayoutVars>
          <dgm:chMax val="0"/>
          <dgm:bulletEnabled/>
        </dgm:presLayoutVars>
      </dgm:prSet>
      <dgm:spPr/>
    </dgm:pt>
    <dgm:pt modelId="{77CC4BA4-B3E4-4E02-AD39-CE8266F43688}" type="pres">
      <dgm:prSet presAssocID="{CD985DD8-1DF6-471E-B9BB-11F56DD0B38B}" presName="Description" presStyleLbl="revTx" presStyleIdx="3" presStyleCnt="6">
        <dgm:presLayoutVars>
          <dgm:bulletEnabled/>
        </dgm:presLayoutVars>
      </dgm:prSet>
      <dgm:spPr/>
    </dgm:pt>
    <dgm:pt modelId="{273C326C-6B13-4B10-AB95-1ED57375CCF5}" type="pres">
      <dgm:prSet presAssocID="{8E6AF90C-4B14-421C-A050-371579F2805A}" presName="sibTrans" presStyleLbl="sibTrans2D1" presStyleIdx="0" presStyleCnt="0"/>
      <dgm:spPr/>
    </dgm:pt>
    <dgm:pt modelId="{E6E47C1B-CB7D-4FF2-9A44-ED49016EA017}" type="pres">
      <dgm:prSet presAssocID="{E36A46B9-C8AD-4EF9-91B2-8EAE1C1F10DF}" presName="Composite" presStyleCnt="0"/>
      <dgm:spPr/>
    </dgm:pt>
    <dgm:pt modelId="{9B02C045-1B26-45D1-901D-9CDB8849F3C7}" type="pres">
      <dgm:prSet presAssocID="{E36A46B9-C8AD-4EF9-91B2-8EAE1C1F10DF}" presName="Picture" presStyleLbl="node1" presStyleIdx="2" presStyleCnt="3"/>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Closed book outline"/>
        </a:ext>
      </dgm:extLst>
    </dgm:pt>
    <dgm:pt modelId="{C88766AE-5F8E-4819-9F2D-53C9721F62AE}" type="pres">
      <dgm:prSet presAssocID="{E36A46B9-C8AD-4EF9-91B2-8EAE1C1F10DF}" presName="Subtitle" presStyleLbl="revTx" presStyleIdx="4" presStyleCnt="6">
        <dgm:presLayoutVars>
          <dgm:chMax val="0"/>
          <dgm:bulletEnabled/>
        </dgm:presLayoutVars>
      </dgm:prSet>
      <dgm:spPr/>
    </dgm:pt>
    <dgm:pt modelId="{53C2FD18-CC02-4B18-8006-756778D1014C}" type="pres">
      <dgm:prSet presAssocID="{E36A46B9-C8AD-4EF9-91B2-8EAE1C1F10DF}" presName="Description" presStyleLbl="revTx" presStyleIdx="5" presStyleCnt="6">
        <dgm:presLayoutVars>
          <dgm:bulletEnabled/>
        </dgm:presLayoutVars>
      </dgm:prSet>
      <dgm:spPr/>
    </dgm:pt>
  </dgm:ptLst>
  <dgm:cxnLst>
    <dgm:cxn modelId="{97A86601-887E-4B65-9F77-568E38141676}" srcId="{C2D30993-81E5-4383-8BDF-48DFE9296352}" destId="{E475C46D-3702-44E1-BBFB-B4A391A7C1D8}" srcOrd="0" destOrd="0" parTransId="{FFF47677-FB8F-46E9-9CCC-1531C75BD5A5}" sibTransId="{E46B2DCB-0A52-48E9-B4BE-7CF43441262A}"/>
    <dgm:cxn modelId="{55CD435D-0DD6-4D2F-A3CD-70CE431AEEE0}" type="presOf" srcId="{5D5B91CA-DB77-4E63-A8CC-3AB7FA8A032B}" destId="{77CC4BA4-B3E4-4E02-AD39-CE8266F43688}" srcOrd="0" destOrd="0" presId="urn:microsoft.com/office/officeart/2024/3/layout/verticalVisualTextBlock1"/>
    <dgm:cxn modelId="{A5305162-2671-4510-A72F-AF44455CF871}" type="presOf" srcId="{C2D30993-81E5-4383-8BDF-48DFE9296352}" destId="{A2ABC705-66E2-4AA4-9D7F-295C94263215}" srcOrd="0" destOrd="0" presId="urn:microsoft.com/office/officeart/2024/3/layout/verticalVisualTextBlock1"/>
    <dgm:cxn modelId="{4FC7D46B-59D2-488B-8BB3-BDBAE234DED3}" type="presOf" srcId="{6A1F7EFC-B637-4416-A285-9ADF106A8225}" destId="{30E73CBF-F93F-44E7-A52D-A12F7E3E80F7}" srcOrd="0" destOrd="0" presId="urn:microsoft.com/office/officeart/2024/3/layout/verticalVisualTextBlock1"/>
    <dgm:cxn modelId="{4EC9B673-3734-4C6F-9601-A2EF9A25CA1D}" srcId="{30378E38-F0D3-4B41-92D4-BA5CEEC28DD3}" destId="{C2D30993-81E5-4383-8BDF-48DFE9296352}" srcOrd="0" destOrd="0" parTransId="{65D08466-B310-4A57-BA09-C44B56E4B0B6}" sibTransId="{6A1F7EFC-B637-4416-A285-9ADF106A8225}"/>
    <dgm:cxn modelId="{7AD2817A-887D-4AAD-BB3A-6A5A5561BC00}" type="presOf" srcId="{8E09DC68-5DDF-4261-AF29-5C2A40187F28}" destId="{53C2FD18-CC02-4B18-8006-756778D1014C}" srcOrd="0" destOrd="0" presId="urn:microsoft.com/office/officeart/2024/3/layout/verticalVisualTextBlock1"/>
    <dgm:cxn modelId="{20FD7E7E-7CEC-48CC-A97E-502DC9FA07FB}" type="presOf" srcId="{8E6AF90C-4B14-421C-A050-371579F2805A}" destId="{273C326C-6B13-4B10-AB95-1ED57375CCF5}" srcOrd="0" destOrd="0" presId="urn:microsoft.com/office/officeart/2024/3/layout/verticalVisualTextBlock1"/>
    <dgm:cxn modelId="{9F4010B2-2A5F-4D42-9770-527860FB99C6}" type="presOf" srcId="{E475C46D-3702-44E1-BBFB-B4A391A7C1D8}" destId="{FB34D100-DB82-48B5-911D-2030972424E6}" srcOrd="0" destOrd="0" presId="urn:microsoft.com/office/officeart/2024/3/layout/verticalVisualTextBlock1"/>
    <dgm:cxn modelId="{FDE08BC1-19FB-4AE0-9ED6-7DBB9DBBE7A2}" srcId="{E36A46B9-C8AD-4EF9-91B2-8EAE1C1F10DF}" destId="{8E09DC68-5DDF-4261-AF29-5C2A40187F28}" srcOrd="0" destOrd="0" parTransId="{4A45CC22-16C2-4F5B-BC02-8B5C0373F53E}" sibTransId="{90260B87-139C-477F-AA7F-02F0A931479A}"/>
    <dgm:cxn modelId="{249B57C3-2822-4055-9125-66C541F581F9}" srcId="{30378E38-F0D3-4B41-92D4-BA5CEEC28DD3}" destId="{E36A46B9-C8AD-4EF9-91B2-8EAE1C1F10DF}" srcOrd="2" destOrd="0" parTransId="{501A8770-526B-4F90-AD08-ABEB109907C0}" sibTransId="{F847FEBE-3CFC-410B-B7B1-5BA811015B4F}"/>
    <dgm:cxn modelId="{B00969C9-40C1-4813-8398-CECBE370EF43}" srcId="{30378E38-F0D3-4B41-92D4-BA5CEEC28DD3}" destId="{CD985DD8-1DF6-471E-B9BB-11F56DD0B38B}" srcOrd="1" destOrd="0" parTransId="{494E941C-3379-47ED-9CE5-24F1AC054AFA}" sibTransId="{8E6AF90C-4B14-421C-A050-371579F2805A}"/>
    <dgm:cxn modelId="{F266E9C9-FFF6-48F4-89DB-05CB0A57E71E}" type="presOf" srcId="{30378E38-F0D3-4B41-92D4-BA5CEEC28DD3}" destId="{7475BC51-5DDC-43DC-9337-071A3300F349}" srcOrd="0" destOrd="0" presId="urn:microsoft.com/office/officeart/2024/3/layout/verticalVisualTextBlock1"/>
    <dgm:cxn modelId="{5703DDD3-2598-4BFA-9E3A-68B01C796C89}" type="presOf" srcId="{E36A46B9-C8AD-4EF9-91B2-8EAE1C1F10DF}" destId="{C88766AE-5F8E-4819-9F2D-53C9721F62AE}" srcOrd="0" destOrd="0" presId="urn:microsoft.com/office/officeart/2024/3/layout/verticalVisualTextBlock1"/>
    <dgm:cxn modelId="{319A0DDF-3EE4-47F5-8285-E0A85F02E098}" type="presOf" srcId="{CD985DD8-1DF6-471E-B9BB-11F56DD0B38B}" destId="{A394F9C9-23D2-4BB5-B677-04251BFBD708}" srcOrd="0" destOrd="0" presId="urn:microsoft.com/office/officeart/2024/3/layout/verticalVisualTextBlock1"/>
    <dgm:cxn modelId="{6B0AFDE0-4500-4E23-BC7A-1BB7EEE4265F}" srcId="{CD985DD8-1DF6-471E-B9BB-11F56DD0B38B}" destId="{5D5B91CA-DB77-4E63-A8CC-3AB7FA8A032B}" srcOrd="0" destOrd="0" parTransId="{9159ACD2-2E14-4BD3-AC72-4414BA880D8F}" sibTransId="{67080E47-5E66-4FDE-AB63-A9B8E414081A}"/>
    <dgm:cxn modelId="{89BC7429-B2E5-492C-B535-4D476F575F37}" type="presParOf" srcId="{7475BC51-5DDC-43DC-9337-071A3300F349}" destId="{214B523D-66DD-4343-9F70-8ADB00AE8969}" srcOrd="0" destOrd="0" presId="urn:microsoft.com/office/officeart/2024/3/layout/verticalVisualTextBlock1"/>
    <dgm:cxn modelId="{4981A22E-5E65-4366-803F-5D063850128D}" type="presParOf" srcId="{214B523D-66DD-4343-9F70-8ADB00AE8969}" destId="{B02B710E-E406-46ED-B643-BB7BB8123228}" srcOrd="0" destOrd="0" presId="urn:microsoft.com/office/officeart/2024/3/layout/verticalVisualTextBlock1"/>
    <dgm:cxn modelId="{E1FEDF50-61F8-42A3-A92D-36E22F9C11C9}" type="presParOf" srcId="{214B523D-66DD-4343-9F70-8ADB00AE8969}" destId="{A2ABC705-66E2-4AA4-9D7F-295C94263215}" srcOrd="1" destOrd="0" presId="urn:microsoft.com/office/officeart/2024/3/layout/verticalVisualTextBlock1"/>
    <dgm:cxn modelId="{0AAC4C68-A756-4B62-A2FF-213D513C4A6F}" type="presParOf" srcId="{214B523D-66DD-4343-9F70-8ADB00AE8969}" destId="{FB34D100-DB82-48B5-911D-2030972424E6}" srcOrd="2" destOrd="0" presId="urn:microsoft.com/office/officeart/2024/3/layout/verticalVisualTextBlock1"/>
    <dgm:cxn modelId="{8A58D9BA-160A-4FD3-8069-3285443F05BC}" type="presParOf" srcId="{7475BC51-5DDC-43DC-9337-071A3300F349}" destId="{30E73CBF-F93F-44E7-A52D-A12F7E3E80F7}" srcOrd="1" destOrd="0" presId="urn:microsoft.com/office/officeart/2024/3/layout/verticalVisualTextBlock1"/>
    <dgm:cxn modelId="{77E93D78-88EF-4C19-8FC2-D54C5A016472}" type="presParOf" srcId="{7475BC51-5DDC-43DC-9337-071A3300F349}" destId="{0949922B-4527-4F37-8A83-71B648F2D42E}" srcOrd="2" destOrd="0" presId="urn:microsoft.com/office/officeart/2024/3/layout/verticalVisualTextBlock1"/>
    <dgm:cxn modelId="{28B22AB5-083B-4BD9-94A6-B41DD82B67EF}" type="presParOf" srcId="{0949922B-4527-4F37-8A83-71B648F2D42E}" destId="{066DCCFE-40EA-4792-9E1E-7044BB69EFA9}" srcOrd="0" destOrd="0" presId="urn:microsoft.com/office/officeart/2024/3/layout/verticalVisualTextBlock1"/>
    <dgm:cxn modelId="{AB2FF88F-48BF-4FE6-A00D-1C283AB53A5F}" type="presParOf" srcId="{0949922B-4527-4F37-8A83-71B648F2D42E}" destId="{A394F9C9-23D2-4BB5-B677-04251BFBD708}" srcOrd="1" destOrd="0" presId="urn:microsoft.com/office/officeart/2024/3/layout/verticalVisualTextBlock1"/>
    <dgm:cxn modelId="{4865AA25-2351-4F3C-B7BA-9EDC5E8C38F2}" type="presParOf" srcId="{0949922B-4527-4F37-8A83-71B648F2D42E}" destId="{77CC4BA4-B3E4-4E02-AD39-CE8266F43688}" srcOrd="2" destOrd="0" presId="urn:microsoft.com/office/officeart/2024/3/layout/verticalVisualTextBlock1"/>
    <dgm:cxn modelId="{E9E398C3-B224-4C70-951F-E82117104783}" type="presParOf" srcId="{7475BC51-5DDC-43DC-9337-071A3300F349}" destId="{273C326C-6B13-4B10-AB95-1ED57375CCF5}" srcOrd="3" destOrd="0" presId="urn:microsoft.com/office/officeart/2024/3/layout/verticalVisualTextBlock1"/>
    <dgm:cxn modelId="{D1EDC3D9-EAB2-42D3-84CF-49918B2BBBB3}" type="presParOf" srcId="{7475BC51-5DDC-43DC-9337-071A3300F349}" destId="{E6E47C1B-CB7D-4FF2-9A44-ED49016EA017}" srcOrd="4" destOrd="0" presId="urn:microsoft.com/office/officeart/2024/3/layout/verticalVisualTextBlock1"/>
    <dgm:cxn modelId="{1B943706-7FFB-4F56-BFB2-CD53A3F67837}" type="presParOf" srcId="{E6E47C1B-CB7D-4FF2-9A44-ED49016EA017}" destId="{9B02C045-1B26-45D1-901D-9CDB8849F3C7}" srcOrd="0" destOrd="0" presId="urn:microsoft.com/office/officeart/2024/3/layout/verticalVisualTextBlock1"/>
    <dgm:cxn modelId="{43A8CB12-A864-447F-9BF6-993E2BC21733}" type="presParOf" srcId="{E6E47C1B-CB7D-4FF2-9A44-ED49016EA017}" destId="{C88766AE-5F8E-4819-9F2D-53C9721F62AE}" srcOrd="1" destOrd="0" presId="urn:microsoft.com/office/officeart/2024/3/layout/verticalVisualTextBlock1"/>
    <dgm:cxn modelId="{C745A914-D88C-4B6D-AEF6-EC7C9919C0EF}" type="presParOf" srcId="{E6E47C1B-CB7D-4FF2-9A44-ED49016EA017}" destId="{53C2FD18-CC02-4B18-8006-756778D1014C}" srcOrd="2" destOrd="0" presId="urn:microsoft.com/office/officeart/2024/3/layout/verticalVisualTextBlock1"/>
  </dgm:cxnLst>
  <dgm:bg>
    <a:solidFill>
      <a:schemeClr val="accent5">
        <a:lumMod val="40000"/>
        <a:lumOff val="6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0293A1-9F69-4963-A340-0A3656A9421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9EFA994-AF03-467E-A24C-01B0317858C5}">
      <dgm:prSet/>
      <dgm:spPr/>
      <dgm:t>
        <a:bodyPr/>
        <a:lstStyle/>
        <a:p>
          <a:r>
            <a:rPr lang="en-GB" dirty="0"/>
            <a:t>Thinking about your change examples for your essay, discuss how those changes succeeded or failed at each stage of ADKAR. Note barriers or enablers for each stage. Think about emotional, cognitive and behavioural dynamics – ‘we had the knowledge, but not the desire’. </a:t>
          </a:r>
          <a:endParaRPr lang="en-US" dirty="0"/>
        </a:p>
      </dgm:t>
    </dgm:pt>
    <dgm:pt modelId="{3531BA4E-1473-4102-8762-56B255B53F1B}" type="parTrans" cxnId="{FCF0E880-FEE9-4563-803C-12B7B582B533}">
      <dgm:prSet/>
      <dgm:spPr/>
      <dgm:t>
        <a:bodyPr/>
        <a:lstStyle/>
        <a:p>
          <a:endParaRPr lang="en-US"/>
        </a:p>
      </dgm:t>
    </dgm:pt>
    <dgm:pt modelId="{448508D0-9C02-4BA8-A7A5-A09012FAC2D1}" type="sibTrans" cxnId="{FCF0E880-FEE9-4563-803C-12B7B582B533}">
      <dgm:prSet/>
      <dgm:spPr/>
      <dgm:t>
        <a:bodyPr/>
        <a:lstStyle/>
        <a:p>
          <a:endParaRPr lang="en-US"/>
        </a:p>
      </dgm:t>
    </dgm:pt>
    <dgm:pt modelId="{41ED127A-8072-422D-9B25-C0589D36197E}">
      <dgm:prSet/>
      <dgm:spPr/>
      <dgm:t>
        <a:bodyPr/>
        <a:lstStyle/>
        <a:p>
          <a:r>
            <a:rPr lang="en-GB"/>
            <a:t>What stage is most often missing?</a:t>
          </a:r>
          <a:endParaRPr lang="en-US"/>
        </a:p>
      </dgm:t>
    </dgm:pt>
    <dgm:pt modelId="{D8BA3AB3-2B92-4185-BAC5-FCCF87CFF4B8}" type="parTrans" cxnId="{2CD4DC71-FC4D-49BC-8C10-DF1B7534966C}">
      <dgm:prSet/>
      <dgm:spPr/>
      <dgm:t>
        <a:bodyPr/>
        <a:lstStyle/>
        <a:p>
          <a:endParaRPr lang="en-US"/>
        </a:p>
      </dgm:t>
    </dgm:pt>
    <dgm:pt modelId="{E7B37E11-E026-4927-A79B-1CDF7CB78720}" type="sibTrans" cxnId="{2CD4DC71-FC4D-49BC-8C10-DF1B7534966C}">
      <dgm:prSet/>
      <dgm:spPr/>
      <dgm:t>
        <a:bodyPr/>
        <a:lstStyle/>
        <a:p>
          <a:endParaRPr lang="en-US"/>
        </a:p>
      </dgm:t>
    </dgm:pt>
    <dgm:pt modelId="{A47B7768-58E9-4C86-BD4A-D0F9A0A2C924}">
      <dgm:prSet/>
      <dgm:spPr/>
      <dgm:t>
        <a:bodyPr/>
        <a:lstStyle/>
        <a:p>
          <a:r>
            <a:rPr lang="en-GB"/>
            <a:t>How might leaders better support each stage?</a:t>
          </a:r>
          <a:endParaRPr lang="en-US"/>
        </a:p>
      </dgm:t>
    </dgm:pt>
    <dgm:pt modelId="{3F9032D8-55B3-4763-AA61-8C17B600D333}" type="parTrans" cxnId="{C6AD814A-7CB8-45BE-AE04-542674CEF811}">
      <dgm:prSet/>
      <dgm:spPr/>
      <dgm:t>
        <a:bodyPr/>
        <a:lstStyle/>
        <a:p>
          <a:endParaRPr lang="en-US"/>
        </a:p>
      </dgm:t>
    </dgm:pt>
    <dgm:pt modelId="{0CA04E94-A82F-43BB-9000-A2F7A6B32BA8}" type="sibTrans" cxnId="{C6AD814A-7CB8-45BE-AE04-542674CEF811}">
      <dgm:prSet/>
      <dgm:spPr/>
      <dgm:t>
        <a:bodyPr/>
        <a:lstStyle/>
        <a:p>
          <a:endParaRPr lang="en-US"/>
        </a:p>
      </dgm:t>
    </dgm:pt>
    <dgm:pt modelId="{B6E0AC9A-1192-46BE-8426-AA10B718FA2C}" type="pres">
      <dgm:prSet presAssocID="{3D0293A1-9F69-4963-A340-0A3656A94215}" presName="root" presStyleCnt="0">
        <dgm:presLayoutVars>
          <dgm:dir/>
          <dgm:resizeHandles val="exact"/>
        </dgm:presLayoutVars>
      </dgm:prSet>
      <dgm:spPr/>
    </dgm:pt>
    <dgm:pt modelId="{D0ADF8C1-C022-4F01-9A7A-65524CE64630}" type="pres">
      <dgm:prSet presAssocID="{49EFA994-AF03-467E-A24C-01B0317858C5}" presName="compNode" presStyleCnt="0"/>
      <dgm:spPr/>
    </dgm:pt>
    <dgm:pt modelId="{69A5184E-9FD7-471C-98AA-8703A6E472B9}" type="pres">
      <dgm:prSet presAssocID="{49EFA994-AF03-467E-A24C-01B0317858C5}" presName="bgRect" presStyleLbl="bgShp" presStyleIdx="0" presStyleCnt="3"/>
      <dgm:spPr/>
    </dgm:pt>
    <dgm:pt modelId="{6011A60D-433B-4E85-9544-B6E2D5CA591B}" type="pres">
      <dgm:prSet presAssocID="{49EFA994-AF03-467E-A24C-01B0317858C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 Bulb and Gear"/>
        </a:ext>
      </dgm:extLst>
    </dgm:pt>
    <dgm:pt modelId="{8CF00B5E-F9DB-4B12-B18A-6BA6AB2EFB53}" type="pres">
      <dgm:prSet presAssocID="{49EFA994-AF03-467E-A24C-01B0317858C5}" presName="spaceRect" presStyleCnt="0"/>
      <dgm:spPr/>
    </dgm:pt>
    <dgm:pt modelId="{C3929138-AE86-4CD3-B253-2DAE185232E9}" type="pres">
      <dgm:prSet presAssocID="{49EFA994-AF03-467E-A24C-01B0317858C5}" presName="parTx" presStyleLbl="revTx" presStyleIdx="0" presStyleCnt="3">
        <dgm:presLayoutVars>
          <dgm:chMax val="0"/>
          <dgm:chPref val="0"/>
        </dgm:presLayoutVars>
      </dgm:prSet>
      <dgm:spPr/>
    </dgm:pt>
    <dgm:pt modelId="{228021BD-6505-4174-A1CE-5367B5734982}" type="pres">
      <dgm:prSet presAssocID="{448508D0-9C02-4BA8-A7A5-A09012FAC2D1}" presName="sibTrans" presStyleCnt="0"/>
      <dgm:spPr/>
    </dgm:pt>
    <dgm:pt modelId="{E4AA0236-53CE-4821-8411-82A16ECAAB0B}" type="pres">
      <dgm:prSet presAssocID="{41ED127A-8072-422D-9B25-C0589D36197E}" presName="compNode" presStyleCnt="0"/>
      <dgm:spPr/>
    </dgm:pt>
    <dgm:pt modelId="{741AD37A-2633-4C72-B97D-0579F99C9589}" type="pres">
      <dgm:prSet presAssocID="{41ED127A-8072-422D-9B25-C0589D36197E}" presName="bgRect" presStyleLbl="bgShp" presStyleIdx="1" presStyleCnt="3"/>
      <dgm:spPr/>
    </dgm:pt>
    <dgm:pt modelId="{113E1CD7-6BE6-460C-ADCE-415138CA5E37}" type="pres">
      <dgm:prSet presAssocID="{41ED127A-8072-422D-9B25-C0589D36197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0991E89-8AE1-45F5-AEB5-E4785507BF39}" type="pres">
      <dgm:prSet presAssocID="{41ED127A-8072-422D-9B25-C0589D36197E}" presName="spaceRect" presStyleCnt="0"/>
      <dgm:spPr/>
    </dgm:pt>
    <dgm:pt modelId="{1E127802-F545-4FC8-AE61-00D1CFE83FE9}" type="pres">
      <dgm:prSet presAssocID="{41ED127A-8072-422D-9B25-C0589D36197E}" presName="parTx" presStyleLbl="revTx" presStyleIdx="1" presStyleCnt="3">
        <dgm:presLayoutVars>
          <dgm:chMax val="0"/>
          <dgm:chPref val="0"/>
        </dgm:presLayoutVars>
      </dgm:prSet>
      <dgm:spPr/>
    </dgm:pt>
    <dgm:pt modelId="{11B6B5D8-7CBC-46AF-AD37-279CD3DF5444}" type="pres">
      <dgm:prSet presAssocID="{E7B37E11-E026-4927-A79B-1CDF7CB78720}" presName="sibTrans" presStyleCnt="0"/>
      <dgm:spPr/>
    </dgm:pt>
    <dgm:pt modelId="{401A8B3E-0A81-4021-A82D-C087060C10D4}" type="pres">
      <dgm:prSet presAssocID="{A47B7768-58E9-4C86-BD4A-D0F9A0A2C924}" presName="compNode" presStyleCnt="0"/>
      <dgm:spPr/>
    </dgm:pt>
    <dgm:pt modelId="{A259968F-9584-4C21-B97B-AA39F9043238}" type="pres">
      <dgm:prSet presAssocID="{A47B7768-58E9-4C86-BD4A-D0F9A0A2C924}" presName="bgRect" presStyleLbl="bgShp" presStyleIdx="2" presStyleCnt="3"/>
      <dgm:spPr/>
    </dgm:pt>
    <dgm:pt modelId="{14A4D9E4-64C8-4443-BD43-51571310D77A}" type="pres">
      <dgm:prSet presAssocID="{A47B7768-58E9-4C86-BD4A-D0F9A0A2C92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001A3F35-716A-4187-BBA4-48F7D39E15BF}" type="pres">
      <dgm:prSet presAssocID="{A47B7768-58E9-4C86-BD4A-D0F9A0A2C924}" presName="spaceRect" presStyleCnt="0"/>
      <dgm:spPr/>
    </dgm:pt>
    <dgm:pt modelId="{409F7040-AEB8-4675-B6A4-F56F3B42950B}" type="pres">
      <dgm:prSet presAssocID="{A47B7768-58E9-4C86-BD4A-D0F9A0A2C924}" presName="parTx" presStyleLbl="revTx" presStyleIdx="2" presStyleCnt="3">
        <dgm:presLayoutVars>
          <dgm:chMax val="0"/>
          <dgm:chPref val="0"/>
        </dgm:presLayoutVars>
      </dgm:prSet>
      <dgm:spPr/>
    </dgm:pt>
  </dgm:ptLst>
  <dgm:cxnLst>
    <dgm:cxn modelId="{6551C319-7347-40CD-97DF-DBD297DF39BA}" type="presOf" srcId="{41ED127A-8072-422D-9B25-C0589D36197E}" destId="{1E127802-F545-4FC8-AE61-00D1CFE83FE9}" srcOrd="0" destOrd="0" presId="urn:microsoft.com/office/officeart/2018/2/layout/IconVerticalSolidList"/>
    <dgm:cxn modelId="{C6AD814A-7CB8-45BE-AE04-542674CEF811}" srcId="{3D0293A1-9F69-4963-A340-0A3656A94215}" destId="{A47B7768-58E9-4C86-BD4A-D0F9A0A2C924}" srcOrd="2" destOrd="0" parTransId="{3F9032D8-55B3-4763-AA61-8C17B600D333}" sibTransId="{0CA04E94-A82F-43BB-9000-A2F7A6B32BA8}"/>
    <dgm:cxn modelId="{2CD4DC71-FC4D-49BC-8C10-DF1B7534966C}" srcId="{3D0293A1-9F69-4963-A340-0A3656A94215}" destId="{41ED127A-8072-422D-9B25-C0589D36197E}" srcOrd="1" destOrd="0" parTransId="{D8BA3AB3-2B92-4185-BAC5-FCCF87CFF4B8}" sibTransId="{E7B37E11-E026-4927-A79B-1CDF7CB78720}"/>
    <dgm:cxn modelId="{FCF0E880-FEE9-4563-803C-12B7B582B533}" srcId="{3D0293A1-9F69-4963-A340-0A3656A94215}" destId="{49EFA994-AF03-467E-A24C-01B0317858C5}" srcOrd="0" destOrd="0" parTransId="{3531BA4E-1473-4102-8762-56B255B53F1B}" sibTransId="{448508D0-9C02-4BA8-A7A5-A09012FAC2D1}"/>
    <dgm:cxn modelId="{AC0B3D85-D6D0-4A88-9C0A-71ADEBF3E48A}" type="presOf" srcId="{A47B7768-58E9-4C86-BD4A-D0F9A0A2C924}" destId="{409F7040-AEB8-4675-B6A4-F56F3B42950B}" srcOrd="0" destOrd="0" presId="urn:microsoft.com/office/officeart/2018/2/layout/IconVerticalSolidList"/>
    <dgm:cxn modelId="{0D54DF9A-8E5B-47F2-8FAA-F3FF73D860C5}" type="presOf" srcId="{3D0293A1-9F69-4963-A340-0A3656A94215}" destId="{B6E0AC9A-1192-46BE-8426-AA10B718FA2C}" srcOrd="0" destOrd="0" presId="urn:microsoft.com/office/officeart/2018/2/layout/IconVerticalSolidList"/>
    <dgm:cxn modelId="{64DC5CEF-803E-4297-A528-9AFEF711AE51}" type="presOf" srcId="{49EFA994-AF03-467E-A24C-01B0317858C5}" destId="{C3929138-AE86-4CD3-B253-2DAE185232E9}" srcOrd="0" destOrd="0" presId="urn:microsoft.com/office/officeart/2018/2/layout/IconVerticalSolidList"/>
    <dgm:cxn modelId="{86DC7473-0B68-4336-96E0-86C9AB6D6B56}" type="presParOf" srcId="{B6E0AC9A-1192-46BE-8426-AA10B718FA2C}" destId="{D0ADF8C1-C022-4F01-9A7A-65524CE64630}" srcOrd="0" destOrd="0" presId="urn:microsoft.com/office/officeart/2018/2/layout/IconVerticalSolidList"/>
    <dgm:cxn modelId="{D1FC7993-DF46-4689-9472-CF73F7737F54}" type="presParOf" srcId="{D0ADF8C1-C022-4F01-9A7A-65524CE64630}" destId="{69A5184E-9FD7-471C-98AA-8703A6E472B9}" srcOrd="0" destOrd="0" presId="urn:microsoft.com/office/officeart/2018/2/layout/IconVerticalSolidList"/>
    <dgm:cxn modelId="{2CF443AF-1456-4849-9623-BD0EB0E4A8A4}" type="presParOf" srcId="{D0ADF8C1-C022-4F01-9A7A-65524CE64630}" destId="{6011A60D-433B-4E85-9544-B6E2D5CA591B}" srcOrd="1" destOrd="0" presId="urn:microsoft.com/office/officeart/2018/2/layout/IconVerticalSolidList"/>
    <dgm:cxn modelId="{59AA27E2-1904-418B-AC5E-40B396BA80B6}" type="presParOf" srcId="{D0ADF8C1-C022-4F01-9A7A-65524CE64630}" destId="{8CF00B5E-F9DB-4B12-B18A-6BA6AB2EFB53}" srcOrd="2" destOrd="0" presId="urn:microsoft.com/office/officeart/2018/2/layout/IconVerticalSolidList"/>
    <dgm:cxn modelId="{5AD2FAC1-66DE-4D93-BE80-42A5928CBCB7}" type="presParOf" srcId="{D0ADF8C1-C022-4F01-9A7A-65524CE64630}" destId="{C3929138-AE86-4CD3-B253-2DAE185232E9}" srcOrd="3" destOrd="0" presId="urn:microsoft.com/office/officeart/2018/2/layout/IconVerticalSolidList"/>
    <dgm:cxn modelId="{E26B1A72-D859-429D-949F-D17474901A7D}" type="presParOf" srcId="{B6E0AC9A-1192-46BE-8426-AA10B718FA2C}" destId="{228021BD-6505-4174-A1CE-5367B5734982}" srcOrd="1" destOrd="0" presId="urn:microsoft.com/office/officeart/2018/2/layout/IconVerticalSolidList"/>
    <dgm:cxn modelId="{E2AE7585-5EB2-451B-8861-B9688619A5DA}" type="presParOf" srcId="{B6E0AC9A-1192-46BE-8426-AA10B718FA2C}" destId="{E4AA0236-53CE-4821-8411-82A16ECAAB0B}" srcOrd="2" destOrd="0" presId="urn:microsoft.com/office/officeart/2018/2/layout/IconVerticalSolidList"/>
    <dgm:cxn modelId="{B211F51F-C358-492B-B577-D85D51BAEDCB}" type="presParOf" srcId="{E4AA0236-53CE-4821-8411-82A16ECAAB0B}" destId="{741AD37A-2633-4C72-B97D-0579F99C9589}" srcOrd="0" destOrd="0" presId="urn:microsoft.com/office/officeart/2018/2/layout/IconVerticalSolidList"/>
    <dgm:cxn modelId="{193FB5A3-BEEB-448B-A9FE-323BBC6DBAD9}" type="presParOf" srcId="{E4AA0236-53CE-4821-8411-82A16ECAAB0B}" destId="{113E1CD7-6BE6-460C-ADCE-415138CA5E37}" srcOrd="1" destOrd="0" presId="urn:microsoft.com/office/officeart/2018/2/layout/IconVerticalSolidList"/>
    <dgm:cxn modelId="{D4A8E998-6116-4C2C-AD6A-AD391B173D2D}" type="presParOf" srcId="{E4AA0236-53CE-4821-8411-82A16ECAAB0B}" destId="{80991E89-8AE1-45F5-AEB5-E4785507BF39}" srcOrd="2" destOrd="0" presId="urn:microsoft.com/office/officeart/2018/2/layout/IconVerticalSolidList"/>
    <dgm:cxn modelId="{42F4AAB4-09E7-4977-8568-7938E4C9C54F}" type="presParOf" srcId="{E4AA0236-53CE-4821-8411-82A16ECAAB0B}" destId="{1E127802-F545-4FC8-AE61-00D1CFE83FE9}" srcOrd="3" destOrd="0" presId="urn:microsoft.com/office/officeart/2018/2/layout/IconVerticalSolidList"/>
    <dgm:cxn modelId="{BDA219BA-B069-4AB6-9D29-F36BC30718F0}" type="presParOf" srcId="{B6E0AC9A-1192-46BE-8426-AA10B718FA2C}" destId="{11B6B5D8-7CBC-46AF-AD37-279CD3DF5444}" srcOrd="3" destOrd="0" presId="urn:microsoft.com/office/officeart/2018/2/layout/IconVerticalSolidList"/>
    <dgm:cxn modelId="{D0725920-C101-4060-815B-532033BEFB86}" type="presParOf" srcId="{B6E0AC9A-1192-46BE-8426-AA10B718FA2C}" destId="{401A8B3E-0A81-4021-A82D-C087060C10D4}" srcOrd="4" destOrd="0" presId="urn:microsoft.com/office/officeart/2018/2/layout/IconVerticalSolidList"/>
    <dgm:cxn modelId="{83A5DFCD-8B9B-40D5-B286-71727C1DE354}" type="presParOf" srcId="{401A8B3E-0A81-4021-A82D-C087060C10D4}" destId="{A259968F-9584-4C21-B97B-AA39F9043238}" srcOrd="0" destOrd="0" presId="urn:microsoft.com/office/officeart/2018/2/layout/IconVerticalSolidList"/>
    <dgm:cxn modelId="{DFEA7750-2BD9-4FE7-A07C-FE8543AD01BB}" type="presParOf" srcId="{401A8B3E-0A81-4021-A82D-C087060C10D4}" destId="{14A4D9E4-64C8-4443-BD43-51571310D77A}" srcOrd="1" destOrd="0" presId="urn:microsoft.com/office/officeart/2018/2/layout/IconVerticalSolidList"/>
    <dgm:cxn modelId="{2DC1122C-2228-4739-8E46-2DD6F1FFF246}" type="presParOf" srcId="{401A8B3E-0A81-4021-A82D-C087060C10D4}" destId="{001A3F35-716A-4187-BBA4-48F7D39E15BF}" srcOrd="2" destOrd="0" presId="urn:microsoft.com/office/officeart/2018/2/layout/IconVerticalSolidList"/>
    <dgm:cxn modelId="{EDE12C86-883E-4EB6-87EA-B94226F016F5}" type="presParOf" srcId="{401A8B3E-0A81-4021-A82D-C087060C10D4}" destId="{409F7040-AEB8-4675-B6A4-F56F3B42950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5BEB2E-A9E9-464A-9383-E45C059879D5}"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GB"/>
        </a:p>
      </dgm:t>
    </dgm:pt>
    <dgm:pt modelId="{B5E42D17-89D8-45F1-A842-3AC317509E6F}">
      <dgm:prSet custT="1"/>
      <dgm:spPr/>
      <dgm:t>
        <a:bodyPr/>
        <a:lstStyle/>
        <a:p>
          <a:pPr>
            <a:lnSpc>
              <a:spcPct val="100000"/>
            </a:lnSpc>
            <a:defRPr b="1"/>
          </a:pPr>
          <a:r>
            <a:rPr lang="en-GB" sz="2800" dirty="0"/>
            <a:t>Unfreeze Stage</a:t>
          </a:r>
        </a:p>
      </dgm:t>
    </dgm:pt>
    <dgm:pt modelId="{184D28EA-F09A-40E8-AAF9-B6F763C3490C}" type="parTrans" cxnId="{2AE313A4-23E7-4C67-A863-E2C2DE4C1F87}">
      <dgm:prSet/>
      <dgm:spPr/>
      <dgm:t>
        <a:bodyPr/>
        <a:lstStyle/>
        <a:p>
          <a:endParaRPr lang="en-GB"/>
        </a:p>
      </dgm:t>
    </dgm:pt>
    <dgm:pt modelId="{ED70210D-4569-48D5-BC63-4B2666505B81}" type="sibTrans" cxnId="{2AE313A4-23E7-4C67-A863-E2C2DE4C1F87}">
      <dgm:prSet/>
      <dgm:spPr/>
      <dgm:t>
        <a:bodyPr/>
        <a:lstStyle/>
        <a:p>
          <a:pPr>
            <a:lnSpc>
              <a:spcPct val="100000"/>
            </a:lnSpc>
            <a:defRPr b="1"/>
          </a:pPr>
          <a:endParaRPr lang="en-GB"/>
        </a:p>
      </dgm:t>
    </dgm:pt>
    <dgm:pt modelId="{55E5DABA-0D9D-4060-A06C-DD4D314FB4BC}">
      <dgm:prSet custT="1"/>
      <dgm:spPr/>
      <dgm:t>
        <a:bodyPr/>
        <a:lstStyle/>
        <a:p>
          <a:pPr>
            <a:lnSpc>
              <a:spcPct val="100000"/>
            </a:lnSpc>
          </a:pPr>
          <a:r>
            <a:rPr lang="en-GB" sz="2400" dirty="0"/>
            <a:t>Prepare the organisation by creating awareness for change and reducing resistance to new methods.</a:t>
          </a:r>
        </a:p>
      </dgm:t>
    </dgm:pt>
    <dgm:pt modelId="{3D86A189-98D2-4799-AA81-DC0F1A8BEF49}" type="parTrans" cxnId="{27EBE84B-1CE2-4BE6-B321-FBFD21FD42DB}">
      <dgm:prSet/>
      <dgm:spPr/>
      <dgm:t>
        <a:bodyPr/>
        <a:lstStyle/>
        <a:p>
          <a:endParaRPr lang="en-GB"/>
        </a:p>
      </dgm:t>
    </dgm:pt>
    <dgm:pt modelId="{EEAD754C-1A3B-40C5-B97D-77F185854F7E}" type="sibTrans" cxnId="{27EBE84B-1CE2-4BE6-B321-FBFD21FD42DB}">
      <dgm:prSet/>
      <dgm:spPr/>
      <dgm:t>
        <a:bodyPr/>
        <a:lstStyle/>
        <a:p>
          <a:endParaRPr lang="en-GB"/>
        </a:p>
      </dgm:t>
    </dgm:pt>
    <dgm:pt modelId="{9923BDA9-B497-41B4-86B6-F9CC6EA64368}">
      <dgm:prSet custT="1"/>
      <dgm:spPr/>
      <dgm:t>
        <a:bodyPr/>
        <a:lstStyle/>
        <a:p>
          <a:pPr>
            <a:lnSpc>
              <a:spcPct val="100000"/>
            </a:lnSpc>
            <a:defRPr b="1"/>
          </a:pPr>
          <a:r>
            <a:rPr lang="en-GB" sz="2800" dirty="0"/>
            <a:t>Change Stage</a:t>
          </a:r>
        </a:p>
      </dgm:t>
    </dgm:pt>
    <dgm:pt modelId="{580ADC7C-C074-424B-8964-AC073249CDF5}" type="parTrans" cxnId="{0F131B60-7774-4C21-A873-ACCE6A61150E}">
      <dgm:prSet/>
      <dgm:spPr/>
      <dgm:t>
        <a:bodyPr/>
        <a:lstStyle/>
        <a:p>
          <a:endParaRPr lang="en-GB"/>
        </a:p>
      </dgm:t>
    </dgm:pt>
    <dgm:pt modelId="{773065EA-2E2E-4E8D-B4FC-40A787527E98}" type="sibTrans" cxnId="{0F131B60-7774-4C21-A873-ACCE6A61150E}">
      <dgm:prSet/>
      <dgm:spPr/>
      <dgm:t>
        <a:bodyPr/>
        <a:lstStyle/>
        <a:p>
          <a:pPr>
            <a:lnSpc>
              <a:spcPct val="100000"/>
            </a:lnSpc>
            <a:defRPr b="1"/>
          </a:pPr>
          <a:endParaRPr lang="en-GB"/>
        </a:p>
      </dgm:t>
    </dgm:pt>
    <dgm:pt modelId="{889278A7-C1A7-490E-B77F-7EEE70B3CDF9}">
      <dgm:prSet custT="1"/>
      <dgm:spPr/>
      <dgm:t>
        <a:bodyPr/>
        <a:lstStyle/>
        <a:p>
          <a:pPr>
            <a:lnSpc>
              <a:spcPct val="100000"/>
            </a:lnSpc>
          </a:pPr>
          <a:r>
            <a:rPr lang="en-GB" sz="2400" dirty="0"/>
            <a:t>Implement the change by adopting new processes or behaviours within the organisation</a:t>
          </a:r>
          <a:r>
            <a:rPr lang="en-GB" sz="1400" dirty="0"/>
            <a:t>.</a:t>
          </a:r>
        </a:p>
      </dgm:t>
    </dgm:pt>
    <dgm:pt modelId="{221018C3-BD3E-4F75-B249-6D6909CD349D}" type="parTrans" cxnId="{C6E359B2-E027-4014-8E41-A0E3552B195E}">
      <dgm:prSet/>
      <dgm:spPr/>
      <dgm:t>
        <a:bodyPr/>
        <a:lstStyle/>
        <a:p>
          <a:endParaRPr lang="en-GB"/>
        </a:p>
      </dgm:t>
    </dgm:pt>
    <dgm:pt modelId="{A5E2AB46-5E7B-4DCF-8166-BBDDA8A6085E}" type="sibTrans" cxnId="{C6E359B2-E027-4014-8E41-A0E3552B195E}">
      <dgm:prSet/>
      <dgm:spPr/>
      <dgm:t>
        <a:bodyPr/>
        <a:lstStyle/>
        <a:p>
          <a:endParaRPr lang="en-GB"/>
        </a:p>
      </dgm:t>
    </dgm:pt>
    <dgm:pt modelId="{538ED887-CA68-41DE-A219-391902918EA1}">
      <dgm:prSet custT="1"/>
      <dgm:spPr/>
      <dgm:t>
        <a:bodyPr/>
        <a:lstStyle/>
        <a:p>
          <a:pPr>
            <a:lnSpc>
              <a:spcPct val="100000"/>
            </a:lnSpc>
            <a:defRPr b="1"/>
          </a:pPr>
          <a:r>
            <a:rPr lang="en-GB" sz="2800" dirty="0"/>
            <a:t>Refreeze Stage</a:t>
          </a:r>
        </a:p>
      </dgm:t>
    </dgm:pt>
    <dgm:pt modelId="{10EC6C02-CC11-4DFE-BCF7-BCDF9B813916}" type="parTrans" cxnId="{410AE5FE-5FB0-49A6-9FBF-D38D734D7D75}">
      <dgm:prSet/>
      <dgm:spPr/>
      <dgm:t>
        <a:bodyPr/>
        <a:lstStyle/>
        <a:p>
          <a:endParaRPr lang="en-GB"/>
        </a:p>
      </dgm:t>
    </dgm:pt>
    <dgm:pt modelId="{BF03E666-28D3-4670-9832-74A2745C579F}" type="sibTrans" cxnId="{410AE5FE-5FB0-49A6-9FBF-D38D734D7D75}">
      <dgm:prSet/>
      <dgm:spPr/>
      <dgm:t>
        <a:bodyPr/>
        <a:lstStyle/>
        <a:p>
          <a:endParaRPr lang="en-GB"/>
        </a:p>
      </dgm:t>
    </dgm:pt>
    <dgm:pt modelId="{4156D078-6763-4DBB-BA95-6082445A1BB0}">
      <dgm:prSet custT="1"/>
      <dgm:spPr/>
      <dgm:t>
        <a:bodyPr/>
        <a:lstStyle/>
        <a:p>
          <a:pPr>
            <a:lnSpc>
              <a:spcPct val="100000"/>
            </a:lnSpc>
          </a:pPr>
          <a:r>
            <a:rPr lang="en-GB" sz="2400" dirty="0"/>
            <a:t>Embed the changes into organisational culture to sustain and stabilise new practices.</a:t>
          </a:r>
        </a:p>
      </dgm:t>
    </dgm:pt>
    <dgm:pt modelId="{DE187422-5C5A-440F-8B66-454BF92E7751}" type="parTrans" cxnId="{5FC861EC-4B1D-4468-99F5-B7FBAD3245D0}">
      <dgm:prSet/>
      <dgm:spPr/>
      <dgm:t>
        <a:bodyPr/>
        <a:lstStyle/>
        <a:p>
          <a:endParaRPr lang="en-GB"/>
        </a:p>
      </dgm:t>
    </dgm:pt>
    <dgm:pt modelId="{176A3F7B-BA7B-44FF-9074-A533F0530C0B}" type="sibTrans" cxnId="{5FC861EC-4B1D-4468-99F5-B7FBAD3245D0}">
      <dgm:prSet/>
      <dgm:spPr/>
      <dgm:t>
        <a:bodyPr/>
        <a:lstStyle/>
        <a:p>
          <a:endParaRPr lang="en-GB"/>
        </a:p>
      </dgm:t>
    </dgm:pt>
    <dgm:pt modelId="{98353B4E-E8D1-4C3C-888B-8F5FA6B72892}" type="pres">
      <dgm:prSet presAssocID="{675BEB2E-A9E9-464A-9383-E45C059879D5}" presName="Root" presStyleCnt="0">
        <dgm:presLayoutVars>
          <dgm:dir/>
          <dgm:resizeHandles val="exact"/>
        </dgm:presLayoutVars>
      </dgm:prSet>
      <dgm:spPr/>
    </dgm:pt>
    <dgm:pt modelId="{A22C28AD-B60B-41FE-9E73-A82F1DCB76ED}" type="pres">
      <dgm:prSet presAssocID="{B5E42D17-89D8-45F1-A842-3AC317509E6F}" presName="Composite" presStyleCnt="0"/>
      <dgm:spPr/>
    </dgm:pt>
    <dgm:pt modelId="{4B0BFE54-2D06-4E5F-97A8-2A5C35D72F2D}" type="pres">
      <dgm:prSet presAssocID="{B5E42D17-89D8-45F1-A842-3AC317509E6F}"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0622" r="12631" b="4"/>
          <a:stretch/>
        </a:blipFill>
      </dgm:spPr>
      <dgm:extLst>
        <a:ext uri="{E40237B7-FDA0-4F09-8148-C483321AD2D9}">
          <dgm14:cNvPr xmlns:dgm14="http://schemas.microsoft.com/office/drawing/2010/diagram" id="0" name="" descr="Large group of financial advisor business sale team people and helping business customer to find a solution for business and advice financial planning for business investment for people"/>
        </a:ext>
      </dgm:extLst>
    </dgm:pt>
    <dgm:pt modelId="{A58951D4-D4E1-469C-8AEB-FFFF2F5F8791}" type="pres">
      <dgm:prSet presAssocID="{B5E42D17-89D8-45F1-A842-3AC317509E6F}" presName="Subtitle" presStyleLbl="revTx" presStyleIdx="0" presStyleCnt="6">
        <dgm:presLayoutVars>
          <dgm:chMax val="0"/>
          <dgm:bulletEnabled/>
        </dgm:presLayoutVars>
      </dgm:prSet>
      <dgm:spPr/>
    </dgm:pt>
    <dgm:pt modelId="{3D1D2159-C6D0-49F6-AF93-BBCE114776D0}" type="pres">
      <dgm:prSet presAssocID="{B5E42D17-89D8-45F1-A842-3AC317509E6F}" presName="Description" presStyleLbl="revTx" presStyleIdx="1" presStyleCnt="6">
        <dgm:presLayoutVars>
          <dgm:bulletEnabled/>
        </dgm:presLayoutVars>
      </dgm:prSet>
      <dgm:spPr/>
    </dgm:pt>
    <dgm:pt modelId="{3D193B13-BF1A-4425-B7DE-DF91FF1D2398}" type="pres">
      <dgm:prSet presAssocID="{ED70210D-4569-48D5-BC63-4B2666505B81}" presName="sibTrans" presStyleLbl="sibTrans2D1" presStyleIdx="0" presStyleCnt="0"/>
      <dgm:spPr/>
    </dgm:pt>
    <dgm:pt modelId="{582B6A54-E754-4464-A9CD-FDF71423E480}" type="pres">
      <dgm:prSet presAssocID="{9923BDA9-B497-41B4-86B6-F9CC6EA64368}" presName="Composite" presStyleCnt="0"/>
      <dgm:spPr/>
    </dgm:pt>
    <dgm:pt modelId="{6CFAFF6F-96B6-4509-B934-DA30657AD255}" type="pres">
      <dgm:prSet presAssocID="{9923BDA9-B497-41B4-86B6-F9CC6EA64368}"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3736" r="19516" b="4"/>
          <a:stretch/>
        </a:blipFill>
      </dgm:spPr>
      <dgm:extLst>
        <a:ext uri="{E40237B7-FDA0-4F09-8148-C483321AD2D9}">
          <dgm14:cNvPr xmlns:dgm14="http://schemas.microsoft.com/office/drawing/2010/diagram" id="0" name="" descr="Modern empty office space with connections."/>
        </a:ext>
      </dgm:extLst>
    </dgm:pt>
    <dgm:pt modelId="{4E35B9CB-C4B6-4322-BE91-1C045F9B647B}" type="pres">
      <dgm:prSet presAssocID="{9923BDA9-B497-41B4-86B6-F9CC6EA64368}" presName="Subtitle" presStyleLbl="revTx" presStyleIdx="2" presStyleCnt="6">
        <dgm:presLayoutVars>
          <dgm:chMax val="0"/>
          <dgm:bulletEnabled/>
        </dgm:presLayoutVars>
      </dgm:prSet>
      <dgm:spPr/>
    </dgm:pt>
    <dgm:pt modelId="{7FEA06C0-BB08-44F0-B9B2-757799DA339D}" type="pres">
      <dgm:prSet presAssocID="{9923BDA9-B497-41B4-86B6-F9CC6EA64368}" presName="Description" presStyleLbl="revTx" presStyleIdx="3" presStyleCnt="6">
        <dgm:presLayoutVars>
          <dgm:bulletEnabled/>
        </dgm:presLayoutVars>
      </dgm:prSet>
      <dgm:spPr/>
    </dgm:pt>
    <dgm:pt modelId="{CA9D0517-4A75-4B05-B01A-902E98056B4A}" type="pres">
      <dgm:prSet presAssocID="{773065EA-2E2E-4E8D-B4FC-40A787527E98}" presName="sibTrans" presStyleLbl="sibTrans2D1" presStyleIdx="0" presStyleCnt="0"/>
      <dgm:spPr/>
    </dgm:pt>
    <dgm:pt modelId="{166E7EF0-D5E1-4B38-BB02-389A90EF89CB}" type="pres">
      <dgm:prSet presAssocID="{538ED887-CA68-41DE-A219-391902918EA1}" presName="Composite" presStyleCnt="0"/>
      <dgm:spPr/>
    </dgm:pt>
    <dgm:pt modelId="{DA65FF0B-3940-4364-A483-79F34C5CD8B4}" type="pres">
      <dgm:prSet presAssocID="{538ED887-CA68-41DE-A219-391902918EA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r="-7" b="27245"/>
          <a:stretch/>
        </a:blipFill>
      </dgm:spPr>
      <dgm:extLst>
        <a:ext uri="{E40237B7-FDA0-4F09-8148-C483321AD2D9}">
          <dgm14:cNvPr xmlns:dgm14="http://schemas.microsoft.com/office/drawing/2010/diagram" id="0" name="" descr="Shot of a group of businesspeople high fiving in an office"/>
        </a:ext>
      </dgm:extLst>
    </dgm:pt>
    <dgm:pt modelId="{F1CFAFCA-EAB7-44F9-890D-D15401A80C5D}" type="pres">
      <dgm:prSet presAssocID="{538ED887-CA68-41DE-A219-391902918EA1}" presName="Subtitle" presStyleLbl="revTx" presStyleIdx="4" presStyleCnt="6">
        <dgm:presLayoutVars>
          <dgm:chMax val="0"/>
          <dgm:bulletEnabled/>
        </dgm:presLayoutVars>
      </dgm:prSet>
      <dgm:spPr/>
    </dgm:pt>
    <dgm:pt modelId="{D51E3659-E5DB-4760-B79C-55BC76BA242B}" type="pres">
      <dgm:prSet presAssocID="{538ED887-CA68-41DE-A219-391902918EA1}" presName="Description" presStyleLbl="revTx" presStyleIdx="5" presStyleCnt="6">
        <dgm:presLayoutVars>
          <dgm:bulletEnabled/>
        </dgm:presLayoutVars>
      </dgm:prSet>
      <dgm:spPr/>
    </dgm:pt>
  </dgm:ptLst>
  <dgm:cxnLst>
    <dgm:cxn modelId="{402DFC0F-9460-4717-A1CC-BB2181FDB734}" type="presOf" srcId="{538ED887-CA68-41DE-A219-391902918EA1}" destId="{F1CFAFCA-EAB7-44F9-890D-D15401A80C5D}" srcOrd="0" destOrd="0" presId="urn:microsoft.com/office/officeart/2024/3/layout/verticalVisualTextBlock1"/>
    <dgm:cxn modelId="{79028822-C865-4E04-84B3-314E537CE06C}" type="presOf" srcId="{773065EA-2E2E-4E8D-B4FC-40A787527E98}" destId="{CA9D0517-4A75-4B05-B01A-902E98056B4A}" srcOrd="0" destOrd="0" presId="urn:microsoft.com/office/officeart/2024/3/layout/verticalVisualTextBlock1"/>
    <dgm:cxn modelId="{030FF530-775F-46E6-AB9C-C087A3DCFD69}" type="presOf" srcId="{55E5DABA-0D9D-4060-A06C-DD4D314FB4BC}" destId="{3D1D2159-C6D0-49F6-AF93-BBCE114776D0}" srcOrd="0" destOrd="0" presId="urn:microsoft.com/office/officeart/2024/3/layout/verticalVisualTextBlock1"/>
    <dgm:cxn modelId="{0F131B60-7774-4C21-A873-ACCE6A61150E}" srcId="{675BEB2E-A9E9-464A-9383-E45C059879D5}" destId="{9923BDA9-B497-41B4-86B6-F9CC6EA64368}" srcOrd="1" destOrd="0" parTransId="{580ADC7C-C074-424B-8964-AC073249CDF5}" sibTransId="{773065EA-2E2E-4E8D-B4FC-40A787527E98}"/>
    <dgm:cxn modelId="{605FA546-88EB-4F58-87FA-DC38859D9235}" type="presOf" srcId="{675BEB2E-A9E9-464A-9383-E45C059879D5}" destId="{98353B4E-E8D1-4C3C-888B-8F5FA6B72892}" srcOrd="0" destOrd="0" presId="urn:microsoft.com/office/officeart/2024/3/layout/verticalVisualTextBlock1"/>
    <dgm:cxn modelId="{27EBE84B-1CE2-4BE6-B321-FBFD21FD42DB}" srcId="{B5E42D17-89D8-45F1-A842-3AC317509E6F}" destId="{55E5DABA-0D9D-4060-A06C-DD4D314FB4BC}" srcOrd="0" destOrd="0" parTransId="{3D86A189-98D2-4799-AA81-DC0F1A8BEF49}" sibTransId="{EEAD754C-1A3B-40C5-B97D-77F185854F7E}"/>
    <dgm:cxn modelId="{1CEFB050-7E70-4168-9FB4-27F8F681A337}" type="presOf" srcId="{9923BDA9-B497-41B4-86B6-F9CC6EA64368}" destId="{4E35B9CB-C4B6-4322-BE91-1C045F9B647B}" srcOrd="0" destOrd="0" presId="urn:microsoft.com/office/officeart/2024/3/layout/verticalVisualTextBlock1"/>
    <dgm:cxn modelId="{1AE48E9B-745F-4A97-A610-7105AC08010F}" type="presOf" srcId="{B5E42D17-89D8-45F1-A842-3AC317509E6F}" destId="{A58951D4-D4E1-469C-8AEB-FFFF2F5F8791}" srcOrd="0" destOrd="0" presId="urn:microsoft.com/office/officeart/2024/3/layout/verticalVisualTextBlock1"/>
    <dgm:cxn modelId="{5DEDE99B-AB2F-482C-8D36-464804BE0A94}" type="presOf" srcId="{889278A7-C1A7-490E-B77F-7EEE70B3CDF9}" destId="{7FEA06C0-BB08-44F0-B9B2-757799DA339D}" srcOrd="0" destOrd="0" presId="urn:microsoft.com/office/officeart/2024/3/layout/verticalVisualTextBlock1"/>
    <dgm:cxn modelId="{2AE313A4-23E7-4C67-A863-E2C2DE4C1F87}" srcId="{675BEB2E-A9E9-464A-9383-E45C059879D5}" destId="{B5E42D17-89D8-45F1-A842-3AC317509E6F}" srcOrd="0" destOrd="0" parTransId="{184D28EA-F09A-40E8-AAF9-B6F763C3490C}" sibTransId="{ED70210D-4569-48D5-BC63-4B2666505B81}"/>
    <dgm:cxn modelId="{C6E359B2-E027-4014-8E41-A0E3552B195E}" srcId="{9923BDA9-B497-41B4-86B6-F9CC6EA64368}" destId="{889278A7-C1A7-490E-B77F-7EEE70B3CDF9}" srcOrd="0" destOrd="0" parTransId="{221018C3-BD3E-4F75-B249-6D6909CD349D}" sibTransId="{A5E2AB46-5E7B-4DCF-8166-BBDDA8A6085E}"/>
    <dgm:cxn modelId="{DB01A9DE-D0B6-49FD-8D5C-7C4C294ACCED}" type="presOf" srcId="{ED70210D-4569-48D5-BC63-4B2666505B81}" destId="{3D193B13-BF1A-4425-B7DE-DF91FF1D2398}" srcOrd="0" destOrd="0" presId="urn:microsoft.com/office/officeart/2024/3/layout/verticalVisualTextBlock1"/>
    <dgm:cxn modelId="{A3010AE2-678D-445C-95CF-94981C4402C6}" type="presOf" srcId="{4156D078-6763-4DBB-BA95-6082445A1BB0}" destId="{D51E3659-E5DB-4760-B79C-55BC76BA242B}" srcOrd="0" destOrd="0" presId="urn:microsoft.com/office/officeart/2024/3/layout/verticalVisualTextBlock1"/>
    <dgm:cxn modelId="{5FC861EC-4B1D-4468-99F5-B7FBAD3245D0}" srcId="{538ED887-CA68-41DE-A219-391902918EA1}" destId="{4156D078-6763-4DBB-BA95-6082445A1BB0}" srcOrd="0" destOrd="0" parTransId="{DE187422-5C5A-440F-8B66-454BF92E7751}" sibTransId="{176A3F7B-BA7B-44FF-9074-A533F0530C0B}"/>
    <dgm:cxn modelId="{410AE5FE-5FB0-49A6-9FBF-D38D734D7D75}" srcId="{675BEB2E-A9E9-464A-9383-E45C059879D5}" destId="{538ED887-CA68-41DE-A219-391902918EA1}" srcOrd="2" destOrd="0" parTransId="{10EC6C02-CC11-4DFE-BCF7-BCDF9B813916}" sibTransId="{BF03E666-28D3-4670-9832-74A2745C579F}"/>
    <dgm:cxn modelId="{8A956272-82B6-4339-A034-6F78756EFC5D}" type="presParOf" srcId="{98353B4E-E8D1-4C3C-888B-8F5FA6B72892}" destId="{A22C28AD-B60B-41FE-9E73-A82F1DCB76ED}" srcOrd="0" destOrd="0" presId="urn:microsoft.com/office/officeart/2024/3/layout/verticalVisualTextBlock1"/>
    <dgm:cxn modelId="{5A315E72-ADF9-4F7B-80F7-652D7CEA1F2B}" type="presParOf" srcId="{A22C28AD-B60B-41FE-9E73-A82F1DCB76ED}" destId="{4B0BFE54-2D06-4E5F-97A8-2A5C35D72F2D}" srcOrd="0" destOrd="0" presId="urn:microsoft.com/office/officeart/2024/3/layout/verticalVisualTextBlock1"/>
    <dgm:cxn modelId="{D3EE53E2-9005-4668-85DD-DF086176B555}" type="presParOf" srcId="{A22C28AD-B60B-41FE-9E73-A82F1DCB76ED}" destId="{A58951D4-D4E1-469C-8AEB-FFFF2F5F8791}" srcOrd="1" destOrd="0" presId="urn:microsoft.com/office/officeart/2024/3/layout/verticalVisualTextBlock1"/>
    <dgm:cxn modelId="{40D08B30-2E13-4DBE-9863-21FFDF6E9BF5}" type="presParOf" srcId="{A22C28AD-B60B-41FE-9E73-A82F1DCB76ED}" destId="{3D1D2159-C6D0-49F6-AF93-BBCE114776D0}" srcOrd="2" destOrd="0" presId="urn:microsoft.com/office/officeart/2024/3/layout/verticalVisualTextBlock1"/>
    <dgm:cxn modelId="{D9AB1D12-46C2-4D69-AD99-80C966F3E08D}" type="presParOf" srcId="{98353B4E-E8D1-4C3C-888B-8F5FA6B72892}" destId="{3D193B13-BF1A-4425-B7DE-DF91FF1D2398}" srcOrd="1" destOrd="0" presId="urn:microsoft.com/office/officeart/2024/3/layout/verticalVisualTextBlock1"/>
    <dgm:cxn modelId="{D8C78D6F-0533-400E-93F2-C5B4ED4EFA06}" type="presParOf" srcId="{98353B4E-E8D1-4C3C-888B-8F5FA6B72892}" destId="{582B6A54-E754-4464-A9CD-FDF71423E480}" srcOrd="2" destOrd="0" presId="urn:microsoft.com/office/officeart/2024/3/layout/verticalVisualTextBlock1"/>
    <dgm:cxn modelId="{99BAB26E-420C-4729-AD45-23AA50994AA5}" type="presParOf" srcId="{582B6A54-E754-4464-A9CD-FDF71423E480}" destId="{6CFAFF6F-96B6-4509-B934-DA30657AD255}" srcOrd="0" destOrd="0" presId="urn:microsoft.com/office/officeart/2024/3/layout/verticalVisualTextBlock1"/>
    <dgm:cxn modelId="{2A05E407-BA08-4EE7-8DEB-4F3DBB65ABDC}" type="presParOf" srcId="{582B6A54-E754-4464-A9CD-FDF71423E480}" destId="{4E35B9CB-C4B6-4322-BE91-1C045F9B647B}" srcOrd="1" destOrd="0" presId="urn:microsoft.com/office/officeart/2024/3/layout/verticalVisualTextBlock1"/>
    <dgm:cxn modelId="{63A97890-DDC5-4805-9B26-4839741E4032}" type="presParOf" srcId="{582B6A54-E754-4464-A9CD-FDF71423E480}" destId="{7FEA06C0-BB08-44F0-B9B2-757799DA339D}" srcOrd="2" destOrd="0" presId="urn:microsoft.com/office/officeart/2024/3/layout/verticalVisualTextBlock1"/>
    <dgm:cxn modelId="{BC1AE3C3-A1D5-4F0E-AD1E-DEC1C9B87C51}" type="presParOf" srcId="{98353B4E-E8D1-4C3C-888B-8F5FA6B72892}" destId="{CA9D0517-4A75-4B05-B01A-902E98056B4A}" srcOrd="3" destOrd="0" presId="urn:microsoft.com/office/officeart/2024/3/layout/verticalVisualTextBlock1"/>
    <dgm:cxn modelId="{476D23A5-4CBB-458F-B519-C9E2E09D681D}" type="presParOf" srcId="{98353B4E-E8D1-4C3C-888B-8F5FA6B72892}" destId="{166E7EF0-D5E1-4B38-BB02-389A90EF89CB}" srcOrd="4" destOrd="0" presId="urn:microsoft.com/office/officeart/2024/3/layout/verticalVisualTextBlock1"/>
    <dgm:cxn modelId="{8F2AEABD-636D-44FD-B957-14385C183698}" type="presParOf" srcId="{166E7EF0-D5E1-4B38-BB02-389A90EF89CB}" destId="{DA65FF0B-3940-4364-A483-79F34C5CD8B4}" srcOrd="0" destOrd="0" presId="urn:microsoft.com/office/officeart/2024/3/layout/verticalVisualTextBlock1"/>
    <dgm:cxn modelId="{400E994A-ED78-450F-9581-840B89986D62}" type="presParOf" srcId="{166E7EF0-D5E1-4B38-BB02-389A90EF89CB}" destId="{F1CFAFCA-EAB7-44F9-890D-D15401A80C5D}" srcOrd="1" destOrd="0" presId="urn:microsoft.com/office/officeart/2024/3/layout/verticalVisualTextBlock1"/>
    <dgm:cxn modelId="{2A3C0DF6-AB49-45FD-936C-4EF92AFE1C1A}" type="presParOf" srcId="{166E7EF0-D5E1-4B38-BB02-389A90EF89CB}" destId="{D51E3659-E5DB-4760-B79C-55BC76BA242B}"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3E0C79-E2BD-4E59-9EB0-48529AC036BD}"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5F92A2C0-1387-4F38-9EF7-1133C17C4CFE}">
      <dgm:prSet/>
      <dgm:spPr/>
      <dgm:t>
        <a:bodyPr/>
        <a:lstStyle/>
        <a:p>
          <a:r>
            <a:rPr lang="en-GB"/>
            <a:t>Change can evoke a range of reactions</a:t>
          </a:r>
          <a:endParaRPr lang="en-US"/>
        </a:p>
      </dgm:t>
    </dgm:pt>
    <dgm:pt modelId="{9D9FC3F8-BAAE-48C9-92AE-5C3208DBAC3F}" type="parTrans" cxnId="{662F33F8-6C4B-4B53-8BD9-03599281C4E9}">
      <dgm:prSet/>
      <dgm:spPr/>
      <dgm:t>
        <a:bodyPr/>
        <a:lstStyle/>
        <a:p>
          <a:endParaRPr lang="en-US"/>
        </a:p>
      </dgm:t>
    </dgm:pt>
    <dgm:pt modelId="{D60E760A-CDA8-451D-B8AC-CBE69DFD43EF}" type="sibTrans" cxnId="{662F33F8-6C4B-4B53-8BD9-03599281C4E9}">
      <dgm:prSet/>
      <dgm:spPr/>
      <dgm:t>
        <a:bodyPr/>
        <a:lstStyle/>
        <a:p>
          <a:endParaRPr lang="en-US"/>
        </a:p>
      </dgm:t>
    </dgm:pt>
    <dgm:pt modelId="{6E8D680E-8F5B-4361-BD6C-4096B37CA098}">
      <dgm:prSet/>
      <dgm:spPr/>
      <dgm:t>
        <a:bodyPr/>
        <a:lstStyle/>
        <a:p>
          <a:r>
            <a:rPr lang="en-GB"/>
            <a:t>Need to manage change well to minimise resistance</a:t>
          </a:r>
          <a:endParaRPr lang="en-US"/>
        </a:p>
      </dgm:t>
    </dgm:pt>
    <dgm:pt modelId="{80BF3418-B68E-4521-93D0-476F9BA6EEEA}" type="parTrans" cxnId="{C6B9A7F7-58C3-4876-88F7-650F7126E913}">
      <dgm:prSet/>
      <dgm:spPr/>
      <dgm:t>
        <a:bodyPr/>
        <a:lstStyle/>
        <a:p>
          <a:endParaRPr lang="en-US"/>
        </a:p>
      </dgm:t>
    </dgm:pt>
    <dgm:pt modelId="{BC785EFA-5D02-4582-BAEC-E096E694B986}" type="sibTrans" cxnId="{C6B9A7F7-58C3-4876-88F7-650F7126E913}">
      <dgm:prSet/>
      <dgm:spPr/>
      <dgm:t>
        <a:bodyPr/>
        <a:lstStyle/>
        <a:p>
          <a:endParaRPr lang="en-US"/>
        </a:p>
      </dgm:t>
    </dgm:pt>
    <dgm:pt modelId="{E5866F39-7E44-49F0-95BA-00A64A22A28B}">
      <dgm:prSet/>
      <dgm:spPr/>
      <dgm:t>
        <a:bodyPr/>
        <a:lstStyle/>
        <a:p>
          <a:r>
            <a:rPr lang="en-US" dirty="0"/>
            <a:t>Change models can be used to guide process, but should be adapted to context</a:t>
          </a:r>
        </a:p>
      </dgm:t>
    </dgm:pt>
    <dgm:pt modelId="{EC5619B9-934C-4A2F-917B-CDC5310A3EAD}" type="parTrans" cxnId="{BF8005F5-7C37-4F7B-B6D7-5D3D59E04239}">
      <dgm:prSet/>
      <dgm:spPr/>
      <dgm:t>
        <a:bodyPr/>
        <a:lstStyle/>
        <a:p>
          <a:endParaRPr lang="en-US"/>
        </a:p>
      </dgm:t>
    </dgm:pt>
    <dgm:pt modelId="{51621FFB-CA6E-4651-A1D7-8A55EB2DE722}" type="sibTrans" cxnId="{BF8005F5-7C37-4F7B-B6D7-5D3D59E04239}">
      <dgm:prSet/>
      <dgm:spPr/>
      <dgm:t>
        <a:bodyPr/>
        <a:lstStyle/>
        <a:p>
          <a:endParaRPr lang="en-US"/>
        </a:p>
      </dgm:t>
    </dgm:pt>
    <dgm:pt modelId="{598B70BF-12C9-44A6-B796-12C60BF7CDF7}">
      <dgm:prSet/>
      <dgm:spPr/>
      <dgm:t>
        <a:bodyPr/>
        <a:lstStyle/>
        <a:p>
          <a:r>
            <a:rPr lang="en-GB" dirty="0"/>
            <a:t>Change is now more frequent and complex. Organisations need to be agile, with change ready cultures</a:t>
          </a:r>
          <a:endParaRPr lang="en-US" dirty="0"/>
        </a:p>
      </dgm:t>
    </dgm:pt>
    <dgm:pt modelId="{7DF3C397-E9A9-4EEA-8B81-823579730AB8}" type="parTrans" cxnId="{0F6D0F5B-0D81-408A-BF8B-B5C830936EED}">
      <dgm:prSet/>
      <dgm:spPr/>
      <dgm:t>
        <a:bodyPr/>
        <a:lstStyle/>
        <a:p>
          <a:endParaRPr lang="en-US"/>
        </a:p>
      </dgm:t>
    </dgm:pt>
    <dgm:pt modelId="{7C6880AD-A5E5-4652-A4AE-00F41C5D6F6B}" type="sibTrans" cxnId="{0F6D0F5B-0D81-408A-BF8B-B5C830936EED}">
      <dgm:prSet/>
      <dgm:spPr/>
      <dgm:t>
        <a:bodyPr/>
        <a:lstStyle/>
        <a:p>
          <a:endParaRPr lang="en-US"/>
        </a:p>
      </dgm:t>
    </dgm:pt>
    <dgm:pt modelId="{9B69E506-D860-4D63-ABD2-35EE11BD33D2}" type="pres">
      <dgm:prSet presAssocID="{C13E0C79-E2BD-4E59-9EB0-48529AC036BD}" presName="root" presStyleCnt="0">
        <dgm:presLayoutVars>
          <dgm:dir/>
          <dgm:resizeHandles val="exact"/>
        </dgm:presLayoutVars>
      </dgm:prSet>
      <dgm:spPr/>
    </dgm:pt>
    <dgm:pt modelId="{172F4F3F-E12F-4C69-935E-C99CDF128A69}" type="pres">
      <dgm:prSet presAssocID="{C13E0C79-E2BD-4E59-9EB0-48529AC036BD}" presName="container" presStyleCnt="0">
        <dgm:presLayoutVars>
          <dgm:dir/>
          <dgm:resizeHandles val="exact"/>
        </dgm:presLayoutVars>
      </dgm:prSet>
      <dgm:spPr/>
    </dgm:pt>
    <dgm:pt modelId="{CEF5A26A-BD7E-43EB-863E-8BB4EB440AE5}" type="pres">
      <dgm:prSet presAssocID="{5F92A2C0-1387-4F38-9EF7-1133C17C4CFE}" presName="compNode" presStyleCnt="0"/>
      <dgm:spPr/>
    </dgm:pt>
    <dgm:pt modelId="{8DF092A5-77BF-45AF-8C74-AC4C38241CAD}" type="pres">
      <dgm:prSet presAssocID="{5F92A2C0-1387-4F38-9EF7-1133C17C4CFE}" presName="iconBgRect" presStyleLbl="bgShp" presStyleIdx="0" presStyleCnt="4"/>
      <dgm:spPr/>
    </dgm:pt>
    <dgm:pt modelId="{C4FB5227-F23F-46ED-BF73-BF52DAD25E6D}" type="pres">
      <dgm:prSet presAssocID="{5F92A2C0-1387-4F38-9EF7-1133C17C4CF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tom"/>
        </a:ext>
      </dgm:extLst>
    </dgm:pt>
    <dgm:pt modelId="{3E673F36-557B-4E6A-B4D9-C19E4DD5392D}" type="pres">
      <dgm:prSet presAssocID="{5F92A2C0-1387-4F38-9EF7-1133C17C4CFE}" presName="spaceRect" presStyleCnt="0"/>
      <dgm:spPr/>
    </dgm:pt>
    <dgm:pt modelId="{484A7A32-EDF1-4940-B67D-136CA3A335CF}" type="pres">
      <dgm:prSet presAssocID="{5F92A2C0-1387-4F38-9EF7-1133C17C4CFE}" presName="textRect" presStyleLbl="revTx" presStyleIdx="0" presStyleCnt="4">
        <dgm:presLayoutVars>
          <dgm:chMax val="1"/>
          <dgm:chPref val="1"/>
        </dgm:presLayoutVars>
      </dgm:prSet>
      <dgm:spPr/>
    </dgm:pt>
    <dgm:pt modelId="{F3ED6D41-6035-47DB-8654-A26FA4C16A19}" type="pres">
      <dgm:prSet presAssocID="{D60E760A-CDA8-451D-B8AC-CBE69DFD43EF}" presName="sibTrans" presStyleLbl="sibTrans2D1" presStyleIdx="0" presStyleCnt="0"/>
      <dgm:spPr/>
    </dgm:pt>
    <dgm:pt modelId="{621D3153-3DA4-4F84-A7F4-5C860F642982}" type="pres">
      <dgm:prSet presAssocID="{6E8D680E-8F5B-4361-BD6C-4096B37CA098}" presName="compNode" presStyleCnt="0"/>
      <dgm:spPr/>
    </dgm:pt>
    <dgm:pt modelId="{DBD5F46C-228F-4E73-823C-AC9EC8EEF346}" type="pres">
      <dgm:prSet presAssocID="{6E8D680E-8F5B-4361-BD6C-4096B37CA098}" presName="iconBgRect" presStyleLbl="bgShp" presStyleIdx="1" presStyleCnt="4"/>
      <dgm:spPr/>
    </dgm:pt>
    <dgm:pt modelId="{EEB36091-028F-4E0B-A6FA-08F311A95CC2}" type="pres">
      <dgm:prSet presAssocID="{6E8D680E-8F5B-4361-BD6C-4096B37CA09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BB04496-6D19-4B85-9420-33F44347C879}" type="pres">
      <dgm:prSet presAssocID="{6E8D680E-8F5B-4361-BD6C-4096B37CA098}" presName="spaceRect" presStyleCnt="0"/>
      <dgm:spPr/>
    </dgm:pt>
    <dgm:pt modelId="{992E9444-E55F-46B5-8759-BFC2350C6381}" type="pres">
      <dgm:prSet presAssocID="{6E8D680E-8F5B-4361-BD6C-4096B37CA098}" presName="textRect" presStyleLbl="revTx" presStyleIdx="1" presStyleCnt="4">
        <dgm:presLayoutVars>
          <dgm:chMax val="1"/>
          <dgm:chPref val="1"/>
        </dgm:presLayoutVars>
      </dgm:prSet>
      <dgm:spPr/>
    </dgm:pt>
    <dgm:pt modelId="{50CC93E4-E363-4305-A0C2-D866498967DA}" type="pres">
      <dgm:prSet presAssocID="{BC785EFA-5D02-4582-BAEC-E096E694B986}" presName="sibTrans" presStyleLbl="sibTrans2D1" presStyleIdx="0" presStyleCnt="0"/>
      <dgm:spPr/>
    </dgm:pt>
    <dgm:pt modelId="{36954995-E75C-42B3-B82C-D97B0FB88F9A}" type="pres">
      <dgm:prSet presAssocID="{E5866F39-7E44-49F0-95BA-00A64A22A28B}" presName="compNode" presStyleCnt="0"/>
      <dgm:spPr/>
    </dgm:pt>
    <dgm:pt modelId="{78B5545B-CECF-40C3-952D-306F076E13D4}" type="pres">
      <dgm:prSet presAssocID="{E5866F39-7E44-49F0-95BA-00A64A22A28B}" presName="iconBgRect" presStyleLbl="bgShp" presStyleIdx="2" presStyleCnt="4"/>
      <dgm:spPr/>
    </dgm:pt>
    <dgm:pt modelId="{71B595E4-8633-4135-91F6-253537068C49}" type="pres">
      <dgm:prSet presAssocID="{E5866F39-7E44-49F0-95BA-00A64A22A28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BB5E42B1-09F1-496F-8140-2631C29A7445}" type="pres">
      <dgm:prSet presAssocID="{E5866F39-7E44-49F0-95BA-00A64A22A28B}" presName="spaceRect" presStyleCnt="0"/>
      <dgm:spPr/>
    </dgm:pt>
    <dgm:pt modelId="{C5992996-F0DA-4721-9270-815C4B227A08}" type="pres">
      <dgm:prSet presAssocID="{E5866F39-7E44-49F0-95BA-00A64A22A28B}" presName="textRect" presStyleLbl="revTx" presStyleIdx="2" presStyleCnt="4">
        <dgm:presLayoutVars>
          <dgm:chMax val="1"/>
          <dgm:chPref val="1"/>
        </dgm:presLayoutVars>
      </dgm:prSet>
      <dgm:spPr/>
    </dgm:pt>
    <dgm:pt modelId="{E2B2CFEA-484D-4BA0-838C-110B5A56A293}" type="pres">
      <dgm:prSet presAssocID="{51621FFB-CA6E-4651-A1D7-8A55EB2DE722}" presName="sibTrans" presStyleLbl="sibTrans2D1" presStyleIdx="0" presStyleCnt="0"/>
      <dgm:spPr/>
    </dgm:pt>
    <dgm:pt modelId="{8B64A49D-CDE1-4013-92E5-6ECF4884C1FD}" type="pres">
      <dgm:prSet presAssocID="{598B70BF-12C9-44A6-B796-12C60BF7CDF7}" presName="compNode" presStyleCnt="0"/>
      <dgm:spPr/>
    </dgm:pt>
    <dgm:pt modelId="{F9E8BBE9-D4D8-40D4-B472-57C38A39AC99}" type="pres">
      <dgm:prSet presAssocID="{598B70BF-12C9-44A6-B796-12C60BF7CDF7}" presName="iconBgRect" presStyleLbl="bgShp" presStyleIdx="3" presStyleCnt="4"/>
      <dgm:spPr/>
    </dgm:pt>
    <dgm:pt modelId="{FF275441-1FA9-4D0A-8D38-939E84F110CC}" type="pres">
      <dgm:prSet presAssocID="{598B70BF-12C9-44A6-B796-12C60BF7CDF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36325590-4574-4A62-8C30-3B971940C058}" type="pres">
      <dgm:prSet presAssocID="{598B70BF-12C9-44A6-B796-12C60BF7CDF7}" presName="spaceRect" presStyleCnt="0"/>
      <dgm:spPr/>
    </dgm:pt>
    <dgm:pt modelId="{11A09856-06E4-4D99-B71F-B273D540DC32}" type="pres">
      <dgm:prSet presAssocID="{598B70BF-12C9-44A6-B796-12C60BF7CDF7}" presName="textRect" presStyleLbl="revTx" presStyleIdx="3" presStyleCnt="4">
        <dgm:presLayoutVars>
          <dgm:chMax val="1"/>
          <dgm:chPref val="1"/>
        </dgm:presLayoutVars>
      </dgm:prSet>
      <dgm:spPr/>
    </dgm:pt>
  </dgm:ptLst>
  <dgm:cxnLst>
    <dgm:cxn modelId="{0F6D0F5B-0D81-408A-BF8B-B5C830936EED}" srcId="{C13E0C79-E2BD-4E59-9EB0-48529AC036BD}" destId="{598B70BF-12C9-44A6-B796-12C60BF7CDF7}" srcOrd="3" destOrd="0" parTransId="{7DF3C397-E9A9-4EEA-8B81-823579730AB8}" sibTransId="{7C6880AD-A5E5-4652-A4AE-00F41C5D6F6B}"/>
    <dgm:cxn modelId="{A85B7D67-2E8C-448B-9D14-358E0B0E1AAC}" type="presOf" srcId="{6E8D680E-8F5B-4361-BD6C-4096B37CA098}" destId="{992E9444-E55F-46B5-8759-BFC2350C6381}" srcOrd="0" destOrd="0" presId="urn:microsoft.com/office/officeart/2018/2/layout/IconCircleList"/>
    <dgm:cxn modelId="{3E26C26D-6EBB-4597-ABFE-61ACC59E90BA}" type="presOf" srcId="{BC785EFA-5D02-4582-BAEC-E096E694B986}" destId="{50CC93E4-E363-4305-A0C2-D866498967DA}" srcOrd="0" destOrd="0" presId="urn:microsoft.com/office/officeart/2018/2/layout/IconCircleList"/>
    <dgm:cxn modelId="{B407C57D-DD65-43AF-9F9F-347DF0F4BCAC}" type="presOf" srcId="{C13E0C79-E2BD-4E59-9EB0-48529AC036BD}" destId="{9B69E506-D860-4D63-ABD2-35EE11BD33D2}" srcOrd="0" destOrd="0" presId="urn:microsoft.com/office/officeart/2018/2/layout/IconCircleList"/>
    <dgm:cxn modelId="{F0D36598-115B-4010-9EE6-25465247E040}" type="presOf" srcId="{D60E760A-CDA8-451D-B8AC-CBE69DFD43EF}" destId="{F3ED6D41-6035-47DB-8654-A26FA4C16A19}" srcOrd="0" destOrd="0" presId="urn:microsoft.com/office/officeart/2018/2/layout/IconCircleList"/>
    <dgm:cxn modelId="{3F52A398-2A40-4A47-A3D8-723F31DFEAEC}" type="presOf" srcId="{51621FFB-CA6E-4651-A1D7-8A55EB2DE722}" destId="{E2B2CFEA-484D-4BA0-838C-110B5A56A293}" srcOrd="0" destOrd="0" presId="urn:microsoft.com/office/officeart/2018/2/layout/IconCircleList"/>
    <dgm:cxn modelId="{419AD99E-FD25-479A-A471-B2C9E3C019A7}" type="presOf" srcId="{598B70BF-12C9-44A6-B796-12C60BF7CDF7}" destId="{11A09856-06E4-4D99-B71F-B273D540DC32}" srcOrd="0" destOrd="0" presId="urn:microsoft.com/office/officeart/2018/2/layout/IconCircleList"/>
    <dgm:cxn modelId="{DB733EA5-B182-42E9-AF7E-D836CEFCA0E2}" type="presOf" srcId="{E5866F39-7E44-49F0-95BA-00A64A22A28B}" destId="{C5992996-F0DA-4721-9270-815C4B227A08}" srcOrd="0" destOrd="0" presId="urn:microsoft.com/office/officeart/2018/2/layout/IconCircleList"/>
    <dgm:cxn modelId="{A1CC89E0-CF29-428B-A66C-AF0954AE96CE}" type="presOf" srcId="{5F92A2C0-1387-4F38-9EF7-1133C17C4CFE}" destId="{484A7A32-EDF1-4940-B67D-136CA3A335CF}" srcOrd="0" destOrd="0" presId="urn:microsoft.com/office/officeart/2018/2/layout/IconCircleList"/>
    <dgm:cxn modelId="{BF8005F5-7C37-4F7B-B6D7-5D3D59E04239}" srcId="{C13E0C79-E2BD-4E59-9EB0-48529AC036BD}" destId="{E5866F39-7E44-49F0-95BA-00A64A22A28B}" srcOrd="2" destOrd="0" parTransId="{EC5619B9-934C-4A2F-917B-CDC5310A3EAD}" sibTransId="{51621FFB-CA6E-4651-A1D7-8A55EB2DE722}"/>
    <dgm:cxn modelId="{C6B9A7F7-58C3-4876-88F7-650F7126E913}" srcId="{C13E0C79-E2BD-4E59-9EB0-48529AC036BD}" destId="{6E8D680E-8F5B-4361-BD6C-4096B37CA098}" srcOrd="1" destOrd="0" parTransId="{80BF3418-B68E-4521-93D0-476F9BA6EEEA}" sibTransId="{BC785EFA-5D02-4582-BAEC-E096E694B986}"/>
    <dgm:cxn modelId="{662F33F8-6C4B-4B53-8BD9-03599281C4E9}" srcId="{C13E0C79-E2BD-4E59-9EB0-48529AC036BD}" destId="{5F92A2C0-1387-4F38-9EF7-1133C17C4CFE}" srcOrd="0" destOrd="0" parTransId="{9D9FC3F8-BAAE-48C9-92AE-5C3208DBAC3F}" sibTransId="{D60E760A-CDA8-451D-B8AC-CBE69DFD43EF}"/>
    <dgm:cxn modelId="{519E3F1B-5CE1-4C49-ADF6-74D0DD769B72}" type="presParOf" srcId="{9B69E506-D860-4D63-ABD2-35EE11BD33D2}" destId="{172F4F3F-E12F-4C69-935E-C99CDF128A69}" srcOrd="0" destOrd="0" presId="urn:microsoft.com/office/officeart/2018/2/layout/IconCircleList"/>
    <dgm:cxn modelId="{D4DEE724-842B-45E2-BD06-2FE77696975C}" type="presParOf" srcId="{172F4F3F-E12F-4C69-935E-C99CDF128A69}" destId="{CEF5A26A-BD7E-43EB-863E-8BB4EB440AE5}" srcOrd="0" destOrd="0" presId="urn:microsoft.com/office/officeart/2018/2/layout/IconCircleList"/>
    <dgm:cxn modelId="{15009723-8C38-4A86-A7AB-2BAE15A07D21}" type="presParOf" srcId="{CEF5A26A-BD7E-43EB-863E-8BB4EB440AE5}" destId="{8DF092A5-77BF-45AF-8C74-AC4C38241CAD}" srcOrd="0" destOrd="0" presId="urn:microsoft.com/office/officeart/2018/2/layout/IconCircleList"/>
    <dgm:cxn modelId="{4C510939-9EF8-4077-9855-0A8AF060C2BA}" type="presParOf" srcId="{CEF5A26A-BD7E-43EB-863E-8BB4EB440AE5}" destId="{C4FB5227-F23F-46ED-BF73-BF52DAD25E6D}" srcOrd="1" destOrd="0" presId="urn:microsoft.com/office/officeart/2018/2/layout/IconCircleList"/>
    <dgm:cxn modelId="{616AD485-85DD-4725-9ABD-6F8EC3E983A6}" type="presParOf" srcId="{CEF5A26A-BD7E-43EB-863E-8BB4EB440AE5}" destId="{3E673F36-557B-4E6A-B4D9-C19E4DD5392D}" srcOrd="2" destOrd="0" presId="urn:microsoft.com/office/officeart/2018/2/layout/IconCircleList"/>
    <dgm:cxn modelId="{9886687E-14FC-4D5A-A404-92008B4B6BF8}" type="presParOf" srcId="{CEF5A26A-BD7E-43EB-863E-8BB4EB440AE5}" destId="{484A7A32-EDF1-4940-B67D-136CA3A335CF}" srcOrd="3" destOrd="0" presId="urn:microsoft.com/office/officeart/2018/2/layout/IconCircleList"/>
    <dgm:cxn modelId="{AE7678DA-280B-4A03-A53F-BEEDF7CA6DF2}" type="presParOf" srcId="{172F4F3F-E12F-4C69-935E-C99CDF128A69}" destId="{F3ED6D41-6035-47DB-8654-A26FA4C16A19}" srcOrd="1" destOrd="0" presId="urn:microsoft.com/office/officeart/2018/2/layout/IconCircleList"/>
    <dgm:cxn modelId="{9A108AD0-03DA-4EFA-BA8B-71EBDDE5AB09}" type="presParOf" srcId="{172F4F3F-E12F-4C69-935E-C99CDF128A69}" destId="{621D3153-3DA4-4F84-A7F4-5C860F642982}" srcOrd="2" destOrd="0" presId="urn:microsoft.com/office/officeart/2018/2/layout/IconCircleList"/>
    <dgm:cxn modelId="{8EB89824-1635-4674-86F8-3A799667D70B}" type="presParOf" srcId="{621D3153-3DA4-4F84-A7F4-5C860F642982}" destId="{DBD5F46C-228F-4E73-823C-AC9EC8EEF346}" srcOrd="0" destOrd="0" presId="urn:microsoft.com/office/officeart/2018/2/layout/IconCircleList"/>
    <dgm:cxn modelId="{32AE515F-21B0-47A9-8523-742D7B148ADC}" type="presParOf" srcId="{621D3153-3DA4-4F84-A7F4-5C860F642982}" destId="{EEB36091-028F-4E0B-A6FA-08F311A95CC2}" srcOrd="1" destOrd="0" presId="urn:microsoft.com/office/officeart/2018/2/layout/IconCircleList"/>
    <dgm:cxn modelId="{9B47F5F8-C3FD-45E4-BFE2-3198AB59E0EB}" type="presParOf" srcId="{621D3153-3DA4-4F84-A7F4-5C860F642982}" destId="{9BB04496-6D19-4B85-9420-33F44347C879}" srcOrd="2" destOrd="0" presId="urn:microsoft.com/office/officeart/2018/2/layout/IconCircleList"/>
    <dgm:cxn modelId="{F13B5A5F-7A32-474C-845E-B712062FF6EC}" type="presParOf" srcId="{621D3153-3DA4-4F84-A7F4-5C860F642982}" destId="{992E9444-E55F-46B5-8759-BFC2350C6381}" srcOrd="3" destOrd="0" presId="urn:microsoft.com/office/officeart/2018/2/layout/IconCircleList"/>
    <dgm:cxn modelId="{B207E32F-1E2F-4376-9284-AF583497D795}" type="presParOf" srcId="{172F4F3F-E12F-4C69-935E-C99CDF128A69}" destId="{50CC93E4-E363-4305-A0C2-D866498967DA}" srcOrd="3" destOrd="0" presId="urn:microsoft.com/office/officeart/2018/2/layout/IconCircleList"/>
    <dgm:cxn modelId="{0656B651-4B87-44E7-829E-D3509E266AD1}" type="presParOf" srcId="{172F4F3F-E12F-4C69-935E-C99CDF128A69}" destId="{36954995-E75C-42B3-B82C-D97B0FB88F9A}" srcOrd="4" destOrd="0" presId="urn:microsoft.com/office/officeart/2018/2/layout/IconCircleList"/>
    <dgm:cxn modelId="{7A284579-AF32-42A1-8F8C-3762664848FF}" type="presParOf" srcId="{36954995-E75C-42B3-B82C-D97B0FB88F9A}" destId="{78B5545B-CECF-40C3-952D-306F076E13D4}" srcOrd="0" destOrd="0" presId="urn:microsoft.com/office/officeart/2018/2/layout/IconCircleList"/>
    <dgm:cxn modelId="{EF9540EC-0517-4BCC-A290-37C48787C7A8}" type="presParOf" srcId="{36954995-E75C-42B3-B82C-D97B0FB88F9A}" destId="{71B595E4-8633-4135-91F6-253537068C49}" srcOrd="1" destOrd="0" presId="urn:microsoft.com/office/officeart/2018/2/layout/IconCircleList"/>
    <dgm:cxn modelId="{58B1379D-F05E-4CE0-A541-AFA2116791F8}" type="presParOf" srcId="{36954995-E75C-42B3-B82C-D97B0FB88F9A}" destId="{BB5E42B1-09F1-496F-8140-2631C29A7445}" srcOrd="2" destOrd="0" presId="urn:microsoft.com/office/officeart/2018/2/layout/IconCircleList"/>
    <dgm:cxn modelId="{8C92D26F-A751-4F09-8EDC-AA1DF015555F}" type="presParOf" srcId="{36954995-E75C-42B3-B82C-D97B0FB88F9A}" destId="{C5992996-F0DA-4721-9270-815C4B227A08}" srcOrd="3" destOrd="0" presId="urn:microsoft.com/office/officeart/2018/2/layout/IconCircleList"/>
    <dgm:cxn modelId="{AEBE16AB-6FFA-4E35-A900-496CFDCB2417}" type="presParOf" srcId="{172F4F3F-E12F-4C69-935E-C99CDF128A69}" destId="{E2B2CFEA-484D-4BA0-838C-110B5A56A293}" srcOrd="5" destOrd="0" presId="urn:microsoft.com/office/officeart/2018/2/layout/IconCircleList"/>
    <dgm:cxn modelId="{8970BABD-0887-40F9-B589-383EA251436E}" type="presParOf" srcId="{172F4F3F-E12F-4C69-935E-C99CDF128A69}" destId="{8B64A49D-CDE1-4013-92E5-6ECF4884C1FD}" srcOrd="6" destOrd="0" presId="urn:microsoft.com/office/officeart/2018/2/layout/IconCircleList"/>
    <dgm:cxn modelId="{4B7605B6-EAB6-4FDF-9D39-FE000AC10616}" type="presParOf" srcId="{8B64A49D-CDE1-4013-92E5-6ECF4884C1FD}" destId="{F9E8BBE9-D4D8-40D4-B472-57C38A39AC99}" srcOrd="0" destOrd="0" presId="urn:microsoft.com/office/officeart/2018/2/layout/IconCircleList"/>
    <dgm:cxn modelId="{702BFB4D-D5E0-4999-91F7-2866951D783E}" type="presParOf" srcId="{8B64A49D-CDE1-4013-92E5-6ECF4884C1FD}" destId="{FF275441-1FA9-4D0A-8D38-939E84F110CC}" srcOrd="1" destOrd="0" presId="urn:microsoft.com/office/officeart/2018/2/layout/IconCircleList"/>
    <dgm:cxn modelId="{B5D4DAF5-41AE-49C3-89E3-A7604EDC17E0}" type="presParOf" srcId="{8B64A49D-CDE1-4013-92E5-6ECF4884C1FD}" destId="{36325590-4574-4A62-8C30-3B971940C058}" srcOrd="2" destOrd="0" presId="urn:microsoft.com/office/officeart/2018/2/layout/IconCircleList"/>
    <dgm:cxn modelId="{573EFAFE-F9DF-427B-9AFC-9E3DC123423A}" type="presParOf" srcId="{8B64A49D-CDE1-4013-92E5-6ECF4884C1FD}" destId="{11A09856-06E4-4D99-B71F-B273D540DC3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8C181-92CF-4F48-A473-C3465F7387AB}">
      <dsp:nvSpPr>
        <dsp:cNvPr id="0" name=""/>
        <dsp:cNvSpPr/>
      </dsp:nvSpPr>
      <dsp:spPr>
        <a:xfrm>
          <a:off x="1018550" y="74562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AD0D7D-110D-49BE-A2C7-817B090AF585}">
      <dsp:nvSpPr>
        <dsp:cNvPr id="0" name=""/>
        <dsp:cNvSpPr/>
      </dsp:nvSpPr>
      <dsp:spPr>
        <a:xfrm>
          <a:off x="1252550" y="979625"/>
          <a:ext cx="630000" cy="630000"/>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530E7D-20B8-4DF6-8161-1BD2C93BA948}">
      <dsp:nvSpPr>
        <dsp:cNvPr id="0" name=""/>
        <dsp:cNvSpPr/>
      </dsp:nvSpPr>
      <dsp:spPr>
        <a:xfrm>
          <a:off x="667550" y="21856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Flight</a:t>
          </a:r>
          <a:endParaRPr lang="en-US" sz="2400" kern="1200"/>
        </a:p>
      </dsp:txBody>
      <dsp:txXfrm>
        <a:off x="667550" y="2185625"/>
        <a:ext cx="1800000" cy="720000"/>
      </dsp:txXfrm>
    </dsp:sp>
    <dsp:sp modelId="{C9F4E02E-A8D6-451A-8C2A-439665C1F1F1}">
      <dsp:nvSpPr>
        <dsp:cNvPr id="0" name=""/>
        <dsp:cNvSpPr/>
      </dsp:nvSpPr>
      <dsp:spPr>
        <a:xfrm>
          <a:off x="3133550" y="74562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D17DA0-867B-4DF0-9E3A-EE56714FD170}">
      <dsp:nvSpPr>
        <dsp:cNvPr id="0" name=""/>
        <dsp:cNvSpPr/>
      </dsp:nvSpPr>
      <dsp:spPr>
        <a:xfrm>
          <a:off x="3367550" y="979625"/>
          <a:ext cx="630000" cy="630000"/>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82EC8E-9973-4A4A-94A4-1C08BD3D6ABD}">
      <dsp:nvSpPr>
        <dsp:cNvPr id="0" name=""/>
        <dsp:cNvSpPr/>
      </dsp:nvSpPr>
      <dsp:spPr>
        <a:xfrm>
          <a:off x="2782550" y="21856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Fight</a:t>
          </a:r>
          <a:endParaRPr lang="en-US" sz="2400" kern="1200"/>
        </a:p>
      </dsp:txBody>
      <dsp:txXfrm>
        <a:off x="2782550" y="2185625"/>
        <a:ext cx="1800000" cy="720000"/>
      </dsp:txXfrm>
    </dsp:sp>
    <dsp:sp modelId="{536F7683-2F6E-4343-86A2-A0C9239C195D}">
      <dsp:nvSpPr>
        <dsp:cNvPr id="0" name=""/>
        <dsp:cNvSpPr/>
      </dsp:nvSpPr>
      <dsp:spPr>
        <a:xfrm>
          <a:off x="5248550" y="74562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159A-26BB-4C23-AB6C-3D7FFF7F5EAB}">
      <dsp:nvSpPr>
        <dsp:cNvPr id="0" name=""/>
        <dsp:cNvSpPr/>
      </dsp:nvSpPr>
      <dsp:spPr>
        <a:xfrm>
          <a:off x="5482550" y="97962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BA3A47-43AE-4D69-9039-5BE7FBE270BB}">
      <dsp:nvSpPr>
        <dsp:cNvPr id="0" name=""/>
        <dsp:cNvSpPr/>
      </dsp:nvSpPr>
      <dsp:spPr>
        <a:xfrm>
          <a:off x="4897550" y="21856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Freeze</a:t>
          </a:r>
          <a:endParaRPr lang="en-US" sz="2400" kern="1200"/>
        </a:p>
      </dsp:txBody>
      <dsp:txXfrm>
        <a:off x="4897550" y="2185625"/>
        <a:ext cx="1800000" cy="720000"/>
      </dsp:txXfrm>
    </dsp:sp>
    <dsp:sp modelId="{D86A20C6-8595-46D1-A088-4ED886C8F849}">
      <dsp:nvSpPr>
        <dsp:cNvPr id="0" name=""/>
        <dsp:cNvSpPr/>
      </dsp:nvSpPr>
      <dsp:spPr>
        <a:xfrm>
          <a:off x="7363550" y="74562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490784-4EBE-4EBA-88A8-FD38C8825491}">
      <dsp:nvSpPr>
        <dsp:cNvPr id="0" name=""/>
        <dsp:cNvSpPr/>
      </dsp:nvSpPr>
      <dsp:spPr>
        <a:xfrm>
          <a:off x="7597550" y="979625"/>
          <a:ext cx="630000" cy="630000"/>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C08F25-B676-44E0-ABA6-17DD6347D569}">
      <dsp:nvSpPr>
        <dsp:cNvPr id="0" name=""/>
        <dsp:cNvSpPr/>
      </dsp:nvSpPr>
      <dsp:spPr>
        <a:xfrm>
          <a:off x="7012550" y="21856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Fold</a:t>
          </a:r>
          <a:endParaRPr lang="en-US" sz="2400" kern="1200"/>
        </a:p>
      </dsp:txBody>
      <dsp:txXfrm>
        <a:off x="7012550" y="2185625"/>
        <a:ext cx="1800000" cy="720000"/>
      </dsp:txXfrm>
    </dsp:sp>
    <dsp:sp modelId="{C9750B20-EB3C-462B-8924-5D32B0C983BC}">
      <dsp:nvSpPr>
        <dsp:cNvPr id="0" name=""/>
        <dsp:cNvSpPr/>
      </dsp:nvSpPr>
      <dsp:spPr>
        <a:xfrm>
          <a:off x="9478550" y="74562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71CA8-77C4-47CF-9C28-C398931E6D68}">
      <dsp:nvSpPr>
        <dsp:cNvPr id="0" name=""/>
        <dsp:cNvSpPr/>
      </dsp:nvSpPr>
      <dsp:spPr>
        <a:xfrm>
          <a:off x="9712550" y="979625"/>
          <a:ext cx="630000" cy="630000"/>
        </a:xfrm>
        <a:prstGeom prst="rect">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494FEC-4EF4-4EAB-88C6-E3926C477B47}">
      <dsp:nvSpPr>
        <dsp:cNvPr id="0" name=""/>
        <dsp:cNvSpPr/>
      </dsp:nvSpPr>
      <dsp:spPr>
        <a:xfrm>
          <a:off x="9127550" y="21856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Flock</a:t>
          </a:r>
          <a:endParaRPr lang="en-US" sz="2400" kern="1200"/>
        </a:p>
      </dsp:txBody>
      <dsp:txXfrm>
        <a:off x="9127550" y="2185625"/>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31C53-A1BE-4441-A276-DC4E1348B681}">
      <dsp:nvSpPr>
        <dsp:cNvPr id="0" name=""/>
        <dsp:cNvSpPr/>
      </dsp:nvSpPr>
      <dsp:spPr>
        <a:xfrm>
          <a:off x="0" y="15507"/>
          <a:ext cx="11481847" cy="17105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Rock’s SCARF model can be used to help plan for change in a people centric way</a:t>
          </a:r>
          <a:endParaRPr lang="en-US" sz="4300" kern="1200" dirty="0"/>
        </a:p>
      </dsp:txBody>
      <dsp:txXfrm>
        <a:off x="83502" y="99009"/>
        <a:ext cx="11314843" cy="1543536"/>
      </dsp:txXfrm>
    </dsp:sp>
    <dsp:sp modelId="{F0B1A09C-0744-4ABE-A35E-E8D48D1A4805}">
      <dsp:nvSpPr>
        <dsp:cNvPr id="0" name=""/>
        <dsp:cNvSpPr/>
      </dsp:nvSpPr>
      <dsp:spPr>
        <a:xfrm>
          <a:off x="0" y="1849887"/>
          <a:ext cx="11481847" cy="17105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Minimising Threat and Maximising Reward Responses</a:t>
          </a:r>
          <a:endParaRPr lang="en-US" sz="4300" kern="1200" dirty="0"/>
        </a:p>
      </dsp:txBody>
      <dsp:txXfrm>
        <a:off x="83502" y="1933389"/>
        <a:ext cx="11314843" cy="15435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04650-E759-4111-8503-9509E8289871}">
      <dsp:nvSpPr>
        <dsp:cNvPr id="0" name=""/>
        <dsp:cNvSpPr/>
      </dsp:nvSpPr>
      <dsp:spPr>
        <a:xfrm>
          <a:off x="0" y="79181"/>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Awareness – explain reasons for change, intended effects (Communication is Key)</a:t>
          </a:r>
          <a:endParaRPr lang="en-US" sz="2600" kern="1200"/>
        </a:p>
      </dsp:txBody>
      <dsp:txXfrm>
        <a:off x="30442" y="109623"/>
        <a:ext cx="11420963" cy="562726"/>
      </dsp:txXfrm>
    </dsp:sp>
    <dsp:sp modelId="{DF1DF23A-048F-4032-A1C8-5DD63AF25A7A}">
      <dsp:nvSpPr>
        <dsp:cNvPr id="0" name=""/>
        <dsp:cNvSpPr/>
      </dsp:nvSpPr>
      <dsp:spPr>
        <a:xfrm>
          <a:off x="0" y="77767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Desire – explain benefits, showing change is being well managed</a:t>
          </a:r>
          <a:endParaRPr lang="en-US" sz="2600" kern="1200"/>
        </a:p>
      </dsp:txBody>
      <dsp:txXfrm>
        <a:off x="30442" y="808114"/>
        <a:ext cx="11420963" cy="562726"/>
      </dsp:txXfrm>
    </dsp:sp>
    <dsp:sp modelId="{7EF6FB22-77F0-48FA-B2BF-A81701D2D0BB}">
      <dsp:nvSpPr>
        <dsp:cNvPr id="0" name=""/>
        <dsp:cNvSpPr/>
      </dsp:nvSpPr>
      <dsp:spPr>
        <a:xfrm>
          <a:off x="0" y="147616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Knowledge – training to implement change</a:t>
          </a:r>
          <a:endParaRPr lang="en-US" sz="2600" kern="1200"/>
        </a:p>
      </dsp:txBody>
      <dsp:txXfrm>
        <a:off x="30442" y="1506604"/>
        <a:ext cx="11420963" cy="562726"/>
      </dsp:txXfrm>
    </dsp:sp>
    <dsp:sp modelId="{728B3774-6B94-46E1-B445-5A43EEFBF9FF}">
      <dsp:nvSpPr>
        <dsp:cNvPr id="0" name=""/>
        <dsp:cNvSpPr/>
      </dsp:nvSpPr>
      <dsp:spPr>
        <a:xfrm>
          <a:off x="0" y="217465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Ability – training</a:t>
          </a:r>
          <a:endParaRPr lang="en-US" sz="2600" kern="1200"/>
        </a:p>
      </dsp:txBody>
      <dsp:txXfrm>
        <a:off x="30442" y="2205094"/>
        <a:ext cx="11420963" cy="562726"/>
      </dsp:txXfrm>
    </dsp:sp>
    <dsp:sp modelId="{4368205E-E075-4505-BE5F-F086A4EA0619}">
      <dsp:nvSpPr>
        <dsp:cNvPr id="0" name=""/>
        <dsp:cNvSpPr/>
      </dsp:nvSpPr>
      <dsp:spPr>
        <a:xfrm>
          <a:off x="0" y="287314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Reinforcement- gain feedback from teams, monitor adoption</a:t>
          </a:r>
          <a:endParaRPr lang="en-US" sz="2600" kern="1200"/>
        </a:p>
      </dsp:txBody>
      <dsp:txXfrm>
        <a:off x="30442" y="2903584"/>
        <a:ext cx="11420963" cy="5627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B710E-E406-46ED-B643-BB7BB8123228}">
      <dsp:nvSpPr>
        <dsp:cNvPr id="0" name=""/>
        <dsp:cNvSpPr/>
      </dsp:nvSpPr>
      <dsp:spPr>
        <a:xfrm>
          <a:off x="0" y="0"/>
          <a:ext cx="1248259" cy="1248259"/>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2ABC705-66E2-4AA4-9D7F-295C94263215}">
      <dsp:nvSpPr>
        <dsp:cNvPr id="0" name=""/>
        <dsp:cNvSpPr/>
      </dsp:nvSpPr>
      <dsp:spPr>
        <a:xfrm>
          <a:off x="1428259" y="0"/>
          <a:ext cx="10053587" cy="36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Diagnosing Change Readiness</a:t>
          </a:r>
        </a:p>
      </dsp:txBody>
      <dsp:txXfrm>
        <a:off x="1428259" y="0"/>
        <a:ext cx="10053587" cy="368364"/>
      </dsp:txXfrm>
    </dsp:sp>
    <dsp:sp modelId="{FB34D100-DB82-48B5-911D-2030972424E6}">
      <dsp:nvSpPr>
        <dsp:cNvPr id="0" name=""/>
        <dsp:cNvSpPr/>
      </dsp:nvSpPr>
      <dsp:spPr>
        <a:xfrm>
          <a:off x="1428259" y="368364"/>
          <a:ext cx="10053587" cy="879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ADKAR helps identify if individuals and organisations are prepared to undergo change effectively and smoothly.</a:t>
          </a:r>
        </a:p>
      </dsp:txBody>
      <dsp:txXfrm>
        <a:off x="1428259" y="368364"/>
        <a:ext cx="10053587" cy="879895"/>
      </dsp:txXfrm>
    </dsp:sp>
    <dsp:sp modelId="{066DCCFE-40EA-4792-9E1E-7044BB69EFA9}">
      <dsp:nvSpPr>
        <dsp:cNvPr id="0" name=""/>
        <dsp:cNvSpPr/>
      </dsp:nvSpPr>
      <dsp:spPr>
        <a:xfrm>
          <a:off x="0" y="1348120"/>
          <a:ext cx="1248259" cy="1248259"/>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394F9C9-23D2-4BB5-B677-04251BFBD708}">
      <dsp:nvSpPr>
        <dsp:cNvPr id="0" name=""/>
        <dsp:cNvSpPr/>
      </dsp:nvSpPr>
      <dsp:spPr>
        <a:xfrm>
          <a:off x="1428259" y="1348120"/>
          <a:ext cx="10053587" cy="36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Guiding Communication Efforts</a:t>
          </a:r>
        </a:p>
      </dsp:txBody>
      <dsp:txXfrm>
        <a:off x="1428259" y="1348120"/>
        <a:ext cx="10053587" cy="368364"/>
      </dsp:txXfrm>
    </dsp:sp>
    <dsp:sp modelId="{77CC4BA4-B3E4-4E02-AD39-CE8266F43688}">
      <dsp:nvSpPr>
        <dsp:cNvPr id="0" name=""/>
        <dsp:cNvSpPr/>
      </dsp:nvSpPr>
      <dsp:spPr>
        <a:xfrm>
          <a:off x="1428259" y="1716484"/>
          <a:ext cx="10053587" cy="879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ADKAR directs clear communication strategies to ensure stakeholders understand and support change initiatives.</a:t>
          </a:r>
        </a:p>
      </dsp:txBody>
      <dsp:txXfrm>
        <a:off x="1428259" y="1716484"/>
        <a:ext cx="10053587" cy="879895"/>
      </dsp:txXfrm>
    </dsp:sp>
    <dsp:sp modelId="{9B02C045-1B26-45D1-901D-9CDB8849F3C7}">
      <dsp:nvSpPr>
        <dsp:cNvPr id="0" name=""/>
        <dsp:cNvSpPr/>
      </dsp:nvSpPr>
      <dsp:spPr>
        <a:xfrm>
          <a:off x="0" y="2696240"/>
          <a:ext cx="1248259" cy="1248259"/>
        </a:xfrm>
        <a:prstGeom prst="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88766AE-5F8E-4819-9F2D-53C9721F62AE}">
      <dsp:nvSpPr>
        <dsp:cNvPr id="0" name=""/>
        <dsp:cNvSpPr/>
      </dsp:nvSpPr>
      <dsp:spPr>
        <a:xfrm>
          <a:off x="1428259" y="2696240"/>
          <a:ext cx="10053587" cy="36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Supporting Training Activities</a:t>
          </a:r>
        </a:p>
      </dsp:txBody>
      <dsp:txXfrm>
        <a:off x="1428259" y="2696240"/>
        <a:ext cx="10053587" cy="368364"/>
      </dsp:txXfrm>
    </dsp:sp>
    <dsp:sp modelId="{53C2FD18-CC02-4B18-8006-756778D1014C}">
      <dsp:nvSpPr>
        <dsp:cNvPr id="0" name=""/>
        <dsp:cNvSpPr/>
      </dsp:nvSpPr>
      <dsp:spPr>
        <a:xfrm>
          <a:off x="1428259" y="3064604"/>
          <a:ext cx="10053587" cy="879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ADKAR framework supports targeted training programmes that prepare individuals for successful adoption of change.</a:t>
          </a:r>
        </a:p>
      </dsp:txBody>
      <dsp:txXfrm>
        <a:off x="1428259" y="3064604"/>
        <a:ext cx="10053587" cy="8798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5184E-9FD7-471C-98AA-8703A6E472B9}">
      <dsp:nvSpPr>
        <dsp:cNvPr id="0" name=""/>
        <dsp:cNvSpPr/>
      </dsp:nvSpPr>
      <dsp:spPr>
        <a:xfrm>
          <a:off x="0" y="598"/>
          <a:ext cx="11125032" cy="14011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1A60D-433B-4E85-9544-B6E2D5CA591B}">
      <dsp:nvSpPr>
        <dsp:cNvPr id="0" name=""/>
        <dsp:cNvSpPr/>
      </dsp:nvSpPr>
      <dsp:spPr>
        <a:xfrm>
          <a:off x="423838" y="315850"/>
          <a:ext cx="770615" cy="7706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29138-AE86-4CD3-B253-2DAE185232E9}">
      <dsp:nvSpPr>
        <dsp:cNvPr id="0" name=""/>
        <dsp:cNvSpPr/>
      </dsp:nvSpPr>
      <dsp:spPr>
        <a:xfrm>
          <a:off x="1618293" y="598"/>
          <a:ext cx="9506738" cy="140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85" tIns="148285" rIns="148285" bIns="148285" numCol="1" spcCol="1270" anchor="ctr" anchorCtr="0">
          <a:noAutofit/>
        </a:bodyPr>
        <a:lstStyle/>
        <a:p>
          <a:pPr marL="0" lvl="0" indent="0" algn="l" defTabSz="844550">
            <a:lnSpc>
              <a:spcPct val="90000"/>
            </a:lnSpc>
            <a:spcBef>
              <a:spcPct val="0"/>
            </a:spcBef>
            <a:spcAft>
              <a:spcPct val="35000"/>
            </a:spcAft>
            <a:buNone/>
          </a:pPr>
          <a:r>
            <a:rPr lang="en-GB" sz="1900" kern="1200" dirty="0"/>
            <a:t>Thinking about your change examples for your essay, discuss how those changes succeeded or failed at each stage of ADKAR. Note barriers or enablers for each stage. Think about emotional, cognitive and behavioural dynamics – ‘we had the knowledge, but not the desire’. </a:t>
          </a:r>
          <a:endParaRPr lang="en-US" sz="1900" kern="1200" dirty="0"/>
        </a:p>
      </dsp:txBody>
      <dsp:txXfrm>
        <a:off x="1618293" y="598"/>
        <a:ext cx="9506738" cy="1401119"/>
      </dsp:txXfrm>
    </dsp:sp>
    <dsp:sp modelId="{741AD37A-2633-4C72-B97D-0579F99C9589}">
      <dsp:nvSpPr>
        <dsp:cNvPr id="0" name=""/>
        <dsp:cNvSpPr/>
      </dsp:nvSpPr>
      <dsp:spPr>
        <a:xfrm>
          <a:off x="0" y="1751998"/>
          <a:ext cx="11125032" cy="14011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E1CD7-6BE6-460C-ADCE-415138CA5E37}">
      <dsp:nvSpPr>
        <dsp:cNvPr id="0" name=""/>
        <dsp:cNvSpPr/>
      </dsp:nvSpPr>
      <dsp:spPr>
        <a:xfrm>
          <a:off x="423838" y="2067250"/>
          <a:ext cx="770615" cy="7706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127802-F545-4FC8-AE61-00D1CFE83FE9}">
      <dsp:nvSpPr>
        <dsp:cNvPr id="0" name=""/>
        <dsp:cNvSpPr/>
      </dsp:nvSpPr>
      <dsp:spPr>
        <a:xfrm>
          <a:off x="1618293" y="1751998"/>
          <a:ext cx="9506738" cy="140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85" tIns="148285" rIns="148285" bIns="148285" numCol="1" spcCol="1270" anchor="ctr" anchorCtr="0">
          <a:noAutofit/>
        </a:bodyPr>
        <a:lstStyle/>
        <a:p>
          <a:pPr marL="0" lvl="0" indent="0" algn="l" defTabSz="844550">
            <a:lnSpc>
              <a:spcPct val="90000"/>
            </a:lnSpc>
            <a:spcBef>
              <a:spcPct val="0"/>
            </a:spcBef>
            <a:spcAft>
              <a:spcPct val="35000"/>
            </a:spcAft>
            <a:buNone/>
          </a:pPr>
          <a:r>
            <a:rPr lang="en-GB" sz="1900" kern="1200"/>
            <a:t>What stage is most often missing?</a:t>
          </a:r>
          <a:endParaRPr lang="en-US" sz="1900" kern="1200"/>
        </a:p>
      </dsp:txBody>
      <dsp:txXfrm>
        <a:off x="1618293" y="1751998"/>
        <a:ext cx="9506738" cy="1401119"/>
      </dsp:txXfrm>
    </dsp:sp>
    <dsp:sp modelId="{A259968F-9584-4C21-B97B-AA39F9043238}">
      <dsp:nvSpPr>
        <dsp:cNvPr id="0" name=""/>
        <dsp:cNvSpPr/>
      </dsp:nvSpPr>
      <dsp:spPr>
        <a:xfrm>
          <a:off x="0" y="3503397"/>
          <a:ext cx="11125032" cy="14011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4D9E4-64C8-4443-BD43-51571310D77A}">
      <dsp:nvSpPr>
        <dsp:cNvPr id="0" name=""/>
        <dsp:cNvSpPr/>
      </dsp:nvSpPr>
      <dsp:spPr>
        <a:xfrm>
          <a:off x="423838" y="3818649"/>
          <a:ext cx="770615" cy="7706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F7040-AEB8-4675-B6A4-F56F3B42950B}">
      <dsp:nvSpPr>
        <dsp:cNvPr id="0" name=""/>
        <dsp:cNvSpPr/>
      </dsp:nvSpPr>
      <dsp:spPr>
        <a:xfrm>
          <a:off x="1618293" y="3503397"/>
          <a:ext cx="9506738" cy="140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85" tIns="148285" rIns="148285" bIns="148285" numCol="1" spcCol="1270" anchor="ctr" anchorCtr="0">
          <a:noAutofit/>
        </a:bodyPr>
        <a:lstStyle/>
        <a:p>
          <a:pPr marL="0" lvl="0" indent="0" algn="l" defTabSz="844550">
            <a:lnSpc>
              <a:spcPct val="90000"/>
            </a:lnSpc>
            <a:spcBef>
              <a:spcPct val="0"/>
            </a:spcBef>
            <a:spcAft>
              <a:spcPct val="35000"/>
            </a:spcAft>
            <a:buNone/>
          </a:pPr>
          <a:r>
            <a:rPr lang="en-GB" sz="1900" kern="1200"/>
            <a:t>How might leaders better support each stage?</a:t>
          </a:r>
          <a:endParaRPr lang="en-US" sz="1900" kern="1200"/>
        </a:p>
      </dsp:txBody>
      <dsp:txXfrm>
        <a:off x="1618293" y="3503397"/>
        <a:ext cx="9506738" cy="14011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BFE54-2D06-4E5F-97A8-2A5C35D72F2D}">
      <dsp:nvSpPr>
        <dsp:cNvPr id="0" name=""/>
        <dsp:cNvSpPr/>
      </dsp:nvSpPr>
      <dsp:spPr>
        <a:xfrm>
          <a:off x="0" y="0"/>
          <a:ext cx="1403455" cy="140345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0622" r="12631" b="4"/>
          <a:stretch/>
        </a:blipFill>
        <a:ln>
          <a:noFill/>
        </a:ln>
        <a:effectLst/>
      </dsp:spPr>
      <dsp:style>
        <a:lnRef idx="0">
          <a:scrgbClr r="0" g="0" b="0"/>
        </a:lnRef>
        <a:fillRef idx="3">
          <a:scrgbClr r="0" g="0" b="0"/>
        </a:fillRef>
        <a:effectRef idx="2">
          <a:scrgbClr r="0" g="0" b="0"/>
        </a:effectRef>
        <a:fontRef idx="minor">
          <a:schemeClr val="lt1"/>
        </a:fontRef>
      </dsp:style>
    </dsp:sp>
    <dsp:sp modelId="{A58951D4-D4E1-469C-8AEB-FFFF2F5F8791}">
      <dsp:nvSpPr>
        <dsp:cNvPr id="0" name=""/>
        <dsp:cNvSpPr/>
      </dsp:nvSpPr>
      <dsp:spPr>
        <a:xfrm>
          <a:off x="1583455" y="0"/>
          <a:ext cx="9897344" cy="584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Unfreeze Stage</a:t>
          </a:r>
        </a:p>
      </dsp:txBody>
      <dsp:txXfrm>
        <a:off x="1583455" y="0"/>
        <a:ext cx="9897344" cy="584337"/>
      </dsp:txXfrm>
    </dsp:sp>
    <dsp:sp modelId="{3D1D2159-C6D0-49F6-AF93-BBCE114776D0}">
      <dsp:nvSpPr>
        <dsp:cNvPr id="0" name=""/>
        <dsp:cNvSpPr/>
      </dsp:nvSpPr>
      <dsp:spPr>
        <a:xfrm>
          <a:off x="1583455" y="584337"/>
          <a:ext cx="9897344" cy="819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pPr>
          <a:r>
            <a:rPr lang="en-GB" sz="2400" kern="1200" dirty="0"/>
            <a:t>Prepare the organisation by creating awareness for change and reducing resistance to new methods.</a:t>
          </a:r>
        </a:p>
      </dsp:txBody>
      <dsp:txXfrm>
        <a:off x="1583455" y="584337"/>
        <a:ext cx="9897344" cy="819118"/>
      </dsp:txXfrm>
    </dsp:sp>
    <dsp:sp modelId="{6CFAFF6F-96B6-4509-B934-DA30657AD255}">
      <dsp:nvSpPr>
        <dsp:cNvPr id="0" name=""/>
        <dsp:cNvSpPr/>
      </dsp:nvSpPr>
      <dsp:spPr>
        <a:xfrm>
          <a:off x="0" y="1515731"/>
          <a:ext cx="1403455" cy="140345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3736" r="19516" b="4"/>
          <a:stretch/>
        </a:blipFill>
        <a:ln>
          <a:noFill/>
        </a:ln>
        <a:effectLst/>
      </dsp:spPr>
      <dsp:style>
        <a:lnRef idx="0">
          <a:scrgbClr r="0" g="0" b="0"/>
        </a:lnRef>
        <a:fillRef idx="3">
          <a:scrgbClr r="0" g="0" b="0"/>
        </a:fillRef>
        <a:effectRef idx="2">
          <a:scrgbClr r="0" g="0" b="0"/>
        </a:effectRef>
        <a:fontRef idx="minor">
          <a:schemeClr val="lt1"/>
        </a:fontRef>
      </dsp:style>
    </dsp:sp>
    <dsp:sp modelId="{4E35B9CB-C4B6-4322-BE91-1C045F9B647B}">
      <dsp:nvSpPr>
        <dsp:cNvPr id="0" name=""/>
        <dsp:cNvSpPr/>
      </dsp:nvSpPr>
      <dsp:spPr>
        <a:xfrm>
          <a:off x="1583455" y="1515731"/>
          <a:ext cx="9897344" cy="584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Change Stage</a:t>
          </a:r>
        </a:p>
      </dsp:txBody>
      <dsp:txXfrm>
        <a:off x="1583455" y="1515731"/>
        <a:ext cx="9897344" cy="584337"/>
      </dsp:txXfrm>
    </dsp:sp>
    <dsp:sp modelId="{7FEA06C0-BB08-44F0-B9B2-757799DA339D}">
      <dsp:nvSpPr>
        <dsp:cNvPr id="0" name=""/>
        <dsp:cNvSpPr/>
      </dsp:nvSpPr>
      <dsp:spPr>
        <a:xfrm>
          <a:off x="1583455" y="2100069"/>
          <a:ext cx="9897344" cy="819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pPr>
          <a:r>
            <a:rPr lang="en-GB" sz="2400" kern="1200" dirty="0"/>
            <a:t>Implement the change by adopting new processes or behaviours within the organisation</a:t>
          </a:r>
          <a:r>
            <a:rPr lang="en-GB" sz="1400" kern="1200" dirty="0"/>
            <a:t>.</a:t>
          </a:r>
        </a:p>
      </dsp:txBody>
      <dsp:txXfrm>
        <a:off x="1583455" y="2100069"/>
        <a:ext cx="9897344" cy="819118"/>
      </dsp:txXfrm>
    </dsp:sp>
    <dsp:sp modelId="{DA65FF0B-3940-4364-A483-79F34C5CD8B4}">
      <dsp:nvSpPr>
        <dsp:cNvPr id="0" name=""/>
        <dsp:cNvSpPr/>
      </dsp:nvSpPr>
      <dsp:spPr>
        <a:xfrm>
          <a:off x="0" y="3031463"/>
          <a:ext cx="1403455" cy="140345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r="-7" b="27245"/>
          <a:stretch/>
        </a:blipFill>
        <a:ln>
          <a:noFill/>
        </a:ln>
        <a:effectLst/>
      </dsp:spPr>
      <dsp:style>
        <a:lnRef idx="0">
          <a:scrgbClr r="0" g="0" b="0"/>
        </a:lnRef>
        <a:fillRef idx="3">
          <a:scrgbClr r="0" g="0" b="0"/>
        </a:fillRef>
        <a:effectRef idx="2">
          <a:scrgbClr r="0" g="0" b="0"/>
        </a:effectRef>
        <a:fontRef idx="minor">
          <a:schemeClr val="lt1"/>
        </a:fontRef>
      </dsp:style>
    </dsp:sp>
    <dsp:sp modelId="{F1CFAFCA-EAB7-44F9-890D-D15401A80C5D}">
      <dsp:nvSpPr>
        <dsp:cNvPr id="0" name=""/>
        <dsp:cNvSpPr/>
      </dsp:nvSpPr>
      <dsp:spPr>
        <a:xfrm>
          <a:off x="1583455" y="3031463"/>
          <a:ext cx="9897344" cy="584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Refreeze Stage</a:t>
          </a:r>
        </a:p>
      </dsp:txBody>
      <dsp:txXfrm>
        <a:off x="1583455" y="3031463"/>
        <a:ext cx="9897344" cy="584337"/>
      </dsp:txXfrm>
    </dsp:sp>
    <dsp:sp modelId="{D51E3659-E5DB-4760-B79C-55BC76BA242B}">
      <dsp:nvSpPr>
        <dsp:cNvPr id="0" name=""/>
        <dsp:cNvSpPr/>
      </dsp:nvSpPr>
      <dsp:spPr>
        <a:xfrm>
          <a:off x="1583455" y="3615800"/>
          <a:ext cx="9897344" cy="819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pPr>
          <a:r>
            <a:rPr lang="en-GB" sz="2400" kern="1200" dirty="0"/>
            <a:t>Embed the changes into organisational culture to sustain and stabilise new practices.</a:t>
          </a:r>
        </a:p>
      </dsp:txBody>
      <dsp:txXfrm>
        <a:off x="1583455" y="3615800"/>
        <a:ext cx="9897344" cy="819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092A5-77BF-45AF-8C74-AC4C38241CAD}">
      <dsp:nvSpPr>
        <dsp:cNvPr id="0" name=""/>
        <dsp:cNvSpPr/>
      </dsp:nvSpPr>
      <dsp:spPr>
        <a:xfrm>
          <a:off x="376144" y="63550"/>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B5227-F23F-46ED-BF73-BF52DAD25E6D}">
      <dsp:nvSpPr>
        <dsp:cNvPr id="0" name=""/>
        <dsp:cNvSpPr/>
      </dsp:nvSpPr>
      <dsp:spPr>
        <a:xfrm>
          <a:off x="674441"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4A7A32-EDF1-4940-B67D-136CA3A335CF}">
      <dsp:nvSpPr>
        <dsp:cNvPr id="0" name=""/>
        <dsp:cNvSpPr/>
      </dsp:nvSpPr>
      <dsp:spPr>
        <a:xfrm>
          <a:off x="2100990"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Change can evoke a range of reactions</a:t>
          </a:r>
          <a:endParaRPr lang="en-US" sz="2100" kern="1200"/>
        </a:p>
      </dsp:txBody>
      <dsp:txXfrm>
        <a:off x="2100990" y="63550"/>
        <a:ext cx="3348230" cy="1420461"/>
      </dsp:txXfrm>
    </dsp:sp>
    <dsp:sp modelId="{DBD5F46C-228F-4E73-823C-AC9EC8EEF346}">
      <dsp:nvSpPr>
        <dsp:cNvPr id="0" name=""/>
        <dsp:cNvSpPr/>
      </dsp:nvSpPr>
      <dsp:spPr>
        <a:xfrm>
          <a:off x="6032625" y="63550"/>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36091-028F-4E0B-A6FA-08F311A95CC2}">
      <dsp:nvSpPr>
        <dsp:cNvPr id="0" name=""/>
        <dsp:cNvSpPr/>
      </dsp:nvSpPr>
      <dsp:spPr>
        <a:xfrm>
          <a:off x="6330922"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2E9444-E55F-46B5-8759-BFC2350C6381}">
      <dsp:nvSpPr>
        <dsp:cNvPr id="0" name=""/>
        <dsp:cNvSpPr/>
      </dsp:nvSpPr>
      <dsp:spPr>
        <a:xfrm>
          <a:off x="7757471"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Need to manage change well to minimise resistance</a:t>
          </a:r>
          <a:endParaRPr lang="en-US" sz="2100" kern="1200"/>
        </a:p>
      </dsp:txBody>
      <dsp:txXfrm>
        <a:off x="7757471" y="63550"/>
        <a:ext cx="3348230" cy="1420461"/>
      </dsp:txXfrm>
    </dsp:sp>
    <dsp:sp modelId="{78B5545B-CECF-40C3-952D-306F076E13D4}">
      <dsp:nvSpPr>
        <dsp:cNvPr id="0" name=""/>
        <dsp:cNvSpPr/>
      </dsp:nvSpPr>
      <dsp:spPr>
        <a:xfrm>
          <a:off x="376144" y="2091921"/>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B595E4-8633-4135-91F6-253537068C49}">
      <dsp:nvSpPr>
        <dsp:cNvPr id="0" name=""/>
        <dsp:cNvSpPr/>
      </dsp:nvSpPr>
      <dsp:spPr>
        <a:xfrm>
          <a:off x="674441"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992996-F0DA-4721-9270-815C4B227A08}">
      <dsp:nvSpPr>
        <dsp:cNvPr id="0" name=""/>
        <dsp:cNvSpPr/>
      </dsp:nvSpPr>
      <dsp:spPr>
        <a:xfrm>
          <a:off x="2100990"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dirty="0"/>
            <a:t>Change models can be used to guide process, but should be adapted to context</a:t>
          </a:r>
        </a:p>
      </dsp:txBody>
      <dsp:txXfrm>
        <a:off x="2100990" y="2091921"/>
        <a:ext cx="3348230" cy="1420461"/>
      </dsp:txXfrm>
    </dsp:sp>
    <dsp:sp modelId="{F9E8BBE9-D4D8-40D4-B472-57C38A39AC99}">
      <dsp:nvSpPr>
        <dsp:cNvPr id="0" name=""/>
        <dsp:cNvSpPr/>
      </dsp:nvSpPr>
      <dsp:spPr>
        <a:xfrm>
          <a:off x="6032625" y="2091921"/>
          <a:ext cx="1420461" cy="142046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75441-1FA9-4D0A-8D38-939E84F110CC}">
      <dsp:nvSpPr>
        <dsp:cNvPr id="0" name=""/>
        <dsp:cNvSpPr/>
      </dsp:nvSpPr>
      <dsp:spPr>
        <a:xfrm>
          <a:off x="6330922"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A09856-06E4-4D99-B71F-B273D540DC32}">
      <dsp:nvSpPr>
        <dsp:cNvPr id="0" name=""/>
        <dsp:cNvSpPr/>
      </dsp:nvSpPr>
      <dsp:spPr>
        <a:xfrm>
          <a:off x="7757471"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dirty="0"/>
            <a:t>Change is now more frequent and complex. Organisations need to be agile, with change ready cultures</a:t>
          </a:r>
          <a:endParaRPr lang="en-US" sz="2100" kern="1200" dirty="0"/>
        </a:p>
      </dsp:txBody>
      <dsp:txXfrm>
        <a:off x="7757471" y="2091921"/>
        <a:ext cx="3348230" cy="142046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734408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197255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3912056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1448059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4890BBAB-CB8A-4109-AA0D-34913B670989}" type="slidenum">
              <a:rPr lang="en-GB" smtClean="0"/>
              <a:t>6</a:t>
            </a:fld>
            <a:endParaRPr lang="en-GB"/>
          </a:p>
        </p:txBody>
      </p:sp>
    </p:spTree>
    <p:extLst>
      <p:ext uri="{BB962C8B-B14F-4D97-AF65-F5344CB8AC3E}">
        <p14:creationId xmlns:p14="http://schemas.microsoft.com/office/powerpoint/2010/main" val="1800389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953249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8</a:t>
            </a:fld>
            <a:endParaRPr lang="en-GB"/>
          </a:p>
        </p:txBody>
      </p:sp>
    </p:spTree>
    <p:extLst>
      <p:ext uri="{BB962C8B-B14F-4D97-AF65-F5344CB8AC3E}">
        <p14:creationId xmlns:p14="http://schemas.microsoft.com/office/powerpoint/2010/main" val="2351144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850448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10</a:t>
            </a:fld>
            <a:endParaRPr lang="en-GB"/>
          </a:p>
        </p:txBody>
      </p:sp>
    </p:spTree>
    <p:extLst>
      <p:ext uri="{BB962C8B-B14F-4D97-AF65-F5344CB8AC3E}">
        <p14:creationId xmlns:p14="http://schemas.microsoft.com/office/powerpoint/2010/main" val="1440305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strategies include transparent communication, employee involvement, training, and addressing cultural issues.
</a:t>
            </a:r>
          </a:p>
        </p:txBody>
      </p:sp>
      <p:sp>
        <p:nvSpPr>
          <p:cNvPr id="4" name="Slide Number Placeholder 3"/>
          <p:cNvSpPr>
            <a:spLocks noGrp="1"/>
          </p:cNvSpPr>
          <p:nvPr>
            <p:ph type="sldNum" sz="quarter" idx="5"/>
          </p:nvPr>
        </p:nvSpPr>
        <p:spPr/>
        <p:txBody>
          <a:bodyPr/>
          <a:lstStyle/>
          <a:p>
            <a:fld id="{4890BBAB-CB8A-4109-AA0D-34913B670989}" type="slidenum">
              <a:rPr lang="en-GB" smtClean="0"/>
              <a:t>11</a:t>
            </a:fld>
            <a:endParaRPr lang="en-GB"/>
          </a:p>
        </p:txBody>
      </p:sp>
    </p:spTree>
    <p:extLst>
      <p:ext uri="{BB962C8B-B14F-4D97-AF65-F5344CB8AC3E}">
        <p14:creationId xmlns:p14="http://schemas.microsoft.com/office/powerpoint/2010/main" val="3149060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ED3CC4-82CB-4D29-9AFF-0B8FDF237BA5}" type="slidenum">
              <a:rPr lang="en-GB" smtClean="0"/>
              <a:t>12</a:t>
            </a:fld>
            <a:endParaRPr lang="en-GB"/>
          </a:p>
        </p:txBody>
      </p:sp>
    </p:spTree>
    <p:extLst>
      <p:ext uri="{BB962C8B-B14F-4D97-AF65-F5344CB8AC3E}">
        <p14:creationId xmlns:p14="http://schemas.microsoft.com/office/powerpoint/2010/main" val="1802230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ED3CC4-82CB-4D29-9AFF-0B8FDF237BA5}" type="slidenum">
              <a:rPr lang="en-GB" smtClean="0"/>
              <a:t>13</a:t>
            </a:fld>
            <a:endParaRPr lang="en-GB"/>
          </a:p>
        </p:txBody>
      </p:sp>
    </p:spTree>
    <p:extLst>
      <p:ext uri="{BB962C8B-B14F-4D97-AF65-F5344CB8AC3E}">
        <p14:creationId xmlns:p14="http://schemas.microsoft.com/office/powerpoint/2010/main" val="3215551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ED3CC4-82CB-4D29-9AFF-0B8FDF237BA5}" type="slidenum">
              <a:rPr lang="en-GB" smtClean="0"/>
              <a:t>15</a:t>
            </a:fld>
            <a:endParaRPr lang="en-GB"/>
          </a:p>
        </p:txBody>
      </p:sp>
    </p:spTree>
    <p:extLst>
      <p:ext uri="{BB962C8B-B14F-4D97-AF65-F5344CB8AC3E}">
        <p14:creationId xmlns:p14="http://schemas.microsoft.com/office/powerpoint/2010/main" val="3960830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ADKAR stands for Awareness of the need for change, Desire to participate, Knowledge on how to change, Ability to implement new skills, and Reinforcement to sustain change.</a:t>
            </a:r>
          </a:p>
          <a:p>
            <a:endParaRPr lang="en-GB" dirty="0"/>
          </a:p>
          <a:p>
            <a:pPr marL="0" indent="0">
              <a:spcBef>
                <a:spcPts val="2500"/>
              </a:spcBef>
              <a:buFont typeface="Arial" panose="020B0604020202020204" pitchFamily="34" charset="0"/>
              <a:buNone/>
            </a:pPr>
            <a:r>
              <a:rPr lang="en-GB" sz="2000" b="1" dirty="0"/>
              <a:t>Awareness of Change</a:t>
            </a:r>
          </a:p>
          <a:p>
            <a:pPr marL="0" lvl="1" indent="0">
              <a:buFont typeface="Arial" panose="020B0604020202020204" pitchFamily="34" charset="0"/>
              <a:buNone/>
            </a:pPr>
            <a:r>
              <a:rPr lang="en-GB" sz="2000" dirty="0"/>
              <a:t>Understanding the need for change is essential to begin the transformation process successfully.</a:t>
            </a:r>
          </a:p>
          <a:p>
            <a:pPr marL="0" indent="0">
              <a:spcBef>
                <a:spcPts val="2500"/>
              </a:spcBef>
              <a:buFont typeface="Arial" panose="020B0604020202020204" pitchFamily="34" charset="0"/>
              <a:buNone/>
            </a:pPr>
            <a:r>
              <a:rPr lang="en-GB" sz="2000" b="1" dirty="0"/>
              <a:t>Desire to Participate</a:t>
            </a:r>
          </a:p>
          <a:p>
            <a:pPr marL="0" lvl="1" indent="0">
              <a:buFont typeface="Arial" panose="020B0604020202020204" pitchFamily="34" charset="0"/>
              <a:buNone/>
            </a:pPr>
            <a:r>
              <a:rPr lang="en-GB" sz="2000" dirty="0"/>
              <a:t>Motivation and willingness to support and engage in the change drive successful adoption.</a:t>
            </a:r>
          </a:p>
          <a:p>
            <a:pPr marL="0" indent="0">
              <a:spcBef>
                <a:spcPts val="2500"/>
              </a:spcBef>
              <a:buFont typeface="Arial" panose="020B0604020202020204" pitchFamily="34" charset="0"/>
              <a:buNone/>
            </a:pPr>
            <a:r>
              <a:rPr lang="en-GB" sz="2000" b="1" dirty="0"/>
              <a:t>Knowledge on How to Change</a:t>
            </a:r>
          </a:p>
          <a:p>
            <a:pPr marL="0" lvl="1" indent="0">
              <a:buFont typeface="Arial" panose="020B0604020202020204" pitchFamily="34" charset="0"/>
              <a:buNone/>
            </a:pPr>
            <a:r>
              <a:rPr lang="en-GB" sz="2000" dirty="0"/>
              <a:t>Having the necessary information and skills to implement change ensures effective transition.</a:t>
            </a:r>
          </a:p>
          <a:p>
            <a:pPr marL="0" indent="0">
              <a:spcBef>
                <a:spcPts val="2500"/>
              </a:spcBef>
              <a:buFont typeface="Arial" panose="020B0604020202020204" pitchFamily="34" charset="0"/>
              <a:buNone/>
            </a:pPr>
            <a:r>
              <a:rPr lang="en-GB" sz="2000" b="1" dirty="0"/>
              <a:t>Ability to Implement</a:t>
            </a:r>
          </a:p>
          <a:p>
            <a:pPr marL="0" lvl="1" indent="0">
              <a:buFont typeface="Arial" panose="020B0604020202020204" pitchFamily="34" charset="0"/>
              <a:buNone/>
            </a:pPr>
            <a:r>
              <a:rPr lang="en-GB" sz="2000" dirty="0"/>
              <a:t>Applying new skills and behaviours is critical to make the change happen in practice.</a:t>
            </a:r>
          </a:p>
          <a:p>
            <a:pPr marL="0" indent="0">
              <a:spcBef>
                <a:spcPts val="2500"/>
              </a:spcBef>
              <a:buFont typeface="Arial" panose="020B0604020202020204" pitchFamily="34" charset="0"/>
              <a:buNone/>
            </a:pPr>
            <a:r>
              <a:rPr lang="en-GB" sz="2000" b="1" dirty="0"/>
              <a:t>Reinforcement to Sustain</a:t>
            </a:r>
          </a:p>
          <a:p>
            <a:pPr marL="0" lvl="1" indent="0">
              <a:buFont typeface="Arial" panose="020B0604020202020204" pitchFamily="34" charset="0"/>
              <a:buNone/>
            </a:pPr>
            <a:r>
              <a:rPr lang="en-GB" sz="2000" dirty="0"/>
              <a:t>Continuous support and reinforcement help maintain the change over time for lasting impact.</a:t>
            </a:r>
          </a:p>
          <a:p>
            <a:endParaRPr lang="en-GB" dirty="0"/>
          </a:p>
        </p:txBody>
      </p:sp>
      <p:sp>
        <p:nvSpPr>
          <p:cNvPr id="4" name="Slide Number Placeholder 3"/>
          <p:cNvSpPr>
            <a:spLocks noGrp="1"/>
          </p:cNvSpPr>
          <p:nvPr>
            <p:ph type="sldNum" sz="quarter" idx="5"/>
          </p:nvPr>
        </p:nvSpPr>
        <p:spPr/>
        <p:txBody>
          <a:bodyPr/>
          <a:lstStyle/>
          <a:p>
            <a:fld id="{4890BBAB-CB8A-4109-AA0D-34913B670989}" type="slidenum">
              <a:rPr lang="en-GB" smtClean="0"/>
              <a:t>16</a:t>
            </a:fld>
            <a:endParaRPr lang="en-GB"/>
          </a:p>
        </p:txBody>
      </p:sp>
    </p:spTree>
    <p:extLst>
      <p:ext uri="{BB962C8B-B14F-4D97-AF65-F5344CB8AC3E}">
        <p14:creationId xmlns:p14="http://schemas.microsoft.com/office/powerpoint/2010/main" val="2690547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36628243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ADKAR is widely used for diagnosing change readiness and guiding communication and training efforts to support individuals throughout change.
</a:t>
            </a:r>
          </a:p>
        </p:txBody>
      </p:sp>
      <p:sp>
        <p:nvSpPr>
          <p:cNvPr id="4" name="Slide Number Placeholder 3"/>
          <p:cNvSpPr>
            <a:spLocks noGrp="1"/>
          </p:cNvSpPr>
          <p:nvPr>
            <p:ph type="sldNum" sz="quarter" idx="5"/>
          </p:nvPr>
        </p:nvSpPr>
        <p:spPr/>
        <p:txBody>
          <a:bodyPr/>
          <a:lstStyle/>
          <a:p>
            <a:fld id="{4890BBAB-CB8A-4109-AA0D-34913B670989}" type="slidenum">
              <a:rPr lang="en-GB" smtClean="0"/>
              <a:t>19</a:t>
            </a:fld>
            <a:endParaRPr lang="en-GB"/>
          </a:p>
        </p:txBody>
      </p:sp>
    </p:spTree>
    <p:extLst>
      <p:ext uri="{BB962C8B-B14F-4D97-AF65-F5344CB8AC3E}">
        <p14:creationId xmlns:p14="http://schemas.microsoft.com/office/powerpoint/2010/main" val="319975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1178305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1384433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15838040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25851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764623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38138800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ED3CC4-82CB-4D29-9AFF-0B8FDF237BA5}" type="slidenum">
              <a:rPr lang="en-GB" smtClean="0"/>
              <a:t>27</a:t>
            </a:fld>
            <a:endParaRPr lang="en-GB"/>
          </a:p>
        </p:txBody>
      </p:sp>
    </p:spTree>
    <p:extLst>
      <p:ext uri="{BB962C8B-B14F-4D97-AF65-F5344CB8AC3E}">
        <p14:creationId xmlns:p14="http://schemas.microsoft.com/office/powerpoint/2010/main" val="606968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07/10/2026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10/7/2026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01880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10/7/2026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97912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10/7/2026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12472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07/10/2026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4" r:id="rId5"/>
    <p:sldLayoutId id="2147483675" r:id="rId6"/>
    <p:sldLayoutId id="214748367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0.xml"/><Relationship Id="rId1" Type="http://schemas.openxmlformats.org/officeDocument/2006/relationships/video" Target="https://www.youtube.com/embed/rh5Egsa-bg4?feature=oembed" TargetMode="External"/><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5.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1B32-0572-1631-142F-DC80916C652A}"/>
              </a:ext>
            </a:extLst>
          </p:cNvPr>
          <p:cNvSpPr>
            <a:spLocks noGrp="1"/>
          </p:cNvSpPr>
          <p:nvPr>
            <p:ph type="ctrTitle"/>
          </p:nvPr>
        </p:nvSpPr>
        <p:spPr>
          <a:xfrm>
            <a:off x="1524000" y="483266"/>
            <a:ext cx="9144000" cy="588450"/>
          </a:xfrm>
        </p:spPr>
        <p:txBody>
          <a:bodyPr>
            <a:noAutofit/>
          </a:bodyPr>
          <a:lstStyle/>
          <a:p>
            <a:r>
              <a:rPr lang="en-GB" sz="4000" dirty="0">
                <a:solidFill>
                  <a:schemeClr val="bg1"/>
                </a:solidFill>
              </a:rPr>
              <a:t>Week 3 – Leadership and Change</a:t>
            </a:r>
          </a:p>
        </p:txBody>
      </p:sp>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Julie Thomas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475A0-8D3C-8F44-AC46-EE1A15377C2A}"/>
              </a:ext>
            </a:extLst>
          </p:cNvPr>
          <p:cNvSpPr>
            <a:spLocks noGrp="1"/>
          </p:cNvSpPr>
          <p:nvPr>
            <p:ph type="title"/>
          </p:nvPr>
        </p:nvSpPr>
        <p:spPr>
          <a:xfrm>
            <a:off x="429768" y="320040"/>
            <a:ext cx="6858000" cy="932688"/>
          </a:xfrm>
        </p:spPr>
        <p:txBody>
          <a:bodyPr anchor="b">
            <a:normAutofit/>
          </a:bodyPr>
          <a:lstStyle/>
          <a:p>
            <a:r>
              <a:rPr lang="en-GB" b="1" dirty="0">
                <a:latin typeface="+mn-lt"/>
              </a:rPr>
              <a:t>What we’ll cover today</a:t>
            </a:r>
          </a:p>
        </p:txBody>
      </p:sp>
      <p:sp>
        <p:nvSpPr>
          <p:cNvPr id="3" name="Content Placeholder 2">
            <a:extLst>
              <a:ext uri="{FF2B5EF4-FFF2-40B4-BE49-F238E27FC236}">
                <a16:creationId xmlns:a16="http://schemas.microsoft.com/office/drawing/2014/main" id="{6AA70FF5-EF10-C608-17E6-6203EEF9B90F}"/>
              </a:ext>
            </a:extLst>
          </p:cNvPr>
          <p:cNvSpPr>
            <a:spLocks noGrp="1"/>
          </p:cNvSpPr>
          <p:nvPr>
            <p:ph sz="quarter" idx="14"/>
          </p:nvPr>
        </p:nvSpPr>
        <p:spPr>
          <a:xfrm>
            <a:off x="429768" y="1685544"/>
            <a:ext cx="6858000" cy="4983480"/>
          </a:xfrm>
        </p:spPr>
        <p:txBody>
          <a:bodyPr>
            <a:normAutofit/>
          </a:bodyPr>
          <a:lstStyle/>
          <a:p>
            <a:r>
              <a:rPr lang="en-GB" sz="3200" dirty="0"/>
              <a:t>Feedback on Ideas</a:t>
            </a:r>
          </a:p>
          <a:p>
            <a:r>
              <a:rPr lang="en-GB" sz="3200" dirty="0"/>
              <a:t>Kotter’s Updated Model Continued</a:t>
            </a:r>
          </a:p>
          <a:p>
            <a:r>
              <a:rPr lang="en-GB" sz="3200" dirty="0"/>
              <a:t>Understanding resistance to change</a:t>
            </a:r>
          </a:p>
          <a:p>
            <a:r>
              <a:rPr lang="en-GB" sz="3200" dirty="0"/>
              <a:t>More models – SCARF, ADKAR, Lewin</a:t>
            </a:r>
          </a:p>
          <a:p>
            <a:r>
              <a:rPr lang="en-GB" sz="3200" dirty="0"/>
              <a:t>Application to the assignment</a:t>
            </a:r>
          </a:p>
        </p:txBody>
      </p:sp>
      <p:pic>
        <p:nvPicPr>
          <p:cNvPr id="5" name="Picture 4" descr="Firemen in a huddle">
            <a:extLst>
              <a:ext uri="{FF2B5EF4-FFF2-40B4-BE49-F238E27FC236}">
                <a16:creationId xmlns:a16="http://schemas.microsoft.com/office/drawing/2014/main" id="{37F7402B-4D53-B122-0A17-40F987CF4587}"/>
              </a:ext>
            </a:extLst>
          </p:cNvPr>
          <p:cNvPicPr>
            <a:picLocks noChangeAspect="1"/>
          </p:cNvPicPr>
          <p:nvPr/>
        </p:nvPicPr>
        <p:blipFill>
          <a:blip r:embed="rId3">
            <a:extLst>
              <a:ext uri="{28A0092B-C50C-407E-A947-70E740481C1C}">
                <a14:useLocalDpi xmlns:a14="http://schemas.microsoft.com/office/drawing/2010/main" val="0"/>
              </a:ext>
            </a:extLst>
          </a:blip>
          <a:srcRect l="35360" r="21401" b="1"/>
          <a:stretch>
            <a:fillRect/>
          </a:stretch>
        </p:blipFill>
        <p:spPr>
          <a:xfrm>
            <a:off x="8046768" y="10"/>
            <a:ext cx="4145232" cy="639914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noFill/>
        </p:spPr>
      </p:pic>
    </p:spTree>
    <p:extLst>
      <p:ext uri="{BB962C8B-B14F-4D97-AF65-F5344CB8AC3E}">
        <p14:creationId xmlns:p14="http://schemas.microsoft.com/office/powerpoint/2010/main" val="210568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3733A-66CA-5B13-77BC-B23D5CBD19C2}"/>
              </a:ext>
            </a:extLst>
          </p:cNvPr>
          <p:cNvSpPr>
            <a:spLocks noGrp="1"/>
          </p:cNvSpPr>
          <p:nvPr>
            <p:ph type="title"/>
          </p:nvPr>
        </p:nvSpPr>
        <p:spPr>
          <a:xfrm>
            <a:off x="358219" y="365126"/>
            <a:ext cx="11481847" cy="718608"/>
          </a:xfrm>
        </p:spPr>
        <p:txBody>
          <a:bodyPr/>
          <a:lstStyle/>
          <a:p>
            <a:r>
              <a:rPr lang="en-GB" b="1" dirty="0">
                <a:latin typeface="+mn-lt"/>
              </a:rPr>
              <a:t>Feedback on Ideas</a:t>
            </a:r>
          </a:p>
        </p:txBody>
      </p:sp>
      <p:sp>
        <p:nvSpPr>
          <p:cNvPr id="3" name="Content Placeholder 2">
            <a:extLst>
              <a:ext uri="{FF2B5EF4-FFF2-40B4-BE49-F238E27FC236}">
                <a16:creationId xmlns:a16="http://schemas.microsoft.com/office/drawing/2014/main" id="{22FF2190-70EB-5A59-FA67-5755F6AAB973}"/>
              </a:ext>
            </a:extLst>
          </p:cNvPr>
          <p:cNvSpPr>
            <a:spLocks noGrp="1"/>
          </p:cNvSpPr>
          <p:nvPr>
            <p:ph idx="1"/>
          </p:nvPr>
        </p:nvSpPr>
        <p:spPr>
          <a:xfrm>
            <a:off x="358219" y="1354667"/>
            <a:ext cx="11481847" cy="4046892"/>
          </a:xfrm>
        </p:spPr>
        <p:txBody>
          <a:bodyPr>
            <a:normAutofit lnSpcReduction="10000"/>
          </a:bodyPr>
          <a:lstStyle/>
          <a:p>
            <a:r>
              <a:rPr lang="en-GB" dirty="0"/>
              <a:t>Most – great ideas! Others just need developing</a:t>
            </a:r>
          </a:p>
          <a:p>
            <a:r>
              <a:rPr lang="en-GB" dirty="0"/>
              <a:t>Need to focus on change management scenarios – when change has been initially forced on you or you initiated the change</a:t>
            </a:r>
          </a:p>
          <a:p>
            <a:r>
              <a:rPr lang="en-GB" dirty="0"/>
              <a:t>State HOW the change was managed – was it managed well throughout the process, did it have a positive impact on you?</a:t>
            </a:r>
          </a:p>
          <a:p>
            <a:r>
              <a:rPr lang="en-GB" dirty="0"/>
              <a:t>Compare your experiences with models such as Kotter which seek to explain how change should be managed to be successful</a:t>
            </a:r>
          </a:p>
          <a:p>
            <a:r>
              <a:rPr lang="en-GB" dirty="0"/>
              <a:t>Compare them with good leadership practices – did they communicate well, listen, help, provide emotional support?</a:t>
            </a:r>
          </a:p>
        </p:txBody>
      </p:sp>
    </p:spTree>
    <p:extLst>
      <p:ext uri="{BB962C8B-B14F-4D97-AF65-F5344CB8AC3E}">
        <p14:creationId xmlns:p14="http://schemas.microsoft.com/office/powerpoint/2010/main" val="3486704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54DED-5268-A520-A493-A9CAA655C7E7}"/>
              </a:ext>
            </a:extLst>
          </p:cNvPr>
          <p:cNvSpPr>
            <a:spLocks noGrp="1"/>
          </p:cNvSpPr>
          <p:nvPr>
            <p:ph type="title"/>
          </p:nvPr>
        </p:nvSpPr>
        <p:spPr>
          <a:xfrm>
            <a:off x="524933" y="348192"/>
            <a:ext cx="11853333" cy="667808"/>
          </a:xfrm>
        </p:spPr>
        <p:txBody>
          <a:bodyPr>
            <a:normAutofit fontScale="90000"/>
          </a:bodyPr>
          <a:lstStyle/>
          <a:p>
            <a:pPr fontAlgn="t">
              <a:lnSpc>
                <a:spcPct val="119048"/>
              </a:lnSpc>
            </a:pPr>
            <a:r>
              <a:rPr lang="en-GB" sz="3100" b="1" dirty="0">
                <a:latin typeface="+mn-lt"/>
              </a:rPr>
              <a:t>Kotter’s Updated Model: 8 Accelerators for Continuous Transformation</a:t>
            </a:r>
            <a:br>
              <a:rPr lang="en-GB" sz="1050" dirty="0">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C882C761-459C-3DEA-FC3E-CCF9B13A0C1F}"/>
              </a:ext>
            </a:extLst>
          </p:cNvPr>
          <p:cNvSpPr>
            <a:spLocks noGrp="1"/>
          </p:cNvSpPr>
          <p:nvPr>
            <p:ph idx="1"/>
          </p:nvPr>
        </p:nvSpPr>
        <p:spPr>
          <a:xfrm>
            <a:off x="355075" y="728133"/>
            <a:ext cx="11481847" cy="5113867"/>
          </a:xfrm>
        </p:spPr>
        <p:txBody>
          <a:bodyPr anchor="ctr">
            <a:normAutofit fontScale="70000" lnSpcReduction="20000"/>
          </a:bodyPr>
          <a:lstStyle/>
          <a:p>
            <a:pPr fontAlgn="t">
              <a:buNone/>
            </a:pPr>
            <a:endParaRPr lang="en-GB" b="1" dirty="0"/>
          </a:p>
          <a:p>
            <a:pPr marL="457200" indent="-457200" fontAlgn="t">
              <a:buAutoNum type="arabicPeriod"/>
            </a:pPr>
            <a:r>
              <a:rPr lang="en-GB" sz="2900" b="1" dirty="0"/>
              <a:t>Create Urgency</a:t>
            </a:r>
            <a:r>
              <a:rPr lang="en-GB" sz="2900" dirty="0"/>
              <a:t> → Build commitment around a compelling opportunity.</a:t>
            </a:r>
          </a:p>
          <a:p>
            <a:pPr marL="457200" indent="-457200" fontAlgn="t">
              <a:buAutoNum type="arabicPeriod"/>
            </a:pPr>
            <a:r>
              <a:rPr lang="en-GB" sz="2900" b="1" dirty="0"/>
              <a:t>Build a Guiding Coalition</a:t>
            </a:r>
            <a:r>
              <a:rPr lang="en-GB" sz="2900" dirty="0"/>
              <a:t> → Mobilise influential leaders and change champions.</a:t>
            </a:r>
          </a:p>
          <a:p>
            <a:pPr marL="457200" indent="-457200" fontAlgn="t">
              <a:buAutoNum type="arabicPeriod"/>
            </a:pPr>
            <a:r>
              <a:rPr lang="en-GB" sz="2900" b="1" dirty="0"/>
              <a:t>Form Strategic Vision &amp; Initiatives</a:t>
            </a:r>
            <a:r>
              <a:rPr lang="en-GB" sz="2900" dirty="0"/>
              <a:t> → Define the future state and key actions.</a:t>
            </a:r>
          </a:p>
          <a:p>
            <a:pPr marL="457200" indent="-457200" fontAlgn="t">
              <a:buAutoNum type="arabicPeriod"/>
            </a:pPr>
            <a:r>
              <a:rPr lang="en-GB" sz="2900" b="1" dirty="0"/>
              <a:t>Enlist a Volunteer Army</a:t>
            </a:r>
            <a:r>
              <a:rPr lang="en-GB" sz="2900" dirty="0"/>
              <a:t> → Engage employees across the organisation.</a:t>
            </a:r>
          </a:p>
          <a:p>
            <a:pPr marL="457200" indent="-457200" fontAlgn="t">
              <a:buAutoNum type="arabicPeriod"/>
            </a:pPr>
            <a:r>
              <a:rPr lang="en-GB" sz="2900" b="1" dirty="0"/>
              <a:t>Remove Barriers</a:t>
            </a:r>
            <a:r>
              <a:rPr lang="en-GB" sz="2900" dirty="0"/>
              <a:t> → Eliminate obstacles and empower action.</a:t>
            </a:r>
          </a:p>
          <a:p>
            <a:pPr marL="457200" indent="-457200" fontAlgn="t">
              <a:buAutoNum type="arabicPeriod"/>
            </a:pPr>
            <a:r>
              <a:rPr lang="en-GB" sz="2900" b="1" dirty="0"/>
              <a:t>Generate Short-Term Wins</a:t>
            </a:r>
            <a:r>
              <a:rPr lang="en-GB" sz="2900" dirty="0"/>
              <a:t> → Deliver visible successes and build momentum.</a:t>
            </a:r>
          </a:p>
          <a:p>
            <a:pPr marL="457200" indent="-457200" fontAlgn="t">
              <a:buAutoNum type="arabicPeriod"/>
            </a:pPr>
            <a:r>
              <a:rPr lang="en-GB" sz="2900" b="1" dirty="0"/>
              <a:t>Sustain Acceleration</a:t>
            </a:r>
            <a:r>
              <a:rPr lang="en-GB" sz="2900" dirty="0"/>
              <a:t> → Continue driving improvements and new initiatives.</a:t>
            </a:r>
          </a:p>
          <a:p>
            <a:pPr marL="457200" indent="-457200" fontAlgn="t">
              <a:buAutoNum type="arabicPeriod"/>
            </a:pPr>
            <a:r>
              <a:rPr lang="en-GB" sz="2900" b="1" dirty="0"/>
              <a:t>Institute Change</a:t>
            </a:r>
            <a:r>
              <a:rPr lang="en-GB" sz="2900" dirty="0"/>
              <a:t> → Embed new behaviours into culture and practice.</a:t>
            </a:r>
          </a:p>
          <a:p>
            <a:pPr marL="457200" lvl="1" indent="0" fontAlgn="t">
              <a:buNone/>
            </a:pPr>
            <a:endParaRPr lang="en-GB" dirty="0"/>
          </a:p>
          <a:p>
            <a:pPr marL="0" indent="0" fontAlgn="t">
              <a:buNone/>
            </a:pPr>
            <a:r>
              <a:rPr lang="en-GB" dirty="0"/>
              <a:t>Modern organisations operate in a fast-changing environment where change is continuous rather than occasional. The updated model shifts from a linear, top-down approach to an agile, network-driven approach that enables ongoing transformation.</a:t>
            </a:r>
          </a:p>
          <a:p>
            <a:pPr marL="0" indent="0" fontAlgn="t">
              <a:buNone/>
            </a:pPr>
            <a:r>
              <a:rPr lang="en-GB" b="1" dirty="0"/>
              <a:t>1996 Model:</a:t>
            </a:r>
            <a:r>
              <a:rPr lang="en-GB" dirty="0"/>
              <a:t> Sequential • Leader-led • Hierarchical with limited participation • One major change at a time</a:t>
            </a:r>
            <a:br>
              <a:rPr lang="en-GB" dirty="0"/>
            </a:br>
            <a:r>
              <a:rPr lang="en-GB" b="1" dirty="0"/>
              <a:t>Updated Model:</a:t>
            </a:r>
            <a:r>
              <a:rPr lang="en-GB" dirty="0"/>
              <a:t> Continuous • Employee-powered • Network + hierarchy • Multiple simultaneous initiatives</a:t>
            </a:r>
          </a:p>
          <a:p>
            <a:endParaRPr lang="en-GB" dirty="0"/>
          </a:p>
        </p:txBody>
      </p:sp>
    </p:spTree>
    <p:extLst>
      <p:ext uri="{BB962C8B-B14F-4D97-AF65-F5344CB8AC3E}">
        <p14:creationId xmlns:p14="http://schemas.microsoft.com/office/powerpoint/2010/main" val="754136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5CDE-2C5A-A93F-8421-F71E02CB8C36}"/>
              </a:ext>
            </a:extLst>
          </p:cNvPr>
          <p:cNvSpPr>
            <a:spLocks noGrp="1"/>
          </p:cNvSpPr>
          <p:nvPr>
            <p:ph type="title"/>
          </p:nvPr>
        </p:nvSpPr>
        <p:spPr/>
        <p:txBody>
          <a:bodyPr anchor="ctr">
            <a:normAutofit/>
          </a:bodyPr>
          <a:lstStyle/>
          <a:p>
            <a:r>
              <a:rPr lang="en-GB" b="1" dirty="0"/>
              <a:t>People’s Initial Reactions to Change</a:t>
            </a:r>
          </a:p>
        </p:txBody>
      </p:sp>
      <p:graphicFrame>
        <p:nvGraphicFramePr>
          <p:cNvPr id="5" name="Content Placeholder 2">
            <a:extLst>
              <a:ext uri="{FF2B5EF4-FFF2-40B4-BE49-F238E27FC236}">
                <a16:creationId xmlns:a16="http://schemas.microsoft.com/office/drawing/2014/main" id="{E0D5CF72-1206-4028-B3F4-1202C69F284C}"/>
              </a:ext>
            </a:extLst>
          </p:cNvPr>
          <p:cNvGraphicFramePr>
            <a:graphicFrameLocks noGrp="1"/>
          </p:cNvGraphicFramePr>
          <p:nvPr>
            <p:ph idx="1"/>
          </p:nvPr>
        </p:nvGraphicFramePr>
        <p:xfrm>
          <a:off x="301625" y="2881313"/>
          <a:ext cx="11595100"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6533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2AE67D8-62B7-4377-BDDD-5E6CAC66870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52919" y="733271"/>
            <a:ext cx="7996136" cy="5391458"/>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2400" b="1" dirty="0"/>
              <a:t>Fear of the Unknown</a:t>
            </a:r>
          </a:p>
          <a:p>
            <a:pPr marL="0" lvl="1" indent="0">
              <a:spcBef>
                <a:spcPts val="1000"/>
              </a:spcBef>
              <a:spcAft>
                <a:spcPts val="600"/>
              </a:spcAft>
              <a:buFont typeface="Arial" panose="020B0604020202020204" pitchFamily="34" charset="0"/>
              <a:buNone/>
            </a:pPr>
            <a:r>
              <a:rPr lang="en-GB" dirty="0"/>
              <a:t>People resist change due to uncertainty and anxiety about unfamiliar outcomes.</a:t>
            </a:r>
          </a:p>
          <a:p>
            <a:pPr marL="0" indent="0">
              <a:spcBef>
                <a:spcPts val="2500"/>
              </a:spcBef>
              <a:spcAft>
                <a:spcPts val="600"/>
              </a:spcAft>
              <a:buFont typeface="Arial" panose="020B0604020202020204" pitchFamily="34" charset="0"/>
              <a:buNone/>
            </a:pPr>
            <a:r>
              <a:rPr lang="en-GB" sz="2400" b="1" dirty="0"/>
              <a:t>Loss of Control</a:t>
            </a:r>
          </a:p>
          <a:p>
            <a:pPr marL="0" lvl="1" indent="0">
              <a:spcBef>
                <a:spcPts val="1000"/>
              </a:spcBef>
              <a:spcAft>
                <a:spcPts val="600"/>
              </a:spcAft>
              <a:buFont typeface="Arial" panose="020B0604020202020204" pitchFamily="34" charset="0"/>
              <a:buNone/>
            </a:pPr>
            <a:r>
              <a:rPr lang="en-GB" dirty="0"/>
              <a:t>Resistance arises when individuals feel they are losing influence over decisions affecting them.</a:t>
            </a:r>
          </a:p>
          <a:p>
            <a:pPr marL="0" indent="0">
              <a:spcBef>
                <a:spcPts val="2500"/>
              </a:spcBef>
              <a:spcAft>
                <a:spcPts val="600"/>
              </a:spcAft>
              <a:buFont typeface="Arial" panose="020B0604020202020204" pitchFamily="34" charset="0"/>
              <a:buNone/>
            </a:pPr>
            <a:r>
              <a:rPr lang="en-GB" sz="2400" b="1" dirty="0"/>
              <a:t>Bad Timing</a:t>
            </a:r>
          </a:p>
          <a:p>
            <a:pPr marL="0" lvl="1" indent="0">
              <a:spcBef>
                <a:spcPts val="1000"/>
              </a:spcBef>
              <a:spcAft>
                <a:spcPts val="600"/>
              </a:spcAft>
              <a:buFont typeface="Arial" panose="020B0604020202020204" pitchFamily="34" charset="0"/>
              <a:buNone/>
            </a:pPr>
            <a:r>
              <a:rPr lang="en-GB" dirty="0"/>
              <a:t>Resistance occurs if changes are introduced at inconvenient or stressful times.</a:t>
            </a:r>
          </a:p>
          <a:p>
            <a:pPr marL="0" indent="0">
              <a:spcBef>
                <a:spcPts val="2500"/>
              </a:spcBef>
              <a:spcAft>
                <a:spcPts val="600"/>
              </a:spcAft>
              <a:buFont typeface="Arial" panose="020B0604020202020204" pitchFamily="34" charset="0"/>
              <a:buNone/>
            </a:pPr>
            <a:r>
              <a:rPr lang="en-GB" sz="2400" b="1" dirty="0"/>
              <a:t>Distrust in Leadership</a:t>
            </a:r>
          </a:p>
          <a:p>
            <a:pPr marL="0" lvl="1" indent="0">
              <a:spcBef>
                <a:spcPts val="1000"/>
              </a:spcBef>
              <a:spcAft>
                <a:spcPts val="600"/>
              </a:spcAft>
              <a:buFont typeface="Arial" panose="020B0604020202020204" pitchFamily="34" charset="0"/>
              <a:buNone/>
            </a:pPr>
            <a:r>
              <a:rPr lang="en-GB" dirty="0"/>
              <a:t>Lack of confidence in leaders' intentions can lead to resistance among individuals.</a:t>
            </a:r>
          </a:p>
        </p:txBody>
      </p:sp>
      <p:pic>
        <p:nvPicPr>
          <p:cNvPr id="7" name="Content Placeholder 6" descr="Person holding flashlight in forest">
            <a:extLst>
              <a:ext uri="{FF2B5EF4-FFF2-40B4-BE49-F238E27FC236}">
                <a16:creationId xmlns:a16="http://schemas.microsoft.com/office/drawing/2014/main" id="{166E7D59-C756-4538-B4DF-0AF429B87A1E}"/>
              </a:ext>
            </a:extLst>
          </p:cNvPr>
          <p:cNvPicPr>
            <a:picLocks noGrp="1" noChangeAspect="1"/>
          </p:cNvPicPr>
          <p:nvPr>
            <p:ph type="pic" sz="quarter" idx="15"/>
          </p:nvPr>
        </p:nvPicPr>
        <p:blipFill>
          <a:blip r:embed="rId3"/>
          <a:srcRect l="33124" r="28333" b="-1"/>
          <a:stretch>
            <a:fillRect/>
          </a:stretch>
        </p:blipFill>
        <p:spPr>
          <a:xfrm>
            <a:off x="8501974" y="10"/>
            <a:ext cx="3690025" cy="5696423"/>
          </a:xfrm>
          <a:prstGeom prst="rect">
            <a:avLst/>
          </a:prstGeom>
          <a:noFill/>
        </p:spPr>
      </p:pic>
      <p:sp>
        <p:nvSpPr>
          <p:cNvPr id="4" name="Date Placeholder 3">
            <a:extLst>
              <a:ext uri="{FF2B5EF4-FFF2-40B4-BE49-F238E27FC236}">
                <a16:creationId xmlns:a16="http://schemas.microsoft.com/office/drawing/2014/main" id="{A74DA0A4-07A6-0BDC-55DA-584C07961206}"/>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33221CB1-ACCF-FAAE-129D-F814229BA41B}"/>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effectLst/>
              <a:latin typeface="+mn-lt"/>
              <a:ea typeface="+mn-ea"/>
              <a:cs typeface="+mn-cs"/>
            </a:endParaRPr>
          </a:p>
        </p:txBody>
      </p:sp>
      <p:sp>
        <p:nvSpPr>
          <p:cNvPr id="6" name="Slide Number Placeholder 5">
            <a:extLst>
              <a:ext uri="{FF2B5EF4-FFF2-40B4-BE49-F238E27FC236}">
                <a16:creationId xmlns:a16="http://schemas.microsoft.com/office/drawing/2014/main" id="{514C2C3D-A254-304F-3C02-13BF693D8265}"/>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6</a:t>
            </a:fld>
            <a:endParaRPr lang="en-US"/>
          </a:p>
        </p:txBody>
      </p:sp>
      <p:sp>
        <p:nvSpPr>
          <p:cNvPr id="10" name="TextBox 9">
            <a:extLst>
              <a:ext uri="{FF2B5EF4-FFF2-40B4-BE49-F238E27FC236}">
                <a16:creationId xmlns:a16="http://schemas.microsoft.com/office/drawing/2014/main" id="{0828BB06-5BD8-98A1-F2F6-8270E33933F9}"/>
              </a:ext>
            </a:extLst>
          </p:cNvPr>
          <p:cNvSpPr txBox="1"/>
          <p:nvPr/>
        </p:nvSpPr>
        <p:spPr>
          <a:xfrm>
            <a:off x="252919" y="31335"/>
            <a:ext cx="7036253" cy="646331"/>
          </a:xfrm>
          <a:prstGeom prst="rect">
            <a:avLst/>
          </a:prstGeom>
          <a:noFill/>
        </p:spPr>
        <p:txBody>
          <a:bodyPr wrap="square" rtlCol="0">
            <a:spAutoFit/>
          </a:bodyPr>
          <a:lstStyle/>
          <a:p>
            <a:r>
              <a:rPr lang="en-GB" sz="3600" b="1" dirty="0"/>
              <a:t>Common Reasons for Resistance</a:t>
            </a:r>
          </a:p>
        </p:txBody>
      </p:sp>
    </p:spTree>
    <p:extLst>
      <p:ext uri="{BB962C8B-B14F-4D97-AF65-F5344CB8AC3E}">
        <p14:creationId xmlns:p14="http://schemas.microsoft.com/office/powerpoint/2010/main" val="26989508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7BFE-5FA2-45CD-7865-D9E120C5D5EE}"/>
              </a:ext>
            </a:extLst>
          </p:cNvPr>
          <p:cNvSpPr>
            <a:spLocks noGrp="1"/>
          </p:cNvSpPr>
          <p:nvPr>
            <p:ph type="title"/>
          </p:nvPr>
        </p:nvSpPr>
        <p:spPr>
          <a:xfrm>
            <a:off x="358219" y="365125"/>
            <a:ext cx="11481847" cy="1325563"/>
          </a:xfrm>
        </p:spPr>
        <p:txBody>
          <a:bodyPr anchor="ctr">
            <a:normAutofit/>
          </a:bodyPr>
          <a:lstStyle/>
          <a:p>
            <a:r>
              <a:rPr lang="en-GB" b="1" dirty="0">
                <a:latin typeface="+mn-lt"/>
              </a:rPr>
              <a:t>Understanding Resistance to Change </a:t>
            </a:r>
          </a:p>
        </p:txBody>
      </p:sp>
      <p:graphicFrame>
        <p:nvGraphicFramePr>
          <p:cNvPr id="5" name="Content Placeholder 2">
            <a:extLst>
              <a:ext uri="{FF2B5EF4-FFF2-40B4-BE49-F238E27FC236}">
                <a16:creationId xmlns:a16="http://schemas.microsoft.com/office/drawing/2014/main" id="{CD31E809-4072-717F-6F6E-44485E4758FB}"/>
              </a:ext>
            </a:extLst>
          </p:cNvPr>
          <p:cNvGraphicFramePr>
            <a:graphicFrameLocks noGrp="1"/>
          </p:cNvGraphicFramePr>
          <p:nvPr>
            <p:ph idx="1"/>
            <p:extLst>
              <p:ext uri="{D42A27DB-BD31-4B8C-83A1-F6EECF244321}">
                <p14:modId xmlns:p14="http://schemas.microsoft.com/office/powerpoint/2010/main" val="132116203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7201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8BB4-DDD5-52E4-B8BC-D7877A7F11E4}"/>
              </a:ext>
            </a:extLst>
          </p:cNvPr>
          <p:cNvSpPr>
            <a:spLocks noGrp="1"/>
          </p:cNvSpPr>
          <p:nvPr>
            <p:ph type="title"/>
          </p:nvPr>
        </p:nvSpPr>
        <p:spPr>
          <a:xfrm>
            <a:off x="609599" y="393172"/>
            <a:ext cx="10972800" cy="623433"/>
          </a:xfrm>
        </p:spPr>
        <p:txBody>
          <a:bodyPr>
            <a:normAutofit fontScale="90000"/>
          </a:bodyPr>
          <a:lstStyle/>
          <a:p>
            <a:r>
              <a:rPr lang="en-GB" b="1" dirty="0">
                <a:latin typeface="+mn-lt"/>
              </a:rPr>
              <a:t>SCARF Theory – David Rock (2006)</a:t>
            </a:r>
          </a:p>
        </p:txBody>
      </p:sp>
      <p:sp>
        <p:nvSpPr>
          <p:cNvPr id="3" name="Content Placeholder 2">
            <a:extLst>
              <a:ext uri="{FF2B5EF4-FFF2-40B4-BE49-F238E27FC236}">
                <a16:creationId xmlns:a16="http://schemas.microsoft.com/office/drawing/2014/main" id="{AACC0598-AF3E-1055-0510-EBA786398730}"/>
              </a:ext>
            </a:extLst>
          </p:cNvPr>
          <p:cNvSpPr>
            <a:spLocks noGrp="1"/>
          </p:cNvSpPr>
          <p:nvPr>
            <p:ph idx="1"/>
          </p:nvPr>
        </p:nvSpPr>
        <p:spPr>
          <a:xfrm>
            <a:off x="287866" y="1185938"/>
            <a:ext cx="11616267" cy="5096329"/>
          </a:xfrm>
        </p:spPr>
        <p:txBody>
          <a:bodyPr>
            <a:noAutofit/>
          </a:bodyPr>
          <a:lstStyle/>
          <a:p>
            <a:pPr marL="0" indent="0">
              <a:buNone/>
            </a:pPr>
            <a:r>
              <a:rPr lang="en-GB" sz="2400" dirty="0">
                <a:ea typeface="Aptos" panose="020B0004020202020204" pitchFamily="34" charset="0"/>
              </a:rPr>
              <a:t>M</a:t>
            </a:r>
            <a:r>
              <a:rPr lang="en-GB" sz="2400" dirty="0">
                <a:effectLst/>
                <a:ea typeface="Aptos" panose="020B0004020202020204" pitchFamily="34" charset="0"/>
              </a:rPr>
              <a:t>anagement behaviour can result in threat responses or reward responses from employees and harnessing those reward responses is key to productive workplaces. </a:t>
            </a:r>
          </a:p>
          <a:p>
            <a:pPr marL="0" indent="0">
              <a:buNone/>
            </a:pPr>
            <a:r>
              <a:rPr lang="en-GB" sz="2400" dirty="0">
                <a:effectLst/>
                <a:ea typeface="Aptos" panose="020B0004020202020204" pitchFamily="34" charset="0"/>
              </a:rPr>
              <a:t>Rock identified five social qualities which managers could focus on to minimise the threat responses and maximise the reward responses. These are: </a:t>
            </a:r>
          </a:p>
          <a:p>
            <a:pPr marL="0" indent="0">
              <a:buNone/>
            </a:pPr>
            <a:endParaRPr lang="en-GB" sz="2400" b="1" dirty="0">
              <a:ea typeface="Aptos" panose="020B0004020202020204" pitchFamily="34" charset="0"/>
            </a:endParaRPr>
          </a:p>
          <a:p>
            <a:pPr marL="0" indent="0">
              <a:buNone/>
            </a:pPr>
            <a:r>
              <a:rPr lang="en-GB" sz="2400" b="1" dirty="0">
                <a:ea typeface="Aptos" panose="020B0004020202020204" pitchFamily="34" charset="0"/>
              </a:rPr>
              <a:t>S</a:t>
            </a:r>
            <a:r>
              <a:rPr lang="en-GB" sz="2400" b="1" dirty="0">
                <a:effectLst/>
                <a:ea typeface="Aptos" panose="020B0004020202020204" pitchFamily="34" charset="0"/>
              </a:rPr>
              <a:t>tatus</a:t>
            </a:r>
          </a:p>
          <a:p>
            <a:pPr marL="0" indent="0">
              <a:buNone/>
            </a:pPr>
            <a:r>
              <a:rPr lang="en-GB" sz="2400" b="1" dirty="0">
                <a:ea typeface="Aptos" panose="020B0004020202020204" pitchFamily="34" charset="0"/>
              </a:rPr>
              <a:t>C</a:t>
            </a:r>
            <a:r>
              <a:rPr lang="en-GB" sz="2400" b="1" dirty="0">
                <a:effectLst/>
                <a:ea typeface="Aptos" panose="020B0004020202020204" pitchFamily="34" charset="0"/>
              </a:rPr>
              <a:t>ertainty</a:t>
            </a:r>
          </a:p>
          <a:p>
            <a:pPr marL="0" indent="0">
              <a:buNone/>
            </a:pPr>
            <a:r>
              <a:rPr lang="en-GB" sz="2400" b="1" dirty="0">
                <a:ea typeface="Aptos" panose="020B0004020202020204" pitchFamily="34" charset="0"/>
              </a:rPr>
              <a:t>A</a:t>
            </a:r>
            <a:r>
              <a:rPr lang="en-GB" sz="2400" b="1" dirty="0">
                <a:effectLst/>
                <a:ea typeface="Aptos" panose="020B0004020202020204" pitchFamily="34" charset="0"/>
              </a:rPr>
              <a:t>utonomy</a:t>
            </a:r>
          </a:p>
          <a:p>
            <a:pPr marL="0" indent="0">
              <a:buNone/>
            </a:pPr>
            <a:r>
              <a:rPr lang="en-GB" sz="2400" b="1" dirty="0">
                <a:ea typeface="Aptos" panose="020B0004020202020204" pitchFamily="34" charset="0"/>
              </a:rPr>
              <a:t>R</a:t>
            </a:r>
            <a:r>
              <a:rPr lang="en-GB" sz="2400" b="1" dirty="0">
                <a:effectLst/>
                <a:ea typeface="Aptos" panose="020B0004020202020204" pitchFamily="34" charset="0"/>
              </a:rPr>
              <a:t>elatedness</a:t>
            </a:r>
          </a:p>
          <a:p>
            <a:pPr marL="0" indent="0">
              <a:buNone/>
            </a:pPr>
            <a:r>
              <a:rPr lang="en-GB" sz="2400" b="1" dirty="0">
                <a:ea typeface="Aptos" panose="020B0004020202020204" pitchFamily="34" charset="0"/>
              </a:rPr>
              <a:t>F</a:t>
            </a:r>
            <a:r>
              <a:rPr lang="en-GB" sz="2400" b="1" dirty="0">
                <a:effectLst/>
                <a:ea typeface="Aptos" panose="020B0004020202020204" pitchFamily="34" charset="0"/>
              </a:rPr>
              <a:t>airness </a:t>
            </a:r>
            <a:r>
              <a:rPr lang="en-GB" sz="2400" dirty="0">
                <a:effectLst/>
                <a:ea typeface="Aptos" panose="020B0004020202020204" pitchFamily="34" charset="0"/>
              </a:rPr>
              <a:t>(making the acronym SCARF). </a:t>
            </a:r>
            <a:endParaRPr lang="en-GB" sz="2400" dirty="0"/>
          </a:p>
        </p:txBody>
      </p:sp>
    </p:spTree>
    <p:extLst>
      <p:ext uri="{BB962C8B-B14F-4D97-AF65-F5344CB8AC3E}">
        <p14:creationId xmlns:p14="http://schemas.microsoft.com/office/powerpoint/2010/main" val="3074138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C842E-CF10-79A5-6FD7-C6AEA90966BA}"/>
              </a:ext>
            </a:extLst>
          </p:cNvPr>
          <p:cNvSpPr>
            <a:spLocks noGrp="1"/>
          </p:cNvSpPr>
          <p:nvPr>
            <p:ph type="title"/>
          </p:nvPr>
        </p:nvSpPr>
        <p:spPr>
          <a:xfrm>
            <a:off x="429768" y="493776"/>
            <a:ext cx="6858000" cy="662093"/>
          </a:xfrm>
        </p:spPr>
        <p:txBody>
          <a:bodyPr anchor="b">
            <a:normAutofit fontScale="90000"/>
          </a:bodyPr>
          <a:lstStyle/>
          <a:p>
            <a:r>
              <a:rPr lang="en-GB" sz="3700" b="1" dirty="0">
                <a:latin typeface="+mn-lt"/>
              </a:rPr>
              <a:t>Example – Threat Response -  Redundancy Situation</a:t>
            </a:r>
          </a:p>
        </p:txBody>
      </p:sp>
      <p:sp>
        <p:nvSpPr>
          <p:cNvPr id="3" name="Content Placeholder 2">
            <a:extLst>
              <a:ext uri="{FF2B5EF4-FFF2-40B4-BE49-F238E27FC236}">
                <a16:creationId xmlns:a16="http://schemas.microsoft.com/office/drawing/2014/main" id="{A64C95C1-E1B8-6F8F-0476-582DF5485AAE}"/>
              </a:ext>
            </a:extLst>
          </p:cNvPr>
          <p:cNvSpPr>
            <a:spLocks noGrp="1"/>
          </p:cNvSpPr>
          <p:nvPr>
            <p:ph sz="quarter" idx="14"/>
          </p:nvPr>
        </p:nvSpPr>
        <p:spPr>
          <a:xfrm>
            <a:off x="429768" y="1380744"/>
            <a:ext cx="6858000" cy="4983480"/>
          </a:xfrm>
        </p:spPr>
        <p:txBody>
          <a:bodyPr>
            <a:normAutofit/>
          </a:bodyPr>
          <a:lstStyle/>
          <a:p>
            <a:pPr marL="0" lvl="0" indent="0">
              <a:buNone/>
              <a:defRPr/>
            </a:pPr>
            <a:r>
              <a:rPr lang="en-GB" b="1"/>
              <a:t>Status</a:t>
            </a:r>
            <a:r>
              <a:rPr lang="en-GB"/>
              <a:t> – threat of losing status in society, among peers</a:t>
            </a:r>
          </a:p>
          <a:p>
            <a:pPr marL="0" lvl="0" indent="0">
              <a:buNone/>
              <a:defRPr/>
            </a:pPr>
            <a:r>
              <a:rPr lang="en-GB" b="1"/>
              <a:t>Certainty</a:t>
            </a:r>
            <a:r>
              <a:rPr lang="en-GB"/>
              <a:t> – threat to job security</a:t>
            </a:r>
          </a:p>
          <a:p>
            <a:pPr marL="0" lvl="0" indent="0">
              <a:buNone/>
              <a:defRPr/>
            </a:pPr>
            <a:r>
              <a:rPr lang="en-GB" b="1"/>
              <a:t>Autonomy</a:t>
            </a:r>
            <a:r>
              <a:rPr lang="en-GB"/>
              <a:t> – no part in decision making, nature of change</a:t>
            </a:r>
          </a:p>
          <a:p>
            <a:pPr marL="0" lvl="0" indent="0">
              <a:buNone/>
              <a:defRPr/>
            </a:pPr>
            <a:r>
              <a:rPr lang="en-GB" b="1"/>
              <a:t>Relatedness</a:t>
            </a:r>
            <a:r>
              <a:rPr lang="en-GB"/>
              <a:t> – worry that structure will change and social connections lost</a:t>
            </a:r>
          </a:p>
          <a:p>
            <a:pPr marL="0" lvl="0" indent="0">
              <a:buNone/>
              <a:defRPr/>
            </a:pPr>
            <a:r>
              <a:rPr lang="en-GB" b="1"/>
              <a:t>Fairness</a:t>
            </a:r>
            <a:r>
              <a:rPr lang="en-GB"/>
              <a:t> – why is it happening to me? No longer feel part of the group. </a:t>
            </a:r>
            <a:endParaRPr lang="en-GB" dirty="0"/>
          </a:p>
          <a:p>
            <a:endParaRPr lang="en-GB" dirty="0"/>
          </a:p>
        </p:txBody>
      </p:sp>
      <p:pic>
        <p:nvPicPr>
          <p:cNvPr id="5" name="Picture 4" descr="Elderly businessman stressed at work">
            <a:extLst>
              <a:ext uri="{FF2B5EF4-FFF2-40B4-BE49-F238E27FC236}">
                <a16:creationId xmlns:a16="http://schemas.microsoft.com/office/drawing/2014/main" id="{09EA4908-0A3B-C19D-53EF-D0872B474FB7}"/>
              </a:ext>
            </a:extLst>
          </p:cNvPr>
          <p:cNvPicPr>
            <a:picLocks noChangeAspect="1"/>
          </p:cNvPicPr>
          <p:nvPr/>
        </p:nvPicPr>
        <p:blipFill>
          <a:blip r:embed="rId3">
            <a:extLst>
              <a:ext uri="{28A0092B-C50C-407E-A947-70E740481C1C}">
                <a14:useLocalDpi xmlns:a14="http://schemas.microsoft.com/office/drawing/2010/main" val="0"/>
              </a:ext>
            </a:extLst>
          </a:blip>
          <a:srcRect l="44942" r="11819" b="1"/>
          <a:stretch>
            <a:fillRect/>
          </a:stretch>
        </p:blipFill>
        <p:spPr>
          <a:xfrm>
            <a:off x="8046768" y="10"/>
            <a:ext cx="4145232" cy="639914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noFill/>
        </p:spPr>
      </p:pic>
    </p:spTree>
    <p:extLst>
      <p:ext uri="{BB962C8B-B14F-4D97-AF65-F5344CB8AC3E}">
        <p14:creationId xmlns:p14="http://schemas.microsoft.com/office/powerpoint/2010/main" val="1003765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CARF Model  Influencing Others with Dr David Rock">
            <a:hlinkClick r:id="" action="ppaction://media"/>
            <a:extLst>
              <a:ext uri="{FF2B5EF4-FFF2-40B4-BE49-F238E27FC236}">
                <a16:creationId xmlns:a16="http://schemas.microsoft.com/office/drawing/2014/main" id="{38EC9BEF-D798-843C-1F2E-355C7B577605}"/>
              </a:ext>
            </a:extLst>
          </p:cNvPr>
          <p:cNvPicPr>
            <a:picLocks noGrp="1" noRot="1" noChangeAspect="1"/>
          </p:cNvPicPr>
          <p:nvPr>
            <p:ph idx="1"/>
            <a:videoFile r:link="rId1"/>
          </p:nvPr>
        </p:nvPicPr>
        <p:blipFill>
          <a:blip r:embed="rId4"/>
          <a:stretch>
            <a:fillRect/>
          </a:stretch>
        </p:blipFill>
        <p:spPr>
          <a:xfrm>
            <a:off x="1614488" y="908050"/>
            <a:ext cx="8963025" cy="5041900"/>
          </a:xfrm>
          <a:prstGeom prst="rect">
            <a:avLst/>
          </a:prstGeom>
          <a:noFill/>
        </p:spPr>
      </p:pic>
    </p:spTree>
    <p:extLst>
      <p:ext uri="{BB962C8B-B14F-4D97-AF65-F5344CB8AC3E}">
        <p14:creationId xmlns:p14="http://schemas.microsoft.com/office/powerpoint/2010/main" val="126389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4AEC5DA-C750-43B1-915C-9A63A72DF95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55643" y="1230390"/>
            <a:ext cx="8737727" cy="4397219"/>
          </a:xfrm>
          <a:prstGeom prst="rect">
            <a:avLst/>
          </a:prstGeom>
        </p:spPr>
        <p:txBody>
          <a:bodyPr>
            <a:normAutofit/>
          </a:bodyPr>
          <a:lstStyle/>
          <a:p>
            <a:pPr marL="342900" lvl="1" indent="-342900">
              <a:spcBef>
                <a:spcPts val="1000"/>
              </a:spcBef>
              <a:spcAft>
                <a:spcPts val="600"/>
              </a:spcAft>
              <a:buFont typeface="Arial" panose="020B0604020202020204" pitchFamily="34" charset="0"/>
              <a:buChar char="•"/>
            </a:pPr>
            <a:r>
              <a:rPr lang="en-GB" sz="2800" b="1" dirty="0"/>
              <a:t>Open and honest communication </a:t>
            </a:r>
            <a:r>
              <a:rPr lang="en-GB" sz="2800" dirty="0"/>
              <a:t>helps build trust and reduces resistance during change.</a:t>
            </a:r>
          </a:p>
          <a:p>
            <a:pPr marL="342900" lvl="1" indent="-342900">
              <a:spcBef>
                <a:spcPts val="1000"/>
              </a:spcBef>
              <a:spcAft>
                <a:spcPts val="600"/>
              </a:spcAft>
              <a:buFont typeface="Arial" panose="020B0604020202020204" pitchFamily="34" charset="0"/>
              <a:buChar char="•"/>
            </a:pPr>
            <a:r>
              <a:rPr lang="en-GB" sz="2800" b="1" dirty="0"/>
              <a:t>Involving employees </a:t>
            </a:r>
            <a:r>
              <a:rPr lang="en-GB" sz="2800" dirty="0"/>
              <a:t>in decisions increases buy-in and eases transition periods.</a:t>
            </a:r>
          </a:p>
          <a:p>
            <a:pPr marL="342900" lvl="1" indent="-342900">
              <a:spcBef>
                <a:spcPts val="1000"/>
              </a:spcBef>
              <a:spcAft>
                <a:spcPts val="600"/>
              </a:spcAft>
              <a:buFont typeface="Arial" panose="020B0604020202020204" pitchFamily="34" charset="0"/>
              <a:buChar char="•"/>
            </a:pPr>
            <a:r>
              <a:rPr lang="en-GB" sz="2800" b="1" dirty="0"/>
              <a:t>Providing training </a:t>
            </a:r>
            <a:r>
              <a:rPr lang="en-GB" sz="2800" dirty="0"/>
              <a:t>equips employees with skills to adapt to new changes effectively.</a:t>
            </a:r>
          </a:p>
          <a:p>
            <a:pPr marL="342900" lvl="1" indent="-342900">
              <a:spcBef>
                <a:spcPts val="1000"/>
              </a:spcBef>
              <a:spcAft>
                <a:spcPts val="600"/>
              </a:spcAft>
              <a:buFont typeface="Arial" panose="020B0604020202020204" pitchFamily="34" charset="0"/>
              <a:buChar char="•"/>
            </a:pPr>
            <a:r>
              <a:rPr lang="en-GB" sz="2800" b="1" dirty="0"/>
              <a:t>Understanding and managing issues to do with culture </a:t>
            </a:r>
            <a:r>
              <a:rPr lang="en-GB" sz="2800" dirty="0"/>
              <a:t>helps overcome resistance smoothly.</a:t>
            </a:r>
          </a:p>
        </p:txBody>
      </p:sp>
      <p:pic>
        <p:nvPicPr>
          <p:cNvPr id="7" name="Content Placeholder 6" descr="Shot of a group of corporate colleagues sitting in the boardroom during a meeting">
            <a:extLst>
              <a:ext uri="{FF2B5EF4-FFF2-40B4-BE49-F238E27FC236}">
                <a16:creationId xmlns:a16="http://schemas.microsoft.com/office/drawing/2014/main" id="{99715A90-46D7-4691-B12C-0ED8CDB23AC5}"/>
              </a:ext>
            </a:extLst>
          </p:cNvPr>
          <p:cNvPicPr>
            <a:picLocks noGrp="1" noChangeAspect="1"/>
          </p:cNvPicPr>
          <p:nvPr>
            <p:ph type="pic" sz="quarter" idx="15"/>
          </p:nvPr>
        </p:nvPicPr>
        <p:blipFill>
          <a:blip r:embed="rId3"/>
          <a:srcRect l="16334" r="35244" b="1"/>
          <a:stretch>
            <a:fillRect/>
          </a:stretch>
        </p:blipFill>
        <p:spPr>
          <a:xfrm>
            <a:off x="9066179" y="336152"/>
            <a:ext cx="2814536" cy="4847230"/>
          </a:xfrm>
          <a:prstGeom prst="rect">
            <a:avLst/>
          </a:prstGeom>
          <a:noFill/>
        </p:spPr>
      </p:pic>
      <p:sp>
        <p:nvSpPr>
          <p:cNvPr id="4" name="Date Placeholder 3">
            <a:extLst>
              <a:ext uri="{FF2B5EF4-FFF2-40B4-BE49-F238E27FC236}">
                <a16:creationId xmlns:a16="http://schemas.microsoft.com/office/drawing/2014/main" id="{844104F8-AEAE-A3BC-70B0-B0F3A3CE9980}"/>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8A15BE42-6AC0-D5BE-7624-2F8E4C2D9254}"/>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effectLst/>
              <a:latin typeface="+mn-lt"/>
              <a:ea typeface="+mn-ea"/>
              <a:cs typeface="+mn-cs"/>
            </a:endParaRPr>
          </a:p>
        </p:txBody>
      </p:sp>
      <p:sp>
        <p:nvSpPr>
          <p:cNvPr id="6" name="Slide Number Placeholder 5">
            <a:extLst>
              <a:ext uri="{FF2B5EF4-FFF2-40B4-BE49-F238E27FC236}">
                <a16:creationId xmlns:a16="http://schemas.microsoft.com/office/drawing/2014/main" id="{2BB6DF5D-9C90-0944-0E69-3E06176CEFCB}"/>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11</a:t>
            </a:fld>
            <a:endParaRPr lang="en-US"/>
          </a:p>
        </p:txBody>
      </p:sp>
      <p:sp>
        <p:nvSpPr>
          <p:cNvPr id="3" name="TextBox 2">
            <a:extLst>
              <a:ext uri="{FF2B5EF4-FFF2-40B4-BE49-F238E27FC236}">
                <a16:creationId xmlns:a16="http://schemas.microsoft.com/office/drawing/2014/main" id="{3D6690C6-E1E6-2AE6-0BE9-4483E3778E95}"/>
              </a:ext>
            </a:extLst>
          </p:cNvPr>
          <p:cNvSpPr txBox="1"/>
          <p:nvPr/>
        </p:nvSpPr>
        <p:spPr>
          <a:xfrm>
            <a:off x="311285" y="367475"/>
            <a:ext cx="7624734" cy="584775"/>
          </a:xfrm>
          <a:prstGeom prst="rect">
            <a:avLst/>
          </a:prstGeom>
          <a:noFill/>
        </p:spPr>
        <p:txBody>
          <a:bodyPr wrap="square" rtlCol="0">
            <a:spAutoFit/>
          </a:bodyPr>
          <a:lstStyle/>
          <a:p>
            <a:r>
              <a:rPr lang="en-GB" sz="3200" b="1" dirty="0"/>
              <a:t>Strategies to Overcome Resistance</a:t>
            </a:r>
          </a:p>
        </p:txBody>
      </p:sp>
    </p:spTree>
    <p:extLst>
      <p:ext uri="{BB962C8B-B14F-4D97-AF65-F5344CB8AC3E}">
        <p14:creationId xmlns:p14="http://schemas.microsoft.com/office/powerpoint/2010/main" val="27587109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B0C5-0211-DF69-4678-E20E4CB80E08}"/>
              </a:ext>
            </a:extLst>
          </p:cNvPr>
          <p:cNvSpPr>
            <a:spLocks noGrp="1"/>
          </p:cNvSpPr>
          <p:nvPr>
            <p:ph type="title"/>
          </p:nvPr>
        </p:nvSpPr>
        <p:spPr>
          <a:xfrm>
            <a:off x="609600" y="274638"/>
            <a:ext cx="10972800" cy="607105"/>
          </a:xfrm>
        </p:spPr>
        <p:txBody>
          <a:bodyPr>
            <a:noAutofit/>
          </a:bodyPr>
          <a:lstStyle/>
          <a:p>
            <a:pPr algn="ctr"/>
            <a:r>
              <a:rPr lang="en-GB" b="1" dirty="0">
                <a:latin typeface="+mn-lt"/>
              </a:rPr>
              <a:t>Activity</a:t>
            </a:r>
          </a:p>
        </p:txBody>
      </p:sp>
      <p:sp>
        <p:nvSpPr>
          <p:cNvPr id="3" name="Content Placeholder 2">
            <a:extLst>
              <a:ext uri="{FF2B5EF4-FFF2-40B4-BE49-F238E27FC236}">
                <a16:creationId xmlns:a16="http://schemas.microsoft.com/office/drawing/2014/main" id="{426C4B04-2753-BA10-F19F-69DB636807B7}"/>
              </a:ext>
            </a:extLst>
          </p:cNvPr>
          <p:cNvSpPr>
            <a:spLocks noGrp="1"/>
          </p:cNvSpPr>
          <p:nvPr>
            <p:ph idx="1"/>
          </p:nvPr>
        </p:nvSpPr>
        <p:spPr>
          <a:xfrm>
            <a:off x="609600" y="1094014"/>
            <a:ext cx="10972800" cy="4423219"/>
          </a:xfrm>
        </p:spPr>
        <p:txBody>
          <a:bodyPr>
            <a:normAutofit lnSpcReduction="10000"/>
          </a:bodyPr>
          <a:lstStyle/>
          <a:p>
            <a:pPr marL="0" indent="0" algn="ctr">
              <a:buNone/>
            </a:pPr>
            <a:r>
              <a:rPr lang="en-GB" sz="3600" dirty="0"/>
              <a:t>If we think about the change scenario we discussed last week (local authority introducing </a:t>
            </a:r>
            <a:r>
              <a:rPr lang="en-GB" sz="3600" dirty="0" err="1"/>
              <a:t>IPads</a:t>
            </a:r>
            <a:r>
              <a:rPr lang="en-GB" sz="3600" dirty="0"/>
              <a:t> for its social workers) how might managers trigger a threat response and how instead could they trigger a reward response, before, during and after the change?</a:t>
            </a:r>
          </a:p>
          <a:p>
            <a:pPr marL="0" indent="0" algn="ctr">
              <a:buNone/>
            </a:pPr>
            <a:endParaRPr lang="en-GB" sz="3600" dirty="0"/>
          </a:p>
          <a:p>
            <a:pPr marL="0" indent="0" algn="ctr">
              <a:buNone/>
            </a:pPr>
            <a:r>
              <a:rPr lang="en-GB" sz="3600" dirty="0"/>
              <a:t>Consider how Status, Certainty, Autonomy, Relatedness and Fairness could be affected before, during and after the change.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22841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919FF-B0C7-8AF8-CEE4-48F77B8F5415}"/>
              </a:ext>
            </a:extLst>
          </p:cNvPr>
          <p:cNvSpPr>
            <a:spLocks noGrp="1"/>
          </p:cNvSpPr>
          <p:nvPr>
            <p:ph type="title"/>
          </p:nvPr>
        </p:nvSpPr>
        <p:spPr>
          <a:xfrm>
            <a:off x="355075" y="408695"/>
            <a:ext cx="11481847" cy="479685"/>
          </a:xfrm>
        </p:spPr>
        <p:txBody>
          <a:bodyPr>
            <a:normAutofit fontScale="90000"/>
          </a:bodyPr>
          <a:lstStyle/>
          <a:p>
            <a:r>
              <a:rPr lang="en-GB" b="1" dirty="0"/>
              <a:t>How might managers trigger a threat response and how instead could they trigger a reward response?</a:t>
            </a:r>
          </a:p>
        </p:txBody>
      </p:sp>
      <p:graphicFrame>
        <p:nvGraphicFramePr>
          <p:cNvPr id="7" name="Content Placeholder 6">
            <a:extLst>
              <a:ext uri="{FF2B5EF4-FFF2-40B4-BE49-F238E27FC236}">
                <a16:creationId xmlns:a16="http://schemas.microsoft.com/office/drawing/2014/main" id="{6ABC571D-71B0-DB9C-968D-8B10B8A78A1D}"/>
              </a:ext>
            </a:extLst>
          </p:cNvPr>
          <p:cNvGraphicFramePr>
            <a:graphicFrameLocks noGrp="1"/>
          </p:cNvGraphicFramePr>
          <p:nvPr>
            <p:ph idx="1"/>
            <p:extLst>
              <p:ext uri="{D42A27DB-BD31-4B8C-83A1-F6EECF244321}">
                <p14:modId xmlns:p14="http://schemas.microsoft.com/office/powerpoint/2010/main" val="3620002109"/>
              </p:ext>
            </p:extLst>
          </p:nvPr>
        </p:nvGraphicFramePr>
        <p:xfrm>
          <a:off x="486764" y="1377051"/>
          <a:ext cx="11218471" cy="4023705"/>
        </p:xfrm>
        <a:graphic>
          <a:graphicData uri="http://schemas.openxmlformats.org/drawingml/2006/table">
            <a:tbl>
              <a:tblPr firstRow="1" bandRow="1">
                <a:tableStyleId>{5C22544A-7EE6-4342-B048-85BDC9FD1C3A}</a:tableStyleId>
              </a:tblPr>
              <a:tblGrid>
                <a:gridCol w="2087103">
                  <a:extLst>
                    <a:ext uri="{9D8B030D-6E8A-4147-A177-3AD203B41FA5}">
                      <a16:colId xmlns:a16="http://schemas.microsoft.com/office/drawing/2014/main" val="2692665512"/>
                    </a:ext>
                  </a:extLst>
                </a:gridCol>
                <a:gridCol w="5060259">
                  <a:extLst>
                    <a:ext uri="{9D8B030D-6E8A-4147-A177-3AD203B41FA5}">
                      <a16:colId xmlns:a16="http://schemas.microsoft.com/office/drawing/2014/main" val="2565236237"/>
                    </a:ext>
                  </a:extLst>
                </a:gridCol>
                <a:gridCol w="4071109">
                  <a:extLst>
                    <a:ext uri="{9D8B030D-6E8A-4147-A177-3AD203B41FA5}">
                      <a16:colId xmlns:a16="http://schemas.microsoft.com/office/drawing/2014/main" val="1416633994"/>
                    </a:ext>
                  </a:extLst>
                </a:gridCol>
              </a:tblGrid>
              <a:tr h="566997">
                <a:tc>
                  <a:txBody>
                    <a:bodyPr/>
                    <a:lstStyle/>
                    <a:p>
                      <a:endParaRPr lang="en-GB"/>
                    </a:p>
                  </a:txBody>
                  <a:tcPr/>
                </a:tc>
                <a:tc>
                  <a:txBody>
                    <a:bodyPr/>
                    <a:lstStyle/>
                    <a:p>
                      <a:r>
                        <a:rPr lang="en-GB" sz="2400" dirty="0"/>
                        <a:t>Threat Response (feel endangered)</a:t>
                      </a:r>
                    </a:p>
                  </a:txBody>
                  <a:tcPr/>
                </a:tc>
                <a:tc>
                  <a:txBody>
                    <a:bodyPr/>
                    <a:lstStyle/>
                    <a:p>
                      <a:r>
                        <a:rPr lang="en-GB" sz="2400" dirty="0"/>
                        <a:t>Reward Response (engaged)</a:t>
                      </a:r>
                    </a:p>
                  </a:txBody>
                  <a:tcPr/>
                </a:tc>
                <a:extLst>
                  <a:ext uri="{0D108BD9-81ED-4DB2-BD59-A6C34878D82A}">
                    <a16:rowId xmlns:a16="http://schemas.microsoft.com/office/drawing/2014/main" val="2966319743"/>
                  </a:ext>
                </a:extLst>
              </a:tr>
              <a:tr h="566997">
                <a:tc>
                  <a:txBody>
                    <a:bodyPr/>
                    <a:lstStyle/>
                    <a:p>
                      <a:r>
                        <a:rPr lang="en-GB" sz="2400" dirty="0"/>
                        <a:t>Status</a:t>
                      </a:r>
                    </a:p>
                  </a:txBody>
                  <a:tcPr/>
                </a:tc>
                <a:tc>
                  <a:txBody>
                    <a:bodyPr/>
                    <a:lstStyle/>
                    <a:p>
                      <a:r>
                        <a:rPr lang="en-GB" sz="2400" dirty="0"/>
                        <a:t>No proper training – people may worry that they’ll look silly if they can’t use the technology</a:t>
                      </a:r>
                    </a:p>
                  </a:txBody>
                  <a:tcPr/>
                </a:tc>
                <a:tc>
                  <a:txBody>
                    <a:bodyPr/>
                    <a:lstStyle/>
                    <a:p>
                      <a:r>
                        <a:rPr lang="en-GB" sz="2400" dirty="0"/>
                        <a:t>Organise training that is comprehensive, accessible to all, timely</a:t>
                      </a:r>
                    </a:p>
                  </a:txBody>
                  <a:tcPr/>
                </a:tc>
                <a:extLst>
                  <a:ext uri="{0D108BD9-81ED-4DB2-BD59-A6C34878D82A}">
                    <a16:rowId xmlns:a16="http://schemas.microsoft.com/office/drawing/2014/main" val="1665773510"/>
                  </a:ext>
                </a:extLst>
              </a:tr>
              <a:tr h="566997">
                <a:tc>
                  <a:txBody>
                    <a:bodyPr/>
                    <a:lstStyle/>
                    <a:p>
                      <a:r>
                        <a:rPr lang="en-GB" sz="2400" dirty="0"/>
                        <a:t>Certainty</a:t>
                      </a:r>
                    </a:p>
                  </a:txBody>
                  <a:tcPr/>
                </a:tc>
                <a:tc>
                  <a:txBody>
                    <a:bodyPr/>
                    <a:lstStyle/>
                    <a:p>
                      <a:endParaRPr lang="en-GB" sz="2400" dirty="0"/>
                    </a:p>
                  </a:txBody>
                  <a:tcPr/>
                </a:tc>
                <a:tc>
                  <a:txBody>
                    <a:bodyPr/>
                    <a:lstStyle/>
                    <a:p>
                      <a:endParaRPr lang="en-GB" sz="2400"/>
                    </a:p>
                  </a:txBody>
                  <a:tcPr/>
                </a:tc>
                <a:extLst>
                  <a:ext uri="{0D108BD9-81ED-4DB2-BD59-A6C34878D82A}">
                    <a16:rowId xmlns:a16="http://schemas.microsoft.com/office/drawing/2014/main" val="2457666019"/>
                  </a:ext>
                </a:extLst>
              </a:tr>
              <a:tr h="566997">
                <a:tc>
                  <a:txBody>
                    <a:bodyPr/>
                    <a:lstStyle/>
                    <a:p>
                      <a:r>
                        <a:rPr lang="en-GB" sz="2400" dirty="0"/>
                        <a:t>Autonomy</a:t>
                      </a:r>
                    </a:p>
                  </a:txBody>
                  <a:tcPr/>
                </a:tc>
                <a:tc>
                  <a:txBody>
                    <a:bodyPr/>
                    <a:lstStyle/>
                    <a:p>
                      <a:endParaRPr lang="en-GB" sz="2400" dirty="0"/>
                    </a:p>
                  </a:txBody>
                  <a:tcPr/>
                </a:tc>
                <a:tc>
                  <a:txBody>
                    <a:bodyPr/>
                    <a:lstStyle/>
                    <a:p>
                      <a:endParaRPr lang="en-GB" sz="2400"/>
                    </a:p>
                  </a:txBody>
                  <a:tcPr/>
                </a:tc>
                <a:extLst>
                  <a:ext uri="{0D108BD9-81ED-4DB2-BD59-A6C34878D82A}">
                    <a16:rowId xmlns:a16="http://schemas.microsoft.com/office/drawing/2014/main" val="278762025"/>
                  </a:ext>
                </a:extLst>
              </a:tr>
              <a:tr h="566997">
                <a:tc>
                  <a:txBody>
                    <a:bodyPr/>
                    <a:lstStyle/>
                    <a:p>
                      <a:r>
                        <a:rPr lang="en-GB" sz="2400" dirty="0"/>
                        <a:t>Relatedness</a:t>
                      </a:r>
                    </a:p>
                  </a:txBody>
                  <a:tcPr/>
                </a:tc>
                <a:tc>
                  <a:txBody>
                    <a:bodyPr/>
                    <a:lstStyle/>
                    <a:p>
                      <a:endParaRPr lang="en-GB" sz="2400" dirty="0"/>
                    </a:p>
                  </a:txBody>
                  <a:tcPr/>
                </a:tc>
                <a:tc>
                  <a:txBody>
                    <a:bodyPr/>
                    <a:lstStyle/>
                    <a:p>
                      <a:endParaRPr lang="en-GB" sz="2400" dirty="0"/>
                    </a:p>
                  </a:txBody>
                  <a:tcPr/>
                </a:tc>
                <a:extLst>
                  <a:ext uri="{0D108BD9-81ED-4DB2-BD59-A6C34878D82A}">
                    <a16:rowId xmlns:a16="http://schemas.microsoft.com/office/drawing/2014/main" val="3793987750"/>
                  </a:ext>
                </a:extLst>
              </a:tr>
              <a:tr h="566997">
                <a:tc>
                  <a:txBody>
                    <a:bodyPr/>
                    <a:lstStyle/>
                    <a:p>
                      <a:r>
                        <a:rPr lang="en-GB" sz="2400" dirty="0"/>
                        <a:t>Fairness</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280714587"/>
                  </a:ext>
                </a:extLst>
              </a:tr>
            </a:tbl>
          </a:graphicData>
        </a:graphic>
      </p:graphicFrame>
    </p:spTree>
    <p:extLst>
      <p:ext uri="{BB962C8B-B14F-4D97-AF65-F5344CB8AC3E}">
        <p14:creationId xmlns:p14="http://schemas.microsoft.com/office/powerpoint/2010/main" val="4097565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64640-6879-05DF-6DED-AC0FBC3DAA64}"/>
              </a:ext>
            </a:extLst>
          </p:cNvPr>
          <p:cNvSpPr>
            <a:spLocks noGrp="1"/>
          </p:cNvSpPr>
          <p:nvPr>
            <p:ph type="title"/>
          </p:nvPr>
        </p:nvSpPr>
        <p:spPr>
          <a:xfrm>
            <a:off x="358220" y="365125"/>
            <a:ext cx="2591150" cy="2419188"/>
          </a:xfrm>
        </p:spPr>
        <p:txBody>
          <a:bodyPr>
            <a:normAutofit fontScale="90000"/>
          </a:bodyPr>
          <a:lstStyle/>
          <a:p>
            <a:r>
              <a:rPr lang="en-GB" b="1" dirty="0"/>
              <a:t>Technology Adoption in </a:t>
            </a:r>
            <a:r>
              <a:rPr lang="en-GB" b="1" dirty="0" err="1"/>
              <a:t>Center</a:t>
            </a:r>
            <a:r>
              <a:rPr lang="en-GB" b="1" dirty="0"/>
              <a:t> Parcs</a:t>
            </a:r>
          </a:p>
        </p:txBody>
      </p:sp>
      <p:pic>
        <p:nvPicPr>
          <p:cNvPr id="13" name="Content Placeholder 12">
            <a:extLst>
              <a:ext uri="{FF2B5EF4-FFF2-40B4-BE49-F238E27FC236}">
                <a16:creationId xmlns:a16="http://schemas.microsoft.com/office/drawing/2014/main" id="{174D79BF-FFE3-6A3E-843D-A95FA2BEBB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14869" y="626540"/>
            <a:ext cx="5163422" cy="4810724"/>
          </a:xfrm>
        </p:spPr>
      </p:pic>
      <p:pic>
        <p:nvPicPr>
          <p:cNvPr id="15" name="Picture 14">
            <a:extLst>
              <a:ext uri="{FF2B5EF4-FFF2-40B4-BE49-F238E27FC236}">
                <a16:creationId xmlns:a16="http://schemas.microsoft.com/office/drawing/2014/main" id="{24C93F7B-3880-F5CD-149D-3D8BA202BC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2473" y="2700960"/>
            <a:ext cx="4880812" cy="2745456"/>
          </a:xfrm>
          <a:prstGeom prst="rect">
            <a:avLst/>
          </a:prstGeom>
        </p:spPr>
      </p:pic>
      <p:pic>
        <p:nvPicPr>
          <p:cNvPr id="17" name="Picture 16">
            <a:extLst>
              <a:ext uri="{FF2B5EF4-FFF2-40B4-BE49-F238E27FC236}">
                <a16:creationId xmlns:a16="http://schemas.microsoft.com/office/drawing/2014/main" id="{98D71E17-AD97-8C2E-67A6-498D11E3D7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92193" y="626540"/>
            <a:ext cx="2979853" cy="1703671"/>
          </a:xfrm>
          <a:prstGeom prst="rect">
            <a:avLst/>
          </a:prstGeom>
        </p:spPr>
      </p:pic>
    </p:spTree>
    <p:extLst>
      <p:ext uri="{BB962C8B-B14F-4D97-AF65-F5344CB8AC3E}">
        <p14:creationId xmlns:p14="http://schemas.microsoft.com/office/powerpoint/2010/main" val="843361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3EEFF-6823-A460-92EA-9D4FA9E6F183}"/>
              </a:ext>
            </a:extLst>
          </p:cNvPr>
          <p:cNvSpPr>
            <a:spLocks noGrp="1"/>
          </p:cNvSpPr>
          <p:nvPr>
            <p:ph type="title"/>
          </p:nvPr>
        </p:nvSpPr>
        <p:spPr>
          <a:xfrm>
            <a:off x="358219" y="172529"/>
            <a:ext cx="11481847" cy="603848"/>
          </a:xfrm>
        </p:spPr>
        <p:txBody>
          <a:bodyPr>
            <a:normAutofit fontScale="90000"/>
          </a:bodyPr>
          <a:lstStyle/>
          <a:p>
            <a:r>
              <a:rPr lang="en-GB" b="1" dirty="0"/>
              <a:t>Technology Adoption - Learning from </a:t>
            </a:r>
            <a:r>
              <a:rPr lang="en-GB" b="1" dirty="0" err="1"/>
              <a:t>Center</a:t>
            </a:r>
            <a:r>
              <a:rPr lang="en-GB" b="1" dirty="0"/>
              <a:t> Parcs</a:t>
            </a:r>
          </a:p>
        </p:txBody>
      </p:sp>
      <p:sp>
        <p:nvSpPr>
          <p:cNvPr id="3" name="Content Placeholder 2">
            <a:extLst>
              <a:ext uri="{FF2B5EF4-FFF2-40B4-BE49-F238E27FC236}">
                <a16:creationId xmlns:a16="http://schemas.microsoft.com/office/drawing/2014/main" id="{1D0864FA-6DEA-01F3-6EF8-343C14B19F37}"/>
              </a:ext>
            </a:extLst>
          </p:cNvPr>
          <p:cNvSpPr>
            <a:spLocks noGrp="1"/>
          </p:cNvSpPr>
          <p:nvPr>
            <p:ph idx="1"/>
          </p:nvPr>
        </p:nvSpPr>
        <p:spPr>
          <a:xfrm>
            <a:off x="358219" y="914399"/>
            <a:ext cx="11481847" cy="4830793"/>
          </a:xfrm>
        </p:spPr>
        <p:txBody>
          <a:bodyPr>
            <a:normAutofit fontScale="85000" lnSpcReduction="20000"/>
          </a:bodyPr>
          <a:lstStyle/>
          <a:p>
            <a:r>
              <a:rPr lang="en-GB" dirty="0"/>
              <a:t>Introduced new app for employees to clock in and clock out, manage shifts</a:t>
            </a:r>
          </a:p>
          <a:p>
            <a:r>
              <a:rPr lang="en-GB" dirty="0"/>
              <a:t>10,000 employees, 90% adoption, demographic 18-80 years</a:t>
            </a:r>
          </a:p>
          <a:p>
            <a:r>
              <a:rPr lang="en-GB" dirty="0"/>
              <a:t>Enhanced employee experience (e.g. published schedules 8 weeks in advance, could swap shifts easily) as well as have efficiencies for payroll processing</a:t>
            </a:r>
          </a:p>
          <a:p>
            <a:r>
              <a:rPr lang="en-GB" dirty="0"/>
              <a:t>Used to have 9 systems – now one app</a:t>
            </a:r>
          </a:p>
          <a:p>
            <a:r>
              <a:rPr lang="en-GB" dirty="0"/>
              <a:t>Built on its success and employee trust in technology – added to app, sent out surveys</a:t>
            </a:r>
          </a:p>
          <a:p>
            <a:r>
              <a:rPr lang="en-GB" dirty="0"/>
              <a:t>People-centred approach to introducing it – practical support for managers and employees, bi-weekly calls</a:t>
            </a:r>
          </a:p>
          <a:p>
            <a:r>
              <a:rPr lang="en-GB" dirty="0"/>
              <a:t>Healthy competition between teams</a:t>
            </a:r>
          </a:p>
          <a:p>
            <a:r>
              <a:rPr lang="en-GB" dirty="0"/>
              <a:t>Myth busting – older employees were fine!</a:t>
            </a:r>
          </a:p>
          <a:p>
            <a:r>
              <a:rPr lang="en-GB" dirty="0"/>
              <a:t>Safeguards in system – people can’t clock in/out beyond site boundaries</a:t>
            </a:r>
          </a:p>
          <a:p>
            <a:r>
              <a:rPr lang="en-GB" dirty="0"/>
              <a:t>Now have a holistic overview of workforce – data to enable planning</a:t>
            </a:r>
          </a:p>
          <a:p>
            <a:r>
              <a:rPr lang="en-GB" dirty="0"/>
              <a:t>Managers still have responsibility for lateness, absence</a:t>
            </a:r>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842050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CA5C-C972-992F-02B4-D37200736898}"/>
              </a:ext>
            </a:extLst>
          </p:cNvPr>
          <p:cNvSpPr>
            <a:spLocks noGrp="1"/>
          </p:cNvSpPr>
          <p:nvPr>
            <p:ph type="title"/>
          </p:nvPr>
        </p:nvSpPr>
        <p:spPr>
          <a:xfrm>
            <a:off x="429767" y="640080"/>
            <a:ext cx="3889313" cy="3621024"/>
          </a:xfrm>
          <a:solidFill>
            <a:schemeClr val="accent2">
              <a:lumMod val="20000"/>
              <a:lumOff val="80000"/>
            </a:schemeClr>
          </a:solidFill>
          <a:ln>
            <a:solidFill>
              <a:schemeClr val="tx1"/>
            </a:solidFill>
          </a:ln>
        </p:spPr>
        <p:txBody>
          <a:bodyPr anchor="t">
            <a:normAutofit/>
          </a:bodyPr>
          <a:lstStyle/>
          <a:p>
            <a:r>
              <a:rPr lang="en-GB" sz="4400" b="1" dirty="0"/>
              <a:t>Components of the ADKAR Model</a:t>
            </a:r>
          </a:p>
        </p:txBody>
      </p:sp>
      <p:sp>
        <p:nvSpPr>
          <p:cNvPr id="3" name="Content Placeholder 2">
            <a:extLst>
              <a:ext uri="{FF2B5EF4-FFF2-40B4-BE49-F238E27FC236}">
                <a16:creationId xmlns:a16="http://schemas.microsoft.com/office/drawing/2014/main" id="{0257C9E2-2324-1FA9-5B2B-71756D20D6E2}"/>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00017" y="640080"/>
            <a:ext cx="7105614" cy="4359937"/>
          </a:xfrm>
        </p:spPr>
        <p:txBody>
          <a:bodyPr>
            <a:noAutofit/>
          </a:bodyPr>
          <a:lstStyle/>
          <a:p>
            <a:pPr marL="0" indent="0">
              <a:spcBef>
                <a:spcPts val="2500"/>
              </a:spcBef>
              <a:buFont typeface="Arial" panose="020B0604020202020204" pitchFamily="34" charset="0"/>
              <a:buNone/>
            </a:pPr>
            <a:r>
              <a:rPr lang="en-GB" sz="3600" b="1" dirty="0"/>
              <a:t>A</a:t>
            </a:r>
            <a:r>
              <a:rPr lang="en-GB" sz="3600" dirty="0"/>
              <a:t>wareness</a:t>
            </a:r>
            <a:r>
              <a:rPr lang="en-GB" sz="3600" b="1" dirty="0"/>
              <a:t> </a:t>
            </a:r>
            <a:r>
              <a:rPr lang="en-GB" sz="3600" dirty="0"/>
              <a:t>of Change</a:t>
            </a:r>
          </a:p>
          <a:p>
            <a:pPr marL="0" indent="0">
              <a:spcBef>
                <a:spcPts val="2500"/>
              </a:spcBef>
              <a:buFont typeface="Arial" panose="020B0604020202020204" pitchFamily="34" charset="0"/>
              <a:buNone/>
            </a:pPr>
            <a:r>
              <a:rPr lang="en-GB" sz="3600" b="1" dirty="0"/>
              <a:t>D</a:t>
            </a:r>
            <a:r>
              <a:rPr lang="en-GB" sz="3600" dirty="0"/>
              <a:t>esire</a:t>
            </a:r>
            <a:r>
              <a:rPr lang="en-GB" sz="3600" b="1" dirty="0"/>
              <a:t> </a:t>
            </a:r>
            <a:r>
              <a:rPr lang="en-GB" sz="3600" dirty="0"/>
              <a:t>to Participate</a:t>
            </a:r>
          </a:p>
          <a:p>
            <a:pPr marL="0" indent="0">
              <a:spcBef>
                <a:spcPts val="2500"/>
              </a:spcBef>
              <a:buFont typeface="Arial" panose="020B0604020202020204" pitchFamily="34" charset="0"/>
              <a:buNone/>
            </a:pPr>
            <a:r>
              <a:rPr lang="en-GB" sz="3600" b="1" dirty="0"/>
              <a:t>K</a:t>
            </a:r>
            <a:r>
              <a:rPr lang="en-GB" sz="3600" dirty="0"/>
              <a:t>nowledge</a:t>
            </a:r>
            <a:r>
              <a:rPr lang="en-GB" sz="3600" b="1" dirty="0"/>
              <a:t> </a:t>
            </a:r>
            <a:r>
              <a:rPr lang="en-GB" sz="3600" dirty="0"/>
              <a:t>on How to Change</a:t>
            </a:r>
          </a:p>
          <a:p>
            <a:pPr marL="0" indent="0">
              <a:spcBef>
                <a:spcPts val="2500"/>
              </a:spcBef>
              <a:buFont typeface="Arial" panose="020B0604020202020204" pitchFamily="34" charset="0"/>
              <a:buNone/>
            </a:pPr>
            <a:r>
              <a:rPr lang="en-GB" sz="3600" b="1" dirty="0"/>
              <a:t>A</a:t>
            </a:r>
            <a:r>
              <a:rPr lang="en-GB" sz="3600" dirty="0"/>
              <a:t>bility</a:t>
            </a:r>
            <a:r>
              <a:rPr lang="en-GB" sz="3600" b="1" dirty="0"/>
              <a:t> </a:t>
            </a:r>
            <a:r>
              <a:rPr lang="en-GB" sz="3600" dirty="0"/>
              <a:t>to Implement</a:t>
            </a:r>
          </a:p>
          <a:p>
            <a:pPr marL="0" indent="0">
              <a:spcBef>
                <a:spcPts val="2500"/>
              </a:spcBef>
              <a:buFont typeface="Arial" panose="020B0604020202020204" pitchFamily="34" charset="0"/>
              <a:buNone/>
            </a:pPr>
            <a:r>
              <a:rPr lang="en-GB" sz="3600" b="1" dirty="0"/>
              <a:t>R</a:t>
            </a:r>
            <a:r>
              <a:rPr lang="en-GB" sz="3600" dirty="0"/>
              <a:t>einforcement</a:t>
            </a:r>
            <a:r>
              <a:rPr lang="en-GB" sz="3600" b="1" dirty="0"/>
              <a:t> </a:t>
            </a:r>
            <a:r>
              <a:rPr lang="en-GB" sz="3600" dirty="0"/>
              <a:t>to Sustain</a:t>
            </a:r>
          </a:p>
        </p:txBody>
      </p:sp>
      <p:sp>
        <p:nvSpPr>
          <p:cNvPr id="4" name="Date Placeholder 3">
            <a:extLst>
              <a:ext uri="{FF2B5EF4-FFF2-40B4-BE49-F238E27FC236}">
                <a16:creationId xmlns:a16="http://schemas.microsoft.com/office/drawing/2014/main" id="{16FE3FC9-CEDF-92BB-CEA1-807B3C4836E6}"/>
              </a:ext>
            </a:extLst>
          </p:cNvPr>
          <p:cNvSpPr>
            <a:spLocks noGrp="1"/>
          </p:cNvSpPr>
          <p:nvPr>
            <p:ph type="dt" sz="half" idx="10"/>
          </p:nvPr>
        </p:nvSpPr>
        <p:spPr>
          <a:xfrm>
            <a:off x="431172" y="6490524"/>
            <a:ext cx="2841959" cy="336141"/>
          </a:xfrm>
        </p:spPr>
        <p:txBody>
          <a:bodyPr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A72DF6AF-4D5D-4B52-3C3D-CC53D6F66997}"/>
              </a:ext>
            </a:extLst>
          </p:cNvPr>
          <p:cNvSpPr>
            <a:spLocks noGrp="1"/>
          </p:cNvSpPr>
          <p:nvPr>
            <p:ph type="ftr" sz="quarter" idx="11"/>
          </p:nvPr>
        </p:nvSpPr>
        <p:spPr>
          <a:xfrm>
            <a:off x="8893370" y="6490524"/>
            <a:ext cx="2662834" cy="336141"/>
          </a:xfrm>
        </p:spPr>
        <p:txBody>
          <a:bodyPr anchor="ctr">
            <a:normAutofit fontScale="92500" lnSpcReduction="10000"/>
          </a:bodyPr>
          <a:lstStyle/>
          <a:p>
            <a:pPr>
              <a:spcAft>
                <a:spcPts val="600"/>
              </a:spcAft>
            </a:pPr>
            <a:endParaRPr lang="en-US" dirty="0"/>
          </a:p>
        </p:txBody>
      </p:sp>
      <p:sp>
        <p:nvSpPr>
          <p:cNvPr id="6" name="Slide Number Placeholder 5">
            <a:extLst>
              <a:ext uri="{FF2B5EF4-FFF2-40B4-BE49-F238E27FC236}">
                <a16:creationId xmlns:a16="http://schemas.microsoft.com/office/drawing/2014/main" id="{D72AD408-3335-6549-EE9A-D5F15852EAE7}"/>
              </a:ext>
            </a:extLst>
          </p:cNvPr>
          <p:cNvSpPr>
            <a:spLocks noGrp="1"/>
          </p:cNvSpPr>
          <p:nvPr>
            <p:ph type="sldNum" sz="quarter" idx="12"/>
          </p:nvPr>
        </p:nvSpPr>
        <p:spPr>
          <a:xfrm>
            <a:off x="11648431" y="6490524"/>
            <a:ext cx="457200" cy="336141"/>
          </a:xfrm>
        </p:spPr>
        <p:txBody>
          <a:bodyPr anchor="ctr">
            <a:normAutofit fontScale="92500" lnSpcReduction="10000"/>
          </a:bodyPr>
          <a:lstStyle/>
          <a:p>
            <a:pPr>
              <a:spcAft>
                <a:spcPts val="600"/>
              </a:spcAft>
            </a:pPr>
            <a:fld id="{84C450F2-3BB4-4AE4-8A35-A9D7AEA4C850}" type="slidenum">
              <a:rPr lang="en-US" smtClean="0"/>
              <a:pPr>
                <a:spcAft>
                  <a:spcPts val="600"/>
                </a:spcAft>
              </a:pPr>
              <a:t>16</a:t>
            </a:fld>
            <a:endParaRPr lang="en-US"/>
          </a:p>
        </p:txBody>
      </p:sp>
      <p:sp>
        <p:nvSpPr>
          <p:cNvPr id="7" name="TextBox 6">
            <a:extLst>
              <a:ext uri="{FF2B5EF4-FFF2-40B4-BE49-F238E27FC236}">
                <a16:creationId xmlns:a16="http://schemas.microsoft.com/office/drawing/2014/main" id="{8E30C512-BE94-ABC2-B81C-AB54DE13765E}"/>
              </a:ext>
            </a:extLst>
          </p:cNvPr>
          <p:cNvSpPr txBox="1"/>
          <p:nvPr/>
        </p:nvSpPr>
        <p:spPr>
          <a:xfrm>
            <a:off x="477964" y="4775774"/>
            <a:ext cx="11399067" cy="830997"/>
          </a:xfrm>
          <a:prstGeom prst="rect">
            <a:avLst/>
          </a:prstGeom>
          <a:noFill/>
          <a:ln>
            <a:solidFill>
              <a:schemeClr val="tx1"/>
            </a:solidFill>
          </a:ln>
        </p:spPr>
        <p:txBody>
          <a:bodyPr wrap="square" rtlCol="0">
            <a:spAutoFit/>
          </a:bodyPr>
          <a:lstStyle/>
          <a:p>
            <a:r>
              <a:rPr lang="en-GB" sz="2400" dirty="0"/>
              <a:t>Case studies demonstrate ADKAR’s effectiveness in improving adoption rates and reducing resistance by focusing on </a:t>
            </a:r>
            <a:r>
              <a:rPr lang="en-GB" sz="2400" b="1" dirty="0"/>
              <a:t>personal </a:t>
            </a:r>
            <a:r>
              <a:rPr lang="en-GB" sz="2400" dirty="0"/>
              <a:t>transitions.</a:t>
            </a:r>
          </a:p>
        </p:txBody>
      </p:sp>
    </p:spTree>
    <p:extLst>
      <p:ext uri="{BB962C8B-B14F-4D97-AF65-F5344CB8AC3E}">
        <p14:creationId xmlns:p14="http://schemas.microsoft.com/office/powerpoint/2010/main" val="31842972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3B304-D56D-E2E7-6054-A1063F8EA134}"/>
              </a:ext>
            </a:extLst>
          </p:cNvPr>
          <p:cNvSpPr>
            <a:spLocks noGrp="1"/>
          </p:cNvSpPr>
          <p:nvPr>
            <p:ph type="title"/>
          </p:nvPr>
        </p:nvSpPr>
        <p:spPr>
          <a:xfrm>
            <a:off x="358219" y="365125"/>
            <a:ext cx="11481847" cy="1325563"/>
          </a:xfrm>
        </p:spPr>
        <p:txBody>
          <a:bodyPr anchor="ctr">
            <a:normAutofit/>
          </a:bodyPr>
          <a:lstStyle/>
          <a:p>
            <a:r>
              <a:rPr lang="en-GB" b="1" dirty="0"/>
              <a:t>Actions for Managers</a:t>
            </a:r>
          </a:p>
        </p:txBody>
      </p:sp>
      <p:graphicFrame>
        <p:nvGraphicFramePr>
          <p:cNvPr id="7" name="Content Placeholder 2">
            <a:extLst>
              <a:ext uri="{FF2B5EF4-FFF2-40B4-BE49-F238E27FC236}">
                <a16:creationId xmlns:a16="http://schemas.microsoft.com/office/drawing/2014/main" id="{973B0426-EEF1-CBDA-809F-BE1296C84906}"/>
              </a:ext>
            </a:extLst>
          </p:cNvPr>
          <p:cNvGraphicFramePr>
            <a:graphicFrameLocks noGrp="1"/>
          </p:cNvGraphicFramePr>
          <p:nvPr>
            <p:ph idx="1"/>
            <p:extLst>
              <p:ext uri="{D42A27DB-BD31-4B8C-83A1-F6EECF244321}">
                <p14:modId xmlns:p14="http://schemas.microsoft.com/office/powerpoint/2010/main" val="391549279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4617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83411-50E7-E0BA-32E2-EA02051D16E3}"/>
              </a:ext>
            </a:extLst>
          </p:cNvPr>
          <p:cNvSpPr>
            <a:spLocks noGrp="1"/>
          </p:cNvSpPr>
          <p:nvPr>
            <p:ph type="title"/>
          </p:nvPr>
        </p:nvSpPr>
        <p:spPr>
          <a:xfrm>
            <a:off x="358219" y="195791"/>
            <a:ext cx="11481847" cy="803275"/>
          </a:xfrm>
        </p:spPr>
        <p:txBody>
          <a:bodyPr/>
          <a:lstStyle/>
          <a:p>
            <a:r>
              <a:rPr lang="en-GB" b="1" dirty="0">
                <a:latin typeface="+mn-lt"/>
              </a:rPr>
              <a:t>ADKAR </a:t>
            </a:r>
          </a:p>
        </p:txBody>
      </p:sp>
      <p:sp>
        <p:nvSpPr>
          <p:cNvPr id="3" name="Content Placeholder 2">
            <a:extLst>
              <a:ext uri="{FF2B5EF4-FFF2-40B4-BE49-F238E27FC236}">
                <a16:creationId xmlns:a16="http://schemas.microsoft.com/office/drawing/2014/main" id="{6D578478-2FA5-9DE5-D410-A9ADF96B15D0}"/>
              </a:ext>
            </a:extLst>
          </p:cNvPr>
          <p:cNvSpPr>
            <a:spLocks noGrp="1"/>
          </p:cNvSpPr>
          <p:nvPr>
            <p:ph idx="1"/>
          </p:nvPr>
        </p:nvSpPr>
        <p:spPr>
          <a:xfrm>
            <a:off x="358219" y="1168400"/>
            <a:ext cx="11481847" cy="4233159"/>
          </a:xfrm>
        </p:spPr>
        <p:txBody>
          <a:bodyPr>
            <a:normAutofit fontScale="92500" lnSpcReduction="20000"/>
          </a:bodyPr>
          <a:lstStyle/>
          <a:p>
            <a:pPr marL="0" indent="0">
              <a:spcBef>
                <a:spcPts val="2500"/>
              </a:spcBef>
              <a:buNone/>
            </a:pPr>
            <a:r>
              <a:rPr lang="en-GB" sz="2600" b="1" dirty="0"/>
              <a:t>Awareness of Change</a:t>
            </a:r>
          </a:p>
          <a:p>
            <a:pPr marL="0" lvl="1" indent="0">
              <a:buNone/>
            </a:pPr>
            <a:r>
              <a:rPr lang="en-GB" sz="2000" dirty="0"/>
              <a:t>Understanding the need for change is essential to begin the transformation process successfully.</a:t>
            </a:r>
          </a:p>
          <a:p>
            <a:pPr marL="0" indent="0">
              <a:spcBef>
                <a:spcPts val="2500"/>
              </a:spcBef>
              <a:buNone/>
            </a:pPr>
            <a:r>
              <a:rPr lang="en-GB" sz="2600" b="1" dirty="0"/>
              <a:t>Desire to Participate</a:t>
            </a:r>
          </a:p>
          <a:p>
            <a:pPr marL="0" lvl="1" indent="0">
              <a:buNone/>
            </a:pPr>
            <a:r>
              <a:rPr lang="en-GB" sz="2000" dirty="0"/>
              <a:t>Motivation and willingness to support and engage in the change drive successful adoption.</a:t>
            </a:r>
          </a:p>
          <a:p>
            <a:pPr marL="0" indent="0">
              <a:spcBef>
                <a:spcPts val="2500"/>
              </a:spcBef>
              <a:buNone/>
            </a:pPr>
            <a:r>
              <a:rPr lang="en-GB" sz="2600" b="1" dirty="0"/>
              <a:t>Knowledge on How to Change</a:t>
            </a:r>
          </a:p>
          <a:p>
            <a:pPr marL="0" lvl="1" indent="0">
              <a:buNone/>
            </a:pPr>
            <a:r>
              <a:rPr lang="en-GB" sz="2000" dirty="0"/>
              <a:t>Having the necessary information and skills to implement change ensures effective transition.</a:t>
            </a:r>
          </a:p>
          <a:p>
            <a:pPr marL="0" indent="0">
              <a:spcBef>
                <a:spcPts val="2500"/>
              </a:spcBef>
              <a:buNone/>
            </a:pPr>
            <a:r>
              <a:rPr lang="en-GB" sz="2600" b="1" dirty="0"/>
              <a:t>Ability to Implement</a:t>
            </a:r>
          </a:p>
          <a:p>
            <a:pPr marL="0" lvl="1" indent="0">
              <a:buNone/>
            </a:pPr>
            <a:r>
              <a:rPr lang="en-GB" sz="2000" dirty="0"/>
              <a:t>Applying new skills and behaviours is critical to make the change happen in practice.</a:t>
            </a:r>
          </a:p>
          <a:p>
            <a:pPr marL="0" indent="0">
              <a:spcBef>
                <a:spcPts val="2500"/>
              </a:spcBef>
              <a:buNone/>
            </a:pPr>
            <a:r>
              <a:rPr lang="en-GB" sz="2600" b="1" dirty="0"/>
              <a:t>Reinforcement to Sustain</a:t>
            </a:r>
          </a:p>
          <a:p>
            <a:pPr marL="0" lvl="1" indent="0">
              <a:buNone/>
            </a:pPr>
            <a:r>
              <a:rPr lang="en-GB" sz="2000" dirty="0"/>
              <a:t>Continuous support and reinforcement help maintain the change over time for lasting impact.</a:t>
            </a:r>
          </a:p>
          <a:p>
            <a:endParaRPr lang="en-GB" dirty="0"/>
          </a:p>
        </p:txBody>
      </p:sp>
    </p:spTree>
    <p:extLst>
      <p:ext uri="{BB962C8B-B14F-4D97-AF65-F5344CB8AC3E}">
        <p14:creationId xmlns:p14="http://schemas.microsoft.com/office/powerpoint/2010/main" val="1996485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00BC-26AA-03A9-FCAB-1858875AC847}"/>
              </a:ext>
            </a:extLst>
          </p:cNvPr>
          <p:cNvSpPr>
            <a:spLocks noGrp="1"/>
          </p:cNvSpPr>
          <p:nvPr>
            <p:ph type="title"/>
          </p:nvPr>
        </p:nvSpPr>
        <p:spPr>
          <a:xfrm>
            <a:off x="358219" y="365126"/>
            <a:ext cx="11481847" cy="1091316"/>
          </a:xfrm>
        </p:spPr>
        <p:txBody>
          <a:bodyPr anchor="ctr">
            <a:normAutofit fontScale="90000"/>
          </a:bodyPr>
          <a:lstStyle/>
          <a:p>
            <a:r>
              <a:rPr lang="en-GB" b="1" dirty="0"/>
              <a:t>Use in Managing Individual and Organisational Change</a:t>
            </a:r>
          </a:p>
        </p:txBody>
      </p:sp>
      <p:sp>
        <p:nvSpPr>
          <p:cNvPr id="6" name="Slide Number Placeholder 5" hidden="1">
            <a:extLst>
              <a:ext uri="{FF2B5EF4-FFF2-40B4-BE49-F238E27FC236}">
                <a16:creationId xmlns:a16="http://schemas.microsoft.com/office/drawing/2014/main" id="{ECAD0D66-B839-81FA-9706-5A9569A88979}"/>
              </a:ext>
            </a:extLst>
          </p:cNvPr>
          <p:cNvSpPr>
            <a:spLocks noGrp="1"/>
          </p:cNvSpPr>
          <p:nvPr>
            <p:ph type="sldNum" sz="quarter" idx="4294967295"/>
          </p:nvPr>
        </p:nvSpPr>
        <p:spPr>
          <a:xfrm>
            <a:off x="11648431" y="6490524"/>
            <a:ext cx="457200" cy="336141"/>
          </a:xfrm>
        </p:spPr>
        <p:txBody>
          <a:bodyPr anchor="ctr">
            <a:normAutofit/>
          </a:bodyPr>
          <a:lstStyle/>
          <a:p>
            <a:pPr>
              <a:lnSpc>
                <a:spcPct val="90000"/>
              </a:lnSpc>
              <a:spcAft>
                <a:spcPts val="600"/>
              </a:spcAft>
            </a:pPr>
            <a:fld id="{84C450F2-3BB4-4AE4-8A35-A9D7AEA4C850}" type="slidenum">
              <a:rPr lang="en-US" sz="1700" smtClean="0"/>
              <a:pPr>
                <a:lnSpc>
                  <a:spcPct val="90000"/>
                </a:lnSpc>
                <a:spcAft>
                  <a:spcPts val="600"/>
                </a:spcAft>
              </a:pPr>
              <a:t>19</a:t>
            </a:fld>
            <a:endParaRPr lang="en-US" sz="1700"/>
          </a:p>
        </p:txBody>
      </p:sp>
      <p:graphicFrame>
        <p:nvGraphicFramePr>
          <p:cNvPr id="7" name="Content Placeholder 7">
            <a:extLst>
              <a:ext uri="{FF2B5EF4-FFF2-40B4-BE49-F238E27FC236}">
                <a16:creationId xmlns:a16="http://schemas.microsoft.com/office/drawing/2014/main" id="{E5FF2A1D-5C12-4C24-8213-5A60986B18CC}"/>
              </a:ext>
            </a:extLst>
          </p:cNvPr>
          <p:cNvGraphicFramePr>
            <a:graphicFrameLocks noGrp="1"/>
          </p:cNvGraphicFramePr>
          <p:nvPr>
            <p:ph idx="1"/>
            <p:extLst>
              <p:ext uri="{D42A27DB-BD31-4B8C-83A1-F6EECF244321}">
                <p14:modId xmlns:p14="http://schemas.microsoft.com/office/powerpoint/2010/main" val="1105686662"/>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58219" y="1456442"/>
          <a:ext cx="11481847" cy="3945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7875875"/>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6C15E-BF96-9CAC-D1E6-45248EF47733}"/>
              </a:ext>
            </a:extLst>
          </p:cNvPr>
          <p:cNvSpPr>
            <a:spLocks noGrp="1"/>
          </p:cNvSpPr>
          <p:nvPr>
            <p:ph type="title"/>
          </p:nvPr>
        </p:nvSpPr>
        <p:spPr>
          <a:xfrm>
            <a:off x="431172" y="0"/>
            <a:ext cx="11125032" cy="778213"/>
          </a:xfrm>
        </p:spPr>
        <p:txBody>
          <a:bodyPr anchor="ctr">
            <a:normAutofit/>
          </a:bodyPr>
          <a:lstStyle/>
          <a:p>
            <a:r>
              <a:rPr lang="en-GB" b="1" dirty="0"/>
              <a:t>Activity</a:t>
            </a:r>
          </a:p>
        </p:txBody>
      </p:sp>
      <p:graphicFrame>
        <p:nvGraphicFramePr>
          <p:cNvPr id="5" name="Content Placeholder 2">
            <a:extLst>
              <a:ext uri="{FF2B5EF4-FFF2-40B4-BE49-F238E27FC236}">
                <a16:creationId xmlns:a16="http://schemas.microsoft.com/office/drawing/2014/main" id="{FCBE52FA-8562-AC7E-D7D8-479002DEE6A5}"/>
              </a:ext>
            </a:extLst>
          </p:cNvPr>
          <p:cNvGraphicFramePr>
            <a:graphicFrameLocks noGrp="1"/>
          </p:cNvGraphicFramePr>
          <p:nvPr>
            <p:ph idx="1"/>
            <p:extLst>
              <p:ext uri="{D42A27DB-BD31-4B8C-83A1-F6EECF244321}">
                <p14:modId xmlns:p14="http://schemas.microsoft.com/office/powerpoint/2010/main" val="4186282029"/>
              </p:ext>
            </p:extLst>
          </p:nvPr>
        </p:nvGraphicFramePr>
        <p:xfrm>
          <a:off x="431172" y="778213"/>
          <a:ext cx="11125032" cy="4905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9070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81FE8-EEC6-3062-C4CD-91E0D7BC5678}"/>
              </a:ext>
            </a:extLst>
          </p:cNvPr>
          <p:cNvSpPr>
            <a:spLocks noGrp="1"/>
          </p:cNvSpPr>
          <p:nvPr>
            <p:ph type="title"/>
          </p:nvPr>
        </p:nvSpPr>
        <p:spPr>
          <a:xfrm>
            <a:off x="358219" y="365125"/>
            <a:ext cx="11481847" cy="666007"/>
          </a:xfrm>
        </p:spPr>
        <p:txBody>
          <a:bodyPr anchor="ctr">
            <a:normAutofit fontScale="90000"/>
          </a:bodyPr>
          <a:lstStyle/>
          <a:p>
            <a:r>
              <a:rPr lang="en-GB" b="1" dirty="0">
                <a:latin typeface="+mn-lt"/>
              </a:rPr>
              <a:t>Lewin’s Three Stage Change Model</a:t>
            </a:r>
          </a:p>
        </p:txBody>
      </p:sp>
      <p:sp>
        <p:nvSpPr>
          <p:cNvPr id="3" name="Content Placeholder 2">
            <a:extLst>
              <a:ext uri="{FF2B5EF4-FFF2-40B4-BE49-F238E27FC236}">
                <a16:creationId xmlns:a16="http://schemas.microsoft.com/office/drawing/2014/main" id="{FA27FB33-D1DF-2342-86C6-6C68097CA649}"/>
              </a:ext>
            </a:extLst>
          </p:cNvPr>
          <p:cNvSpPr>
            <a:spLocks noGrp="1"/>
          </p:cNvSpPr>
          <p:nvPr>
            <p:ph idx="1"/>
          </p:nvPr>
        </p:nvSpPr>
        <p:spPr>
          <a:xfrm>
            <a:off x="358219" y="1361872"/>
            <a:ext cx="6801338" cy="4221805"/>
          </a:xfrm>
        </p:spPr>
        <p:txBody>
          <a:bodyPr>
            <a:normAutofit lnSpcReduction="10000"/>
          </a:bodyPr>
          <a:lstStyle/>
          <a:p>
            <a:pPr marL="0" indent="0">
              <a:buNone/>
            </a:pPr>
            <a:r>
              <a:rPr lang="en-GB" dirty="0"/>
              <a:t>Lewin’s model is a seminal (‘classic’) framework describing change as a process involving unfreezing current behaviours, implementing change, and refreezing new behaviours to solidify change.</a:t>
            </a:r>
          </a:p>
          <a:p>
            <a:pPr marL="0" indent="0">
              <a:buNone/>
            </a:pPr>
            <a:r>
              <a:rPr kumimoji="0" lang="en-GB" b="0" i="0" u="none" strike="noStrike" kern="1200" cap="none" spc="0" normalizeH="0" baseline="0" noProof="0" dirty="0">
                <a:ln>
                  <a:noFill/>
                </a:ln>
                <a:solidFill>
                  <a:prstClr val="black"/>
                </a:solidFill>
                <a:effectLst/>
                <a:uLnTx/>
                <a:uFillTx/>
                <a:ea typeface="+mn-ea"/>
                <a:cs typeface="+mn-cs"/>
              </a:rPr>
              <a:t>Although foundational, Lewin’s model is sometimes viewed as simplistic for the fast-paced, continuous change environment of today. Critics highlight the need for more dynamic frameworks and fee</a:t>
            </a:r>
            <a:r>
              <a:rPr lang="en-GB" dirty="0" err="1">
                <a:solidFill>
                  <a:prstClr val="black"/>
                </a:solidFill>
              </a:rPr>
              <a:t>dback</a:t>
            </a:r>
            <a:r>
              <a:rPr lang="en-GB" dirty="0">
                <a:solidFill>
                  <a:prstClr val="black"/>
                </a:solidFill>
              </a:rPr>
              <a:t> loops for continual change and improvement. </a:t>
            </a:r>
            <a:endParaRPr lang="en-GB" dirty="0"/>
          </a:p>
          <a:p>
            <a:endParaRPr lang="en-GB" dirty="0"/>
          </a:p>
        </p:txBody>
      </p:sp>
      <p:pic>
        <p:nvPicPr>
          <p:cNvPr id="5" name="Picture 4" descr="Negative of a film with digital number 3 lighted">
            <a:extLst>
              <a:ext uri="{FF2B5EF4-FFF2-40B4-BE49-F238E27FC236}">
                <a16:creationId xmlns:a16="http://schemas.microsoft.com/office/drawing/2014/main" id="{1D89D510-BA6C-5502-6BC6-721162C95CD0}"/>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7490298" y="1361872"/>
            <a:ext cx="4349767" cy="4039687"/>
          </a:xfrm>
          <a:prstGeom prst="rect">
            <a:avLst/>
          </a:prstGeom>
          <a:noFill/>
        </p:spPr>
      </p:pic>
    </p:spTree>
    <p:extLst>
      <p:ext uri="{BB962C8B-B14F-4D97-AF65-F5344CB8AC3E}">
        <p14:creationId xmlns:p14="http://schemas.microsoft.com/office/powerpoint/2010/main" val="1110880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A0874-323E-0320-109C-9240D8DACF65}"/>
              </a:ext>
            </a:extLst>
          </p:cNvPr>
          <p:cNvSpPr>
            <a:spLocks noGrp="1"/>
          </p:cNvSpPr>
          <p:nvPr>
            <p:ph type="title"/>
          </p:nvPr>
        </p:nvSpPr>
        <p:spPr>
          <a:xfrm>
            <a:off x="358219" y="365126"/>
            <a:ext cx="11481847" cy="601526"/>
          </a:xfrm>
        </p:spPr>
        <p:txBody>
          <a:bodyPr>
            <a:normAutofit fontScale="90000"/>
          </a:bodyPr>
          <a:lstStyle/>
          <a:p>
            <a:r>
              <a:rPr lang="en-GB" b="1" dirty="0">
                <a:latin typeface="+mn-lt"/>
              </a:rPr>
              <a:t>Lewin’s Three Stage Change Process</a:t>
            </a:r>
          </a:p>
        </p:txBody>
      </p:sp>
      <p:graphicFrame>
        <p:nvGraphicFramePr>
          <p:cNvPr id="4" name="Content Placeholder 7">
            <a:extLst>
              <a:ext uri="{FF2B5EF4-FFF2-40B4-BE49-F238E27FC236}">
                <a16:creationId xmlns:a16="http://schemas.microsoft.com/office/drawing/2014/main" id="{D4CE4A93-8EBC-5F11-15E8-445FB504E6DE}"/>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58775" y="966651"/>
          <a:ext cx="11480800" cy="443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823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B62A2-067B-28A0-3047-AA20EF6F9504}"/>
              </a:ext>
            </a:extLst>
          </p:cNvPr>
          <p:cNvSpPr>
            <a:spLocks noGrp="1"/>
          </p:cNvSpPr>
          <p:nvPr>
            <p:ph type="title"/>
          </p:nvPr>
        </p:nvSpPr>
        <p:spPr>
          <a:xfrm>
            <a:off x="358219" y="365126"/>
            <a:ext cx="11481847" cy="568730"/>
          </a:xfrm>
        </p:spPr>
        <p:txBody>
          <a:bodyPr>
            <a:normAutofit fontScale="90000"/>
          </a:bodyPr>
          <a:lstStyle/>
          <a:p>
            <a:r>
              <a:rPr lang="en-GB" b="1" dirty="0"/>
              <a:t>Lewin’s Force Field Analysis</a:t>
            </a:r>
          </a:p>
        </p:txBody>
      </p:sp>
      <p:sp>
        <p:nvSpPr>
          <p:cNvPr id="3" name="Content Placeholder 2">
            <a:extLst>
              <a:ext uri="{FF2B5EF4-FFF2-40B4-BE49-F238E27FC236}">
                <a16:creationId xmlns:a16="http://schemas.microsoft.com/office/drawing/2014/main" id="{BC09AF4D-6BBE-A50A-2AE3-E1563DFE557F}"/>
              </a:ext>
            </a:extLst>
          </p:cNvPr>
          <p:cNvSpPr>
            <a:spLocks noGrp="1"/>
          </p:cNvSpPr>
          <p:nvPr>
            <p:ph idx="1"/>
          </p:nvPr>
        </p:nvSpPr>
        <p:spPr>
          <a:xfrm>
            <a:off x="358219" y="1195148"/>
            <a:ext cx="4661253" cy="4467704"/>
          </a:xfrm>
        </p:spPr>
        <p:txBody>
          <a:bodyPr>
            <a:normAutofit fontScale="92500" lnSpcReduction="20000"/>
          </a:bodyPr>
          <a:lstStyle/>
          <a:p>
            <a:r>
              <a:rPr lang="en-GB" dirty="0"/>
              <a:t>Remember this from the Creativity and Innovation Module?</a:t>
            </a:r>
          </a:p>
          <a:p>
            <a:r>
              <a:rPr lang="en-GB" dirty="0"/>
              <a:t>Used to evaluate the viability of a change idea</a:t>
            </a:r>
          </a:p>
          <a:p>
            <a:r>
              <a:rPr lang="en-GB" dirty="0"/>
              <a:t>Could be linked to this module – was the change not successful because it had not been properly thought through? Maybe the organisation would have benefitted from completing a Force Field analysis</a:t>
            </a:r>
          </a:p>
        </p:txBody>
      </p:sp>
      <p:pic>
        <p:nvPicPr>
          <p:cNvPr id="4" name="Content Placeholder 9">
            <a:extLst>
              <a:ext uri="{FF2B5EF4-FFF2-40B4-BE49-F238E27FC236}">
                <a16:creationId xmlns:a16="http://schemas.microsoft.com/office/drawing/2014/main" id="{B1BDC450-1A0B-EC30-F601-D1A334A12DBB}"/>
              </a:ext>
            </a:extLst>
          </p:cNvPr>
          <p:cNvPicPr>
            <a:picLocks noChangeAspect="1"/>
          </p:cNvPicPr>
          <p:nvPr/>
        </p:nvPicPr>
        <p:blipFill>
          <a:blip r:embed="rId2"/>
          <a:stretch>
            <a:fillRect/>
          </a:stretch>
        </p:blipFill>
        <p:spPr>
          <a:xfrm>
            <a:off x="6483338" y="365126"/>
            <a:ext cx="5211257" cy="5172173"/>
          </a:xfrm>
          <a:prstGeom prst="rect">
            <a:avLst/>
          </a:prstGeom>
          <a:noFill/>
        </p:spPr>
      </p:pic>
    </p:spTree>
    <p:extLst>
      <p:ext uri="{BB962C8B-B14F-4D97-AF65-F5344CB8AC3E}">
        <p14:creationId xmlns:p14="http://schemas.microsoft.com/office/powerpoint/2010/main" val="2759478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429768" y="320040"/>
            <a:ext cx="6858000" cy="932688"/>
          </a:xfrm>
        </p:spPr>
        <p:txBody>
          <a:bodyPr anchor="b">
            <a:normAutofit/>
          </a:bodyPr>
          <a:lstStyle/>
          <a:p>
            <a:r>
              <a:rPr lang="en-GB" b="1" dirty="0">
                <a:latin typeface="+mn-lt"/>
              </a:rPr>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sz="quarter" idx="14"/>
          </p:nvPr>
        </p:nvSpPr>
        <p:spPr>
          <a:xfrm>
            <a:off x="429768" y="1554480"/>
            <a:ext cx="6858000" cy="4983480"/>
          </a:xfrm>
        </p:spPr>
        <p:txBody>
          <a:bodyPr>
            <a:normAutofit/>
          </a:bodyPr>
          <a:lstStyle/>
          <a:p>
            <a:r>
              <a:rPr lang="en-GB" dirty="0"/>
              <a:t>Change is constant</a:t>
            </a:r>
          </a:p>
          <a:p>
            <a:r>
              <a:rPr lang="en-GB" dirty="0"/>
              <a:t>Need for agile business processes and agile workforce, for long-term sustainability</a:t>
            </a:r>
          </a:p>
          <a:p>
            <a:r>
              <a:rPr lang="en-GB" dirty="0"/>
              <a:t>Need to promote a change-ready culture</a:t>
            </a:r>
          </a:p>
          <a:p>
            <a:r>
              <a:rPr lang="en-GB" dirty="0"/>
              <a:t>Build resilience and change capabilities</a:t>
            </a:r>
          </a:p>
          <a:p>
            <a:r>
              <a:rPr lang="en-GB" dirty="0"/>
              <a:t>Promote a change mindset to encourage innovation</a:t>
            </a:r>
          </a:p>
          <a:p>
            <a:endParaRPr lang="en-GB" dirty="0"/>
          </a:p>
        </p:txBody>
      </p:sp>
      <p:pic>
        <p:nvPicPr>
          <p:cNvPr id="5" name="Picture 4" descr="Seated people in rows indoors, with one arm raised, facing standing presenter in formal dress shirt and tie">
            <a:extLst>
              <a:ext uri="{FF2B5EF4-FFF2-40B4-BE49-F238E27FC236}">
                <a16:creationId xmlns:a16="http://schemas.microsoft.com/office/drawing/2014/main" id="{AF18D537-591B-6DD2-2D3D-E9F49DF83DCA}"/>
              </a:ext>
            </a:extLst>
          </p:cNvPr>
          <p:cNvPicPr>
            <a:picLocks noChangeAspect="1"/>
          </p:cNvPicPr>
          <p:nvPr/>
        </p:nvPicPr>
        <p:blipFill>
          <a:blip r:embed="rId3">
            <a:extLst>
              <a:ext uri="{28A0092B-C50C-407E-A947-70E740481C1C}">
                <a14:useLocalDpi xmlns:a14="http://schemas.microsoft.com/office/drawing/2010/main" val="0"/>
              </a:ext>
            </a:extLst>
          </a:blip>
          <a:srcRect l="37841" r="18757" b="-2"/>
          <a:stretch>
            <a:fillRect/>
          </a:stretch>
        </p:blipFill>
        <p:spPr>
          <a:xfrm>
            <a:off x="8046768" y="10"/>
            <a:ext cx="4145232" cy="639914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noFill/>
        </p:spPr>
      </p:pic>
    </p:spTree>
    <p:extLst>
      <p:ext uri="{BB962C8B-B14F-4D97-AF65-F5344CB8AC3E}">
        <p14:creationId xmlns:p14="http://schemas.microsoft.com/office/powerpoint/2010/main" val="985050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486" y="283482"/>
            <a:ext cx="11481847" cy="1325563"/>
          </a:xfrm>
        </p:spPr>
        <p:txBody>
          <a:bodyPr>
            <a:normAutofit/>
          </a:bodyPr>
          <a:lstStyle/>
          <a:p>
            <a:r>
              <a:rPr lang="en-GB" sz="3600" b="1" dirty="0">
                <a:latin typeface="+mn-lt"/>
              </a:rPr>
              <a:t>Encouraging a Change Ready Culture</a:t>
            </a:r>
          </a:p>
        </p:txBody>
      </p:sp>
      <p:sp>
        <p:nvSpPr>
          <p:cNvPr id="3" name="Content Placeholder 2"/>
          <p:cNvSpPr>
            <a:spLocks noGrp="1"/>
          </p:cNvSpPr>
          <p:nvPr>
            <p:ph idx="1"/>
          </p:nvPr>
        </p:nvSpPr>
        <p:spPr>
          <a:xfrm>
            <a:off x="901521" y="1417637"/>
            <a:ext cx="10290220" cy="3965731"/>
          </a:xfrm>
        </p:spPr>
        <p:txBody>
          <a:bodyPr>
            <a:normAutofit fontScale="925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p:txBody>
      </p:sp>
    </p:spTree>
    <p:extLst>
      <p:ext uri="{BB962C8B-B14F-4D97-AF65-F5344CB8AC3E}">
        <p14:creationId xmlns:p14="http://schemas.microsoft.com/office/powerpoint/2010/main" val="551890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BE9FB-E7DF-5103-220B-41DFA37C0640}"/>
              </a:ext>
            </a:extLst>
          </p:cNvPr>
          <p:cNvSpPr>
            <a:spLocks noGrp="1"/>
          </p:cNvSpPr>
          <p:nvPr>
            <p:ph type="title"/>
          </p:nvPr>
        </p:nvSpPr>
        <p:spPr>
          <a:xfrm>
            <a:off x="429768" y="320040"/>
            <a:ext cx="6858000" cy="932688"/>
          </a:xfrm>
        </p:spPr>
        <p:txBody>
          <a:bodyPr anchor="b">
            <a:normAutofit/>
          </a:bodyPr>
          <a:lstStyle/>
          <a:p>
            <a:r>
              <a:rPr lang="en-GB" b="1" dirty="0">
                <a:latin typeface="+mn-lt"/>
              </a:rPr>
              <a:t>Remember . . .</a:t>
            </a:r>
          </a:p>
        </p:txBody>
      </p:sp>
      <p:sp>
        <p:nvSpPr>
          <p:cNvPr id="3" name="Content Placeholder 2">
            <a:extLst>
              <a:ext uri="{FF2B5EF4-FFF2-40B4-BE49-F238E27FC236}">
                <a16:creationId xmlns:a16="http://schemas.microsoft.com/office/drawing/2014/main" id="{6035E3D6-AD4B-72C9-DF4F-3091B31D0C22}"/>
              </a:ext>
            </a:extLst>
          </p:cNvPr>
          <p:cNvSpPr>
            <a:spLocks noGrp="1"/>
          </p:cNvSpPr>
          <p:nvPr>
            <p:ph sz="quarter" idx="14"/>
          </p:nvPr>
        </p:nvSpPr>
        <p:spPr>
          <a:xfrm>
            <a:off x="429768" y="1380744"/>
            <a:ext cx="6858000" cy="4983480"/>
          </a:xfrm>
        </p:spPr>
        <p:txBody>
          <a:bodyPr>
            <a:normAutofit/>
          </a:bodyPr>
          <a:lstStyle/>
          <a:p>
            <a:r>
              <a:rPr lang="en-GB" dirty="0"/>
              <a:t>Negativity from the workforce may indicate that they have identified problems with the implementation of your change initiative  - the resistance may be justified!</a:t>
            </a:r>
          </a:p>
          <a:p>
            <a:r>
              <a:rPr lang="en-GB" dirty="0"/>
              <a:t>Help avoid problems by consulting employees in the planning process</a:t>
            </a:r>
          </a:p>
          <a:p>
            <a:r>
              <a:rPr lang="en-GB" dirty="0"/>
              <a:t>Continue two-way conversations all the way through – continuous feedback loops</a:t>
            </a:r>
          </a:p>
        </p:txBody>
      </p:sp>
      <p:pic>
        <p:nvPicPr>
          <p:cNvPr id="5" name="Picture 4" descr="Determined firefighters training">
            <a:extLst>
              <a:ext uri="{FF2B5EF4-FFF2-40B4-BE49-F238E27FC236}">
                <a16:creationId xmlns:a16="http://schemas.microsoft.com/office/drawing/2014/main" id="{DCBA7B69-9505-1EB7-D420-2612A90AC07D}"/>
              </a:ext>
            </a:extLst>
          </p:cNvPr>
          <p:cNvPicPr>
            <a:picLocks noChangeAspect="1"/>
          </p:cNvPicPr>
          <p:nvPr/>
        </p:nvPicPr>
        <p:blipFill>
          <a:blip r:embed="rId3">
            <a:extLst>
              <a:ext uri="{28A0092B-C50C-407E-A947-70E740481C1C}">
                <a14:useLocalDpi xmlns:a14="http://schemas.microsoft.com/office/drawing/2010/main" val="0"/>
              </a:ext>
            </a:extLst>
          </a:blip>
          <a:srcRect l="34880" r="21881" b="1"/>
          <a:stretch>
            <a:fillRect/>
          </a:stretch>
        </p:blipFill>
        <p:spPr>
          <a:xfrm>
            <a:off x="8046768" y="10"/>
            <a:ext cx="4145232" cy="639914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noFill/>
        </p:spPr>
      </p:pic>
    </p:spTree>
    <p:extLst>
      <p:ext uri="{BB962C8B-B14F-4D97-AF65-F5344CB8AC3E}">
        <p14:creationId xmlns:p14="http://schemas.microsoft.com/office/powerpoint/2010/main" val="1075261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1D6D-9930-2E46-72BA-BD5D2B4897D5}"/>
              </a:ext>
            </a:extLst>
          </p:cNvPr>
          <p:cNvSpPr>
            <a:spLocks noGrp="1"/>
          </p:cNvSpPr>
          <p:nvPr>
            <p:ph type="title"/>
          </p:nvPr>
        </p:nvSpPr>
        <p:spPr>
          <a:xfrm>
            <a:off x="358219" y="365125"/>
            <a:ext cx="11481847" cy="1325563"/>
          </a:xfrm>
        </p:spPr>
        <p:txBody>
          <a:bodyPr anchor="ctr">
            <a:normAutofit/>
          </a:bodyPr>
          <a:lstStyle/>
          <a:p>
            <a:r>
              <a:rPr lang="en-GB" b="1" dirty="0">
                <a:latin typeface="+mn-lt"/>
              </a:rPr>
              <a:t>What we have learnt</a:t>
            </a:r>
          </a:p>
        </p:txBody>
      </p:sp>
      <p:graphicFrame>
        <p:nvGraphicFramePr>
          <p:cNvPr id="5" name="Content Placeholder 2">
            <a:extLst>
              <a:ext uri="{FF2B5EF4-FFF2-40B4-BE49-F238E27FC236}">
                <a16:creationId xmlns:a16="http://schemas.microsoft.com/office/drawing/2014/main" id="{4F5EDA16-260D-DDCE-141E-733F36173DC7}"/>
              </a:ext>
            </a:extLst>
          </p:cNvPr>
          <p:cNvGraphicFramePr>
            <a:graphicFrameLocks noGrp="1"/>
          </p:cNvGraphicFramePr>
          <p:nvPr>
            <p:ph idx="1"/>
            <p:extLst>
              <p:ext uri="{D42A27DB-BD31-4B8C-83A1-F6EECF244321}">
                <p14:modId xmlns:p14="http://schemas.microsoft.com/office/powerpoint/2010/main" val="194272479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1469760"/>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431</TotalTime>
  <Words>1732</Words>
  <Application>Microsoft Office PowerPoint</Application>
  <PresentationFormat>Widescreen</PresentationFormat>
  <Paragraphs>210</Paragraphs>
  <Slides>27</Slides>
  <Notes>23</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27</vt:i4>
      </vt:variant>
    </vt:vector>
  </HeadingPairs>
  <TitlesOfParts>
    <vt:vector size="35" baseType="lpstr">
      <vt:lpstr>Aptos</vt:lpstr>
      <vt:lpstr>Arial</vt:lpstr>
      <vt:lpstr>Calibri</vt:lpstr>
      <vt:lpstr>Calibri Light</vt:lpstr>
      <vt:lpstr>Segoe UI</vt:lpstr>
      <vt:lpstr>Theme1</vt:lpstr>
      <vt:lpstr>UWTSD Text 2</vt:lpstr>
      <vt:lpstr>UWTSD Logo Variations place image in Background</vt:lpstr>
      <vt:lpstr>Week 3 – Leadership and Change</vt:lpstr>
      <vt:lpstr>What we’ll cover today</vt:lpstr>
      <vt:lpstr>Feedback on Ideas</vt:lpstr>
      <vt:lpstr>Kotter’s Updated Model: 8 Accelerators for Continuous Transformation </vt:lpstr>
      <vt:lpstr>People’s Initial Reactions to Change</vt:lpstr>
      <vt:lpstr>PowerPoint Presentation</vt:lpstr>
      <vt:lpstr>Understanding Resistance to Change </vt:lpstr>
      <vt:lpstr>SCARF Theory – David Rock (2006)</vt:lpstr>
      <vt:lpstr>Example – Threat Response -  Redundancy Situation</vt:lpstr>
      <vt:lpstr>PowerPoint Presentation</vt:lpstr>
      <vt:lpstr>PowerPoint Presentation</vt:lpstr>
      <vt:lpstr>Activity</vt:lpstr>
      <vt:lpstr>How might managers trigger a threat response and how instead could they trigger a reward response?</vt:lpstr>
      <vt:lpstr>Technology Adoption in Center Parcs</vt:lpstr>
      <vt:lpstr>Technology Adoption - Learning from Center Parcs</vt:lpstr>
      <vt:lpstr>Components of the ADKAR Model</vt:lpstr>
      <vt:lpstr>Actions for Managers</vt:lpstr>
      <vt:lpstr>ADKAR </vt:lpstr>
      <vt:lpstr>Use in Managing Individual and Organisational Change</vt:lpstr>
      <vt:lpstr>Activity</vt:lpstr>
      <vt:lpstr>Lewin’s Three Stage Change Model</vt:lpstr>
      <vt:lpstr>Lewin’s Three Stage Change Process</vt:lpstr>
      <vt:lpstr>Lewin’s Force Field Analysis</vt:lpstr>
      <vt:lpstr>Need for Agility</vt:lpstr>
      <vt:lpstr>Encouraging a Change Ready Culture</vt:lpstr>
      <vt:lpstr>Remember . . .</vt:lpstr>
      <vt:lpstr>What we have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2025-11-20T10:37:10Z</dcterms:created>
  <dcterms:modified xsi:type="dcterms:W3CDTF">2026-10-07T16:07:39Z</dcterms:modified>
</cp:coreProperties>
</file>