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2" r:id="rId1"/>
  </p:sldMasterIdLst>
  <p:notesMasterIdLst>
    <p:notesMasterId r:id="rId18"/>
  </p:notesMasterIdLst>
  <p:sldIdLst>
    <p:sldId id="272" r:id="rId2"/>
    <p:sldId id="258" r:id="rId3"/>
    <p:sldId id="260" r:id="rId4"/>
    <p:sldId id="259" r:id="rId5"/>
    <p:sldId id="262" r:id="rId6"/>
    <p:sldId id="277" r:id="rId7"/>
    <p:sldId id="265" r:id="rId8"/>
    <p:sldId id="278" r:id="rId9"/>
    <p:sldId id="281" r:id="rId10"/>
    <p:sldId id="264" r:id="rId11"/>
    <p:sldId id="266" r:id="rId12"/>
    <p:sldId id="275" r:id="rId13"/>
    <p:sldId id="271" r:id="rId14"/>
    <p:sldId id="274" r:id="rId15"/>
    <p:sldId id="279" r:id="rId16"/>
    <p:sldId id="28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A14A3E-8A62-4ED3-BF73-FE8D03FEB06A}" v="191" dt="2026-03-03T11:07:53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81922" autoAdjust="0"/>
  </p:normalViewPr>
  <p:slideViewPr>
    <p:cSldViewPr snapToGrid="0">
      <p:cViewPr varScale="1">
        <p:scale>
          <a:sx n="67" d="100"/>
          <a:sy n="67" d="100"/>
        </p:scale>
        <p:origin x="8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jra Niaz" userId="a38165345dbb79fc" providerId="LiveId" clId="{53A0479D-C8B9-4311-95E3-653BCF4731B7}"/>
    <pc:docChg chg="undo custSel addSld delSld modSld sldOrd">
      <pc:chgData name="Hajra Niaz" userId="a38165345dbb79fc" providerId="LiveId" clId="{53A0479D-C8B9-4311-95E3-653BCF4731B7}" dt="2026-03-03T18:31:52.719" v="2819" actId="1076"/>
      <pc:docMkLst>
        <pc:docMk/>
      </pc:docMkLst>
      <pc:sldChg chg="addSp delSp modSp mod setBg setClrOvrMap delDesignElem">
        <pc:chgData name="Hajra Niaz" userId="a38165345dbb79fc" providerId="LiveId" clId="{53A0479D-C8B9-4311-95E3-653BCF4731B7}" dt="2026-03-03T18:27:04.291" v="2804" actId="14100"/>
        <pc:sldMkLst>
          <pc:docMk/>
          <pc:sldMk cId="1870335667" sldId="258"/>
        </pc:sldMkLst>
        <pc:spChg chg="mod ord">
          <ac:chgData name="Hajra Niaz" userId="a38165345dbb79fc" providerId="LiveId" clId="{53A0479D-C8B9-4311-95E3-653BCF4731B7}" dt="2026-03-03T18:27:04.291" v="2804" actId="14100"/>
          <ac:spMkLst>
            <pc:docMk/>
            <pc:sldMk cId="1870335667" sldId="258"/>
            <ac:spMk id="3" creationId="{54876934-710B-699A-22BC-407C2523D16E}"/>
          </ac:spMkLst>
        </pc:spChg>
        <pc:spChg chg="add mod">
          <ac:chgData name="Hajra Niaz" userId="a38165345dbb79fc" providerId="LiveId" clId="{53A0479D-C8B9-4311-95E3-653BCF4731B7}" dt="2026-02-15T11:56:40.052" v="140" actId="26606"/>
          <ac:spMkLst>
            <pc:docMk/>
            <pc:sldMk cId="1870335667" sldId="258"/>
            <ac:spMk id="5" creationId="{6196BE2F-93A9-2E35-19E8-FA0A921B1171}"/>
          </ac:spMkLst>
        </pc:spChg>
        <pc:picChg chg="add mod">
          <ac:chgData name="Hajra Niaz" userId="a38165345dbb79fc" providerId="LiveId" clId="{53A0479D-C8B9-4311-95E3-653BCF4731B7}" dt="2026-03-03T18:26:59.418" v="2803" actId="14100"/>
          <ac:picMkLst>
            <pc:docMk/>
            <pc:sldMk cId="1870335667" sldId="258"/>
            <ac:picMk id="4" creationId="{58733FBB-7913-F747-108B-E6C143A42542}"/>
          </ac:picMkLst>
        </pc:picChg>
      </pc:sldChg>
      <pc:sldChg chg="addSp delSp modSp mod setBg delDesignElem">
        <pc:chgData name="Hajra Niaz" userId="a38165345dbb79fc" providerId="LiveId" clId="{53A0479D-C8B9-4311-95E3-653BCF4731B7}" dt="2026-03-02T11:54:06.424" v="1580" actId="20577"/>
        <pc:sldMkLst>
          <pc:docMk/>
          <pc:sldMk cId="1930470801" sldId="259"/>
        </pc:sldMkLst>
        <pc:spChg chg="mod ord">
          <ac:chgData name="Hajra Niaz" userId="a38165345dbb79fc" providerId="LiveId" clId="{53A0479D-C8B9-4311-95E3-653BCF4731B7}" dt="2026-03-02T11:54:06.424" v="1580" actId="20577"/>
          <ac:spMkLst>
            <pc:docMk/>
            <pc:sldMk cId="1930470801" sldId="259"/>
            <ac:spMk id="3" creationId="{215C2B05-B5A1-2398-65A2-BD900DB5EAEF}"/>
          </ac:spMkLst>
        </pc:spChg>
        <pc:spChg chg="add mod">
          <ac:chgData name="Hajra Niaz" userId="a38165345dbb79fc" providerId="LiveId" clId="{53A0479D-C8B9-4311-95E3-653BCF4731B7}" dt="2026-02-15T12:03:03.534" v="172" actId="1036"/>
          <ac:spMkLst>
            <pc:docMk/>
            <pc:sldMk cId="1930470801" sldId="259"/>
            <ac:spMk id="5" creationId="{01A51A17-001B-E7FE-A7EA-7318B97A571D}"/>
          </ac:spMkLst>
        </pc:spChg>
        <pc:picChg chg="add mod">
          <ac:chgData name="Hajra Niaz" userId="a38165345dbb79fc" providerId="LiveId" clId="{53A0479D-C8B9-4311-95E3-653BCF4731B7}" dt="2026-03-02T11:49:56.372" v="1526" actId="14100"/>
          <ac:picMkLst>
            <pc:docMk/>
            <pc:sldMk cId="1930470801" sldId="259"/>
            <ac:picMk id="4" creationId="{169E8320-EDA9-AB58-352C-6E105120F0D5}"/>
          </ac:picMkLst>
        </pc:picChg>
      </pc:sldChg>
      <pc:sldChg chg="addSp delSp modSp mod ord setBg delDesignElem">
        <pc:chgData name="Hajra Niaz" userId="a38165345dbb79fc" providerId="LiveId" clId="{53A0479D-C8B9-4311-95E3-653BCF4731B7}" dt="2026-03-03T04:26:38.337" v="2151" actId="20577"/>
        <pc:sldMkLst>
          <pc:docMk/>
          <pc:sldMk cId="2523807115" sldId="260"/>
        </pc:sldMkLst>
        <pc:spChg chg="mod ord">
          <ac:chgData name="Hajra Niaz" userId="a38165345dbb79fc" providerId="LiveId" clId="{53A0479D-C8B9-4311-95E3-653BCF4731B7}" dt="2026-03-03T04:26:38.337" v="2151" actId="20577"/>
          <ac:spMkLst>
            <pc:docMk/>
            <pc:sldMk cId="2523807115" sldId="260"/>
            <ac:spMk id="3" creationId="{C4723AB0-33CD-221B-1C21-BE2CB1E36DB2}"/>
          </ac:spMkLst>
        </pc:spChg>
        <pc:spChg chg="add mod">
          <ac:chgData name="Hajra Niaz" userId="a38165345dbb79fc" providerId="LiveId" clId="{53A0479D-C8B9-4311-95E3-653BCF4731B7}" dt="2026-02-15T12:06:57.146" v="189" actId="26606"/>
          <ac:spMkLst>
            <pc:docMk/>
            <pc:sldMk cId="2523807115" sldId="260"/>
            <ac:spMk id="5" creationId="{0D7E43F5-3648-E02F-8D4D-ABBACA0D4760}"/>
          </ac:spMkLst>
        </pc:spChg>
        <pc:picChg chg="add mod">
          <ac:chgData name="Hajra Niaz" userId="a38165345dbb79fc" providerId="LiveId" clId="{53A0479D-C8B9-4311-95E3-653BCF4731B7}" dt="2026-02-15T12:06:57.146" v="189" actId="26606"/>
          <ac:picMkLst>
            <pc:docMk/>
            <pc:sldMk cId="2523807115" sldId="260"/>
            <ac:picMk id="4" creationId="{04670441-1814-31C5-4AC0-C429B585B327}"/>
          </ac:picMkLst>
        </pc:picChg>
      </pc:sldChg>
      <pc:sldChg chg="addSp delSp modSp del mod setBg delDesignElem">
        <pc:chgData name="Hajra Niaz" userId="a38165345dbb79fc" providerId="LiveId" clId="{53A0479D-C8B9-4311-95E3-653BCF4731B7}" dt="2026-03-02T12:12:11.129" v="2088" actId="2696"/>
        <pc:sldMkLst>
          <pc:docMk/>
          <pc:sldMk cId="387653681" sldId="261"/>
        </pc:sldMkLst>
        <pc:spChg chg="mod ord">
          <ac:chgData name="Hajra Niaz" userId="a38165345dbb79fc" providerId="LiveId" clId="{53A0479D-C8B9-4311-95E3-653BCF4731B7}" dt="2026-03-02T12:09:37.349" v="2070" actId="255"/>
          <ac:spMkLst>
            <pc:docMk/>
            <pc:sldMk cId="387653681" sldId="261"/>
            <ac:spMk id="3" creationId="{BE9A74DA-D1C2-2ED7-D893-BD79E9EE6A83}"/>
          </ac:spMkLst>
        </pc:spChg>
        <pc:picChg chg="add mod">
          <ac:chgData name="Hajra Niaz" userId="a38165345dbb79fc" providerId="LiveId" clId="{53A0479D-C8B9-4311-95E3-653BCF4731B7}" dt="2026-03-02T12:09:07.723" v="2066" actId="14100"/>
          <ac:picMkLst>
            <pc:docMk/>
            <pc:sldMk cId="387653681" sldId="261"/>
            <ac:picMk id="5" creationId="{73BF5E1A-B54F-2729-F31E-03D61EC3AE6C}"/>
          </ac:picMkLst>
        </pc:picChg>
      </pc:sldChg>
      <pc:sldChg chg="addSp delSp modSp mod setBg delDesignElem">
        <pc:chgData name="Hajra Niaz" userId="a38165345dbb79fc" providerId="LiveId" clId="{53A0479D-C8B9-4311-95E3-653BCF4731B7}" dt="2026-03-02T12:10:36.674" v="2082" actId="27636"/>
        <pc:sldMkLst>
          <pc:docMk/>
          <pc:sldMk cId="3705322736" sldId="262"/>
        </pc:sldMkLst>
        <pc:spChg chg="add mod">
          <ac:chgData name="Hajra Niaz" userId="a38165345dbb79fc" providerId="LiveId" clId="{53A0479D-C8B9-4311-95E3-653BCF4731B7}" dt="2026-02-15T12:30:44.359" v="409" actId="26606"/>
          <ac:spMkLst>
            <pc:docMk/>
            <pc:sldMk cId="3705322736" sldId="262"/>
            <ac:spMk id="6" creationId="{59E26BF0-AE8F-0111-85AE-72DE56231350}"/>
          </ac:spMkLst>
        </pc:spChg>
        <pc:spChg chg="add mod ord">
          <ac:chgData name="Hajra Niaz" userId="a38165345dbb79fc" providerId="LiveId" clId="{53A0479D-C8B9-4311-95E3-653BCF4731B7}" dt="2026-03-02T12:10:36.674" v="2082" actId="27636"/>
          <ac:spMkLst>
            <pc:docMk/>
            <pc:sldMk cId="3705322736" sldId="262"/>
            <ac:spMk id="21" creationId="{6D2A5795-7AB2-BE48-89DE-E1E09BCA899E}"/>
          </ac:spMkLst>
        </pc:spChg>
        <pc:picChg chg="add mod">
          <ac:chgData name="Hajra Niaz" userId="a38165345dbb79fc" providerId="LiveId" clId="{53A0479D-C8B9-4311-95E3-653BCF4731B7}" dt="2026-03-02T12:09:56.173" v="2071" actId="14100"/>
          <ac:picMkLst>
            <pc:docMk/>
            <pc:sldMk cId="3705322736" sldId="262"/>
            <ac:picMk id="4" creationId="{9FD78390-700B-646F-CD8C-E7490C114DEA}"/>
          </ac:picMkLst>
        </pc:picChg>
      </pc:sldChg>
      <pc:sldChg chg="addSp delSp modSp del mod setBg delDesignElem">
        <pc:chgData name="Hajra Niaz" userId="a38165345dbb79fc" providerId="LiveId" clId="{53A0479D-C8B9-4311-95E3-653BCF4731B7}" dt="2026-03-02T11:28:47.984" v="1525" actId="2696"/>
        <pc:sldMkLst>
          <pc:docMk/>
          <pc:sldMk cId="3892612134" sldId="263"/>
        </pc:sldMkLst>
      </pc:sldChg>
      <pc:sldChg chg="addSp delSp modSp mod setBg delDesignElem">
        <pc:chgData name="Hajra Niaz" userId="a38165345dbb79fc" providerId="LiveId" clId="{53A0479D-C8B9-4311-95E3-653BCF4731B7}" dt="2026-03-02T12:18:28.227" v="2103" actId="20577"/>
        <pc:sldMkLst>
          <pc:docMk/>
          <pc:sldMk cId="973624201" sldId="264"/>
        </pc:sldMkLst>
        <pc:spChg chg="add mod">
          <ac:chgData name="Hajra Niaz" userId="a38165345dbb79fc" providerId="LiveId" clId="{53A0479D-C8B9-4311-95E3-653BCF4731B7}" dt="2026-02-16T10:51:14.027" v="912" actId="14100"/>
          <ac:spMkLst>
            <pc:docMk/>
            <pc:sldMk cId="973624201" sldId="264"/>
            <ac:spMk id="2" creationId="{D541B39F-26BB-9CEB-9A88-BCDEDBA28A08}"/>
          </ac:spMkLst>
        </pc:spChg>
        <pc:spChg chg="mod ord">
          <ac:chgData name="Hajra Niaz" userId="a38165345dbb79fc" providerId="LiveId" clId="{53A0479D-C8B9-4311-95E3-653BCF4731B7}" dt="2026-02-16T10:39:35.707" v="680" actId="688"/>
          <ac:spMkLst>
            <pc:docMk/>
            <pc:sldMk cId="973624201" sldId="264"/>
            <ac:spMk id="3" creationId="{74BE0241-EA87-C1FD-D9F4-5ACAEBDC30A3}"/>
          </ac:spMkLst>
        </pc:spChg>
        <pc:spChg chg="add mod">
          <ac:chgData name="Hajra Niaz" userId="a38165345dbb79fc" providerId="LiveId" clId="{53A0479D-C8B9-4311-95E3-653BCF4731B7}" dt="2026-03-02T12:18:28.227" v="2103" actId="20577"/>
          <ac:spMkLst>
            <pc:docMk/>
            <pc:sldMk cId="973624201" sldId="264"/>
            <ac:spMk id="7" creationId="{40C31EF1-4001-0CB8-1E28-981BFBF41AD9}"/>
          </ac:spMkLst>
        </pc:spChg>
        <pc:picChg chg="add mod">
          <ac:chgData name="Hajra Niaz" userId="a38165345dbb79fc" providerId="LiveId" clId="{53A0479D-C8B9-4311-95E3-653BCF4731B7}" dt="2026-03-02T12:17:47.461" v="2098" actId="14100"/>
          <ac:picMkLst>
            <pc:docMk/>
            <pc:sldMk cId="973624201" sldId="264"/>
            <ac:picMk id="5" creationId="{D3D3B496-D147-29F2-84C3-89E5831C3BB7}"/>
          </ac:picMkLst>
        </pc:picChg>
      </pc:sldChg>
      <pc:sldChg chg="addSp delSp modSp mod ord setBg delDesignElem">
        <pc:chgData name="Hajra Niaz" userId="a38165345dbb79fc" providerId="LiveId" clId="{53A0479D-C8B9-4311-95E3-653BCF4731B7}" dt="2026-03-02T12:11:24.007" v="2087" actId="255"/>
        <pc:sldMkLst>
          <pc:docMk/>
          <pc:sldMk cId="3012658479" sldId="265"/>
        </pc:sldMkLst>
        <pc:spChg chg="mod">
          <ac:chgData name="Hajra Niaz" userId="a38165345dbb79fc" providerId="LiveId" clId="{53A0479D-C8B9-4311-95E3-653BCF4731B7}" dt="2026-02-16T10:44:31.958" v="843" actId="20577"/>
          <ac:spMkLst>
            <pc:docMk/>
            <pc:sldMk cId="3012658479" sldId="265"/>
            <ac:spMk id="3" creationId="{9508252B-443E-EEAA-44A7-258F01179FC9}"/>
          </ac:spMkLst>
        </pc:spChg>
        <pc:spChg chg="add mod">
          <ac:chgData name="Hajra Niaz" userId="a38165345dbb79fc" providerId="LiveId" clId="{53A0479D-C8B9-4311-95E3-653BCF4731B7}" dt="2026-03-02T12:11:24.007" v="2087" actId="255"/>
          <ac:spMkLst>
            <pc:docMk/>
            <pc:sldMk cId="3012658479" sldId="265"/>
            <ac:spMk id="6" creationId="{BE721F7F-EFEC-2B77-613D-188C4624CB2D}"/>
          </ac:spMkLst>
        </pc:spChg>
        <pc:picChg chg="add mod">
          <ac:chgData name="Hajra Niaz" userId="a38165345dbb79fc" providerId="LiveId" clId="{53A0479D-C8B9-4311-95E3-653BCF4731B7}" dt="2026-03-02T12:11:03.958" v="2083" actId="14100"/>
          <ac:picMkLst>
            <pc:docMk/>
            <pc:sldMk cId="3012658479" sldId="265"/>
            <ac:picMk id="5" creationId="{128A4379-16F1-17E5-0918-948F2B3B2D34}"/>
          </ac:picMkLst>
        </pc:picChg>
      </pc:sldChg>
      <pc:sldChg chg="addSp delSp modSp mod setBg delDesignElem">
        <pc:chgData name="Hajra Niaz" userId="a38165345dbb79fc" providerId="LiveId" clId="{53A0479D-C8B9-4311-95E3-653BCF4731B7}" dt="2026-03-03T05:13:09.630" v="2742" actId="20577"/>
        <pc:sldMkLst>
          <pc:docMk/>
          <pc:sldMk cId="1467903765" sldId="266"/>
        </pc:sldMkLst>
        <pc:spChg chg="add mod">
          <ac:chgData name="Hajra Niaz" userId="a38165345dbb79fc" providerId="LiveId" clId="{53A0479D-C8B9-4311-95E3-653BCF4731B7}" dt="2026-03-03T05:08:15.631" v="2657" actId="20578"/>
          <ac:spMkLst>
            <pc:docMk/>
            <pc:sldMk cId="1467903765" sldId="266"/>
            <ac:spMk id="2" creationId="{43472C30-032B-482D-7E9C-DBD4B5476B8C}"/>
          </ac:spMkLst>
        </pc:spChg>
        <pc:spChg chg="mod">
          <ac:chgData name="Hajra Niaz" userId="a38165345dbb79fc" providerId="LiveId" clId="{53A0479D-C8B9-4311-95E3-653BCF4731B7}" dt="2026-02-16T10:51:45.846" v="914" actId="20577"/>
          <ac:spMkLst>
            <pc:docMk/>
            <pc:sldMk cId="1467903765" sldId="266"/>
            <ac:spMk id="3" creationId="{A93ED4C0-A819-F3C9-B9E0-D5D604604660}"/>
          </ac:spMkLst>
        </pc:spChg>
        <pc:spChg chg="add mod">
          <ac:chgData name="Hajra Niaz" userId="a38165345dbb79fc" providerId="LiveId" clId="{53A0479D-C8B9-4311-95E3-653BCF4731B7}" dt="2026-03-03T05:13:09.630" v="2742" actId="20577"/>
          <ac:spMkLst>
            <pc:docMk/>
            <pc:sldMk cId="1467903765" sldId="266"/>
            <ac:spMk id="4" creationId="{BAC2EF2D-192A-17F7-1739-3088B5644DB8}"/>
          </ac:spMkLst>
        </pc:spChg>
        <pc:spChg chg="add del mod">
          <ac:chgData name="Hajra Niaz" userId="a38165345dbb79fc" providerId="LiveId" clId="{53A0479D-C8B9-4311-95E3-653BCF4731B7}" dt="2026-03-03T05:09:27.995" v="2696" actId="21"/>
          <ac:spMkLst>
            <pc:docMk/>
            <pc:sldMk cId="1467903765" sldId="266"/>
            <ac:spMk id="6" creationId="{C0E57991-F179-ABC9-02E9-4FD9F219577E}"/>
          </ac:spMkLst>
        </pc:spChg>
        <pc:picChg chg="add del mod">
          <ac:chgData name="Hajra Niaz" userId="a38165345dbb79fc" providerId="LiveId" clId="{53A0479D-C8B9-4311-95E3-653BCF4731B7}" dt="2026-03-03T05:09:13.725" v="2670" actId="21"/>
          <ac:picMkLst>
            <pc:docMk/>
            <pc:sldMk cId="1467903765" sldId="266"/>
            <ac:picMk id="5" creationId="{F68BC6D8-20D4-9C1B-38C9-636300645D6E}"/>
          </ac:picMkLst>
        </pc:picChg>
      </pc:sldChg>
      <pc:sldChg chg="addSp delSp modSp mod setBg delDesignElem">
        <pc:chgData name="Hajra Niaz" userId="a38165345dbb79fc" providerId="LiveId" clId="{53A0479D-C8B9-4311-95E3-653BCF4731B7}" dt="2026-03-03T04:51:25.220" v="2422" actId="255"/>
        <pc:sldMkLst>
          <pc:docMk/>
          <pc:sldMk cId="2028209732" sldId="271"/>
        </pc:sldMkLst>
        <pc:spChg chg="mod">
          <ac:chgData name="Hajra Niaz" userId="a38165345dbb79fc" providerId="LiveId" clId="{53A0479D-C8B9-4311-95E3-653BCF4731B7}" dt="2026-03-03T04:51:25.220" v="2422" actId="255"/>
          <ac:spMkLst>
            <pc:docMk/>
            <pc:sldMk cId="2028209732" sldId="271"/>
            <ac:spMk id="3" creationId="{121E3A8F-A857-B5A1-13F5-0F886F26D4FA}"/>
          </ac:spMkLst>
        </pc:spChg>
      </pc:sldChg>
      <pc:sldChg chg="addSp delSp modSp new mod setBg addAnim delAnim setClrOvrMap delDesignElem">
        <pc:chgData name="Hajra Niaz" userId="a38165345dbb79fc" providerId="LiveId" clId="{53A0479D-C8B9-4311-95E3-653BCF4731B7}" dt="2026-02-22T10:45:57.158" v="1159"/>
        <pc:sldMkLst>
          <pc:docMk/>
          <pc:sldMk cId="810760560" sldId="272"/>
        </pc:sldMkLst>
        <pc:spChg chg="mod">
          <ac:chgData name="Hajra Niaz" userId="a38165345dbb79fc" providerId="LiveId" clId="{53A0479D-C8B9-4311-95E3-653BCF4731B7}" dt="2026-02-22T10:38:19.587" v="1082" actId="26606"/>
          <ac:spMkLst>
            <pc:docMk/>
            <pc:sldMk cId="810760560" sldId="272"/>
            <ac:spMk id="2" creationId="{C07FB9BE-42CE-58D1-AAB6-63426349434A}"/>
          </ac:spMkLst>
        </pc:spChg>
      </pc:sldChg>
      <pc:sldChg chg="addSp delSp modSp new del mod setBg delDesignElem">
        <pc:chgData name="Hajra Niaz" userId="a38165345dbb79fc" providerId="LiveId" clId="{53A0479D-C8B9-4311-95E3-653BCF4731B7}" dt="2026-03-02T12:06:45.727" v="2046" actId="2696"/>
        <pc:sldMkLst>
          <pc:docMk/>
          <pc:sldMk cId="475200816" sldId="273"/>
        </pc:sldMkLst>
        <pc:spChg chg="add mod ord">
          <ac:chgData name="Hajra Niaz" userId="a38165345dbb79fc" providerId="LiveId" clId="{53A0479D-C8B9-4311-95E3-653BCF4731B7}" dt="2026-03-02T11:25:30.416" v="1492" actId="5793"/>
          <ac:spMkLst>
            <pc:docMk/>
            <pc:sldMk cId="475200816" sldId="273"/>
            <ac:spMk id="3" creationId="{627DC665-D274-8B6F-4A36-B99301E1F65C}"/>
          </ac:spMkLst>
        </pc:spChg>
      </pc:sldChg>
      <pc:sldChg chg="addSp delSp modSp new mod setBg delDesignElem">
        <pc:chgData name="Hajra Niaz" userId="a38165345dbb79fc" providerId="LiveId" clId="{53A0479D-C8B9-4311-95E3-653BCF4731B7}" dt="2026-03-03T18:30:33.931" v="2816" actId="20577"/>
        <pc:sldMkLst>
          <pc:docMk/>
          <pc:sldMk cId="1989090369" sldId="274"/>
        </pc:sldMkLst>
        <pc:spChg chg="add mod">
          <ac:chgData name="Hajra Niaz" userId="a38165345dbb79fc" providerId="LiveId" clId="{53A0479D-C8B9-4311-95E3-653BCF4731B7}" dt="2026-03-03T18:30:33.931" v="2816" actId="20577"/>
          <ac:spMkLst>
            <pc:docMk/>
            <pc:sldMk cId="1989090369" sldId="274"/>
            <ac:spMk id="2" creationId="{E05CBC4F-CE60-BF48-A6A2-97F85D7089AB}"/>
          </ac:spMkLst>
        </pc:spChg>
        <pc:spChg chg="add del">
          <ac:chgData name="Hajra Niaz" userId="a38165345dbb79fc" providerId="LiveId" clId="{53A0479D-C8B9-4311-95E3-653BCF4731B7}" dt="2026-03-03T04:48:34.415" v="2400" actId="22"/>
          <ac:spMkLst>
            <pc:docMk/>
            <pc:sldMk cId="1989090369" sldId="274"/>
            <ac:spMk id="4" creationId="{6EDEBA8E-91BF-84DB-70C4-59770D9C16F3}"/>
          </ac:spMkLst>
        </pc:spChg>
        <pc:spChg chg="add">
          <ac:chgData name="Hajra Niaz" userId="a38165345dbb79fc" providerId="LiveId" clId="{53A0479D-C8B9-4311-95E3-653BCF4731B7}" dt="2026-03-03T04:48:17" v="2395" actId="26606"/>
          <ac:spMkLst>
            <pc:docMk/>
            <pc:sldMk cId="1989090369" sldId="274"/>
            <ac:spMk id="11" creationId="{44F95DE6-BC61-4DB8-97B8-E32959EA0E1D}"/>
          </ac:spMkLst>
        </pc:spChg>
        <pc:spChg chg="del">
          <ac:chgData name="Hajra Niaz" userId="a38165345dbb79fc" providerId="LiveId" clId="{53A0479D-C8B9-4311-95E3-653BCF4731B7}" dt="2026-03-03T04:48:12.119" v="2394"/>
          <ac:spMkLst>
            <pc:docMk/>
            <pc:sldMk cId="1989090369" sldId="274"/>
            <ac:spMk id="31" creationId="{3A9C15D4-2EE7-4D05-B87C-91D1F3B9604B}"/>
          </ac:spMkLst>
        </pc:spChg>
        <pc:spChg chg="del">
          <ac:chgData name="Hajra Niaz" userId="a38165345dbb79fc" providerId="LiveId" clId="{53A0479D-C8B9-4311-95E3-653BCF4731B7}" dt="2026-03-03T04:48:12.119" v="2394"/>
          <ac:spMkLst>
            <pc:docMk/>
            <pc:sldMk cId="1989090369" sldId="274"/>
            <ac:spMk id="33" creationId="{4ED7B0FB-9654-4441-9545-02D458B68620}"/>
          </ac:spMkLst>
        </pc:sp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7" creationId="{9A0F0AC6-A89F-416B-9FA4-48E664065E73}"/>
          </ac:picMkLst>
        </pc:pic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9" creationId="{218D7DD0-110F-43F3-A7E4-B51873CBF107}"/>
          </ac:picMkLst>
        </pc:pic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13" creationId="{48D9C176-456B-4F71-AB87-9D14B8B3D1C1}"/>
          </ac:picMkLst>
        </pc:pic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15" creationId="{CFF97C55-868F-4FDD-BD3C-D2F191796F43}"/>
          </ac:picMkLst>
        </pc:pic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17" creationId="{69722FB9-EA01-42A6-96B2-185F5CC120DF}"/>
          </ac:picMkLst>
        </pc:pic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19" creationId="{D2B4E49C-E7B4-4F6A-8B93-646A0E241191}"/>
          </ac:picMkLst>
        </pc:picChg>
        <pc:picChg chg="add">
          <ac:chgData name="Hajra Niaz" userId="a38165345dbb79fc" providerId="LiveId" clId="{53A0479D-C8B9-4311-95E3-653BCF4731B7}" dt="2026-03-03T04:48:17" v="2395" actId="26606"/>
          <ac:picMkLst>
            <pc:docMk/>
            <pc:sldMk cId="1989090369" sldId="274"/>
            <ac:picMk id="21" creationId="{46528FBF-1727-4546-8131-BA22ED8B5497}"/>
          </ac:picMkLst>
        </pc:picChg>
        <pc:picChg chg="del">
          <ac:chgData name="Hajra Niaz" userId="a38165345dbb79fc" providerId="LiveId" clId="{53A0479D-C8B9-4311-95E3-653BCF4731B7}" dt="2026-03-03T04:48:12.119" v="2394"/>
          <ac:picMkLst>
            <pc:docMk/>
            <pc:sldMk cId="1989090369" sldId="274"/>
            <ac:picMk id="27" creationId="{9A0F0AC6-A89F-416B-9FA4-48E664065E73}"/>
          </ac:picMkLst>
        </pc:picChg>
        <pc:picChg chg="del">
          <ac:chgData name="Hajra Niaz" userId="a38165345dbb79fc" providerId="LiveId" clId="{53A0479D-C8B9-4311-95E3-653BCF4731B7}" dt="2026-03-03T04:48:12.119" v="2394"/>
          <ac:picMkLst>
            <pc:docMk/>
            <pc:sldMk cId="1989090369" sldId="274"/>
            <ac:picMk id="29" creationId="{218D7DD0-110F-43F3-A7E4-B51873CBF107}"/>
          </ac:picMkLst>
        </pc:picChg>
        <pc:picChg chg="del">
          <ac:chgData name="Hajra Niaz" userId="a38165345dbb79fc" providerId="LiveId" clId="{53A0479D-C8B9-4311-95E3-653BCF4731B7}" dt="2026-03-03T04:48:12.119" v="2394"/>
          <ac:picMkLst>
            <pc:docMk/>
            <pc:sldMk cId="1989090369" sldId="274"/>
            <ac:picMk id="35" creationId="{7BB94C57-FDF3-45A3-9D1F-904523D795D4}"/>
          </ac:picMkLst>
        </pc:picChg>
        <pc:picChg chg="del">
          <ac:chgData name="Hajra Niaz" userId="a38165345dbb79fc" providerId="LiveId" clId="{53A0479D-C8B9-4311-95E3-653BCF4731B7}" dt="2026-03-03T04:48:12.119" v="2394"/>
          <ac:picMkLst>
            <pc:docMk/>
            <pc:sldMk cId="1989090369" sldId="274"/>
            <ac:picMk id="37" creationId="{6AEBDF1A-221A-4497-BBA9-57A70D161510}"/>
          </ac:picMkLst>
        </pc:picChg>
      </pc:sldChg>
      <pc:sldChg chg="addSp delSp modSp mod">
        <pc:chgData name="Hajra Niaz" userId="a38165345dbb79fc" providerId="LiveId" clId="{53A0479D-C8B9-4311-95E3-653BCF4731B7}" dt="2026-03-03T05:13:43.608" v="2746" actId="20577"/>
        <pc:sldMkLst>
          <pc:docMk/>
          <pc:sldMk cId="2096540256" sldId="275"/>
        </pc:sldMkLst>
        <pc:spChg chg="add del mod">
          <ac:chgData name="Hajra Niaz" userId="a38165345dbb79fc" providerId="LiveId" clId="{53A0479D-C8B9-4311-95E3-653BCF4731B7}" dt="2026-03-03T05:13:43.608" v="2746" actId="20577"/>
          <ac:spMkLst>
            <pc:docMk/>
            <pc:sldMk cId="2096540256" sldId="275"/>
            <ac:spMk id="3" creationId="{523C8067-D12E-1F18-783C-3B9E6E603F86}"/>
          </ac:spMkLst>
        </pc:spChg>
      </pc:sldChg>
      <pc:sldChg chg="new del">
        <pc:chgData name="Hajra Niaz" userId="a38165345dbb79fc" providerId="LiveId" clId="{53A0479D-C8B9-4311-95E3-653BCF4731B7}" dt="2026-03-02T11:58:03.115" v="1726" actId="680"/>
        <pc:sldMkLst>
          <pc:docMk/>
          <pc:sldMk cId="933494974" sldId="276"/>
        </pc:sldMkLst>
      </pc:sldChg>
      <pc:sldChg chg="modSp add del mod">
        <pc:chgData name="Hajra Niaz" userId="a38165345dbb79fc" providerId="LiveId" clId="{53A0479D-C8B9-4311-95E3-653BCF4731B7}" dt="2026-03-02T11:59:32.540" v="1974" actId="2696"/>
        <pc:sldMkLst>
          <pc:docMk/>
          <pc:sldMk cId="1355373183" sldId="276"/>
        </pc:sldMkLst>
        <pc:spChg chg="mod">
          <ac:chgData name="Hajra Niaz" userId="a38165345dbb79fc" providerId="LiveId" clId="{53A0479D-C8B9-4311-95E3-653BCF4731B7}" dt="2026-03-02T11:58:41.983" v="1944" actId="20577"/>
          <ac:spMkLst>
            <pc:docMk/>
            <pc:sldMk cId="1355373183" sldId="276"/>
            <ac:spMk id="21" creationId="{F0EC20D4-1B61-8DC2-6147-F88E57531657}"/>
          </ac:spMkLst>
        </pc:spChg>
      </pc:sldChg>
      <pc:sldChg chg="addSp modSp add mod">
        <pc:chgData name="Hajra Niaz" userId="a38165345dbb79fc" providerId="LiveId" clId="{53A0479D-C8B9-4311-95E3-653BCF4731B7}" dt="2026-03-03T04:55:06.792" v="2485" actId="14100"/>
        <pc:sldMkLst>
          <pc:docMk/>
          <pc:sldMk cId="3729286538" sldId="277"/>
        </pc:sldMkLst>
        <pc:spChg chg="add mod">
          <ac:chgData name="Hajra Niaz" userId="a38165345dbb79fc" providerId="LiveId" clId="{53A0479D-C8B9-4311-95E3-653BCF4731B7}" dt="2026-03-03T04:55:06.792" v="2485" actId="14100"/>
          <ac:spMkLst>
            <pc:docMk/>
            <pc:sldMk cId="3729286538" sldId="277"/>
            <ac:spMk id="2" creationId="{44D4CCA1-4092-FCB4-C35C-AF5DFCC96B84}"/>
          </ac:spMkLst>
        </pc:spChg>
        <pc:spChg chg="mod">
          <ac:chgData name="Hajra Niaz" userId="a38165345dbb79fc" providerId="LiveId" clId="{53A0479D-C8B9-4311-95E3-653BCF4731B7}" dt="2026-03-03T04:54:28.166" v="2481" actId="20577"/>
          <ac:spMkLst>
            <pc:docMk/>
            <pc:sldMk cId="3729286538" sldId="277"/>
            <ac:spMk id="21" creationId="{9F6FB2C6-36B9-C79A-0812-5D546386EFA8}"/>
          </ac:spMkLst>
        </pc:spChg>
        <pc:picChg chg="mod">
          <ac:chgData name="Hajra Niaz" userId="a38165345dbb79fc" providerId="LiveId" clId="{53A0479D-C8B9-4311-95E3-653BCF4731B7}" dt="2026-03-02T12:15:24.480" v="2092" actId="14100"/>
          <ac:picMkLst>
            <pc:docMk/>
            <pc:sldMk cId="3729286538" sldId="277"/>
            <ac:picMk id="4" creationId="{BBE8D529-4551-8CD1-4FFE-4A103FAC3605}"/>
          </ac:picMkLst>
        </pc:picChg>
      </pc:sldChg>
      <pc:sldChg chg="addSp delSp modSp add mod">
        <pc:chgData name="Hajra Niaz" userId="a38165345dbb79fc" providerId="LiveId" clId="{53A0479D-C8B9-4311-95E3-653BCF4731B7}" dt="2026-03-03T05:00:06.768" v="2528" actId="14100"/>
        <pc:sldMkLst>
          <pc:docMk/>
          <pc:sldMk cId="446808728" sldId="278"/>
        </pc:sldMkLst>
        <pc:spChg chg="del mod">
          <ac:chgData name="Hajra Niaz" userId="a38165345dbb79fc" providerId="LiveId" clId="{53A0479D-C8B9-4311-95E3-653BCF4731B7}" dt="2026-03-03T04:59:47.431" v="2523" actId="21"/>
          <ac:spMkLst>
            <pc:docMk/>
            <pc:sldMk cId="446808728" sldId="278"/>
            <ac:spMk id="6" creationId="{AC6D7799-1621-E3B0-05E1-42CACE9598CA}"/>
          </ac:spMkLst>
        </pc:spChg>
        <pc:picChg chg="mod">
          <ac:chgData name="Hajra Niaz" userId="a38165345dbb79fc" providerId="LiveId" clId="{53A0479D-C8B9-4311-95E3-653BCF4731B7}" dt="2026-03-03T04:59:23.577" v="2490" actId="14100"/>
          <ac:picMkLst>
            <pc:docMk/>
            <pc:sldMk cId="446808728" sldId="278"/>
            <ac:picMk id="5" creationId="{09D513A1-225A-CCC6-28FE-FE6B0DDFBAA5}"/>
          </ac:picMkLst>
        </pc:picChg>
        <pc:picChg chg="add mod">
          <ac:chgData name="Hajra Niaz" userId="a38165345dbb79fc" providerId="LiveId" clId="{53A0479D-C8B9-4311-95E3-653BCF4731B7}" dt="2026-03-03T05:00:06.768" v="2528" actId="14100"/>
          <ac:picMkLst>
            <pc:docMk/>
            <pc:sldMk cId="446808728" sldId="278"/>
            <ac:picMk id="3074" creationId="{988CF070-BAD0-2FE5-7D2B-5C2392BF357B}"/>
          </ac:picMkLst>
        </pc:picChg>
      </pc:sldChg>
      <pc:sldChg chg="addSp modSp new mod">
        <pc:chgData name="Hajra Niaz" userId="a38165345dbb79fc" providerId="LiveId" clId="{53A0479D-C8B9-4311-95E3-653BCF4731B7}" dt="2026-03-03T04:51:57.225" v="2423" actId="20577"/>
        <pc:sldMkLst>
          <pc:docMk/>
          <pc:sldMk cId="771128697" sldId="279"/>
        </pc:sldMkLst>
        <pc:spChg chg="add mod">
          <ac:chgData name="Hajra Niaz" userId="a38165345dbb79fc" providerId="LiveId" clId="{53A0479D-C8B9-4311-95E3-653BCF4731B7}" dt="2026-03-03T04:51:57.225" v="2423" actId="20577"/>
          <ac:spMkLst>
            <pc:docMk/>
            <pc:sldMk cId="771128697" sldId="279"/>
            <ac:spMk id="3" creationId="{AC51E263-5F3D-1C99-6C8D-992607B696BF}"/>
          </ac:spMkLst>
        </pc:spChg>
      </pc:sldChg>
      <pc:sldChg chg="addSp modSp new del">
        <pc:chgData name="Hajra Niaz" userId="a38165345dbb79fc" providerId="LiveId" clId="{53A0479D-C8B9-4311-95E3-653BCF4731B7}" dt="2026-03-03T04:39:41.811" v="2159" actId="2696"/>
        <pc:sldMkLst>
          <pc:docMk/>
          <pc:sldMk cId="2886011822" sldId="279"/>
        </pc:sldMkLst>
        <pc:spChg chg="add mod">
          <ac:chgData name="Hajra Niaz" userId="a38165345dbb79fc" providerId="LiveId" clId="{53A0479D-C8B9-4311-95E3-653BCF4731B7}" dt="2026-03-03T04:39:33.976" v="2158" actId="14100"/>
          <ac:spMkLst>
            <pc:docMk/>
            <pc:sldMk cId="2886011822" sldId="279"/>
            <ac:spMk id="2" creationId="{F2E5EF9B-16C7-462C-2FE4-ECF91496664F}"/>
          </ac:spMkLst>
        </pc:spChg>
        <pc:spChg chg="add mod">
          <ac:chgData name="Hajra Niaz" userId="a38165345dbb79fc" providerId="LiveId" clId="{53A0479D-C8B9-4311-95E3-653BCF4731B7}" dt="2026-03-03T04:39:33.976" v="2158" actId="14100"/>
          <ac:spMkLst>
            <pc:docMk/>
            <pc:sldMk cId="2886011822" sldId="279"/>
            <ac:spMk id="3" creationId="{0B4C14F1-51B2-9436-F118-4C6E336610E5}"/>
          </ac:spMkLst>
        </pc:spChg>
        <pc:spChg chg="add mod">
          <ac:chgData name="Hajra Niaz" userId="a38165345dbb79fc" providerId="LiveId" clId="{53A0479D-C8B9-4311-95E3-653BCF4731B7}" dt="2026-03-03T04:39:33.976" v="2158" actId="14100"/>
          <ac:spMkLst>
            <pc:docMk/>
            <pc:sldMk cId="2886011822" sldId="279"/>
            <ac:spMk id="4" creationId="{B560741D-F395-BE7F-19F2-D7624FC35528}"/>
          </ac:spMkLst>
        </pc:spChg>
      </pc:sldChg>
      <pc:sldChg chg="delSp modSp add del">
        <pc:chgData name="Hajra Niaz" userId="a38165345dbb79fc" providerId="LiveId" clId="{53A0479D-C8B9-4311-95E3-653BCF4731B7}" dt="2026-03-03T04:41:13.789" v="2170" actId="2696"/>
        <pc:sldMkLst>
          <pc:docMk/>
          <pc:sldMk cId="1547382765" sldId="280"/>
        </pc:sldMkLst>
        <pc:spChg chg="mod">
          <ac:chgData name="Hajra Niaz" userId="a38165345dbb79fc" providerId="LiveId" clId="{53A0479D-C8B9-4311-95E3-653BCF4731B7}" dt="2026-03-03T04:40:47.675" v="2169" actId="1076"/>
          <ac:spMkLst>
            <pc:docMk/>
            <pc:sldMk cId="1547382765" sldId="280"/>
            <ac:spMk id="2" creationId="{F2E5EF9B-16C7-462C-2FE4-ECF91496664F}"/>
          </ac:spMkLst>
        </pc:spChg>
        <pc:spChg chg="del">
          <ac:chgData name="Hajra Niaz" userId="a38165345dbb79fc" providerId="LiveId" clId="{53A0479D-C8B9-4311-95E3-653BCF4731B7}" dt="2026-03-03T04:40:36.080" v="2166" actId="21"/>
          <ac:spMkLst>
            <pc:docMk/>
            <pc:sldMk cId="1547382765" sldId="280"/>
            <ac:spMk id="3" creationId="{0B4C14F1-51B2-9436-F118-4C6E336610E5}"/>
          </ac:spMkLst>
        </pc:spChg>
      </pc:sldChg>
      <pc:sldChg chg="addSp modSp new mod ord">
        <pc:chgData name="Hajra Niaz" userId="a38165345dbb79fc" providerId="LiveId" clId="{53A0479D-C8B9-4311-95E3-653BCF4731B7}" dt="2026-03-03T18:31:52.719" v="2819" actId="1076"/>
        <pc:sldMkLst>
          <pc:docMk/>
          <pc:sldMk cId="3858187434" sldId="280"/>
        </pc:sldMkLst>
        <pc:spChg chg="add mod">
          <ac:chgData name="Hajra Niaz" userId="a38165345dbb79fc" providerId="LiveId" clId="{53A0479D-C8B9-4311-95E3-653BCF4731B7}" dt="2026-03-03T18:31:52.719" v="2819" actId="1076"/>
          <ac:spMkLst>
            <pc:docMk/>
            <pc:sldMk cId="3858187434" sldId="280"/>
            <ac:spMk id="3" creationId="{A719941B-C2C7-85A5-726B-1D79FD9BA448}"/>
          </ac:spMkLst>
        </pc:spChg>
      </pc:sldChg>
      <pc:sldChg chg="addSp modSp new mod ord">
        <pc:chgData name="Hajra Niaz" userId="a38165345dbb79fc" providerId="LiveId" clId="{53A0479D-C8B9-4311-95E3-653BCF4731B7}" dt="2026-03-03T18:29:44.461" v="2808" actId="20577"/>
        <pc:sldMkLst>
          <pc:docMk/>
          <pc:sldMk cId="1659439163" sldId="281"/>
        </pc:sldMkLst>
        <pc:spChg chg="add mod">
          <ac:chgData name="Hajra Niaz" userId="a38165345dbb79fc" providerId="LiveId" clId="{53A0479D-C8B9-4311-95E3-653BCF4731B7}" dt="2026-03-03T18:29:44.461" v="2808" actId="20577"/>
          <ac:spMkLst>
            <pc:docMk/>
            <pc:sldMk cId="1659439163" sldId="281"/>
            <ac:spMk id="3" creationId="{34C2BFD9-E2FE-0208-39CB-2856FD02CFC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064696-CAF1-40F1-986A-FCB347EE919A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7960D1-5BA2-40EB-9248-2DBF1BD0A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937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7960D1-5BA2-40EB-9248-2DBF1BD0A4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2481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7960D1-5BA2-40EB-9248-2DBF1BD0A4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212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7960D1-5BA2-40EB-9248-2DBF1BD0A4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35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7960D1-5BA2-40EB-9248-2DBF1BD0A45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167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580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411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9498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118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54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63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04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996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167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45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5446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453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384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5721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244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435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0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383B815-F677-40E4-A68F-47A8DECA3F63}" type="datetimeFigureOut">
              <a:rPr lang="en-GB" smtClean="0"/>
              <a:t>03/03/2026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BCC2297-B1BE-4775-BCFE-2E0E5186C3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061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  <p:sldLayoutId id="2147483954" r:id="rId12"/>
    <p:sldLayoutId id="2147483955" r:id="rId13"/>
    <p:sldLayoutId id="2147483956" r:id="rId14"/>
    <p:sldLayoutId id="2147483957" r:id="rId15"/>
    <p:sldLayoutId id="2147483958" r:id="rId16"/>
    <p:sldLayoutId id="21474839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sss.ung.si/doku.php?id=who_invented_a_tificial_intelligence_histo_y_of_ai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pressbooks.bccampus.ca/teachinginadigitalagev2/chapter/8-7-c-artificial-intelligence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inteldig.com/2019/03/la-inteligencia-artificial-puede-ayudar-doctore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biancosulnero.blogspot.com/2016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biancosulnero.blogspot.com/2016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001.06615?utm_source=chatgpt.co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esearch.reading.ac.uk/engagement-and-impact/artificial-intelligence-nhs/?utm_source=chatgpt.com" TargetMode="External"/><Relationship Id="rId5" Type="http://schemas.openxmlformats.org/officeDocument/2006/relationships/hyperlink" Target="https://academic.oup.com/medlaw/article-abstract/31/4/501/7176027?utm_source=chatgpt.com" TargetMode="External"/><Relationship Id="rId4" Type="http://schemas.openxmlformats.org/officeDocument/2006/relationships/hyperlink" Target="https://www.digitalhealth.net/2025/04/evaluation-of-nhs-ai-lab-calls-for-national-support-for-ai-initiatives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ading.ac.uk/research/reports/continuity-healthcare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england.nhs.uk/digita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t.com/content/xxxx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96/jmir.8775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doi.org/10.1007/s12553-017-0179-1" TargetMode="External"/><Relationship Id="rId4" Type="http://schemas.openxmlformats.org/officeDocument/2006/relationships/hyperlink" Target="https://doi.org/10.1126/science.aax2342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2553-017-0179-1" TargetMode="External"/><Relationship Id="rId2" Type="http://schemas.openxmlformats.org/officeDocument/2006/relationships/hyperlink" Target="https://doi.org/10.1126/science.aax2342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legislation.gov.uk/ukpga/2012/7/contents" TargetMode="External"/><Relationship Id="rId4" Type="http://schemas.openxmlformats.org/officeDocument/2006/relationships/hyperlink" Target="https://www.legislation.gov.uk/ukpga/2018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FB9BE-42CE-58D1-AAB6-634263494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365957"/>
            <a:ext cx="10364452" cy="40414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800" spc="-300"/>
              <a:t>HAJRA NIAZ </a:t>
            </a:r>
            <a:br>
              <a:rPr lang="en-US" sz="3800" spc="-300"/>
            </a:br>
            <a:r>
              <a:rPr lang="en-US" sz="3800" spc="-300"/>
              <a:t>2129740</a:t>
            </a:r>
            <a:br>
              <a:rPr lang="en-US" sz="3800" spc="-300"/>
            </a:br>
            <a:r>
              <a:rPr lang="en-US" sz="3800" spc="-300"/>
              <a:t>BMHP 6026</a:t>
            </a:r>
            <a:br>
              <a:rPr lang="en-US" sz="3800" spc="-300"/>
            </a:br>
            <a:r>
              <a:rPr lang="en-US" sz="3800" spc="-300"/>
              <a:t>DIGITAL  TRANSFORMATION  IN HEALTH AND CARE PROFESSIONS</a:t>
            </a:r>
            <a:br>
              <a:rPr lang="en-US" sz="3800" spc="-300"/>
            </a:br>
            <a:r>
              <a:rPr lang="en-US" sz="3800" spc="-300"/>
              <a:t>JOANNE DAVIES</a:t>
            </a:r>
            <a:br>
              <a:rPr lang="en-US" sz="3800" spc="-300"/>
            </a:br>
            <a:endParaRPr lang="en-US" sz="3800" spc="-300"/>
          </a:p>
        </p:txBody>
      </p:sp>
    </p:spTree>
    <p:extLst>
      <p:ext uri="{BB962C8B-B14F-4D97-AF65-F5344CB8AC3E}">
        <p14:creationId xmlns:p14="http://schemas.microsoft.com/office/powerpoint/2010/main" val="81076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733FBB-7913-F747-108B-E6C143A425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3531" r="2884" b="-1"/>
          <a:stretch>
            <a:fillRect/>
          </a:stretch>
        </p:blipFill>
        <p:spPr>
          <a:xfrm>
            <a:off x="6729412" y="10"/>
            <a:ext cx="5465397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876934-710B-699A-22BC-407C2523D16E}"/>
              </a:ext>
            </a:extLst>
          </p:cNvPr>
          <p:cNvSpPr txBox="1"/>
          <p:nvPr/>
        </p:nvSpPr>
        <p:spPr>
          <a:xfrm>
            <a:off x="228600" y="470264"/>
            <a:ext cx="5743575" cy="5778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PRESENTATION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4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Title: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8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Impact of the NHS AI Lab on Public Health in England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96BE2F-93A9-2E35-19E8-FA0A921B1171}"/>
              </a:ext>
            </a:extLst>
          </p:cNvPr>
          <p:cNvSpPr txBox="1"/>
          <p:nvPr/>
        </p:nvSpPr>
        <p:spPr>
          <a:xfrm>
            <a:off x="9514269" y="6657945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sss.ung.si/doku.php?id=who_invented_a_tificial_intelligence_histo_y_of_ai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335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670441-1814-31C5-4AC0-C429B585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939" r="-2" b="4259"/>
          <a:stretch>
            <a:fillRect/>
          </a:stretch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4723AB0-33CD-221B-1C21-BE2CB1E36DB2}"/>
              </a:ext>
            </a:extLst>
          </p:cNvPr>
          <p:cNvSpPr txBox="1"/>
          <p:nvPr/>
        </p:nvSpPr>
        <p:spPr>
          <a:xfrm>
            <a:off x="0" y="628650"/>
            <a:ext cx="4634680" cy="561974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51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Overview of AI in H+SC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5100" b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4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What is digital transformation in H+SC, and why AI is important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br>
              <a:rPr lang="en-US" dirty="0">
                <a:latin typeface="+mj-lt"/>
                <a:ea typeface="+mj-ea"/>
                <a:cs typeface="+mj-cs"/>
              </a:rPr>
            </a:b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7E43F5-3648-E02F-8D4D-ABBACA0D4760}"/>
              </a:ext>
            </a:extLst>
          </p:cNvPr>
          <p:cNvSpPr txBox="1"/>
          <p:nvPr/>
        </p:nvSpPr>
        <p:spPr>
          <a:xfrm>
            <a:off x="9485415" y="6657945"/>
            <a:ext cx="270939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pressbooks.bccampus.ca/teachinginadigitalagev2/chapter/8-7-c-artificial-intelligen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807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69E8320-EDA9-AB58-352C-6E105120F0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089" r="39792"/>
          <a:stretch>
            <a:fillRect/>
          </a:stretch>
        </p:blipFill>
        <p:spPr>
          <a:xfrm>
            <a:off x="6715125" y="0"/>
            <a:ext cx="583305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5C2B05-B5A1-2398-65A2-BD900DB5EAEF}"/>
              </a:ext>
            </a:extLst>
          </p:cNvPr>
          <p:cNvSpPr txBox="1"/>
          <p:nvPr/>
        </p:nvSpPr>
        <p:spPr>
          <a:xfrm>
            <a:off x="715984" y="379065"/>
            <a:ext cx="5380016" cy="685799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5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NHS AI LAB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Aim</a:t>
            </a:r>
            <a:r>
              <a:rPr lang="en-US" sz="3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Improve efficiency, reduce missed appointments, and enhance health outcomes.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38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8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Importance</a:t>
            </a:r>
            <a:r>
              <a:rPr lang="en-US" sz="3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: AI as a public health tool (Reading University, 2025).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38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Supports AI development for diagnostics, service planning, and population health.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A51A17-001B-E7FE-A7EA-7318B97A571D}"/>
              </a:ext>
            </a:extLst>
          </p:cNvPr>
          <p:cNvSpPr txBox="1"/>
          <p:nvPr/>
        </p:nvSpPr>
        <p:spPr>
          <a:xfrm>
            <a:off x="9655333" y="723706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inteldig.com/2019/03/la-inteligencia-artificial-puede-ayudar-doctor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470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D78390-700B-646F-CD8C-E7490C114D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385" r="9855"/>
          <a:stretch>
            <a:fillRect/>
          </a:stretch>
        </p:blipFill>
        <p:spPr>
          <a:xfrm>
            <a:off x="-1" y="10"/>
            <a:ext cx="3443290" cy="68579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6D2A5795-7AB2-BE48-89DE-E1E09BCA899E}"/>
              </a:ext>
            </a:extLst>
          </p:cNvPr>
          <p:cNvSpPr txBox="1"/>
          <p:nvPr/>
        </p:nvSpPr>
        <p:spPr>
          <a:xfrm>
            <a:off x="3786189" y="-216489"/>
            <a:ext cx="6872286" cy="68579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IMPACT ON SERVICE DELIVERY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Improved diagnostics and service planning.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Targeted interventions for at-risk populations.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Optimism’s healthcare resource allocation.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32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Potential to reduce avoidable hospitalisations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(Reading University, 2025).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E26BF0-AE8F-0111-85AE-72DE56231350}"/>
              </a:ext>
            </a:extLst>
          </p:cNvPr>
          <p:cNvSpPr txBox="1"/>
          <p:nvPr/>
        </p:nvSpPr>
        <p:spPr>
          <a:xfrm>
            <a:off x="3221504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biancosulnero.blogspot.com/201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322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150DF7-CF90-AF1E-431E-8C04C1EE0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E8D529-4551-8CD1-4FFE-4A103FAC36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4385" r="9855"/>
          <a:stretch>
            <a:fillRect/>
          </a:stretch>
        </p:blipFill>
        <p:spPr>
          <a:xfrm>
            <a:off x="-2" y="10"/>
            <a:ext cx="2872901" cy="685799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F6FB2C6-36B9-C79A-0812-5D546386EFA8}"/>
              </a:ext>
            </a:extLst>
          </p:cNvPr>
          <p:cNvSpPr txBox="1"/>
          <p:nvPr/>
        </p:nvSpPr>
        <p:spPr>
          <a:xfrm>
            <a:off x="3221505" y="0"/>
            <a:ext cx="7436970" cy="6857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32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NEGATIVE IMPACT ON SERVICE DELIVERY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E49724-286F-F4A9-BF25-B736DE124114}"/>
              </a:ext>
            </a:extLst>
          </p:cNvPr>
          <p:cNvSpPr txBox="1"/>
          <p:nvPr/>
        </p:nvSpPr>
        <p:spPr>
          <a:xfrm>
            <a:off x="3221504" y="6657945"/>
            <a:ext cx="287290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biancosulnero.blogspot.com/201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4D4CCA1-4092-FCB4-C35C-AF5DFCC96B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8987" y="1893362"/>
            <a:ext cx="8072437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Algorithmic bias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may reinforce health inequalities and misdiagnose underrepresented groups (Obermeyer et al., 2019).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privacy risks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increase with large-scale patient data use, potentially reducing public trust (Powles &amp; Hodson, 2017).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Automation bias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may weaken clinical judgement and increase over-reliance on “black-box” systems (Topol, 2019).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costs &amp; interoperability issues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can disrupt workflows and strain NHS resources (National Audit Office, 2020; Greenhalgh et al., 2017).</a:t>
            </a:r>
          </a:p>
        </p:txBody>
      </p:sp>
    </p:spTree>
    <p:extLst>
      <p:ext uri="{BB962C8B-B14F-4D97-AF65-F5344CB8AC3E}">
        <p14:creationId xmlns:p14="http://schemas.microsoft.com/office/powerpoint/2010/main" val="3729286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128A4379-16F1-17E5-0918-948F2B3B2D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041" r="25808" b="-1"/>
          <a:stretch>
            <a:fillRect/>
          </a:stretch>
        </p:blipFill>
        <p:spPr>
          <a:xfrm>
            <a:off x="-1" y="10"/>
            <a:ext cx="2886076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08252B-443E-EEAA-44A7-258F01179FC9}"/>
              </a:ext>
            </a:extLst>
          </p:cNvPr>
          <p:cNvSpPr txBox="1"/>
          <p:nvPr/>
        </p:nvSpPr>
        <p:spPr>
          <a:xfrm>
            <a:off x="5360758" y="1524000"/>
            <a:ext cx="4767471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721F7F-EFEC-2B77-613D-188C4624CB2D}"/>
              </a:ext>
            </a:extLst>
          </p:cNvPr>
          <p:cNvSpPr txBox="1"/>
          <p:nvPr/>
        </p:nvSpPr>
        <p:spPr>
          <a:xfrm>
            <a:off x="3214688" y="608884"/>
            <a:ext cx="7122092" cy="5539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POSITIVE IMPACT ON SERVICE USERS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Faster Diagnosis: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Improves early disease detection (Gov.UK, 2025)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Better Continuity: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Reduces missed appointments (Reading University, 2025)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Equity Risks: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Bias in AI may worsen disparities (Burger,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Trust: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Transparency about data and AI decisions is key (NHS England Digital, 2025a; 2025b)</a:t>
            </a:r>
          </a:p>
        </p:txBody>
      </p:sp>
    </p:spTree>
    <p:extLst>
      <p:ext uri="{BB962C8B-B14F-4D97-AF65-F5344CB8AC3E}">
        <p14:creationId xmlns:p14="http://schemas.microsoft.com/office/powerpoint/2010/main" val="3012658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66F1912-1D7D-773A-0852-77EE4466E3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09D513A1-225A-CCC6-28FE-FE6B0DDFBA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041" r="25808" b="-1"/>
          <a:stretch>
            <a:fillRect/>
          </a:stretch>
        </p:blipFill>
        <p:spPr>
          <a:xfrm>
            <a:off x="-1" y="10"/>
            <a:ext cx="2773681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E8582B-E388-3BC4-523D-944253FC38FF}"/>
              </a:ext>
            </a:extLst>
          </p:cNvPr>
          <p:cNvSpPr txBox="1"/>
          <p:nvPr/>
        </p:nvSpPr>
        <p:spPr>
          <a:xfrm>
            <a:off x="5360758" y="1524000"/>
            <a:ext cx="4767471" cy="3809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88CF070-BAD0-2FE5-7D2B-5C2392BF3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680" y="185738"/>
            <a:ext cx="9113519" cy="634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808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4C2BFD9-E2FE-0208-39CB-2856FD02CFCA}"/>
              </a:ext>
            </a:extLst>
          </p:cNvPr>
          <p:cNvSpPr txBox="1"/>
          <p:nvPr/>
        </p:nvSpPr>
        <p:spPr>
          <a:xfrm>
            <a:off x="1014413" y="449253"/>
            <a:ext cx="9397603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Faster, more accurate diagnosis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Personalised treatment plans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Automates admin tasks → more patient care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Remote patient monitoring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Predictive analytics for proactive care. ( Health and Social Care Act 2012)</a:t>
            </a:r>
          </a:p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 &amp; security risks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Bias &amp; unequal outcomes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 costs &amp; training needs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Reliability &amp; accountability issues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Resistance from staff/patients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. (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UK Data Protection Act 2018) </a:t>
            </a:r>
          </a:p>
        </p:txBody>
      </p:sp>
    </p:spTree>
    <p:extLst>
      <p:ext uri="{BB962C8B-B14F-4D97-AF65-F5344CB8AC3E}">
        <p14:creationId xmlns:p14="http://schemas.microsoft.com/office/powerpoint/2010/main" val="1659439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olecular structure and periodic table on a desk">
            <a:extLst>
              <a:ext uri="{FF2B5EF4-FFF2-40B4-BE49-F238E27FC236}">
                <a16:creationId xmlns:a16="http://schemas.microsoft.com/office/drawing/2014/main" id="{D3D3B496-D147-29F2-84C3-89E5831C3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485" b="-1"/>
          <a:stretch>
            <a:fillRect/>
          </a:stretch>
        </p:blipFill>
        <p:spPr>
          <a:xfrm>
            <a:off x="-1490662" y="0"/>
            <a:ext cx="3833812" cy="685799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541B39F-26BB-9CEB-9A88-BCDEDBA28A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1148" y="350520"/>
            <a:ext cx="3352128" cy="711707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R="0" lvl="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SzTx/>
              <a:tabLst/>
            </a:pPr>
            <a:endParaRPr kumimoji="0" lang="en-US" altLang="en-US" sz="1600" b="0" i="0" u="none" strike="noStrike" cap="all" normalizeH="0" dirty="0">
              <a:ln>
                <a:noFill/>
              </a:ln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BE0241-EA87-C1FD-D9F4-5ACAEBDC30A3}"/>
              </a:ext>
            </a:extLst>
          </p:cNvPr>
          <p:cNvSpPr txBox="1"/>
          <p:nvPr/>
        </p:nvSpPr>
        <p:spPr>
          <a:xfrm>
            <a:off x="5282381" y="350520"/>
            <a:ext cx="6559099" cy="58978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C31EF1-4001-0CB8-1E28-981BFBF41AD9}"/>
              </a:ext>
            </a:extLst>
          </p:cNvPr>
          <p:cNvSpPr txBox="1"/>
          <p:nvPr/>
        </p:nvSpPr>
        <p:spPr>
          <a:xfrm>
            <a:off x="2471738" y="871538"/>
            <a:ext cx="960120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CRITICAL ANALYSIS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 mainly from small-scale pilots (University of Edinburgh, 2025)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 of bias reinforcing inequalities (Burger,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Trust &amp; transparency essential for fair use (NHS England Digital, 2025a; 2025b)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Uneven adoption due to digital and workforce gaps (Financial Times, 2024)</a:t>
            </a:r>
          </a:p>
        </p:txBody>
      </p:sp>
    </p:spTree>
    <p:extLst>
      <p:ext uri="{BB962C8B-B14F-4D97-AF65-F5344CB8AC3E}">
        <p14:creationId xmlns:p14="http://schemas.microsoft.com/office/powerpoint/2010/main" val="9736242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3ED4C0-A819-F3C9-B9E0-D5D604604660}"/>
              </a:ext>
            </a:extLst>
          </p:cNvPr>
          <p:cNvSpPr txBox="1"/>
          <p:nvPr/>
        </p:nvSpPr>
        <p:spPr>
          <a:xfrm>
            <a:off x="5410950" y="2052918"/>
            <a:ext cx="4638903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C2EF2D-192A-17F7-1739-3088B5644DB8}"/>
              </a:ext>
            </a:extLst>
          </p:cNvPr>
          <p:cNvSpPr txBox="1"/>
          <p:nvPr/>
        </p:nvSpPr>
        <p:spPr>
          <a:xfrm>
            <a:off x="928689" y="438151"/>
            <a:ext cx="10401300" cy="6124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RECOMENDATIONS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Enhance ethical oversight and algorithm use. Diversify datasets and conduct regular equality impact assessments to prevent discrimination(Burger, 2020).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Provide workforce training.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Integrate AI into broader public health strategies.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Provide digital literacy and AI training for healthcare professionals.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Arial" panose="020B0604020202020204" pitchFamily="34" charset="0"/>
              </a:rPr>
              <a:t>Offer alternative non-digital pathways to ensure equitable access for vulnerable groups.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(O’Neill et al., 2023).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lvl="0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3472C30-032B-482D-7E9C-DBD4B5476B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587" y="-35611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903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23C8067-D12E-1F18-783C-3B9E6E603F86}"/>
              </a:ext>
            </a:extLst>
          </p:cNvPr>
          <p:cNvSpPr txBox="1"/>
          <p:nvPr/>
        </p:nvSpPr>
        <p:spPr>
          <a:xfrm>
            <a:off x="657225" y="-156597"/>
            <a:ext cx="10458450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technologies and AI will augment, not replace, NHS staff (Topol, 2019)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Workforce readiness is key to successful digital transformation.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Investment in digital skills, education, and training is essential.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Human skills (empathy, ethics, communication) remain central to care.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Aligning innovation with workforce development ensures safe, effective adoption.</a:t>
            </a:r>
          </a:p>
        </p:txBody>
      </p:sp>
    </p:spTree>
    <p:extLst>
      <p:ext uri="{BB962C8B-B14F-4D97-AF65-F5344CB8AC3E}">
        <p14:creationId xmlns:p14="http://schemas.microsoft.com/office/powerpoint/2010/main" val="20965402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1E3A8F-A857-B5A1-13F5-0F886F26D4FA}"/>
              </a:ext>
            </a:extLst>
          </p:cNvPr>
          <p:cNvSpPr txBox="1"/>
          <p:nvPr/>
        </p:nvSpPr>
        <p:spPr>
          <a:xfrm>
            <a:off x="542925" y="960814"/>
            <a:ext cx="10683875" cy="57114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39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Burger,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M. (2020).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The risk to population health equity posed by automated decision systems: A narrative review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Arxiv.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https://arxiv.Org/abs/2001.06615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 date).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Digital Health (2025)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Evaluation of NHS AI Lab calls for national support for AI initiatives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Digital Health News, 29 April.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https://www.Digitalhealth.Net/2025/04/evaluation-of-nhs-ai-lab-calls-for-national-support-for-ai-initiatives/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 2 March 2026).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O'Neill, o. Et al. (2023) Artificial Intelligence and Clinical Decision Support: Clinicians’ perspectives on trust, trustworthiness, and liability’,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Medical Law Review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31(4), pp. 501–520.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https://academic.Oup.Com/medlaw/article-abstract/31/4/501/7176027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(accessed:18 February 2026 date).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Reading University (2025) is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using AI to tackle health inequalities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University of Reading’s engagement and impact. Available at: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https://research.Reading.Ac.Uk/engagement-and-impact/artificial-intelligence-nhs/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(accessed 18 February 2026: date).</a:t>
            </a:r>
          </a:p>
        </p:txBody>
      </p:sp>
    </p:spTree>
    <p:extLst>
      <p:ext uri="{BB962C8B-B14F-4D97-AF65-F5344CB8AC3E}">
        <p14:creationId xmlns:p14="http://schemas.microsoft.com/office/powerpoint/2010/main" val="2028209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4F95DE6-BC61-4DB8-97B8-E32959EA0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D9C176-456B-4F71-AB87-9D14B8B3D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0" y="138157"/>
            <a:ext cx="1712063" cy="1045389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FF97C55-868F-4FDD-BD3C-D2F191796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t="89413" r="18746"/>
          <a:stretch/>
        </p:blipFill>
        <p:spPr>
          <a:xfrm>
            <a:off x="8404564" y="0"/>
            <a:ext cx="2589690" cy="59154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722FB9-EA01-42A6-96B2-185F5CC1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10471066" y="183232"/>
            <a:ext cx="1720934" cy="168352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05CBC4F-CE60-BF48-A6A2-97F85D708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3773" y="428626"/>
            <a:ext cx="10316202" cy="536257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defTabSz="914400">
              <a:lnSpc>
                <a:spcPct val="110000"/>
              </a:lnSpc>
              <a:buClr>
                <a:schemeClr val="tx1"/>
              </a:buClr>
            </a:pPr>
            <a:r>
              <a:rPr lang="en-US" sz="2000" cap="all" dirty="0"/>
              <a:t>Burger, L. (2020). </a:t>
            </a:r>
            <a:r>
              <a:rPr lang="en-US" sz="2000" i="1" cap="all" dirty="0"/>
              <a:t>Bias in health technology: risks and inequalities</a:t>
            </a:r>
            <a:r>
              <a:rPr lang="en-US" sz="2000" cap="all" dirty="0"/>
              <a:t>. London: Health Tech Insights.</a:t>
            </a:r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defTabSz="914400">
              <a:lnSpc>
                <a:spcPct val="110000"/>
              </a:lnSpc>
              <a:buClr>
                <a:schemeClr val="tx1"/>
              </a:buClr>
            </a:pPr>
            <a:r>
              <a:rPr lang="en-US" sz="2000" cap="all" dirty="0"/>
              <a:t>Financial Times (2024) ‘Digital health adoption hampered by workforce gaps’, </a:t>
            </a:r>
            <a:r>
              <a:rPr lang="en-US" sz="2000" i="1" cap="all" dirty="0"/>
              <a:t>Financial Times</a:t>
            </a:r>
            <a:r>
              <a:rPr lang="en-US" sz="2000" cap="all" dirty="0"/>
              <a:t>, 15 March. Available at: </a:t>
            </a:r>
            <a:r>
              <a:rPr lang="en-US" sz="2000" cap="all" dirty="0">
                <a:hlinkClick r:id="rId6"/>
              </a:rPr>
              <a:t>https://www.ft.com/content/xxxx</a:t>
            </a:r>
            <a:r>
              <a:rPr lang="en-US" sz="2000" cap="all" dirty="0"/>
              <a:t> (Accessed: 22 February 2026).</a:t>
            </a:r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defTabSz="914400">
              <a:lnSpc>
                <a:spcPct val="110000"/>
              </a:lnSpc>
              <a:buClr>
                <a:schemeClr val="tx1"/>
              </a:buClr>
            </a:pPr>
            <a:r>
              <a:rPr lang="en-US" sz="2000" cap="all" dirty="0"/>
              <a:t>NHS England Digital (2025). </a:t>
            </a:r>
            <a:r>
              <a:rPr lang="en-US" sz="2000" i="1" cap="all" dirty="0"/>
              <a:t>Building trust in digital health: principles for fairness</a:t>
            </a:r>
            <a:r>
              <a:rPr lang="en-US" sz="2000" cap="all" dirty="0"/>
              <a:t>. London: NHS England. Available at: </a:t>
            </a:r>
            <a:r>
              <a:rPr lang="en-US" sz="2000" cap="all" dirty="0">
                <a:hlinkClick r:id="rId7"/>
              </a:rPr>
              <a:t>https://www.england.nhs.uk/digital</a:t>
            </a:r>
            <a:r>
              <a:rPr lang="en-US" sz="2000" cap="all" dirty="0"/>
              <a:t> (Accessed: 22 February 2026).</a:t>
            </a:r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defTabSz="914400">
              <a:lnSpc>
                <a:spcPct val="110000"/>
              </a:lnSpc>
              <a:buClr>
                <a:schemeClr val="tx1"/>
              </a:buClr>
            </a:pPr>
            <a:r>
              <a:rPr lang="en-US" sz="2000" cap="all" dirty="0"/>
              <a:t>NHS England Digital (2025b) </a:t>
            </a:r>
            <a:r>
              <a:rPr lang="en-US" sz="2000" i="1" cap="all" dirty="0"/>
              <a:t>Transparency in digital health data: guidelines for practice</a:t>
            </a:r>
            <a:r>
              <a:rPr lang="en-US" sz="2000" cap="all" dirty="0"/>
              <a:t>. London: NHS England. Available at: </a:t>
            </a:r>
            <a:r>
              <a:rPr lang="en-US" sz="2000" cap="all" dirty="0">
                <a:hlinkClick r:id="rId7"/>
              </a:rPr>
              <a:t>https://www.england.nhs.uk/digital</a:t>
            </a:r>
            <a:r>
              <a:rPr lang="en-US" sz="2000" cap="all" dirty="0"/>
              <a:t> (Accessed: 22 February 2026).</a:t>
            </a:r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defTabSz="914400">
              <a:lnSpc>
                <a:spcPct val="110000"/>
              </a:lnSpc>
              <a:buClr>
                <a:schemeClr val="tx1"/>
              </a:buClr>
            </a:pPr>
            <a:r>
              <a:rPr lang="en-US" sz="2000" cap="all" dirty="0"/>
              <a:t>Reading University (2025). </a:t>
            </a:r>
            <a:r>
              <a:rPr lang="en-US" sz="2000" i="1" cap="all" dirty="0"/>
              <a:t>Improving continuity in healthcare: reducing missed appointments</a:t>
            </a:r>
            <a:r>
              <a:rPr lang="en-US" sz="2000" cap="all" dirty="0"/>
              <a:t>. Reading: University of Reading. Available at: </a:t>
            </a:r>
            <a:r>
              <a:rPr lang="en-US" sz="2000" cap="all" dirty="0">
                <a:hlinkClick r:id="rId8"/>
              </a:rPr>
              <a:t>https://www.reading.ac.uk/research/reports/continuity-healthcare</a:t>
            </a:r>
            <a:r>
              <a:rPr lang="en-US" sz="2000" cap="all" dirty="0"/>
              <a:t> (Accessed: 22 February 2026).</a:t>
            </a:r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indent="-228600" defTabSz="914400">
              <a:lnSpc>
                <a:spcPct val="110000"/>
              </a:lnSpc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000" cap="all" dirty="0"/>
              <a:t>Topol, E. (2019). </a:t>
            </a:r>
            <a:r>
              <a:rPr lang="en-US" sz="2000" i="1" cap="all" dirty="0"/>
              <a:t>The Topol Review: Preparing the healthcare workforce to deliver the digital future</a:t>
            </a:r>
            <a:r>
              <a:rPr lang="en-US" sz="2000" cap="all" dirty="0"/>
              <a:t>. London: Health Education England.</a:t>
            </a:r>
          </a:p>
          <a:p>
            <a:pPr lvl="0" indent="-228600" defTabSz="914400" fontAlgn="base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kumimoji="0" lang="en-US" altLang="en-US" sz="2000" b="0" i="0" u="none" strike="noStrike" cap="all" normalizeH="0" dirty="0">
              <a:ln>
                <a:noFill/>
              </a:ln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2B4E49C-E7B4-4F6A-8B93-646A0E241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927" t="72411" b="10341"/>
          <a:stretch/>
        </p:blipFill>
        <p:spPr>
          <a:xfrm>
            <a:off x="11494523" y="2664767"/>
            <a:ext cx="635958" cy="764233"/>
          </a:xfrm>
          <a:custGeom>
            <a:avLst/>
            <a:gdLst>
              <a:gd name="connsiteX0" fmla="*/ 0 w 984308"/>
              <a:gd name="connsiteY0" fmla="*/ 0 h 1182847"/>
              <a:gd name="connsiteX1" fmla="*/ 984308 w 984308"/>
              <a:gd name="connsiteY1" fmla="*/ 0 h 1182847"/>
              <a:gd name="connsiteX2" fmla="*/ 984308 w 984308"/>
              <a:gd name="connsiteY2" fmla="*/ 1161661 h 1182847"/>
              <a:gd name="connsiteX3" fmla="*/ 966627 w 984308"/>
              <a:gd name="connsiteY3" fmla="*/ 1165915 h 1182847"/>
              <a:gd name="connsiteX4" fmla="*/ 787132 w 984308"/>
              <a:gd name="connsiteY4" fmla="*/ 1182847 h 1182847"/>
              <a:gd name="connsiteX5" fmla="*/ 48601 w 984308"/>
              <a:gd name="connsiteY5" fmla="*/ 815395 h 1182847"/>
              <a:gd name="connsiteX6" fmla="*/ 0 w 984308"/>
              <a:gd name="connsiteY6" fmla="*/ 731606 h 1182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84308" h="1182847">
                <a:moveTo>
                  <a:pt x="0" y="0"/>
                </a:moveTo>
                <a:lnTo>
                  <a:pt x="984308" y="0"/>
                </a:lnTo>
                <a:lnTo>
                  <a:pt x="984308" y="1161661"/>
                </a:lnTo>
                <a:lnTo>
                  <a:pt x="966627" y="1165915"/>
                </a:lnTo>
                <a:cubicBezTo>
                  <a:pt x="908648" y="1177017"/>
                  <a:pt x="848618" y="1182847"/>
                  <a:pt x="787132" y="1182847"/>
                </a:cubicBezTo>
                <a:cubicBezTo>
                  <a:pt x="479703" y="1182847"/>
                  <a:pt x="208655" y="1037089"/>
                  <a:pt x="48601" y="815395"/>
                </a:cubicBezTo>
                <a:lnTo>
                  <a:pt x="0" y="731606"/>
                </a:lnTo>
                <a:close/>
              </a:path>
            </a:pathLst>
          </a:cu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6528FBF-1727-4546-8131-BA22ED8B5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73" t="81531" r="19879"/>
          <a:stretch/>
        </p:blipFill>
        <p:spPr>
          <a:xfrm>
            <a:off x="8887626" y="5982056"/>
            <a:ext cx="1192806" cy="875944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9090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51E263-5F3D-1C99-6C8D-992607B696BF}"/>
              </a:ext>
            </a:extLst>
          </p:cNvPr>
          <p:cNvSpPr txBox="1"/>
          <p:nvPr/>
        </p:nvSpPr>
        <p:spPr>
          <a:xfrm>
            <a:off x="742949" y="612845"/>
            <a:ext cx="10387013" cy="62478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Greenhalgh, T., Wherton, J., Papoutsi, C., Lynch, J., Hughes, G., A’Court, C., Hinder, S., Fahy, N., Procter, R. and Shaw, S. (2017) ‘Beyond adoption: a new framework for theorizing and evaluating nonadoption, abandonment, and challenges to the scale-up, spread, and sustainability of health and care technologies’,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19(11), e367.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https://doi.org/10.2196/jmir.8775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National Audit Office (2020)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the NHS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London: National Audit Office. Available at: https://www.nao.org.uk/reports/digital-transformation-in-the-nhs/ (Accessed: 3 March 2026).</a:t>
            </a: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Obermeyer, Z., Powers, B., Vogeli, C. and Mullainathan, S. (2019) ‘Dissecting racial bias in an algorithm used to manage the health of populations’,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366(6464), pp. 447–453.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https://doi.org/10.1126/science.aax2342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Powles, J. and Hodson, H. (2017) ‘Google DeepMind and healthcare in an age of algorithms’,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Health and Technology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7(4), pp. 351–367.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https://doi.org/10.1007/s12553-017-0179-1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Topol, E. (2019).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Deep Medicine: How Artificial Intelligence Can Make Healthcare Human Again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</p:txBody>
      </p:sp>
    </p:spTree>
    <p:extLst>
      <p:ext uri="{BB962C8B-B14F-4D97-AF65-F5344CB8AC3E}">
        <p14:creationId xmlns:p14="http://schemas.microsoft.com/office/powerpoint/2010/main" val="771128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19941B-C2C7-85A5-726B-1D79FD9BA448}"/>
              </a:ext>
            </a:extLst>
          </p:cNvPr>
          <p:cNvSpPr txBox="1"/>
          <p:nvPr/>
        </p:nvSpPr>
        <p:spPr>
          <a:xfrm>
            <a:off x="900114" y="425470"/>
            <a:ext cx="9572624" cy="64325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Obermeyer, Z., Powers, B., Vogeli, C. and Mullainathan, S. (2019) ‘Dissecting racial bias in an algorithm used to manage the health of populations’,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366(6464), pp. 447–453.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https://doi.org/10.1126/science.aax2342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Powles, J. and Hodson, H. (2017) ‘Google DeepMind and healthcare in an age of algorithms’,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Health and Technology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7(4), pp. 351–367.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https://doi.org/10.1007/s12553-017-0179-1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UK Government (2018)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https://www.legislation.gov.uk/ukpga/2018/12/contents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UK Government (2012)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Act 2012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https://www.legislation.gov.uk/ukpga/2012/7/contents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(Accessed: 3 March 2026).</a:t>
            </a:r>
          </a:p>
          <a:p>
            <a:pPr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81874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320</TotalTime>
  <Words>1434</Words>
  <Application>Microsoft Office PowerPoint</Application>
  <PresentationFormat>Widescreen</PresentationFormat>
  <Paragraphs>140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Tw Cen MT</vt:lpstr>
      <vt:lpstr>Wingdings 3</vt:lpstr>
      <vt:lpstr>Droplet</vt:lpstr>
      <vt:lpstr>HAJRA NIAZ  2129740 BMHP 6026 DIGITAL  TRANSFORMATION  IN HEALTH AND CARE PROFESSIONS JOANNE DAVIES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Hajra Niaz</dc:creator>
  <cp:lastModifiedBy>Hajra Niaz</cp:lastModifiedBy>
  <cp:revision>2</cp:revision>
  <dcterms:created xsi:type="dcterms:W3CDTF">2026-02-15T10:00:18Z</dcterms:created>
  <dcterms:modified xsi:type="dcterms:W3CDTF">2026-03-03T18:32:02Z</dcterms:modified>
</cp:coreProperties>
</file>