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3"/>
  </p:notesMasterIdLst>
  <p:handoutMasterIdLst>
    <p:handoutMasterId r:id="rId14"/>
  </p:handoutMasterIdLst>
  <p:sldIdLst>
    <p:sldId id="342" r:id="rId2"/>
    <p:sldId id="439" r:id="rId3"/>
    <p:sldId id="366" r:id="rId4"/>
    <p:sldId id="450" r:id="rId5"/>
    <p:sldId id="451" r:id="rId6"/>
    <p:sldId id="452" r:id="rId7"/>
    <p:sldId id="455" r:id="rId8"/>
    <p:sldId id="454" r:id="rId9"/>
    <p:sldId id="456" r:id="rId10"/>
    <p:sldId id="373" r:id="rId11"/>
    <p:sldId id="363" r:id="rId12"/>
  </p:sldIdLst>
  <p:sldSz cx="9144000" cy="6858000" type="screen4x3"/>
  <p:notesSz cx="6746875" cy="99139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3">
          <p15:clr>
            <a:srgbClr val="A4A3A4"/>
          </p15:clr>
        </p15:guide>
        <p15:guide id="2" pos="2125">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8B93566-5262-455D-B9CE-38C84304539A}" v="22" dt="2022-10-19T09:58:16.49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34039" autoAdjust="0"/>
    <p:restoredTop sz="77223" autoAdjust="0"/>
  </p:normalViewPr>
  <p:slideViewPr>
    <p:cSldViewPr>
      <p:cViewPr varScale="1">
        <p:scale>
          <a:sx n="84" d="100"/>
          <a:sy n="84" d="100"/>
        </p:scale>
        <p:origin x="1914"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123"/>
        <p:guide pos="2125"/>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handoutMaster" Target="handoutMasters/handout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oang Dang Nguyen" userId="1de6b3a7-5191-4a0c-8968-b8f905305e1d" providerId="ADAL" clId="{2927F3E5-80D7-409E-A8D5-098F05439D58}"/>
    <pc:docChg chg="undo redo custSel addSld delSld modSld">
      <pc:chgData name="Hoang Dang Nguyen" userId="1de6b3a7-5191-4a0c-8968-b8f905305e1d" providerId="ADAL" clId="{2927F3E5-80D7-409E-A8D5-098F05439D58}" dt="2022-10-17T10:01:50.310" v="850" actId="113"/>
      <pc:docMkLst>
        <pc:docMk/>
      </pc:docMkLst>
      <pc:sldChg chg="modSp mod">
        <pc:chgData name="Hoang Dang Nguyen" userId="1de6b3a7-5191-4a0c-8968-b8f905305e1d" providerId="ADAL" clId="{2927F3E5-80D7-409E-A8D5-098F05439D58}" dt="2022-10-17T09:18:08.731" v="19" actId="20577"/>
        <pc:sldMkLst>
          <pc:docMk/>
          <pc:sldMk cId="0" sldId="342"/>
        </pc:sldMkLst>
        <pc:spChg chg="mod">
          <ac:chgData name="Hoang Dang Nguyen" userId="1de6b3a7-5191-4a0c-8968-b8f905305e1d" providerId="ADAL" clId="{2927F3E5-80D7-409E-A8D5-098F05439D58}" dt="2022-10-17T09:18:08.731" v="19" actId="20577"/>
          <ac:spMkLst>
            <pc:docMk/>
            <pc:sldMk cId="0" sldId="342"/>
            <ac:spMk id="6148" creationId="{843EB5AA-F009-2A59-E2BB-B09CF95ED2A1}"/>
          </ac:spMkLst>
        </pc:spChg>
      </pc:sldChg>
      <pc:sldChg chg="modSp mod">
        <pc:chgData name="Hoang Dang Nguyen" userId="1de6b3a7-5191-4a0c-8968-b8f905305e1d" providerId="ADAL" clId="{2927F3E5-80D7-409E-A8D5-098F05439D58}" dt="2022-10-17T09:26:13.739" v="133" actId="11"/>
        <pc:sldMkLst>
          <pc:docMk/>
          <pc:sldMk cId="0" sldId="366"/>
        </pc:sldMkLst>
        <pc:spChg chg="mod">
          <ac:chgData name="Hoang Dang Nguyen" userId="1de6b3a7-5191-4a0c-8968-b8f905305e1d" providerId="ADAL" clId="{2927F3E5-80D7-409E-A8D5-098F05439D58}" dt="2022-10-17T09:26:00.164" v="125" actId="20577"/>
          <ac:spMkLst>
            <pc:docMk/>
            <pc:sldMk cId="0" sldId="366"/>
            <ac:spMk id="8194" creationId="{0F20EAEA-0DBC-5A49-B1D6-9147A3236FFF}"/>
          </ac:spMkLst>
        </pc:spChg>
        <pc:spChg chg="mod">
          <ac:chgData name="Hoang Dang Nguyen" userId="1de6b3a7-5191-4a0c-8968-b8f905305e1d" providerId="ADAL" clId="{2927F3E5-80D7-409E-A8D5-098F05439D58}" dt="2022-10-17T09:26:13.739" v="133" actId="11"/>
          <ac:spMkLst>
            <pc:docMk/>
            <pc:sldMk cId="0" sldId="366"/>
            <ac:spMk id="8195" creationId="{F09A979A-ABFE-F2AD-F1BD-11AF815BF189}"/>
          </ac:spMkLst>
        </pc:spChg>
      </pc:sldChg>
      <pc:sldChg chg="modSp mod">
        <pc:chgData name="Hoang Dang Nguyen" userId="1de6b3a7-5191-4a0c-8968-b8f905305e1d" providerId="ADAL" clId="{2927F3E5-80D7-409E-A8D5-098F05439D58}" dt="2022-10-17T09:27:59.196" v="158" actId="404"/>
        <pc:sldMkLst>
          <pc:docMk/>
          <pc:sldMk cId="0" sldId="374"/>
        </pc:sldMkLst>
        <pc:spChg chg="mod">
          <ac:chgData name="Hoang Dang Nguyen" userId="1de6b3a7-5191-4a0c-8968-b8f905305e1d" providerId="ADAL" clId="{2927F3E5-80D7-409E-A8D5-098F05439D58}" dt="2022-10-17T09:27:59.196" v="158" actId="404"/>
          <ac:spMkLst>
            <pc:docMk/>
            <pc:sldMk cId="0" sldId="374"/>
            <ac:spMk id="9219" creationId="{5BAAD179-7259-6877-18FC-2ED9A621BB06}"/>
          </ac:spMkLst>
        </pc:spChg>
        <pc:spChg chg="mod">
          <ac:chgData name="Hoang Dang Nguyen" userId="1de6b3a7-5191-4a0c-8968-b8f905305e1d" providerId="ADAL" clId="{2927F3E5-80D7-409E-A8D5-098F05439D58}" dt="2022-10-17T09:26:19.049" v="134" actId="20577"/>
          <ac:spMkLst>
            <pc:docMk/>
            <pc:sldMk cId="0" sldId="374"/>
            <ac:spMk id="10242" creationId="{1B19C664-7B36-598E-24D6-701E4BE9DA0A}"/>
          </ac:spMkLst>
        </pc:spChg>
      </pc:sldChg>
      <pc:sldChg chg="modSp mod">
        <pc:chgData name="Hoang Dang Nguyen" userId="1de6b3a7-5191-4a0c-8968-b8f905305e1d" providerId="ADAL" clId="{2927F3E5-80D7-409E-A8D5-098F05439D58}" dt="2022-10-17T09:36:09.245" v="613" actId="113"/>
        <pc:sldMkLst>
          <pc:docMk/>
          <pc:sldMk cId="0" sldId="375"/>
        </pc:sldMkLst>
        <pc:spChg chg="mod">
          <ac:chgData name="Hoang Dang Nguyen" userId="1de6b3a7-5191-4a0c-8968-b8f905305e1d" providerId="ADAL" clId="{2927F3E5-80D7-409E-A8D5-098F05439D58}" dt="2022-10-17T09:36:09.245" v="613" actId="113"/>
          <ac:spMkLst>
            <pc:docMk/>
            <pc:sldMk cId="0" sldId="375"/>
            <ac:spMk id="9219" creationId="{D4954545-879A-F54B-9D7C-46DAA718D7EE}"/>
          </ac:spMkLst>
        </pc:spChg>
        <pc:spChg chg="mod">
          <ac:chgData name="Hoang Dang Nguyen" userId="1de6b3a7-5191-4a0c-8968-b8f905305e1d" providerId="ADAL" clId="{2927F3E5-80D7-409E-A8D5-098F05439D58}" dt="2022-10-17T09:35:46.707" v="594" actId="20577"/>
          <ac:spMkLst>
            <pc:docMk/>
            <pc:sldMk cId="0" sldId="375"/>
            <ac:spMk id="12290" creationId="{771A63D5-CB70-0F5D-4B47-A88C5EE6C3C8}"/>
          </ac:spMkLst>
        </pc:spChg>
      </pc:sldChg>
      <pc:sldChg chg="del">
        <pc:chgData name="Hoang Dang Nguyen" userId="1de6b3a7-5191-4a0c-8968-b8f905305e1d" providerId="ADAL" clId="{2927F3E5-80D7-409E-A8D5-098F05439D58}" dt="2022-10-17T09:36:12.521" v="614" actId="47"/>
        <pc:sldMkLst>
          <pc:docMk/>
          <pc:sldMk cId="0" sldId="376"/>
        </pc:sldMkLst>
      </pc:sldChg>
      <pc:sldChg chg="modSp mod modNotesTx">
        <pc:chgData name="Hoang Dang Nguyen" userId="1de6b3a7-5191-4a0c-8968-b8f905305e1d" providerId="ADAL" clId="{2927F3E5-80D7-409E-A8D5-098F05439D58}" dt="2022-10-17T10:01:06.836" v="818" actId="403"/>
        <pc:sldMkLst>
          <pc:docMk/>
          <pc:sldMk cId="191678919" sldId="381"/>
        </pc:sldMkLst>
        <pc:spChg chg="mod">
          <ac:chgData name="Hoang Dang Nguyen" userId="1de6b3a7-5191-4a0c-8968-b8f905305e1d" providerId="ADAL" clId="{2927F3E5-80D7-409E-A8D5-098F05439D58}" dt="2022-10-17T09:34:17.788" v="539" actId="20577"/>
          <ac:spMkLst>
            <pc:docMk/>
            <pc:sldMk cId="191678919" sldId="381"/>
            <ac:spMk id="2" creationId="{D55CE6B0-8643-B5F9-82AC-44F55C2A4BD9}"/>
          </ac:spMkLst>
        </pc:spChg>
        <pc:spChg chg="mod">
          <ac:chgData name="Hoang Dang Nguyen" userId="1de6b3a7-5191-4a0c-8968-b8f905305e1d" providerId="ADAL" clId="{2927F3E5-80D7-409E-A8D5-098F05439D58}" dt="2022-10-17T10:01:06.836" v="818" actId="403"/>
          <ac:spMkLst>
            <pc:docMk/>
            <pc:sldMk cId="191678919" sldId="381"/>
            <ac:spMk id="3" creationId="{338ADFD5-2B3B-143E-D79F-70595CBA9948}"/>
          </ac:spMkLst>
        </pc:spChg>
      </pc:sldChg>
      <pc:sldChg chg="modSp add mod">
        <pc:chgData name="Hoang Dang Nguyen" userId="1de6b3a7-5191-4a0c-8968-b8f905305e1d" providerId="ADAL" clId="{2927F3E5-80D7-409E-A8D5-098F05439D58}" dt="2022-10-17T09:37:00.588" v="623" actId="1076"/>
        <pc:sldMkLst>
          <pc:docMk/>
          <pc:sldMk cId="939537832" sldId="437"/>
        </pc:sldMkLst>
        <pc:spChg chg="mod">
          <ac:chgData name="Hoang Dang Nguyen" userId="1de6b3a7-5191-4a0c-8968-b8f905305e1d" providerId="ADAL" clId="{2927F3E5-80D7-409E-A8D5-098F05439D58}" dt="2022-10-17T09:37:00.588" v="623" actId="1076"/>
          <ac:spMkLst>
            <pc:docMk/>
            <pc:sldMk cId="939537832" sldId="437"/>
            <ac:spMk id="3" creationId="{113641D1-5693-ED66-1ED1-4669743391EF}"/>
          </ac:spMkLst>
        </pc:spChg>
        <pc:spChg chg="mod">
          <ac:chgData name="Hoang Dang Nguyen" userId="1de6b3a7-5191-4a0c-8968-b8f905305e1d" providerId="ADAL" clId="{2927F3E5-80D7-409E-A8D5-098F05439D58}" dt="2022-10-17T09:36:44.907" v="618"/>
          <ac:spMkLst>
            <pc:docMk/>
            <pc:sldMk cId="939537832" sldId="437"/>
            <ac:spMk id="9218" creationId="{1CA15F00-959D-6A33-495F-E30AAFD4C10E}"/>
          </ac:spMkLst>
        </pc:spChg>
        <pc:picChg chg="mod">
          <ac:chgData name="Hoang Dang Nguyen" userId="1de6b3a7-5191-4a0c-8968-b8f905305e1d" providerId="ADAL" clId="{2927F3E5-80D7-409E-A8D5-098F05439D58}" dt="2022-10-17T09:36:56.896" v="621" actId="1076"/>
          <ac:picMkLst>
            <pc:docMk/>
            <pc:sldMk cId="939537832" sldId="437"/>
            <ac:picMk id="2" creationId="{0A912525-9C2B-36C1-98F2-89FEBD4545AB}"/>
          </ac:picMkLst>
        </pc:picChg>
      </pc:sldChg>
      <pc:sldChg chg="modSp mod modNotesTx">
        <pc:chgData name="Hoang Dang Nguyen" userId="1de6b3a7-5191-4a0c-8968-b8f905305e1d" providerId="ADAL" clId="{2927F3E5-80D7-409E-A8D5-098F05439D58}" dt="2022-10-17T10:00:08.942" v="797" actId="6549"/>
        <pc:sldMkLst>
          <pc:docMk/>
          <pc:sldMk cId="2200382563" sldId="438"/>
        </pc:sldMkLst>
        <pc:spChg chg="mod">
          <ac:chgData name="Hoang Dang Nguyen" userId="1de6b3a7-5191-4a0c-8968-b8f905305e1d" providerId="ADAL" clId="{2927F3E5-80D7-409E-A8D5-098F05439D58}" dt="2022-10-17T09:33:28.922" v="453" actId="20577"/>
          <ac:spMkLst>
            <pc:docMk/>
            <pc:sldMk cId="2200382563" sldId="438"/>
            <ac:spMk id="46082" creationId="{3B6DBE48-1620-5222-7CC9-2B16AF218ACD}"/>
          </ac:spMkLst>
        </pc:spChg>
        <pc:spChg chg="mod">
          <ac:chgData name="Hoang Dang Nguyen" userId="1de6b3a7-5191-4a0c-8968-b8f905305e1d" providerId="ADAL" clId="{2927F3E5-80D7-409E-A8D5-098F05439D58}" dt="2022-10-17T09:35:22.476" v="578" actId="6549"/>
          <ac:spMkLst>
            <pc:docMk/>
            <pc:sldMk cId="2200382563" sldId="438"/>
            <ac:spMk id="46083" creationId="{40C1E144-BFD2-84A0-EAD2-DB1154C739F3}"/>
          </ac:spMkLst>
        </pc:spChg>
      </pc:sldChg>
      <pc:sldChg chg="modSp mod">
        <pc:chgData name="Hoang Dang Nguyen" userId="1de6b3a7-5191-4a0c-8968-b8f905305e1d" providerId="ADAL" clId="{2927F3E5-80D7-409E-A8D5-098F05439D58}" dt="2022-10-17T10:01:19.650" v="819" actId="6549"/>
        <pc:sldMkLst>
          <pc:docMk/>
          <pc:sldMk cId="1348747522" sldId="439"/>
        </pc:sldMkLst>
        <pc:spChg chg="mod">
          <ac:chgData name="Hoang Dang Nguyen" userId="1de6b3a7-5191-4a0c-8968-b8f905305e1d" providerId="ADAL" clId="{2927F3E5-80D7-409E-A8D5-098F05439D58}" dt="2022-10-17T09:21:12.625" v="53" actId="20577"/>
          <ac:spMkLst>
            <pc:docMk/>
            <pc:sldMk cId="1348747522" sldId="439"/>
            <ac:spMk id="8194" creationId="{0F20EAEA-0DBC-5A49-B1D6-9147A3236FFF}"/>
          </ac:spMkLst>
        </pc:spChg>
        <pc:spChg chg="mod">
          <ac:chgData name="Hoang Dang Nguyen" userId="1de6b3a7-5191-4a0c-8968-b8f905305e1d" providerId="ADAL" clId="{2927F3E5-80D7-409E-A8D5-098F05439D58}" dt="2022-10-17T10:01:19.650" v="819" actId="6549"/>
          <ac:spMkLst>
            <pc:docMk/>
            <pc:sldMk cId="1348747522" sldId="439"/>
            <ac:spMk id="8195" creationId="{F09A979A-ABFE-F2AD-F1BD-11AF815BF189}"/>
          </ac:spMkLst>
        </pc:spChg>
      </pc:sldChg>
      <pc:sldChg chg="del">
        <pc:chgData name="Hoang Dang Nguyen" userId="1de6b3a7-5191-4a0c-8968-b8f905305e1d" providerId="ADAL" clId="{2927F3E5-80D7-409E-A8D5-098F05439D58}" dt="2022-10-17T09:36:13.119" v="615" actId="47"/>
        <pc:sldMkLst>
          <pc:docMk/>
          <pc:sldMk cId="2480860986" sldId="440"/>
        </pc:sldMkLst>
      </pc:sldChg>
      <pc:sldChg chg="modSp add del mod">
        <pc:chgData name="Hoang Dang Nguyen" userId="1de6b3a7-5191-4a0c-8968-b8f905305e1d" providerId="ADAL" clId="{2927F3E5-80D7-409E-A8D5-098F05439D58}" dt="2022-10-17T09:53:03.329" v="630" actId="47"/>
        <pc:sldMkLst>
          <pc:docMk/>
          <pc:sldMk cId="1296173447" sldId="441"/>
        </pc:sldMkLst>
        <pc:spChg chg="mod">
          <ac:chgData name="Hoang Dang Nguyen" userId="1de6b3a7-5191-4a0c-8968-b8f905305e1d" providerId="ADAL" clId="{2927F3E5-80D7-409E-A8D5-098F05439D58}" dt="2022-10-17T09:38:56.282" v="629" actId="1076"/>
          <ac:spMkLst>
            <pc:docMk/>
            <pc:sldMk cId="1296173447" sldId="441"/>
            <ac:spMk id="3" creationId="{113641D1-5693-ED66-1ED1-4669743391EF}"/>
          </ac:spMkLst>
        </pc:spChg>
        <pc:spChg chg="mod">
          <ac:chgData name="Hoang Dang Nguyen" userId="1de6b3a7-5191-4a0c-8968-b8f905305e1d" providerId="ADAL" clId="{2927F3E5-80D7-409E-A8D5-098F05439D58}" dt="2022-10-17T09:38:45.426" v="625"/>
          <ac:spMkLst>
            <pc:docMk/>
            <pc:sldMk cId="1296173447" sldId="441"/>
            <ac:spMk id="9218" creationId="{1CA15F00-959D-6A33-495F-E30AAFD4C10E}"/>
          </ac:spMkLst>
        </pc:spChg>
        <pc:picChg chg="mod">
          <ac:chgData name="Hoang Dang Nguyen" userId="1de6b3a7-5191-4a0c-8968-b8f905305e1d" providerId="ADAL" clId="{2927F3E5-80D7-409E-A8D5-098F05439D58}" dt="2022-10-17T09:38:52.075" v="627" actId="14100"/>
          <ac:picMkLst>
            <pc:docMk/>
            <pc:sldMk cId="1296173447" sldId="441"/>
            <ac:picMk id="6" creationId="{88F8B46B-785B-4C52-E280-76009B0D4F4D}"/>
          </ac:picMkLst>
        </pc:picChg>
      </pc:sldChg>
      <pc:sldChg chg="del">
        <pc:chgData name="Hoang Dang Nguyen" userId="1de6b3a7-5191-4a0c-8968-b8f905305e1d" providerId="ADAL" clId="{2927F3E5-80D7-409E-A8D5-098F05439D58}" dt="2022-10-17T09:36:13.743" v="616" actId="47"/>
        <pc:sldMkLst>
          <pc:docMk/>
          <pc:sldMk cId="1505022320" sldId="441"/>
        </pc:sldMkLst>
      </pc:sldChg>
      <pc:sldChg chg="modSp add mod modNotesTx">
        <pc:chgData name="Hoang Dang Nguyen" userId="1de6b3a7-5191-4a0c-8968-b8f905305e1d" providerId="ADAL" clId="{2927F3E5-80D7-409E-A8D5-098F05439D58}" dt="2022-10-17T10:01:35.020" v="836" actId="20577"/>
        <pc:sldMkLst>
          <pc:docMk/>
          <pc:sldMk cId="1687521879" sldId="442"/>
        </pc:sldMkLst>
        <pc:spChg chg="mod">
          <ac:chgData name="Hoang Dang Nguyen" userId="1de6b3a7-5191-4a0c-8968-b8f905305e1d" providerId="ADAL" clId="{2927F3E5-80D7-409E-A8D5-098F05439D58}" dt="2022-10-17T09:30:20.320" v="222" actId="20577"/>
          <ac:spMkLst>
            <pc:docMk/>
            <pc:sldMk cId="1687521879" sldId="442"/>
            <ac:spMk id="8194" creationId="{0F20EAEA-0DBC-5A49-B1D6-9147A3236FFF}"/>
          </ac:spMkLst>
        </pc:spChg>
        <pc:spChg chg="mod">
          <ac:chgData name="Hoang Dang Nguyen" userId="1de6b3a7-5191-4a0c-8968-b8f905305e1d" providerId="ADAL" clId="{2927F3E5-80D7-409E-A8D5-098F05439D58}" dt="2022-10-17T10:01:35.020" v="836" actId="20577"/>
          <ac:spMkLst>
            <pc:docMk/>
            <pc:sldMk cId="1687521879" sldId="442"/>
            <ac:spMk id="8195" creationId="{F09A979A-ABFE-F2AD-F1BD-11AF815BF189}"/>
          </ac:spMkLst>
        </pc:spChg>
      </pc:sldChg>
      <pc:sldChg chg="modSp add mod">
        <pc:chgData name="Hoang Dang Nguyen" userId="1de6b3a7-5191-4a0c-8968-b8f905305e1d" providerId="ADAL" clId="{2927F3E5-80D7-409E-A8D5-098F05439D58}" dt="2022-10-17T10:01:50.310" v="850" actId="113"/>
        <pc:sldMkLst>
          <pc:docMk/>
          <pc:sldMk cId="2382758316" sldId="443"/>
        </pc:sldMkLst>
        <pc:spChg chg="mod">
          <ac:chgData name="Hoang Dang Nguyen" userId="1de6b3a7-5191-4a0c-8968-b8f905305e1d" providerId="ADAL" clId="{2927F3E5-80D7-409E-A8D5-098F05439D58}" dt="2022-10-17T09:30:31.251" v="238" actId="2711"/>
          <ac:spMkLst>
            <pc:docMk/>
            <pc:sldMk cId="2382758316" sldId="443"/>
            <ac:spMk id="4" creationId="{6A32B5EC-B329-3139-AD18-C002C540C9D8}"/>
          </ac:spMkLst>
        </pc:spChg>
        <pc:spChg chg="mod">
          <ac:chgData name="Hoang Dang Nguyen" userId="1de6b3a7-5191-4a0c-8968-b8f905305e1d" providerId="ADAL" clId="{2927F3E5-80D7-409E-A8D5-098F05439D58}" dt="2022-10-17T09:35:34.756" v="581" actId="20577"/>
          <ac:spMkLst>
            <pc:docMk/>
            <pc:sldMk cId="2382758316" sldId="443"/>
            <ac:spMk id="8194" creationId="{0F20EAEA-0DBC-5A49-B1D6-9147A3236FFF}"/>
          </ac:spMkLst>
        </pc:spChg>
        <pc:spChg chg="mod">
          <ac:chgData name="Hoang Dang Nguyen" userId="1de6b3a7-5191-4a0c-8968-b8f905305e1d" providerId="ADAL" clId="{2927F3E5-80D7-409E-A8D5-098F05439D58}" dt="2022-10-17T10:01:50.310" v="850" actId="113"/>
          <ac:spMkLst>
            <pc:docMk/>
            <pc:sldMk cId="2382758316" sldId="443"/>
            <ac:spMk id="8195" creationId="{F09A979A-ABFE-F2AD-F1BD-11AF815BF189}"/>
          </ac:spMkLst>
        </pc:spChg>
        <pc:spChg chg="mod">
          <ac:chgData name="Hoang Dang Nguyen" userId="1de6b3a7-5191-4a0c-8968-b8f905305e1d" providerId="ADAL" clId="{2927F3E5-80D7-409E-A8D5-098F05439D58}" dt="2022-10-17T09:30:31.251" v="238" actId="2711"/>
          <ac:spMkLst>
            <pc:docMk/>
            <pc:sldMk cId="2382758316" sldId="443"/>
            <ac:spMk id="8197" creationId="{E6F6A1BE-5254-FC19-61DE-10BBC4948051}"/>
          </ac:spMkLst>
        </pc:spChg>
      </pc:sldChg>
    </pc:docChg>
  </pc:docChgLst>
  <pc:docChgLst>
    <pc:chgData name="Hoang Dang Nguyen" userId="1de6b3a7-5191-4a0c-8968-b8f905305e1d" providerId="ADAL" clId="{BEE19900-232E-4ACB-9E4E-979472A617CE}"/>
    <pc:docChg chg="undo custSel addSld delSld modSld sldOrd">
      <pc:chgData name="Hoang Dang Nguyen" userId="1de6b3a7-5191-4a0c-8968-b8f905305e1d" providerId="ADAL" clId="{BEE19900-232E-4ACB-9E4E-979472A617CE}" dt="2022-10-18T09:16:12.955" v="1044" actId="20577"/>
      <pc:docMkLst>
        <pc:docMk/>
      </pc:docMkLst>
      <pc:sldChg chg="modSp mod">
        <pc:chgData name="Hoang Dang Nguyen" userId="1de6b3a7-5191-4a0c-8968-b8f905305e1d" providerId="ADAL" clId="{BEE19900-232E-4ACB-9E4E-979472A617CE}" dt="2022-10-17T15:42:39.062" v="11" actId="20577"/>
        <pc:sldMkLst>
          <pc:docMk/>
          <pc:sldMk cId="0" sldId="342"/>
        </pc:sldMkLst>
        <pc:spChg chg="mod">
          <ac:chgData name="Hoang Dang Nguyen" userId="1de6b3a7-5191-4a0c-8968-b8f905305e1d" providerId="ADAL" clId="{BEE19900-232E-4ACB-9E4E-979472A617CE}" dt="2022-10-17T15:42:39.062" v="11" actId="20577"/>
          <ac:spMkLst>
            <pc:docMk/>
            <pc:sldMk cId="0" sldId="342"/>
            <ac:spMk id="6148" creationId="{843EB5AA-F009-2A59-E2BB-B09CF95ED2A1}"/>
          </ac:spMkLst>
        </pc:spChg>
      </pc:sldChg>
      <pc:sldChg chg="modSp mod">
        <pc:chgData name="Hoang Dang Nguyen" userId="1de6b3a7-5191-4a0c-8968-b8f905305e1d" providerId="ADAL" clId="{BEE19900-232E-4ACB-9E4E-979472A617CE}" dt="2022-10-18T09:03:00.804" v="784" actId="20577"/>
        <pc:sldMkLst>
          <pc:docMk/>
          <pc:sldMk cId="0" sldId="366"/>
        </pc:sldMkLst>
        <pc:spChg chg="mod">
          <ac:chgData name="Hoang Dang Nguyen" userId="1de6b3a7-5191-4a0c-8968-b8f905305e1d" providerId="ADAL" clId="{BEE19900-232E-4ACB-9E4E-979472A617CE}" dt="2022-10-18T09:03:00.804" v="784" actId="20577"/>
          <ac:spMkLst>
            <pc:docMk/>
            <pc:sldMk cId="0" sldId="366"/>
            <ac:spMk id="8194" creationId="{0F20EAEA-0DBC-5A49-B1D6-9147A3236FFF}"/>
          </ac:spMkLst>
        </pc:spChg>
        <pc:spChg chg="mod">
          <ac:chgData name="Hoang Dang Nguyen" userId="1de6b3a7-5191-4a0c-8968-b8f905305e1d" providerId="ADAL" clId="{BEE19900-232E-4ACB-9E4E-979472A617CE}" dt="2022-10-17T16:09:11.909" v="259" actId="113"/>
          <ac:spMkLst>
            <pc:docMk/>
            <pc:sldMk cId="0" sldId="366"/>
            <ac:spMk id="8195" creationId="{F09A979A-ABFE-F2AD-F1BD-11AF815BF189}"/>
          </ac:spMkLst>
        </pc:spChg>
      </pc:sldChg>
      <pc:sldChg chg="modSp mod">
        <pc:chgData name="Hoang Dang Nguyen" userId="1de6b3a7-5191-4a0c-8968-b8f905305e1d" providerId="ADAL" clId="{BEE19900-232E-4ACB-9E4E-979472A617CE}" dt="2022-10-18T09:16:12.955" v="1044" actId="20577"/>
        <pc:sldMkLst>
          <pc:docMk/>
          <pc:sldMk cId="0" sldId="373"/>
        </pc:sldMkLst>
        <pc:spChg chg="mod">
          <ac:chgData name="Hoang Dang Nguyen" userId="1de6b3a7-5191-4a0c-8968-b8f905305e1d" providerId="ADAL" clId="{BEE19900-232E-4ACB-9E4E-979472A617CE}" dt="2022-10-18T09:16:12.955" v="1044" actId="20577"/>
          <ac:spMkLst>
            <pc:docMk/>
            <pc:sldMk cId="0" sldId="373"/>
            <ac:spMk id="3" creationId="{CF7F15AC-71B3-4465-B3D1-EC23678BFEB6}"/>
          </ac:spMkLst>
        </pc:spChg>
      </pc:sldChg>
      <pc:sldChg chg="modSp mod">
        <pc:chgData name="Hoang Dang Nguyen" userId="1de6b3a7-5191-4a0c-8968-b8f905305e1d" providerId="ADAL" clId="{BEE19900-232E-4ACB-9E4E-979472A617CE}" dt="2022-10-17T16:10:43.395" v="483" actId="113"/>
        <pc:sldMkLst>
          <pc:docMk/>
          <pc:sldMk cId="0" sldId="374"/>
        </pc:sldMkLst>
        <pc:spChg chg="mod">
          <ac:chgData name="Hoang Dang Nguyen" userId="1de6b3a7-5191-4a0c-8968-b8f905305e1d" providerId="ADAL" clId="{BEE19900-232E-4ACB-9E4E-979472A617CE}" dt="2022-10-17T16:10:43.395" v="483" actId="113"/>
          <ac:spMkLst>
            <pc:docMk/>
            <pc:sldMk cId="0" sldId="374"/>
            <ac:spMk id="9219" creationId="{5BAAD179-7259-6877-18FC-2ED9A621BB06}"/>
          </ac:spMkLst>
        </pc:spChg>
      </pc:sldChg>
      <pc:sldChg chg="del">
        <pc:chgData name="Hoang Dang Nguyen" userId="1de6b3a7-5191-4a0c-8968-b8f905305e1d" providerId="ADAL" clId="{BEE19900-232E-4ACB-9E4E-979472A617CE}" dt="2022-10-17T16:11:22.934" v="527" actId="47"/>
        <pc:sldMkLst>
          <pc:docMk/>
          <pc:sldMk cId="0" sldId="375"/>
        </pc:sldMkLst>
      </pc:sldChg>
      <pc:sldChg chg="del">
        <pc:chgData name="Hoang Dang Nguyen" userId="1de6b3a7-5191-4a0c-8968-b8f905305e1d" providerId="ADAL" clId="{BEE19900-232E-4ACB-9E4E-979472A617CE}" dt="2022-10-17T16:11:20.894" v="524" actId="47"/>
        <pc:sldMkLst>
          <pc:docMk/>
          <pc:sldMk cId="191678919" sldId="381"/>
        </pc:sldMkLst>
      </pc:sldChg>
      <pc:sldChg chg="del">
        <pc:chgData name="Hoang Dang Nguyen" userId="1de6b3a7-5191-4a0c-8968-b8f905305e1d" providerId="ADAL" clId="{BEE19900-232E-4ACB-9E4E-979472A617CE}" dt="2022-10-17T16:11:21.360" v="525" actId="47"/>
        <pc:sldMkLst>
          <pc:docMk/>
          <pc:sldMk cId="939537832" sldId="437"/>
        </pc:sldMkLst>
      </pc:sldChg>
      <pc:sldChg chg="del">
        <pc:chgData name="Hoang Dang Nguyen" userId="1de6b3a7-5191-4a0c-8968-b8f905305e1d" providerId="ADAL" clId="{BEE19900-232E-4ACB-9E4E-979472A617CE}" dt="2022-10-17T16:11:22.401" v="526" actId="47"/>
        <pc:sldMkLst>
          <pc:docMk/>
          <pc:sldMk cId="2200382563" sldId="438"/>
        </pc:sldMkLst>
      </pc:sldChg>
      <pc:sldChg chg="modSp del mod">
        <pc:chgData name="Hoang Dang Nguyen" userId="1de6b3a7-5191-4a0c-8968-b8f905305e1d" providerId="ADAL" clId="{BEE19900-232E-4ACB-9E4E-979472A617CE}" dt="2022-10-18T09:02:37.454" v="724" actId="2696"/>
        <pc:sldMkLst>
          <pc:docMk/>
          <pc:sldMk cId="1348747522" sldId="439"/>
        </pc:sldMkLst>
        <pc:spChg chg="mod">
          <ac:chgData name="Hoang Dang Nguyen" userId="1de6b3a7-5191-4a0c-8968-b8f905305e1d" providerId="ADAL" clId="{BEE19900-232E-4ACB-9E4E-979472A617CE}" dt="2022-10-17T16:08:01.375" v="34" actId="20577"/>
          <ac:spMkLst>
            <pc:docMk/>
            <pc:sldMk cId="1348747522" sldId="439"/>
            <ac:spMk id="8194" creationId="{0F20EAEA-0DBC-5A49-B1D6-9147A3236FFF}"/>
          </ac:spMkLst>
        </pc:spChg>
        <pc:spChg chg="mod">
          <ac:chgData name="Hoang Dang Nguyen" userId="1de6b3a7-5191-4a0c-8968-b8f905305e1d" providerId="ADAL" clId="{BEE19900-232E-4ACB-9E4E-979472A617CE}" dt="2022-10-17T16:11:06.485" v="521" actId="113"/>
          <ac:spMkLst>
            <pc:docMk/>
            <pc:sldMk cId="1348747522" sldId="439"/>
            <ac:spMk id="8195" creationId="{F09A979A-ABFE-F2AD-F1BD-11AF815BF189}"/>
          </ac:spMkLst>
        </pc:spChg>
      </pc:sldChg>
      <pc:sldChg chg="modSp add mod modNotesTx">
        <pc:chgData name="Hoang Dang Nguyen" userId="1de6b3a7-5191-4a0c-8968-b8f905305e1d" providerId="ADAL" clId="{BEE19900-232E-4ACB-9E4E-979472A617CE}" dt="2022-10-18T09:02:56.568" v="780" actId="20577"/>
        <pc:sldMkLst>
          <pc:docMk/>
          <pc:sldMk cId="2717460362" sldId="439"/>
        </pc:sldMkLst>
        <pc:spChg chg="mod">
          <ac:chgData name="Hoang Dang Nguyen" userId="1de6b3a7-5191-4a0c-8968-b8f905305e1d" providerId="ADAL" clId="{BEE19900-232E-4ACB-9E4E-979472A617CE}" dt="2022-10-18T09:02:43.118" v="729" actId="20577"/>
          <ac:spMkLst>
            <pc:docMk/>
            <pc:sldMk cId="2717460362" sldId="439"/>
            <ac:spMk id="8194" creationId="{0F20EAEA-0DBC-5A49-B1D6-9147A3236FFF}"/>
          </ac:spMkLst>
        </pc:spChg>
      </pc:sldChg>
      <pc:sldChg chg="modSp add mod ord">
        <pc:chgData name="Hoang Dang Nguyen" userId="1de6b3a7-5191-4a0c-8968-b8f905305e1d" providerId="ADAL" clId="{BEE19900-232E-4ACB-9E4E-979472A617CE}" dt="2022-10-18T09:03:10.812" v="788" actId="1076"/>
        <pc:sldMkLst>
          <pc:docMk/>
          <pc:sldMk cId="964376586" sldId="442"/>
        </pc:sldMkLst>
        <pc:spChg chg="mod">
          <ac:chgData name="Hoang Dang Nguyen" userId="1de6b3a7-5191-4a0c-8968-b8f905305e1d" providerId="ADAL" clId="{BEE19900-232E-4ACB-9E4E-979472A617CE}" dt="2022-10-18T09:03:06.288" v="786"/>
          <ac:spMkLst>
            <pc:docMk/>
            <pc:sldMk cId="964376586" sldId="442"/>
            <ac:spMk id="13314" creationId="{75597475-794A-50D6-6C31-3AFC1AA21AEC}"/>
          </ac:spMkLst>
        </pc:spChg>
        <pc:picChg chg="mod">
          <ac:chgData name="Hoang Dang Nguyen" userId="1de6b3a7-5191-4a0c-8968-b8f905305e1d" providerId="ADAL" clId="{BEE19900-232E-4ACB-9E4E-979472A617CE}" dt="2022-10-18T09:03:10.812" v="788" actId="1076"/>
          <ac:picMkLst>
            <pc:docMk/>
            <pc:sldMk cId="964376586" sldId="442"/>
            <ac:picMk id="5" creationId="{1FC48E7B-AEDF-92E3-8053-A578FDC3D5C0}"/>
          </ac:picMkLst>
        </pc:picChg>
      </pc:sldChg>
      <pc:sldChg chg="del">
        <pc:chgData name="Hoang Dang Nguyen" userId="1de6b3a7-5191-4a0c-8968-b8f905305e1d" providerId="ADAL" clId="{BEE19900-232E-4ACB-9E4E-979472A617CE}" dt="2022-10-17T15:42:41.671" v="12" actId="47"/>
        <pc:sldMkLst>
          <pc:docMk/>
          <pc:sldMk cId="1687521879" sldId="442"/>
        </pc:sldMkLst>
      </pc:sldChg>
      <pc:sldChg chg="del">
        <pc:chgData name="Hoang Dang Nguyen" userId="1de6b3a7-5191-4a0c-8968-b8f905305e1d" providerId="ADAL" clId="{BEE19900-232E-4ACB-9E4E-979472A617CE}" dt="2022-10-17T16:11:19.850" v="523" actId="47"/>
        <pc:sldMkLst>
          <pc:docMk/>
          <pc:sldMk cId="2382758316" sldId="443"/>
        </pc:sldMkLst>
      </pc:sldChg>
      <pc:sldChg chg="modSp add mod">
        <pc:chgData name="Hoang Dang Nguyen" userId="1de6b3a7-5191-4a0c-8968-b8f905305e1d" providerId="ADAL" clId="{BEE19900-232E-4ACB-9E4E-979472A617CE}" dt="2022-10-18T09:03:17.114" v="791" actId="1076"/>
        <pc:sldMkLst>
          <pc:docMk/>
          <pc:sldMk cId="3419097832" sldId="444"/>
        </pc:sldMkLst>
        <pc:spChg chg="mod">
          <ac:chgData name="Hoang Dang Nguyen" userId="1de6b3a7-5191-4a0c-8968-b8f905305e1d" providerId="ADAL" clId="{BEE19900-232E-4ACB-9E4E-979472A617CE}" dt="2022-10-18T09:03:13.061" v="790"/>
          <ac:spMkLst>
            <pc:docMk/>
            <pc:sldMk cId="3419097832" sldId="444"/>
            <ac:spMk id="13314" creationId="{75597475-794A-50D6-6C31-3AFC1AA21AEC}"/>
          </ac:spMkLst>
        </pc:spChg>
        <pc:picChg chg="mod">
          <ac:chgData name="Hoang Dang Nguyen" userId="1de6b3a7-5191-4a0c-8968-b8f905305e1d" providerId="ADAL" clId="{BEE19900-232E-4ACB-9E4E-979472A617CE}" dt="2022-10-18T09:03:17.114" v="791" actId="1076"/>
          <ac:picMkLst>
            <pc:docMk/>
            <pc:sldMk cId="3419097832" sldId="444"/>
            <ac:picMk id="5" creationId="{F6D5B5BE-8B30-1845-F3F3-971FAB9D15B5}"/>
          </ac:picMkLst>
        </pc:picChg>
      </pc:sldChg>
      <pc:sldChg chg="modSp add mod">
        <pc:chgData name="Hoang Dang Nguyen" userId="1de6b3a7-5191-4a0c-8968-b8f905305e1d" providerId="ADAL" clId="{BEE19900-232E-4ACB-9E4E-979472A617CE}" dt="2022-10-17T16:12:57.587" v="571" actId="404"/>
        <pc:sldMkLst>
          <pc:docMk/>
          <pc:sldMk cId="529072687" sldId="445"/>
        </pc:sldMkLst>
        <pc:spChg chg="mod">
          <ac:chgData name="Hoang Dang Nguyen" userId="1de6b3a7-5191-4a0c-8968-b8f905305e1d" providerId="ADAL" clId="{BEE19900-232E-4ACB-9E4E-979472A617CE}" dt="2022-10-17T16:11:49.137" v="538" actId="6549"/>
          <ac:spMkLst>
            <pc:docMk/>
            <pc:sldMk cId="529072687" sldId="445"/>
            <ac:spMk id="9219" creationId="{5BAAD179-7259-6877-18FC-2ED9A621BB06}"/>
          </ac:spMkLst>
        </pc:spChg>
        <pc:spChg chg="mod">
          <ac:chgData name="Hoang Dang Nguyen" userId="1de6b3a7-5191-4a0c-8968-b8f905305e1d" providerId="ADAL" clId="{BEE19900-232E-4ACB-9E4E-979472A617CE}" dt="2022-10-17T16:12:57.587" v="571" actId="404"/>
          <ac:spMkLst>
            <pc:docMk/>
            <pc:sldMk cId="529072687" sldId="445"/>
            <ac:spMk id="10242" creationId="{1B19C664-7B36-598E-24D6-701E4BE9DA0A}"/>
          </ac:spMkLst>
        </pc:spChg>
      </pc:sldChg>
      <pc:sldChg chg="modSp add mod">
        <pc:chgData name="Hoang Dang Nguyen" userId="1de6b3a7-5191-4a0c-8968-b8f905305e1d" providerId="ADAL" clId="{BEE19900-232E-4ACB-9E4E-979472A617CE}" dt="2022-10-18T09:04:10.269" v="812" actId="20577"/>
        <pc:sldMkLst>
          <pc:docMk/>
          <pc:sldMk cId="2786236792" sldId="446"/>
        </pc:sldMkLst>
        <pc:spChg chg="mod">
          <ac:chgData name="Hoang Dang Nguyen" userId="1de6b3a7-5191-4a0c-8968-b8f905305e1d" providerId="ADAL" clId="{BEE19900-232E-4ACB-9E4E-979472A617CE}" dt="2022-10-18T09:04:10.269" v="812" actId="20577"/>
          <ac:spMkLst>
            <pc:docMk/>
            <pc:sldMk cId="2786236792" sldId="446"/>
            <ac:spMk id="9219" creationId="{5BAAD179-7259-6877-18FC-2ED9A621BB06}"/>
          </ac:spMkLst>
        </pc:spChg>
        <pc:spChg chg="mod">
          <ac:chgData name="Hoang Dang Nguyen" userId="1de6b3a7-5191-4a0c-8968-b8f905305e1d" providerId="ADAL" clId="{BEE19900-232E-4ACB-9E4E-979472A617CE}" dt="2022-10-17T16:13:06.823" v="591" actId="20577"/>
          <ac:spMkLst>
            <pc:docMk/>
            <pc:sldMk cId="2786236792" sldId="446"/>
            <ac:spMk id="10242" creationId="{1B19C664-7B36-598E-24D6-701E4BE9DA0A}"/>
          </ac:spMkLst>
        </pc:spChg>
      </pc:sldChg>
      <pc:sldChg chg="modSp add mod">
        <pc:chgData name="Hoang Dang Nguyen" userId="1de6b3a7-5191-4a0c-8968-b8f905305e1d" providerId="ADAL" clId="{BEE19900-232E-4ACB-9E4E-979472A617CE}" dt="2022-10-17T16:14:36.521" v="668" actId="6549"/>
        <pc:sldMkLst>
          <pc:docMk/>
          <pc:sldMk cId="1781916989" sldId="447"/>
        </pc:sldMkLst>
        <pc:spChg chg="mod">
          <ac:chgData name="Hoang Dang Nguyen" userId="1de6b3a7-5191-4a0c-8968-b8f905305e1d" providerId="ADAL" clId="{BEE19900-232E-4ACB-9E4E-979472A617CE}" dt="2022-10-17T16:14:36.521" v="668" actId="6549"/>
          <ac:spMkLst>
            <pc:docMk/>
            <pc:sldMk cId="1781916989" sldId="447"/>
            <ac:spMk id="9219" creationId="{5BAAD179-7259-6877-18FC-2ED9A621BB06}"/>
          </ac:spMkLst>
        </pc:spChg>
      </pc:sldChg>
      <pc:sldChg chg="modSp add mod">
        <pc:chgData name="Hoang Dang Nguyen" userId="1de6b3a7-5191-4a0c-8968-b8f905305e1d" providerId="ADAL" clId="{BEE19900-232E-4ACB-9E4E-979472A617CE}" dt="2022-10-17T16:15:47.465" v="707" actId="21"/>
        <pc:sldMkLst>
          <pc:docMk/>
          <pc:sldMk cId="4217840104" sldId="448"/>
        </pc:sldMkLst>
        <pc:spChg chg="mod">
          <ac:chgData name="Hoang Dang Nguyen" userId="1de6b3a7-5191-4a0c-8968-b8f905305e1d" providerId="ADAL" clId="{BEE19900-232E-4ACB-9E4E-979472A617CE}" dt="2022-10-17T16:15:47.465" v="707" actId="21"/>
          <ac:spMkLst>
            <pc:docMk/>
            <pc:sldMk cId="4217840104" sldId="448"/>
            <ac:spMk id="9219" creationId="{5BAAD179-7259-6877-18FC-2ED9A621BB06}"/>
          </ac:spMkLst>
        </pc:spChg>
      </pc:sldChg>
      <pc:sldChg chg="modSp add mod">
        <pc:chgData name="Hoang Dang Nguyen" userId="1de6b3a7-5191-4a0c-8968-b8f905305e1d" providerId="ADAL" clId="{BEE19900-232E-4ACB-9E4E-979472A617CE}" dt="2022-10-17T16:16:09.341" v="723" actId="20577"/>
        <pc:sldMkLst>
          <pc:docMk/>
          <pc:sldMk cId="3755528770" sldId="449"/>
        </pc:sldMkLst>
        <pc:spChg chg="mod">
          <ac:chgData name="Hoang Dang Nguyen" userId="1de6b3a7-5191-4a0c-8968-b8f905305e1d" providerId="ADAL" clId="{BEE19900-232E-4ACB-9E4E-979472A617CE}" dt="2022-10-17T16:16:09.341" v="723" actId="20577"/>
          <ac:spMkLst>
            <pc:docMk/>
            <pc:sldMk cId="3755528770" sldId="449"/>
            <ac:spMk id="9219" creationId="{5BAAD179-7259-6877-18FC-2ED9A621BB06}"/>
          </ac:spMkLst>
        </pc:spChg>
      </pc:sldChg>
      <pc:sldChg chg="modSp add mod modNotesTx">
        <pc:chgData name="Hoang Dang Nguyen" userId="1de6b3a7-5191-4a0c-8968-b8f905305e1d" providerId="ADAL" clId="{BEE19900-232E-4ACB-9E4E-979472A617CE}" dt="2022-10-18T09:06:13.990" v="1039" actId="20577"/>
        <pc:sldMkLst>
          <pc:docMk/>
          <pc:sldMk cId="2515863586" sldId="450"/>
        </pc:sldMkLst>
        <pc:spChg chg="mod">
          <ac:chgData name="Hoang Dang Nguyen" userId="1de6b3a7-5191-4a0c-8968-b8f905305e1d" providerId="ADAL" clId="{BEE19900-232E-4ACB-9E4E-979472A617CE}" dt="2022-10-18T09:05:06.748" v="845" actId="20577"/>
          <ac:spMkLst>
            <pc:docMk/>
            <pc:sldMk cId="2515863586" sldId="450"/>
            <ac:spMk id="8194" creationId="{0F20EAEA-0DBC-5A49-B1D6-9147A3236FFF}"/>
          </ac:spMkLst>
        </pc:spChg>
        <pc:spChg chg="mod">
          <ac:chgData name="Hoang Dang Nguyen" userId="1de6b3a7-5191-4a0c-8968-b8f905305e1d" providerId="ADAL" clId="{BEE19900-232E-4ACB-9E4E-979472A617CE}" dt="2022-10-18T09:06:13.990" v="1039" actId="20577"/>
          <ac:spMkLst>
            <pc:docMk/>
            <pc:sldMk cId="2515863586" sldId="450"/>
            <ac:spMk id="8195" creationId="{F09A979A-ABFE-F2AD-F1BD-11AF815BF189}"/>
          </ac:spMkLst>
        </pc:spChg>
      </pc:sldChg>
    </pc:docChg>
  </pc:docChgLst>
  <pc:docChgLst>
    <pc:chgData name="Hoang Dang Nguyen" userId="1de6b3a7-5191-4a0c-8968-b8f905305e1d" providerId="ADAL" clId="{D410F264-EC43-4326-85DE-F239D321AE1C}"/>
    <pc:docChg chg="undo custSel addSld delSld modSld">
      <pc:chgData name="Hoang Dang Nguyen" userId="1de6b3a7-5191-4a0c-8968-b8f905305e1d" providerId="ADAL" clId="{D410F264-EC43-4326-85DE-F239D321AE1C}" dt="2022-10-11T09:13:17.100" v="757" actId="20577"/>
      <pc:docMkLst>
        <pc:docMk/>
      </pc:docMkLst>
      <pc:sldChg chg="modSp mod">
        <pc:chgData name="Hoang Dang Nguyen" userId="1de6b3a7-5191-4a0c-8968-b8f905305e1d" providerId="ADAL" clId="{D410F264-EC43-4326-85DE-F239D321AE1C}" dt="2022-10-11T08:53:45.034" v="6" actId="20577"/>
        <pc:sldMkLst>
          <pc:docMk/>
          <pc:sldMk cId="0" sldId="342"/>
        </pc:sldMkLst>
        <pc:spChg chg="mod">
          <ac:chgData name="Hoang Dang Nguyen" userId="1de6b3a7-5191-4a0c-8968-b8f905305e1d" providerId="ADAL" clId="{D410F264-EC43-4326-85DE-F239D321AE1C}" dt="2022-10-11T08:53:45.034" v="6" actId="20577"/>
          <ac:spMkLst>
            <pc:docMk/>
            <pc:sldMk cId="0" sldId="342"/>
            <ac:spMk id="6148" creationId="{843EB5AA-F009-2A59-E2BB-B09CF95ED2A1}"/>
          </ac:spMkLst>
        </pc:spChg>
      </pc:sldChg>
      <pc:sldChg chg="modSp mod">
        <pc:chgData name="Hoang Dang Nguyen" userId="1de6b3a7-5191-4a0c-8968-b8f905305e1d" providerId="ADAL" clId="{D410F264-EC43-4326-85DE-F239D321AE1C}" dt="2022-10-11T09:10:07.092" v="707" actId="20577"/>
        <pc:sldMkLst>
          <pc:docMk/>
          <pc:sldMk cId="0" sldId="366"/>
        </pc:sldMkLst>
        <pc:spChg chg="mod">
          <ac:chgData name="Hoang Dang Nguyen" userId="1de6b3a7-5191-4a0c-8968-b8f905305e1d" providerId="ADAL" clId="{D410F264-EC43-4326-85DE-F239D321AE1C}" dt="2022-10-11T08:54:11.219" v="60" actId="20577"/>
          <ac:spMkLst>
            <pc:docMk/>
            <pc:sldMk cId="0" sldId="366"/>
            <ac:spMk id="8194" creationId="{0F20EAEA-0DBC-5A49-B1D6-9147A3236FFF}"/>
          </ac:spMkLst>
        </pc:spChg>
        <pc:spChg chg="mod">
          <ac:chgData name="Hoang Dang Nguyen" userId="1de6b3a7-5191-4a0c-8968-b8f905305e1d" providerId="ADAL" clId="{D410F264-EC43-4326-85DE-F239D321AE1C}" dt="2022-10-11T09:10:07.092" v="707" actId="20577"/>
          <ac:spMkLst>
            <pc:docMk/>
            <pc:sldMk cId="0" sldId="366"/>
            <ac:spMk id="8195" creationId="{F09A979A-ABFE-F2AD-F1BD-11AF815BF189}"/>
          </ac:spMkLst>
        </pc:spChg>
      </pc:sldChg>
      <pc:sldChg chg="modSp mod">
        <pc:chgData name="Hoang Dang Nguyen" userId="1de6b3a7-5191-4a0c-8968-b8f905305e1d" providerId="ADAL" clId="{D410F264-EC43-4326-85DE-F239D321AE1C}" dt="2022-10-11T09:12:50.801" v="752" actId="113"/>
        <pc:sldMkLst>
          <pc:docMk/>
          <pc:sldMk cId="0" sldId="374"/>
        </pc:sldMkLst>
        <pc:spChg chg="mod">
          <ac:chgData name="Hoang Dang Nguyen" userId="1de6b3a7-5191-4a0c-8968-b8f905305e1d" providerId="ADAL" clId="{D410F264-EC43-4326-85DE-F239D321AE1C}" dt="2022-10-11T09:12:50.801" v="752" actId="113"/>
          <ac:spMkLst>
            <pc:docMk/>
            <pc:sldMk cId="0" sldId="374"/>
            <ac:spMk id="9219" creationId="{5BAAD179-7259-6877-18FC-2ED9A621BB06}"/>
          </ac:spMkLst>
        </pc:spChg>
        <pc:spChg chg="mod">
          <ac:chgData name="Hoang Dang Nguyen" userId="1de6b3a7-5191-4a0c-8968-b8f905305e1d" providerId="ADAL" clId="{D410F264-EC43-4326-85DE-F239D321AE1C}" dt="2022-10-11T08:57:37.803" v="214" actId="20577"/>
          <ac:spMkLst>
            <pc:docMk/>
            <pc:sldMk cId="0" sldId="374"/>
            <ac:spMk id="10242" creationId="{1B19C664-7B36-598E-24D6-701E4BE9DA0A}"/>
          </ac:spMkLst>
        </pc:spChg>
      </pc:sldChg>
      <pc:sldChg chg="modSp mod">
        <pc:chgData name="Hoang Dang Nguyen" userId="1de6b3a7-5191-4a0c-8968-b8f905305e1d" providerId="ADAL" clId="{D410F264-EC43-4326-85DE-F239D321AE1C}" dt="2022-10-11T09:13:06.900" v="753" actId="20577"/>
        <pc:sldMkLst>
          <pc:docMk/>
          <pc:sldMk cId="0" sldId="375"/>
        </pc:sldMkLst>
        <pc:spChg chg="mod">
          <ac:chgData name="Hoang Dang Nguyen" userId="1de6b3a7-5191-4a0c-8968-b8f905305e1d" providerId="ADAL" clId="{D410F264-EC43-4326-85DE-F239D321AE1C}" dt="2022-10-11T09:13:06.900" v="753" actId="20577"/>
          <ac:spMkLst>
            <pc:docMk/>
            <pc:sldMk cId="0" sldId="375"/>
            <ac:spMk id="9219" creationId="{D4954545-879A-F54B-9D7C-46DAA718D7EE}"/>
          </ac:spMkLst>
        </pc:spChg>
        <pc:spChg chg="mod">
          <ac:chgData name="Hoang Dang Nguyen" userId="1de6b3a7-5191-4a0c-8968-b8f905305e1d" providerId="ADAL" clId="{D410F264-EC43-4326-85DE-F239D321AE1C}" dt="2022-10-11T09:00:41.258" v="381" actId="20577"/>
          <ac:spMkLst>
            <pc:docMk/>
            <pc:sldMk cId="0" sldId="375"/>
            <ac:spMk id="12290" creationId="{771A63D5-CB70-0F5D-4B47-A88C5EE6C3C8}"/>
          </ac:spMkLst>
        </pc:spChg>
      </pc:sldChg>
      <pc:sldChg chg="modSp mod">
        <pc:chgData name="Hoang Dang Nguyen" userId="1de6b3a7-5191-4a0c-8968-b8f905305e1d" providerId="ADAL" clId="{D410F264-EC43-4326-85DE-F239D321AE1C}" dt="2022-10-11T09:13:13.972" v="755" actId="20577"/>
        <pc:sldMkLst>
          <pc:docMk/>
          <pc:sldMk cId="0" sldId="376"/>
        </pc:sldMkLst>
        <pc:spChg chg="mod">
          <ac:chgData name="Hoang Dang Nguyen" userId="1de6b3a7-5191-4a0c-8968-b8f905305e1d" providerId="ADAL" clId="{D410F264-EC43-4326-85DE-F239D321AE1C}" dt="2022-10-11T09:13:13.972" v="755" actId="20577"/>
          <ac:spMkLst>
            <pc:docMk/>
            <pc:sldMk cId="0" sldId="376"/>
            <ac:spMk id="14338" creationId="{E28A380E-DE2A-E358-68BB-E58F29CFC493}"/>
          </ac:spMkLst>
        </pc:spChg>
        <pc:spChg chg="mod">
          <ac:chgData name="Hoang Dang Nguyen" userId="1de6b3a7-5191-4a0c-8968-b8f905305e1d" providerId="ADAL" clId="{D410F264-EC43-4326-85DE-F239D321AE1C}" dt="2022-10-11T09:11:17.769" v="747" actId="2711"/>
          <ac:spMkLst>
            <pc:docMk/>
            <pc:sldMk cId="0" sldId="376"/>
            <ac:spMk id="14339" creationId="{B83F7DA1-87DD-D229-A61E-DBCDEBA4C034}"/>
          </ac:spMkLst>
        </pc:spChg>
      </pc:sldChg>
      <pc:sldChg chg="modSp del mod">
        <pc:chgData name="Hoang Dang Nguyen" userId="1de6b3a7-5191-4a0c-8968-b8f905305e1d" providerId="ADAL" clId="{D410F264-EC43-4326-85DE-F239D321AE1C}" dt="2022-10-11T09:05:34.016" v="522" actId="47"/>
        <pc:sldMkLst>
          <pc:docMk/>
          <pc:sldMk cId="0" sldId="377"/>
        </pc:sldMkLst>
        <pc:spChg chg="mod">
          <ac:chgData name="Hoang Dang Nguyen" userId="1de6b3a7-5191-4a0c-8968-b8f905305e1d" providerId="ADAL" clId="{D410F264-EC43-4326-85DE-F239D321AE1C}" dt="2022-10-11T09:04:56.023" v="507" actId="207"/>
          <ac:spMkLst>
            <pc:docMk/>
            <pc:sldMk cId="0" sldId="377"/>
            <ac:spMk id="3" creationId="{950B1570-7219-7FDA-1A8E-E312DC8B8474}"/>
          </ac:spMkLst>
        </pc:spChg>
      </pc:sldChg>
      <pc:sldChg chg="del">
        <pc:chgData name="Hoang Dang Nguyen" userId="1de6b3a7-5191-4a0c-8968-b8f905305e1d" providerId="ADAL" clId="{D410F264-EC43-4326-85DE-F239D321AE1C}" dt="2022-10-11T09:03:31.948" v="504" actId="47"/>
        <pc:sldMkLst>
          <pc:docMk/>
          <pc:sldMk cId="0" sldId="378"/>
        </pc:sldMkLst>
      </pc:sldChg>
      <pc:sldChg chg="del">
        <pc:chgData name="Hoang Dang Nguyen" userId="1de6b3a7-5191-4a0c-8968-b8f905305e1d" providerId="ADAL" clId="{D410F264-EC43-4326-85DE-F239D321AE1C}" dt="2022-10-11T09:03:32.559" v="505" actId="47"/>
        <pc:sldMkLst>
          <pc:docMk/>
          <pc:sldMk cId="0" sldId="379"/>
        </pc:sldMkLst>
      </pc:sldChg>
      <pc:sldChg chg="del">
        <pc:chgData name="Hoang Dang Nguyen" userId="1de6b3a7-5191-4a0c-8968-b8f905305e1d" providerId="ADAL" clId="{D410F264-EC43-4326-85DE-F239D321AE1C}" dt="2022-10-11T09:03:34.771" v="506" actId="47"/>
        <pc:sldMkLst>
          <pc:docMk/>
          <pc:sldMk cId="0" sldId="380"/>
        </pc:sldMkLst>
      </pc:sldChg>
      <pc:sldChg chg="del">
        <pc:chgData name="Hoang Dang Nguyen" userId="1de6b3a7-5191-4a0c-8968-b8f905305e1d" providerId="ADAL" clId="{D410F264-EC43-4326-85DE-F239D321AE1C}" dt="2022-10-11T08:53:48.566" v="7" actId="47"/>
        <pc:sldMkLst>
          <pc:docMk/>
          <pc:sldMk cId="191678919" sldId="381"/>
        </pc:sldMkLst>
        <pc:spChg chg="mod">
          <ac:chgData name="Hoang Dang Nguyen" userId="1de6b3a7-5191-4a0c-8968-b8f905305e1d" providerId="ADAL" clId="{D410F264-EC43-4326-85DE-F239D321AE1C}" dt="2022-10-11T08:57:40.683" v="216" actId="20577"/>
          <ac:spMkLst>
            <pc:docMk/>
            <pc:sldMk cId="191678919" sldId="381"/>
            <ac:spMk id="2" creationId="{D55CE6B0-8643-B5F9-82AC-44F55C2A4BD9}"/>
          </ac:spMkLst>
        </pc:spChg>
        <pc:spChg chg="mod">
          <ac:chgData name="Hoang Dang Nguyen" userId="1de6b3a7-5191-4a0c-8968-b8f905305e1d" providerId="ADAL" clId="{D410F264-EC43-4326-85DE-F239D321AE1C}" dt="2022-10-11T08:57:25.781" v="210" actId="403"/>
          <ac:spMkLst>
            <pc:docMk/>
            <pc:sldMk cId="191678919" sldId="381"/>
            <ac:spMk id="3" creationId="{338ADFD5-2B3B-143E-D79F-70595CBA9948}"/>
          </ac:spMkLst>
        </pc:spChg>
      </pc:sldChg>
      <pc:sldChg chg="modSp add mod">
        <pc:chgData name="Hoang Dang Nguyen" userId="1de6b3a7-5191-4a0c-8968-b8f905305e1d" providerId="ADAL" clId="{D410F264-EC43-4326-85DE-F239D321AE1C}" dt="2022-10-11T08:57:44.155" v="218" actId="20577"/>
        <pc:sldMkLst>
          <pc:docMk/>
          <pc:sldMk cId="2200382563" sldId="438"/>
        </pc:sldMkLst>
        <pc:spChg chg="mod">
          <ac:chgData name="Hoang Dang Nguyen" userId="1de6b3a7-5191-4a0c-8968-b8f905305e1d" providerId="ADAL" clId="{D410F264-EC43-4326-85DE-F239D321AE1C}" dt="2022-10-11T08:57:44.155" v="218" actId="20577"/>
          <ac:spMkLst>
            <pc:docMk/>
            <pc:sldMk cId="2200382563" sldId="438"/>
            <ac:spMk id="46082" creationId="{3B6DBE48-1620-5222-7CC9-2B16AF218ACD}"/>
          </ac:spMkLst>
        </pc:spChg>
      </pc:sldChg>
      <pc:sldChg chg="modSp add mod">
        <pc:chgData name="Hoang Dang Nguyen" userId="1de6b3a7-5191-4a0c-8968-b8f905305e1d" providerId="ADAL" clId="{D410F264-EC43-4326-85DE-F239D321AE1C}" dt="2022-10-11T09:10:11.164" v="708" actId="20577"/>
        <pc:sldMkLst>
          <pc:docMk/>
          <pc:sldMk cId="1348747522" sldId="439"/>
        </pc:sldMkLst>
        <pc:spChg chg="mod">
          <ac:chgData name="Hoang Dang Nguyen" userId="1de6b3a7-5191-4a0c-8968-b8f905305e1d" providerId="ADAL" clId="{D410F264-EC43-4326-85DE-F239D321AE1C}" dt="2022-10-11T08:58:24.459" v="239" actId="20577"/>
          <ac:spMkLst>
            <pc:docMk/>
            <pc:sldMk cId="1348747522" sldId="439"/>
            <ac:spMk id="8194" creationId="{0F20EAEA-0DBC-5A49-B1D6-9147A3236FFF}"/>
          </ac:spMkLst>
        </pc:spChg>
        <pc:spChg chg="mod">
          <ac:chgData name="Hoang Dang Nguyen" userId="1de6b3a7-5191-4a0c-8968-b8f905305e1d" providerId="ADAL" clId="{D410F264-EC43-4326-85DE-F239D321AE1C}" dt="2022-10-11T09:10:11.164" v="708" actId="20577"/>
          <ac:spMkLst>
            <pc:docMk/>
            <pc:sldMk cId="1348747522" sldId="439"/>
            <ac:spMk id="8195" creationId="{F09A979A-ABFE-F2AD-F1BD-11AF815BF189}"/>
          </ac:spMkLst>
        </pc:spChg>
      </pc:sldChg>
      <pc:sldChg chg="modSp add mod">
        <pc:chgData name="Hoang Dang Nguyen" userId="1de6b3a7-5191-4a0c-8968-b8f905305e1d" providerId="ADAL" clId="{D410F264-EC43-4326-85DE-F239D321AE1C}" dt="2022-10-11T09:12:06.845" v="751" actId="20577"/>
        <pc:sldMkLst>
          <pc:docMk/>
          <pc:sldMk cId="2480860986" sldId="440"/>
        </pc:sldMkLst>
        <pc:spChg chg="mod">
          <ac:chgData name="Hoang Dang Nguyen" userId="1de6b3a7-5191-4a0c-8968-b8f905305e1d" providerId="ADAL" clId="{D410F264-EC43-4326-85DE-F239D321AE1C}" dt="2022-10-11T09:12:06.845" v="751" actId="20577"/>
          <ac:spMkLst>
            <pc:docMk/>
            <pc:sldMk cId="2480860986" sldId="440"/>
            <ac:spMk id="14338" creationId="{E28A380E-DE2A-E358-68BB-E58F29CFC493}"/>
          </ac:spMkLst>
        </pc:spChg>
        <pc:spChg chg="mod">
          <ac:chgData name="Hoang Dang Nguyen" userId="1de6b3a7-5191-4a0c-8968-b8f905305e1d" providerId="ADAL" clId="{D410F264-EC43-4326-85DE-F239D321AE1C}" dt="2022-10-11T09:11:25.534" v="748" actId="2711"/>
          <ac:spMkLst>
            <pc:docMk/>
            <pc:sldMk cId="2480860986" sldId="440"/>
            <ac:spMk id="14339" creationId="{B83F7DA1-87DD-D229-A61E-DBCDEBA4C034}"/>
          </ac:spMkLst>
        </pc:spChg>
      </pc:sldChg>
      <pc:sldChg chg="modSp add mod">
        <pc:chgData name="Hoang Dang Nguyen" userId="1de6b3a7-5191-4a0c-8968-b8f905305e1d" providerId="ADAL" clId="{D410F264-EC43-4326-85DE-F239D321AE1C}" dt="2022-10-11T09:13:17.100" v="757" actId="20577"/>
        <pc:sldMkLst>
          <pc:docMk/>
          <pc:sldMk cId="1505022320" sldId="441"/>
        </pc:sldMkLst>
        <pc:spChg chg="mod">
          <ac:chgData name="Hoang Dang Nguyen" userId="1de6b3a7-5191-4a0c-8968-b8f905305e1d" providerId="ADAL" clId="{D410F264-EC43-4326-85DE-F239D321AE1C}" dt="2022-10-11T09:13:17.100" v="757" actId="20577"/>
          <ac:spMkLst>
            <pc:docMk/>
            <pc:sldMk cId="1505022320" sldId="441"/>
            <ac:spMk id="14338" creationId="{E28A380E-DE2A-E358-68BB-E58F29CFC493}"/>
          </ac:spMkLst>
        </pc:spChg>
        <pc:spChg chg="mod">
          <ac:chgData name="Hoang Dang Nguyen" userId="1de6b3a7-5191-4a0c-8968-b8f905305e1d" providerId="ADAL" clId="{D410F264-EC43-4326-85DE-F239D321AE1C}" dt="2022-10-11T09:11:31.792" v="749" actId="2711"/>
          <ac:spMkLst>
            <pc:docMk/>
            <pc:sldMk cId="1505022320" sldId="441"/>
            <ac:spMk id="14339" creationId="{B83F7DA1-87DD-D229-A61E-DBCDEBA4C034}"/>
          </ac:spMkLst>
        </pc:spChg>
      </pc:sldChg>
    </pc:docChg>
  </pc:docChgLst>
  <pc:docChgLst>
    <pc:chgData name="Hoang Dang Nguyen" userId="1de6b3a7-5191-4a0c-8968-b8f905305e1d" providerId="ADAL" clId="{F8B93566-5262-455D-B9CE-38C84304539A}"/>
    <pc:docChg chg="undo custSel addSld delSld modSld sldOrd">
      <pc:chgData name="Hoang Dang Nguyen" userId="1de6b3a7-5191-4a0c-8968-b8f905305e1d" providerId="ADAL" clId="{F8B93566-5262-455D-B9CE-38C84304539A}" dt="2022-10-26T09:34:07.367" v="901"/>
      <pc:docMkLst>
        <pc:docMk/>
      </pc:docMkLst>
      <pc:sldChg chg="modSp mod">
        <pc:chgData name="Hoang Dang Nguyen" userId="1de6b3a7-5191-4a0c-8968-b8f905305e1d" providerId="ADAL" clId="{F8B93566-5262-455D-B9CE-38C84304539A}" dt="2022-10-19T09:00:21.911" v="468" actId="20577"/>
        <pc:sldMkLst>
          <pc:docMk/>
          <pc:sldMk cId="0" sldId="342"/>
        </pc:sldMkLst>
        <pc:spChg chg="mod">
          <ac:chgData name="Hoang Dang Nguyen" userId="1de6b3a7-5191-4a0c-8968-b8f905305e1d" providerId="ADAL" clId="{F8B93566-5262-455D-B9CE-38C84304539A}" dt="2022-10-19T09:00:21.911" v="468" actId="20577"/>
          <ac:spMkLst>
            <pc:docMk/>
            <pc:sldMk cId="0" sldId="342"/>
            <ac:spMk id="6148" creationId="{843EB5AA-F009-2A59-E2BB-B09CF95ED2A1}"/>
          </ac:spMkLst>
        </pc:spChg>
      </pc:sldChg>
      <pc:sldChg chg="modSp mod">
        <pc:chgData name="Hoang Dang Nguyen" userId="1de6b3a7-5191-4a0c-8968-b8f905305e1d" providerId="ADAL" clId="{F8B93566-5262-455D-B9CE-38C84304539A}" dt="2022-10-19T09:54:45.930" v="752" actId="6549"/>
        <pc:sldMkLst>
          <pc:docMk/>
          <pc:sldMk cId="0" sldId="366"/>
        </pc:sldMkLst>
        <pc:spChg chg="mod">
          <ac:chgData name="Hoang Dang Nguyen" userId="1de6b3a7-5191-4a0c-8968-b8f905305e1d" providerId="ADAL" clId="{F8B93566-5262-455D-B9CE-38C84304539A}" dt="2022-10-19T09:52:03.600" v="546" actId="6549"/>
          <ac:spMkLst>
            <pc:docMk/>
            <pc:sldMk cId="0" sldId="366"/>
            <ac:spMk id="8194" creationId="{0F20EAEA-0DBC-5A49-B1D6-9147A3236FFF}"/>
          </ac:spMkLst>
        </pc:spChg>
        <pc:spChg chg="mod">
          <ac:chgData name="Hoang Dang Nguyen" userId="1de6b3a7-5191-4a0c-8968-b8f905305e1d" providerId="ADAL" clId="{F8B93566-5262-455D-B9CE-38C84304539A}" dt="2022-10-19T09:54:45.930" v="752" actId="6549"/>
          <ac:spMkLst>
            <pc:docMk/>
            <pc:sldMk cId="0" sldId="366"/>
            <ac:spMk id="8195" creationId="{F09A979A-ABFE-F2AD-F1BD-11AF815BF189}"/>
          </ac:spMkLst>
        </pc:spChg>
      </pc:sldChg>
      <pc:sldChg chg="modSp mod">
        <pc:chgData name="Hoang Dang Nguyen" userId="1de6b3a7-5191-4a0c-8968-b8f905305e1d" providerId="ADAL" clId="{F8B93566-5262-455D-B9CE-38C84304539A}" dt="2022-10-26T09:34:07.367" v="901"/>
        <pc:sldMkLst>
          <pc:docMk/>
          <pc:sldMk cId="0" sldId="373"/>
        </pc:sldMkLst>
        <pc:spChg chg="mod">
          <ac:chgData name="Hoang Dang Nguyen" userId="1de6b3a7-5191-4a0c-8968-b8f905305e1d" providerId="ADAL" clId="{F8B93566-5262-455D-B9CE-38C84304539A}" dt="2022-10-26T09:34:07.367" v="901"/>
          <ac:spMkLst>
            <pc:docMk/>
            <pc:sldMk cId="0" sldId="373"/>
            <ac:spMk id="3" creationId="{CF7F15AC-71B3-4465-B3D1-EC23678BFEB6}"/>
          </ac:spMkLst>
        </pc:spChg>
      </pc:sldChg>
      <pc:sldChg chg="del">
        <pc:chgData name="Hoang Dang Nguyen" userId="1de6b3a7-5191-4a0c-8968-b8f905305e1d" providerId="ADAL" clId="{F8B93566-5262-455D-B9CE-38C84304539A}" dt="2022-10-19T09:52:19.730" v="550" actId="47"/>
        <pc:sldMkLst>
          <pc:docMk/>
          <pc:sldMk cId="0" sldId="374"/>
        </pc:sldMkLst>
      </pc:sldChg>
      <pc:sldChg chg="modSp mod modNotesTx">
        <pc:chgData name="Hoang Dang Nguyen" userId="1de6b3a7-5191-4a0c-8968-b8f905305e1d" providerId="ADAL" clId="{F8B93566-5262-455D-B9CE-38C84304539A}" dt="2022-10-19T09:58:57.216" v="900" actId="20577"/>
        <pc:sldMkLst>
          <pc:docMk/>
          <pc:sldMk cId="2717460362" sldId="439"/>
        </pc:sldMkLst>
        <pc:spChg chg="mod">
          <ac:chgData name="Hoang Dang Nguyen" userId="1de6b3a7-5191-4a0c-8968-b8f905305e1d" providerId="ADAL" clId="{F8B93566-5262-455D-B9CE-38C84304539A}" dt="2022-10-19T09:58:57.216" v="900" actId="20577"/>
          <ac:spMkLst>
            <pc:docMk/>
            <pc:sldMk cId="2717460362" sldId="439"/>
            <ac:spMk id="8194" creationId="{0F20EAEA-0DBC-5A49-B1D6-9147A3236FFF}"/>
          </ac:spMkLst>
        </pc:spChg>
        <pc:spChg chg="mod">
          <ac:chgData name="Hoang Dang Nguyen" userId="1de6b3a7-5191-4a0c-8968-b8f905305e1d" providerId="ADAL" clId="{F8B93566-5262-455D-B9CE-38C84304539A}" dt="2022-10-19T09:54:47.972" v="753" actId="6549"/>
          <ac:spMkLst>
            <pc:docMk/>
            <pc:sldMk cId="2717460362" sldId="439"/>
            <ac:spMk id="8195" creationId="{F09A979A-ABFE-F2AD-F1BD-11AF815BF189}"/>
          </ac:spMkLst>
        </pc:spChg>
      </pc:sldChg>
      <pc:sldChg chg="del">
        <pc:chgData name="Hoang Dang Nguyen" userId="1de6b3a7-5191-4a0c-8968-b8f905305e1d" providerId="ADAL" clId="{F8B93566-5262-455D-B9CE-38C84304539A}" dt="2022-10-19T09:52:19.192" v="548" actId="47"/>
        <pc:sldMkLst>
          <pc:docMk/>
          <pc:sldMk cId="964376586" sldId="442"/>
        </pc:sldMkLst>
      </pc:sldChg>
      <pc:sldChg chg="del">
        <pc:chgData name="Hoang Dang Nguyen" userId="1de6b3a7-5191-4a0c-8968-b8f905305e1d" providerId="ADAL" clId="{F8B93566-5262-455D-B9CE-38C84304539A}" dt="2022-10-19T09:52:19.462" v="549" actId="47"/>
        <pc:sldMkLst>
          <pc:docMk/>
          <pc:sldMk cId="3419097832" sldId="444"/>
        </pc:sldMkLst>
      </pc:sldChg>
      <pc:sldChg chg="del">
        <pc:chgData name="Hoang Dang Nguyen" userId="1de6b3a7-5191-4a0c-8968-b8f905305e1d" providerId="ADAL" clId="{F8B93566-5262-455D-B9CE-38C84304539A}" dt="2022-10-19T09:52:20.385" v="551" actId="47"/>
        <pc:sldMkLst>
          <pc:docMk/>
          <pc:sldMk cId="529072687" sldId="445"/>
        </pc:sldMkLst>
      </pc:sldChg>
      <pc:sldChg chg="del">
        <pc:chgData name="Hoang Dang Nguyen" userId="1de6b3a7-5191-4a0c-8968-b8f905305e1d" providerId="ADAL" clId="{F8B93566-5262-455D-B9CE-38C84304539A}" dt="2022-10-19T09:52:20.815" v="552" actId="47"/>
        <pc:sldMkLst>
          <pc:docMk/>
          <pc:sldMk cId="2786236792" sldId="446"/>
        </pc:sldMkLst>
      </pc:sldChg>
      <pc:sldChg chg="del">
        <pc:chgData name="Hoang Dang Nguyen" userId="1de6b3a7-5191-4a0c-8968-b8f905305e1d" providerId="ADAL" clId="{F8B93566-5262-455D-B9CE-38C84304539A}" dt="2022-10-19T09:52:21.562" v="553" actId="47"/>
        <pc:sldMkLst>
          <pc:docMk/>
          <pc:sldMk cId="1781916989" sldId="447"/>
        </pc:sldMkLst>
      </pc:sldChg>
      <pc:sldChg chg="del">
        <pc:chgData name="Hoang Dang Nguyen" userId="1de6b3a7-5191-4a0c-8968-b8f905305e1d" providerId="ADAL" clId="{F8B93566-5262-455D-B9CE-38C84304539A}" dt="2022-10-19T09:52:22.692" v="554" actId="47"/>
        <pc:sldMkLst>
          <pc:docMk/>
          <pc:sldMk cId="4217840104" sldId="448"/>
        </pc:sldMkLst>
      </pc:sldChg>
      <pc:sldChg chg="del">
        <pc:chgData name="Hoang Dang Nguyen" userId="1de6b3a7-5191-4a0c-8968-b8f905305e1d" providerId="ADAL" clId="{F8B93566-5262-455D-B9CE-38C84304539A}" dt="2022-10-19T09:52:24.171" v="555" actId="47"/>
        <pc:sldMkLst>
          <pc:docMk/>
          <pc:sldMk cId="3755528770" sldId="449"/>
        </pc:sldMkLst>
      </pc:sldChg>
      <pc:sldChg chg="add del">
        <pc:chgData name="Hoang Dang Nguyen" userId="1de6b3a7-5191-4a0c-8968-b8f905305e1d" providerId="ADAL" clId="{F8B93566-5262-455D-B9CE-38C84304539A}" dt="2022-10-19T09:50:58.549" v="469" actId="47"/>
        <pc:sldMkLst>
          <pc:docMk/>
          <pc:sldMk cId="2515863586" sldId="450"/>
        </pc:sldMkLst>
      </pc:sldChg>
      <pc:sldChg chg="modSp add mod">
        <pc:chgData name="Hoang Dang Nguyen" userId="1de6b3a7-5191-4a0c-8968-b8f905305e1d" providerId="ADAL" clId="{F8B93566-5262-455D-B9CE-38C84304539A}" dt="2022-10-19T09:55:12.144" v="764" actId="20577"/>
        <pc:sldMkLst>
          <pc:docMk/>
          <pc:sldMk cId="4132994313" sldId="450"/>
        </pc:sldMkLst>
        <pc:spChg chg="mod">
          <ac:chgData name="Hoang Dang Nguyen" userId="1de6b3a7-5191-4a0c-8968-b8f905305e1d" providerId="ADAL" clId="{F8B93566-5262-455D-B9CE-38C84304539A}" dt="2022-10-19T09:55:12.144" v="764" actId="20577"/>
          <ac:spMkLst>
            <pc:docMk/>
            <pc:sldMk cId="4132994313" sldId="450"/>
            <ac:spMk id="8194" creationId="{0F20EAEA-0DBC-5A49-B1D6-9147A3236FFF}"/>
          </ac:spMkLst>
        </pc:spChg>
        <pc:spChg chg="mod">
          <ac:chgData name="Hoang Dang Nguyen" userId="1de6b3a7-5191-4a0c-8968-b8f905305e1d" providerId="ADAL" clId="{F8B93566-5262-455D-B9CE-38C84304539A}" dt="2022-10-19T09:54:43.036" v="751" actId="6549"/>
          <ac:spMkLst>
            <pc:docMk/>
            <pc:sldMk cId="4132994313" sldId="450"/>
            <ac:spMk id="8195" creationId="{F09A979A-ABFE-F2AD-F1BD-11AF815BF189}"/>
          </ac:spMkLst>
        </pc:spChg>
      </pc:sldChg>
      <pc:sldChg chg="modSp add mod">
        <pc:chgData name="Hoang Dang Nguyen" userId="1de6b3a7-5191-4a0c-8968-b8f905305e1d" providerId="ADAL" clId="{F8B93566-5262-455D-B9CE-38C84304539A}" dt="2022-10-19T09:55:14.145" v="765" actId="20577"/>
        <pc:sldMkLst>
          <pc:docMk/>
          <pc:sldMk cId="186467798" sldId="451"/>
        </pc:sldMkLst>
        <pc:spChg chg="mod">
          <ac:chgData name="Hoang Dang Nguyen" userId="1de6b3a7-5191-4a0c-8968-b8f905305e1d" providerId="ADAL" clId="{F8B93566-5262-455D-B9CE-38C84304539A}" dt="2022-10-19T09:55:14.145" v="765" actId="20577"/>
          <ac:spMkLst>
            <pc:docMk/>
            <pc:sldMk cId="186467798" sldId="451"/>
            <ac:spMk id="8194" creationId="{0F20EAEA-0DBC-5A49-B1D6-9147A3236FFF}"/>
          </ac:spMkLst>
        </pc:spChg>
        <pc:spChg chg="mod">
          <ac:chgData name="Hoang Dang Nguyen" userId="1de6b3a7-5191-4a0c-8968-b8f905305e1d" providerId="ADAL" clId="{F8B93566-5262-455D-B9CE-38C84304539A}" dt="2022-10-19T09:54:34.936" v="750" actId="12"/>
          <ac:spMkLst>
            <pc:docMk/>
            <pc:sldMk cId="186467798" sldId="451"/>
            <ac:spMk id="8195" creationId="{F09A979A-ABFE-F2AD-F1BD-11AF815BF189}"/>
          </ac:spMkLst>
        </pc:spChg>
      </pc:sldChg>
      <pc:sldChg chg="modSp add mod">
        <pc:chgData name="Hoang Dang Nguyen" userId="1de6b3a7-5191-4a0c-8968-b8f905305e1d" providerId="ADAL" clId="{F8B93566-5262-455D-B9CE-38C84304539A}" dt="2022-10-19T09:55:46.865" v="793" actId="20577"/>
        <pc:sldMkLst>
          <pc:docMk/>
          <pc:sldMk cId="2997491231" sldId="452"/>
        </pc:sldMkLst>
        <pc:spChg chg="mod">
          <ac:chgData name="Hoang Dang Nguyen" userId="1de6b3a7-5191-4a0c-8968-b8f905305e1d" providerId="ADAL" clId="{F8B93566-5262-455D-B9CE-38C84304539A}" dt="2022-10-19T09:55:21.816" v="779" actId="20577"/>
          <ac:spMkLst>
            <pc:docMk/>
            <pc:sldMk cId="2997491231" sldId="452"/>
            <ac:spMk id="8194" creationId="{0F20EAEA-0DBC-5A49-B1D6-9147A3236FFF}"/>
          </ac:spMkLst>
        </pc:spChg>
        <pc:spChg chg="mod">
          <ac:chgData name="Hoang Dang Nguyen" userId="1de6b3a7-5191-4a0c-8968-b8f905305e1d" providerId="ADAL" clId="{F8B93566-5262-455D-B9CE-38C84304539A}" dt="2022-10-19T09:55:46.865" v="793" actId="20577"/>
          <ac:spMkLst>
            <pc:docMk/>
            <pc:sldMk cId="2997491231" sldId="452"/>
            <ac:spMk id="8195" creationId="{F09A979A-ABFE-F2AD-F1BD-11AF815BF189}"/>
          </ac:spMkLst>
        </pc:spChg>
      </pc:sldChg>
      <pc:sldChg chg="modSp add del mod">
        <pc:chgData name="Hoang Dang Nguyen" userId="1de6b3a7-5191-4a0c-8968-b8f905305e1d" providerId="ADAL" clId="{F8B93566-5262-455D-B9CE-38C84304539A}" dt="2022-10-19T09:58:40.719" v="898" actId="47"/>
        <pc:sldMkLst>
          <pc:docMk/>
          <pc:sldMk cId="2309874325" sldId="453"/>
        </pc:sldMkLst>
        <pc:spChg chg="mod">
          <ac:chgData name="Hoang Dang Nguyen" userId="1de6b3a7-5191-4a0c-8968-b8f905305e1d" providerId="ADAL" clId="{F8B93566-5262-455D-B9CE-38C84304539A}" dt="2022-10-19T09:58:35.881" v="893" actId="21"/>
          <ac:spMkLst>
            <pc:docMk/>
            <pc:sldMk cId="2309874325" sldId="453"/>
            <ac:spMk id="8195" creationId="{F09A979A-ABFE-F2AD-F1BD-11AF815BF189}"/>
          </ac:spMkLst>
        </pc:spChg>
      </pc:sldChg>
      <pc:sldChg chg="add del">
        <pc:chgData name="Hoang Dang Nguyen" userId="1de6b3a7-5191-4a0c-8968-b8f905305e1d" providerId="ADAL" clId="{F8B93566-5262-455D-B9CE-38C84304539A}" dt="2022-10-19T09:55:55.367" v="809"/>
        <pc:sldMkLst>
          <pc:docMk/>
          <pc:sldMk cId="3932301553" sldId="454"/>
        </pc:sldMkLst>
      </pc:sldChg>
      <pc:sldChg chg="addSp delSp modSp add mod ord">
        <pc:chgData name="Hoang Dang Nguyen" userId="1de6b3a7-5191-4a0c-8968-b8f905305e1d" providerId="ADAL" clId="{F8B93566-5262-455D-B9CE-38C84304539A}" dt="2022-10-19T09:58:16.490" v="891"/>
        <pc:sldMkLst>
          <pc:docMk/>
          <pc:sldMk cId="4030849842" sldId="454"/>
        </pc:sldMkLst>
        <pc:spChg chg="add del mod">
          <ac:chgData name="Hoang Dang Nguyen" userId="1de6b3a7-5191-4a0c-8968-b8f905305e1d" providerId="ADAL" clId="{F8B93566-5262-455D-B9CE-38C84304539A}" dt="2022-10-19T09:58:16.490" v="891"/>
          <ac:spMkLst>
            <pc:docMk/>
            <pc:sldMk cId="4030849842" sldId="454"/>
            <ac:spMk id="2" creationId="{4E92F69A-0DCE-8F6B-FB07-A56900288662}"/>
          </ac:spMkLst>
        </pc:spChg>
        <pc:spChg chg="mod">
          <ac:chgData name="Hoang Dang Nguyen" userId="1de6b3a7-5191-4a0c-8968-b8f905305e1d" providerId="ADAL" clId="{F8B93566-5262-455D-B9CE-38C84304539A}" dt="2022-10-19T09:57:42.194" v="874" actId="6549"/>
          <ac:spMkLst>
            <pc:docMk/>
            <pc:sldMk cId="4030849842" sldId="454"/>
            <ac:spMk id="8195" creationId="{F09A979A-ABFE-F2AD-F1BD-11AF815BF189}"/>
          </ac:spMkLst>
        </pc:spChg>
      </pc:sldChg>
      <pc:sldChg chg="modSp add mod ord">
        <pc:chgData name="Hoang Dang Nguyen" userId="1de6b3a7-5191-4a0c-8968-b8f905305e1d" providerId="ADAL" clId="{F8B93566-5262-455D-B9CE-38C84304539A}" dt="2022-10-19T09:57:04.522" v="847"/>
        <pc:sldMkLst>
          <pc:docMk/>
          <pc:sldMk cId="2389507768" sldId="455"/>
        </pc:sldMkLst>
        <pc:spChg chg="mod">
          <ac:chgData name="Hoang Dang Nguyen" userId="1de6b3a7-5191-4a0c-8968-b8f905305e1d" providerId="ADAL" clId="{F8B93566-5262-455D-B9CE-38C84304539A}" dt="2022-10-19T09:57:01.056" v="845" actId="6549"/>
          <ac:spMkLst>
            <pc:docMk/>
            <pc:sldMk cId="2389507768" sldId="455"/>
            <ac:spMk id="8195" creationId="{F09A979A-ABFE-F2AD-F1BD-11AF815BF189}"/>
          </ac:spMkLst>
        </pc:spChg>
      </pc:sldChg>
      <pc:sldChg chg="modSp add mod">
        <pc:chgData name="Hoang Dang Nguyen" userId="1de6b3a7-5191-4a0c-8968-b8f905305e1d" providerId="ADAL" clId="{F8B93566-5262-455D-B9CE-38C84304539A}" dt="2022-10-19T09:58:40.077" v="897" actId="6549"/>
        <pc:sldMkLst>
          <pc:docMk/>
          <pc:sldMk cId="963448672" sldId="456"/>
        </pc:sldMkLst>
        <pc:spChg chg="mod">
          <ac:chgData name="Hoang Dang Nguyen" userId="1de6b3a7-5191-4a0c-8968-b8f905305e1d" providerId="ADAL" clId="{F8B93566-5262-455D-B9CE-38C84304539A}" dt="2022-10-19T09:58:40.077" v="897" actId="6549"/>
          <ac:spMkLst>
            <pc:docMk/>
            <pc:sldMk cId="963448672" sldId="456"/>
            <ac:spMk id="8195" creationId="{F09A979A-ABFE-F2AD-F1BD-11AF815BF189}"/>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3FD2A04E-871A-4269-3E14-620EB8BC85D0}"/>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76912FF9-0F88-F82B-FA1D-52EF9FB55E1A}"/>
              </a:ext>
            </a:extLst>
          </p:cNvPr>
          <p:cNvSpPr>
            <a:spLocks noGrp="1" noChangeArrowheads="1"/>
          </p:cNvSpPr>
          <p:nvPr>
            <p:ph type="dt" sz="quarter" idx="1"/>
          </p:nvPr>
        </p:nvSpPr>
        <p:spPr bwMode="auto">
          <a:xfrm>
            <a:off x="3821113"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76825B3C-89A9-611B-1FB4-7B9A69AB6850}"/>
              </a:ext>
            </a:extLst>
          </p:cNvPr>
          <p:cNvSpPr>
            <a:spLocks noGrp="1" noChangeArrowheads="1"/>
          </p:cNvSpPr>
          <p:nvPr>
            <p:ph type="ftr" sz="quarter" idx="2"/>
          </p:nvPr>
        </p:nvSpPr>
        <p:spPr bwMode="auto">
          <a:xfrm>
            <a:off x="0"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429BB21D-B59A-5228-A0C9-068401E58E43}"/>
              </a:ext>
            </a:extLst>
          </p:cNvPr>
          <p:cNvSpPr>
            <a:spLocks noGrp="1" noChangeArrowheads="1"/>
          </p:cNvSpPr>
          <p:nvPr>
            <p:ph type="sldNum" sz="quarter" idx="3"/>
          </p:nvPr>
        </p:nvSpPr>
        <p:spPr bwMode="auto">
          <a:xfrm>
            <a:off x="3821113" y="9417050"/>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4634BFC7-7CC5-40AB-9AF8-C4E7D8874E23}"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87E24D7E-1B8B-1BAA-8D46-0D954AA670C8}"/>
              </a:ext>
            </a:extLst>
          </p:cNvPr>
          <p:cNvSpPr>
            <a:spLocks noGrp="1" noChangeArrowheads="1"/>
          </p:cNvSpPr>
          <p:nvPr>
            <p:ph type="hdr" sz="quarter"/>
          </p:nvPr>
        </p:nvSpPr>
        <p:spPr bwMode="auto">
          <a:xfrm>
            <a:off x="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ACD581B9-8A8F-D9F9-A009-58F1D3B333F4}"/>
              </a:ext>
            </a:extLst>
          </p:cNvPr>
          <p:cNvSpPr>
            <a:spLocks noGrp="1" noChangeArrowheads="1"/>
          </p:cNvSpPr>
          <p:nvPr>
            <p:ph type="dt" idx="1"/>
          </p:nvPr>
        </p:nvSpPr>
        <p:spPr bwMode="auto">
          <a:xfrm>
            <a:off x="3822700" y="0"/>
            <a:ext cx="2924175" cy="495300"/>
          </a:xfrm>
          <a:prstGeom prst="rect">
            <a:avLst/>
          </a:prstGeom>
          <a:noFill/>
          <a:ln>
            <a:noFill/>
          </a:ln>
          <a:effectLst/>
        </p:spPr>
        <p:txBody>
          <a:bodyPr vert="horz" wrap="square" lIns="91440" tIns="45720" rIns="91440" bIns="45720"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a:extLst>
              <a:ext uri="{FF2B5EF4-FFF2-40B4-BE49-F238E27FC236}">
                <a16:creationId xmlns:a16="http://schemas.microsoft.com/office/drawing/2014/main" id="{CCA3C7DD-9552-FD3E-B5FC-0B860EBBD644}"/>
              </a:ext>
            </a:extLst>
          </p:cNvPr>
          <p:cNvSpPr>
            <a:spLocks noGrp="1" noRot="1" noChangeAspect="1" noChangeArrowheads="1" noTextEdit="1"/>
          </p:cNvSpPr>
          <p:nvPr>
            <p:ph type="sldImg" idx="2"/>
          </p:nvPr>
        </p:nvSpPr>
        <p:spPr bwMode="auto">
          <a:xfrm>
            <a:off x="895350" y="742950"/>
            <a:ext cx="4957763" cy="371792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513B0128-1C34-2D0C-30E9-CFC49564FABA}"/>
              </a:ext>
            </a:extLst>
          </p:cNvPr>
          <p:cNvSpPr>
            <a:spLocks noGrp="1" noChangeArrowheads="1"/>
          </p:cNvSpPr>
          <p:nvPr>
            <p:ph type="body" sz="quarter" idx="3"/>
          </p:nvPr>
        </p:nvSpPr>
        <p:spPr bwMode="auto">
          <a:xfrm>
            <a:off x="900113" y="4708525"/>
            <a:ext cx="4946650" cy="4462463"/>
          </a:xfrm>
          <a:prstGeom prst="rect">
            <a:avLst/>
          </a:prstGeom>
          <a:noFill/>
          <a:ln>
            <a:noFill/>
          </a:ln>
          <a:effectLst/>
        </p:spPr>
        <p:txBody>
          <a:bodyPr vert="horz" wrap="square" lIns="91440" tIns="45720" rIns="91440" bIns="45720"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9C54E46F-443A-F136-3766-E038C4109995}"/>
              </a:ext>
            </a:extLst>
          </p:cNvPr>
          <p:cNvSpPr>
            <a:spLocks noGrp="1" noChangeArrowheads="1"/>
          </p:cNvSpPr>
          <p:nvPr>
            <p:ph type="ftr" sz="quarter" idx="4"/>
          </p:nvPr>
        </p:nvSpPr>
        <p:spPr bwMode="auto">
          <a:xfrm>
            <a:off x="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C505ED9A-7E64-E8EB-7C53-2EC0004ED1C7}"/>
              </a:ext>
            </a:extLst>
          </p:cNvPr>
          <p:cNvSpPr>
            <a:spLocks noGrp="1" noChangeArrowheads="1"/>
          </p:cNvSpPr>
          <p:nvPr>
            <p:ph type="sldNum" sz="quarter" idx="5"/>
          </p:nvPr>
        </p:nvSpPr>
        <p:spPr bwMode="auto">
          <a:xfrm>
            <a:off x="3822700" y="9418638"/>
            <a:ext cx="2924175" cy="495300"/>
          </a:xfrm>
          <a:prstGeom prst="rect">
            <a:avLst/>
          </a:prstGeom>
          <a:noFill/>
          <a:ln>
            <a:noFill/>
          </a:ln>
          <a:effectLst/>
        </p:spPr>
        <p:txBody>
          <a:bodyPr vert="horz" wrap="square" lIns="91440" tIns="45720" rIns="91440" bIns="45720"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D481AA27-C3E6-48C7-B38F-3432A48FBCF0}"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916E6FFA-6055-E0F5-CA2B-052B89624598}"/>
              </a:ext>
            </a:extLst>
          </p:cNvPr>
          <p:cNvSpPr>
            <a:spLocks noGrp="1" noRot="1" noChangeAspect="1" noChangeArrowheads="1" noTextEdit="1"/>
          </p:cNvSpPr>
          <p:nvPr>
            <p:ph type="sldImg"/>
          </p:nvPr>
        </p:nvSpPr>
        <p:spPr>
          <a:ln/>
        </p:spPr>
      </p:sp>
      <p:sp>
        <p:nvSpPr>
          <p:cNvPr id="9219" name="Notes Placeholder 2">
            <a:extLst>
              <a:ext uri="{FF2B5EF4-FFF2-40B4-BE49-F238E27FC236}">
                <a16:creationId xmlns:a16="http://schemas.microsoft.com/office/drawing/2014/main" id="{C3553956-11BE-210E-113C-7F44AFD9CDA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GB" altLang="en-US" dirty="0"/>
              <a:t>This activity should take 40 – 60 minutes.</a:t>
            </a:r>
          </a:p>
        </p:txBody>
      </p:sp>
      <p:sp>
        <p:nvSpPr>
          <p:cNvPr id="9220" name="Slide Number Placeholder 3">
            <a:extLst>
              <a:ext uri="{FF2B5EF4-FFF2-40B4-BE49-F238E27FC236}">
                <a16:creationId xmlns:a16="http://schemas.microsoft.com/office/drawing/2014/main" id="{B1CFA14E-7EED-18E3-4A95-34BA06425DE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58B2163-F3F8-4209-9460-8C3BD05A6BCE}" type="slidenum">
              <a:rPr lang="en-GB" altLang="en-US" smtClean="0">
                <a:latin typeface="Verdana" panose="020B0604030504040204" pitchFamily="34" charset="0"/>
              </a:rPr>
              <a:pPr/>
              <a:t>2</a:t>
            </a:fld>
            <a:endParaRPr lang="en-GB" altLang="en-US">
              <a:latin typeface="Verdana" panose="020B0604030504040204" pitchFamily="34" charset="0"/>
            </a:endParaRPr>
          </a:p>
        </p:txBody>
      </p:sp>
    </p:spTree>
    <p:extLst>
      <p:ext uri="{BB962C8B-B14F-4D97-AF65-F5344CB8AC3E}">
        <p14:creationId xmlns:p14="http://schemas.microsoft.com/office/powerpoint/2010/main" val="364139091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916E6FFA-6055-E0F5-CA2B-052B89624598}"/>
              </a:ext>
            </a:extLst>
          </p:cNvPr>
          <p:cNvSpPr>
            <a:spLocks noGrp="1" noRot="1" noChangeAspect="1" noChangeArrowheads="1" noTextEdit="1"/>
          </p:cNvSpPr>
          <p:nvPr>
            <p:ph type="sldImg"/>
          </p:nvPr>
        </p:nvSpPr>
        <p:spPr>
          <a:ln/>
        </p:spPr>
      </p:sp>
      <p:sp>
        <p:nvSpPr>
          <p:cNvPr id="9219" name="Notes Placeholder 2">
            <a:extLst>
              <a:ext uri="{FF2B5EF4-FFF2-40B4-BE49-F238E27FC236}">
                <a16:creationId xmlns:a16="http://schemas.microsoft.com/office/drawing/2014/main" id="{C3553956-11BE-210E-113C-7F44AFD9CDA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9220" name="Slide Number Placeholder 3">
            <a:extLst>
              <a:ext uri="{FF2B5EF4-FFF2-40B4-BE49-F238E27FC236}">
                <a16:creationId xmlns:a16="http://schemas.microsoft.com/office/drawing/2014/main" id="{B1CFA14E-7EED-18E3-4A95-34BA06425DE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58B2163-F3F8-4209-9460-8C3BD05A6BCE}" type="slidenum">
              <a:rPr lang="en-GB" altLang="en-US" smtClean="0">
                <a:latin typeface="Verdana" panose="020B0604030504040204" pitchFamily="34" charset="0"/>
              </a:rPr>
              <a:pPr/>
              <a:t>3</a:t>
            </a:fld>
            <a:endParaRPr lang="en-GB" altLang="en-US">
              <a:latin typeface="Verdana" panose="020B060403050404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916E6FFA-6055-E0F5-CA2B-052B89624598}"/>
              </a:ext>
            </a:extLst>
          </p:cNvPr>
          <p:cNvSpPr>
            <a:spLocks noGrp="1" noRot="1" noChangeAspect="1" noChangeArrowheads="1" noTextEdit="1"/>
          </p:cNvSpPr>
          <p:nvPr>
            <p:ph type="sldImg"/>
          </p:nvPr>
        </p:nvSpPr>
        <p:spPr>
          <a:ln/>
        </p:spPr>
      </p:sp>
      <p:sp>
        <p:nvSpPr>
          <p:cNvPr id="9219" name="Notes Placeholder 2">
            <a:extLst>
              <a:ext uri="{FF2B5EF4-FFF2-40B4-BE49-F238E27FC236}">
                <a16:creationId xmlns:a16="http://schemas.microsoft.com/office/drawing/2014/main" id="{C3553956-11BE-210E-113C-7F44AFD9CDA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9220" name="Slide Number Placeholder 3">
            <a:extLst>
              <a:ext uri="{FF2B5EF4-FFF2-40B4-BE49-F238E27FC236}">
                <a16:creationId xmlns:a16="http://schemas.microsoft.com/office/drawing/2014/main" id="{B1CFA14E-7EED-18E3-4A95-34BA06425DE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58B2163-F3F8-4209-9460-8C3BD05A6BCE}" type="slidenum">
              <a:rPr lang="en-GB" altLang="en-US" smtClean="0">
                <a:latin typeface="Verdana" panose="020B0604030504040204" pitchFamily="34" charset="0"/>
              </a:rPr>
              <a:pPr/>
              <a:t>4</a:t>
            </a:fld>
            <a:endParaRPr lang="en-GB" altLang="en-US">
              <a:latin typeface="Verdana" panose="020B0604030504040204" pitchFamily="34" charset="0"/>
            </a:endParaRPr>
          </a:p>
        </p:txBody>
      </p:sp>
    </p:spTree>
    <p:extLst>
      <p:ext uri="{BB962C8B-B14F-4D97-AF65-F5344CB8AC3E}">
        <p14:creationId xmlns:p14="http://schemas.microsoft.com/office/powerpoint/2010/main" val="11714659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916E6FFA-6055-E0F5-CA2B-052B89624598}"/>
              </a:ext>
            </a:extLst>
          </p:cNvPr>
          <p:cNvSpPr>
            <a:spLocks noGrp="1" noRot="1" noChangeAspect="1" noChangeArrowheads="1" noTextEdit="1"/>
          </p:cNvSpPr>
          <p:nvPr>
            <p:ph type="sldImg"/>
          </p:nvPr>
        </p:nvSpPr>
        <p:spPr>
          <a:ln/>
        </p:spPr>
      </p:sp>
      <p:sp>
        <p:nvSpPr>
          <p:cNvPr id="9219" name="Notes Placeholder 2">
            <a:extLst>
              <a:ext uri="{FF2B5EF4-FFF2-40B4-BE49-F238E27FC236}">
                <a16:creationId xmlns:a16="http://schemas.microsoft.com/office/drawing/2014/main" id="{C3553956-11BE-210E-113C-7F44AFD9CDA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9220" name="Slide Number Placeholder 3">
            <a:extLst>
              <a:ext uri="{FF2B5EF4-FFF2-40B4-BE49-F238E27FC236}">
                <a16:creationId xmlns:a16="http://schemas.microsoft.com/office/drawing/2014/main" id="{B1CFA14E-7EED-18E3-4A95-34BA06425DE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58B2163-F3F8-4209-9460-8C3BD05A6BCE}" type="slidenum">
              <a:rPr lang="en-GB" altLang="en-US" smtClean="0">
                <a:latin typeface="Verdana" panose="020B0604030504040204" pitchFamily="34" charset="0"/>
              </a:rPr>
              <a:pPr/>
              <a:t>5</a:t>
            </a:fld>
            <a:endParaRPr lang="en-GB" altLang="en-US">
              <a:latin typeface="Verdana" panose="020B0604030504040204" pitchFamily="34" charset="0"/>
            </a:endParaRPr>
          </a:p>
        </p:txBody>
      </p:sp>
    </p:spTree>
    <p:extLst>
      <p:ext uri="{BB962C8B-B14F-4D97-AF65-F5344CB8AC3E}">
        <p14:creationId xmlns:p14="http://schemas.microsoft.com/office/powerpoint/2010/main" val="15407992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916E6FFA-6055-E0F5-CA2B-052B89624598}"/>
              </a:ext>
            </a:extLst>
          </p:cNvPr>
          <p:cNvSpPr>
            <a:spLocks noGrp="1" noRot="1" noChangeAspect="1" noChangeArrowheads="1" noTextEdit="1"/>
          </p:cNvSpPr>
          <p:nvPr>
            <p:ph type="sldImg"/>
          </p:nvPr>
        </p:nvSpPr>
        <p:spPr>
          <a:ln/>
        </p:spPr>
      </p:sp>
      <p:sp>
        <p:nvSpPr>
          <p:cNvPr id="9219" name="Notes Placeholder 2">
            <a:extLst>
              <a:ext uri="{FF2B5EF4-FFF2-40B4-BE49-F238E27FC236}">
                <a16:creationId xmlns:a16="http://schemas.microsoft.com/office/drawing/2014/main" id="{C3553956-11BE-210E-113C-7F44AFD9CDA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9220" name="Slide Number Placeholder 3">
            <a:extLst>
              <a:ext uri="{FF2B5EF4-FFF2-40B4-BE49-F238E27FC236}">
                <a16:creationId xmlns:a16="http://schemas.microsoft.com/office/drawing/2014/main" id="{B1CFA14E-7EED-18E3-4A95-34BA06425DE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58B2163-F3F8-4209-9460-8C3BD05A6BCE}" type="slidenum">
              <a:rPr lang="en-GB" altLang="en-US" smtClean="0">
                <a:latin typeface="Verdana" panose="020B0604030504040204" pitchFamily="34" charset="0"/>
              </a:rPr>
              <a:pPr/>
              <a:t>6</a:t>
            </a:fld>
            <a:endParaRPr lang="en-GB" altLang="en-US">
              <a:latin typeface="Verdana" panose="020B0604030504040204" pitchFamily="34" charset="0"/>
            </a:endParaRPr>
          </a:p>
        </p:txBody>
      </p:sp>
    </p:spTree>
    <p:extLst>
      <p:ext uri="{BB962C8B-B14F-4D97-AF65-F5344CB8AC3E}">
        <p14:creationId xmlns:p14="http://schemas.microsoft.com/office/powerpoint/2010/main" val="172838749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916E6FFA-6055-E0F5-CA2B-052B89624598}"/>
              </a:ext>
            </a:extLst>
          </p:cNvPr>
          <p:cNvSpPr>
            <a:spLocks noGrp="1" noRot="1" noChangeAspect="1" noChangeArrowheads="1" noTextEdit="1"/>
          </p:cNvSpPr>
          <p:nvPr>
            <p:ph type="sldImg"/>
          </p:nvPr>
        </p:nvSpPr>
        <p:spPr>
          <a:ln/>
        </p:spPr>
      </p:sp>
      <p:sp>
        <p:nvSpPr>
          <p:cNvPr id="9219" name="Notes Placeholder 2">
            <a:extLst>
              <a:ext uri="{FF2B5EF4-FFF2-40B4-BE49-F238E27FC236}">
                <a16:creationId xmlns:a16="http://schemas.microsoft.com/office/drawing/2014/main" id="{C3553956-11BE-210E-113C-7F44AFD9CDA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9220" name="Slide Number Placeholder 3">
            <a:extLst>
              <a:ext uri="{FF2B5EF4-FFF2-40B4-BE49-F238E27FC236}">
                <a16:creationId xmlns:a16="http://schemas.microsoft.com/office/drawing/2014/main" id="{B1CFA14E-7EED-18E3-4A95-34BA06425DE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58B2163-F3F8-4209-9460-8C3BD05A6BCE}" type="slidenum">
              <a:rPr lang="en-GB" altLang="en-US" smtClean="0">
                <a:latin typeface="Verdana" panose="020B0604030504040204" pitchFamily="34" charset="0"/>
              </a:rPr>
              <a:pPr/>
              <a:t>7</a:t>
            </a:fld>
            <a:endParaRPr lang="en-GB" altLang="en-US">
              <a:latin typeface="Verdana" panose="020B0604030504040204" pitchFamily="34" charset="0"/>
            </a:endParaRPr>
          </a:p>
        </p:txBody>
      </p:sp>
    </p:spTree>
    <p:extLst>
      <p:ext uri="{BB962C8B-B14F-4D97-AF65-F5344CB8AC3E}">
        <p14:creationId xmlns:p14="http://schemas.microsoft.com/office/powerpoint/2010/main" val="34894386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916E6FFA-6055-E0F5-CA2B-052B89624598}"/>
              </a:ext>
            </a:extLst>
          </p:cNvPr>
          <p:cNvSpPr>
            <a:spLocks noGrp="1" noRot="1" noChangeAspect="1" noChangeArrowheads="1" noTextEdit="1"/>
          </p:cNvSpPr>
          <p:nvPr>
            <p:ph type="sldImg"/>
          </p:nvPr>
        </p:nvSpPr>
        <p:spPr>
          <a:ln/>
        </p:spPr>
      </p:sp>
      <p:sp>
        <p:nvSpPr>
          <p:cNvPr id="9219" name="Notes Placeholder 2">
            <a:extLst>
              <a:ext uri="{FF2B5EF4-FFF2-40B4-BE49-F238E27FC236}">
                <a16:creationId xmlns:a16="http://schemas.microsoft.com/office/drawing/2014/main" id="{C3553956-11BE-210E-113C-7F44AFD9CDA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9220" name="Slide Number Placeholder 3">
            <a:extLst>
              <a:ext uri="{FF2B5EF4-FFF2-40B4-BE49-F238E27FC236}">
                <a16:creationId xmlns:a16="http://schemas.microsoft.com/office/drawing/2014/main" id="{B1CFA14E-7EED-18E3-4A95-34BA06425DE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58B2163-F3F8-4209-9460-8C3BD05A6BCE}" type="slidenum">
              <a:rPr lang="en-GB" altLang="en-US" smtClean="0">
                <a:latin typeface="Verdana" panose="020B0604030504040204" pitchFamily="34" charset="0"/>
              </a:rPr>
              <a:pPr/>
              <a:t>8</a:t>
            </a:fld>
            <a:endParaRPr lang="en-GB" altLang="en-US">
              <a:latin typeface="Verdana" panose="020B0604030504040204" pitchFamily="34" charset="0"/>
            </a:endParaRPr>
          </a:p>
        </p:txBody>
      </p:sp>
    </p:spTree>
    <p:extLst>
      <p:ext uri="{BB962C8B-B14F-4D97-AF65-F5344CB8AC3E}">
        <p14:creationId xmlns:p14="http://schemas.microsoft.com/office/powerpoint/2010/main" val="19349556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Slide Image Placeholder 1">
            <a:extLst>
              <a:ext uri="{FF2B5EF4-FFF2-40B4-BE49-F238E27FC236}">
                <a16:creationId xmlns:a16="http://schemas.microsoft.com/office/drawing/2014/main" id="{916E6FFA-6055-E0F5-CA2B-052B89624598}"/>
              </a:ext>
            </a:extLst>
          </p:cNvPr>
          <p:cNvSpPr>
            <a:spLocks noGrp="1" noRot="1" noChangeAspect="1" noChangeArrowheads="1" noTextEdit="1"/>
          </p:cNvSpPr>
          <p:nvPr>
            <p:ph type="sldImg"/>
          </p:nvPr>
        </p:nvSpPr>
        <p:spPr>
          <a:ln/>
        </p:spPr>
      </p:sp>
      <p:sp>
        <p:nvSpPr>
          <p:cNvPr id="9219" name="Notes Placeholder 2">
            <a:extLst>
              <a:ext uri="{FF2B5EF4-FFF2-40B4-BE49-F238E27FC236}">
                <a16:creationId xmlns:a16="http://schemas.microsoft.com/office/drawing/2014/main" id="{C3553956-11BE-210E-113C-7F44AFD9CDA1}"/>
              </a:ext>
            </a:extLst>
          </p:cNvPr>
          <p:cNvSpPr>
            <a:spLocks noGrp="1" noChangeArrowheads="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GB" altLang="en-US"/>
          </a:p>
        </p:txBody>
      </p:sp>
      <p:sp>
        <p:nvSpPr>
          <p:cNvPr id="9220" name="Slide Number Placeholder 3">
            <a:extLst>
              <a:ext uri="{FF2B5EF4-FFF2-40B4-BE49-F238E27FC236}">
                <a16:creationId xmlns:a16="http://schemas.microsoft.com/office/drawing/2014/main" id="{B1CFA14E-7EED-18E3-4A95-34BA06425DEA}"/>
              </a:ext>
            </a:extLst>
          </p:cNvPr>
          <p:cNvSpPr>
            <a:spLocks noGrp="1" noChangeArrowheads="1"/>
          </p:cNvSpPr>
          <p:nvPr>
            <p:ph type="sldNum" sz="quarter" idx="5"/>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58B2163-F3F8-4209-9460-8C3BD05A6BCE}" type="slidenum">
              <a:rPr lang="en-GB" altLang="en-US" smtClean="0">
                <a:latin typeface="Verdana" panose="020B0604030504040204" pitchFamily="34" charset="0"/>
              </a:rPr>
              <a:pPr/>
              <a:t>9</a:t>
            </a:fld>
            <a:endParaRPr lang="en-GB" altLang="en-US">
              <a:latin typeface="Verdana" panose="020B0604030504040204" pitchFamily="34" charset="0"/>
            </a:endParaRPr>
          </a:p>
        </p:txBody>
      </p:sp>
    </p:spTree>
    <p:extLst>
      <p:ext uri="{BB962C8B-B14F-4D97-AF65-F5344CB8AC3E}">
        <p14:creationId xmlns:p14="http://schemas.microsoft.com/office/powerpoint/2010/main" val="298726870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7B8CE57B-569D-D726-06D5-D7B41A36513B}"/>
              </a:ext>
            </a:extLst>
          </p:cNvPr>
          <p:cNvSpPr>
            <a:spLocks noGrp="1"/>
          </p:cNvSpPr>
          <p:nvPr>
            <p:ph type="dt" sz="half" idx="10"/>
          </p:nvPr>
        </p:nvSpPr>
        <p:spPr>
          <a:xfrm>
            <a:off x="395288" y="6524625"/>
            <a:ext cx="971550" cy="219075"/>
          </a:xfrm>
        </p:spPr>
        <p:txBody>
          <a:bodyPr/>
          <a:lstStyle>
            <a:lvl1pPr>
              <a:defRPr/>
            </a:lvl1pPr>
          </a:lstStyle>
          <a:p>
            <a:pPr>
              <a:defRPr/>
            </a:pPr>
            <a:fld id="{6FCB9A9F-C1EE-4035-B0A1-84B4ED3CAE09}" type="datetime1">
              <a:rPr lang="en-GB" altLang="en-US"/>
              <a:pPr>
                <a:defRPr/>
              </a:pPr>
              <a:t>26/10/2022</a:t>
            </a:fld>
            <a:endParaRPr lang="en-GB" altLang="en-US"/>
          </a:p>
        </p:txBody>
      </p:sp>
      <p:sp>
        <p:nvSpPr>
          <p:cNvPr id="5" name="Footer Placeholder 4">
            <a:extLst>
              <a:ext uri="{FF2B5EF4-FFF2-40B4-BE49-F238E27FC236}">
                <a16:creationId xmlns:a16="http://schemas.microsoft.com/office/drawing/2014/main" id="{F2B9C37F-0EC6-6143-26E2-535DC318262C}"/>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D8B27BD4-8A26-3AD0-F617-E91F87FFD680}"/>
              </a:ext>
            </a:extLst>
          </p:cNvPr>
          <p:cNvSpPr>
            <a:spLocks noGrp="1"/>
          </p:cNvSpPr>
          <p:nvPr>
            <p:ph type="sldNum" sz="quarter" idx="12"/>
          </p:nvPr>
        </p:nvSpPr>
        <p:spPr/>
        <p:txBody>
          <a:bodyPr/>
          <a:lstStyle>
            <a:lvl1pPr>
              <a:defRPr/>
            </a:lvl1pPr>
          </a:lstStyle>
          <a:p>
            <a:pPr>
              <a:defRPr/>
            </a:pPr>
            <a:fld id="{A957F064-1629-444D-8E91-DB3AA4CECC44}" type="slidenum">
              <a:rPr lang="en-GB" altLang="en-US"/>
              <a:pPr>
                <a:defRPr/>
              </a:pPr>
              <a:t>‹#›</a:t>
            </a:fld>
            <a:endParaRPr lang="en-GB" altLang="en-US"/>
          </a:p>
        </p:txBody>
      </p:sp>
    </p:spTree>
    <p:extLst>
      <p:ext uri="{BB962C8B-B14F-4D97-AF65-F5344CB8AC3E}">
        <p14:creationId xmlns:p14="http://schemas.microsoft.com/office/powerpoint/2010/main" val="11250805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DA0017E-9E9C-22E6-F58E-4198259974C1}"/>
              </a:ext>
            </a:extLst>
          </p:cNvPr>
          <p:cNvSpPr>
            <a:spLocks noGrp="1"/>
          </p:cNvSpPr>
          <p:nvPr>
            <p:ph type="dt" sz="half" idx="10"/>
          </p:nvPr>
        </p:nvSpPr>
        <p:spPr/>
        <p:txBody>
          <a:bodyPr/>
          <a:lstStyle>
            <a:lvl1pPr>
              <a:defRPr/>
            </a:lvl1pPr>
          </a:lstStyle>
          <a:p>
            <a:pPr>
              <a:defRPr/>
            </a:pPr>
            <a:fld id="{1B53F9DF-AAEC-4EEF-8B39-3B49CC97FDD4}" type="datetime1">
              <a:rPr lang="en-GB" altLang="en-US"/>
              <a:pPr>
                <a:defRPr/>
              </a:pPr>
              <a:t>26/10/2022</a:t>
            </a:fld>
            <a:endParaRPr lang="en-GB" altLang="en-US"/>
          </a:p>
        </p:txBody>
      </p:sp>
      <p:sp>
        <p:nvSpPr>
          <p:cNvPr id="5" name="Footer Placeholder 4">
            <a:extLst>
              <a:ext uri="{FF2B5EF4-FFF2-40B4-BE49-F238E27FC236}">
                <a16:creationId xmlns:a16="http://schemas.microsoft.com/office/drawing/2014/main" id="{AD59D7F7-53E0-AFA7-B1E7-B1515A31F00D}"/>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0BD74A0B-8851-AF1D-EE90-38382C0F9DB8}"/>
              </a:ext>
            </a:extLst>
          </p:cNvPr>
          <p:cNvSpPr>
            <a:spLocks noGrp="1"/>
          </p:cNvSpPr>
          <p:nvPr>
            <p:ph type="sldNum" sz="quarter" idx="12"/>
          </p:nvPr>
        </p:nvSpPr>
        <p:spPr/>
        <p:txBody>
          <a:bodyPr/>
          <a:lstStyle>
            <a:lvl1pPr>
              <a:defRPr/>
            </a:lvl1pPr>
          </a:lstStyle>
          <a:p>
            <a:pPr>
              <a:defRPr/>
            </a:pPr>
            <a:fld id="{2138F4D5-DE31-47D7-9C2F-D2F119692E85}" type="slidenum">
              <a:rPr lang="en-GB" altLang="en-US"/>
              <a:pPr>
                <a:defRPr/>
              </a:pPr>
              <a:t>‹#›</a:t>
            </a:fld>
            <a:endParaRPr lang="en-GB" altLang="en-US"/>
          </a:p>
        </p:txBody>
      </p:sp>
    </p:spTree>
    <p:extLst>
      <p:ext uri="{BB962C8B-B14F-4D97-AF65-F5344CB8AC3E}">
        <p14:creationId xmlns:p14="http://schemas.microsoft.com/office/powerpoint/2010/main" val="12750205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DA80A41-0AC6-2539-8584-57940E2363A7}"/>
              </a:ext>
            </a:extLst>
          </p:cNvPr>
          <p:cNvSpPr>
            <a:spLocks noGrp="1"/>
          </p:cNvSpPr>
          <p:nvPr>
            <p:ph type="dt" sz="half" idx="10"/>
          </p:nvPr>
        </p:nvSpPr>
        <p:spPr/>
        <p:txBody>
          <a:bodyPr/>
          <a:lstStyle>
            <a:lvl1pPr>
              <a:defRPr/>
            </a:lvl1pPr>
          </a:lstStyle>
          <a:p>
            <a:pPr>
              <a:defRPr/>
            </a:pPr>
            <a:fld id="{CE9F8033-8E33-4A43-A2A7-F3F578BD667C}" type="datetime1">
              <a:rPr lang="en-GB" altLang="en-US"/>
              <a:pPr>
                <a:defRPr/>
              </a:pPr>
              <a:t>26/10/2022</a:t>
            </a:fld>
            <a:endParaRPr lang="en-GB" altLang="en-US"/>
          </a:p>
        </p:txBody>
      </p:sp>
      <p:sp>
        <p:nvSpPr>
          <p:cNvPr id="5" name="Slide Number Placeholder 5">
            <a:extLst>
              <a:ext uri="{FF2B5EF4-FFF2-40B4-BE49-F238E27FC236}">
                <a16:creationId xmlns:a16="http://schemas.microsoft.com/office/drawing/2014/main" id="{8A648583-037D-FA7E-887A-7F435C8A1870}"/>
              </a:ext>
            </a:extLst>
          </p:cNvPr>
          <p:cNvSpPr>
            <a:spLocks noGrp="1"/>
          </p:cNvSpPr>
          <p:nvPr>
            <p:ph type="sldNum" sz="quarter" idx="11"/>
          </p:nvPr>
        </p:nvSpPr>
        <p:spPr/>
        <p:txBody>
          <a:bodyPr/>
          <a:lstStyle>
            <a:lvl1pPr>
              <a:defRPr/>
            </a:lvl1pPr>
          </a:lstStyle>
          <a:p>
            <a:pPr>
              <a:defRPr/>
            </a:pPr>
            <a:fld id="{DD56C255-6A16-4CBB-B20E-B0B756F8BBA6}" type="slidenum">
              <a:rPr lang="en-GB" altLang="en-US"/>
              <a:pPr>
                <a:defRPr/>
              </a:pPr>
              <a:t>‹#›</a:t>
            </a:fld>
            <a:endParaRPr lang="en-GB" altLang="en-US"/>
          </a:p>
        </p:txBody>
      </p:sp>
    </p:spTree>
    <p:extLst>
      <p:ext uri="{BB962C8B-B14F-4D97-AF65-F5344CB8AC3E}">
        <p14:creationId xmlns:p14="http://schemas.microsoft.com/office/powerpoint/2010/main" val="15603764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B271F6DD-C555-478A-50E6-366F31D6FDFC}"/>
              </a:ext>
            </a:extLst>
          </p:cNvPr>
          <p:cNvSpPr>
            <a:spLocks noGrp="1"/>
          </p:cNvSpPr>
          <p:nvPr>
            <p:ph type="dt" sz="half" idx="10"/>
          </p:nvPr>
        </p:nvSpPr>
        <p:spPr/>
        <p:txBody>
          <a:bodyPr/>
          <a:lstStyle>
            <a:lvl1pPr>
              <a:defRPr/>
            </a:lvl1pPr>
          </a:lstStyle>
          <a:p>
            <a:pPr>
              <a:defRPr/>
            </a:pPr>
            <a:fld id="{A796DE08-02FB-4C4B-9C51-8A9434E2C1E1}" type="datetime1">
              <a:rPr lang="en-GB" altLang="en-US"/>
              <a:pPr>
                <a:defRPr/>
              </a:pPr>
              <a:t>26/10/2022</a:t>
            </a:fld>
            <a:endParaRPr lang="en-GB" altLang="en-US"/>
          </a:p>
        </p:txBody>
      </p:sp>
      <p:sp>
        <p:nvSpPr>
          <p:cNvPr id="6" name="Slide Number Placeholder 5">
            <a:extLst>
              <a:ext uri="{FF2B5EF4-FFF2-40B4-BE49-F238E27FC236}">
                <a16:creationId xmlns:a16="http://schemas.microsoft.com/office/drawing/2014/main" id="{FECD6279-1186-45B0-2CF6-425A33E0696A}"/>
              </a:ext>
            </a:extLst>
          </p:cNvPr>
          <p:cNvSpPr>
            <a:spLocks noGrp="1"/>
          </p:cNvSpPr>
          <p:nvPr>
            <p:ph type="sldNum" sz="quarter" idx="11"/>
          </p:nvPr>
        </p:nvSpPr>
        <p:spPr/>
        <p:txBody>
          <a:bodyPr/>
          <a:lstStyle>
            <a:lvl1pPr>
              <a:defRPr/>
            </a:lvl1pPr>
          </a:lstStyle>
          <a:p>
            <a:pPr>
              <a:defRPr/>
            </a:pPr>
            <a:fld id="{B9B373E5-A300-47EC-86E3-0A4DD03D8F15}" type="slidenum">
              <a:rPr lang="en-GB" altLang="en-US"/>
              <a:pPr>
                <a:defRPr/>
              </a:pPr>
              <a:t>‹#›</a:t>
            </a:fld>
            <a:endParaRPr lang="en-GB" altLang="en-US"/>
          </a:p>
        </p:txBody>
      </p:sp>
    </p:spTree>
    <p:extLst>
      <p:ext uri="{BB962C8B-B14F-4D97-AF65-F5344CB8AC3E}">
        <p14:creationId xmlns:p14="http://schemas.microsoft.com/office/powerpoint/2010/main" val="38661926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B224C862-73D8-8807-A980-241EF90A46F9}"/>
              </a:ext>
            </a:extLst>
          </p:cNvPr>
          <p:cNvSpPr>
            <a:spLocks noGrp="1"/>
          </p:cNvSpPr>
          <p:nvPr>
            <p:ph type="dt" sz="half" idx="10"/>
          </p:nvPr>
        </p:nvSpPr>
        <p:spPr/>
        <p:txBody>
          <a:bodyPr/>
          <a:lstStyle>
            <a:lvl1pPr>
              <a:defRPr/>
            </a:lvl1pPr>
          </a:lstStyle>
          <a:p>
            <a:pPr>
              <a:defRPr/>
            </a:pPr>
            <a:fld id="{94A42439-CF31-4276-9FA3-2433247B73BC}" type="datetime1">
              <a:rPr lang="en-GB" altLang="en-US"/>
              <a:pPr>
                <a:defRPr/>
              </a:pPr>
              <a:t>26/10/2022</a:t>
            </a:fld>
            <a:endParaRPr lang="en-GB" altLang="en-US"/>
          </a:p>
        </p:txBody>
      </p:sp>
      <p:sp>
        <p:nvSpPr>
          <p:cNvPr id="8" name="Slide Number Placeholder 5">
            <a:extLst>
              <a:ext uri="{FF2B5EF4-FFF2-40B4-BE49-F238E27FC236}">
                <a16:creationId xmlns:a16="http://schemas.microsoft.com/office/drawing/2014/main" id="{DFC7A380-24C9-5289-85F1-6CC56ED9CE07}"/>
              </a:ext>
            </a:extLst>
          </p:cNvPr>
          <p:cNvSpPr>
            <a:spLocks noGrp="1"/>
          </p:cNvSpPr>
          <p:nvPr>
            <p:ph type="sldNum" sz="quarter" idx="11"/>
          </p:nvPr>
        </p:nvSpPr>
        <p:spPr/>
        <p:txBody>
          <a:bodyPr/>
          <a:lstStyle>
            <a:lvl1pPr>
              <a:defRPr/>
            </a:lvl1pPr>
          </a:lstStyle>
          <a:p>
            <a:pPr>
              <a:defRPr/>
            </a:pPr>
            <a:fld id="{7D5B74DE-BD5E-4042-B149-D4C35A9A1ED5}" type="slidenum">
              <a:rPr lang="en-GB" altLang="en-US"/>
              <a:pPr>
                <a:defRPr/>
              </a:pPr>
              <a:t>‹#›</a:t>
            </a:fld>
            <a:endParaRPr lang="en-GB" altLang="en-US"/>
          </a:p>
        </p:txBody>
      </p:sp>
    </p:spTree>
    <p:extLst>
      <p:ext uri="{BB962C8B-B14F-4D97-AF65-F5344CB8AC3E}">
        <p14:creationId xmlns:p14="http://schemas.microsoft.com/office/powerpoint/2010/main" val="25309740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F90E9AA9-F504-0746-BB24-71858C1E6F5B}"/>
              </a:ext>
            </a:extLst>
          </p:cNvPr>
          <p:cNvSpPr>
            <a:spLocks noGrp="1"/>
          </p:cNvSpPr>
          <p:nvPr>
            <p:ph type="dt" sz="half" idx="10"/>
          </p:nvPr>
        </p:nvSpPr>
        <p:spPr/>
        <p:txBody>
          <a:bodyPr/>
          <a:lstStyle>
            <a:lvl1pPr>
              <a:defRPr/>
            </a:lvl1pPr>
          </a:lstStyle>
          <a:p>
            <a:pPr>
              <a:defRPr/>
            </a:pPr>
            <a:fld id="{5B43674D-09A0-4A99-9B66-5FE78DE728C3}" type="datetime1">
              <a:rPr lang="en-GB" altLang="en-US"/>
              <a:pPr>
                <a:defRPr/>
              </a:pPr>
              <a:t>26/10/2022</a:t>
            </a:fld>
            <a:endParaRPr lang="en-GB" altLang="en-US"/>
          </a:p>
        </p:txBody>
      </p:sp>
      <p:sp>
        <p:nvSpPr>
          <p:cNvPr id="4" name="Slide Number Placeholder 5">
            <a:extLst>
              <a:ext uri="{FF2B5EF4-FFF2-40B4-BE49-F238E27FC236}">
                <a16:creationId xmlns:a16="http://schemas.microsoft.com/office/drawing/2014/main" id="{5F2CD508-9686-C627-CD0C-79C9B2A779EA}"/>
              </a:ext>
            </a:extLst>
          </p:cNvPr>
          <p:cNvSpPr>
            <a:spLocks noGrp="1"/>
          </p:cNvSpPr>
          <p:nvPr>
            <p:ph type="sldNum" sz="quarter" idx="11"/>
          </p:nvPr>
        </p:nvSpPr>
        <p:spPr/>
        <p:txBody>
          <a:bodyPr/>
          <a:lstStyle>
            <a:lvl1pPr>
              <a:defRPr/>
            </a:lvl1pPr>
          </a:lstStyle>
          <a:p>
            <a:pPr>
              <a:defRPr/>
            </a:pPr>
            <a:fld id="{50D71BE0-7DD7-40CF-BD2C-AA171E04BF67}" type="slidenum">
              <a:rPr lang="en-GB" altLang="en-US"/>
              <a:pPr>
                <a:defRPr/>
              </a:pPr>
              <a:t>‹#›</a:t>
            </a:fld>
            <a:endParaRPr lang="en-GB" altLang="en-US"/>
          </a:p>
        </p:txBody>
      </p:sp>
    </p:spTree>
    <p:extLst>
      <p:ext uri="{BB962C8B-B14F-4D97-AF65-F5344CB8AC3E}">
        <p14:creationId xmlns:p14="http://schemas.microsoft.com/office/powerpoint/2010/main" val="17383529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C29E82AC-25AA-309F-82FF-722ACCC3AE07}"/>
              </a:ext>
            </a:extLst>
          </p:cNvPr>
          <p:cNvSpPr>
            <a:spLocks noGrp="1"/>
          </p:cNvSpPr>
          <p:nvPr>
            <p:ph type="dt" sz="half" idx="10"/>
          </p:nvPr>
        </p:nvSpPr>
        <p:spPr/>
        <p:txBody>
          <a:bodyPr/>
          <a:lstStyle>
            <a:lvl1pPr>
              <a:defRPr/>
            </a:lvl1pPr>
          </a:lstStyle>
          <a:p>
            <a:pPr>
              <a:defRPr/>
            </a:pPr>
            <a:fld id="{6369C9AA-4D3D-4B7E-BCF0-C6EDFDCCD322}" type="datetime1">
              <a:rPr lang="en-GB" altLang="en-US"/>
              <a:pPr>
                <a:defRPr/>
              </a:pPr>
              <a:t>26/10/2022</a:t>
            </a:fld>
            <a:endParaRPr lang="en-GB" altLang="en-US"/>
          </a:p>
        </p:txBody>
      </p:sp>
      <p:sp>
        <p:nvSpPr>
          <p:cNvPr id="3" name="Slide Number Placeholder 5">
            <a:extLst>
              <a:ext uri="{FF2B5EF4-FFF2-40B4-BE49-F238E27FC236}">
                <a16:creationId xmlns:a16="http://schemas.microsoft.com/office/drawing/2014/main" id="{C4614F83-475B-AF9F-DE94-73F48DE1C749}"/>
              </a:ext>
            </a:extLst>
          </p:cNvPr>
          <p:cNvSpPr>
            <a:spLocks noGrp="1"/>
          </p:cNvSpPr>
          <p:nvPr>
            <p:ph type="sldNum" sz="quarter" idx="11"/>
          </p:nvPr>
        </p:nvSpPr>
        <p:spPr/>
        <p:txBody>
          <a:bodyPr/>
          <a:lstStyle>
            <a:lvl1pPr>
              <a:defRPr/>
            </a:lvl1pPr>
          </a:lstStyle>
          <a:p>
            <a:pPr>
              <a:defRPr/>
            </a:pPr>
            <a:fld id="{2D7A2DBC-BA72-4011-AE0A-123D2E573B27}" type="slidenum">
              <a:rPr lang="en-GB" altLang="en-US"/>
              <a:pPr>
                <a:defRPr/>
              </a:pPr>
              <a:t>‹#›</a:t>
            </a:fld>
            <a:endParaRPr lang="en-GB" altLang="en-US"/>
          </a:p>
        </p:txBody>
      </p:sp>
    </p:spTree>
    <p:extLst>
      <p:ext uri="{BB962C8B-B14F-4D97-AF65-F5344CB8AC3E}">
        <p14:creationId xmlns:p14="http://schemas.microsoft.com/office/powerpoint/2010/main" val="28146283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0585D039-127D-4F3F-6809-CB5E17C86FF4}"/>
              </a:ext>
            </a:extLst>
          </p:cNvPr>
          <p:cNvSpPr>
            <a:spLocks noGrp="1"/>
          </p:cNvSpPr>
          <p:nvPr>
            <p:ph type="dt" sz="half" idx="10"/>
          </p:nvPr>
        </p:nvSpPr>
        <p:spPr/>
        <p:txBody>
          <a:bodyPr/>
          <a:lstStyle>
            <a:lvl1pPr>
              <a:defRPr/>
            </a:lvl1pPr>
          </a:lstStyle>
          <a:p>
            <a:pPr>
              <a:defRPr/>
            </a:pPr>
            <a:fld id="{81489059-44F8-492B-8EC1-3291A4AFBD56}" type="datetime1">
              <a:rPr lang="en-GB" altLang="en-US"/>
              <a:pPr>
                <a:defRPr/>
              </a:pPr>
              <a:t>26/10/2022</a:t>
            </a:fld>
            <a:endParaRPr lang="en-GB" altLang="en-US"/>
          </a:p>
        </p:txBody>
      </p:sp>
      <p:sp>
        <p:nvSpPr>
          <p:cNvPr id="6" name="Slide Number Placeholder 5">
            <a:extLst>
              <a:ext uri="{FF2B5EF4-FFF2-40B4-BE49-F238E27FC236}">
                <a16:creationId xmlns:a16="http://schemas.microsoft.com/office/drawing/2014/main" id="{BD236EB4-2473-8F28-BDC1-2C00A8635130}"/>
              </a:ext>
            </a:extLst>
          </p:cNvPr>
          <p:cNvSpPr>
            <a:spLocks noGrp="1"/>
          </p:cNvSpPr>
          <p:nvPr>
            <p:ph type="sldNum" sz="quarter" idx="11"/>
          </p:nvPr>
        </p:nvSpPr>
        <p:spPr/>
        <p:txBody>
          <a:bodyPr/>
          <a:lstStyle>
            <a:lvl1pPr>
              <a:defRPr/>
            </a:lvl1pPr>
          </a:lstStyle>
          <a:p>
            <a:pPr>
              <a:defRPr/>
            </a:pPr>
            <a:fld id="{9BD6B729-1CBA-4A20-9B2E-EE3C5B057959}" type="slidenum">
              <a:rPr lang="en-GB" altLang="en-US"/>
              <a:pPr>
                <a:defRPr/>
              </a:pPr>
              <a:t>‹#›</a:t>
            </a:fld>
            <a:endParaRPr lang="en-GB" altLang="en-US"/>
          </a:p>
        </p:txBody>
      </p:sp>
    </p:spTree>
    <p:extLst>
      <p:ext uri="{BB962C8B-B14F-4D97-AF65-F5344CB8AC3E}">
        <p14:creationId xmlns:p14="http://schemas.microsoft.com/office/powerpoint/2010/main" val="42112189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70E11D32-5808-8BC7-D6C1-697635BF12E4}"/>
              </a:ext>
            </a:extLst>
          </p:cNvPr>
          <p:cNvSpPr>
            <a:spLocks noGrp="1"/>
          </p:cNvSpPr>
          <p:nvPr>
            <p:ph type="dt" sz="half" idx="10"/>
          </p:nvPr>
        </p:nvSpPr>
        <p:spPr/>
        <p:txBody>
          <a:bodyPr/>
          <a:lstStyle>
            <a:lvl1pPr>
              <a:defRPr/>
            </a:lvl1pPr>
          </a:lstStyle>
          <a:p>
            <a:pPr>
              <a:defRPr/>
            </a:pPr>
            <a:fld id="{CF3D55C1-64A7-47AC-96F3-924625D6D8F2}" type="datetime1">
              <a:rPr lang="en-GB" altLang="en-US"/>
              <a:pPr>
                <a:defRPr/>
              </a:pPr>
              <a:t>26/10/2022</a:t>
            </a:fld>
            <a:endParaRPr lang="en-GB" altLang="en-US"/>
          </a:p>
        </p:txBody>
      </p:sp>
      <p:sp>
        <p:nvSpPr>
          <p:cNvPr id="6" name="Slide Number Placeholder 5">
            <a:extLst>
              <a:ext uri="{FF2B5EF4-FFF2-40B4-BE49-F238E27FC236}">
                <a16:creationId xmlns:a16="http://schemas.microsoft.com/office/drawing/2014/main" id="{20DF2E22-8597-98B8-FFA0-CF1C7196A17A}"/>
              </a:ext>
            </a:extLst>
          </p:cNvPr>
          <p:cNvSpPr>
            <a:spLocks noGrp="1"/>
          </p:cNvSpPr>
          <p:nvPr>
            <p:ph type="sldNum" sz="quarter" idx="11"/>
          </p:nvPr>
        </p:nvSpPr>
        <p:spPr/>
        <p:txBody>
          <a:bodyPr/>
          <a:lstStyle>
            <a:lvl1pPr>
              <a:defRPr/>
            </a:lvl1pPr>
          </a:lstStyle>
          <a:p>
            <a:pPr>
              <a:defRPr/>
            </a:pPr>
            <a:fld id="{88B71BD3-3FA9-4FD5-8948-A9C76059C16D}" type="slidenum">
              <a:rPr lang="en-GB" altLang="en-US"/>
              <a:pPr>
                <a:defRPr/>
              </a:pPr>
              <a:t>‹#›</a:t>
            </a:fld>
            <a:endParaRPr lang="en-GB" altLang="en-US"/>
          </a:p>
        </p:txBody>
      </p:sp>
    </p:spTree>
    <p:extLst>
      <p:ext uri="{BB962C8B-B14F-4D97-AF65-F5344CB8AC3E}">
        <p14:creationId xmlns:p14="http://schemas.microsoft.com/office/powerpoint/2010/main" val="3038708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63261E-6A75-2370-44D8-93685956D4D2}"/>
              </a:ext>
            </a:extLst>
          </p:cNvPr>
          <p:cNvSpPr>
            <a:spLocks noGrp="1"/>
          </p:cNvSpPr>
          <p:nvPr>
            <p:ph type="dt" sz="half" idx="10"/>
          </p:nvPr>
        </p:nvSpPr>
        <p:spPr/>
        <p:txBody>
          <a:bodyPr/>
          <a:lstStyle>
            <a:lvl1pPr>
              <a:defRPr/>
            </a:lvl1pPr>
          </a:lstStyle>
          <a:p>
            <a:pPr>
              <a:defRPr/>
            </a:pPr>
            <a:fld id="{616B1E59-C48B-4E58-804C-183DBF760D8A}" type="datetime1">
              <a:rPr lang="en-GB" altLang="en-US"/>
              <a:pPr>
                <a:defRPr/>
              </a:pPr>
              <a:t>26/10/2022</a:t>
            </a:fld>
            <a:endParaRPr lang="en-GB" altLang="en-US"/>
          </a:p>
        </p:txBody>
      </p:sp>
      <p:sp>
        <p:nvSpPr>
          <p:cNvPr id="5" name="Slide Number Placeholder 5">
            <a:extLst>
              <a:ext uri="{FF2B5EF4-FFF2-40B4-BE49-F238E27FC236}">
                <a16:creationId xmlns:a16="http://schemas.microsoft.com/office/drawing/2014/main" id="{456377B8-E1EA-42AB-3686-EDA57BF42831}"/>
              </a:ext>
            </a:extLst>
          </p:cNvPr>
          <p:cNvSpPr>
            <a:spLocks noGrp="1"/>
          </p:cNvSpPr>
          <p:nvPr>
            <p:ph type="sldNum" sz="quarter" idx="11"/>
          </p:nvPr>
        </p:nvSpPr>
        <p:spPr/>
        <p:txBody>
          <a:bodyPr/>
          <a:lstStyle>
            <a:lvl1pPr>
              <a:defRPr/>
            </a:lvl1pPr>
          </a:lstStyle>
          <a:p>
            <a:pPr>
              <a:defRPr/>
            </a:pPr>
            <a:fld id="{6C7DA2E7-6AB2-42F4-8BF5-FD21A850076A}" type="slidenum">
              <a:rPr lang="en-GB" altLang="en-US"/>
              <a:pPr>
                <a:defRPr/>
              </a:pPr>
              <a:t>‹#›</a:t>
            </a:fld>
            <a:endParaRPr lang="en-GB" altLang="en-US"/>
          </a:p>
        </p:txBody>
      </p:sp>
    </p:spTree>
    <p:extLst>
      <p:ext uri="{BB962C8B-B14F-4D97-AF65-F5344CB8AC3E}">
        <p14:creationId xmlns:p14="http://schemas.microsoft.com/office/powerpoint/2010/main" val="1681243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680D44F-4C6E-9478-B633-CABAA3EAB04A}"/>
              </a:ext>
            </a:extLst>
          </p:cNvPr>
          <p:cNvSpPr>
            <a:spLocks noGrp="1"/>
          </p:cNvSpPr>
          <p:nvPr>
            <p:ph type="dt" sz="half" idx="10"/>
          </p:nvPr>
        </p:nvSpPr>
        <p:spPr/>
        <p:txBody>
          <a:bodyPr/>
          <a:lstStyle>
            <a:lvl1pPr>
              <a:defRPr/>
            </a:lvl1pPr>
          </a:lstStyle>
          <a:p>
            <a:pPr>
              <a:defRPr/>
            </a:pPr>
            <a:fld id="{C49D1CF6-4D1B-4BF9-AF5A-472A93C1B0D9}" type="datetime1">
              <a:rPr lang="en-GB" altLang="en-US"/>
              <a:pPr>
                <a:defRPr/>
              </a:pPr>
              <a:t>26/10/2022</a:t>
            </a:fld>
            <a:endParaRPr lang="en-GB" altLang="en-US"/>
          </a:p>
        </p:txBody>
      </p:sp>
      <p:sp>
        <p:nvSpPr>
          <p:cNvPr id="5" name="Slide Number Placeholder 5">
            <a:extLst>
              <a:ext uri="{FF2B5EF4-FFF2-40B4-BE49-F238E27FC236}">
                <a16:creationId xmlns:a16="http://schemas.microsoft.com/office/drawing/2014/main" id="{7DE0953A-19A5-F889-DDCC-E6B74C9812D0}"/>
              </a:ext>
            </a:extLst>
          </p:cNvPr>
          <p:cNvSpPr>
            <a:spLocks noGrp="1"/>
          </p:cNvSpPr>
          <p:nvPr>
            <p:ph type="sldNum" sz="quarter" idx="11"/>
          </p:nvPr>
        </p:nvSpPr>
        <p:spPr/>
        <p:txBody>
          <a:bodyPr/>
          <a:lstStyle>
            <a:lvl1pPr>
              <a:defRPr/>
            </a:lvl1pPr>
          </a:lstStyle>
          <a:p>
            <a:pPr>
              <a:defRPr/>
            </a:pPr>
            <a:fld id="{00AEF3C7-2A0F-4054-B15F-8904AC47ADEF}" type="slidenum">
              <a:rPr lang="en-GB" altLang="en-US"/>
              <a:pPr>
                <a:defRPr/>
              </a:pPr>
              <a:t>‹#›</a:t>
            </a:fld>
            <a:endParaRPr lang="en-GB" altLang="en-US"/>
          </a:p>
        </p:txBody>
      </p:sp>
    </p:spTree>
    <p:extLst>
      <p:ext uri="{BB962C8B-B14F-4D97-AF65-F5344CB8AC3E}">
        <p14:creationId xmlns:p14="http://schemas.microsoft.com/office/powerpoint/2010/main" val="20643431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824A9081-73B5-D94A-6DD0-B94287F11432}"/>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1307EF7F-5A9E-31F8-76D5-DF47B8B48E91}"/>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D5F80018-84C2-0B85-0BF7-8A60DCE36E02}"/>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F296D607-844B-4F93-AF8E-29073C797A65}" type="datetime1">
              <a:rPr lang="en-GB" altLang="en-US"/>
              <a:pPr>
                <a:defRPr/>
              </a:pPr>
              <a:t>26/10/2022</a:t>
            </a:fld>
            <a:endParaRPr lang="en-GB" altLang="en-US"/>
          </a:p>
        </p:txBody>
      </p:sp>
      <p:sp>
        <p:nvSpPr>
          <p:cNvPr id="6" name="Slide Number Placeholder 5">
            <a:extLst>
              <a:ext uri="{FF2B5EF4-FFF2-40B4-BE49-F238E27FC236}">
                <a16:creationId xmlns:a16="http://schemas.microsoft.com/office/drawing/2014/main" id="{2126AD03-8B6F-4257-56B2-211305ED632A}"/>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C1C5A9F5-AFE9-4407-9BFA-B6FC9ED6E328}"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4155" r:id="rId1"/>
    <p:sldLayoutId id="2147484156" r:id="rId2"/>
    <p:sldLayoutId id="2147484146" r:id="rId3"/>
    <p:sldLayoutId id="2147484147" r:id="rId4"/>
    <p:sldLayoutId id="2147484148" r:id="rId5"/>
    <p:sldLayoutId id="2147484149" r:id="rId6"/>
    <p:sldLayoutId id="2147484150" r:id="rId7"/>
    <p:sldLayoutId id="2147484151" r:id="rId8"/>
    <p:sldLayoutId id="2147484152" r:id="rId9"/>
    <p:sldLayoutId id="2147484153" r:id="rId10"/>
    <p:sldLayoutId id="2147484154"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a:extLst>
              <a:ext uri="{FF2B5EF4-FFF2-40B4-BE49-F238E27FC236}">
                <a16:creationId xmlns:a16="http://schemas.microsoft.com/office/drawing/2014/main" id="{0578B735-0B54-8461-E7F5-9A000A86DEF6}"/>
              </a:ext>
            </a:extLst>
          </p:cNvPr>
          <p:cNvSpPr>
            <a:spLocks noGrp="1"/>
          </p:cNvSpPr>
          <p:nvPr>
            <p:ph type="ctrTitle"/>
          </p:nvPr>
        </p:nvSpPr>
        <p:spPr>
          <a:xfrm>
            <a:off x="2555875" y="3060700"/>
            <a:ext cx="4392613" cy="936625"/>
          </a:xfrm>
        </p:spPr>
        <p:txBody>
          <a:bodyPr/>
          <a:lstStyle/>
          <a:p>
            <a:r>
              <a:rPr lang="en-GB" altLang="en-US" b="1"/>
              <a:t>LCBB4003</a:t>
            </a:r>
          </a:p>
        </p:txBody>
      </p:sp>
      <p:sp>
        <p:nvSpPr>
          <p:cNvPr id="6147" name="Title 1">
            <a:extLst>
              <a:ext uri="{FF2B5EF4-FFF2-40B4-BE49-F238E27FC236}">
                <a16:creationId xmlns:a16="http://schemas.microsoft.com/office/drawing/2014/main" id="{FC501896-3E94-E317-575C-6821E50C494D}"/>
              </a:ext>
            </a:extLst>
          </p:cNvPr>
          <p:cNvSpPr txBox="1">
            <a:spLocks noChangeArrowheads="1"/>
          </p:cNvSpPr>
          <p:nvPr/>
        </p:nvSpPr>
        <p:spPr bwMode="auto">
          <a:xfrm>
            <a:off x="395288" y="5661025"/>
            <a:ext cx="7993062" cy="750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eaLnBrk="1" hangingPunct="1">
              <a:spcBef>
                <a:spcPct val="0"/>
              </a:spcBef>
              <a:buFontTx/>
              <a:buNone/>
            </a:pPr>
            <a:endParaRPr lang="en-GB" altLang="en-US" sz="2400" b="1"/>
          </a:p>
        </p:txBody>
      </p:sp>
      <p:sp>
        <p:nvSpPr>
          <p:cNvPr id="6148" name="TextBox 1">
            <a:extLst>
              <a:ext uri="{FF2B5EF4-FFF2-40B4-BE49-F238E27FC236}">
                <a16:creationId xmlns:a16="http://schemas.microsoft.com/office/drawing/2014/main" id="{843EB5AA-F009-2A59-E2BB-B09CF95ED2A1}"/>
              </a:ext>
            </a:extLst>
          </p:cNvPr>
          <p:cNvSpPr txBox="1">
            <a:spLocks noChangeArrowheads="1"/>
          </p:cNvSpPr>
          <p:nvPr/>
        </p:nvSpPr>
        <p:spPr bwMode="auto">
          <a:xfrm>
            <a:off x="250825" y="3962400"/>
            <a:ext cx="5329238" cy="13843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r>
              <a:rPr lang="en-GB" altLang="en-US" sz="2800" b="1" dirty="0">
                <a:solidFill>
                  <a:srgbClr val="FFFF00"/>
                </a:solidFill>
                <a:latin typeface="Arial" panose="020B0604020202020204" pitchFamily="34" charset="0"/>
              </a:rPr>
              <a:t>Week 8: Session 2: TUTORIAL</a:t>
            </a:r>
          </a:p>
          <a:p>
            <a:pPr>
              <a:spcBef>
                <a:spcPct val="0"/>
              </a:spcBef>
              <a:buFontTx/>
              <a:buNone/>
            </a:pPr>
            <a:r>
              <a:rPr lang="en-GB" altLang="en-US" sz="2800" b="1" dirty="0">
                <a:solidFill>
                  <a:srgbClr val="FFFF00"/>
                </a:solidFill>
                <a:latin typeface="Arial" panose="020B0604020202020204" pitchFamily="34" charset="0"/>
              </a:rPr>
              <a:t>Motivation</a:t>
            </a:r>
          </a:p>
          <a:p>
            <a:pPr>
              <a:spcBef>
                <a:spcPct val="0"/>
              </a:spcBef>
              <a:buFontTx/>
              <a:buNone/>
            </a:pPr>
            <a:endParaRPr lang="en-GB" altLang="en-US" sz="2800" b="1" dirty="0">
              <a:solidFill>
                <a:srgbClr val="FFFF00"/>
              </a:solidFill>
              <a:latin typeface="Arial" panose="020B0604020202020204" pitchFamily="34" charset="0"/>
            </a:endParaRPr>
          </a:p>
        </p:txBody>
      </p:sp>
      <p:sp>
        <p:nvSpPr>
          <p:cNvPr id="5" name="Subtitle 4">
            <a:extLst>
              <a:ext uri="{FF2B5EF4-FFF2-40B4-BE49-F238E27FC236}">
                <a16:creationId xmlns:a16="http://schemas.microsoft.com/office/drawing/2014/main" id="{065E0054-8ED3-1153-6AD9-6DF75BE4DD80}"/>
              </a:ext>
            </a:extLst>
          </p:cNvPr>
          <p:cNvSpPr txBox="1">
            <a:spLocks/>
          </p:cNvSpPr>
          <p:nvPr/>
        </p:nvSpPr>
        <p:spPr bwMode="auto">
          <a:xfrm>
            <a:off x="629692" y="1299458"/>
            <a:ext cx="8244829" cy="1917289"/>
          </a:xfrm>
          <a:prstGeom prst="rect">
            <a:avLst/>
          </a:prstGeom>
          <a:noFill/>
          <a:ln>
            <a:noFill/>
          </a:ln>
        </p:spPr>
        <p:txBody>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defRPr/>
            </a:pPr>
            <a:r>
              <a:rPr lang="en-GB" sz="54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Introducing the Modern Workplace </a:t>
            </a:r>
            <a:endParaRPr lang="en-GB" altLang="en-US" sz="48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0F20EAEA-0DBC-5A49-B1D6-9147A3236FFF}"/>
              </a:ext>
            </a:extLst>
          </p:cNvPr>
          <p:cNvSpPr>
            <a:spLocks noGrp="1"/>
          </p:cNvSpPr>
          <p:nvPr>
            <p:ph type="title"/>
          </p:nvPr>
        </p:nvSpPr>
        <p:spPr>
          <a:xfrm>
            <a:off x="457200" y="198438"/>
            <a:ext cx="8229600" cy="1143000"/>
          </a:xfrm>
        </p:spPr>
        <p:txBody>
          <a:bodyPr/>
          <a:lstStyle/>
          <a:p>
            <a:r>
              <a:rPr lang="en-US" altLang="en-US" dirty="0"/>
              <a:t>1. Activity 1 </a:t>
            </a:r>
            <a:r>
              <a:rPr lang="en-US" altLang="en-US"/>
              <a:t>– </a:t>
            </a:r>
            <a:r>
              <a:rPr lang="en-US" altLang="en-US" dirty="0"/>
              <a:t>U</a:t>
            </a:r>
            <a:r>
              <a:rPr lang="en-US" altLang="en-US"/>
              <a:t>nderstanding </a:t>
            </a:r>
            <a:r>
              <a:rPr lang="en-US" altLang="en-US" dirty="0"/>
              <a:t>&amp; implications</a:t>
            </a:r>
            <a:endParaRPr lang="en-GB" altLang="en-US" dirty="0"/>
          </a:p>
        </p:txBody>
      </p:sp>
      <p:sp>
        <p:nvSpPr>
          <p:cNvPr id="8195" name="Content Placeholder 2">
            <a:extLst>
              <a:ext uri="{FF2B5EF4-FFF2-40B4-BE49-F238E27FC236}">
                <a16:creationId xmlns:a16="http://schemas.microsoft.com/office/drawing/2014/main" id="{F09A979A-ABFE-F2AD-F1BD-11AF815BF189}"/>
              </a:ext>
            </a:extLst>
          </p:cNvPr>
          <p:cNvSpPr>
            <a:spLocks noGrp="1"/>
          </p:cNvSpPr>
          <p:nvPr>
            <p:ph idx="1"/>
          </p:nvPr>
        </p:nvSpPr>
        <p:spPr>
          <a:xfrm>
            <a:off x="457200" y="1600200"/>
            <a:ext cx="8229600" cy="3916363"/>
          </a:xfrm>
        </p:spPr>
        <p:txBody>
          <a:bodyPr/>
          <a:lstStyle/>
          <a:p>
            <a:pPr marL="0" indent="0">
              <a:buNone/>
            </a:pPr>
            <a:r>
              <a:rPr lang="en-GB" altLang="en-US" sz="1800" b="1" dirty="0"/>
              <a:t>Group work</a:t>
            </a:r>
            <a:r>
              <a:rPr lang="en-GB" altLang="en-US" sz="1800" dirty="0"/>
              <a:t>: </a:t>
            </a:r>
          </a:p>
          <a:p>
            <a:pPr marL="0" indent="0">
              <a:buNone/>
            </a:pPr>
            <a:r>
              <a:rPr lang="en-GB" altLang="en-US" sz="1800" dirty="0"/>
              <a:t>1. Explain the content theories. What are the implications of the content theories to the management of organisation?</a:t>
            </a:r>
          </a:p>
          <a:p>
            <a:pPr marL="0" indent="0">
              <a:buNone/>
            </a:pPr>
            <a:r>
              <a:rPr lang="en-GB" altLang="en-US" sz="1800" dirty="0"/>
              <a:t>Content theories: Maslow’s hierarchy of needs theory, Herzberg’s two-factor theory, and McClelland’s achievement motivation theory</a:t>
            </a:r>
          </a:p>
          <a:p>
            <a:pPr marL="0" indent="0">
              <a:buNone/>
            </a:pPr>
            <a:endParaRPr lang="en-GB" altLang="en-US" sz="1800" dirty="0"/>
          </a:p>
          <a:p>
            <a:pPr marL="0" indent="0">
              <a:buNone/>
            </a:pPr>
            <a:r>
              <a:rPr lang="en-GB" altLang="en-US" sz="1800" dirty="0"/>
              <a:t>2. Explain the process theories. What are the implications of the process theories to the management of organisation?</a:t>
            </a:r>
          </a:p>
          <a:p>
            <a:pPr marL="0" indent="0">
              <a:buNone/>
            </a:pPr>
            <a:r>
              <a:rPr lang="en-GB" altLang="en-US" sz="1800" dirty="0"/>
              <a:t>Content theories: Vroom’s expectancy theory, equity theory, goal theory.</a:t>
            </a:r>
          </a:p>
          <a:p>
            <a:pPr marL="0" indent="0">
              <a:buNone/>
            </a:pPr>
            <a:endParaRPr lang="en-GB" altLang="en-US" sz="1800" dirty="0"/>
          </a:p>
        </p:txBody>
      </p:sp>
      <p:sp>
        <p:nvSpPr>
          <p:cNvPr id="4" name="Date Placeholder 3">
            <a:extLst>
              <a:ext uri="{FF2B5EF4-FFF2-40B4-BE49-F238E27FC236}">
                <a16:creationId xmlns:a16="http://schemas.microsoft.com/office/drawing/2014/main" id="{6A32B5EC-B329-3139-AD18-C002C540C9D8}"/>
              </a:ext>
            </a:extLst>
          </p:cNvPr>
          <p:cNvSpPr>
            <a:spLocks noGrp="1"/>
          </p:cNvSpPr>
          <p:nvPr>
            <p:ph type="dt" sz="quarter" idx="10"/>
          </p:nvPr>
        </p:nvSpPr>
        <p:spPr/>
        <p:txBody>
          <a:bodyPr/>
          <a:lstStyle/>
          <a:p>
            <a:pPr>
              <a:defRPr/>
            </a:pPr>
            <a:fld id="{D2A88EF9-FD6A-4E22-AD5B-99F4A855266A}" type="datetime1">
              <a:rPr lang="en-GB" altLang="en-US" smtClean="0"/>
              <a:pPr>
                <a:defRPr/>
              </a:pPr>
              <a:t>26/10/2022</a:t>
            </a:fld>
            <a:endParaRPr lang="en-GB" altLang="en-US"/>
          </a:p>
        </p:txBody>
      </p:sp>
      <p:sp>
        <p:nvSpPr>
          <p:cNvPr id="8197" name="Slide Number Placeholder 4">
            <a:extLst>
              <a:ext uri="{FF2B5EF4-FFF2-40B4-BE49-F238E27FC236}">
                <a16:creationId xmlns:a16="http://schemas.microsoft.com/office/drawing/2014/main" id="{E6F6A1BE-5254-FC19-61DE-10BBC494805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E615829-C866-4233-857B-DF010F02035E}" type="slidenum">
              <a:rPr lang="en-GB" altLang="en-US" sz="1200" smtClean="0">
                <a:solidFill>
                  <a:srgbClr val="898989"/>
                </a:solidFill>
              </a:rPr>
              <a:pPr>
                <a:spcBef>
                  <a:spcPct val="0"/>
                </a:spcBef>
                <a:buFontTx/>
                <a:buNone/>
              </a:pPr>
              <a:t>2</a:t>
            </a:fld>
            <a:endParaRPr lang="en-GB" altLang="en-US" sz="1200">
              <a:solidFill>
                <a:srgbClr val="898989"/>
              </a:solidFill>
            </a:endParaRPr>
          </a:p>
        </p:txBody>
      </p:sp>
    </p:spTree>
    <p:extLst>
      <p:ext uri="{BB962C8B-B14F-4D97-AF65-F5344CB8AC3E}">
        <p14:creationId xmlns:p14="http://schemas.microsoft.com/office/powerpoint/2010/main" val="271746036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0F20EAEA-0DBC-5A49-B1D6-9147A3236FFF}"/>
              </a:ext>
            </a:extLst>
          </p:cNvPr>
          <p:cNvSpPr>
            <a:spLocks noGrp="1"/>
          </p:cNvSpPr>
          <p:nvPr>
            <p:ph type="title"/>
          </p:nvPr>
        </p:nvSpPr>
        <p:spPr>
          <a:xfrm>
            <a:off x="457200" y="198438"/>
            <a:ext cx="8229600" cy="1143000"/>
          </a:xfrm>
        </p:spPr>
        <p:txBody>
          <a:bodyPr/>
          <a:lstStyle/>
          <a:p>
            <a:r>
              <a:rPr lang="en-US" altLang="en-US" dirty="0"/>
              <a:t>2. Activity 2 – Motivators</a:t>
            </a:r>
            <a:endParaRPr lang="en-GB" altLang="en-US" dirty="0"/>
          </a:p>
        </p:txBody>
      </p:sp>
      <p:sp>
        <p:nvSpPr>
          <p:cNvPr id="8195" name="Content Placeholder 2">
            <a:extLst>
              <a:ext uri="{FF2B5EF4-FFF2-40B4-BE49-F238E27FC236}">
                <a16:creationId xmlns:a16="http://schemas.microsoft.com/office/drawing/2014/main" id="{F09A979A-ABFE-F2AD-F1BD-11AF815BF189}"/>
              </a:ext>
            </a:extLst>
          </p:cNvPr>
          <p:cNvSpPr>
            <a:spLocks noGrp="1"/>
          </p:cNvSpPr>
          <p:nvPr>
            <p:ph idx="1"/>
          </p:nvPr>
        </p:nvSpPr>
        <p:spPr>
          <a:xfrm>
            <a:off x="457200" y="1600200"/>
            <a:ext cx="8229600" cy="3916363"/>
          </a:xfrm>
        </p:spPr>
        <p:txBody>
          <a:bodyPr/>
          <a:lstStyle/>
          <a:p>
            <a:pPr marL="0" indent="0">
              <a:buNone/>
            </a:pPr>
            <a:r>
              <a:rPr lang="en-GB" altLang="en-US" sz="2000" b="1" dirty="0"/>
              <a:t>Group work</a:t>
            </a:r>
            <a:r>
              <a:rPr lang="en-GB" altLang="en-US" sz="2000" dirty="0"/>
              <a:t>: Discuss the following claims.</a:t>
            </a:r>
          </a:p>
          <a:p>
            <a:pPr marL="457200" indent="-457200">
              <a:buFont typeface="+mj-lt"/>
              <a:buAutoNum type="arabicPeriod"/>
            </a:pPr>
            <a:r>
              <a:rPr lang="en-GB" altLang="en-US" sz="2000" dirty="0"/>
              <a:t>Some writers argue that people do not lack inherent motivation, only the right triggers to evoke their efforts. Others claim motivation can only truly come from within and attempts from other people to motivate have little lasting influence.</a:t>
            </a:r>
          </a:p>
          <a:p>
            <a:pPr marL="457200" indent="-457200">
              <a:buFont typeface="+mj-lt"/>
              <a:buAutoNum type="arabicPeriod"/>
            </a:pPr>
            <a:r>
              <a:rPr lang="en-GB" altLang="en-US" sz="2000" dirty="0"/>
              <a:t>It’s all very well talking about a contented workforce, praise and recognition but at times of economic recession and uncertainty a secure job and high income are the only real motivators.</a:t>
            </a:r>
          </a:p>
          <a:p>
            <a:pPr marL="0" indent="0">
              <a:buNone/>
            </a:pPr>
            <a:endParaRPr lang="en-GB" altLang="en-US" sz="2000" dirty="0"/>
          </a:p>
        </p:txBody>
      </p:sp>
      <p:sp>
        <p:nvSpPr>
          <p:cNvPr id="4" name="Date Placeholder 3">
            <a:extLst>
              <a:ext uri="{FF2B5EF4-FFF2-40B4-BE49-F238E27FC236}">
                <a16:creationId xmlns:a16="http://schemas.microsoft.com/office/drawing/2014/main" id="{6A32B5EC-B329-3139-AD18-C002C540C9D8}"/>
              </a:ext>
            </a:extLst>
          </p:cNvPr>
          <p:cNvSpPr>
            <a:spLocks noGrp="1"/>
          </p:cNvSpPr>
          <p:nvPr>
            <p:ph type="dt" sz="quarter" idx="10"/>
          </p:nvPr>
        </p:nvSpPr>
        <p:spPr/>
        <p:txBody>
          <a:bodyPr/>
          <a:lstStyle/>
          <a:p>
            <a:pPr>
              <a:defRPr/>
            </a:pPr>
            <a:fld id="{D2A88EF9-FD6A-4E22-AD5B-99F4A855266A}" type="datetime1">
              <a:rPr lang="en-GB" altLang="en-US" smtClean="0"/>
              <a:pPr>
                <a:defRPr/>
              </a:pPr>
              <a:t>26/10/2022</a:t>
            </a:fld>
            <a:endParaRPr lang="en-GB" altLang="en-US"/>
          </a:p>
        </p:txBody>
      </p:sp>
      <p:sp>
        <p:nvSpPr>
          <p:cNvPr id="8197" name="Slide Number Placeholder 4">
            <a:extLst>
              <a:ext uri="{FF2B5EF4-FFF2-40B4-BE49-F238E27FC236}">
                <a16:creationId xmlns:a16="http://schemas.microsoft.com/office/drawing/2014/main" id="{E6F6A1BE-5254-FC19-61DE-10BBC494805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E615829-C866-4233-857B-DF010F02035E}" type="slidenum">
              <a:rPr lang="en-GB" altLang="en-US" sz="1200" smtClean="0">
                <a:solidFill>
                  <a:srgbClr val="898989"/>
                </a:solidFill>
              </a:rPr>
              <a:pPr>
                <a:spcBef>
                  <a:spcPct val="0"/>
                </a:spcBef>
                <a:buFontTx/>
                <a:buNone/>
              </a:pPr>
              <a:t>3</a:t>
            </a:fld>
            <a:endParaRPr lang="en-GB" altLang="en-US" sz="1200">
              <a:solidFill>
                <a:srgbClr val="898989"/>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0F20EAEA-0DBC-5A49-B1D6-9147A3236FFF}"/>
              </a:ext>
            </a:extLst>
          </p:cNvPr>
          <p:cNvSpPr>
            <a:spLocks noGrp="1"/>
          </p:cNvSpPr>
          <p:nvPr>
            <p:ph type="title"/>
          </p:nvPr>
        </p:nvSpPr>
        <p:spPr>
          <a:xfrm>
            <a:off x="457200" y="198438"/>
            <a:ext cx="8229600" cy="1143000"/>
          </a:xfrm>
        </p:spPr>
        <p:txBody>
          <a:bodyPr/>
          <a:lstStyle/>
          <a:p>
            <a:r>
              <a:rPr lang="en-US" altLang="en-US" dirty="0"/>
              <a:t>3. Activity 3 – Your motivators</a:t>
            </a:r>
            <a:endParaRPr lang="en-GB" altLang="en-US" dirty="0"/>
          </a:p>
        </p:txBody>
      </p:sp>
      <p:sp>
        <p:nvSpPr>
          <p:cNvPr id="8195" name="Content Placeholder 2">
            <a:extLst>
              <a:ext uri="{FF2B5EF4-FFF2-40B4-BE49-F238E27FC236}">
                <a16:creationId xmlns:a16="http://schemas.microsoft.com/office/drawing/2014/main" id="{F09A979A-ABFE-F2AD-F1BD-11AF815BF189}"/>
              </a:ext>
            </a:extLst>
          </p:cNvPr>
          <p:cNvSpPr>
            <a:spLocks noGrp="1"/>
          </p:cNvSpPr>
          <p:nvPr>
            <p:ph idx="1"/>
          </p:nvPr>
        </p:nvSpPr>
        <p:spPr>
          <a:xfrm>
            <a:off x="457200" y="1600200"/>
            <a:ext cx="8229600" cy="3916363"/>
          </a:xfrm>
        </p:spPr>
        <p:txBody>
          <a:bodyPr/>
          <a:lstStyle/>
          <a:p>
            <a:pPr marL="0" indent="0">
              <a:buNone/>
            </a:pPr>
            <a:r>
              <a:rPr lang="en-GB" altLang="en-US" sz="2000" b="1" dirty="0"/>
              <a:t>Individual work</a:t>
            </a:r>
            <a:r>
              <a:rPr lang="en-GB" altLang="en-US" sz="2000" dirty="0"/>
              <a:t>: As a forced-choice exercise rate in order the importance of the three-fold classification of economic rewards, intrinsic satisfaction and social relationships plus one (only) classification of your own choice. Give supporting reasons and where possible specific examples in support of your rating.</a:t>
            </a:r>
          </a:p>
        </p:txBody>
      </p:sp>
      <p:sp>
        <p:nvSpPr>
          <p:cNvPr id="4" name="Date Placeholder 3">
            <a:extLst>
              <a:ext uri="{FF2B5EF4-FFF2-40B4-BE49-F238E27FC236}">
                <a16:creationId xmlns:a16="http://schemas.microsoft.com/office/drawing/2014/main" id="{6A32B5EC-B329-3139-AD18-C002C540C9D8}"/>
              </a:ext>
            </a:extLst>
          </p:cNvPr>
          <p:cNvSpPr>
            <a:spLocks noGrp="1"/>
          </p:cNvSpPr>
          <p:nvPr>
            <p:ph type="dt" sz="quarter" idx="10"/>
          </p:nvPr>
        </p:nvSpPr>
        <p:spPr/>
        <p:txBody>
          <a:bodyPr/>
          <a:lstStyle/>
          <a:p>
            <a:pPr>
              <a:defRPr/>
            </a:pPr>
            <a:fld id="{D2A88EF9-FD6A-4E22-AD5B-99F4A855266A}" type="datetime1">
              <a:rPr lang="en-GB" altLang="en-US" smtClean="0"/>
              <a:pPr>
                <a:defRPr/>
              </a:pPr>
              <a:t>26/10/2022</a:t>
            </a:fld>
            <a:endParaRPr lang="en-GB" altLang="en-US"/>
          </a:p>
        </p:txBody>
      </p:sp>
      <p:sp>
        <p:nvSpPr>
          <p:cNvPr id="8197" name="Slide Number Placeholder 4">
            <a:extLst>
              <a:ext uri="{FF2B5EF4-FFF2-40B4-BE49-F238E27FC236}">
                <a16:creationId xmlns:a16="http://schemas.microsoft.com/office/drawing/2014/main" id="{E6F6A1BE-5254-FC19-61DE-10BBC494805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E615829-C866-4233-857B-DF010F02035E}" type="slidenum">
              <a:rPr lang="en-GB" altLang="en-US" sz="1200" smtClean="0">
                <a:solidFill>
                  <a:srgbClr val="898989"/>
                </a:solidFill>
              </a:rPr>
              <a:pPr>
                <a:spcBef>
                  <a:spcPct val="0"/>
                </a:spcBef>
                <a:buFontTx/>
                <a:buNone/>
              </a:pPr>
              <a:t>4</a:t>
            </a:fld>
            <a:endParaRPr lang="en-GB" altLang="en-US" sz="1200">
              <a:solidFill>
                <a:srgbClr val="898989"/>
              </a:solidFill>
            </a:endParaRPr>
          </a:p>
        </p:txBody>
      </p:sp>
    </p:spTree>
    <p:extLst>
      <p:ext uri="{BB962C8B-B14F-4D97-AF65-F5344CB8AC3E}">
        <p14:creationId xmlns:p14="http://schemas.microsoft.com/office/powerpoint/2010/main" val="413299431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0F20EAEA-0DBC-5A49-B1D6-9147A3236FFF}"/>
              </a:ext>
            </a:extLst>
          </p:cNvPr>
          <p:cNvSpPr>
            <a:spLocks noGrp="1"/>
          </p:cNvSpPr>
          <p:nvPr>
            <p:ph type="title"/>
          </p:nvPr>
        </p:nvSpPr>
        <p:spPr>
          <a:xfrm>
            <a:off x="457200" y="198438"/>
            <a:ext cx="8229600" cy="1143000"/>
          </a:xfrm>
        </p:spPr>
        <p:txBody>
          <a:bodyPr/>
          <a:lstStyle/>
          <a:p>
            <a:r>
              <a:rPr lang="en-US" altLang="en-US" dirty="0"/>
              <a:t>4. Activity 4 – Motivation theories</a:t>
            </a:r>
            <a:endParaRPr lang="en-GB" altLang="en-US" dirty="0"/>
          </a:p>
        </p:txBody>
      </p:sp>
      <p:sp>
        <p:nvSpPr>
          <p:cNvPr id="8195" name="Content Placeholder 2">
            <a:extLst>
              <a:ext uri="{FF2B5EF4-FFF2-40B4-BE49-F238E27FC236}">
                <a16:creationId xmlns:a16="http://schemas.microsoft.com/office/drawing/2014/main" id="{F09A979A-ABFE-F2AD-F1BD-11AF815BF189}"/>
              </a:ext>
            </a:extLst>
          </p:cNvPr>
          <p:cNvSpPr>
            <a:spLocks noGrp="1"/>
          </p:cNvSpPr>
          <p:nvPr>
            <p:ph idx="1"/>
          </p:nvPr>
        </p:nvSpPr>
        <p:spPr>
          <a:xfrm>
            <a:off x="457200" y="1700808"/>
            <a:ext cx="8229600" cy="3916363"/>
          </a:xfrm>
        </p:spPr>
        <p:txBody>
          <a:bodyPr/>
          <a:lstStyle/>
          <a:p>
            <a:pPr marL="0" indent="0">
              <a:buNone/>
            </a:pPr>
            <a:r>
              <a:rPr lang="en-GB" altLang="en-US" sz="2000" b="1" dirty="0"/>
              <a:t>Group work</a:t>
            </a:r>
            <a:r>
              <a:rPr lang="en-GB" altLang="en-US" sz="2000" dirty="0"/>
              <a:t>: Discuss the following perspectives:</a:t>
            </a:r>
          </a:p>
          <a:p>
            <a:pPr>
              <a:buFont typeface="+mj-lt"/>
              <a:buAutoNum type="arabicPeriod"/>
            </a:pPr>
            <a:r>
              <a:rPr lang="en-GB" altLang="en-US" sz="1800" dirty="0"/>
              <a:t>Motivation at work is very subjective and influenced by a range of variables including personality, age, cultural influences and unknown circumstances outside of work. Generalised theories of motivation cannot meet all individual circumstances and therefore are largely a waste of your study time.</a:t>
            </a:r>
          </a:p>
          <a:p>
            <a:pPr>
              <a:buFont typeface="+mj-lt"/>
              <a:buAutoNum type="arabicPeriod"/>
            </a:pPr>
            <a:r>
              <a:rPr lang="en-GB" altLang="en-US" sz="1800" dirty="0"/>
              <a:t>Motivating employees to improved performance is easy. An emphasis on clear, stretching but attainable goals, constructive feedback, an equitable system of rewards and leave them alone to get on with the job.</a:t>
            </a:r>
          </a:p>
          <a:p>
            <a:pPr>
              <a:buFont typeface="+mj-lt"/>
              <a:buAutoNum type="arabicPeriod"/>
            </a:pPr>
            <a:r>
              <a:rPr lang="en-GB" altLang="en-US" sz="1800" dirty="0"/>
              <a:t>The motivation of so-called knowledge workers is no different from motivating any other members of staff that is fair and reasonable recognition of their individual value to achieving the objectives of the organisation.</a:t>
            </a:r>
          </a:p>
        </p:txBody>
      </p:sp>
      <p:sp>
        <p:nvSpPr>
          <p:cNvPr id="4" name="Date Placeholder 3">
            <a:extLst>
              <a:ext uri="{FF2B5EF4-FFF2-40B4-BE49-F238E27FC236}">
                <a16:creationId xmlns:a16="http://schemas.microsoft.com/office/drawing/2014/main" id="{6A32B5EC-B329-3139-AD18-C002C540C9D8}"/>
              </a:ext>
            </a:extLst>
          </p:cNvPr>
          <p:cNvSpPr>
            <a:spLocks noGrp="1"/>
          </p:cNvSpPr>
          <p:nvPr>
            <p:ph type="dt" sz="quarter" idx="10"/>
          </p:nvPr>
        </p:nvSpPr>
        <p:spPr/>
        <p:txBody>
          <a:bodyPr/>
          <a:lstStyle/>
          <a:p>
            <a:pPr>
              <a:defRPr/>
            </a:pPr>
            <a:fld id="{D2A88EF9-FD6A-4E22-AD5B-99F4A855266A}" type="datetime1">
              <a:rPr lang="en-GB" altLang="en-US" smtClean="0"/>
              <a:pPr>
                <a:defRPr/>
              </a:pPr>
              <a:t>26/10/2022</a:t>
            </a:fld>
            <a:endParaRPr lang="en-GB" altLang="en-US"/>
          </a:p>
        </p:txBody>
      </p:sp>
      <p:sp>
        <p:nvSpPr>
          <p:cNvPr id="8197" name="Slide Number Placeholder 4">
            <a:extLst>
              <a:ext uri="{FF2B5EF4-FFF2-40B4-BE49-F238E27FC236}">
                <a16:creationId xmlns:a16="http://schemas.microsoft.com/office/drawing/2014/main" id="{E6F6A1BE-5254-FC19-61DE-10BBC494805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E615829-C866-4233-857B-DF010F02035E}" type="slidenum">
              <a:rPr lang="en-GB" altLang="en-US" sz="1200" smtClean="0">
                <a:solidFill>
                  <a:srgbClr val="898989"/>
                </a:solidFill>
              </a:rPr>
              <a:pPr>
                <a:spcBef>
                  <a:spcPct val="0"/>
                </a:spcBef>
                <a:buFontTx/>
                <a:buNone/>
              </a:pPr>
              <a:t>5</a:t>
            </a:fld>
            <a:endParaRPr lang="en-GB" altLang="en-US" sz="1200">
              <a:solidFill>
                <a:srgbClr val="898989"/>
              </a:solidFill>
            </a:endParaRPr>
          </a:p>
        </p:txBody>
      </p:sp>
    </p:spTree>
    <p:extLst>
      <p:ext uri="{BB962C8B-B14F-4D97-AF65-F5344CB8AC3E}">
        <p14:creationId xmlns:p14="http://schemas.microsoft.com/office/powerpoint/2010/main" val="1864677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0F20EAEA-0DBC-5A49-B1D6-9147A3236FFF}"/>
              </a:ext>
            </a:extLst>
          </p:cNvPr>
          <p:cNvSpPr>
            <a:spLocks noGrp="1"/>
          </p:cNvSpPr>
          <p:nvPr>
            <p:ph type="title"/>
          </p:nvPr>
        </p:nvSpPr>
        <p:spPr>
          <a:xfrm>
            <a:off x="457200" y="198438"/>
            <a:ext cx="8229600" cy="1143000"/>
          </a:xfrm>
        </p:spPr>
        <p:txBody>
          <a:bodyPr/>
          <a:lstStyle/>
          <a:p>
            <a:r>
              <a:rPr lang="en-US" altLang="en-US" dirty="0"/>
              <a:t>5. Activity 5 – Career choices</a:t>
            </a:r>
            <a:endParaRPr lang="en-GB" altLang="en-US" dirty="0"/>
          </a:p>
        </p:txBody>
      </p:sp>
      <p:sp>
        <p:nvSpPr>
          <p:cNvPr id="8195" name="Content Placeholder 2">
            <a:extLst>
              <a:ext uri="{FF2B5EF4-FFF2-40B4-BE49-F238E27FC236}">
                <a16:creationId xmlns:a16="http://schemas.microsoft.com/office/drawing/2014/main" id="{F09A979A-ABFE-F2AD-F1BD-11AF815BF189}"/>
              </a:ext>
            </a:extLst>
          </p:cNvPr>
          <p:cNvSpPr>
            <a:spLocks noGrp="1"/>
          </p:cNvSpPr>
          <p:nvPr>
            <p:ph idx="1"/>
          </p:nvPr>
        </p:nvSpPr>
        <p:spPr>
          <a:xfrm>
            <a:off x="457200" y="1700808"/>
            <a:ext cx="8229600" cy="3916363"/>
          </a:xfrm>
        </p:spPr>
        <p:txBody>
          <a:bodyPr/>
          <a:lstStyle/>
          <a:p>
            <a:pPr marL="0" indent="0">
              <a:buNone/>
            </a:pPr>
            <a:r>
              <a:rPr lang="en-GB" altLang="en-US" sz="2000" b="1" dirty="0"/>
              <a:t>Pair work</a:t>
            </a:r>
            <a:r>
              <a:rPr lang="en-GB" altLang="en-US" sz="2000" dirty="0"/>
              <a:t>: Taking turns you each play the role of ‘devil’s advocate’ and question the extent to which the list of critical employee needs matches effectively with the likely pattern of future employment ambitions. Compare and discuss critically accounts with your partner, and be prepared to explain and justify your views.</a:t>
            </a:r>
          </a:p>
          <a:p>
            <a:pPr marL="0" indent="0">
              <a:buNone/>
            </a:pPr>
            <a:endParaRPr lang="en-GB" altLang="en-US" sz="1800" dirty="0"/>
          </a:p>
        </p:txBody>
      </p:sp>
      <p:sp>
        <p:nvSpPr>
          <p:cNvPr id="4" name="Date Placeholder 3">
            <a:extLst>
              <a:ext uri="{FF2B5EF4-FFF2-40B4-BE49-F238E27FC236}">
                <a16:creationId xmlns:a16="http://schemas.microsoft.com/office/drawing/2014/main" id="{6A32B5EC-B329-3139-AD18-C002C540C9D8}"/>
              </a:ext>
            </a:extLst>
          </p:cNvPr>
          <p:cNvSpPr>
            <a:spLocks noGrp="1"/>
          </p:cNvSpPr>
          <p:nvPr>
            <p:ph type="dt" sz="quarter" idx="10"/>
          </p:nvPr>
        </p:nvSpPr>
        <p:spPr/>
        <p:txBody>
          <a:bodyPr/>
          <a:lstStyle/>
          <a:p>
            <a:pPr>
              <a:defRPr/>
            </a:pPr>
            <a:fld id="{D2A88EF9-FD6A-4E22-AD5B-99F4A855266A}" type="datetime1">
              <a:rPr lang="en-GB" altLang="en-US" smtClean="0"/>
              <a:pPr>
                <a:defRPr/>
              </a:pPr>
              <a:t>26/10/2022</a:t>
            </a:fld>
            <a:endParaRPr lang="en-GB" altLang="en-US"/>
          </a:p>
        </p:txBody>
      </p:sp>
      <p:sp>
        <p:nvSpPr>
          <p:cNvPr id="8197" name="Slide Number Placeholder 4">
            <a:extLst>
              <a:ext uri="{FF2B5EF4-FFF2-40B4-BE49-F238E27FC236}">
                <a16:creationId xmlns:a16="http://schemas.microsoft.com/office/drawing/2014/main" id="{E6F6A1BE-5254-FC19-61DE-10BBC494805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E615829-C866-4233-857B-DF010F02035E}" type="slidenum">
              <a:rPr lang="en-GB" altLang="en-US" sz="1200" smtClean="0">
                <a:solidFill>
                  <a:srgbClr val="898989"/>
                </a:solidFill>
              </a:rPr>
              <a:pPr>
                <a:spcBef>
                  <a:spcPct val="0"/>
                </a:spcBef>
                <a:buFontTx/>
                <a:buNone/>
              </a:pPr>
              <a:t>6</a:t>
            </a:fld>
            <a:endParaRPr lang="en-GB" altLang="en-US" sz="1200">
              <a:solidFill>
                <a:srgbClr val="898989"/>
              </a:solidFill>
            </a:endParaRPr>
          </a:p>
        </p:txBody>
      </p:sp>
    </p:spTree>
    <p:extLst>
      <p:ext uri="{BB962C8B-B14F-4D97-AF65-F5344CB8AC3E}">
        <p14:creationId xmlns:p14="http://schemas.microsoft.com/office/powerpoint/2010/main" val="29974912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0F20EAEA-0DBC-5A49-B1D6-9147A3236FFF}"/>
              </a:ext>
            </a:extLst>
          </p:cNvPr>
          <p:cNvSpPr>
            <a:spLocks noGrp="1"/>
          </p:cNvSpPr>
          <p:nvPr>
            <p:ph type="title"/>
          </p:nvPr>
        </p:nvSpPr>
        <p:spPr>
          <a:xfrm>
            <a:off x="457200" y="198438"/>
            <a:ext cx="8229600" cy="1143000"/>
          </a:xfrm>
        </p:spPr>
        <p:txBody>
          <a:bodyPr/>
          <a:lstStyle/>
          <a:p>
            <a:r>
              <a:rPr lang="en-US" altLang="en-US" dirty="0"/>
              <a:t>5. Activity 5 – Career choices</a:t>
            </a:r>
            <a:endParaRPr lang="en-GB" altLang="en-US" dirty="0"/>
          </a:p>
        </p:txBody>
      </p:sp>
      <p:sp>
        <p:nvSpPr>
          <p:cNvPr id="8195" name="Content Placeholder 2">
            <a:extLst>
              <a:ext uri="{FF2B5EF4-FFF2-40B4-BE49-F238E27FC236}">
                <a16:creationId xmlns:a16="http://schemas.microsoft.com/office/drawing/2014/main" id="{F09A979A-ABFE-F2AD-F1BD-11AF815BF189}"/>
              </a:ext>
            </a:extLst>
          </p:cNvPr>
          <p:cNvSpPr>
            <a:spLocks noGrp="1"/>
          </p:cNvSpPr>
          <p:nvPr>
            <p:ph idx="1"/>
          </p:nvPr>
        </p:nvSpPr>
        <p:spPr>
          <a:xfrm>
            <a:off x="457200" y="1700808"/>
            <a:ext cx="8229600" cy="3916363"/>
          </a:xfrm>
        </p:spPr>
        <p:txBody>
          <a:bodyPr/>
          <a:lstStyle/>
          <a:p>
            <a:pPr marL="0" indent="0">
              <a:buNone/>
            </a:pPr>
            <a:r>
              <a:rPr lang="en-GB" altLang="en-US" sz="2000" b="1" dirty="0"/>
              <a:t>Pair work</a:t>
            </a:r>
            <a:r>
              <a:rPr lang="en-GB" altLang="en-US" sz="2000" dirty="0"/>
              <a:t>: Taking turns you each play the role of ‘devil’s advocate’ and question the extent to which the list of critical employee needs matches effectively with the likely pattern of future employment ambitions. Compare and discuss critically accounts with your partner, and be prepared to explain and justify your views.</a:t>
            </a:r>
          </a:p>
          <a:p>
            <a:pPr marL="0" indent="0">
              <a:buNone/>
            </a:pPr>
            <a:r>
              <a:rPr lang="en-GB" altLang="en-US" sz="2000" dirty="0"/>
              <a:t>1. Contributory pension scheme</a:t>
            </a:r>
          </a:p>
          <a:p>
            <a:pPr marL="0" indent="0">
              <a:buNone/>
            </a:pPr>
            <a:r>
              <a:rPr lang="en-GB" altLang="en-US" sz="2000" dirty="0"/>
              <a:t>2. Long-term job security</a:t>
            </a:r>
          </a:p>
          <a:p>
            <a:pPr marL="0" indent="0">
              <a:buNone/>
            </a:pPr>
            <a:r>
              <a:rPr lang="en-GB" altLang="en-US" sz="2000" dirty="0"/>
              <a:t>3. Safe working environment</a:t>
            </a:r>
          </a:p>
          <a:p>
            <a:pPr marL="0" indent="0">
              <a:buNone/>
            </a:pPr>
            <a:r>
              <a:rPr lang="en-GB" altLang="en-US" sz="2000" dirty="0"/>
              <a:t>4. Harmonious working relationships</a:t>
            </a:r>
          </a:p>
          <a:p>
            <a:pPr marL="0" indent="0">
              <a:buNone/>
            </a:pPr>
            <a:r>
              <a:rPr lang="en-GB" altLang="en-US" sz="2000" dirty="0"/>
              <a:t>5. Personal development and career progression</a:t>
            </a:r>
          </a:p>
          <a:p>
            <a:pPr marL="0" indent="0">
              <a:buNone/>
            </a:pPr>
            <a:r>
              <a:rPr lang="en-GB" altLang="en-US" sz="2000" dirty="0"/>
              <a:t>6. Attractive benefits package (and perks)</a:t>
            </a:r>
            <a:endParaRPr lang="en-GB" altLang="en-US" sz="1800" dirty="0"/>
          </a:p>
        </p:txBody>
      </p:sp>
      <p:sp>
        <p:nvSpPr>
          <p:cNvPr id="4" name="Date Placeholder 3">
            <a:extLst>
              <a:ext uri="{FF2B5EF4-FFF2-40B4-BE49-F238E27FC236}">
                <a16:creationId xmlns:a16="http://schemas.microsoft.com/office/drawing/2014/main" id="{6A32B5EC-B329-3139-AD18-C002C540C9D8}"/>
              </a:ext>
            </a:extLst>
          </p:cNvPr>
          <p:cNvSpPr>
            <a:spLocks noGrp="1"/>
          </p:cNvSpPr>
          <p:nvPr>
            <p:ph type="dt" sz="quarter" idx="10"/>
          </p:nvPr>
        </p:nvSpPr>
        <p:spPr/>
        <p:txBody>
          <a:bodyPr/>
          <a:lstStyle/>
          <a:p>
            <a:pPr>
              <a:defRPr/>
            </a:pPr>
            <a:fld id="{D2A88EF9-FD6A-4E22-AD5B-99F4A855266A}" type="datetime1">
              <a:rPr lang="en-GB" altLang="en-US" smtClean="0"/>
              <a:pPr>
                <a:defRPr/>
              </a:pPr>
              <a:t>26/10/2022</a:t>
            </a:fld>
            <a:endParaRPr lang="en-GB" altLang="en-US"/>
          </a:p>
        </p:txBody>
      </p:sp>
      <p:sp>
        <p:nvSpPr>
          <p:cNvPr id="8197" name="Slide Number Placeholder 4">
            <a:extLst>
              <a:ext uri="{FF2B5EF4-FFF2-40B4-BE49-F238E27FC236}">
                <a16:creationId xmlns:a16="http://schemas.microsoft.com/office/drawing/2014/main" id="{E6F6A1BE-5254-FC19-61DE-10BBC494805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E615829-C866-4233-857B-DF010F02035E}" type="slidenum">
              <a:rPr lang="en-GB" altLang="en-US" sz="1200" smtClean="0">
                <a:solidFill>
                  <a:srgbClr val="898989"/>
                </a:solidFill>
              </a:rPr>
              <a:pPr>
                <a:spcBef>
                  <a:spcPct val="0"/>
                </a:spcBef>
                <a:buFontTx/>
                <a:buNone/>
              </a:pPr>
              <a:t>7</a:t>
            </a:fld>
            <a:endParaRPr lang="en-GB" altLang="en-US" sz="1200">
              <a:solidFill>
                <a:srgbClr val="898989"/>
              </a:solidFill>
            </a:endParaRPr>
          </a:p>
        </p:txBody>
      </p:sp>
    </p:spTree>
    <p:extLst>
      <p:ext uri="{BB962C8B-B14F-4D97-AF65-F5344CB8AC3E}">
        <p14:creationId xmlns:p14="http://schemas.microsoft.com/office/powerpoint/2010/main" val="238950776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0F20EAEA-0DBC-5A49-B1D6-9147A3236FFF}"/>
              </a:ext>
            </a:extLst>
          </p:cNvPr>
          <p:cNvSpPr>
            <a:spLocks noGrp="1"/>
          </p:cNvSpPr>
          <p:nvPr>
            <p:ph type="title"/>
          </p:nvPr>
        </p:nvSpPr>
        <p:spPr>
          <a:xfrm>
            <a:off x="457200" y="198438"/>
            <a:ext cx="8229600" cy="1143000"/>
          </a:xfrm>
        </p:spPr>
        <p:txBody>
          <a:bodyPr/>
          <a:lstStyle/>
          <a:p>
            <a:r>
              <a:rPr lang="en-US" altLang="en-US" dirty="0"/>
              <a:t>5. Activity 5 – Career choices</a:t>
            </a:r>
            <a:endParaRPr lang="en-GB" altLang="en-US" dirty="0"/>
          </a:p>
        </p:txBody>
      </p:sp>
      <p:sp>
        <p:nvSpPr>
          <p:cNvPr id="8195" name="Content Placeholder 2">
            <a:extLst>
              <a:ext uri="{FF2B5EF4-FFF2-40B4-BE49-F238E27FC236}">
                <a16:creationId xmlns:a16="http://schemas.microsoft.com/office/drawing/2014/main" id="{F09A979A-ABFE-F2AD-F1BD-11AF815BF189}"/>
              </a:ext>
            </a:extLst>
          </p:cNvPr>
          <p:cNvSpPr>
            <a:spLocks noGrp="1"/>
          </p:cNvSpPr>
          <p:nvPr>
            <p:ph idx="1"/>
          </p:nvPr>
        </p:nvSpPr>
        <p:spPr>
          <a:xfrm>
            <a:off x="457200" y="1700808"/>
            <a:ext cx="8229600" cy="3916363"/>
          </a:xfrm>
        </p:spPr>
        <p:txBody>
          <a:bodyPr/>
          <a:lstStyle/>
          <a:p>
            <a:pPr marL="0" indent="0">
              <a:buNone/>
            </a:pPr>
            <a:r>
              <a:rPr lang="en-GB" altLang="en-US" sz="2000" dirty="0"/>
              <a:t>7. Leisure and sports facilities</a:t>
            </a:r>
          </a:p>
          <a:p>
            <a:pPr marL="0" indent="0">
              <a:buNone/>
            </a:pPr>
            <a:r>
              <a:rPr lang="en-GB" altLang="en-US" sz="2000" dirty="0"/>
              <a:t>8. Size of the organisation</a:t>
            </a:r>
          </a:p>
          <a:p>
            <a:pPr marL="0" indent="0">
              <a:buNone/>
            </a:pPr>
            <a:r>
              <a:rPr lang="en-GB" altLang="en-US" sz="2000" dirty="0"/>
              <a:t>9. Location</a:t>
            </a:r>
          </a:p>
          <a:p>
            <a:pPr marL="0" indent="0">
              <a:buNone/>
            </a:pPr>
            <a:r>
              <a:rPr lang="en-GB" altLang="en-US" sz="2000" dirty="0"/>
              <a:t>10. Average age of working colleagues</a:t>
            </a:r>
          </a:p>
          <a:p>
            <a:pPr marL="0" indent="0">
              <a:buNone/>
            </a:pPr>
            <a:r>
              <a:rPr lang="en-GB" altLang="en-US" sz="2000" dirty="0"/>
              <a:t>11. Group or team working</a:t>
            </a:r>
          </a:p>
          <a:p>
            <a:pPr marL="0" indent="0">
              <a:buNone/>
            </a:pPr>
            <a:r>
              <a:rPr lang="en-GB" altLang="en-US" sz="2000" dirty="0"/>
              <a:t>12. Flexible working hours</a:t>
            </a:r>
          </a:p>
          <a:p>
            <a:pPr marL="0" indent="0">
              <a:buNone/>
            </a:pPr>
            <a:r>
              <a:rPr lang="en-GB" altLang="en-US" sz="1800" dirty="0"/>
              <a:t>13. High basic salary</a:t>
            </a:r>
          </a:p>
          <a:p>
            <a:pPr marL="0" indent="0">
              <a:buNone/>
            </a:pPr>
            <a:r>
              <a:rPr lang="en-GB" altLang="en-US" sz="1800" dirty="0"/>
              <a:t>14. Perceived status of the organisation and/or its work</a:t>
            </a:r>
          </a:p>
          <a:p>
            <a:pPr marL="0" indent="0">
              <a:buNone/>
            </a:pPr>
            <a:r>
              <a:rPr lang="en-GB" altLang="en-US" sz="1800" dirty="0"/>
              <a:t>15. Wide diversity of members of staff</a:t>
            </a:r>
          </a:p>
          <a:p>
            <a:pPr marL="0" indent="0">
              <a:buNone/>
            </a:pPr>
            <a:r>
              <a:rPr lang="en-GB" altLang="en-US" sz="1800" dirty="0"/>
              <a:t>16. Extent to which work involves high level of ICT</a:t>
            </a:r>
          </a:p>
          <a:p>
            <a:pPr marL="0" indent="0">
              <a:buNone/>
            </a:pPr>
            <a:r>
              <a:rPr lang="en-GB" altLang="en-US" sz="1800" dirty="0"/>
              <a:t>17. Voluntary paid overtime</a:t>
            </a:r>
          </a:p>
        </p:txBody>
      </p:sp>
      <p:sp>
        <p:nvSpPr>
          <p:cNvPr id="4" name="Date Placeholder 3">
            <a:extLst>
              <a:ext uri="{FF2B5EF4-FFF2-40B4-BE49-F238E27FC236}">
                <a16:creationId xmlns:a16="http://schemas.microsoft.com/office/drawing/2014/main" id="{6A32B5EC-B329-3139-AD18-C002C540C9D8}"/>
              </a:ext>
            </a:extLst>
          </p:cNvPr>
          <p:cNvSpPr>
            <a:spLocks noGrp="1"/>
          </p:cNvSpPr>
          <p:nvPr>
            <p:ph type="dt" sz="quarter" idx="10"/>
          </p:nvPr>
        </p:nvSpPr>
        <p:spPr/>
        <p:txBody>
          <a:bodyPr/>
          <a:lstStyle/>
          <a:p>
            <a:pPr>
              <a:defRPr/>
            </a:pPr>
            <a:fld id="{D2A88EF9-FD6A-4E22-AD5B-99F4A855266A}" type="datetime1">
              <a:rPr lang="en-GB" altLang="en-US" smtClean="0"/>
              <a:pPr>
                <a:defRPr/>
              </a:pPr>
              <a:t>26/10/2022</a:t>
            </a:fld>
            <a:endParaRPr lang="en-GB" altLang="en-US"/>
          </a:p>
        </p:txBody>
      </p:sp>
      <p:sp>
        <p:nvSpPr>
          <p:cNvPr id="8197" name="Slide Number Placeholder 4">
            <a:extLst>
              <a:ext uri="{FF2B5EF4-FFF2-40B4-BE49-F238E27FC236}">
                <a16:creationId xmlns:a16="http://schemas.microsoft.com/office/drawing/2014/main" id="{E6F6A1BE-5254-FC19-61DE-10BBC494805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E615829-C866-4233-857B-DF010F02035E}" type="slidenum">
              <a:rPr lang="en-GB" altLang="en-US" sz="1200" smtClean="0">
                <a:solidFill>
                  <a:srgbClr val="898989"/>
                </a:solidFill>
              </a:rPr>
              <a:pPr>
                <a:spcBef>
                  <a:spcPct val="0"/>
                </a:spcBef>
                <a:buFontTx/>
                <a:buNone/>
              </a:pPr>
              <a:t>8</a:t>
            </a:fld>
            <a:endParaRPr lang="en-GB" altLang="en-US" sz="1200">
              <a:solidFill>
                <a:srgbClr val="898989"/>
              </a:solidFill>
            </a:endParaRPr>
          </a:p>
        </p:txBody>
      </p:sp>
    </p:spTree>
    <p:extLst>
      <p:ext uri="{BB962C8B-B14F-4D97-AF65-F5344CB8AC3E}">
        <p14:creationId xmlns:p14="http://schemas.microsoft.com/office/powerpoint/2010/main" val="403084984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a:extLst>
              <a:ext uri="{FF2B5EF4-FFF2-40B4-BE49-F238E27FC236}">
                <a16:creationId xmlns:a16="http://schemas.microsoft.com/office/drawing/2014/main" id="{0F20EAEA-0DBC-5A49-B1D6-9147A3236FFF}"/>
              </a:ext>
            </a:extLst>
          </p:cNvPr>
          <p:cNvSpPr>
            <a:spLocks noGrp="1"/>
          </p:cNvSpPr>
          <p:nvPr>
            <p:ph type="title"/>
          </p:nvPr>
        </p:nvSpPr>
        <p:spPr>
          <a:xfrm>
            <a:off x="457200" y="198438"/>
            <a:ext cx="8229600" cy="1143000"/>
          </a:xfrm>
        </p:spPr>
        <p:txBody>
          <a:bodyPr/>
          <a:lstStyle/>
          <a:p>
            <a:r>
              <a:rPr lang="en-US" altLang="en-US" dirty="0"/>
              <a:t>5. Activity 5 – Career choices</a:t>
            </a:r>
            <a:endParaRPr lang="en-GB" altLang="en-US" dirty="0"/>
          </a:p>
        </p:txBody>
      </p:sp>
      <p:sp>
        <p:nvSpPr>
          <p:cNvPr id="8195" name="Content Placeholder 2">
            <a:extLst>
              <a:ext uri="{FF2B5EF4-FFF2-40B4-BE49-F238E27FC236}">
                <a16:creationId xmlns:a16="http://schemas.microsoft.com/office/drawing/2014/main" id="{F09A979A-ABFE-F2AD-F1BD-11AF815BF189}"/>
              </a:ext>
            </a:extLst>
          </p:cNvPr>
          <p:cNvSpPr>
            <a:spLocks noGrp="1"/>
          </p:cNvSpPr>
          <p:nvPr>
            <p:ph idx="1"/>
          </p:nvPr>
        </p:nvSpPr>
        <p:spPr>
          <a:xfrm>
            <a:off x="457200" y="1700808"/>
            <a:ext cx="8229600" cy="3916363"/>
          </a:xfrm>
        </p:spPr>
        <p:txBody>
          <a:bodyPr/>
          <a:lstStyle/>
          <a:p>
            <a:pPr marL="0" indent="0">
              <a:buNone/>
            </a:pPr>
            <a:r>
              <a:rPr lang="en-GB" altLang="en-US" sz="1800" dirty="0"/>
              <a:t>18. Challenging work with a sense of achievement</a:t>
            </a:r>
          </a:p>
          <a:p>
            <a:pPr marL="0" indent="0">
              <a:buNone/>
            </a:pPr>
            <a:r>
              <a:rPr lang="en-GB" altLang="en-US" sz="1800" dirty="0"/>
              <a:t>19. Autonomy on manner of undertaking tasks</a:t>
            </a:r>
          </a:p>
          <a:p>
            <a:pPr marL="0" indent="0">
              <a:buNone/>
            </a:pPr>
            <a:r>
              <a:rPr lang="en-GB" altLang="en-US" sz="1800" dirty="0"/>
              <a:t> 20. Employee share ownership scheme</a:t>
            </a:r>
          </a:p>
          <a:p>
            <a:pPr marL="0" indent="0">
              <a:buNone/>
            </a:pPr>
            <a:endParaRPr lang="en-GB" altLang="en-US" sz="1800" dirty="0"/>
          </a:p>
          <a:p>
            <a:pPr marL="0" indent="0">
              <a:buNone/>
            </a:pPr>
            <a:r>
              <a:rPr lang="en-GB" altLang="en-US" sz="1800" b="1" dirty="0"/>
              <a:t>Discussion:</a:t>
            </a:r>
            <a:endParaRPr lang="en-GB" altLang="en-US" sz="1800" dirty="0"/>
          </a:p>
          <a:p>
            <a:pPr marL="457200" indent="-457200">
              <a:buFont typeface="+mj-lt"/>
              <a:buAutoNum type="arabicPeriod"/>
            </a:pPr>
            <a:r>
              <a:rPr lang="en-GB" altLang="en-US" sz="1800" dirty="0"/>
              <a:t>How difficult was it to avoid generalisations about what motivates other people?</a:t>
            </a:r>
          </a:p>
          <a:p>
            <a:pPr marL="457200" indent="-457200">
              <a:buFont typeface="+mj-lt"/>
              <a:buAutoNum type="arabicPeriod"/>
            </a:pPr>
            <a:r>
              <a:rPr lang="en-GB" altLang="en-US" sz="1800" dirty="0"/>
              <a:t>To what extent were you able to distance your own needs and expectations from work?</a:t>
            </a:r>
          </a:p>
          <a:p>
            <a:pPr marL="457200" indent="-457200">
              <a:buFont typeface="+mj-lt"/>
              <a:buAutoNum type="arabicPeriod"/>
            </a:pPr>
            <a:r>
              <a:rPr lang="en-GB" altLang="en-US" sz="1800" dirty="0"/>
              <a:t>What have your learnt and what conclusions do you draw from undertaking this exercise?</a:t>
            </a:r>
          </a:p>
        </p:txBody>
      </p:sp>
      <p:sp>
        <p:nvSpPr>
          <p:cNvPr id="4" name="Date Placeholder 3">
            <a:extLst>
              <a:ext uri="{FF2B5EF4-FFF2-40B4-BE49-F238E27FC236}">
                <a16:creationId xmlns:a16="http://schemas.microsoft.com/office/drawing/2014/main" id="{6A32B5EC-B329-3139-AD18-C002C540C9D8}"/>
              </a:ext>
            </a:extLst>
          </p:cNvPr>
          <p:cNvSpPr>
            <a:spLocks noGrp="1"/>
          </p:cNvSpPr>
          <p:nvPr>
            <p:ph type="dt" sz="quarter" idx="10"/>
          </p:nvPr>
        </p:nvSpPr>
        <p:spPr/>
        <p:txBody>
          <a:bodyPr/>
          <a:lstStyle/>
          <a:p>
            <a:pPr>
              <a:defRPr/>
            </a:pPr>
            <a:fld id="{D2A88EF9-FD6A-4E22-AD5B-99F4A855266A}" type="datetime1">
              <a:rPr lang="en-GB" altLang="en-US" smtClean="0"/>
              <a:pPr>
                <a:defRPr/>
              </a:pPr>
              <a:t>26/10/2022</a:t>
            </a:fld>
            <a:endParaRPr lang="en-GB" altLang="en-US"/>
          </a:p>
        </p:txBody>
      </p:sp>
      <p:sp>
        <p:nvSpPr>
          <p:cNvPr id="8197" name="Slide Number Placeholder 4">
            <a:extLst>
              <a:ext uri="{FF2B5EF4-FFF2-40B4-BE49-F238E27FC236}">
                <a16:creationId xmlns:a16="http://schemas.microsoft.com/office/drawing/2014/main" id="{E6F6A1BE-5254-FC19-61DE-10BBC494805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E615829-C866-4233-857B-DF010F02035E}" type="slidenum">
              <a:rPr lang="en-GB" altLang="en-US" sz="1200" smtClean="0">
                <a:solidFill>
                  <a:srgbClr val="898989"/>
                </a:solidFill>
              </a:rPr>
              <a:pPr>
                <a:spcBef>
                  <a:spcPct val="0"/>
                </a:spcBef>
                <a:buFontTx/>
                <a:buNone/>
              </a:pPr>
              <a:t>9</a:t>
            </a:fld>
            <a:endParaRPr lang="en-GB" altLang="en-US" sz="1200">
              <a:solidFill>
                <a:srgbClr val="898989"/>
              </a:solidFill>
            </a:endParaRPr>
          </a:p>
        </p:txBody>
      </p:sp>
    </p:spTree>
    <p:extLst>
      <p:ext uri="{BB962C8B-B14F-4D97-AF65-F5344CB8AC3E}">
        <p14:creationId xmlns:p14="http://schemas.microsoft.com/office/powerpoint/2010/main" val="96344867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Title 1">
            <a:extLst>
              <a:ext uri="{FF2B5EF4-FFF2-40B4-BE49-F238E27FC236}">
                <a16:creationId xmlns:a16="http://schemas.microsoft.com/office/drawing/2014/main" id="{26B88F70-7E91-E0B7-3C8D-772823DA62A3}"/>
              </a:ext>
            </a:extLst>
          </p:cNvPr>
          <p:cNvSpPr>
            <a:spLocks noGrp="1"/>
          </p:cNvSpPr>
          <p:nvPr>
            <p:ph type="title"/>
          </p:nvPr>
        </p:nvSpPr>
        <p:spPr/>
        <p:txBody>
          <a:bodyPr/>
          <a:lstStyle/>
          <a:p>
            <a:r>
              <a:rPr lang="en-GB" altLang="en-US" b="1"/>
              <a:t>References</a:t>
            </a:r>
            <a:endParaRPr lang="en-GB" altLang="en-US"/>
          </a:p>
        </p:txBody>
      </p:sp>
      <p:sp>
        <p:nvSpPr>
          <p:cNvPr id="3" name="Content Placeholder 2">
            <a:extLst>
              <a:ext uri="{FF2B5EF4-FFF2-40B4-BE49-F238E27FC236}">
                <a16:creationId xmlns:a16="http://schemas.microsoft.com/office/drawing/2014/main" id="{CF7F15AC-71B3-4465-B3D1-EC23678BFEB6}"/>
              </a:ext>
            </a:extLst>
          </p:cNvPr>
          <p:cNvSpPr>
            <a:spLocks noGrp="1"/>
          </p:cNvSpPr>
          <p:nvPr>
            <p:ph idx="1"/>
          </p:nvPr>
        </p:nvSpPr>
        <p:spPr>
          <a:xfrm>
            <a:off x="457200" y="1600200"/>
            <a:ext cx="8229600" cy="3916363"/>
          </a:xfrm>
        </p:spPr>
        <p:txBody>
          <a:bodyPr/>
          <a:lstStyle/>
          <a:p>
            <a:pPr marL="514350" indent="-514350" algn="just">
              <a:buFont typeface="+mj-lt"/>
              <a:buAutoNum type="arabicPeriod"/>
              <a:defRPr/>
            </a:pPr>
            <a:r>
              <a:rPr lang="en-GB" altLang="en-US" sz="2400" dirty="0">
                <a:ea typeface="Calibri" panose="020F0502020204030204" pitchFamily="34" charset="0"/>
              </a:rPr>
              <a:t>Mullins, L. J. (2019) </a:t>
            </a:r>
            <a:r>
              <a:rPr lang="en-GB" altLang="en-US" sz="2400" i="1" dirty="0">
                <a:ea typeface="Calibri" panose="020F0502020204030204" pitchFamily="34" charset="0"/>
              </a:rPr>
              <a:t>Organisational behaviour in the workplace</a:t>
            </a:r>
            <a:r>
              <a:rPr lang="en-GB" altLang="en-US" sz="2400" dirty="0">
                <a:ea typeface="Calibri" panose="020F0502020204030204" pitchFamily="34" charset="0"/>
              </a:rPr>
              <a:t>. 12th </a:t>
            </a:r>
            <a:r>
              <a:rPr lang="en-GB" altLang="en-US" sz="2400" dirty="0" err="1">
                <a:ea typeface="Calibri" panose="020F0502020204030204" pitchFamily="34" charset="0"/>
              </a:rPr>
              <a:t>edn</a:t>
            </a:r>
            <a:r>
              <a:rPr lang="en-GB" altLang="en-US" sz="2400" dirty="0">
                <a:ea typeface="Calibri" panose="020F0502020204030204" pitchFamily="34" charset="0"/>
              </a:rPr>
              <a:t>. Harlow: Pearson Education Limited.</a:t>
            </a:r>
          </a:p>
          <a:p>
            <a:pPr marL="514350" indent="-514350" algn="just">
              <a:buFont typeface="+mj-lt"/>
              <a:buAutoNum type="arabicPeriod"/>
              <a:defRPr/>
            </a:pPr>
            <a:r>
              <a:rPr lang="en-GB" altLang="en-US" sz="2400" dirty="0">
                <a:ea typeface="Calibri" panose="020F0502020204030204" pitchFamily="34" charset="0"/>
              </a:rPr>
              <a:t>Huczynski, A. and Buchanan, D.A. (2019) </a:t>
            </a:r>
            <a:r>
              <a:rPr lang="en-GB" altLang="en-US" sz="2400" i="1" dirty="0">
                <a:ea typeface="Calibri" panose="020F0502020204030204" pitchFamily="34" charset="0"/>
              </a:rPr>
              <a:t>Organizational behaviour</a:t>
            </a:r>
            <a:r>
              <a:rPr lang="en-GB" altLang="en-US" sz="2400" dirty="0">
                <a:ea typeface="Calibri" panose="020F0502020204030204" pitchFamily="34" charset="0"/>
              </a:rPr>
              <a:t>. 10th </a:t>
            </a:r>
            <a:r>
              <a:rPr lang="en-GB" altLang="en-US" sz="2400" dirty="0" err="1">
                <a:ea typeface="Calibri" panose="020F0502020204030204" pitchFamily="34" charset="0"/>
              </a:rPr>
              <a:t>edn</a:t>
            </a:r>
            <a:r>
              <a:rPr lang="en-GB" altLang="en-US" sz="2400" dirty="0">
                <a:ea typeface="Calibri" panose="020F0502020204030204" pitchFamily="34" charset="0"/>
              </a:rPr>
              <a:t>. Harlow: Pearson</a:t>
            </a:r>
          </a:p>
          <a:p>
            <a:pPr marL="514350" indent="-514350" algn="just">
              <a:buFont typeface="+mj-lt"/>
              <a:buAutoNum type="arabicPeriod"/>
              <a:defRPr/>
            </a:pPr>
            <a:r>
              <a:rPr lang="en-GB" altLang="en-US" sz="2400" dirty="0">
                <a:ea typeface="Calibri" panose="020F0502020204030204" pitchFamily="34" charset="0"/>
              </a:rPr>
              <a:t>Robbins, S., and Coulter, M. (2020) </a:t>
            </a:r>
            <a:r>
              <a:rPr lang="en-GB" altLang="en-US" sz="2400" i="1" dirty="0">
                <a:ea typeface="Calibri" panose="020F0502020204030204" pitchFamily="34" charset="0"/>
              </a:rPr>
              <a:t>Management, Global Edition</a:t>
            </a:r>
            <a:r>
              <a:rPr lang="en-GB" altLang="en-US" sz="2400" dirty="0">
                <a:ea typeface="Calibri" panose="020F0502020204030204" pitchFamily="34" charset="0"/>
              </a:rPr>
              <a:t>. 15th </a:t>
            </a:r>
            <a:r>
              <a:rPr lang="en-GB" altLang="en-US" sz="2400" dirty="0" err="1">
                <a:ea typeface="Calibri" panose="020F0502020204030204" pitchFamily="34" charset="0"/>
              </a:rPr>
              <a:t>edn</a:t>
            </a:r>
            <a:r>
              <a:rPr lang="en-GB" altLang="en-US" sz="2400" dirty="0">
                <a:ea typeface="Calibri" panose="020F0502020204030204" pitchFamily="34" charset="0"/>
              </a:rPr>
              <a:t>. Pearson.</a:t>
            </a:r>
          </a:p>
          <a:p>
            <a:pPr marL="514350" indent="-514350" algn="just">
              <a:buFont typeface="+mj-lt"/>
              <a:buAutoNum type="arabicPeriod"/>
              <a:defRPr/>
            </a:pPr>
            <a:r>
              <a:rPr lang="en-GB" altLang="en-US" sz="2400" dirty="0">
                <a:ea typeface="Calibri" panose="020F0502020204030204" pitchFamily="34" charset="0"/>
              </a:rPr>
              <a:t>Cole, G. A. and Kelly, P. (2020) </a:t>
            </a:r>
            <a:r>
              <a:rPr lang="en-GB" altLang="en-US" sz="2400" i="1" dirty="0">
                <a:ea typeface="Calibri" panose="020F0502020204030204" pitchFamily="34" charset="0"/>
              </a:rPr>
              <a:t>Management theory and practice</a:t>
            </a:r>
            <a:r>
              <a:rPr lang="en-GB" altLang="en-US" sz="2400" dirty="0">
                <a:ea typeface="Calibri" panose="020F0502020204030204" pitchFamily="34" charset="0"/>
              </a:rPr>
              <a:t>. 9th </a:t>
            </a:r>
            <a:r>
              <a:rPr lang="en-GB" altLang="en-US" sz="2400" dirty="0" err="1">
                <a:ea typeface="Calibri" panose="020F0502020204030204" pitchFamily="34" charset="0"/>
              </a:rPr>
              <a:t>edn</a:t>
            </a:r>
            <a:r>
              <a:rPr lang="en-GB" altLang="en-US" sz="2400" dirty="0">
                <a:ea typeface="Calibri" panose="020F0502020204030204" pitchFamily="34" charset="0"/>
              </a:rPr>
              <a:t>. Hampshire: Cengage Learning EMEA.</a:t>
            </a:r>
            <a:endParaRPr lang="en-GB" altLang="en-US" sz="2400" dirty="0"/>
          </a:p>
          <a:p>
            <a:pPr marL="0" indent="0">
              <a:buFont typeface="Arial" panose="020B0604020202020204" pitchFamily="34" charset="0"/>
              <a:buNone/>
              <a:defRPr/>
            </a:pPr>
            <a:endParaRPr lang="en-GB" sz="2400" dirty="0"/>
          </a:p>
        </p:txBody>
      </p:sp>
      <p:sp>
        <p:nvSpPr>
          <p:cNvPr id="4" name="Date Placeholder 3">
            <a:extLst>
              <a:ext uri="{FF2B5EF4-FFF2-40B4-BE49-F238E27FC236}">
                <a16:creationId xmlns:a16="http://schemas.microsoft.com/office/drawing/2014/main" id="{5D2DD887-FEAA-5D01-5D37-14815992B769}"/>
              </a:ext>
            </a:extLst>
          </p:cNvPr>
          <p:cNvSpPr>
            <a:spLocks noGrp="1"/>
          </p:cNvSpPr>
          <p:nvPr>
            <p:ph type="dt" sz="quarter" idx="10"/>
          </p:nvPr>
        </p:nvSpPr>
        <p:spPr/>
        <p:txBody>
          <a:bodyPr/>
          <a:lstStyle/>
          <a:p>
            <a:pPr>
              <a:defRPr/>
            </a:pPr>
            <a:fld id="{D2A88EF9-FD6A-4E22-AD5B-99F4A855266A}" type="datetime1">
              <a:rPr lang="en-GB" altLang="en-US" smtClean="0"/>
              <a:pPr>
                <a:defRPr/>
              </a:pPr>
              <a:t>26/10/2022</a:t>
            </a:fld>
            <a:endParaRPr lang="en-GB" altLang="en-US"/>
          </a:p>
        </p:txBody>
      </p:sp>
      <p:sp>
        <p:nvSpPr>
          <p:cNvPr id="23557" name="Slide Number Placeholder 4">
            <a:extLst>
              <a:ext uri="{FF2B5EF4-FFF2-40B4-BE49-F238E27FC236}">
                <a16:creationId xmlns:a16="http://schemas.microsoft.com/office/drawing/2014/main" id="{FAA5DE36-5639-70B8-4531-BCFD94412577}"/>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769D34E-E0FE-4C64-9581-00A817AF0B54}" type="slidenum">
              <a:rPr lang="en-GB" altLang="en-US" sz="1200" smtClean="0">
                <a:solidFill>
                  <a:srgbClr val="898989"/>
                </a:solidFill>
              </a:rPr>
              <a:pPr>
                <a:spcBef>
                  <a:spcPct val="0"/>
                </a:spcBef>
                <a:buFontTx/>
                <a:buNone/>
              </a:pPr>
              <a:t>10</a:t>
            </a:fld>
            <a:endParaRPr lang="en-GB" altLang="en-US" sz="1200">
              <a:solidFill>
                <a:srgbClr val="898989"/>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8" name="Picture 2" descr="A picture containing text, people&#10;&#10;Description automatically generated">
            <a:extLst>
              <a:ext uri="{FF2B5EF4-FFF2-40B4-BE49-F238E27FC236}">
                <a16:creationId xmlns:a16="http://schemas.microsoft.com/office/drawing/2014/main" id="{58A060EC-1FF0-A814-D461-D17BD341C2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8738"/>
            <a:ext cx="9144000" cy="5645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Date Placeholder 4">
            <a:extLst>
              <a:ext uri="{FF2B5EF4-FFF2-40B4-BE49-F238E27FC236}">
                <a16:creationId xmlns:a16="http://schemas.microsoft.com/office/drawing/2014/main" id="{6622F966-4624-B66A-4BFC-831C979D5FEF}"/>
              </a:ext>
            </a:extLst>
          </p:cNvPr>
          <p:cNvSpPr>
            <a:spLocks noGrp="1"/>
          </p:cNvSpPr>
          <p:nvPr>
            <p:ph type="dt" sz="quarter" idx="10"/>
          </p:nvPr>
        </p:nvSpPr>
        <p:spPr/>
        <p:txBody>
          <a:bodyPr/>
          <a:lstStyle/>
          <a:p>
            <a:pPr>
              <a:defRPr/>
            </a:pPr>
            <a:fld id="{F3D86518-6479-48A0-A9D3-08C8076AEFA7}" type="datetime1">
              <a:rPr lang="en-GB" altLang="en-US"/>
              <a:pPr>
                <a:defRPr/>
              </a:pPr>
              <a:t>26/10/2022</a:t>
            </a:fld>
            <a:endParaRPr lang="en-GB" altLang="en-US"/>
          </a:p>
        </p:txBody>
      </p:sp>
      <p:sp>
        <p:nvSpPr>
          <p:cNvPr id="24580" name="Slide Number Placeholder 5">
            <a:extLst>
              <a:ext uri="{FF2B5EF4-FFF2-40B4-BE49-F238E27FC236}">
                <a16:creationId xmlns:a16="http://schemas.microsoft.com/office/drawing/2014/main" id="{FFAD8F49-A5D3-6095-196F-BDF70124CAB5}"/>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70712E73-735C-471E-8745-B6632FC3CD30}" type="slidenum">
              <a:rPr lang="en-GB" altLang="en-US" sz="1200" smtClean="0">
                <a:solidFill>
                  <a:srgbClr val="898989"/>
                </a:solidFill>
              </a:rPr>
              <a:pPr>
                <a:spcBef>
                  <a:spcPct val="0"/>
                </a:spcBef>
                <a:buFontTx/>
                <a:buNone/>
              </a:pPr>
              <a:t>11</a:t>
            </a:fld>
            <a:endParaRPr lang="en-GB" altLang="en-US" sz="1200">
              <a:solidFill>
                <a:srgbClr val="898989"/>
              </a:solidFill>
            </a:endParaRPr>
          </a:p>
        </p:txBody>
      </p:sp>
      <p:sp>
        <p:nvSpPr>
          <p:cNvPr id="6" name="Speech Bubble: Oval 5">
            <a:extLst>
              <a:ext uri="{FF2B5EF4-FFF2-40B4-BE49-F238E27FC236}">
                <a16:creationId xmlns:a16="http://schemas.microsoft.com/office/drawing/2014/main" id="{BFADC5A1-4ED7-73DF-1E03-6A9A77A5BC3A}"/>
              </a:ext>
            </a:extLst>
          </p:cNvPr>
          <p:cNvSpPr/>
          <p:nvPr/>
        </p:nvSpPr>
        <p:spPr>
          <a:xfrm>
            <a:off x="5435600" y="908050"/>
            <a:ext cx="3313113" cy="1973263"/>
          </a:xfrm>
          <a:prstGeom prst="wedgeEllipseCallout">
            <a:avLst/>
          </a:prstGeom>
          <a:solidFill>
            <a:schemeClr val="accent6">
              <a:lumMod val="40000"/>
              <a:lumOff val="60000"/>
            </a:schemeClr>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GB" sz="2400" b="1" dirty="0">
                <a:solidFill>
                  <a:schemeClr val="tx1"/>
                </a:solidFill>
              </a:rPr>
              <a:t>I have a question…</a:t>
            </a:r>
          </a:p>
        </p:txBody>
      </p:sp>
    </p:spTree>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0</TotalTime>
  <Words>837</Words>
  <Application>Microsoft Office PowerPoint</Application>
  <PresentationFormat>On-screen Show (4:3)</PresentationFormat>
  <Paragraphs>88</Paragraphs>
  <Slides>11</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Aharoni</vt:lpstr>
      <vt:lpstr>Arial</vt:lpstr>
      <vt:lpstr>Myriad Pro</vt:lpstr>
      <vt:lpstr>Verdana</vt:lpstr>
      <vt:lpstr>20140311PresentationUWTSDTemplate</vt:lpstr>
      <vt:lpstr>LCBB4003</vt:lpstr>
      <vt:lpstr>1. Activity 1 – Understanding &amp; implications</vt:lpstr>
      <vt:lpstr>2. Activity 2 – Motivators</vt:lpstr>
      <vt:lpstr>3. Activity 3 – Your motivators</vt:lpstr>
      <vt:lpstr>4. Activity 4 – Motivation theories</vt:lpstr>
      <vt:lpstr>5. Activity 5 – Career choices</vt:lpstr>
      <vt:lpstr>5. Activity 5 – Career choices</vt:lpstr>
      <vt:lpstr>5. Activity 5 – Career choices</vt:lpstr>
      <vt:lpstr>5. Activity 5 – Career choices</vt:lpstr>
      <vt:lpstr>References</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Hoang Dang Nguyen</cp:lastModifiedBy>
  <cp:revision>388</cp:revision>
  <cp:lastPrinted>1601-01-01T00:00:00Z</cp:lastPrinted>
  <dcterms:created xsi:type="dcterms:W3CDTF">2002-10-07T19:43:58Z</dcterms:created>
  <dcterms:modified xsi:type="dcterms:W3CDTF">2022-10-26T09:34:08Z</dcterms:modified>
</cp:coreProperties>
</file>