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96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 showGuides="1">
      <p:cViewPr varScale="1">
        <p:scale>
          <a:sx n="81" d="100"/>
          <a:sy n="81" d="100"/>
        </p:scale>
        <p:origin x="294" y="84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70A7B3-6521-4DCA-87E5-044747A908C1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60EA64-D806-43AC-9DF2-F8C432F32B4C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B134690-1557-4C89-A502-4959FE7FAD70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>
                    <a:lumMod val="75000"/>
                  </a:schemeClr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7D4976-E339-4826-83B7-FBD03F55ECF8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037C31-9E7A-4F99-8774-A0E530DE1A42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78504F-A551-4DE0-9316-4DCD1D8CC752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BE4249-C0D0-4B06-8692-E8BB871AF643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 bwMode="blackWhite"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bg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042B0DB6-F5C7-45FB-8CF3-31B45F9C2DAC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24797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9C37B-1D36-470B-8223-D6C91242EC14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C6F52A-A82B-47A2-A83A-8C4C91F2D59F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A7A6979-0714-4377-B894-6BE4C2D6E202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9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black">
          <a:xfrm>
            <a:off x="2231136" y="964692"/>
            <a:ext cx="7729728" cy="1188720"/>
          </a:xfrm>
          <a:prstGeom prst="rect">
            <a:avLst/>
          </a:prstGeom>
          <a:solidFill>
            <a:srgbClr val="FFFFFF"/>
          </a:solidFill>
          <a:ln w="31750" cap="sq">
            <a:solidFill>
              <a:srgbClr val="404040"/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1160EA64-D806-43AC-9DF2-F8C432F32B4C}" type="datetimeFigureOut">
              <a:rPr lang="en-US" dirty="0"/>
              <a:t>1/8/2021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8A7A6979-0714-4377-B894-6BE4C2D6E202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hf sldNum="0" hdr="0" ftr="0" dt="0"/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rgbClr val="262626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C3A01C-3DA0-4FBA-BB3F-F05BBF043C4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Equality, diversity and inclusive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2F78168-2532-4375-9B72-694C152CD73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err="1"/>
              <a:t>Wk</a:t>
            </a:r>
            <a:r>
              <a:rPr lang="en-GB" dirty="0"/>
              <a:t> 7: children and young peoples rights in practice </a:t>
            </a:r>
          </a:p>
        </p:txBody>
      </p:sp>
    </p:spTree>
    <p:extLst>
      <p:ext uri="{BB962C8B-B14F-4D97-AF65-F5344CB8AC3E}">
        <p14:creationId xmlns:p14="http://schemas.microsoft.com/office/powerpoint/2010/main" val="680801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0B803A-C562-442B-8FE2-10EA76F551C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5358" y="287867"/>
            <a:ext cx="7729728" cy="1188720"/>
          </a:xfrm>
        </p:spPr>
        <p:txBody>
          <a:bodyPr/>
          <a:lstStyle/>
          <a:p>
            <a:r>
              <a:rPr lang="en-GB" dirty="0"/>
              <a:t>Todays session: aims and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BA9902-E1E4-44EF-8D0C-9C28B511F9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3156" y="1840090"/>
            <a:ext cx="11492088" cy="4730044"/>
          </a:xfrm>
        </p:spPr>
        <p:txBody>
          <a:bodyPr>
            <a:normAutofit lnSpcReduction="10000"/>
          </a:bodyPr>
          <a:lstStyle/>
          <a:p>
            <a:r>
              <a:rPr lang="en-GB" sz="2400" i="1" dirty="0"/>
              <a:t>Today we have guest speaker to share their experiences of working with children and young people.</a:t>
            </a:r>
          </a:p>
          <a:p>
            <a:pPr marL="0" indent="0">
              <a:buNone/>
            </a:pPr>
            <a:r>
              <a:rPr lang="en-GB" sz="2400" i="1" dirty="0"/>
              <a:t>                                    Please take note of any questions you have.</a:t>
            </a:r>
          </a:p>
          <a:p>
            <a:pPr marL="0" indent="0">
              <a:buNone/>
            </a:pPr>
            <a:r>
              <a:rPr lang="en-GB" sz="2400" dirty="0"/>
              <a:t>           Please share your thoughts and join the discussion once the speaker has finished.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Identify a variety of factors that must be considered when working with children and young people. Including the possible challenges and risks to both child and practitioner</a:t>
            </a:r>
          </a:p>
          <a:p>
            <a:pPr marL="0" indent="0">
              <a:buNone/>
            </a:pPr>
            <a:r>
              <a:rPr lang="en-GB" sz="2400" dirty="0"/>
              <a:t> </a:t>
            </a:r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you identify professionalism at work </a:t>
            </a:r>
          </a:p>
          <a:p>
            <a:pPr marL="0" indent="0">
              <a:buNone/>
            </a:pPr>
            <a:endParaRPr lang="en-GB" sz="2400" dirty="0"/>
          </a:p>
          <a:p>
            <a:pPr>
              <a:buFont typeface="Wingdings" panose="05000000000000000000" pitchFamily="2" charset="2"/>
              <a:buChar char="ü"/>
            </a:pPr>
            <a:r>
              <a:rPr lang="en-GB" sz="2400" dirty="0"/>
              <a:t>Can you identify the Importance of advocacy. and accountability? How?</a:t>
            </a:r>
          </a:p>
        </p:txBody>
      </p:sp>
    </p:spTree>
    <p:extLst>
      <p:ext uri="{BB962C8B-B14F-4D97-AF65-F5344CB8AC3E}">
        <p14:creationId xmlns:p14="http://schemas.microsoft.com/office/powerpoint/2010/main" val="395958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67A78F-7EC4-4FA1-BE3B-6E2FFDE2ED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discussion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F7CA4D-B8CB-4C9D-B9F0-688AD3DA9AB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sz="2400" dirty="0"/>
              <a:t>Can you relate to the guest speakers experiences?</a:t>
            </a:r>
          </a:p>
          <a:p>
            <a:endParaRPr lang="en-GB" sz="2400" dirty="0"/>
          </a:p>
          <a:p>
            <a:r>
              <a:rPr lang="en-GB" sz="2400" dirty="0"/>
              <a:t>Can you make any recommendations’?</a:t>
            </a:r>
          </a:p>
          <a:p>
            <a:endParaRPr lang="en-GB" sz="2400" dirty="0"/>
          </a:p>
          <a:p>
            <a:r>
              <a:rPr lang="en-GB" sz="2400" dirty="0"/>
              <a:t>What do you think? Would you do things differently?</a:t>
            </a:r>
          </a:p>
          <a:p>
            <a:endParaRPr lang="en-GB" sz="2400" dirty="0"/>
          </a:p>
          <a:p>
            <a:r>
              <a:rPr lang="en-GB" sz="2400" dirty="0"/>
              <a:t>Consider your own presentation for assignment two</a:t>
            </a:r>
          </a:p>
        </p:txBody>
      </p:sp>
    </p:spTree>
    <p:extLst>
      <p:ext uri="{BB962C8B-B14F-4D97-AF65-F5344CB8AC3E}">
        <p14:creationId xmlns:p14="http://schemas.microsoft.com/office/powerpoint/2010/main" val="35587747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CA9B24-A480-4A61-858C-18072F0BF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265289"/>
            <a:ext cx="7729728" cy="1188720"/>
          </a:xfrm>
        </p:spPr>
        <p:txBody>
          <a:bodyPr/>
          <a:lstStyle/>
          <a:p>
            <a:r>
              <a:rPr lang="en-GB" dirty="0"/>
              <a:t>recap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F3A401-7829-4D59-8A9C-1E90A89CD3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0005" y="2066306"/>
            <a:ext cx="11720946" cy="4526405"/>
          </a:xfrm>
        </p:spPr>
        <p:txBody>
          <a:bodyPr>
            <a:normAutofit fontScale="85000" lnSpcReduction="20000"/>
          </a:bodyPr>
          <a:lstStyle/>
          <a:p>
            <a:r>
              <a:rPr lang="en-GB" sz="2200" b="1" dirty="0"/>
              <a:t>Post your answers in the chat section-</a:t>
            </a:r>
          </a:p>
          <a:p>
            <a:r>
              <a:rPr lang="en-GB" sz="2200" dirty="0"/>
              <a:t>What is equality, diversity and inclusion?</a:t>
            </a:r>
          </a:p>
          <a:p>
            <a:r>
              <a:rPr lang="en-GB" sz="2200" dirty="0"/>
              <a:t>What does exclusion result from an in?</a:t>
            </a:r>
          </a:p>
          <a:p>
            <a:r>
              <a:rPr lang="en-GB" sz="2200" dirty="0"/>
              <a:t>Name 3 historical events/ movements relating to equality and diversity rights</a:t>
            </a:r>
          </a:p>
          <a:p>
            <a:r>
              <a:rPr lang="en-GB" sz="2200" dirty="0"/>
              <a:t>What is the current law called which protects people against discrimination?</a:t>
            </a:r>
          </a:p>
          <a:p>
            <a:r>
              <a:rPr lang="en-GB" sz="2200" dirty="0"/>
              <a:t>Who is protected?</a:t>
            </a:r>
          </a:p>
          <a:p>
            <a:r>
              <a:rPr lang="en-GB" sz="2200" dirty="0"/>
              <a:t>What are the protected characteristics?</a:t>
            </a:r>
          </a:p>
          <a:p>
            <a:r>
              <a:rPr lang="en-GB" sz="2200" dirty="0"/>
              <a:t>What three types of organisations must not discriminate?</a:t>
            </a:r>
          </a:p>
          <a:p>
            <a:r>
              <a:rPr lang="en-GB" sz="2200" dirty="0"/>
              <a:t>What may happen if they do?</a:t>
            </a:r>
          </a:p>
          <a:p>
            <a:r>
              <a:rPr lang="en-GB" sz="2200" dirty="0"/>
              <a:t>What does the UNCRC stand for? </a:t>
            </a:r>
          </a:p>
          <a:p>
            <a:r>
              <a:rPr lang="en-GB" sz="2200" dirty="0"/>
              <a:t>How many articles in The UNCRC?</a:t>
            </a:r>
          </a:p>
          <a:p>
            <a:r>
              <a:rPr lang="en-GB" sz="2200" dirty="0"/>
              <a:t>Name the articles considered as the principles which the convention is built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709456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03CEE0-F9B8-4CA6-BE01-2337C65524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DO IF..?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6F1CE2-BAB1-4A06-91F6-B0383AB248A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Look at the different scenarios found in the files tab, in groups;</a:t>
            </a:r>
          </a:p>
          <a:p>
            <a:endParaRPr lang="en-GB" sz="2400" dirty="0"/>
          </a:p>
          <a:p>
            <a:r>
              <a:rPr lang="en-GB" sz="2400" dirty="0"/>
              <a:t>Discuss what you think, and what you might do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233A5FC-0A7C-4DAA-BB0D-64731A6EA977}"/>
              </a:ext>
            </a:extLst>
          </p:cNvPr>
          <p:cNvSpPr txBox="1"/>
          <p:nvPr/>
        </p:nvSpPr>
        <p:spPr>
          <a:xfrm>
            <a:off x="10160000" y="2494844"/>
            <a:ext cx="17610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9600" dirty="0"/>
              <a:t>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18F722-B48C-49AF-84BF-89D1AF022B68}"/>
              </a:ext>
            </a:extLst>
          </p:cNvPr>
          <p:cNvSpPr txBox="1"/>
          <p:nvPr/>
        </p:nvSpPr>
        <p:spPr>
          <a:xfrm>
            <a:off x="9358489" y="4312356"/>
            <a:ext cx="17610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96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ill Sans MT" panose="020B0502020104020203"/>
                <a:ea typeface="+mn-ea"/>
                <a:cs typeface="+mn-cs"/>
              </a:rPr>
              <a:t>?</a:t>
            </a:r>
            <a:endParaRPr kumimoji="0" lang="en-GB" sz="96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634022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8827DB-2604-48C8-80BF-186B663ADB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would you do if…?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369DA4-3C54-4013-B615-8D166AE6E03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dirty="0"/>
              <a:t>Scenario 1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Scenario 2</a:t>
            </a:r>
          </a:p>
          <a:p>
            <a:pPr marL="0" indent="0">
              <a:buNone/>
            </a:pPr>
            <a:endParaRPr lang="en-GB" sz="2400" dirty="0"/>
          </a:p>
          <a:p>
            <a:r>
              <a:rPr lang="en-GB" sz="2400" dirty="0"/>
              <a:t>Scenario 3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40860010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rgbClr val="FFFFFF"/>
      </a:lt1>
      <a:dk2>
        <a:srgbClr val="4A5356"/>
      </a:dk2>
      <a:lt2>
        <a:srgbClr val="E8E3CE"/>
      </a:lt2>
      <a:accent1>
        <a:srgbClr val="F6A21D"/>
      </a:accent1>
      <a:accent2>
        <a:srgbClr val="9BAFB5"/>
      </a:accent2>
      <a:accent3>
        <a:srgbClr val="C96731"/>
      </a:accent3>
      <a:accent4>
        <a:srgbClr val="9CA383"/>
      </a:accent4>
      <a:accent5>
        <a:srgbClr val="87795D"/>
      </a:accent5>
      <a:accent6>
        <a:srgbClr val="A0988C"/>
      </a:accent6>
      <a:hlink>
        <a:srgbClr val="00B0F0"/>
      </a:hlink>
      <a:folHlink>
        <a:srgbClr val="738F97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4DB32801-28C0-48B0-8C1D-A9A58613615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TM10001115[[fn=Parcel]]</Template>
  <TotalTime>50</TotalTime>
  <Words>290</Words>
  <Application>Microsoft Office PowerPoint</Application>
  <PresentationFormat>Widescreen</PresentationFormat>
  <Paragraphs>45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0" baseType="lpstr">
      <vt:lpstr>Arial</vt:lpstr>
      <vt:lpstr>Gill Sans MT</vt:lpstr>
      <vt:lpstr>Wingdings</vt:lpstr>
      <vt:lpstr>Parcel</vt:lpstr>
      <vt:lpstr>Equality, diversity and inclusive practice</vt:lpstr>
      <vt:lpstr>Todays session: aims and objectives</vt:lpstr>
      <vt:lpstr>discussion</vt:lpstr>
      <vt:lpstr>recap</vt:lpstr>
      <vt:lpstr>WHAT WOULD YOU DO IF..?</vt:lpstr>
      <vt:lpstr>What would you do if…?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Equality, diversity and inclusive practice</dc:title>
  <dc:creator>rach .</dc:creator>
  <cp:lastModifiedBy>rach .</cp:lastModifiedBy>
  <cp:revision>8</cp:revision>
  <dcterms:created xsi:type="dcterms:W3CDTF">2021-01-07T20:38:00Z</dcterms:created>
  <dcterms:modified xsi:type="dcterms:W3CDTF">2021-01-08T16:58:08Z</dcterms:modified>
</cp:coreProperties>
</file>