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66" r:id="rId10"/>
    <p:sldId id="272" r:id="rId11"/>
    <p:sldId id="27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7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86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86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22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1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851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1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95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81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202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27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562F0-36EF-4DFC-BF31-EAE2FD43B6D9}" type="datetimeFigureOut">
              <a:rPr lang="en-GB" smtClean="0"/>
              <a:t>18/02/2017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0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SUSTAINABLE LOGISTCS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M7X01266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Level 7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MSc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4079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SUSTAINABLE LOGISTCS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MSc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Lecturer:	Ged Edwards FCILT, Tech IOSH.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Background:	38 Years UK Defence Supply Chain, Senior Manager UK Base Depot LLANGENNECH 1997-2008. Senior Project Manager Armoured Vehicle Trials, 2008-2016.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Consultant, Supply Chain, Inventory Management, Logistics Management. 2016:</a:t>
            </a:r>
          </a:p>
          <a:p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793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76672"/>
            <a:ext cx="856895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CHATHAM HOUSE RULES: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said in this room, remains in this room. – This is a safe haven for personal opinions to be aired, without fear any differences of opinion being taken outside.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is a place of respect, everyone's opinion is as valid as the next.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 mobile phones to be switched on, If you get caught, you will be asked to leave the session. These are a distraction, Facebook and Twitter can wait.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lectures start on time – lateness is a sign of disrespect for those who make the effort.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Questions or conversations are through the lecturer, any other conversations are a distraction and will result in the perpetrators being asked to continue the lecture, from the front of the class.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 not be afraid to ask questions relevant to the subject being taught, don’t ask for the answers to the exam questions because you won’t get them.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 you bring food or drink into the lecture room, take the empties and trash away with you and you will be responsible for cleaning up spillages.</a:t>
            </a:r>
          </a:p>
          <a:p>
            <a:pPr marL="342900" indent="-342900"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Remember the Golden Rule: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Who ever owns the Gold RULES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that means I’m in charge.</a:t>
            </a:r>
            <a:endParaRPr lang="en-GB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557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SUSTAINABLE LOGISTICS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7</a:t>
            </a:r>
          </a:p>
          <a:p>
            <a:r>
              <a:rPr lang="en-GB" dirty="0" smtClean="0"/>
              <a:t>MODULE CODE M7X01266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54345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AIMS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4155757"/>
              </p:ext>
            </p:extLst>
          </p:nvPr>
        </p:nvGraphicFramePr>
        <p:xfrm>
          <a:off x="1524000" y="1397000"/>
          <a:ext cx="6072336" cy="347472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671736"/>
                <a:gridCol w="5400600"/>
              </a:tblGrid>
              <a:tr h="370840"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develop an appreciation and understanding of the strategic significance of environmentally sustainable logistics operations</a:t>
                      </a:r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384913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55679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 the successful completion of this module the student should be able to demonstrate the ability to: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493609"/>
              </p:ext>
            </p:extLst>
          </p:nvPr>
        </p:nvGraphicFramePr>
        <p:xfrm>
          <a:off x="1524000" y="2564904"/>
          <a:ext cx="6096000" cy="2592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1736"/>
                <a:gridCol w="5424264"/>
              </a:tblGrid>
              <a:tr h="129614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1.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Demonstrate</a:t>
                      </a:r>
                      <a:r>
                        <a:rPr lang="en-GB" baseline="0" dirty="0" smtClean="0"/>
                        <a:t> an understanding of economic, social and environmental impacts of logistics operations</a:t>
                      </a:r>
                      <a:endParaRPr lang="en-GB" dirty="0"/>
                    </a:p>
                  </a:txBody>
                  <a:tcPr/>
                </a:tc>
              </a:tr>
              <a:tr h="129614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2.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Evaluate</a:t>
                      </a:r>
                      <a:r>
                        <a:rPr lang="en-GB" baseline="0" dirty="0" smtClean="0"/>
                        <a:t> the application of sustainable logistics as a business strategy</a:t>
                      </a:r>
                      <a:r>
                        <a:rPr lang="en-GB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634128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We are going to be looking at:</a:t>
            </a:r>
          </a:p>
          <a:p>
            <a:r>
              <a:rPr lang="en-GB" dirty="0" smtClean="0"/>
              <a:t>Global Environment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International, Pan National &amp; National Transport and climate change policies.</a:t>
            </a:r>
          </a:p>
          <a:p>
            <a:r>
              <a:rPr lang="en-GB" dirty="0" smtClean="0"/>
              <a:t>Globalisation.</a:t>
            </a:r>
          </a:p>
          <a:p>
            <a:r>
              <a:rPr lang="en-GB" dirty="0" smtClean="0"/>
              <a:t>EU Marco Polo Programme</a:t>
            </a:r>
          </a:p>
          <a:p>
            <a:r>
              <a:rPr lang="en-GB" dirty="0" smtClean="0"/>
              <a:t>Shifting Freight from road to rail, to waterborne systems</a:t>
            </a:r>
          </a:p>
          <a:p>
            <a:r>
              <a:rPr lang="en-GB" dirty="0" smtClean="0"/>
              <a:t>Motorways of the sea</a:t>
            </a:r>
          </a:p>
          <a:p>
            <a:r>
              <a:rPr lang="en-GB" dirty="0" smtClean="0"/>
              <a:t>Traffic avoidance</a:t>
            </a:r>
          </a:p>
          <a:p>
            <a:r>
              <a:rPr lang="en-GB" dirty="0" smtClean="0"/>
              <a:t>Catalyst actions</a:t>
            </a:r>
          </a:p>
          <a:p>
            <a:r>
              <a:rPr lang="en-GB" dirty="0" smtClean="0"/>
              <a:t>Common Learning Actions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84008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THERES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Impact of culture and environment:</a:t>
            </a:r>
          </a:p>
          <a:p>
            <a:r>
              <a:rPr lang="en-GB" dirty="0" smtClean="0"/>
              <a:t>Social Environment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 smtClean="0"/>
              <a:t>The impact of internet retail sales on Logistic Operations.</a:t>
            </a:r>
          </a:p>
          <a:p>
            <a:pPr marL="0" indent="0" algn="just">
              <a:buNone/>
            </a:pPr>
            <a:r>
              <a:rPr lang="en-GB" dirty="0" smtClean="0"/>
              <a:t>The concept of externalities</a:t>
            </a:r>
          </a:p>
          <a:p>
            <a:pPr marL="0" indent="0" algn="just">
              <a:buNone/>
            </a:pPr>
            <a:r>
              <a:rPr lang="en-GB" dirty="0" smtClean="0"/>
              <a:t>Retention of staff.</a:t>
            </a:r>
          </a:p>
          <a:p>
            <a:pPr marL="0" indent="0" algn="just">
              <a:buNone/>
            </a:pPr>
            <a:r>
              <a:rPr lang="en-GB" dirty="0" smtClean="0"/>
              <a:t>Management of Change, culture &amp; operational.</a:t>
            </a:r>
          </a:p>
          <a:p>
            <a:pPr algn="just"/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34464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STILL MORE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Green Logistics as a strategy: reusable &amp; recyclable packaging.</a:t>
            </a:r>
          </a:p>
          <a:p>
            <a:r>
              <a:rPr lang="en-GB" dirty="0" smtClean="0"/>
              <a:t>Measures to reduce CO₂, NOx &amp; PM10.</a:t>
            </a:r>
          </a:p>
          <a:p>
            <a:r>
              <a:rPr lang="en-GB" dirty="0" smtClean="0"/>
              <a:t>Combatting empty running, fuel efficiency, vehicle design &amp; scheduling, operator and driver training. Reverse Logistics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81855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 to you!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Assessment in two phases:</a:t>
            </a:r>
          </a:p>
          <a:p>
            <a:pPr lvl="1"/>
            <a:r>
              <a:rPr lang="en-GB" dirty="0" smtClean="0"/>
              <a:t>1. Writing a report (Word Count 2,500 words +/- 10%)</a:t>
            </a:r>
          </a:p>
          <a:p>
            <a:pPr lvl="1"/>
            <a:r>
              <a:rPr lang="en-GB" dirty="0" smtClean="0"/>
              <a:t>2. Writing a report, (Word Count 2,500 words +/- 10%)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76245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260648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8181029" cy="473199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8384496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93</TotalTime>
  <Words>477</Words>
  <Application>Microsoft Office PowerPoint</Application>
  <PresentationFormat>On-screen Show (4:3)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SUSTAINABLE LOGISTICS</vt:lpstr>
      <vt:lpstr>COURSE AIMS</vt:lpstr>
      <vt:lpstr>LEARNING OUTCOMES</vt:lpstr>
      <vt:lpstr>WHAT DOES THIS MEAN</vt:lpstr>
      <vt:lpstr>AND THERES MORE</vt:lpstr>
      <vt:lpstr>STILL MORE</vt:lpstr>
      <vt:lpstr>What does this mean to you!</vt:lpstr>
      <vt:lpstr>PowerPoint Presentation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Ged Edwards</cp:lastModifiedBy>
  <cp:revision>20</cp:revision>
  <dcterms:created xsi:type="dcterms:W3CDTF">2016-10-01T13:54:21Z</dcterms:created>
  <dcterms:modified xsi:type="dcterms:W3CDTF">2017-02-18T16:21:50Z</dcterms:modified>
</cp:coreProperties>
</file>