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2" r:id="rId8"/>
    <p:sldId id="263" r:id="rId9"/>
    <p:sldId id="261" r:id="rId10"/>
    <p:sldId id="260" r:id="rId11"/>
    <p:sldId id="259" r:id="rId12"/>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95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23A30"/>
    <a:srgbClr val="98C2B0"/>
    <a:srgbClr val="CC7900"/>
    <a:srgbClr val="C0DACF"/>
    <a:srgbClr val="1E3229"/>
    <a:srgbClr val="243C32"/>
    <a:srgbClr val="004200"/>
    <a:srgbClr val="264229"/>
    <a:srgbClr val="325445"/>
    <a:srgbClr val="CC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11F5A8-ABAD-48D0-AA8E-D427CEFC81E3}" v="180" dt="2024-10-20T19:46:47.2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78" d="100"/>
          <a:sy n="78" d="100"/>
        </p:scale>
        <p:origin x="878" y="62"/>
      </p:cViewPr>
      <p:guideLst>
        <p:guide orient="horz" pos="2160"/>
        <p:guide pos="395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rdanka Kancheva (2017633)" userId="cac1fc8d-2f90-4155-b022-1959359cc0c6" providerId="ADAL" clId="{F711F5A8-ABAD-48D0-AA8E-D427CEFC81E3}"/>
    <pc:docChg chg="undo redo custSel addSld delSld modSld addMainMaster delMainMaster modMainMaster">
      <pc:chgData name="Yordanka Kancheva (2017633)" userId="cac1fc8d-2f90-4155-b022-1959359cc0c6" providerId="ADAL" clId="{F711F5A8-ABAD-48D0-AA8E-D427CEFC81E3}" dt="2024-10-20T19:46:54.492" v="1522" actId="1076"/>
      <pc:docMkLst>
        <pc:docMk/>
      </pc:docMkLst>
      <pc:sldChg chg="addSp modSp mod setBg addAnim">
        <pc:chgData name="Yordanka Kancheva (2017633)" userId="cac1fc8d-2f90-4155-b022-1959359cc0c6" providerId="ADAL" clId="{F711F5A8-ABAD-48D0-AA8E-D427CEFC81E3}" dt="2024-10-20T19:39:00.413" v="1438" actId="1076"/>
        <pc:sldMkLst>
          <pc:docMk/>
          <pc:sldMk cId="2608734274" sldId="256"/>
        </pc:sldMkLst>
        <pc:spChg chg="mod">
          <ac:chgData name="Yordanka Kancheva (2017633)" userId="cac1fc8d-2f90-4155-b022-1959359cc0c6" providerId="ADAL" clId="{F711F5A8-ABAD-48D0-AA8E-D427CEFC81E3}" dt="2024-10-20T19:39:00.413" v="1438" actId="1076"/>
          <ac:spMkLst>
            <pc:docMk/>
            <pc:sldMk cId="2608734274" sldId="256"/>
            <ac:spMk id="2" creationId="{C3BDC139-C5ED-E2EE-A8C3-C5B97053363D}"/>
          </ac:spMkLst>
        </pc:spChg>
        <pc:spChg chg="mod">
          <ac:chgData name="Yordanka Kancheva (2017633)" userId="cac1fc8d-2f90-4155-b022-1959359cc0c6" providerId="ADAL" clId="{F711F5A8-ABAD-48D0-AA8E-D427CEFC81E3}" dt="2024-10-20T19:38:24.866" v="1431" actId="1076"/>
          <ac:spMkLst>
            <pc:docMk/>
            <pc:sldMk cId="2608734274" sldId="256"/>
            <ac:spMk id="3" creationId="{62B4BA3B-8868-ECC5-CBD4-07033AFCC5BF}"/>
          </ac:spMkLst>
        </pc:spChg>
        <pc:spChg chg="add mod">
          <ac:chgData name="Yordanka Kancheva (2017633)" userId="cac1fc8d-2f90-4155-b022-1959359cc0c6" providerId="ADAL" clId="{F711F5A8-ABAD-48D0-AA8E-D427CEFC81E3}" dt="2024-10-20T16:38:52.915" v="769" actId="20577"/>
          <ac:spMkLst>
            <pc:docMk/>
            <pc:sldMk cId="2608734274" sldId="256"/>
            <ac:spMk id="6" creationId="{8B697C82-4AAA-A4CA-4B6F-4D68F076DC2C}"/>
          </ac:spMkLst>
        </pc:spChg>
        <pc:spChg chg="add">
          <ac:chgData name="Yordanka Kancheva (2017633)" userId="cac1fc8d-2f90-4155-b022-1959359cc0c6" providerId="ADAL" clId="{F711F5A8-ABAD-48D0-AA8E-D427CEFC81E3}" dt="2024-10-20T15:00:57.808" v="11" actId="26606"/>
          <ac:spMkLst>
            <pc:docMk/>
            <pc:sldMk cId="2608734274" sldId="256"/>
            <ac:spMk id="10" creationId="{0671A8AE-40A1-4631-A6B8-581AFF065482}"/>
          </ac:spMkLst>
        </pc:spChg>
        <pc:spChg chg="add">
          <ac:chgData name="Yordanka Kancheva (2017633)" userId="cac1fc8d-2f90-4155-b022-1959359cc0c6" providerId="ADAL" clId="{F711F5A8-ABAD-48D0-AA8E-D427CEFC81E3}" dt="2024-10-20T15:00:57.808" v="11" actId="26606"/>
          <ac:spMkLst>
            <pc:docMk/>
            <pc:sldMk cId="2608734274" sldId="256"/>
            <ac:spMk id="12" creationId="{AB58EF07-17C2-48CF-ABB0-EEF1F17CB8F0}"/>
          </ac:spMkLst>
        </pc:spChg>
        <pc:spChg chg="add">
          <ac:chgData name="Yordanka Kancheva (2017633)" userId="cac1fc8d-2f90-4155-b022-1959359cc0c6" providerId="ADAL" clId="{F711F5A8-ABAD-48D0-AA8E-D427CEFC81E3}" dt="2024-10-20T15:00:57.808" v="11" actId="26606"/>
          <ac:spMkLst>
            <pc:docMk/>
            <pc:sldMk cId="2608734274" sldId="256"/>
            <ac:spMk id="14" creationId="{AF2F604E-43BE-4DC3-B983-E071523364F8}"/>
          </ac:spMkLst>
        </pc:spChg>
        <pc:spChg chg="add">
          <ac:chgData name="Yordanka Kancheva (2017633)" userId="cac1fc8d-2f90-4155-b022-1959359cc0c6" providerId="ADAL" clId="{F711F5A8-ABAD-48D0-AA8E-D427CEFC81E3}" dt="2024-10-20T15:00:57.808" v="11" actId="26606"/>
          <ac:spMkLst>
            <pc:docMk/>
            <pc:sldMk cId="2608734274" sldId="256"/>
            <ac:spMk id="16" creationId="{08C9B587-E65E-4B52-B37C-ABEBB6E87928}"/>
          </ac:spMkLst>
        </pc:spChg>
        <pc:picChg chg="add mod ord">
          <ac:chgData name="Yordanka Kancheva (2017633)" userId="cac1fc8d-2f90-4155-b022-1959359cc0c6" providerId="ADAL" clId="{F711F5A8-ABAD-48D0-AA8E-D427CEFC81E3}" dt="2024-10-20T19:38:52.783" v="1437" actId="1076"/>
          <ac:picMkLst>
            <pc:docMk/>
            <pc:sldMk cId="2608734274" sldId="256"/>
            <ac:picMk id="5" creationId="{44542CBE-2AA1-3485-5C3A-24CB3E8C0C06}"/>
          </ac:picMkLst>
        </pc:picChg>
      </pc:sldChg>
      <pc:sldChg chg="addSp delSp modSp new mod setBg modClrScheme chgLayout">
        <pc:chgData name="Yordanka Kancheva (2017633)" userId="cac1fc8d-2f90-4155-b022-1959359cc0c6" providerId="ADAL" clId="{F711F5A8-ABAD-48D0-AA8E-D427CEFC81E3}" dt="2024-10-20T19:42:05.602" v="1465" actId="1076"/>
        <pc:sldMkLst>
          <pc:docMk/>
          <pc:sldMk cId="247469760" sldId="257"/>
        </pc:sldMkLst>
        <pc:spChg chg="del mod ord">
          <ac:chgData name="Yordanka Kancheva (2017633)" userId="cac1fc8d-2f90-4155-b022-1959359cc0c6" providerId="ADAL" clId="{F711F5A8-ABAD-48D0-AA8E-D427CEFC81E3}" dt="2024-10-20T15:24:57.337" v="544" actId="700"/>
          <ac:spMkLst>
            <pc:docMk/>
            <pc:sldMk cId="247469760" sldId="257"/>
            <ac:spMk id="2" creationId="{2FB4B367-245C-4F3F-998D-81FA70C1381C}"/>
          </ac:spMkLst>
        </pc:spChg>
        <pc:spChg chg="del mod ord">
          <ac:chgData name="Yordanka Kancheva (2017633)" userId="cac1fc8d-2f90-4155-b022-1959359cc0c6" providerId="ADAL" clId="{F711F5A8-ABAD-48D0-AA8E-D427CEFC81E3}" dt="2024-10-20T15:24:57.337" v="544" actId="700"/>
          <ac:spMkLst>
            <pc:docMk/>
            <pc:sldMk cId="247469760" sldId="257"/>
            <ac:spMk id="3" creationId="{5AC75E96-0465-E278-7509-E119533FC17B}"/>
          </ac:spMkLst>
        </pc:spChg>
        <pc:spChg chg="add mod ord">
          <ac:chgData name="Yordanka Kancheva (2017633)" userId="cac1fc8d-2f90-4155-b022-1959359cc0c6" providerId="ADAL" clId="{F711F5A8-ABAD-48D0-AA8E-D427CEFC81E3}" dt="2024-10-20T17:04:02.152" v="899" actId="207"/>
          <ac:spMkLst>
            <pc:docMk/>
            <pc:sldMk cId="247469760" sldId="257"/>
            <ac:spMk id="4" creationId="{8B530D99-FE12-214F-D1B7-4B637CAEA0C9}"/>
          </ac:spMkLst>
        </pc:spChg>
        <pc:spChg chg="add mod ord">
          <ac:chgData name="Yordanka Kancheva (2017633)" userId="cac1fc8d-2f90-4155-b022-1959359cc0c6" providerId="ADAL" clId="{F711F5A8-ABAD-48D0-AA8E-D427CEFC81E3}" dt="2024-10-20T17:04:05.372" v="900" actId="207"/>
          <ac:spMkLst>
            <pc:docMk/>
            <pc:sldMk cId="247469760" sldId="257"/>
            <ac:spMk id="5" creationId="{747537D3-ABC1-8719-2639-515A61901ABB}"/>
          </ac:spMkLst>
        </pc:spChg>
        <pc:spChg chg="add mod ord">
          <ac:chgData name="Yordanka Kancheva (2017633)" userId="cac1fc8d-2f90-4155-b022-1959359cc0c6" providerId="ADAL" clId="{F711F5A8-ABAD-48D0-AA8E-D427CEFC81E3}" dt="2024-10-20T19:27:20.134" v="1333" actId="20577"/>
          <ac:spMkLst>
            <pc:docMk/>
            <pc:sldMk cId="247469760" sldId="257"/>
            <ac:spMk id="6" creationId="{864DD93B-0B99-D575-0593-462F3B8AE157}"/>
          </ac:spMkLst>
        </pc:spChg>
        <pc:spChg chg="add mod ord">
          <ac:chgData name="Yordanka Kancheva (2017633)" userId="cac1fc8d-2f90-4155-b022-1959359cc0c6" providerId="ADAL" clId="{F711F5A8-ABAD-48D0-AA8E-D427CEFC81E3}" dt="2024-10-20T17:04:09.559" v="901" actId="207"/>
          <ac:spMkLst>
            <pc:docMk/>
            <pc:sldMk cId="247469760" sldId="257"/>
            <ac:spMk id="7" creationId="{3D462497-3A6F-13FB-6133-987119FDD406}"/>
          </ac:spMkLst>
        </pc:spChg>
        <pc:spChg chg="add del mod ord">
          <ac:chgData name="Yordanka Kancheva (2017633)" userId="cac1fc8d-2f90-4155-b022-1959359cc0c6" providerId="ADAL" clId="{F711F5A8-ABAD-48D0-AA8E-D427CEFC81E3}" dt="2024-10-20T15:29:06.727" v="577" actId="931"/>
          <ac:spMkLst>
            <pc:docMk/>
            <pc:sldMk cId="247469760" sldId="257"/>
            <ac:spMk id="8" creationId="{AB2C561D-621B-52BD-FFE0-0C7AEE318D8E}"/>
          </ac:spMkLst>
        </pc:spChg>
        <pc:spChg chg="add del mod">
          <ac:chgData name="Yordanka Kancheva (2017633)" userId="cac1fc8d-2f90-4155-b022-1959359cc0c6" providerId="ADAL" clId="{F711F5A8-ABAD-48D0-AA8E-D427CEFC81E3}" dt="2024-10-20T15:38:03.686" v="602" actId="478"/>
          <ac:spMkLst>
            <pc:docMk/>
            <pc:sldMk cId="247469760" sldId="257"/>
            <ac:spMk id="12" creationId="{D9429209-FE28-8DAD-35B7-B0C0633F23C8}"/>
          </ac:spMkLst>
        </pc:spChg>
        <pc:spChg chg="add mod">
          <ac:chgData name="Yordanka Kancheva (2017633)" userId="cac1fc8d-2f90-4155-b022-1959359cc0c6" providerId="ADAL" clId="{F711F5A8-ABAD-48D0-AA8E-D427CEFC81E3}" dt="2024-10-20T16:41:48.263" v="779" actId="207"/>
          <ac:spMkLst>
            <pc:docMk/>
            <pc:sldMk cId="247469760" sldId="257"/>
            <ac:spMk id="14" creationId="{5141912D-061E-1A8B-271E-5ABF4F72DF2F}"/>
          </ac:spMkLst>
        </pc:spChg>
        <pc:spChg chg="add mod">
          <ac:chgData name="Yordanka Kancheva (2017633)" userId="cac1fc8d-2f90-4155-b022-1959359cc0c6" providerId="ADAL" clId="{F711F5A8-ABAD-48D0-AA8E-D427CEFC81E3}" dt="2024-10-20T15:52:10.699" v="650" actId="931"/>
          <ac:spMkLst>
            <pc:docMk/>
            <pc:sldMk cId="247469760" sldId="257"/>
            <ac:spMk id="19" creationId="{8C7B6D45-B545-F5FF-0309-9CF6B675F928}"/>
          </ac:spMkLst>
        </pc:spChg>
        <pc:spChg chg="add mod">
          <ac:chgData name="Yordanka Kancheva (2017633)" userId="cac1fc8d-2f90-4155-b022-1959359cc0c6" providerId="ADAL" clId="{F711F5A8-ABAD-48D0-AA8E-D427CEFC81E3}" dt="2024-10-20T15:54:11.689" v="697" actId="931"/>
          <ac:spMkLst>
            <pc:docMk/>
            <pc:sldMk cId="247469760" sldId="257"/>
            <ac:spMk id="22" creationId="{A004C1D0-3EC5-2BD7-C9DC-1B44CFF74F1E}"/>
          </ac:spMkLst>
        </pc:spChg>
        <pc:spChg chg="add mod">
          <ac:chgData name="Yordanka Kancheva (2017633)" userId="cac1fc8d-2f90-4155-b022-1959359cc0c6" providerId="ADAL" clId="{F711F5A8-ABAD-48D0-AA8E-D427CEFC81E3}" dt="2024-10-20T19:42:05.602" v="1465" actId="1076"/>
          <ac:spMkLst>
            <pc:docMk/>
            <pc:sldMk cId="247469760" sldId="257"/>
            <ac:spMk id="25" creationId="{ADFF4743-0796-1BD5-3205-750F96EAFF39}"/>
          </ac:spMkLst>
        </pc:spChg>
        <pc:picChg chg="add del mod ord">
          <ac:chgData name="Yordanka Kancheva (2017633)" userId="cac1fc8d-2f90-4155-b022-1959359cc0c6" providerId="ADAL" clId="{F711F5A8-ABAD-48D0-AA8E-D427CEFC81E3}" dt="2024-10-20T15:39:06.846" v="610" actId="478"/>
          <ac:picMkLst>
            <pc:docMk/>
            <pc:sldMk cId="247469760" sldId="257"/>
            <ac:picMk id="10" creationId="{25830AD4-32E0-2E5E-2A60-D3AB84690D6E}"/>
          </ac:picMkLst>
        </pc:picChg>
        <pc:picChg chg="add del mod">
          <ac:chgData name="Yordanka Kancheva (2017633)" userId="cac1fc8d-2f90-4155-b022-1959359cc0c6" providerId="ADAL" clId="{F711F5A8-ABAD-48D0-AA8E-D427CEFC81E3}" dt="2024-10-20T15:56:29.165" v="704" actId="478"/>
          <ac:picMkLst>
            <pc:docMk/>
            <pc:sldMk cId="247469760" sldId="257"/>
            <ac:picMk id="16" creationId="{132AC234-E052-FE9E-B4F1-C1D46C774B76}"/>
          </ac:picMkLst>
        </pc:picChg>
        <pc:picChg chg="add mod">
          <ac:chgData name="Yordanka Kancheva (2017633)" userId="cac1fc8d-2f90-4155-b022-1959359cc0c6" providerId="ADAL" clId="{F711F5A8-ABAD-48D0-AA8E-D427CEFC81E3}" dt="2024-10-20T15:52:10.699" v="650" actId="931"/>
          <ac:picMkLst>
            <pc:docMk/>
            <pc:sldMk cId="247469760" sldId="257"/>
            <ac:picMk id="18" creationId="{DF8F5222-7EA8-64DF-743E-AF8240EEEF9D}"/>
          </ac:picMkLst>
        </pc:picChg>
        <pc:picChg chg="add mod">
          <ac:chgData name="Yordanka Kancheva (2017633)" userId="cac1fc8d-2f90-4155-b022-1959359cc0c6" providerId="ADAL" clId="{F711F5A8-ABAD-48D0-AA8E-D427CEFC81E3}" dt="2024-10-20T15:54:11.689" v="697" actId="931"/>
          <ac:picMkLst>
            <pc:docMk/>
            <pc:sldMk cId="247469760" sldId="257"/>
            <ac:picMk id="21" creationId="{3631E4A1-0AA2-0949-2E79-868CC74BE23D}"/>
          </ac:picMkLst>
        </pc:picChg>
        <pc:picChg chg="add mod">
          <ac:chgData name="Yordanka Kancheva (2017633)" userId="cac1fc8d-2f90-4155-b022-1959359cc0c6" providerId="ADAL" clId="{F711F5A8-ABAD-48D0-AA8E-D427CEFC81E3}" dt="2024-10-20T15:56:23.958" v="703" actId="1076"/>
          <ac:picMkLst>
            <pc:docMk/>
            <pc:sldMk cId="247469760" sldId="257"/>
            <ac:picMk id="24" creationId="{FC102FEE-CEEE-C671-8807-66A54765A0EA}"/>
          </ac:picMkLst>
        </pc:picChg>
      </pc:sldChg>
      <pc:sldChg chg="add del">
        <pc:chgData name="Yordanka Kancheva (2017633)" userId="cac1fc8d-2f90-4155-b022-1959359cc0c6" providerId="ADAL" clId="{F711F5A8-ABAD-48D0-AA8E-D427CEFC81E3}" dt="2024-10-20T15:16:42.448" v="538" actId="2890"/>
        <pc:sldMkLst>
          <pc:docMk/>
          <pc:sldMk cId="582206848" sldId="257"/>
        </pc:sldMkLst>
      </pc:sldChg>
      <pc:sldChg chg="add del">
        <pc:chgData name="Yordanka Kancheva (2017633)" userId="cac1fc8d-2f90-4155-b022-1959359cc0c6" providerId="ADAL" clId="{F711F5A8-ABAD-48D0-AA8E-D427CEFC81E3}" dt="2024-10-20T15:17:28.323" v="541" actId="27028"/>
        <pc:sldMkLst>
          <pc:docMk/>
          <pc:sldMk cId="2299734367" sldId="257"/>
        </pc:sldMkLst>
      </pc:sldChg>
      <pc:sldChg chg="addSp delSp modSp new mod setBg">
        <pc:chgData name="Yordanka Kancheva (2017633)" userId="cac1fc8d-2f90-4155-b022-1959359cc0c6" providerId="ADAL" clId="{F711F5A8-ABAD-48D0-AA8E-D427CEFC81E3}" dt="2024-10-20T19:43:31.703" v="1480" actId="1076"/>
        <pc:sldMkLst>
          <pc:docMk/>
          <pc:sldMk cId="1778102531" sldId="258"/>
        </pc:sldMkLst>
        <pc:spChg chg="mod">
          <ac:chgData name="Yordanka Kancheva (2017633)" userId="cac1fc8d-2f90-4155-b022-1959359cc0c6" providerId="ADAL" clId="{F711F5A8-ABAD-48D0-AA8E-D427CEFC81E3}" dt="2024-10-20T17:03:47.182" v="897" actId="207"/>
          <ac:spMkLst>
            <pc:docMk/>
            <pc:sldMk cId="1778102531" sldId="258"/>
            <ac:spMk id="2" creationId="{5FD39848-1AF6-41B5-843C-93B572781FBB}"/>
          </ac:spMkLst>
        </pc:spChg>
        <pc:spChg chg="del mod">
          <ac:chgData name="Yordanka Kancheva (2017633)" userId="cac1fc8d-2f90-4155-b022-1959359cc0c6" providerId="ADAL" clId="{F711F5A8-ABAD-48D0-AA8E-D427CEFC81E3}" dt="2024-10-20T16:11:55.937" v="721" actId="931"/>
          <ac:spMkLst>
            <pc:docMk/>
            <pc:sldMk cId="1778102531" sldId="258"/>
            <ac:spMk id="3" creationId="{771D48B6-6840-9802-EE24-28CA99B666E7}"/>
          </ac:spMkLst>
        </pc:spChg>
        <pc:spChg chg="add del mod">
          <ac:chgData name="Yordanka Kancheva (2017633)" userId="cac1fc8d-2f90-4155-b022-1959359cc0c6" providerId="ADAL" clId="{F711F5A8-ABAD-48D0-AA8E-D427CEFC81E3}" dt="2024-10-20T19:11:26.605" v="1306" actId="27636"/>
          <ac:spMkLst>
            <pc:docMk/>
            <pc:sldMk cId="1778102531" sldId="258"/>
            <ac:spMk id="4" creationId="{82FD2E74-6A54-1E02-169F-3E09D72336DE}"/>
          </ac:spMkLst>
        </pc:spChg>
        <pc:spChg chg="add mod">
          <ac:chgData name="Yordanka Kancheva (2017633)" userId="cac1fc8d-2f90-4155-b022-1959359cc0c6" providerId="ADAL" clId="{F711F5A8-ABAD-48D0-AA8E-D427CEFC81E3}" dt="2024-10-20T16:02:20.175" v="719"/>
          <ac:spMkLst>
            <pc:docMk/>
            <pc:sldMk cId="1778102531" sldId="258"/>
            <ac:spMk id="5" creationId="{7D9077F3-71F0-E916-2080-561AA2889BD8}"/>
          </ac:spMkLst>
        </pc:spChg>
        <pc:spChg chg="add mod">
          <ac:chgData name="Yordanka Kancheva (2017633)" userId="cac1fc8d-2f90-4155-b022-1959359cc0c6" providerId="ADAL" clId="{F711F5A8-ABAD-48D0-AA8E-D427CEFC81E3}" dt="2024-10-20T19:43:31.703" v="1480" actId="1076"/>
          <ac:spMkLst>
            <pc:docMk/>
            <pc:sldMk cId="1778102531" sldId="258"/>
            <ac:spMk id="8" creationId="{5C052AAF-76A4-E614-C476-8994902840EF}"/>
          </ac:spMkLst>
        </pc:spChg>
        <pc:picChg chg="add mod">
          <ac:chgData name="Yordanka Kancheva (2017633)" userId="cac1fc8d-2f90-4155-b022-1959359cc0c6" providerId="ADAL" clId="{F711F5A8-ABAD-48D0-AA8E-D427CEFC81E3}" dt="2024-10-20T16:12:55.447" v="730" actId="1440"/>
          <ac:picMkLst>
            <pc:docMk/>
            <pc:sldMk cId="1778102531" sldId="258"/>
            <ac:picMk id="7" creationId="{FC799D05-E594-A1DB-1A39-9A707E28CCCE}"/>
          </ac:picMkLst>
        </pc:picChg>
      </pc:sldChg>
      <pc:sldChg chg="addSp delSp modSp new mod setBg modClrScheme chgLayout">
        <pc:chgData name="Yordanka Kancheva (2017633)" userId="cac1fc8d-2f90-4155-b022-1959359cc0c6" providerId="ADAL" clId="{F711F5A8-ABAD-48D0-AA8E-D427CEFC81E3}" dt="2024-10-20T19:36:09.626" v="1418" actId="255"/>
        <pc:sldMkLst>
          <pc:docMk/>
          <pc:sldMk cId="743094416" sldId="259"/>
        </pc:sldMkLst>
        <pc:spChg chg="del mod ord">
          <ac:chgData name="Yordanka Kancheva (2017633)" userId="cac1fc8d-2f90-4155-b022-1959359cc0c6" providerId="ADAL" clId="{F711F5A8-ABAD-48D0-AA8E-D427CEFC81E3}" dt="2024-10-20T16:49:45.162" v="795" actId="700"/>
          <ac:spMkLst>
            <pc:docMk/>
            <pc:sldMk cId="743094416" sldId="259"/>
            <ac:spMk id="2" creationId="{A1A5E1F3-C6B0-EEBB-1234-134F90ED192A}"/>
          </ac:spMkLst>
        </pc:spChg>
        <pc:spChg chg="del mod ord">
          <ac:chgData name="Yordanka Kancheva (2017633)" userId="cac1fc8d-2f90-4155-b022-1959359cc0c6" providerId="ADAL" clId="{F711F5A8-ABAD-48D0-AA8E-D427CEFC81E3}" dt="2024-10-20T16:49:45.162" v="795" actId="700"/>
          <ac:spMkLst>
            <pc:docMk/>
            <pc:sldMk cId="743094416" sldId="259"/>
            <ac:spMk id="3" creationId="{88DDD538-C7AF-DADB-1D50-3BD16390A639}"/>
          </ac:spMkLst>
        </pc:spChg>
        <pc:spChg chg="del">
          <ac:chgData name="Yordanka Kancheva (2017633)" userId="cac1fc8d-2f90-4155-b022-1959359cc0c6" providerId="ADAL" clId="{F711F5A8-ABAD-48D0-AA8E-D427CEFC81E3}" dt="2024-10-20T16:49:45.162" v="795" actId="700"/>
          <ac:spMkLst>
            <pc:docMk/>
            <pc:sldMk cId="743094416" sldId="259"/>
            <ac:spMk id="4" creationId="{F882546C-704E-77B3-C84C-CC90FB6E351D}"/>
          </ac:spMkLst>
        </pc:spChg>
        <pc:spChg chg="add mod ord">
          <ac:chgData name="Yordanka Kancheva (2017633)" userId="cac1fc8d-2f90-4155-b022-1959359cc0c6" providerId="ADAL" clId="{F711F5A8-ABAD-48D0-AA8E-D427CEFC81E3}" dt="2024-10-20T17:03:31.942" v="895" actId="207"/>
          <ac:spMkLst>
            <pc:docMk/>
            <pc:sldMk cId="743094416" sldId="259"/>
            <ac:spMk id="5" creationId="{78CB90B8-CD57-084A-5BD9-AB05156C4A77}"/>
          </ac:spMkLst>
        </pc:spChg>
        <pc:spChg chg="add mod ord">
          <ac:chgData name="Yordanka Kancheva (2017633)" userId="cac1fc8d-2f90-4155-b022-1959359cc0c6" providerId="ADAL" clId="{F711F5A8-ABAD-48D0-AA8E-D427CEFC81E3}" dt="2024-10-20T19:36:09.626" v="1418" actId="255"/>
          <ac:spMkLst>
            <pc:docMk/>
            <pc:sldMk cId="743094416" sldId="259"/>
            <ac:spMk id="6" creationId="{C0088FD7-4F38-FCDB-4F19-D9A810A3B853}"/>
          </ac:spMkLst>
        </pc:spChg>
        <pc:spChg chg="add">
          <ac:chgData name="Yordanka Kancheva (2017633)" userId="cac1fc8d-2f90-4155-b022-1959359cc0c6" providerId="ADAL" clId="{F711F5A8-ABAD-48D0-AA8E-D427CEFC81E3}" dt="2024-10-20T16:52:09.792" v="830" actId="26606"/>
          <ac:spMkLst>
            <pc:docMk/>
            <pc:sldMk cId="743094416" sldId="259"/>
            <ac:spMk id="11" creationId="{E8A8EAB8-D2FF-444D-B34B-7D32F106AD0E}"/>
          </ac:spMkLst>
        </pc:spChg>
        <pc:cxnChg chg="add">
          <ac:chgData name="Yordanka Kancheva (2017633)" userId="cac1fc8d-2f90-4155-b022-1959359cc0c6" providerId="ADAL" clId="{F711F5A8-ABAD-48D0-AA8E-D427CEFC81E3}" dt="2024-10-20T16:52:09.792" v="830" actId="26606"/>
          <ac:cxnSpMkLst>
            <pc:docMk/>
            <pc:sldMk cId="743094416" sldId="259"/>
            <ac:cxnSpMk id="13" creationId="{067633D1-6EE6-4118-B9F0-B363477BEE7A}"/>
          </ac:cxnSpMkLst>
        </pc:cxnChg>
        <pc:cxnChg chg="add">
          <ac:chgData name="Yordanka Kancheva (2017633)" userId="cac1fc8d-2f90-4155-b022-1959359cc0c6" providerId="ADAL" clId="{F711F5A8-ABAD-48D0-AA8E-D427CEFC81E3}" dt="2024-10-20T16:52:09.792" v="830" actId="26606"/>
          <ac:cxnSpMkLst>
            <pc:docMk/>
            <pc:sldMk cId="743094416" sldId="259"/>
            <ac:cxnSpMk id="15" creationId="{4AD7FFC6-42A9-49CB-B5E9-B3F6B038331B}"/>
          </ac:cxnSpMkLst>
        </pc:cxnChg>
      </pc:sldChg>
      <pc:sldChg chg="addSp delSp modSp new mod setBg">
        <pc:chgData name="Yordanka Kancheva (2017633)" userId="cac1fc8d-2f90-4155-b022-1959359cc0c6" providerId="ADAL" clId="{F711F5A8-ABAD-48D0-AA8E-D427CEFC81E3}" dt="2024-10-20T17:03:38.392" v="896" actId="207"/>
        <pc:sldMkLst>
          <pc:docMk/>
          <pc:sldMk cId="2421155355" sldId="260"/>
        </pc:sldMkLst>
        <pc:spChg chg="add mod">
          <ac:chgData name="Yordanka Kancheva (2017633)" userId="cac1fc8d-2f90-4155-b022-1959359cc0c6" providerId="ADAL" clId="{F711F5A8-ABAD-48D0-AA8E-D427CEFC81E3}" dt="2024-10-20T16:59:39.047" v="877" actId="255"/>
          <ac:spMkLst>
            <pc:docMk/>
            <pc:sldMk cId="2421155355" sldId="260"/>
            <ac:spMk id="4" creationId="{5B5D8162-7D6B-DE6E-755A-F36FF7A70C6C}"/>
          </ac:spMkLst>
        </pc:spChg>
        <pc:spChg chg="add mod">
          <ac:chgData name="Yordanka Kancheva (2017633)" userId="cac1fc8d-2f90-4155-b022-1959359cc0c6" providerId="ADAL" clId="{F711F5A8-ABAD-48D0-AA8E-D427CEFC81E3}" dt="2024-10-20T17:03:38.392" v="896" actId="207"/>
          <ac:spMkLst>
            <pc:docMk/>
            <pc:sldMk cId="2421155355" sldId="260"/>
            <ac:spMk id="5" creationId="{AD70373B-36EF-043A-7DC1-07B82CCDBFEB}"/>
          </ac:spMkLst>
        </pc:spChg>
        <pc:spChg chg="add del">
          <ac:chgData name="Yordanka Kancheva (2017633)" userId="cac1fc8d-2f90-4155-b022-1959359cc0c6" providerId="ADAL" clId="{F711F5A8-ABAD-48D0-AA8E-D427CEFC81E3}" dt="2024-10-20T16:57:26.392" v="850" actId="26606"/>
          <ac:spMkLst>
            <pc:docMk/>
            <pc:sldMk cId="2421155355" sldId="260"/>
            <ac:spMk id="9" creationId="{38CB19FB-7C96-4FEC-9331-E826E4E36CE4}"/>
          </ac:spMkLst>
        </pc:spChg>
        <pc:grpChg chg="add del">
          <ac:chgData name="Yordanka Kancheva (2017633)" userId="cac1fc8d-2f90-4155-b022-1959359cc0c6" providerId="ADAL" clId="{F711F5A8-ABAD-48D0-AA8E-D427CEFC81E3}" dt="2024-10-20T16:57:26.392" v="850" actId="26606"/>
          <ac:grpSpMkLst>
            <pc:docMk/>
            <pc:sldMk cId="2421155355" sldId="260"/>
            <ac:grpSpMk id="11" creationId="{DF071BB7-867E-46A9-A7C2-3FCB28CB8FBD}"/>
          </ac:grpSpMkLst>
        </pc:grpChg>
        <pc:picChg chg="add mod">
          <ac:chgData name="Yordanka Kancheva (2017633)" userId="cac1fc8d-2f90-4155-b022-1959359cc0c6" providerId="ADAL" clId="{F711F5A8-ABAD-48D0-AA8E-D427CEFC81E3}" dt="2024-10-20T16:58:21.622" v="856" actId="1076"/>
          <ac:picMkLst>
            <pc:docMk/>
            <pc:sldMk cId="2421155355" sldId="260"/>
            <ac:picMk id="3" creationId="{F84EB7AB-E04A-2164-0A37-6E578BEE7C19}"/>
          </ac:picMkLst>
        </pc:picChg>
      </pc:sldChg>
      <pc:sldChg chg="addSp delSp modSp new mod setBg">
        <pc:chgData name="Yordanka Kancheva (2017633)" userId="cac1fc8d-2f90-4155-b022-1959359cc0c6" providerId="ADAL" clId="{F711F5A8-ABAD-48D0-AA8E-D427CEFC81E3}" dt="2024-10-20T19:46:54.492" v="1522" actId="1076"/>
        <pc:sldMkLst>
          <pc:docMk/>
          <pc:sldMk cId="1897741685" sldId="261"/>
        </pc:sldMkLst>
        <pc:spChg chg="mod">
          <ac:chgData name="Yordanka Kancheva (2017633)" userId="cac1fc8d-2f90-4155-b022-1959359cc0c6" providerId="ADAL" clId="{F711F5A8-ABAD-48D0-AA8E-D427CEFC81E3}" dt="2024-10-20T17:10:02.841" v="944" actId="122"/>
          <ac:spMkLst>
            <pc:docMk/>
            <pc:sldMk cId="1897741685" sldId="261"/>
            <ac:spMk id="2" creationId="{14245564-64CC-B319-A3ED-C50FEF68CCDF}"/>
          </ac:spMkLst>
        </pc:spChg>
        <pc:spChg chg="del">
          <ac:chgData name="Yordanka Kancheva (2017633)" userId="cac1fc8d-2f90-4155-b022-1959359cc0c6" providerId="ADAL" clId="{F711F5A8-ABAD-48D0-AA8E-D427CEFC81E3}" dt="2024-10-20T17:08:44.263" v="931" actId="931"/>
          <ac:spMkLst>
            <pc:docMk/>
            <pc:sldMk cId="1897741685" sldId="261"/>
            <ac:spMk id="3" creationId="{03EBC8D4-3581-3CCA-09D9-E4EBF141BAB6}"/>
          </ac:spMkLst>
        </pc:spChg>
        <pc:spChg chg="mod">
          <ac:chgData name="Yordanka Kancheva (2017633)" userId="cac1fc8d-2f90-4155-b022-1959359cc0c6" providerId="ADAL" clId="{F711F5A8-ABAD-48D0-AA8E-D427CEFC81E3}" dt="2024-10-20T17:10:14.801" v="947" actId="207"/>
          <ac:spMkLst>
            <pc:docMk/>
            <pc:sldMk cId="1897741685" sldId="261"/>
            <ac:spMk id="4" creationId="{2C21E368-0CD8-C69D-AB38-57C7EB21466E}"/>
          </ac:spMkLst>
        </pc:spChg>
        <pc:spChg chg="add mod">
          <ac:chgData name="Yordanka Kancheva (2017633)" userId="cac1fc8d-2f90-4155-b022-1959359cc0c6" providerId="ADAL" clId="{F711F5A8-ABAD-48D0-AA8E-D427CEFC81E3}" dt="2024-10-20T19:46:53.693" v="1521" actId="1076"/>
          <ac:spMkLst>
            <pc:docMk/>
            <pc:sldMk cId="1897741685" sldId="261"/>
            <ac:spMk id="7" creationId="{AAB217CA-3B57-96B6-11BC-86567C7B6D8A}"/>
          </ac:spMkLst>
        </pc:spChg>
        <pc:spChg chg="add del">
          <ac:chgData name="Yordanka Kancheva (2017633)" userId="cac1fc8d-2f90-4155-b022-1959359cc0c6" providerId="ADAL" clId="{F711F5A8-ABAD-48D0-AA8E-D427CEFC81E3}" dt="2024-10-20T17:09:29.381" v="935" actId="26606"/>
          <ac:spMkLst>
            <pc:docMk/>
            <pc:sldMk cId="1897741685" sldId="261"/>
            <ac:spMk id="11" creationId="{327D73B4-9F5C-4A64-A179-51B9500CB8B5}"/>
          </ac:spMkLst>
        </pc:spChg>
        <pc:spChg chg="add del">
          <ac:chgData name="Yordanka Kancheva (2017633)" userId="cac1fc8d-2f90-4155-b022-1959359cc0c6" providerId="ADAL" clId="{F711F5A8-ABAD-48D0-AA8E-D427CEFC81E3}" dt="2024-10-20T17:09:29.381" v="935" actId="26606"/>
          <ac:spMkLst>
            <pc:docMk/>
            <pc:sldMk cId="1897741685" sldId="261"/>
            <ac:spMk id="13" creationId="{C1F06963-6374-4B48-844F-071A9BAAAE02}"/>
          </ac:spMkLst>
        </pc:spChg>
        <pc:spChg chg="add del">
          <ac:chgData name="Yordanka Kancheva (2017633)" userId="cac1fc8d-2f90-4155-b022-1959359cc0c6" providerId="ADAL" clId="{F711F5A8-ABAD-48D0-AA8E-D427CEFC81E3}" dt="2024-10-20T17:09:29.381" v="935" actId="26606"/>
          <ac:spMkLst>
            <pc:docMk/>
            <pc:sldMk cId="1897741685" sldId="261"/>
            <ac:spMk id="15" creationId="{6CB927A4-E432-4310-9CD5-E89FF5063179}"/>
          </ac:spMkLst>
        </pc:spChg>
        <pc:spChg chg="add del">
          <ac:chgData name="Yordanka Kancheva (2017633)" userId="cac1fc8d-2f90-4155-b022-1959359cc0c6" providerId="ADAL" clId="{F711F5A8-ABAD-48D0-AA8E-D427CEFC81E3}" dt="2024-10-20T17:09:29.381" v="935" actId="26606"/>
          <ac:spMkLst>
            <pc:docMk/>
            <pc:sldMk cId="1897741685" sldId="261"/>
            <ac:spMk id="17" creationId="{1453BF6C-B012-48B7-B4E8-6D7AC7C27D02}"/>
          </ac:spMkLst>
        </pc:spChg>
        <pc:spChg chg="add del">
          <ac:chgData name="Yordanka Kancheva (2017633)" userId="cac1fc8d-2f90-4155-b022-1959359cc0c6" providerId="ADAL" clId="{F711F5A8-ABAD-48D0-AA8E-D427CEFC81E3}" dt="2024-10-20T17:09:29.381" v="935" actId="26606"/>
          <ac:spMkLst>
            <pc:docMk/>
            <pc:sldMk cId="1897741685" sldId="261"/>
            <ac:spMk id="19" creationId="{E3020543-B24B-4EC4-8FFC-8DD88EEA91A8}"/>
          </ac:spMkLst>
        </pc:spChg>
        <pc:spChg chg="add">
          <ac:chgData name="Yordanka Kancheva (2017633)" userId="cac1fc8d-2f90-4155-b022-1959359cc0c6" providerId="ADAL" clId="{F711F5A8-ABAD-48D0-AA8E-D427CEFC81E3}" dt="2024-10-20T17:09:29.391" v="936" actId="26606"/>
          <ac:spMkLst>
            <pc:docMk/>
            <pc:sldMk cId="1897741685" sldId="261"/>
            <ac:spMk id="23" creationId="{F94AA2BD-2E3F-4B1D-8127-5744B8115311}"/>
          </ac:spMkLst>
        </pc:spChg>
        <pc:spChg chg="add">
          <ac:chgData name="Yordanka Kancheva (2017633)" userId="cac1fc8d-2f90-4155-b022-1959359cc0c6" providerId="ADAL" clId="{F711F5A8-ABAD-48D0-AA8E-D427CEFC81E3}" dt="2024-10-20T17:09:29.391" v="936" actId="26606"/>
          <ac:spMkLst>
            <pc:docMk/>
            <pc:sldMk cId="1897741685" sldId="261"/>
            <ac:spMk id="24" creationId="{4BD02261-2DC8-4AA8-9E16-7751AE892445}"/>
          </ac:spMkLst>
        </pc:spChg>
        <pc:spChg chg="add">
          <ac:chgData name="Yordanka Kancheva (2017633)" userId="cac1fc8d-2f90-4155-b022-1959359cc0c6" providerId="ADAL" clId="{F711F5A8-ABAD-48D0-AA8E-D427CEFC81E3}" dt="2024-10-20T17:09:29.391" v="936" actId="26606"/>
          <ac:spMkLst>
            <pc:docMk/>
            <pc:sldMk cId="1897741685" sldId="261"/>
            <ac:spMk id="25" creationId="{3D752CF2-2291-40B5-B462-C17B174C10BC}"/>
          </ac:spMkLst>
        </pc:spChg>
        <pc:picChg chg="add mod ord">
          <ac:chgData name="Yordanka Kancheva (2017633)" userId="cac1fc8d-2f90-4155-b022-1959359cc0c6" providerId="ADAL" clId="{F711F5A8-ABAD-48D0-AA8E-D427CEFC81E3}" dt="2024-10-20T19:46:54.492" v="1522" actId="1076"/>
          <ac:picMkLst>
            <pc:docMk/>
            <pc:sldMk cId="1897741685" sldId="261"/>
            <ac:picMk id="6" creationId="{433A4854-EA00-02B4-D97B-1680291B60F5}"/>
          </ac:picMkLst>
        </pc:picChg>
        <pc:cxnChg chg="add del">
          <ac:chgData name="Yordanka Kancheva (2017633)" userId="cac1fc8d-2f90-4155-b022-1959359cc0c6" providerId="ADAL" clId="{F711F5A8-ABAD-48D0-AA8E-D427CEFC81E3}" dt="2024-10-20T17:09:29.381" v="935" actId="26606"/>
          <ac:cxnSpMkLst>
            <pc:docMk/>
            <pc:sldMk cId="1897741685" sldId="261"/>
            <ac:cxnSpMk id="21" creationId="{C49DA8F6-BCC1-4447-B54C-57856834B94B}"/>
          </ac:cxnSpMkLst>
        </pc:cxnChg>
      </pc:sldChg>
      <pc:sldChg chg="addSp delSp modSp new mod setBg">
        <pc:chgData name="Yordanka Kancheva (2017633)" userId="cac1fc8d-2f90-4155-b022-1959359cc0c6" providerId="ADAL" clId="{F711F5A8-ABAD-48D0-AA8E-D427CEFC81E3}" dt="2024-10-20T19:45:05.386" v="1506" actId="207"/>
        <pc:sldMkLst>
          <pc:docMk/>
          <pc:sldMk cId="3909592391" sldId="262"/>
        </pc:sldMkLst>
        <pc:spChg chg="mod">
          <ac:chgData name="Yordanka Kancheva (2017633)" userId="cac1fc8d-2f90-4155-b022-1959359cc0c6" providerId="ADAL" clId="{F711F5A8-ABAD-48D0-AA8E-D427CEFC81E3}" dt="2024-10-20T18:14:09.618" v="1094" actId="1076"/>
          <ac:spMkLst>
            <pc:docMk/>
            <pc:sldMk cId="3909592391" sldId="262"/>
            <ac:spMk id="2" creationId="{570F2F55-5F2C-7572-328F-0C3B69004AAF}"/>
          </ac:spMkLst>
        </pc:spChg>
        <pc:spChg chg="del mod">
          <ac:chgData name="Yordanka Kancheva (2017633)" userId="cac1fc8d-2f90-4155-b022-1959359cc0c6" providerId="ADAL" clId="{F711F5A8-ABAD-48D0-AA8E-D427CEFC81E3}" dt="2024-10-20T18:09:40.700" v="1060" actId="931"/>
          <ac:spMkLst>
            <pc:docMk/>
            <pc:sldMk cId="3909592391" sldId="262"/>
            <ac:spMk id="3" creationId="{195DFD30-F90A-2CC0-63A1-1332BA972562}"/>
          </ac:spMkLst>
        </pc:spChg>
        <pc:spChg chg="add del mod">
          <ac:chgData name="Yordanka Kancheva (2017633)" userId="cac1fc8d-2f90-4155-b022-1959359cc0c6" providerId="ADAL" clId="{F711F5A8-ABAD-48D0-AA8E-D427CEFC81E3}" dt="2024-10-20T18:11:12.452" v="1069" actId="26606"/>
          <ac:spMkLst>
            <pc:docMk/>
            <pc:sldMk cId="3909592391" sldId="262"/>
            <ac:spMk id="4" creationId="{82E99A8D-DFE8-0EA5-5B76-09007697E09A}"/>
          </ac:spMkLst>
        </pc:spChg>
        <pc:spChg chg="add mod">
          <ac:chgData name="Yordanka Kancheva (2017633)" userId="cac1fc8d-2f90-4155-b022-1959359cc0c6" providerId="ADAL" clId="{F711F5A8-ABAD-48D0-AA8E-D427CEFC81E3}" dt="2024-10-20T19:45:05.386" v="1506" actId="207"/>
          <ac:spMkLst>
            <pc:docMk/>
            <pc:sldMk cId="3909592391" sldId="262"/>
            <ac:spMk id="7" creationId="{18C7C2C2-7E8B-6DBF-E882-25907A7E3733}"/>
          </ac:spMkLst>
        </pc:spChg>
        <pc:spChg chg="add del">
          <ac:chgData name="Yordanka Kancheva (2017633)" userId="cac1fc8d-2f90-4155-b022-1959359cc0c6" providerId="ADAL" clId="{F711F5A8-ABAD-48D0-AA8E-D427CEFC81E3}" dt="2024-10-20T18:10:26.508" v="1066" actId="26606"/>
          <ac:spMkLst>
            <pc:docMk/>
            <pc:sldMk cId="3909592391" sldId="262"/>
            <ac:spMk id="11" creationId="{B6FACB3C-9069-4791-BC5C-0DB7CD19B853}"/>
          </ac:spMkLst>
        </pc:spChg>
        <pc:spChg chg="add del">
          <ac:chgData name="Yordanka Kancheva (2017633)" userId="cac1fc8d-2f90-4155-b022-1959359cc0c6" providerId="ADAL" clId="{F711F5A8-ABAD-48D0-AA8E-D427CEFC81E3}" dt="2024-10-20T18:10:26.508" v="1066" actId="26606"/>
          <ac:spMkLst>
            <pc:docMk/>
            <pc:sldMk cId="3909592391" sldId="262"/>
            <ac:spMk id="13" creationId="{71F2038E-D777-4B76-81DD-DD13EE91B9DD}"/>
          </ac:spMkLst>
        </pc:spChg>
        <pc:grpChg chg="add del">
          <ac:chgData name="Yordanka Kancheva (2017633)" userId="cac1fc8d-2f90-4155-b022-1959359cc0c6" providerId="ADAL" clId="{F711F5A8-ABAD-48D0-AA8E-D427CEFC81E3}" dt="2024-10-20T18:10:26.508" v="1066" actId="26606"/>
          <ac:grpSpMkLst>
            <pc:docMk/>
            <pc:sldMk cId="3909592391" sldId="262"/>
            <ac:grpSpMk id="15" creationId="{DD354807-230F-4402-B1B9-F733A8F1F190}"/>
          </ac:grpSpMkLst>
        </pc:grpChg>
        <pc:graphicFrameChg chg="add del">
          <ac:chgData name="Yordanka Kancheva (2017633)" userId="cac1fc8d-2f90-4155-b022-1959359cc0c6" providerId="ADAL" clId="{F711F5A8-ABAD-48D0-AA8E-D427CEFC81E3}" dt="2024-10-20T18:11:12.428" v="1068" actId="26606"/>
          <ac:graphicFrameMkLst>
            <pc:docMk/>
            <pc:sldMk cId="3909592391" sldId="262"/>
            <ac:graphicFrameMk id="8" creationId="{A01376EA-AD48-C572-0191-0FBD960F7E0E}"/>
          </ac:graphicFrameMkLst>
        </pc:graphicFrameChg>
        <pc:graphicFrameChg chg="add mod modGraphic">
          <ac:chgData name="Yordanka Kancheva (2017633)" userId="cac1fc8d-2f90-4155-b022-1959359cc0c6" providerId="ADAL" clId="{F711F5A8-ABAD-48D0-AA8E-D427CEFC81E3}" dt="2024-10-20T19:40:35.534" v="1441"/>
          <ac:graphicFrameMkLst>
            <pc:docMk/>
            <pc:sldMk cId="3909592391" sldId="262"/>
            <ac:graphicFrameMk id="10" creationId="{D227A81D-5648-AB38-C300-4C916765B12C}"/>
          </ac:graphicFrameMkLst>
        </pc:graphicFrameChg>
        <pc:picChg chg="add mod ord">
          <ac:chgData name="Yordanka Kancheva (2017633)" userId="cac1fc8d-2f90-4155-b022-1959359cc0c6" providerId="ADAL" clId="{F711F5A8-ABAD-48D0-AA8E-D427CEFC81E3}" dt="2024-10-20T18:14:32.438" v="1096" actId="1076"/>
          <ac:picMkLst>
            <pc:docMk/>
            <pc:sldMk cId="3909592391" sldId="262"/>
            <ac:picMk id="6" creationId="{084A094E-44C8-D6D8-6D0C-0EFCFB06D49A}"/>
          </ac:picMkLst>
        </pc:picChg>
      </pc:sldChg>
      <pc:sldChg chg="modSp new mod setBg">
        <pc:chgData name="Yordanka Kancheva (2017633)" userId="cac1fc8d-2f90-4155-b022-1959359cc0c6" providerId="ADAL" clId="{F711F5A8-ABAD-48D0-AA8E-D427CEFC81E3}" dt="2024-10-20T19:28:14.774" v="1357" actId="20577"/>
        <pc:sldMkLst>
          <pc:docMk/>
          <pc:sldMk cId="3784984183" sldId="263"/>
        </pc:sldMkLst>
        <pc:spChg chg="mod">
          <ac:chgData name="Yordanka Kancheva (2017633)" userId="cac1fc8d-2f90-4155-b022-1959359cc0c6" providerId="ADAL" clId="{F711F5A8-ABAD-48D0-AA8E-D427CEFC81E3}" dt="2024-10-20T18:40:56.377" v="1205"/>
          <ac:spMkLst>
            <pc:docMk/>
            <pc:sldMk cId="3784984183" sldId="263"/>
            <ac:spMk id="2" creationId="{78B68F97-F816-B7D2-CA32-8C5DF9A14C8A}"/>
          </ac:spMkLst>
        </pc:spChg>
        <pc:spChg chg="mod">
          <ac:chgData name="Yordanka Kancheva (2017633)" userId="cac1fc8d-2f90-4155-b022-1959359cc0c6" providerId="ADAL" clId="{F711F5A8-ABAD-48D0-AA8E-D427CEFC81E3}" dt="2024-10-20T18:55:15.596" v="1259" actId="1076"/>
          <ac:spMkLst>
            <pc:docMk/>
            <pc:sldMk cId="3784984183" sldId="263"/>
            <ac:spMk id="3" creationId="{B0C625B8-2F3F-374E-6860-5497FC778D66}"/>
          </ac:spMkLst>
        </pc:spChg>
        <pc:spChg chg="mod">
          <ac:chgData name="Yordanka Kancheva (2017633)" userId="cac1fc8d-2f90-4155-b022-1959359cc0c6" providerId="ADAL" clId="{F711F5A8-ABAD-48D0-AA8E-D427CEFC81E3}" dt="2024-10-20T19:28:14.774" v="1357" actId="20577"/>
          <ac:spMkLst>
            <pc:docMk/>
            <pc:sldMk cId="3784984183" sldId="263"/>
            <ac:spMk id="4" creationId="{78B1EEBE-A765-61FF-42FA-89E4F44FF039}"/>
          </ac:spMkLst>
        </pc:spChg>
        <pc:spChg chg="mod">
          <ac:chgData name="Yordanka Kancheva (2017633)" userId="cac1fc8d-2f90-4155-b022-1959359cc0c6" providerId="ADAL" clId="{F711F5A8-ABAD-48D0-AA8E-D427CEFC81E3}" dt="2024-10-20T18:55:03.906" v="1258" actId="14100"/>
          <ac:spMkLst>
            <pc:docMk/>
            <pc:sldMk cId="3784984183" sldId="263"/>
            <ac:spMk id="5" creationId="{1969E6FF-59B1-ADF7-5AC5-0CD44EED7F62}"/>
          </ac:spMkLst>
        </pc:spChg>
        <pc:spChg chg="mod">
          <ac:chgData name="Yordanka Kancheva (2017633)" userId="cac1fc8d-2f90-4155-b022-1959359cc0c6" providerId="ADAL" clId="{F711F5A8-ABAD-48D0-AA8E-D427CEFC81E3}" dt="2024-10-20T19:10:04.937" v="1296" actId="14100"/>
          <ac:spMkLst>
            <pc:docMk/>
            <pc:sldMk cId="3784984183" sldId="263"/>
            <ac:spMk id="6" creationId="{1C38D328-1D54-6274-A4A1-65F31BFD9704}"/>
          </ac:spMkLst>
        </pc:spChg>
      </pc:sldChg>
      <pc:sldMasterChg chg="add del addSldLayout delSldLayout">
        <pc:chgData name="Yordanka Kancheva (2017633)" userId="cac1fc8d-2f90-4155-b022-1959359cc0c6" providerId="ADAL" clId="{F711F5A8-ABAD-48D0-AA8E-D427CEFC81E3}" dt="2024-10-20T15:17:28.323" v="541" actId="27028"/>
        <pc:sldMasterMkLst>
          <pc:docMk/>
          <pc:sldMasterMk cId="0" sldId="2147483648"/>
        </pc:sldMasterMkLst>
        <pc:sldLayoutChg chg="add del">
          <pc:chgData name="Yordanka Kancheva (2017633)" userId="cac1fc8d-2f90-4155-b022-1959359cc0c6" providerId="ADAL" clId="{F711F5A8-ABAD-48D0-AA8E-D427CEFC81E3}" dt="2024-10-20T15:17:28.323" v="541" actId="27028"/>
          <pc:sldLayoutMkLst>
            <pc:docMk/>
            <pc:sldMasterMk cId="0" sldId="2147483648"/>
            <pc:sldLayoutMk cId="0" sldId="2147483649"/>
          </pc:sldLayoutMkLst>
        </pc:sldLayoutChg>
      </pc:sldMasterChg>
      <pc:sldMasterChg chg="replId modSldLayout">
        <pc:chgData name="Yordanka Kancheva (2017633)" userId="cac1fc8d-2f90-4155-b022-1959359cc0c6" providerId="ADAL" clId="{F711F5A8-ABAD-48D0-AA8E-D427CEFC81E3}" dt="2024-10-20T15:17:28.323" v="541" actId="27028"/>
        <pc:sldMasterMkLst>
          <pc:docMk/>
          <pc:sldMasterMk cId="3671408529" sldId="2147483648"/>
        </pc:sldMasterMkLst>
        <pc:sldLayoutChg chg="replId">
          <pc:chgData name="Yordanka Kancheva (2017633)" userId="cac1fc8d-2f90-4155-b022-1959359cc0c6" providerId="ADAL" clId="{F711F5A8-ABAD-48D0-AA8E-D427CEFC81E3}" dt="2024-10-20T15:17:28.323" v="541" actId="27028"/>
          <pc:sldLayoutMkLst>
            <pc:docMk/>
            <pc:sldMasterMk cId="3671408529" sldId="2147483648"/>
            <pc:sldLayoutMk cId="1406272865" sldId="214748364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1CCF22-6D30-463C-8D7F-9D24861A83F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D8CFB3C1-A8A0-4239-BDC8-B4D7220EA512}">
      <dgm:prSet custT="1"/>
      <dgm:spPr>
        <a:solidFill>
          <a:srgbClr val="98C2B0"/>
        </a:solidFill>
      </dgm:spPr>
      <dgm:t>
        <a:bodyPr/>
        <a:lstStyle/>
        <a:p>
          <a:r>
            <a:rPr lang="en-US" sz="900" b="1" dirty="0">
              <a:solidFill>
                <a:srgbClr val="223A30"/>
              </a:solidFill>
              <a:latin typeface="Arial" panose="020B0604020202020204" pitchFamily="34" charset="0"/>
              <a:cs typeface="Arial" panose="020B0604020202020204" pitchFamily="34" charset="0"/>
            </a:rPr>
            <a:t>Self-Awareness: </a:t>
          </a:r>
          <a:r>
            <a:rPr lang="en-US" sz="900" dirty="0">
              <a:solidFill>
                <a:srgbClr val="223A30"/>
              </a:solidFill>
              <a:latin typeface="Arial" panose="020B0604020202020204" pitchFamily="34" charset="0"/>
              <a:cs typeface="Arial" panose="020B0604020202020204" pitchFamily="34" charset="0"/>
            </a:rPr>
            <a:t>Understanding one’s own emotions and their impact on actions (Goleman, 2020).</a:t>
          </a:r>
        </a:p>
      </dgm:t>
    </dgm:pt>
    <dgm:pt modelId="{3A43299B-44B4-417D-9A0E-91C10C9CD575}" type="parTrans" cxnId="{29643E3C-59E7-4B7B-A6F9-B3364A959CE4}">
      <dgm:prSet/>
      <dgm:spPr/>
      <dgm:t>
        <a:bodyPr/>
        <a:lstStyle/>
        <a:p>
          <a:endParaRPr lang="en-US"/>
        </a:p>
      </dgm:t>
    </dgm:pt>
    <dgm:pt modelId="{FDC17178-D193-4A23-8DD9-EF13F7BD3765}" type="sibTrans" cxnId="{29643E3C-59E7-4B7B-A6F9-B3364A959CE4}">
      <dgm:prSet/>
      <dgm:spPr/>
      <dgm:t>
        <a:bodyPr/>
        <a:lstStyle/>
        <a:p>
          <a:endParaRPr lang="en-US"/>
        </a:p>
      </dgm:t>
    </dgm:pt>
    <dgm:pt modelId="{43B3BA1C-26D1-4E60-AE42-E7CD7FDE23A4}">
      <dgm:prSet custT="1"/>
      <dgm:spPr>
        <a:solidFill>
          <a:srgbClr val="98C2B0"/>
        </a:solidFill>
      </dgm:spPr>
      <dgm:t>
        <a:bodyPr/>
        <a:lstStyle/>
        <a:p>
          <a:r>
            <a:rPr lang="en-US" sz="1000" b="1" dirty="0">
              <a:solidFill>
                <a:srgbClr val="223A30"/>
              </a:solidFill>
              <a:latin typeface="Arial" panose="020B0604020202020204" pitchFamily="34" charset="0"/>
              <a:cs typeface="Arial" panose="020B0604020202020204" pitchFamily="34" charset="0"/>
            </a:rPr>
            <a:t>Self-Control: </a:t>
          </a:r>
          <a:r>
            <a:rPr lang="en-US" sz="1000" dirty="0">
              <a:solidFill>
                <a:srgbClr val="223A30"/>
              </a:solidFill>
              <a:latin typeface="Arial" panose="020B0604020202020204" pitchFamily="34" charset="0"/>
              <a:cs typeface="Arial" panose="020B0604020202020204" pitchFamily="34" charset="0"/>
            </a:rPr>
            <a:t>Controlling impulses, staying adaptable, and working towards goals (Bradberry &amp; Greaves, 2009).</a:t>
          </a:r>
        </a:p>
      </dgm:t>
    </dgm:pt>
    <dgm:pt modelId="{6234376C-7D6F-476E-9AFC-EB34DEAB60BA}" type="parTrans" cxnId="{842EC173-5775-4D3A-9C63-588AF371A7FB}">
      <dgm:prSet/>
      <dgm:spPr/>
      <dgm:t>
        <a:bodyPr/>
        <a:lstStyle/>
        <a:p>
          <a:endParaRPr lang="en-US"/>
        </a:p>
      </dgm:t>
    </dgm:pt>
    <dgm:pt modelId="{0A863E60-A88C-4F0C-9B42-9C8F3F49800E}" type="sibTrans" cxnId="{842EC173-5775-4D3A-9C63-588AF371A7FB}">
      <dgm:prSet/>
      <dgm:spPr/>
      <dgm:t>
        <a:bodyPr/>
        <a:lstStyle/>
        <a:p>
          <a:endParaRPr lang="en-US"/>
        </a:p>
      </dgm:t>
    </dgm:pt>
    <dgm:pt modelId="{C5CE281F-0078-47C8-90E3-665BA243EA34}">
      <dgm:prSet custT="1"/>
      <dgm:spPr>
        <a:solidFill>
          <a:srgbClr val="98C2B0"/>
        </a:solidFill>
      </dgm:spPr>
      <dgm:t>
        <a:bodyPr/>
        <a:lstStyle/>
        <a:p>
          <a:r>
            <a:rPr lang="en-GB" sz="1000" b="1" dirty="0">
              <a:solidFill>
                <a:srgbClr val="223A30"/>
              </a:solidFill>
              <a:latin typeface="Arial" panose="020B0604020202020204" pitchFamily="34" charset="0"/>
              <a:cs typeface="Arial" panose="020B0604020202020204" pitchFamily="34" charset="0"/>
            </a:rPr>
            <a:t>Engage in Active Listening</a:t>
          </a:r>
          <a:r>
            <a:rPr lang="en-GB" sz="1000" dirty="0">
              <a:solidFill>
                <a:srgbClr val="223A30"/>
              </a:solidFill>
              <a:latin typeface="Arial" panose="020B0604020202020204" pitchFamily="34" charset="0"/>
              <a:cs typeface="Arial" panose="020B0604020202020204" pitchFamily="34" charset="0"/>
            </a:rPr>
            <a:t>: Fosters rapport and grows understanding (Mayer et al., 2008).</a:t>
          </a:r>
          <a:endParaRPr lang="en-US" sz="1000" dirty="0">
            <a:solidFill>
              <a:srgbClr val="223A30"/>
            </a:solidFill>
            <a:latin typeface="Arial" panose="020B0604020202020204" pitchFamily="34" charset="0"/>
            <a:cs typeface="Arial" panose="020B0604020202020204" pitchFamily="34" charset="0"/>
          </a:endParaRPr>
        </a:p>
      </dgm:t>
    </dgm:pt>
    <dgm:pt modelId="{298C875F-00B9-4C02-A10E-A9CE8E302ED7}" type="parTrans" cxnId="{E00AC382-DED1-4F85-9EE3-0F8786E6990B}">
      <dgm:prSet/>
      <dgm:spPr/>
      <dgm:t>
        <a:bodyPr/>
        <a:lstStyle/>
        <a:p>
          <a:endParaRPr lang="en-US"/>
        </a:p>
      </dgm:t>
    </dgm:pt>
    <dgm:pt modelId="{AE97DA7C-D5BC-4AB2-BF2F-009BB01968E7}" type="sibTrans" cxnId="{E00AC382-DED1-4F85-9EE3-0F8786E6990B}">
      <dgm:prSet/>
      <dgm:spPr/>
      <dgm:t>
        <a:bodyPr/>
        <a:lstStyle/>
        <a:p>
          <a:endParaRPr lang="en-US"/>
        </a:p>
      </dgm:t>
    </dgm:pt>
    <dgm:pt modelId="{2BE983BD-90EB-4451-818D-E83BCC731E13}">
      <dgm:prSet custT="1"/>
      <dgm:spPr>
        <a:solidFill>
          <a:srgbClr val="98C2B0"/>
        </a:solidFill>
      </dgm:spPr>
      <dgm:t>
        <a:bodyPr/>
        <a:lstStyle/>
        <a:p>
          <a:r>
            <a:rPr lang="en-US" sz="1000" b="1" dirty="0">
              <a:solidFill>
                <a:srgbClr val="223A30"/>
              </a:solidFill>
              <a:latin typeface="Arial" panose="020B0604020202020204" pitchFamily="34" charset="0"/>
              <a:cs typeface="Arial" panose="020B0604020202020204" pitchFamily="34" charset="0"/>
            </a:rPr>
            <a:t>Understand Others’ Feelings</a:t>
          </a:r>
          <a:r>
            <a:rPr lang="en-US" sz="1000" dirty="0">
              <a:solidFill>
                <a:srgbClr val="223A30"/>
              </a:solidFill>
              <a:latin typeface="Arial" panose="020B0604020202020204" pitchFamily="34" charset="0"/>
              <a:cs typeface="Arial" panose="020B0604020202020204" pitchFamily="34" charset="0"/>
            </a:rPr>
            <a:t>: Vital for connection and understanding (Caruso, Mayer &amp; Salovey, 2002).</a:t>
          </a:r>
        </a:p>
      </dgm:t>
    </dgm:pt>
    <dgm:pt modelId="{42289D51-A878-45DE-9262-E127A1FDCB62}" type="parTrans" cxnId="{281567A8-8540-4A6B-8916-11A6A04366F2}">
      <dgm:prSet/>
      <dgm:spPr/>
      <dgm:t>
        <a:bodyPr/>
        <a:lstStyle/>
        <a:p>
          <a:endParaRPr lang="en-US"/>
        </a:p>
      </dgm:t>
    </dgm:pt>
    <dgm:pt modelId="{C4FF311E-563A-4789-9277-F06490B76874}" type="sibTrans" cxnId="{281567A8-8540-4A6B-8916-11A6A04366F2}">
      <dgm:prSet/>
      <dgm:spPr/>
      <dgm:t>
        <a:bodyPr/>
        <a:lstStyle/>
        <a:p>
          <a:endParaRPr lang="en-US"/>
        </a:p>
      </dgm:t>
    </dgm:pt>
    <dgm:pt modelId="{1F1F6157-BB4B-409D-BB8E-9AF1DFF3F946}">
      <dgm:prSet custT="1"/>
      <dgm:spPr>
        <a:solidFill>
          <a:srgbClr val="98C2B0"/>
        </a:solidFill>
      </dgm:spPr>
      <dgm:t>
        <a:bodyPr/>
        <a:lstStyle/>
        <a:p>
          <a:r>
            <a:rPr lang="en-US" sz="1000" b="1" dirty="0">
              <a:solidFill>
                <a:srgbClr val="223A30"/>
              </a:solidFill>
              <a:latin typeface="Arial" panose="020B0604020202020204" pitchFamily="34" charset="0"/>
              <a:cs typeface="Arial" panose="020B0604020202020204" pitchFamily="34" charset="0"/>
            </a:rPr>
            <a:t>Appreciate and Provide Developmental Feedback</a:t>
          </a:r>
          <a:r>
            <a:rPr lang="en-US" sz="1000" dirty="0">
              <a:solidFill>
                <a:srgbClr val="223A30"/>
              </a:solidFill>
              <a:latin typeface="Arial" panose="020B0604020202020204" pitchFamily="34" charset="0"/>
              <a:cs typeface="Arial" panose="020B0604020202020204" pitchFamily="34" charset="0"/>
            </a:rPr>
            <a:t>: Encourages growth and builds trust (Goleman, 2020).</a:t>
          </a:r>
        </a:p>
      </dgm:t>
    </dgm:pt>
    <dgm:pt modelId="{E350CC2E-7245-4AC2-B0F1-8D166779D66D}" type="parTrans" cxnId="{E82D6CCF-D03C-40DD-B39E-A8DE955DF989}">
      <dgm:prSet/>
      <dgm:spPr/>
      <dgm:t>
        <a:bodyPr/>
        <a:lstStyle/>
        <a:p>
          <a:endParaRPr lang="en-US"/>
        </a:p>
      </dgm:t>
    </dgm:pt>
    <dgm:pt modelId="{C4B07E63-A92E-40FB-AAF1-D55BFB83FF98}" type="sibTrans" cxnId="{E82D6CCF-D03C-40DD-B39E-A8DE955DF989}">
      <dgm:prSet/>
      <dgm:spPr/>
      <dgm:t>
        <a:bodyPr/>
        <a:lstStyle/>
        <a:p>
          <a:endParaRPr lang="en-US"/>
        </a:p>
      </dgm:t>
    </dgm:pt>
    <dgm:pt modelId="{A744E4AD-09C5-42C8-9646-81C9A8F67DC3}">
      <dgm:prSet custT="1"/>
      <dgm:spPr>
        <a:solidFill>
          <a:srgbClr val="98C2B0"/>
        </a:solidFill>
      </dgm:spPr>
      <dgm:t>
        <a:bodyPr/>
        <a:lstStyle/>
        <a:p>
          <a:r>
            <a:rPr lang="en-US" sz="1000" b="1" dirty="0">
              <a:solidFill>
                <a:srgbClr val="223A30"/>
              </a:solidFill>
              <a:latin typeface="Arial" panose="020B0604020202020204" pitchFamily="34" charset="0"/>
              <a:cs typeface="Arial" panose="020B0604020202020204" pitchFamily="34" charset="0"/>
            </a:rPr>
            <a:t>Pause Before Responding or Acting</a:t>
          </a:r>
          <a:r>
            <a:rPr lang="en-US" sz="1000" dirty="0">
              <a:solidFill>
                <a:srgbClr val="223A30"/>
              </a:solidFill>
              <a:latin typeface="Arial" panose="020B0604020202020204" pitchFamily="34" charset="0"/>
              <a:cs typeface="Arial" panose="020B0604020202020204" pitchFamily="34" charset="0"/>
            </a:rPr>
            <a:t>: Helps avoid impulsive reactions and maintains professionalism (Bradberry &amp; Greaves, 2009).</a:t>
          </a:r>
        </a:p>
      </dgm:t>
    </dgm:pt>
    <dgm:pt modelId="{25D4CF36-E5C5-47CE-8F4B-DC2FB58B0461}" type="parTrans" cxnId="{925365A3-CDDF-4A99-887A-EA57D68A55E7}">
      <dgm:prSet/>
      <dgm:spPr/>
      <dgm:t>
        <a:bodyPr/>
        <a:lstStyle/>
        <a:p>
          <a:endParaRPr lang="en-US"/>
        </a:p>
      </dgm:t>
    </dgm:pt>
    <dgm:pt modelId="{09C874BD-2DB3-4462-8174-5B0223A6C028}" type="sibTrans" cxnId="{925365A3-CDDF-4A99-887A-EA57D68A55E7}">
      <dgm:prSet/>
      <dgm:spPr/>
      <dgm:t>
        <a:bodyPr/>
        <a:lstStyle/>
        <a:p>
          <a:endParaRPr lang="en-US"/>
        </a:p>
      </dgm:t>
    </dgm:pt>
    <dgm:pt modelId="{1660043C-9118-4618-B69E-3991ABFEB74D}">
      <dgm:prSet custT="1"/>
      <dgm:spPr>
        <a:solidFill>
          <a:srgbClr val="98C2B0"/>
        </a:solidFill>
      </dgm:spPr>
      <dgm:t>
        <a:bodyPr/>
        <a:lstStyle/>
        <a:p>
          <a:r>
            <a:rPr lang="en-US" sz="1000" b="1" dirty="0">
              <a:solidFill>
                <a:srgbClr val="223A30"/>
              </a:solidFill>
              <a:latin typeface="Arial" panose="020B0604020202020204" pitchFamily="34" charset="0"/>
              <a:cs typeface="Arial" panose="020B0604020202020204" pitchFamily="34" charset="0"/>
            </a:rPr>
            <a:t>Forgive and Move On</a:t>
          </a:r>
          <a:r>
            <a:rPr lang="en-US" sz="1000" dirty="0">
              <a:solidFill>
                <a:srgbClr val="223A30"/>
              </a:solidFill>
              <a:latin typeface="Arial" panose="020B0604020202020204" pitchFamily="34" charset="0"/>
              <a:cs typeface="Arial" panose="020B0604020202020204" pitchFamily="34" charset="0"/>
            </a:rPr>
            <a:t>: Supports positive relationships and diminishes stress (Goleman, 2006).</a:t>
          </a:r>
        </a:p>
      </dgm:t>
    </dgm:pt>
    <dgm:pt modelId="{8CD95F2E-C8AA-4751-8DF6-15BE3BC7F727}" type="parTrans" cxnId="{67737FC0-2CBD-41F4-86DD-42B1DD061D2C}">
      <dgm:prSet/>
      <dgm:spPr/>
      <dgm:t>
        <a:bodyPr/>
        <a:lstStyle/>
        <a:p>
          <a:endParaRPr lang="en-US"/>
        </a:p>
      </dgm:t>
    </dgm:pt>
    <dgm:pt modelId="{EB3E2F93-93F4-464A-B4AB-EB4BAAF5EB08}" type="sibTrans" cxnId="{67737FC0-2CBD-41F4-86DD-42B1DD061D2C}">
      <dgm:prSet/>
      <dgm:spPr/>
      <dgm:t>
        <a:bodyPr/>
        <a:lstStyle/>
        <a:p>
          <a:endParaRPr lang="en-US"/>
        </a:p>
      </dgm:t>
    </dgm:pt>
    <dgm:pt modelId="{EFAC7ECB-7ED8-444C-95A0-5ADA75DE224A}">
      <dgm:prSet custT="1"/>
      <dgm:spPr>
        <a:solidFill>
          <a:srgbClr val="98C2B0"/>
        </a:solidFill>
      </dgm:spPr>
      <dgm:t>
        <a:bodyPr/>
        <a:lstStyle/>
        <a:p>
          <a:r>
            <a:rPr lang="en-US" sz="1000" b="1" dirty="0">
              <a:solidFill>
                <a:srgbClr val="223A30"/>
              </a:solidFill>
              <a:latin typeface="Arial" panose="020B0604020202020204" pitchFamily="34" charset="0"/>
              <a:cs typeface="Arial" panose="020B0604020202020204" pitchFamily="34" charset="0"/>
            </a:rPr>
            <a:t>Willing to say Sorry</a:t>
          </a:r>
          <a:r>
            <a:rPr lang="en-US" sz="1000" dirty="0">
              <a:solidFill>
                <a:srgbClr val="223A30"/>
              </a:solidFill>
              <a:latin typeface="Arial" panose="020B0604020202020204" pitchFamily="34" charset="0"/>
              <a:cs typeface="Arial" panose="020B0604020202020204" pitchFamily="34" charset="0"/>
            </a:rPr>
            <a:t>: Reflects self-awareness and promotes respect (Bradberry &amp; Greaves, 2009).</a:t>
          </a:r>
        </a:p>
      </dgm:t>
    </dgm:pt>
    <dgm:pt modelId="{DF027980-2BE2-4CCA-B73B-24A22F6252E8}" type="parTrans" cxnId="{0D333AEF-C86C-44E8-9778-E53530762562}">
      <dgm:prSet/>
      <dgm:spPr/>
      <dgm:t>
        <a:bodyPr/>
        <a:lstStyle/>
        <a:p>
          <a:endParaRPr lang="en-US"/>
        </a:p>
      </dgm:t>
    </dgm:pt>
    <dgm:pt modelId="{ED0D4C6C-528B-4E94-B683-0DBF76504344}" type="sibTrans" cxnId="{0D333AEF-C86C-44E8-9778-E53530762562}">
      <dgm:prSet/>
      <dgm:spPr/>
      <dgm:t>
        <a:bodyPr/>
        <a:lstStyle/>
        <a:p>
          <a:endParaRPr lang="en-US"/>
        </a:p>
      </dgm:t>
    </dgm:pt>
    <dgm:pt modelId="{E8477784-DDFA-461D-B192-EE167E3CB62B}" type="pres">
      <dgm:prSet presAssocID="{E21CCF22-6D30-463C-8D7F-9D24861A83F3}" presName="cycle" presStyleCnt="0">
        <dgm:presLayoutVars>
          <dgm:dir/>
          <dgm:resizeHandles val="exact"/>
        </dgm:presLayoutVars>
      </dgm:prSet>
      <dgm:spPr/>
    </dgm:pt>
    <dgm:pt modelId="{0CDA0A29-BF9C-480F-834E-87B23BC61FFC}" type="pres">
      <dgm:prSet presAssocID="{D8CFB3C1-A8A0-4239-BDC8-B4D7220EA512}" presName="node" presStyleLbl="node1" presStyleIdx="0" presStyleCnt="8" custScaleX="132754" custScaleY="129212" custRadScaleRad="89022" custRadScaleInc="27321">
        <dgm:presLayoutVars>
          <dgm:bulletEnabled val="1"/>
        </dgm:presLayoutVars>
      </dgm:prSet>
      <dgm:spPr/>
    </dgm:pt>
    <dgm:pt modelId="{D0DD3579-ED0E-46CC-B17C-2566DAF4A695}" type="pres">
      <dgm:prSet presAssocID="{D8CFB3C1-A8A0-4239-BDC8-B4D7220EA512}" presName="spNode" presStyleCnt="0"/>
      <dgm:spPr/>
    </dgm:pt>
    <dgm:pt modelId="{7A6F174E-89A7-4CEA-BC36-551529F20D97}" type="pres">
      <dgm:prSet presAssocID="{FDC17178-D193-4A23-8DD9-EF13F7BD3765}" presName="sibTrans" presStyleLbl="sibTrans1D1" presStyleIdx="0" presStyleCnt="8"/>
      <dgm:spPr/>
    </dgm:pt>
    <dgm:pt modelId="{653B5076-F8F1-4258-AAA7-9BC98CD5818C}" type="pres">
      <dgm:prSet presAssocID="{43B3BA1C-26D1-4E60-AE42-E7CD7FDE23A4}" presName="node" presStyleLbl="node1" presStyleIdx="1" presStyleCnt="8" custScaleX="125998" custScaleY="107339" custRadScaleRad="125581" custRadScaleInc="68801">
        <dgm:presLayoutVars>
          <dgm:bulletEnabled val="1"/>
        </dgm:presLayoutVars>
      </dgm:prSet>
      <dgm:spPr/>
    </dgm:pt>
    <dgm:pt modelId="{08EDCB47-8035-4F91-8E4D-BD7DF08A1370}" type="pres">
      <dgm:prSet presAssocID="{43B3BA1C-26D1-4E60-AE42-E7CD7FDE23A4}" presName="spNode" presStyleCnt="0"/>
      <dgm:spPr/>
    </dgm:pt>
    <dgm:pt modelId="{587DA195-7807-4845-B4A9-E7E9F0611334}" type="pres">
      <dgm:prSet presAssocID="{0A863E60-A88C-4F0C-9B42-9C8F3F49800E}" presName="sibTrans" presStyleLbl="sibTrans1D1" presStyleIdx="1" presStyleCnt="8"/>
      <dgm:spPr/>
    </dgm:pt>
    <dgm:pt modelId="{5722FE54-F2CF-447A-8637-45CB46770870}" type="pres">
      <dgm:prSet presAssocID="{C5CE281F-0078-47C8-90E3-665BA243EA34}" presName="node" presStyleLbl="node1" presStyleIdx="2" presStyleCnt="8" custScaleX="96858" custScaleY="150270" custRadScaleRad="116407" custRadScaleInc="-4304">
        <dgm:presLayoutVars>
          <dgm:bulletEnabled val="1"/>
        </dgm:presLayoutVars>
      </dgm:prSet>
      <dgm:spPr/>
    </dgm:pt>
    <dgm:pt modelId="{5CFA5751-D484-4C29-A1F3-700E9C27A62B}" type="pres">
      <dgm:prSet presAssocID="{C5CE281F-0078-47C8-90E3-665BA243EA34}" presName="spNode" presStyleCnt="0"/>
      <dgm:spPr/>
    </dgm:pt>
    <dgm:pt modelId="{C8BF212B-1462-43DA-AE9B-074385B06B97}" type="pres">
      <dgm:prSet presAssocID="{AE97DA7C-D5BC-4AB2-BF2F-009BB01968E7}" presName="sibTrans" presStyleLbl="sibTrans1D1" presStyleIdx="2" presStyleCnt="8"/>
      <dgm:spPr/>
    </dgm:pt>
    <dgm:pt modelId="{11319845-5E94-4274-A64A-ED01C1D3B7D0}" type="pres">
      <dgm:prSet presAssocID="{2BE983BD-90EB-4451-818D-E83BCC731E13}" presName="node" presStyleLbl="node1" presStyleIdx="3" presStyleCnt="8" custScaleX="123543" custScaleY="112253" custRadScaleRad="115402" custRadScaleInc="-48084">
        <dgm:presLayoutVars>
          <dgm:bulletEnabled val="1"/>
        </dgm:presLayoutVars>
      </dgm:prSet>
      <dgm:spPr/>
    </dgm:pt>
    <dgm:pt modelId="{01C9A128-B793-4098-A0DF-FE1C0F0BA9C2}" type="pres">
      <dgm:prSet presAssocID="{2BE983BD-90EB-4451-818D-E83BCC731E13}" presName="spNode" presStyleCnt="0"/>
      <dgm:spPr/>
    </dgm:pt>
    <dgm:pt modelId="{DB2F2EB5-C6B3-4FC1-8259-0C39149C03B1}" type="pres">
      <dgm:prSet presAssocID="{C4FF311E-563A-4789-9277-F06490B76874}" presName="sibTrans" presStyleLbl="sibTrans1D1" presStyleIdx="3" presStyleCnt="8"/>
      <dgm:spPr/>
    </dgm:pt>
    <dgm:pt modelId="{4CE4DBA5-8683-4992-B697-CC582F121AB7}" type="pres">
      <dgm:prSet presAssocID="{1F1F6157-BB4B-409D-BB8E-9AF1DFF3F946}" presName="node" presStyleLbl="node1" presStyleIdx="4" presStyleCnt="8" custScaleX="156390" custRadScaleRad="91950" custRadScaleInc="-7908">
        <dgm:presLayoutVars>
          <dgm:bulletEnabled val="1"/>
        </dgm:presLayoutVars>
      </dgm:prSet>
      <dgm:spPr/>
    </dgm:pt>
    <dgm:pt modelId="{C8A7B417-70FF-41B7-AB39-89A5179A8C25}" type="pres">
      <dgm:prSet presAssocID="{1F1F6157-BB4B-409D-BB8E-9AF1DFF3F946}" presName="spNode" presStyleCnt="0"/>
      <dgm:spPr/>
    </dgm:pt>
    <dgm:pt modelId="{04E3C9DF-65BB-47BA-8433-B316B626D429}" type="pres">
      <dgm:prSet presAssocID="{C4B07E63-A92E-40FB-AAF1-D55BFB83FF98}" presName="sibTrans" presStyleLbl="sibTrans1D1" presStyleIdx="4" presStyleCnt="8"/>
      <dgm:spPr/>
    </dgm:pt>
    <dgm:pt modelId="{60305BA9-4902-4699-80DE-DB664FF52F16}" type="pres">
      <dgm:prSet presAssocID="{A744E4AD-09C5-42C8-9646-81C9A8F67DC3}" presName="node" presStyleLbl="node1" presStyleIdx="5" presStyleCnt="8" custScaleX="137651" custScaleY="146274" custRadScaleRad="115450" custRadScaleInc="49763">
        <dgm:presLayoutVars>
          <dgm:bulletEnabled val="1"/>
        </dgm:presLayoutVars>
      </dgm:prSet>
      <dgm:spPr/>
    </dgm:pt>
    <dgm:pt modelId="{07EDE2F3-668F-4AD8-89EE-EDC18DF202C4}" type="pres">
      <dgm:prSet presAssocID="{A744E4AD-09C5-42C8-9646-81C9A8F67DC3}" presName="spNode" presStyleCnt="0"/>
      <dgm:spPr/>
    </dgm:pt>
    <dgm:pt modelId="{D30F5C33-B10C-485C-BC40-41468634EDA0}" type="pres">
      <dgm:prSet presAssocID="{09C874BD-2DB3-4462-8174-5B0223A6C028}" presName="sibTrans" presStyleLbl="sibTrans1D1" presStyleIdx="5" presStyleCnt="8"/>
      <dgm:spPr/>
    </dgm:pt>
    <dgm:pt modelId="{D5148902-7D9C-419E-8F9B-B9DF5C5208E4}" type="pres">
      <dgm:prSet presAssocID="{1660043C-9118-4618-B69E-3991ABFEB74D}" presName="node" presStyleLbl="node1" presStyleIdx="6" presStyleCnt="8" custScaleX="100737" custScaleY="150981" custRadScaleRad="108478" custRadScaleInc="6551">
        <dgm:presLayoutVars>
          <dgm:bulletEnabled val="1"/>
        </dgm:presLayoutVars>
      </dgm:prSet>
      <dgm:spPr/>
    </dgm:pt>
    <dgm:pt modelId="{68759762-4F51-43F3-B244-14CBCA20A5F4}" type="pres">
      <dgm:prSet presAssocID="{1660043C-9118-4618-B69E-3991ABFEB74D}" presName="spNode" presStyleCnt="0"/>
      <dgm:spPr/>
    </dgm:pt>
    <dgm:pt modelId="{A2B3CF99-3838-4B8A-9531-F58178F041CF}" type="pres">
      <dgm:prSet presAssocID="{EB3E2F93-93F4-464A-B4AB-EB4BAAF5EB08}" presName="sibTrans" presStyleLbl="sibTrans1D1" presStyleIdx="6" presStyleCnt="8"/>
      <dgm:spPr/>
    </dgm:pt>
    <dgm:pt modelId="{8B14769E-F0B1-4A5F-AA30-E2C5E03CA7A7}" type="pres">
      <dgm:prSet presAssocID="{EFAC7ECB-7ED8-444C-95A0-5ADA75DE224A}" presName="node" presStyleLbl="node1" presStyleIdx="7" presStyleCnt="8" custScaleX="134210" custScaleY="122488" custRadScaleRad="105284" custRadScaleInc="-7638">
        <dgm:presLayoutVars>
          <dgm:bulletEnabled val="1"/>
        </dgm:presLayoutVars>
      </dgm:prSet>
      <dgm:spPr/>
    </dgm:pt>
    <dgm:pt modelId="{3347DE60-6C44-4C26-A356-65CC0C50F23C}" type="pres">
      <dgm:prSet presAssocID="{EFAC7ECB-7ED8-444C-95A0-5ADA75DE224A}" presName="spNode" presStyleCnt="0"/>
      <dgm:spPr/>
    </dgm:pt>
    <dgm:pt modelId="{6ED9E814-7C2A-4EBD-A2A4-557A1E70C237}" type="pres">
      <dgm:prSet presAssocID="{ED0D4C6C-528B-4E94-B683-0DBF76504344}" presName="sibTrans" presStyleLbl="sibTrans1D1" presStyleIdx="7" presStyleCnt="8"/>
      <dgm:spPr/>
    </dgm:pt>
  </dgm:ptLst>
  <dgm:cxnLst>
    <dgm:cxn modelId="{5641B401-0747-48B7-8199-953175FC1D12}" type="presOf" srcId="{C4B07E63-A92E-40FB-AAF1-D55BFB83FF98}" destId="{04E3C9DF-65BB-47BA-8433-B316B626D429}" srcOrd="0" destOrd="0" presId="urn:microsoft.com/office/officeart/2005/8/layout/cycle5"/>
    <dgm:cxn modelId="{9975A01F-ACAE-4180-820F-36092953F9A5}" type="presOf" srcId="{43B3BA1C-26D1-4E60-AE42-E7CD7FDE23A4}" destId="{653B5076-F8F1-4258-AAA7-9BC98CD5818C}" srcOrd="0" destOrd="0" presId="urn:microsoft.com/office/officeart/2005/8/layout/cycle5"/>
    <dgm:cxn modelId="{1A19E228-3CCF-4707-8EBC-2EA322016E3C}" type="presOf" srcId="{D8CFB3C1-A8A0-4239-BDC8-B4D7220EA512}" destId="{0CDA0A29-BF9C-480F-834E-87B23BC61FFC}" srcOrd="0" destOrd="0" presId="urn:microsoft.com/office/officeart/2005/8/layout/cycle5"/>
    <dgm:cxn modelId="{29643E3C-59E7-4B7B-A6F9-B3364A959CE4}" srcId="{E21CCF22-6D30-463C-8D7F-9D24861A83F3}" destId="{D8CFB3C1-A8A0-4239-BDC8-B4D7220EA512}" srcOrd="0" destOrd="0" parTransId="{3A43299B-44B4-417D-9A0E-91C10C9CD575}" sibTransId="{FDC17178-D193-4A23-8DD9-EF13F7BD3765}"/>
    <dgm:cxn modelId="{C7F70365-AA9D-4D5E-B6A6-CEABB8D590B4}" type="presOf" srcId="{ED0D4C6C-528B-4E94-B683-0DBF76504344}" destId="{6ED9E814-7C2A-4EBD-A2A4-557A1E70C237}" srcOrd="0" destOrd="0" presId="urn:microsoft.com/office/officeart/2005/8/layout/cycle5"/>
    <dgm:cxn modelId="{22C2A746-8D9E-4641-9E1A-117FDB94F308}" type="presOf" srcId="{2BE983BD-90EB-4451-818D-E83BCC731E13}" destId="{11319845-5E94-4274-A64A-ED01C1D3B7D0}" srcOrd="0" destOrd="0" presId="urn:microsoft.com/office/officeart/2005/8/layout/cycle5"/>
    <dgm:cxn modelId="{6D08BC47-5A36-4CFE-8FB8-965631B8A5A7}" type="presOf" srcId="{EB3E2F93-93F4-464A-B4AB-EB4BAAF5EB08}" destId="{A2B3CF99-3838-4B8A-9531-F58178F041CF}" srcOrd="0" destOrd="0" presId="urn:microsoft.com/office/officeart/2005/8/layout/cycle5"/>
    <dgm:cxn modelId="{73706E68-2DC7-4853-B38C-FEBB2F21AE0F}" type="presOf" srcId="{A744E4AD-09C5-42C8-9646-81C9A8F67DC3}" destId="{60305BA9-4902-4699-80DE-DB664FF52F16}" srcOrd="0" destOrd="0" presId="urn:microsoft.com/office/officeart/2005/8/layout/cycle5"/>
    <dgm:cxn modelId="{26C8B149-31AE-4B4E-ADB8-659AB288D793}" type="presOf" srcId="{EFAC7ECB-7ED8-444C-95A0-5ADA75DE224A}" destId="{8B14769E-F0B1-4A5F-AA30-E2C5E03CA7A7}" srcOrd="0" destOrd="0" presId="urn:microsoft.com/office/officeart/2005/8/layout/cycle5"/>
    <dgm:cxn modelId="{08631270-6938-48E7-BA7C-5100A0C436C8}" type="presOf" srcId="{C4FF311E-563A-4789-9277-F06490B76874}" destId="{DB2F2EB5-C6B3-4FC1-8259-0C39149C03B1}" srcOrd="0" destOrd="0" presId="urn:microsoft.com/office/officeart/2005/8/layout/cycle5"/>
    <dgm:cxn modelId="{842EC173-5775-4D3A-9C63-588AF371A7FB}" srcId="{E21CCF22-6D30-463C-8D7F-9D24861A83F3}" destId="{43B3BA1C-26D1-4E60-AE42-E7CD7FDE23A4}" srcOrd="1" destOrd="0" parTransId="{6234376C-7D6F-476E-9AFC-EB34DEAB60BA}" sibTransId="{0A863E60-A88C-4F0C-9B42-9C8F3F49800E}"/>
    <dgm:cxn modelId="{70D86D82-774F-4C09-B156-24EDF28DA961}" type="presOf" srcId="{1F1F6157-BB4B-409D-BB8E-9AF1DFF3F946}" destId="{4CE4DBA5-8683-4992-B697-CC582F121AB7}" srcOrd="0" destOrd="0" presId="urn:microsoft.com/office/officeart/2005/8/layout/cycle5"/>
    <dgm:cxn modelId="{E00AC382-DED1-4F85-9EE3-0F8786E6990B}" srcId="{E21CCF22-6D30-463C-8D7F-9D24861A83F3}" destId="{C5CE281F-0078-47C8-90E3-665BA243EA34}" srcOrd="2" destOrd="0" parTransId="{298C875F-00B9-4C02-A10E-A9CE8E302ED7}" sibTransId="{AE97DA7C-D5BC-4AB2-BF2F-009BB01968E7}"/>
    <dgm:cxn modelId="{61DC8D98-8A73-43DF-9A79-00661235BB56}" type="presOf" srcId="{E21CCF22-6D30-463C-8D7F-9D24861A83F3}" destId="{E8477784-DDFA-461D-B192-EE167E3CB62B}" srcOrd="0" destOrd="0" presId="urn:microsoft.com/office/officeart/2005/8/layout/cycle5"/>
    <dgm:cxn modelId="{925365A3-CDDF-4A99-887A-EA57D68A55E7}" srcId="{E21CCF22-6D30-463C-8D7F-9D24861A83F3}" destId="{A744E4AD-09C5-42C8-9646-81C9A8F67DC3}" srcOrd="5" destOrd="0" parTransId="{25D4CF36-E5C5-47CE-8F4B-DC2FB58B0461}" sibTransId="{09C874BD-2DB3-4462-8174-5B0223A6C028}"/>
    <dgm:cxn modelId="{281567A8-8540-4A6B-8916-11A6A04366F2}" srcId="{E21CCF22-6D30-463C-8D7F-9D24861A83F3}" destId="{2BE983BD-90EB-4451-818D-E83BCC731E13}" srcOrd="3" destOrd="0" parTransId="{42289D51-A878-45DE-9262-E127A1FDCB62}" sibTransId="{C4FF311E-563A-4789-9277-F06490B76874}"/>
    <dgm:cxn modelId="{890389A8-CE6A-40F0-BC61-BE6581739A90}" type="presOf" srcId="{C5CE281F-0078-47C8-90E3-665BA243EA34}" destId="{5722FE54-F2CF-447A-8637-45CB46770870}" srcOrd="0" destOrd="0" presId="urn:microsoft.com/office/officeart/2005/8/layout/cycle5"/>
    <dgm:cxn modelId="{EEC015B8-66D6-4210-926E-A3A3A739BB26}" type="presOf" srcId="{1660043C-9118-4618-B69E-3991ABFEB74D}" destId="{D5148902-7D9C-419E-8F9B-B9DF5C5208E4}" srcOrd="0" destOrd="0" presId="urn:microsoft.com/office/officeart/2005/8/layout/cycle5"/>
    <dgm:cxn modelId="{23A32BC0-D4DB-486B-B881-0A3BCA5F2776}" type="presOf" srcId="{AE97DA7C-D5BC-4AB2-BF2F-009BB01968E7}" destId="{C8BF212B-1462-43DA-AE9B-074385B06B97}" srcOrd="0" destOrd="0" presId="urn:microsoft.com/office/officeart/2005/8/layout/cycle5"/>
    <dgm:cxn modelId="{67737FC0-2CBD-41F4-86DD-42B1DD061D2C}" srcId="{E21CCF22-6D30-463C-8D7F-9D24861A83F3}" destId="{1660043C-9118-4618-B69E-3991ABFEB74D}" srcOrd="6" destOrd="0" parTransId="{8CD95F2E-C8AA-4751-8DF6-15BE3BC7F727}" sibTransId="{EB3E2F93-93F4-464A-B4AB-EB4BAAF5EB08}"/>
    <dgm:cxn modelId="{8502A2C5-BF8B-4B49-BC61-343E49A1E6EF}" type="presOf" srcId="{FDC17178-D193-4A23-8DD9-EF13F7BD3765}" destId="{7A6F174E-89A7-4CEA-BC36-551529F20D97}" srcOrd="0" destOrd="0" presId="urn:microsoft.com/office/officeart/2005/8/layout/cycle5"/>
    <dgm:cxn modelId="{E82D6CCF-D03C-40DD-B39E-A8DE955DF989}" srcId="{E21CCF22-6D30-463C-8D7F-9D24861A83F3}" destId="{1F1F6157-BB4B-409D-BB8E-9AF1DFF3F946}" srcOrd="4" destOrd="0" parTransId="{E350CC2E-7245-4AC2-B0F1-8D166779D66D}" sibTransId="{C4B07E63-A92E-40FB-AAF1-D55BFB83FF98}"/>
    <dgm:cxn modelId="{08A588E7-3E12-4100-9A39-0D2608043EED}" type="presOf" srcId="{0A863E60-A88C-4F0C-9B42-9C8F3F49800E}" destId="{587DA195-7807-4845-B4A9-E7E9F0611334}" srcOrd="0" destOrd="0" presId="urn:microsoft.com/office/officeart/2005/8/layout/cycle5"/>
    <dgm:cxn modelId="{0D333AEF-C86C-44E8-9778-E53530762562}" srcId="{E21CCF22-6D30-463C-8D7F-9D24861A83F3}" destId="{EFAC7ECB-7ED8-444C-95A0-5ADA75DE224A}" srcOrd="7" destOrd="0" parTransId="{DF027980-2BE2-4CCA-B73B-24A22F6252E8}" sibTransId="{ED0D4C6C-528B-4E94-B683-0DBF76504344}"/>
    <dgm:cxn modelId="{6BC876F8-8A85-41AE-B0A5-0590129CC200}" type="presOf" srcId="{09C874BD-2DB3-4462-8174-5B0223A6C028}" destId="{D30F5C33-B10C-485C-BC40-41468634EDA0}" srcOrd="0" destOrd="0" presId="urn:microsoft.com/office/officeart/2005/8/layout/cycle5"/>
    <dgm:cxn modelId="{6CF3B80B-5AEA-4DC5-8300-D113DC17152D}" type="presParOf" srcId="{E8477784-DDFA-461D-B192-EE167E3CB62B}" destId="{0CDA0A29-BF9C-480F-834E-87B23BC61FFC}" srcOrd="0" destOrd="0" presId="urn:microsoft.com/office/officeart/2005/8/layout/cycle5"/>
    <dgm:cxn modelId="{3E3218D0-ADD8-443A-B896-06C4102BA53D}" type="presParOf" srcId="{E8477784-DDFA-461D-B192-EE167E3CB62B}" destId="{D0DD3579-ED0E-46CC-B17C-2566DAF4A695}" srcOrd="1" destOrd="0" presId="urn:microsoft.com/office/officeart/2005/8/layout/cycle5"/>
    <dgm:cxn modelId="{47E38DBF-C3E8-4FA9-B3D8-BB2575D2E9D2}" type="presParOf" srcId="{E8477784-DDFA-461D-B192-EE167E3CB62B}" destId="{7A6F174E-89A7-4CEA-BC36-551529F20D97}" srcOrd="2" destOrd="0" presId="urn:microsoft.com/office/officeart/2005/8/layout/cycle5"/>
    <dgm:cxn modelId="{C1D0648A-2ED5-4E2F-8D90-14861CD29925}" type="presParOf" srcId="{E8477784-DDFA-461D-B192-EE167E3CB62B}" destId="{653B5076-F8F1-4258-AAA7-9BC98CD5818C}" srcOrd="3" destOrd="0" presId="urn:microsoft.com/office/officeart/2005/8/layout/cycle5"/>
    <dgm:cxn modelId="{7074C3C5-AD86-4249-A84A-1FF15A537209}" type="presParOf" srcId="{E8477784-DDFA-461D-B192-EE167E3CB62B}" destId="{08EDCB47-8035-4F91-8E4D-BD7DF08A1370}" srcOrd="4" destOrd="0" presId="urn:microsoft.com/office/officeart/2005/8/layout/cycle5"/>
    <dgm:cxn modelId="{F064782F-99FD-4139-A8D6-29FA9A817DE1}" type="presParOf" srcId="{E8477784-DDFA-461D-B192-EE167E3CB62B}" destId="{587DA195-7807-4845-B4A9-E7E9F0611334}" srcOrd="5" destOrd="0" presId="urn:microsoft.com/office/officeart/2005/8/layout/cycle5"/>
    <dgm:cxn modelId="{C2A20C6B-7423-42AB-B2AB-DDE6AC66450B}" type="presParOf" srcId="{E8477784-DDFA-461D-B192-EE167E3CB62B}" destId="{5722FE54-F2CF-447A-8637-45CB46770870}" srcOrd="6" destOrd="0" presId="urn:microsoft.com/office/officeart/2005/8/layout/cycle5"/>
    <dgm:cxn modelId="{7089C968-CFBF-42F3-B335-E4F78D9CAA8C}" type="presParOf" srcId="{E8477784-DDFA-461D-B192-EE167E3CB62B}" destId="{5CFA5751-D484-4C29-A1F3-700E9C27A62B}" srcOrd="7" destOrd="0" presId="urn:microsoft.com/office/officeart/2005/8/layout/cycle5"/>
    <dgm:cxn modelId="{CDC14221-3214-476B-8381-117F8E533434}" type="presParOf" srcId="{E8477784-DDFA-461D-B192-EE167E3CB62B}" destId="{C8BF212B-1462-43DA-AE9B-074385B06B97}" srcOrd="8" destOrd="0" presId="urn:microsoft.com/office/officeart/2005/8/layout/cycle5"/>
    <dgm:cxn modelId="{2C9FC124-D32A-487E-A389-A830773690DF}" type="presParOf" srcId="{E8477784-DDFA-461D-B192-EE167E3CB62B}" destId="{11319845-5E94-4274-A64A-ED01C1D3B7D0}" srcOrd="9" destOrd="0" presId="urn:microsoft.com/office/officeart/2005/8/layout/cycle5"/>
    <dgm:cxn modelId="{68D1451A-A8EA-4199-A52B-EC56BC67051D}" type="presParOf" srcId="{E8477784-DDFA-461D-B192-EE167E3CB62B}" destId="{01C9A128-B793-4098-A0DF-FE1C0F0BA9C2}" srcOrd="10" destOrd="0" presId="urn:microsoft.com/office/officeart/2005/8/layout/cycle5"/>
    <dgm:cxn modelId="{30033737-3150-4C36-A822-6BC6EAFCAD86}" type="presParOf" srcId="{E8477784-DDFA-461D-B192-EE167E3CB62B}" destId="{DB2F2EB5-C6B3-4FC1-8259-0C39149C03B1}" srcOrd="11" destOrd="0" presId="urn:microsoft.com/office/officeart/2005/8/layout/cycle5"/>
    <dgm:cxn modelId="{909506C8-6063-4296-A2FB-13A1F60AF858}" type="presParOf" srcId="{E8477784-DDFA-461D-B192-EE167E3CB62B}" destId="{4CE4DBA5-8683-4992-B697-CC582F121AB7}" srcOrd="12" destOrd="0" presId="urn:microsoft.com/office/officeart/2005/8/layout/cycle5"/>
    <dgm:cxn modelId="{E9F3E482-C501-4D56-8AC0-E2D1C58B875D}" type="presParOf" srcId="{E8477784-DDFA-461D-B192-EE167E3CB62B}" destId="{C8A7B417-70FF-41B7-AB39-89A5179A8C25}" srcOrd="13" destOrd="0" presId="urn:microsoft.com/office/officeart/2005/8/layout/cycle5"/>
    <dgm:cxn modelId="{D62EAF3D-5713-4BD7-9403-764D2ADDF1FB}" type="presParOf" srcId="{E8477784-DDFA-461D-B192-EE167E3CB62B}" destId="{04E3C9DF-65BB-47BA-8433-B316B626D429}" srcOrd="14" destOrd="0" presId="urn:microsoft.com/office/officeart/2005/8/layout/cycle5"/>
    <dgm:cxn modelId="{93BDA4D8-421F-465B-B005-9D1A6A525298}" type="presParOf" srcId="{E8477784-DDFA-461D-B192-EE167E3CB62B}" destId="{60305BA9-4902-4699-80DE-DB664FF52F16}" srcOrd="15" destOrd="0" presId="urn:microsoft.com/office/officeart/2005/8/layout/cycle5"/>
    <dgm:cxn modelId="{32279570-EA13-4AB9-928E-15D4895124C4}" type="presParOf" srcId="{E8477784-DDFA-461D-B192-EE167E3CB62B}" destId="{07EDE2F3-668F-4AD8-89EE-EDC18DF202C4}" srcOrd="16" destOrd="0" presId="urn:microsoft.com/office/officeart/2005/8/layout/cycle5"/>
    <dgm:cxn modelId="{C632A1F7-EE56-484B-ABEA-DDF8B0099DE0}" type="presParOf" srcId="{E8477784-DDFA-461D-B192-EE167E3CB62B}" destId="{D30F5C33-B10C-485C-BC40-41468634EDA0}" srcOrd="17" destOrd="0" presId="urn:microsoft.com/office/officeart/2005/8/layout/cycle5"/>
    <dgm:cxn modelId="{EA14962C-1474-48B4-909C-B21173A2C24C}" type="presParOf" srcId="{E8477784-DDFA-461D-B192-EE167E3CB62B}" destId="{D5148902-7D9C-419E-8F9B-B9DF5C5208E4}" srcOrd="18" destOrd="0" presId="urn:microsoft.com/office/officeart/2005/8/layout/cycle5"/>
    <dgm:cxn modelId="{84818183-8D05-478B-AF81-3E4FF9397CA1}" type="presParOf" srcId="{E8477784-DDFA-461D-B192-EE167E3CB62B}" destId="{68759762-4F51-43F3-B244-14CBCA20A5F4}" srcOrd="19" destOrd="0" presId="urn:microsoft.com/office/officeart/2005/8/layout/cycle5"/>
    <dgm:cxn modelId="{9FF08347-8D64-41DF-A421-12BA61C9E0FB}" type="presParOf" srcId="{E8477784-DDFA-461D-B192-EE167E3CB62B}" destId="{A2B3CF99-3838-4B8A-9531-F58178F041CF}" srcOrd="20" destOrd="0" presId="urn:microsoft.com/office/officeart/2005/8/layout/cycle5"/>
    <dgm:cxn modelId="{664D88B0-6912-4346-A847-F19AA03F5992}" type="presParOf" srcId="{E8477784-DDFA-461D-B192-EE167E3CB62B}" destId="{8B14769E-F0B1-4A5F-AA30-E2C5E03CA7A7}" srcOrd="21" destOrd="0" presId="urn:microsoft.com/office/officeart/2005/8/layout/cycle5"/>
    <dgm:cxn modelId="{E022C009-937A-4715-88D5-83EAE4E6B1FB}" type="presParOf" srcId="{E8477784-DDFA-461D-B192-EE167E3CB62B}" destId="{3347DE60-6C44-4C26-A356-65CC0C50F23C}" srcOrd="22" destOrd="0" presId="urn:microsoft.com/office/officeart/2005/8/layout/cycle5"/>
    <dgm:cxn modelId="{00A4237F-311E-4995-ADC0-40E285C43F0B}" type="presParOf" srcId="{E8477784-DDFA-461D-B192-EE167E3CB62B}" destId="{6ED9E814-7C2A-4EBD-A2A4-557A1E70C237}" srcOrd="23"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A0A29-BF9C-480F-834E-87B23BC61FFC}">
      <dsp:nvSpPr>
        <dsp:cNvPr id="0" name=""/>
        <dsp:cNvSpPr/>
      </dsp:nvSpPr>
      <dsp:spPr>
        <a:xfrm>
          <a:off x="2631489" y="352447"/>
          <a:ext cx="1555589" cy="984155"/>
        </a:xfrm>
        <a:prstGeom prst="roundRect">
          <a:avLst/>
        </a:prstGeom>
        <a:solidFill>
          <a:srgbClr val="98C2B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rgbClr val="223A30"/>
              </a:solidFill>
              <a:latin typeface="Arial" panose="020B0604020202020204" pitchFamily="34" charset="0"/>
              <a:cs typeface="Arial" panose="020B0604020202020204" pitchFamily="34" charset="0"/>
            </a:rPr>
            <a:t>Self-Awareness: </a:t>
          </a:r>
          <a:r>
            <a:rPr lang="en-US" sz="900" kern="1200" dirty="0">
              <a:solidFill>
                <a:srgbClr val="223A30"/>
              </a:solidFill>
              <a:latin typeface="Arial" panose="020B0604020202020204" pitchFamily="34" charset="0"/>
              <a:cs typeface="Arial" panose="020B0604020202020204" pitchFamily="34" charset="0"/>
            </a:rPr>
            <a:t>Understanding one’s own emotions and their impact on actions (Goleman, 2020).</a:t>
          </a:r>
        </a:p>
      </dsp:txBody>
      <dsp:txXfrm>
        <a:off x="2679531" y="400489"/>
        <a:ext cx="1459505" cy="888071"/>
      </dsp:txXfrm>
    </dsp:sp>
    <dsp:sp modelId="{7A6F174E-89A7-4CEA-BC36-551529F20D97}">
      <dsp:nvSpPr>
        <dsp:cNvPr id="0" name=""/>
        <dsp:cNvSpPr/>
      </dsp:nvSpPr>
      <dsp:spPr>
        <a:xfrm>
          <a:off x="2442463" y="880348"/>
          <a:ext cx="5282161" cy="5282161"/>
        </a:xfrm>
        <a:custGeom>
          <a:avLst/>
          <a:gdLst/>
          <a:ahLst/>
          <a:cxnLst/>
          <a:rect l="0" t="0" r="0" b="0"/>
          <a:pathLst>
            <a:path>
              <a:moveTo>
                <a:pt x="1968070" y="87188"/>
              </a:moveTo>
              <a:arcTo wR="2641080" hR="2641080" stAng="15314212" swAng="926989"/>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53B5076-F8F1-4258-AAA7-9BC98CD5818C}">
      <dsp:nvSpPr>
        <dsp:cNvPr id="0" name=""/>
        <dsp:cNvSpPr/>
      </dsp:nvSpPr>
      <dsp:spPr>
        <a:xfrm>
          <a:off x="4983368" y="893709"/>
          <a:ext cx="1476424" cy="817557"/>
        </a:xfrm>
        <a:prstGeom prst="roundRect">
          <a:avLst/>
        </a:prstGeom>
        <a:solidFill>
          <a:srgbClr val="98C2B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rgbClr val="223A30"/>
              </a:solidFill>
              <a:latin typeface="Arial" panose="020B0604020202020204" pitchFamily="34" charset="0"/>
              <a:cs typeface="Arial" panose="020B0604020202020204" pitchFamily="34" charset="0"/>
            </a:rPr>
            <a:t>Self-Control: </a:t>
          </a:r>
          <a:r>
            <a:rPr lang="en-US" sz="1000" kern="1200" dirty="0">
              <a:solidFill>
                <a:srgbClr val="223A30"/>
              </a:solidFill>
              <a:latin typeface="Arial" panose="020B0604020202020204" pitchFamily="34" charset="0"/>
              <a:cs typeface="Arial" panose="020B0604020202020204" pitchFamily="34" charset="0"/>
            </a:rPr>
            <a:t>Controlling impulses, staying adaptable, and working towards goals (Bradberry &amp; Greaves, 2009).</a:t>
          </a:r>
        </a:p>
      </dsp:txBody>
      <dsp:txXfrm>
        <a:off x="5023278" y="933619"/>
        <a:ext cx="1396604" cy="737737"/>
      </dsp:txXfrm>
    </dsp:sp>
    <dsp:sp modelId="{587DA195-7807-4845-B4A9-E7E9F0611334}">
      <dsp:nvSpPr>
        <dsp:cNvPr id="0" name=""/>
        <dsp:cNvSpPr/>
      </dsp:nvSpPr>
      <dsp:spPr>
        <a:xfrm>
          <a:off x="703115" y="-972186"/>
          <a:ext cx="5282161" cy="5282161"/>
        </a:xfrm>
        <a:custGeom>
          <a:avLst/>
          <a:gdLst/>
          <a:ahLst/>
          <a:cxnLst/>
          <a:rect l="0" t="0" r="0" b="0"/>
          <a:pathLst>
            <a:path>
              <a:moveTo>
                <a:pt x="5273029" y="2860512"/>
              </a:moveTo>
              <a:arcTo wR="2641080" hR="2641080" stAng="285952" swAng="697872"/>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722FE54-F2CF-447A-8637-45CB46770870}">
      <dsp:nvSpPr>
        <dsp:cNvPr id="0" name=""/>
        <dsp:cNvSpPr/>
      </dsp:nvSpPr>
      <dsp:spPr>
        <a:xfrm>
          <a:off x="5324826" y="2582742"/>
          <a:ext cx="1134966" cy="1144545"/>
        </a:xfrm>
        <a:prstGeom prst="roundRect">
          <a:avLst/>
        </a:prstGeom>
        <a:solidFill>
          <a:srgbClr val="98C2B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rgbClr val="223A30"/>
              </a:solidFill>
              <a:latin typeface="Arial" panose="020B0604020202020204" pitchFamily="34" charset="0"/>
              <a:cs typeface="Arial" panose="020B0604020202020204" pitchFamily="34" charset="0"/>
            </a:rPr>
            <a:t>Engage in Active Listening</a:t>
          </a:r>
          <a:r>
            <a:rPr lang="en-GB" sz="1000" kern="1200" dirty="0">
              <a:solidFill>
                <a:srgbClr val="223A30"/>
              </a:solidFill>
              <a:latin typeface="Arial" panose="020B0604020202020204" pitchFamily="34" charset="0"/>
              <a:cs typeface="Arial" panose="020B0604020202020204" pitchFamily="34" charset="0"/>
            </a:rPr>
            <a:t>: Fosters rapport and grows understanding (Mayer et al., 2008).</a:t>
          </a:r>
          <a:endParaRPr lang="en-US" sz="1000" kern="1200" dirty="0">
            <a:solidFill>
              <a:srgbClr val="223A30"/>
            </a:solidFill>
            <a:latin typeface="Arial" panose="020B0604020202020204" pitchFamily="34" charset="0"/>
            <a:cs typeface="Arial" panose="020B0604020202020204" pitchFamily="34" charset="0"/>
          </a:endParaRPr>
        </a:p>
      </dsp:txBody>
      <dsp:txXfrm>
        <a:off x="5380230" y="2638146"/>
        <a:ext cx="1024158" cy="1033737"/>
      </dsp:txXfrm>
    </dsp:sp>
    <dsp:sp modelId="{C8BF212B-1462-43DA-AE9B-074385B06B97}">
      <dsp:nvSpPr>
        <dsp:cNvPr id="0" name=""/>
        <dsp:cNvSpPr/>
      </dsp:nvSpPr>
      <dsp:spPr>
        <a:xfrm>
          <a:off x="652370" y="1795686"/>
          <a:ext cx="5282161" cy="5282161"/>
        </a:xfrm>
        <a:custGeom>
          <a:avLst/>
          <a:gdLst/>
          <a:ahLst/>
          <a:cxnLst/>
          <a:rect l="0" t="0" r="0" b="0"/>
          <a:pathLst>
            <a:path>
              <a:moveTo>
                <a:pt x="5227771" y="2107845"/>
              </a:moveTo>
              <a:arcTo wR="2641080" hR="2641080" stAng="20901114" swAng="714138"/>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1319845-5E94-4274-A64A-ED01C1D3B7D0}">
      <dsp:nvSpPr>
        <dsp:cNvPr id="0" name=""/>
        <dsp:cNvSpPr/>
      </dsp:nvSpPr>
      <dsp:spPr>
        <a:xfrm>
          <a:off x="4926123" y="4629688"/>
          <a:ext cx="1447656" cy="854985"/>
        </a:xfrm>
        <a:prstGeom prst="roundRect">
          <a:avLst/>
        </a:prstGeom>
        <a:solidFill>
          <a:srgbClr val="98C2B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rgbClr val="223A30"/>
              </a:solidFill>
              <a:latin typeface="Arial" panose="020B0604020202020204" pitchFamily="34" charset="0"/>
              <a:cs typeface="Arial" panose="020B0604020202020204" pitchFamily="34" charset="0"/>
            </a:rPr>
            <a:t>Understand Others’ Feelings</a:t>
          </a:r>
          <a:r>
            <a:rPr lang="en-US" sz="1000" kern="1200" dirty="0">
              <a:solidFill>
                <a:srgbClr val="223A30"/>
              </a:solidFill>
              <a:latin typeface="Arial" panose="020B0604020202020204" pitchFamily="34" charset="0"/>
              <a:cs typeface="Arial" panose="020B0604020202020204" pitchFamily="34" charset="0"/>
            </a:rPr>
            <a:t>: Vital for connection and understanding (Caruso, Mayer &amp; Salovey, 2002).</a:t>
          </a:r>
        </a:p>
      </dsp:txBody>
      <dsp:txXfrm>
        <a:off x="4967860" y="4671425"/>
        <a:ext cx="1364182" cy="771511"/>
      </dsp:txXfrm>
    </dsp:sp>
    <dsp:sp modelId="{DB2F2EB5-C6B3-4FC1-8259-0C39149C03B1}">
      <dsp:nvSpPr>
        <dsp:cNvPr id="0" name=""/>
        <dsp:cNvSpPr/>
      </dsp:nvSpPr>
      <dsp:spPr>
        <a:xfrm>
          <a:off x="2253304" y="226136"/>
          <a:ext cx="5282161" cy="5282161"/>
        </a:xfrm>
        <a:custGeom>
          <a:avLst/>
          <a:gdLst/>
          <a:ahLst/>
          <a:cxnLst/>
          <a:rect l="0" t="0" r="0" b="0"/>
          <a:pathLst>
            <a:path>
              <a:moveTo>
                <a:pt x="2786274" y="5278167"/>
              </a:moveTo>
              <a:arcTo wR="2641080" hR="2641080" stAng="5210914" swAng="822095"/>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CE4DBA5-8683-4992-B697-CC582F121AB7}">
      <dsp:nvSpPr>
        <dsp:cNvPr id="0" name=""/>
        <dsp:cNvSpPr/>
      </dsp:nvSpPr>
      <dsp:spPr>
        <a:xfrm>
          <a:off x="2375256" y="5236779"/>
          <a:ext cx="1832552" cy="761659"/>
        </a:xfrm>
        <a:prstGeom prst="roundRect">
          <a:avLst/>
        </a:prstGeom>
        <a:solidFill>
          <a:srgbClr val="98C2B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rgbClr val="223A30"/>
              </a:solidFill>
              <a:latin typeface="Arial" panose="020B0604020202020204" pitchFamily="34" charset="0"/>
              <a:cs typeface="Arial" panose="020B0604020202020204" pitchFamily="34" charset="0"/>
            </a:rPr>
            <a:t>Appreciate and Provide Developmental Feedback</a:t>
          </a:r>
          <a:r>
            <a:rPr lang="en-US" sz="1000" kern="1200" dirty="0">
              <a:solidFill>
                <a:srgbClr val="223A30"/>
              </a:solidFill>
              <a:latin typeface="Arial" panose="020B0604020202020204" pitchFamily="34" charset="0"/>
              <a:cs typeface="Arial" panose="020B0604020202020204" pitchFamily="34" charset="0"/>
            </a:rPr>
            <a:t>: Encourages growth and builds trust (Goleman, 2020).</a:t>
          </a:r>
        </a:p>
      </dsp:txBody>
      <dsp:txXfrm>
        <a:off x="2412437" y="5273960"/>
        <a:ext cx="1758190" cy="687297"/>
      </dsp:txXfrm>
    </dsp:sp>
    <dsp:sp modelId="{04E3C9DF-65BB-47BA-8433-B316B626D429}">
      <dsp:nvSpPr>
        <dsp:cNvPr id="0" name=""/>
        <dsp:cNvSpPr/>
      </dsp:nvSpPr>
      <dsp:spPr>
        <a:xfrm>
          <a:off x="-1139655" y="325058"/>
          <a:ext cx="5282161" cy="5282161"/>
        </a:xfrm>
        <a:custGeom>
          <a:avLst/>
          <a:gdLst/>
          <a:ahLst/>
          <a:cxnLst/>
          <a:rect l="0" t="0" r="0" b="0"/>
          <a:pathLst>
            <a:path>
              <a:moveTo>
                <a:pt x="3322616" y="5192710"/>
              </a:moveTo>
              <a:arcTo wR="2641080" hR="2641080" stAng="4502730" swAng="794043"/>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0305BA9-4902-4699-80DE-DB664FF52F16}">
      <dsp:nvSpPr>
        <dsp:cNvPr id="0" name=""/>
        <dsp:cNvSpPr/>
      </dsp:nvSpPr>
      <dsp:spPr>
        <a:xfrm>
          <a:off x="16890" y="4490293"/>
          <a:ext cx="1612972" cy="1114109"/>
        </a:xfrm>
        <a:prstGeom prst="roundRect">
          <a:avLst/>
        </a:prstGeom>
        <a:solidFill>
          <a:srgbClr val="98C2B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rgbClr val="223A30"/>
              </a:solidFill>
              <a:latin typeface="Arial" panose="020B0604020202020204" pitchFamily="34" charset="0"/>
              <a:cs typeface="Arial" panose="020B0604020202020204" pitchFamily="34" charset="0"/>
            </a:rPr>
            <a:t>Pause Before Responding or Acting</a:t>
          </a:r>
          <a:r>
            <a:rPr lang="en-US" sz="1000" kern="1200" dirty="0">
              <a:solidFill>
                <a:srgbClr val="223A30"/>
              </a:solidFill>
              <a:latin typeface="Arial" panose="020B0604020202020204" pitchFamily="34" charset="0"/>
              <a:cs typeface="Arial" panose="020B0604020202020204" pitchFamily="34" charset="0"/>
            </a:rPr>
            <a:t>: Helps avoid impulsive reactions and maintains professionalism (Bradberry &amp; Greaves, 2009).</a:t>
          </a:r>
        </a:p>
      </dsp:txBody>
      <dsp:txXfrm>
        <a:off x="71276" y="4544679"/>
        <a:ext cx="1504200" cy="1005337"/>
      </dsp:txXfrm>
    </dsp:sp>
    <dsp:sp modelId="{D30F5C33-B10C-485C-BC40-41468634EDA0}">
      <dsp:nvSpPr>
        <dsp:cNvPr id="0" name=""/>
        <dsp:cNvSpPr/>
      </dsp:nvSpPr>
      <dsp:spPr>
        <a:xfrm>
          <a:off x="479869" y="1986673"/>
          <a:ext cx="5282161" cy="5282161"/>
        </a:xfrm>
        <a:custGeom>
          <a:avLst/>
          <a:gdLst/>
          <a:ahLst/>
          <a:cxnLst/>
          <a:rect l="0" t="0" r="0" b="0"/>
          <a:pathLst>
            <a:path>
              <a:moveTo>
                <a:pt x="16537" y="2345989"/>
              </a:moveTo>
              <a:arcTo wR="2641080" hR="2641080" stAng="11184907" swAng="621593"/>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5148902-7D9C-419E-8F9B-B9DF5C5208E4}">
      <dsp:nvSpPr>
        <dsp:cNvPr id="0" name=""/>
        <dsp:cNvSpPr/>
      </dsp:nvSpPr>
      <dsp:spPr>
        <a:xfrm>
          <a:off x="0" y="2565542"/>
          <a:ext cx="1180419" cy="1149961"/>
        </a:xfrm>
        <a:prstGeom prst="roundRect">
          <a:avLst/>
        </a:prstGeom>
        <a:solidFill>
          <a:srgbClr val="98C2B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rgbClr val="223A30"/>
              </a:solidFill>
              <a:latin typeface="Arial" panose="020B0604020202020204" pitchFamily="34" charset="0"/>
              <a:cs typeface="Arial" panose="020B0604020202020204" pitchFamily="34" charset="0"/>
            </a:rPr>
            <a:t>Forgive and Move On</a:t>
          </a:r>
          <a:r>
            <a:rPr lang="en-US" sz="1000" kern="1200" dirty="0">
              <a:solidFill>
                <a:srgbClr val="223A30"/>
              </a:solidFill>
              <a:latin typeface="Arial" panose="020B0604020202020204" pitchFamily="34" charset="0"/>
              <a:cs typeface="Arial" panose="020B0604020202020204" pitchFamily="34" charset="0"/>
            </a:rPr>
            <a:t>: Supports positive relationships and diminishes stress (Goleman, 2006).</a:t>
          </a:r>
        </a:p>
      </dsp:txBody>
      <dsp:txXfrm>
        <a:off x="56136" y="2621678"/>
        <a:ext cx="1068147" cy="1037689"/>
      </dsp:txXfrm>
    </dsp:sp>
    <dsp:sp modelId="{A2B3CF99-3838-4B8A-9531-F58178F041CF}">
      <dsp:nvSpPr>
        <dsp:cNvPr id="0" name=""/>
        <dsp:cNvSpPr/>
      </dsp:nvSpPr>
      <dsp:spPr>
        <a:xfrm>
          <a:off x="655207" y="142862"/>
          <a:ext cx="5282161" cy="5282161"/>
        </a:xfrm>
        <a:custGeom>
          <a:avLst/>
          <a:gdLst/>
          <a:ahLst/>
          <a:cxnLst/>
          <a:rect l="0" t="0" r="0" b="0"/>
          <a:pathLst>
            <a:path>
              <a:moveTo>
                <a:pt x="28897" y="2251454"/>
              </a:moveTo>
              <a:arcTo wR="2641080" hR="2641080" stAng="11309012" swAng="678264"/>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B14769E-F0B1-4A5F-AA30-E2C5E03CA7A7}">
      <dsp:nvSpPr>
        <dsp:cNvPr id="0" name=""/>
        <dsp:cNvSpPr/>
      </dsp:nvSpPr>
      <dsp:spPr>
        <a:xfrm>
          <a:off x="449807" y="796686"/>
          <a:ext cx="1572650" cy="932941"/>
        </a:xfrm>
        <a:prstGeom prst="roundRect">
          <a:avLst/>
        </a:prstGeom>
        <a:solidFill>
          <a:srgbClr val="98C2B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rgbClr val="223A30"/>
              </a:solidFill>
              <a:latin typeface="Arial" panose="020B0604020202020204" pitchFamily="34" charset="0"/>
              <a:cs typeface="Arial" panose="020B0604020202020204" pitchFamily="34" charset="0"/>
            </a:rPr>
            <a:t>Willing to say Sorry</a:t>
          </a:r>
          <a:r>
            <a:rPr lang="en-US" sz="1000" kern="1200" dirty="0">
              <a:solidFill>
                <a:srgbClr val="223A30"/>
              </a:solidFill>
              <a:latin typeface="Arial" panose="020B0604020202020204" pitchFamily="34" charset="0"/>
              <a:cs typeface="Arial" panose="020B0604020202020204" pitchFamily="34" charset="0"/>
            </a:rPr>
            <a:t>: Reflects self-awareness and promotes respect (Bradberry &amp; Greaves, 2009).</a:t>
          </a:r>
        </a:p>
      </dsp:txBody>
      <dsp:txXfrm>
        <a:off x="495349" y="842228"/>
        <a:ext cx="1481566" cy="841857"/>
      </dsp:txXfrm>
    </dsp:sp>
    <dsp:sp modelId="{6ED9E814-7C2A-4EBD-A2A4-557A1E70C237}">
      <dsp:nvSpPr>
        <dsp:cNvPr id="0" name=""/>
        <dsp:cNvSpPr/>
      </dsp:nvSpPr>
      <dsp:spPr>
        <a:xfrm>
          <a:off x="-803986" y="796659"/>
          <a:ext cx="5282161" cy="5282161"/>
        </a:xfrm>
        <a:custGeom>
          <a:avLst/>
          <a:gdLst/>
          <a:ahLst/>
          <a:cxnLst/>
          <a:rect l="0" t="0" r="0" b="0"/>
          <a:pathLst>
            <a:path>
              <a:moveTo>
                <a:pt x="2792091" y="4320"/>
              </a:moveTo>
              <a:arcTo wR="2641080" hR="2641080" stAng="16396669" swAng="641277"/>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B60B2-F3D9-55DA-9EF5-C8F63DEF3B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bg-BG"/>
          </a:p>
        </p:txBody>
      </p:sp>
      <p:sp>
        <p:nvSpPr>
          <p:cNvPr id="3" name="Subtitle 2">
            <a:extLst>
              <a:ext uri="{FF2B5EF4-FFF2-40B4-BE49-F238E27FC236}">
                <a16:creationId xmlns:a16="http://schemas.microsoft.com/office/drawing/2014/main" id="{573DA877-5536-7631-EBF7-9DFECE4AC5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bg-BG"/>
          </a:p>
        </p:txBody>
      </p:sp>
      <p:sp>
        <p:nvSpPr>
          <p:cNvPr id="4" name="Date Placeholder 3">
            <a:extLst>
              <a:ext uri="{FF2B5EF4-FFF2-40B4-BE49-F238E27FC236}">
                <a16:creationId xmlns:a16="http://schemas.microsoft.com/office/drawing/2014/main" id="{9683ED0F-C321-496B-B8C5-19FCE52E8CCD}"/>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5" name="Footer Placeholder 4">
            <a:extLst>
              <a:ext uri="{FF2B5EF4-FFF2-40B4-BE49-F238E27FC236}">
                <a16:creationId xmlns:a16="http://schemas.microsoft.com/office/drawing/2014/main" id="{BFA770EE-375B-50CB-E8D3-4F98C6750597}"/>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F68845A8-C5D1-2FD3-FADD-9DD97686753C}"/>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1406272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187B1-E525-2963-644A-093A52615E55}"/>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42E6A937-0CF0-31CD-6293-9730648092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CDA0A6BC-482A-B867-242D-BDCEEF59BF44}"/>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5" name="Footer Placeholder 4">
            <a:extLst>
              <a:ext uri="{FF2B5EF4-FFF2-40B4-BE49-F238E27FC236}">
                <a16:creationId xmlns:a16="http://schemas.microsoft.com/office/drawing/2014/main" id="{79A79C52-72F5-5790-968D-FB1D4241A65E}"/>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9C0D5EFF-A272-EBC5-A73F-A07DB7C7D0F2}"/>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895353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7ED61-4F63-73D4-F0C5-58E7DA9E44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bg-BG"/>
          </a:p>
        </p:txBody>
      </p:sp>
      <p:sp>
        <p:nvSpPr>
          <p:cNvPr id="3" name="Text Placeholder 2">
            <a:extLst>
              <a:ext uri="{FF2B5EF4-FFF2-40B4-BE49-F238E27FC236}">
                <a16:creationId xmlns:a16="http://schemas.microsoft.com/office/drawing/2014/main" id="{36C8266B-EA9D-E535-3EAC-79C127F2773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82B1D7-ABE6-978F-D3BB-68235CAA6436}"/>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5" name="Footer Placeholder 4">
            <a:extLst>
              <a:ext uri="{FF2B5EF4-FFF2-40B4-BE49-F238E27FC236}">
                <a16:creationId xmlns:a16="http://schemas.microsoft.com/office/drawing/2014/main" id="{48E451A9-E6A5-2191-D17F-D2ECF3688AA1}"/>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5BD8934A-B4E6-1FDF-A41F-824392EC0039}"/>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4294662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18252-5A13-B177-189A-8BD37758135D}"/>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BCD82500-E1AE-A59E-6158-45192C7095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Content Placeholder 3">
            <a:extLst>
              <a:ext uri="{FF2B5EF4-FFF2-40B4-BE49-F238E27FC236}">
                <a16:creationId xmlns:a16="http://schemas.microsoft.com/office/drawing/2014/main" id="{66B1F1FD-53D7-9448-DFEF-874D2E5760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Date Placeholder 4">
            <a:extLst>
              <a:ext uri="{FF2B5EF4-FFF2-40B4-BE49-F238E27FC236}">
                <a16:creationId xmlns:a16="http://schemas.microsoft.com/office/drawing/2014/main" id="{DFDAB7AF-64D3-A872-AA7C-585C0AD99E67}"/>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6" name="Footer Placeholder 5">
            <a:extLst>
              <a:ext uri="{FF2B5EF4-FFF2-40B4-BE49-F238E27FC236}">
                <a16:creationId xmlns:a16="http://schemas.microsoft.com/office/drawing/2014/main" id="{BD9803CC-A1A2-113D-0753-C0CC3D2B051A}"/>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5E9F0702-0D13-63D3-841E-7145C5ED73EC}"/>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312311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47426-D91F-0C99-A883-3318A3F06E1F}"/>
              </a:ext>
            </a:extLst>
          </p:cNvPr>
          <p:cNvSpPr>
            <a:spLocks noGrp="1"/>
          </p:cNvSpPr>
          <p:nvPr>
            <p:ph type="title"/>
          </p:nvPr>
        </p:nvSpPr>
        <p:spPr>
          <a:xfrm>
            <a:off x="839788" y="365125"/>
            <a:ext cx="10515600" cy="1325563"/>
          </a:xfrm>
        </p:spPr>
        <p:txBody>
          <a:bodyPr/>
          <a:lstStyle/>
          <a:p>
            <a:r>
              <a:rPr lang="en-US"/>
              <a:t>Click to edit Master title style</a:t>
            </a:r>
            <a:endParaRPr lang="bg-BG"/>
          </a:p>
        </p:txBody>
      </p:sp>
      <p:sp>
        <p:nvSpPr>
          <p:cNvPr id="3" name="Text Placeholder 2">
            <a:extLst>
              <a:ext uri="{FF2B5EF4-FFF2-40B4-BE49-F238E27FC236}">
                <a16:creationId xmlns:a16="http://schemas.microsoft.com/office/drawing/2014/main" id="{5089946B-BB97-52AD-D1F2-759182774C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1607AC-FFA9-768C-0272-148F538BC0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Text Placeholder 4">
            <a:extLst>
              <a:ext uri="{FF2B5EF4-FFF2-40B4-BE49-F238E27FC236}">
                <a16:creationId xmlns:a16="http://schemas.microsoft.com/office/drawing/2014/main" id="{30181968-22E8-A6F2-F2FE-89DFAB9A23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C1800D-D518-9DBA-0314-32A98EC5B8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7" name="Date Placeholder 6">
            <a:extLst>
              <a:ext uri="{FF2B5EF4-FFF2-40B4-BE49-F238E27FC236}">
                <a16:creationId xmlns:a16="http://schemas.microsoft.com/office/drawing/2014/main" id="{B8934B30-74D3-E933-9E04-C28C9A3D6C4D}"/>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8" name="Footer Placeholder 7">
            <a:extLst>
              <a:ext uri="{FF2B5EF4-FFF2-40B4-BE49-F238E27FC236}">
                <a16:creationId xmlns:a16="http://schemas.microsoft.com/office/drawing/2014/main" id="{77B2356A-E030-958D-2E1D-D43A92B35B9E}"/>
              </a:ext>
            </a:extLst>
          </p:cNvPr>
          <p:cNvSpPr>
            <a:spLocks noGrp="1"/>
          </p:cNvSpPr>
          <p:nvPr>
            <p:ph type="ftr" sz="quarter" idx="11"/>
          </p:nvPr>
        </p:nvSpPr>
        <p:spPr/>
        <p:txBody>
          <a:bodyPr/>
          <a:lstStyle/>
          <a:p>
            <a:endParaRPr lang="bg-BG"/>
          </a:p>
        </p:txBody>
      </p:sp>
      <p:sp>
        <p:nvSpPr>
          <p:cNvPr id="9" name="Slide Number Placeholder 8">
            <a:extLst>
              <a:ext uri="{FF2B5EF4-FFF2-40B4-BE49-F238E27FC236}">
                <a16:creationId xmlns:a16="http://schemas.microsoft.com/office/drawing/2014/main" id="{08270114-0467-A3ED-5387-6FA367774D90}"/>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2660079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30DC2-84C6-7197-CD4F-8578477B7CBC}"/>
              </a:ext>
            </a:extLst>
          </p:cNvPr>
          <p:cNvSpPr>
            <a:spLocks noGrp="1"/>
          </p:cNvSpPr>
          <p:nvPr>
            <p:ph type="title"/>
          </p:nvPr>
        </p:nvSpPr>
        <p:spPr/>
        <p:txBody>
          <a:bodyPr/>
          <a:lstStyle/>
          <a:p>
            <a:r>
              <a:rPr lang="en-US"/>
              <a:t>Click to edit Master title style</a:t>
            </a:r>
            <a:endParaRPr lang="bg-BG"/>
          </a:p>
        </p:txBody>
      </p:sp>
      <p:sp>
        <p:nvSpPr>
          <p:cNvPr id="3" name="Date Placeholder 2">
            <a:extLst>
              <a:ext uri="{FF2B5EF4-FFF2-40B4-BE49-F238E27FC236}">
                <a16:creationId xmlns:a16="http://schemas.microsoft.com/office/drawing/2014/main" id="{D0D5C570-395A-AC32-C8EA-2C90509FD458}"/>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4" name="Footer Placeholder 3">
            <a:extLst>
              <a:ext uri="{FF2B5EF4-FFF2-40B4-BE49-F238E27FC236}">
                <a16:creationId xmlns:a16="http://schemas.microsoft.com/office/drawing/2014/main" id="{D1F04162-5606-242A-7D92-E065FD19BD3A}"/>
              </a:ext>
            </a:extLst>
          </p:cNvPr>
          <p:cNvSpPr>
            <a:spLocks noGrp="1"/>
          </p:cNvSpPr>
          <p:nvPr>
            <p:ph type="ftr" sz="quarter" idx="11"/>
          </p:nvPr>
        </p:nvSpPr>
        <p:spPr/>
        <p:txBody>
          <a:bodyPr/>
          <a:lstStyle/>
          <a:p>
            <a:endParaRPr lang="bg-BG"/>
          </a:p>
        </p:txBody>
      </p:sp>
      <p:sp>
        <p:nvSpPr>
          <p:cNvPr id="5" name="Slide Number Placeholder 4">
            <a:extLst>
              <a:ext uri="{FF2B5EF4-FFF2-40B4-BE49-F238E27FC236}">
                <a16:creationId xmlns:a16="http://schemas.microsoft.com/office/drawing/2014/main" id="{AD0F34D6-1312-8BF4-5380-20D1A6E0BFC6}"/>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515129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B34D0B-8035-044C-71D7-121441B29A92}"/>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3" name="Footer Placeholder 2">
            <a:extLst>
              <a:ext uri="{FF2B5EF4-FFF2-40B4-BE49-F238E27FC236}">
                <a16:creationId xmlns:a16="http://schemas.microsoft.com/office/drawing/2014/main" id="{A0B8E87E-0F1E-EA6D-19D0-64D8D478D090}"/>
              </a:ext>
            </a:extLst>
          </p:cNvPr>
          <p:cNvSpPr>
            <a:spLocks noGrp="1"/>
          </p:cNvSpPr>
          <p:nvPr>
            <p:ph type="ftr" sz="quarter" idx="11"/>
          </p:nvPr>
        </p:nvSpPr>
        <p:spPr/>
        <p:txBody>
          <a:bodyPr/>
          <a:lstStyle/>
          <a:p>
            <a:endParaRPr lang="bg-BG"/>
          </a:p>
        </p:txBody>
      </p:sp>
      <p:sp>
        <p:nvSpPr>
          <p:cNvPr id="4" name="Slide Number Placeholder 3">
            <a:extLst>
              <a:ext uri="{FF2B5EF4-FFF2-40B4-BE49-F238E27FC236}">
                <a16:creationId xmlns:a16="http://schemas.microsoft.com/office/drawing/2014/main" id="{8B2EBF02-756D-4F52-DFFE-DEF559FED4AB}"/>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362465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4E049-CF2B-BAC1-90DA-1C9CBDC84C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Content Placeholder 2">
            <a:extLst>
              <a:ext uri="{FF2B5EF4-FFF2-40B4-BE49-F238E27FC236}">
                <a16:creationId xmlns:a16="http://schemas.microsoft.com/office/drawing/2014/main" id="{9CAB3A6B-5FDB-A3D3-D8A7-68648EEBC3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Text Placeholder 3">
            <a:extLst>
              <a:ext uri="{FF2B5EF4-FFF2-40B4-BE49-F238E27FC236}">
                <a16:creationId xmlns:a16="http://schemas.microsoft.com/office/drawing/2014/main" id="{A3C9EB43-EE89-196A-DFA7-25B7308825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9027A1-FCE6-95E9-65E5-BF416FDD399D}"/>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6" name="Footer Placeholder 5">
            <a:extLst>
              <a:ext uri="{FF2B5EF4-FFF2-40B4-BE49-F238E27FC236}">
                <a16:creationId xmlns:a16="http://schemas.microsoft.com/office/drawing/2014/main" id="{BC011D07-4E74-96DF-5F63-6E0033BB0647}"/>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6F4A8EBC-E99F-C69C-746A-EE407B6754D2}"/>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1530278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298F9-DC45-000F-283F-CB4532F414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Picture Placeholder 2">
            <a:extLst>
              <a:ext uri="{FF2B5EF4-FFF2-40B4-BE49-F238E27FC236}">
                <a16:creationId xmlns:a16="http://schemas.microsoft.com/office/drawing/2014/main" id="{ED7A014A-A21B-848A-CB08-DD3935D39A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Text Placeholder 3">
            <a:extLst>
              <a:ext uri="{FF2B5EF4-FFF2-40B4-BE49-F238E27FC236}">
                <a16:creationId xmlns:a16="http://schemas.microsoft.com/office/drawing/2014/main" id="{FCFFFE68-A46B-D58B-5E61-6AC9DD152E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0484D1-E10D-4846-6C5A-AEE14F1346CE}"/>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6" name="Footer Placeholder 5">
            <a:extLst>
              <a:ext uri="{FF2B5EF4-FFF2-40B4-BE49-F238E27FC236}">
                <a16:creationId xmlns:a16="http://schemas.microsoft.com/office/drawing/2014/main" id="{01C3BB1B-C09D-4971-D041-6A4D074215CE}"/>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5868BD2D-5B2A-F4DB-2564-9E76475ACE26}"/>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296232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7369F-817E-E5B5-397A-D8C6A7C731AA}"/>
              </a:ext>
            </a:extLst>
          </p:cNvPr>
          <p:cNvSpPr>
            <a:spLocks noGrp="1"/>
          </p:cNvSpPr>
          <p:nvPr>
            <p:ph type="title"/>
          </p:nvPr>
        </p:nvSpPr>
        <p:spPr/>
        <p:txBody>
          <a:bodyPr/>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5674CD82-12D8-8469-E025-A82FFC6934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1BD6EC29-A36A-74F7-18F1-D67D3C4E2810}"/>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5" name="Footer Placeholder 4">
            <a:extLst>
              <a:ext uri="{FF2B5EF4-FFF2-40B4-BE49-F238E27FC236}">
                <a16:creationId xmlns:a16="http://schemas.microsoft.com/office/drawing/2014/main" id="{D601C00B-6E6A-F1AA-13F7-F66F539F8D19}"/>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2E49F975-934B-BFF5-DF7E-E410D14C7068}"/>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1067046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3B6661-92FC-DB48-B2D5-EA5489876D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84BE1DD7-6DA5-9C40-7796-9052BDEB74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94DFBEF8-6783-077B-5AEC-A806F73DA02E}"/>
              </a:ext>
            </a:extLst>
          </p:cNvPr>
          <p:cNvSpPr>
            <a:spLocks noGrp="1"/>
          </p:cNvSpPr>
          <p:nvPr>
            <p:ph type="dt" sz="half" idx="10"/>
          </p:nvPr>
        </p:nvSpPr>
        <p:spPr/>
        <p:txBody>
          <a:bodyPr/>
          <a:lstStyle/>
          <a:p>
            <a:fld id="{F1288650-896F-4F27-856F-33B6655C0E4F}" type="datetimeFigureOut">
              <a:rPr lang="bg-BG" smtClean="0"/>
              <a:t>20.10.2024 г.</a:t>
            </a:fld>
            <a:endParaRPr lang="bg-BG"/>
          </a:p>
        </p:txBody>
      </p:sp>
      <p:sp>
        <p:nvSpPr>
          <p:cNvPr id="5" name="Footer Placeholder 4">
            <a:extLst>
              <a:ext uri="{FF2B5EF4-FFF2-40B4-BE49-F238E27FC236}">
                <a16:creationId xmlns:a16="http://schemas.microsoft.com/office/drawing/2014/main" id="{2AF8EB48-9C78-0793-640C-7F8B266FE7E9}"/>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E552890F-EC69-1FB4-51E9-7586739C71E3}"/>
              </a:ext>
            </a:extLst>
          </p:cNvPr>
          <p:cNvSpPr>
            <a:spLocks noGrp="1"/>
          </p:cNvSpPr>
          <p:nvPr>
            <p:ph type="sldNum" sz="quarter" idx="12"/>
          </p:nvPr>
        </p:nvSpPr>
        <p:spPr/>
        <p:txBody>
          <a:bodyPr/>
          <a:lstStyle/>
          <a:p>
            <a:fld id="{ECC5DEAE-6ED3-4AC8-9C94-9AD277BA5D9C}" type="slidenum">
              <a:rPr lang="bg-BG" smtClean="0"/>
              <a:t>‹#›</a:t>
            </a:fld>
            <a:endParaRPr lang="bg-BG"/>
          </a:p>
        </p:txBody>
      </p:sp>
    </p:spTree>
    <p:extLst>
      <p:ext uri="{BB962C8B-B14F-4D97-AF65-F5344CB8AC3E}">
        <p14:creationId xmlns:p14="http://schemas.microsoft.com/office/powerpoint/2010/main" val="3224860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E1EB20-0717-0DD4-A7C9-FAFD339D0B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bg-BG"/>
          </a:p>
        </p:txBody>
      </p:sp>
      <p:sp>
        <p:nvSpPr>
          <p:cNvPr id="3" name="Text Placeholder 2">
            <a:extLst>
              <a:ext uri="{FF2B5EF4-FFF2-40B4-BE49-F238E27FC236}">
                <a16:creationId xmlns:a16="http://schemas.microsoft.com/office/drawing/2014/main" id="{66124839-6E03-C417-92D1-98EE63D24F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5190AC89-0F9D-1398-1D65-24D6A607CA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1288650-896F-4F27-856F-33B6655C0E4F}" type="datetimeFigureOut">
              <a:rPr lang="bg-BG" smtClean="0"/>
              <a:t>20.10.2024 г.</a:t>
            </a:fld>
            <a:endParaRPr lang="bg-BG"/>
          </a:p>
        </p:txBody>
      </p:sp>
      <p:sp>
        <p:nvSpPr>
          <p:cNvPr id="5" name="Footer Placeholder 4">
            <a:extLst>
              <a:ext uri="{FF2B5EF4-FFF2-40B4-BE49-F238E27FC236}">
                <a16:creationId xmlns:a16="http://schemas.microsoft.com/office/drawing/2014/main" id="{4430BC94-00D1-D4FF-41D2-B730645C08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bg-BG"/>
          </a:p>
        </p:txBody>
      </p:sp>
      <p:sp>
        <p:nvSpPr>
          <p:cNvPr id="6" name="Slide Number Placeholder 5">
            <a:extLst>
              <a:ext uri="{FF2B5EF4-FFF2-40B4-BE49-F238E27FC236}">
                <a16:creationId xmlns:a16="http://schemas.microsoft.com/office/drawing/2014/main" id="{1932FE3D-8A0B-C5C4-A3F9-2452FF2383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C5DEAE-6ED3-4AC8-9C94-9AD277BA5D9C}" type="slidenum">
              <a:rPr lang="bg-BG" smtClean="0"/>
              <a:t>‹#›</a:t>
            </a:fld>
            <a:endParaRPr lang="bg-BG"/>
          </a:p>
        </p:txBody>
      </p:sp>
    </p:spTree>
    <p:extLst>
      <p:ext uri="{BB962C8B-B14F-4D97-AF65-F5344CB8AC3E}">
        <p14:creationId xmlns:p14="http://schemas.microsoft.com/office/powerpoint/2010/main" val="36714085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137713708@N03/23778637103"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a brain&#10;&#10;Description automatically generated with medium confidence">
            <a:extLst>
              <a:ext uri="{FF2B5EF4-FFF2-40B4-BE49-F238E27FC236}">
                <a16:creationId xmlns:a16="http://schemas.microsoft.com/office/drawing/2014/main" id="{44542CBE-2AA1-3485-5C3A-24CB3E8C0C06}"/>
              </a:ext>
            </a:extLst>
          </p:cNvPr>
          <p:cNvPicPr>
            <a:picLocks noChangeAspect="1"/>
          </p:cNvPicPr>
          <p:nvPr/>
        </p:nvPicPr>
        <p:blipFill>
          <a:blip r:embed="rId2">
            <a:extLst>
              <a:ext uri="{28A0092B-C50C-407E-A947-70E740481C1C}">
                <a14:useLocalDpi xmlns:a14="http://schemas.microsoft.com/office/drawing/2010/main" val="0"/>
              </a:ext>
            </a:extLst>
          </a:blip>
          <a:srcRect r="15627" b="-1"/>
          <a:stretch/>
        </p:blipFill>
        <p:spPr>
          <a:xfrm>
            <a:off x="3547809" y="34267"/>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BDC139-C5ED-E2EE-A8C3-C5B97053363D}"/>
              </a:ext>
            </a:extLst>
          </p:cNvPr>
          <p:cNvSpPr>
            <a:spLocks noGrp="1"/>
          </p:cNvSpPr>
          <p:nvPr>
            <p:ph type="ctrTitle"/>
          </p:nvPr>
        </p:nvSpPr>
        <p:spPr>
          <a:xfrm>
            <a:off x="1259334" y="149269"/>
            <a:ext cx="8341554" cy="1337657"/>
          </a:xfrm>
        </p:spPr>
        <p:txBody>
          <a:bodyPr anchor="b">
            <a:noAutofit/>
          </a:bodyPr>
          <a:lstStyle/>
          <a:p>
            <a:pPr algn="l"/>
            <a:r>
              <a:rPr lang="en-US" sz="3200" dirty="0">
                <a:solidFill>
                  <a:srgbClr val="98C2B0"/>
                </a:solidFill>
                <a:latin typeface="Arial" panose="020B0604020202020204" pitchFamily="34" charset="0"/>
              </a:rPr>
              <a:t>T</a:t>
            </a:r>
            <a:r>
              <a:rPr lang="en-US" sz="3200" b="0" i="0" u="none" strike="noStrike" dirty="0">
                <a:solidFill>
                  <a:srgbClr val="98C2B0"/>
                </a:solidFill>
                <a:effectLst/>
                <a:latin typeface="Arial" panose="020B0604020202020204" pitchFamily="34" charset="0"/>
              </a:rPr>
              <a:t>he Power of Emotional Intelligence: Unlocking Potential at Work and Beyond</a:t>
            </a:r>
            <a:endParaRPr lang="bg-BG" sz="3200" dirty="0">
              <a:solidFill>
                <a:srgbClr val="98C2B0"/>
              </a:solidFill>
            </a:endParaRPr>
          </a:p>
        </p:txBody>
      </p:sp>
      <p:sp>
        <p:nvSpPr>
          <p:cNvPr id="3" name="Subtitle 2">
            <a:extLst>
              <a:ext uri="{FF2B5EF4-FFF2-40B4-BE49-F238E27FC236}">
                <a16:creationId xmlns:a16="http://schemas.microsoft.com/office/drawing/2014/main" id="{62B4BA3B-8868-ECC5-CBD4-07033AFCC5BF}"/>
              </a:ext>
            </a:extLst>
          </p:cNvPr>
          <p:cNvSpPr>
            <a:spLocks noGrp="1"/>
          </p:cNvSpPr>
          <p:nvPr>
            <p:ph type="subTitle" idx="1"/>
          </p:nvPr>
        </p:nvSpPr>
        <p:spPr>
          <a:xfrm>
            <a:off x="0" y="2657401"/>
            <a:ext cx="8341554" cy="771599"/>
          </a:xfrm>
        </p:spPr>
        <p:txBody>
          <a:bodyPr>
            <a:noAutofit/>
          </a:bodyPr>
          <a:lstStyle/>
          <a:p>
            <a:pPr algn="l"/>
            <a:r>
              <a:rPr lang="en-US" b="0" i="0" u="none" strike="noStrike" dirty="0">
                <a:solidFill>
                  <a:srgbClr val="98C2B0"/>
                </a:solidFill>
                <a:effectLst/>
                <a:latin typeface="Arial" panose="020B0604020202020204" pitchFamily="34" charset="0"/>
              </a:rPr>
              <a:t>Exploring the benefits, skills, and strategies for improving EI</a:t>
            </a:r>
            <a:r>
              <a:rPr lang="en-US" b="0" i="0" dirty="0">
                <a:solidFill>
                  <a:srgbClr val="CCFF99"/>
                </a:solidFill>
                <a:effectLst/>
                <a:latin typeface="Arial" panose="020B0604020202020204" pitchFamily="34" charset="0"/>
              </a:rPr>
              <a:t>​</a:t>
            </a:r>
            <a:endParaRPr lang="bg-BG" dirty="0">
              <a:solidFill>
                <a:srgbClr val="CCFF99"/>
              </a:solidFill>
            </a:endParaRP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lowchart: Delay 5">
            <a:extLst>
              <a:ext uri="{FF2B5EF4-FFF2-40B4-BE49-F238E27FC236}">
                <a16:creationId xmlns:a16="http://schemas.microsoft.com/office/drawing/2014/main" id="{8B697C82-4AAA-A4CA-4B6F-4D68F076DC2C}"/>
              </a:ext>
            </a:extLst>
          </p:cNvPr>
          <p:cNvSpPr/>
          <p:nvPr/>
        </p:nvSpPr>
        <p:spPr>
          <a:xfrm>
            <a:off x="352061" y="4599475"/>
            <a:ext cx="3977640" cy="1820990"/>
          </a:xfrm>
          <a:prstGeom prst="flowChartDelay">
            <a:avLst/>
          </a:prstGeom>
          <a:gradFill flip="none" rotWithShape="1">
            <a:gsLst>
              <a:gs pos="60000">
                <a:srgbClr val="C85C24"/>
              </a:gs>
              <a:gs pos="33000">
                <a:srgbClr val="BA521C"/>
              </a:gs>
              <a:gs pos="0">
                <a:schemeClr val="accent2">
                  <a:lumMod val="67000"/>
                </a:schemeClr>
              </a:gs>
              <a:gs pos="82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285750" indent="-285750">
              <a:buFont typeface="Wingdings" panose="05000000000000000000" pitchFamily="2" charset="2"/>
              <a:buChar char="q"/>
            </a:pPr>
            <a:r>
              <a:rPr lang="en-GB" sz="1400" dirty="0">
                <a:solidFill>
                  <a:srgbClr val="FFDAA3"/>
                </a:solidFill>
                <a:latin typeface="Arial" panose="020B0604020202020204" pitchFamily="34" charset="0"/>
                <a:cs typeface="Arial" panose="020B0604020202020204" pitchFamily="34" charset="0"/>
              </a:rPr>
              <a:t>Student name: Yordanka Kancheva</a:t>
            </a:r>
          </a:p>
          <a:p>
            <a:pPr marL="285750" indent="-285750">
              <a:buFont typeface="Wingdings" panose="05000000000000000000" pitchFamily="2" charset="2"/>
              <a:buChar char="q"/>
            </a:pPr>
            <a:r>
              <a:rPr lang="en-GB" sz="1400" dirty="0">
                <a:solidFill>
                  <a:srgbClr val="FFDAA3"/>
                </a:solidFill>
                <a:latin typeface="Arial" panose="020B0604020202020204" pitchFamily="34" charset="0"/>
                <a:cs typeface="Arial" panose="020B0604020202020204" pitchFamily="34" charset="0"/>
              </a:rPr>
              <a:t>Student number: 2017633</a:t>
            </a:r>
          </a:p>
          <a:p>
            <a:pPr marL="285750" indent="-285750">
              <a:buFont typeface="Wingdings" panose="05000000000000000000" pitchFamily="2" charset="2"/>
              <a:buChar char="q"/>
            </a:pPr>
            <a:r>
              <a:rPr lang="en-GB" sz="1400" dirty="0">
                <a:solidFill>
                  <a:srgbClr val="FFDAA3"/>
                </a:solidFill>
                <a:latin typeface="Arial" panose="020B0604020202020204" pitchFamily="34" charset="0"/>
                <a:cs typeface="Arial" panose="020B0604020202020204" pitchFamily="34" charset="0"/>
              </a:rPr>
              <a:t>Module name: </a:t>
            </a:r>
            <a:r>
              <a:rPr lang="en-US" sz="1400" dirty="0">
                <a:solidFill>
                  <a:srgbClr val="FFDAA3"/>
                </a:solidFill>
                <a:latin typeface="Arial" panose="020B0604020202020204" pitchFamily="34" charset="0"/>
                <a:cs typeface="Arial" panose="020B0604020202020204" pitchFamily="34" charset="0"/>
              </a:rPr>
              <a:t>Developing Emotional Intelligence Skills for the Workplace, BMSW6106</a:t>
            </a:r>
            <a:endParaRPr lang="en-GB" sz="1400" dirty="0">
              <a:solidFill>
                <a:srgbClr val="FFDAA3"/>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400" dirty="0">
                <a:solidFill>
                  <a:srgbClr val="FFDAA3"/>
                </a:solidFill>
                <a:latin typeface="Arial" panose="020B0604020202020204" pitchFamily="34" charset="0"/>
                <a:cs typeface="Arial" panose="020B0604020202020204" pitchFamily="34" charset="0"/>
              </a:rPr>
              <a:t>Lecture name: Md Ashikul Khan</a:t>
            </a:r>
            <a:endParaRPr lang="bg-BG" sz="1400" dirty="0">
              <a:solidFill>
                <a:srgbClr val="FFDAA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8734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23A3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B530D99-FE12-214F-D1B7-4B637CAEA0C9}"/>
              </a:ext>
            </a:extLst>
          </p:cNvPr>
          <p:cNvSpPr>
            <a:spLocks noGrp="1"/>
          </p:cNvSpPr>
          <p:nvPr>
            <p:ph type="title"/>
          </p:nvPr>
        </p:nvSpPr>
        <p:spPr>
          <a:xfrm>
            <a:off x="839788" y="365125"/>
            <a:ext cx="10515600" cy="823913"/>
          </a:xfrm>
        </p:spPr>
        <p:txBody>
          <a:bodyPr>
            <a:normAutofit/>
          </a:bodyPr>
          <a:lstStyle/>
          <a:p>
            <a:pPr algn="ctr"/>
            <a:r>
              <a:rPr lang="en-GB" sz="3600" dirty="0">
                <a:solidFill>
                  <a:srgbClr val="98C2B0"/>
                </a:solidFill>
                <a:latin typeface="Arial" panose="020B0604020202020204" pitchFamily="34" charset="0"/>
                <a:cs typeface="Arial" panose="020B0604020202020204" pitchFamily="34" charset="0"/>
              </a:rPr>
              <a:t>Introduction</a:t>
            </a:r>
            <a:endParaRPr lang="bg-BG" sz="3600" dirty="0">
              <a:solidFill>
                <a:srgbClr val="98C2B0"/>
              </a:solidFill>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747537D3-ABC1-8719-2639-515A61901ABB}"/>
              </a:ext>
            </a:extLst>
          </p:cNvPr>
          <p:cNvSpPr>
            <a:spLocks noGrp="1"/>
          </p:cNvSpPr>
          <p:nvPr>
            <p:ph type="body" idx="1"/>
          </p:nvPr>
        </p:nvSpPr>
        <p:spPr>
          <a:xfrm>
            <a:off x="104725" y="854844"/>
            <a:ext cx="5157787" cy="823912"/>
          </a:xfrm>
        </p:spPr>
        <p:txBody>
          <a:bodyPr>
            <a:normAutofit/>
          </a:bodyPr>
          <a:lstStyle/>
          <a:p>
            <a:pPr algn="ctr"/>
            <a:r>
              <a:rPr lang="en-GB" sz="1800" dirty="0">
                <a:solidFill>
                  <a:srgbClr val="98C2B0"/>
                </a:solidFill>
                <a:latin typeface="Arial" panose="020B0604020202020204" pitchFamily="34" charset="0"/>
                <a:cs typeface="Arial" panose="020B0604020202020204" pitchFamily="34" charset="0"/>
              </a:rPr>
              <a:t>What is Emotional Intelligence?</a:t>
            </a:r>
            <a:endParaRPr lang="bg-BG" sz="1800" dirty="0">
              <a:solidFill>
                <a:srgbClr val="98C2B0"/>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864DD93B-0B99-D575-0593-462F3B8AE157}"/>
              </a:ext>
            </a:extLst>
          </p:cNvPr>
          <p:cNvSpPr>
            <a:spLocks noGrp="1"/>
          </p:cNvSpPr>
          <p:nvPr>
            <p:ph sz="half" idx="2"/>
          </p:nvPr>
        </p:nvSpPr>
        <p:spPr>
          <a:xfrm>
            <a:off x="104725" y="1906612"/>
            <a:ext cx="5157787" cy="3684588"/>
          </a:xfrm>
          <a:solidFill>
            <a:srgbClr val="CC7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endParaRPr lang="en-US" sz="1400" dirty="0">
              <a:solidFill>
                <a:srgbClr val="CCFF99"/>
              </a:solidFill>
              <a:latin typeface="Arial" panose="020B0604020202020204" pitchFamily="34" charset="0"/>
              <a:cs typeface="Arial" panose="020B0604020202020204" pitchFamily="34" charset="0"/>
            </a:endParaRPr>
          </a:p>
          <a:p>
            <a:r>
              <a:rPr lang="en-US" sz="1400" dirty="0">
                <a:solidFill>
                  <a:schemeClr val="accent2">
                    <a:lumMod val="50000"/>
                  </a:schemeClr>
                </a:solidFill>
                <a:latin typeface="Arial" panose="020B0604020202020204" pitchFamily="34" charset="0"/>
                <a:cs typeface="Arial" panose="020B0604020202020204" pitchFamily="34" charset="0"/>
              </a:rPr>
              <a:t>Emotional Intelligence (EI) refers to the ability to understand, use, and manage our own emotions, as well as recognise and influence the emotions of others (Goleman, 2020).</a:t>
            </a:r>
          </a:p>
          <a:p>
            <a:r>
              <a:rPr lang="en-US" sz="1400" dirty="0">
                <a:solidFill>
                  <a:schemeClr val="accent2">
                    <a:lumMod val="50000"/>
                  </a:schemeClr>
                </a:solidFill>
                <a:latin typeface="Arial" panose="020B0604020202020204" pitchFamily="34" charset="0"/>
                <a:cs typeface="Arial" panose="020B0604020202020204" pitchFamily="34" charset="0"/>
              </a:rPr>
              <a:t>It plays crucial role in both personal and professional success (Salovey &amp; Mayer, 1990).</a:t>
            </a:r>
          </a:p>
          <a:p>
            <a:r>
              <a:rPr lang="en-US" sz="1400" dirty="0">
                <a:solidFill>
                  <a:schemeClr val="accent2">
                    <a:lumMod val="50000"/>
                  </a:schemeClr>
                </a:solidFill>
                <a:latin typeface="Arial" panose="020B0604020202020204" pitchFamily="34" charset="0"/>
                <a:cs typeface="Arial" panose="020B0604020202020204" pitchFamily="34" charset="0"/>
              </a:rPr>
              <a:t>Mastering EI enables us to become more effective communicators, decision-makers, and leaders.</a:t>
            </a:r>
            <a:endParaRPr lang="bg-BG" sz="1400" dirty="0">
              <a:solidFill>
                <a:schemeClr val="accent2">
                  <a:lumMod val="50000"/>
                </a:schemeClr>
              </a:solidFill>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3D462497-3A6F-13FB-6133-987119FDD406}"/>
              </a:ext>
            </a:extLst>
          </p:cNvPr>
          <p:cNvSpPr>
            <a:spLocks noGrp="1"/>
          </p:cNvSpPr>
          <p:nvPr>
            <p:ph type="body" sz="quarter" idx="3"/>
          </p:nvPr>
        </p:nvSpPr>
        <p:spPr>
          <a:xfrm>
            <a:off x="7184922" y="854844"/>
            <a:ext cx="5183188" cy="823912"/>
          </a:xfrm>
        </p:spPr>
        <p:txBody>
          <a:bodyPr/>
          <a:lstStyle/>
          <a:p>
            <a:r>
              <a:rPr lang="en-US" sz="1800" dirty="0">
                <a:solidFill>
                  <a:srgbClr val="98C2B0"/>
                </a:solidFill>
                <a:latin typeface="Arial" panose="020B0604020202020204" pitchFamily="34" charset="0"/>
                <a:cs typeface="Arial" panose="020B0604020202020204" pitchFamily="34" charset="0"/>
              </a:rPr>
              <a:t>Why is emotional intelligence important?</a:t>
            </a:r>
            <a:endParaRPr lang="bg-BG" sz="1800" dirty="0">
              <a:solidFill>
                <a:srgbClr val="98C2B0"/>
              </a:solidFill>
              <a:latin typeface="Arial" panose="020B0604020202020204" pitchFamily="34" charset="0"/>
              <a:cs typeface="Arial" panose="020B0604020202020204" pitchFamily="34" charset="0"/>
            </a:endParaRPr>
          </a:p>
        </p:txBody>
      </p:sp>
      <p:sp>
        <p:nvSpPr>
          <p:cNvPr id="14" name="Content Placeholder 13">
            <a:extLst>
              <a:ext uri="{FF2B5EF4-FFF2-40B4-BE49-F238E27FC236}">
                <a16:creationId xmlns:a16="http://schemas.microsoft.com/office/drawing/2014/main" id="{5141912D-061E-1A8B-271E-5ABF4F72DF2F}"/>
              </a:ext>
            </a:extLst>
          </p:cNvPr>
          <p:cNvSpPr>
            <a:spLocks noGrp="1"/>
          </p:cNvSpPr>
          <p:nvPr>
            <p:ph sz="quarter" idx="4"/>
          </p:nvPr>
        </p:nvSpPr>
        <p:spPr>
          <a:xfrm>
            <a:off x="7184921" y="1906612"/>
            <a:ext cx="4830097" cy="3684588"/>
          </a:xfrm>
          <a:solidFill>
            <a:srgbClr val="CC7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endParaRPr lang="en-US" sz="1400" dirty="0">
              <a:solidFill>
                <a:srgbClr val="CCFF99"/>
              </a:solidFill>
              <a:latin typeface="Arial" panose="020B0604020202020204" pitchFamily="34" charset="0"/>
              <a:cs typeface="Arial" panose="020B0604020202020204" pitchFamily="34" charset="0"/>
            </a:endParaRPr>
          </a:p>
          <a:p>
            <a:r>
              <a:rPr lang="en-US" sz="1400" dirty="0">
                <a:solidFill>
                  <a:schemeClr val="accent2">
                    <a:lumMod val="50000"/>
                  </a:schemeClr>
                </a:solidFill>
                <a:latin typeface="Arial" panose="020B0604020202020204" pitchFamily="34" charset="0"/>
                <a:cs typeface="Arial" panose="020B0604020202020204" pitchFamily="34" charset="0"/>
              </a:rPr>
              <a:t>Success in our life is not simply determined by technical skills - emotional skills are equally essential (Cherniss, 2000).</a:t>
            </a:r>
          </a:p>
          <a:p>
            <a:r>
              <a:rPr lang="en-US" sz="1400" dirty="0">
                <a:solidFill>
                  <a:schemeClr val="accent2">
                    <a:lumMod val="50000"/>
                  </a:schemeClr>
                </a:solidFill>
                <a:latin typeface="Arial" panose="020B0604020202020204" pitchFamily="34" charset="0"/>
                <a:cs typeface="Arial" panose="020B0604020202020204" pitchFamily="34" charset="0"/>
              </a:rPr>
              <a:t>EI impacts our ability to:</a:t>
            </a:r>
          </a:p>
          <a:p>
            <a:r>
              <a:rPr lang="en-US" sz="1400" dirty="0">
                <a:solidFill>
                  <a:schemeClr val="accent2">
                    <a:lumMod val="50000"/>
                  </a:schemeClr>
                </a:solidFill>
                <a:latin typeface="Arial" panose="020B0604020202020204" pitchFamily="34" charset="0"/>
                <a:cs typeface="Arial" panose="020B0604020202020204" pitchFamily="34" charset="0"/>
              </a:rPr>
              <a:t>Build stronger relationships.</a:t>
            </a:r>
          </a:p>
          <a:p>
            <a:r>
              <a:rPr lang="en-US" sz="1400" dirty="0">
                <a:solidFill>
                  <a:schemeClr val="accent2">
                    <a:lumMod val="50000"/>
                  </a:schemeClr>
                </a:solidFill>
                <a:latin typeface="Arial" panose="020B0604020202020204" pitchFamily="34" charset="0"/>
                <a:cs typeface="Arial" panose="020B0604020202020204" pitchFamily="34" charset="0"/>
              </a:rPr>
              <a:t>Manage stress and adapt to change.</a:t>
            </a:r>
          </a:p>
          <a:p>
            <a:r>
              <a:rPr lang="en-US" sz="1400" dirty="0">
                <a:solidFill>
                  <a:schemeClr val="accent2">
                    <a:lumMod val="50000"/>
                  </a:schemeClr>
                </a:solidFill>
                <a:latin typeface="Arial" panose="020B0604020202020204" pitchFamily="34" charset="0"/>
                <a:cs typeface="Arial" panose="020B0604020202020204" pitchFamily="34" charset="0"/>
              </a:rPr>
              <a:t>Make better decisions both at work and in everyday life.</a:t>
            </a:r>
            <a:endParaRPr lang="bg-BG" sz="1400" dirty="0">
              <a:solidFill>
                <a:schemeClr val="accent2">
                  <a:lumMod val="50000"/>
                </a:schemeClr>
              </a:solidFill>
              <a:latin typeface="Arial" panose="020B0604020202020204" pitchFamily="34" charset="0"/>
              <a:cs typeface="Arial" panose="020B0604020202020204" pitchFamily="34" charset="0"/>
            </a:endParaRPr>
          </a:p>
        </p:txBody>
      </p:sp>
      <p:pic>
        <p:nvPicPr>
          <p:cNvPr id="24" name="Picture 23" descr="A green head with purple flower inside&#10;&#10;Description automatically generated">
            <a:extLst>
              <a:ext uri="{FF2B5EF4-FFF2-40B4-BE49-F238E27FC236}">
                <a16:creationId xmlns:a16="http://schemas.microsoft.com/office/drawing/2014/main" id="{FC102FEE-CEEE-C671-8807-66A54765A0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1318" y="2879823"/>
            <a:ext cx="3914958" cy="3914958"/>
          </a:xfrm>
          <a:prstGeom prst="rect">
            <a:avLst/>
          </a:prstGeom>
        </p:spPr>
      </p:pic>
      <p:sp>
        <p:nvSpPr>
          <p:cNvPr id="25" name="TextBox 24">
            <a:extLst>
              <a:ext uri="{FF2B5EF4-FFF2-40B4-BE49-F238E27FC236}">
                <a16:creationId xmlns:a16="http://schemas.microsoft.com/office/drawing/2014/main" id="{ADFF4743-0796-1BD5-3205-750F96EAFF39}"/>
              </a:ext>
            </a:extLst>
          </p:cNvPr>
          <p:cNvSpPr txBox="1"/>
          <p:nvPr/>
        </p:nvSpPr>
        <p:spPr>
          <a:xfrm>
            <a:off x="5161935" y="6492875"/>
            <a:ext cx="1113453" cy="246221"/>
          </a:xfrm>
          <a:prstGeom prst="rect">
            <a:avLst/>
          </a:prstGeom>
          <a:noFill/>
        </p:spPr>
        <p:txBody>
          <a:bodyPr wrap="square" rtlCol="0">
            <a:spAutoFit/>
          </a:bodyPr>
          <a:lstStyle/>
          <a:p>
            <a:r>
              <a:rPr lang="en-GB" sz="1000" dirty="0">
                <a:solidFill>
                  <a:srgbClr val="223A30"/>
                </a:solidFill>
                <a:latin typeface="Arial" panose="020B0604020202020204" pitchFamily="34" charset="0"/>
                <a:cs typeface="Arial" panose="020B0604020202020204" pitchFamily="34" charset="0"/>
              </a:rPr>
              <a:t>Source: Flaticon</a:t>
            </a:r>
            <a:endParaRPr lang="bg-BG" sz="1000" dirty="0">
              <a:solidFill>
                <a:srgbClr val="223A3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469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23A3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39848-1AF6-41B5-843C-93B572781FBB}"/>
              </a:ext>
            </a:extLst>
          </p:cNvPr>
          <p:cNvSpPr>
            <a:spLocks noGrp="1"/>
          </p:cNvSpPr>
          <p:nvPr>
            <p:ph type="title"/>
          </p:nvPr>
        </p:nvSpPr>
        <p:spPr>
          <a:xfrm>
            <a:off x="1132732" y="250363"/>
            <a:ext cx="9926535" cy="808703"/>
          </a:xfrm>
        </p:spPr>
        <p:txBody>
          <a:bodyPr>
            <a:normAutofit/>
          </a:bodyPr>
          <a:lstStyle/>
          <a:p>
            <a:pPr algn="ctr"/>
            <a:r>
              <a:rPr lang="en-US" sz="2800" dirty="0">
                <a:solidFill>
                  <a:srgbClr val="98C2B0"/>
                </a:solidFill>
                <a:latin typeface="Arial" panose="020B0604020202020204" pitchFamily="34" charset="0"/>
                <a:cs typeface="Arial" panose="020B0604020202020204" pitchFamily="34" charset="0"/>
              </a:rPr>
              <a:t>The potential benefits of EI: at Work and in Personal Life</a:t>
            </a:r>
            <a:endParaRPr lang="bg-BG" sz="2800" dirty="0">
              <a:solidFill>
                <a:srgbClr val="98C2B0"/>
              </a:solidFill>
              <a:latin typeface="Arial" panose="020B0604020202020204" pitchFamily="34" charset="0"/>
              <a:cs typeface="Arial" panose="020B0604020202020204" pitchFamily="34" charset="0"/>
            </a:endParaRPr>
          </a:p>
        </p:txBody>
      </p:sp>
      <p:pic>
        <p:nvPicPr>
          <p:cNvPr id="7" name="Content Placeholder 6" descr="A person holding a light bulb&#10;&#10;Description automatically generated">
            <a:extLst>
              <a:ext uri="{FF2B5EF4-FFF2-40B4-BE49-F238E27FC236}">
                <a16:creationId xmlns:a16="http://schemas.microsoft.com/office/drawing/2014/main" id="{FC799D05-E594-A1DB-1A39-9A707E28CC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11956" y="2057399"/>
            <a:ext cx="5516217" cy="38115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 Placeholder 3">
            <a:extLst>
              <a:ext uri="{FF2B5EF4-FFF2-40B4-BE49-F238E27FC236}">
                <a16:creationId xmlns:a16="http://schemas.microsoft.com/office/drawing/2014/main" id="{82FD2E74-6A54-1E02-169F-3E09D72336DE}"/>
              </a:ext>
            </a:extLst>
          </p:cNvPr>
          <p:cNvSpPr>
            <a:spLocks noGrp="1"/>
          </p:cNvSpPr>
          <p:nvPr>
            <p:ph type="body" sz="half" idx="2"/>
          </p:nvPr>
        </p:nvSpPr>
        <p:spPr>
          <a:xfrm>
            <a:off x="363475" y="1661653"/>
            <a:ext cx="5516216" cy="4621162"/>
          </a:xfrm>
        </p:spPr>
        <p:txBody>
          <a:bodyPr>
            <a:normAutofit fontScale="77500" lnSpcReduction="20000"/>
          </a:bodyPr>
          <a:lstStyle/>
          <a:p>
            <a:pPr marL="285750" indent="-285750">
              <a:buFont typeface="Wingdings" panose="05000000000000000000" pitchFamily="2" charset="2"/>
              <a:buChar char="Ø"/>
            </a:pPr>
            <a:endParaRPr lang="en-US" sz="1400" b="1" dirty="0">
              <a:solidFill>
                <a:srgbClr val="98C2B0"/>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700" b="1" dirty="0">
                <a:solidFill>
                  <a:srgbClr val="98C2B0"/>
                </a:solidFill>
                <a:latin typeface="Arial" panose="020B0604020202020204" pitchFamily="34" charset="0"/>
                <a:cs typeface="Arial" panose="020B0604020202020204" pitchFamily="34" charset="0"/>
              </a:rPr>
              <a:t>Improved Communication</a:t>
            </a:r>
            <a:r>
              <a:rPr lang="en-US" sz="1700" dirty="0">
                <a:solidFill>
                  <a:srgbClr val="98C2B0"/>
                </a:solidFill>
                <a:latin typeface="Arial" panose="020B0604020202020204" pitchFamily="34" charset="0"/>
                <a:cs typeface="Arial" panose="020B0604020202020204" pitchFamily="34" charset="0"/>
              </a:rPr>
              <a:t>: Makes easier constructive feedback and active listening (Caruso et al., 2002).</a:t>
            </a:r>
          </a:p>
          <a:p>
            <a:pPr marL="285750" indent="-285750">
              <a:buFont typeface="Wingdings" panose="05000000000000000000" pitchFamily="2" charset="2"/>
              <a:buChar char="Ø"/>
            </a:pPr>
            <a:r>
              <a:rPr lang="en-US" sz="1700" b="1" dirty="0">
                <a:solidFill>
                  <a:srgbClr val="98C2B0"/>
                </a:solidFill>
                <a:latin typeface="Arial" panose="020B0604020202020204" pitchFamily="34" charset="0"/>
                <a:cs typeface="Arial" panose="020B0604020202020204" pitchFamily="34" charset="0"/>
              </a:rPr>
              <a:t>Better decision making</a:t>
            </a:r>
            <a:r>
              <a:rPr lang="en-US" sz="1700" dirty="0">
                <a:solidFill>
                  <a:srgbClr val="98C2B0"/>
                </a:solidFill>
                <a:latin typeface="Arial" panose="020B0604020202020204" pitchFamily="34" charset="0"/>
                <a:cs typeface="Arial" panose="020B0604020202020204" pitchFamily="34" charset="0"/>
              </a:rPr>
              <a:t>: Helps people take responsibility for their actions and admit when they make mistakes (Bradberry &amp; Greaves, 2009).</a:t>
            </a:r>
          </a:p>
          <a:p>
            <a:pPr marL="285750" indent="-285750">
              <a:buFont typeface="Wingdings" panose="05000000000000000000" pitchFamily="2" charset="2"/>
              <a:buChar char="Ø"/>
            </a:pPr>
            <a:r>
              <a:rPr lang="en-US" sz="1700" b="1" dirty="0">
                <a:solidFill>
                  <a:srgbClr val="98C2B0"/>
                </a:solidFill>
                <a:latin typeface="Arial" panose="020B0604020202020204" pitchFamily="34" charset="0"/>
                <a:cs typeface="Arial" panose="020B0604020202020204" pitchFamily="34" charset="0"/>
              </a:rPr>
              <a:t>Enhanced mental and physical well-being</a:t>
            </a:r>
            <a:r>
              <a:rPr lang="en-US" sz="1700" dirty="0">
                <a:solidFill>
                  <a:srgbClr val="98C2B0"/>
                </a:solidFill>
                <a:latin typeface="Arial" panose="020B0604020202020204" pitchFamily="34" charset="0"/>
                <a:cs typeface="Arial" panose="020B0604020202020204" pitchFamily="34" charset="0"/>
              </a:rPr>
              <a:t>: Promotes empathy and self-confidence, helping to lower stress levels, and hence physical well-being  (Goleman, 2006).</a:t>
            </a:r>
          </a:p>
          <a:p>
            <a:pPr marL="285750" indent="-285750">
              <a:buFont typeface="Wingdings" panose="05000000000000000000" pitchFamily="2" charset="2"/>
              <a:buChar char="Ø"/>
            </a:pPr>
            <a:r>
              <a:rPr lang="en-US" sz="1700" b="1" dirty="0">
                <a:solidFill>
                  <a:srgbClr val="98C2B0"/>
                </a:solidFill>
                <a:latin typeface="Arial" panose="020B0604020202020204" pitchFamily="34" charset="0"/>
                <a:cs typeface="Arial" panose="020B0604020202020204" pitchFamily="34" charset="0"/>
              </a:rPr>
              <a:t>Building Stronger Relations</a:t>
            </a:r>
            <a:r>
              <a:rPr lang="en-US" sz="1700" dirty="0">
                <a:solidFill>
                  <a:srgbClr val="98C2B0"/>
                </a:solidFill>
                <a:latin typeface="Arial" panose="020B0604020202020204" pitchFamily="34" charset="0"/>
                <a:cs typeface="Arial" panose="020B0604020202020204" pitchFamily="34" charset="0"/>
              </a:rPr>
              <a:t>: Empathy and a deeper understanding of others help to create and sustain more significant relationships, whether at work or in our personal lives" (Mayer et al., 2008).</a:t>
            </a:r>
          </a:p>
          <a:p>
            <a:pPr marL="285750" indent="-285750">
              <a:buFont typeface="Wingdings" panose="05000000000000000000" pitchFamily="2" charset="2"/>
              <a:buChar char="Ø"/>
            </a:pPr>
            <a:r>
              <a:rPr lang="en-US" sz="1700" b="1" dirty="0">
                <a:solidFill>
                  <a:srgbClr val="98C2B0"/>
                </a:solidFill>
                <a:latin typeface="Arial" panose="020B0604020202020204" pitchFamily="34" charset="0"/>
                <a:cs typeface="Arial" panose="020B0604020202020204" pitchFamily="34" charset="0"/>
              </a:rPr>
              <a:t>Resilience and self-management: Increases our ability to manage emotions and adapt </a:t>
            </a:r>
            <a:r>
              <a:rPr lang="en-US" sz="1700" dirty="0">
                <a:solidFill>
                  <a:srgbClr val="98C2B0"/>
                </a:solidFill>
                <a:latin typeface="Arial" panose="020B0604020202020204" pitchFamily="34" charset="0"/>
                <a:cs typeface="Arial" panose="020B0604020202020204" pitchFamily="34" charset="0"/>
              </a:rPr>
              <a:t>to challenges (Fredrickson, 2001).</a:t>
            </a:r>
          </a:p>
          <a:p>
            <a:pPr marL="285750" indent="-285750">
              <a:buFont typeface="Wingdings" panose="05000000000000000000" pitchFamily="2" charset="2"/>
              <a:buChar char="Ø"/>
            </a:pPr>
            <a:r>
              <a:rPr lang="en-US" sz="1700" b="1" dirty="0">
                <a:solidFill>
                  <a:srgbClr val="98C2B0"/>
                </a:solidFill>
                <a:latin typeface="Arial" panose="020B0604020202020204" pitchFamily="34" charset="0"/>
                <a:cs typeface="Arial" panose="020B0604020202020204" pitchFamily="34" charset="0"/>
              </a:rPr>
              <a:t>Improved social intelligence</a:t>
            </a:r>
            <a:r>
              <a:rPr lang="en-US" sz="1700" dirty="0">
                <a:solidFill>
                  <a:srgbClr val="98C2B0"/>
                </a:solidFill>
                <a:latin typeface="Arial" panose="020B0604020202020204" pitchFamily="34" charset="0"/>
                <a:cs typeface="Arial" panose="020B0604020202020204" pitchFamily="34" charset="0"/>
              </a:rPr>
              <a:t>: Leads to stronger connections in both professional and personal relationships, promoting trust and cooperation within teams (Goleman, 2006). Helps in creating a positive work environment, where individuals feel more understood and supported, contributing to higher levels of job satisfaction and morale (Bar-On, 2006).</a:t>
            </a:r>
          </a:p>
          <a:p>
            <a:pPr marL="285750" indent="-285750">
              <a:buFont typeface="Wingdings" panose="05000000000000000000" pitchFamily="2" charset="2"/>
              <a:buChar char="Ø"/>
            </a:pPr>
            <a:r>
              <a:rPr lang="en-US" sz="1700" b="1" dirty="0">
                <a:solidFill>
                  <a:srgbClr val="98C2B0"/>
                </a:solidFill>
                <a:latin typeface="Arial" panose="020B0604020202020204" pitchFamily="34" charset="0"/>
                <a:cs typeface="Arial" panose="020B0604020202020204" pitchFamily="34" charset="0"/>
              </a:rPr>
              <a:t>Enhanced emotional intelligence</a:t>
            </a:r>
            <a:r>
              <a:rPr lang="en-US" sz="1700" dirty="0">
                <a:solidFill>
                  <a:srgbClr val="98C2B0"/>
                </a:solidFill>
                <a:latin typeface="Arial" panose="020B0604020202020204" pitchFamily="34" charset="0"/>
                <a:cs typeface="Arial" panose="020B0604020202020204" pitchFamily="34" charset="0"/>
              </a:rPr>
              <a:t>: Contributes to higher productivity and efficiency when individuals are focused, manage the time effectively, and are positive even under pressure (Goleman, 1995). Emotionally intelligent individuals are often better leaders, as they can inspire and motivate their teams (Cherniss, 2000).</a:t>
            </a:r>
            <a:endParaRPr lang="bg-BG" sz="1700" dirty="0">
              <a:solidFill>
                <a:srgbClr val="98C2B0"/>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C052AAF-76A4-E614-C476-8994902840EF}"/>
              </a:ext>
            </a:extLst>
          </p:cNvPr>
          <p:cNvSpPr txBox="1"/>
          <p:nvPr/>
        </p:nvSpPr>
        <p:spPr>
          <a:xfrm>
            <a:off x="8347587" y="5868987"/>
            <a:ext cx="2231922" cy="246221"/>
          </a:xfrm>
          <a:prstGeom prst="rect">
            <a:avLst/>
          </a:prstGeom>
          <a:noFill/>
        </p:spPr>
        <p:txBody>
          <a:bodyPr wrap="square" rtlCol="0">
            <a:spAutoFit/>
          </a:bodyPr>
          <a:lstStyle/>
          <a:p>
            <a:r>
              <a:rPr lang="en-GB" sz="1000" dirty="0">
                <a:solidFill>
                  <a:srgbClr val="98C2B0"/>
                </a:solidFill>
                <a:latin typeface="Arial" panose="020B0604020202020204" pitchFamily="34" charset="0"/>
                <a:cs typeface="Arial" panose="020B0604020202020204" pitchFamily="34" charset="0"/>
              </a:rPr>
              <a:t>Source: Enciquotes</a:t>
            </a:r>
            <a:endParaRPr lang="bg-BG" sz="1000" dirty="0">
              <a:solidFill>
                <a:srgbClr val="98C2B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8102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223A3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F2F55-5F2C-7572-328F-0C3B69004AAF}"/>
              </a:ext>
            </a:extLst>
          </p:cNvPr>
          <p:cNvSpPr>
            <a:spLocks noGrp="1"/>
          </p:cNvSpPr>
          <p:nvPr>
            <p:ph type="title"/>
          </p:nvPr>
        </p:nvSpPr>
        <p:spPr>
          <a:xfrm>
            <a:off x="918830" y="0"/>
            <a:ext cx="10713115" cy="789037"/>
          </a:xfrm>
        </p:spPr>
        <p:txBody>
          <a:bodyPr>
            <a:noAutofit/>
          </a:bodyPr>
          <a:lstStyle/>
          <a:p>
            <a:pPr algn="ctr"/>
            <a:r>
              <a:rPr lang="en-US" sz="2400" dirty="0">
                <a:solidFill>
                  <a:srgbClr val="98C2B0"/>
                </a:solidFill>
                <a:latin typeface="Arial" panose="020B0604020202020204" pitchFamily="34" charset="0"/>
                <a:cs typeface="Arial" panose="020B0604020202020204" pitchFamily="34" charset="0"/>
              </a:rPr>
              <a:t>Essential Emotional Intelligence Skills for Personal and Professional Growth</a:t>
            </a:r>
            <a:endParaRPr lang="bg-BG" sz="2400" dirty="0">
              <a:solidFill>
                <a:srgbClr val="98C2B0"/>
              </a:solidFill>
              <a:latin typeface="Arial" panose="020B0604020202020204" pitchFamily="34" charset="0"/>
              <a:cs typeface="Arial" panose="020B0604020202020204" pitchFamily="34" charset="0"/>
            </a:endParaRPr>
          </a:p>
        </p:txBody>
      </p:sp>
      <p:pic>
        <p:nvPicPr>
          <p:cNvPr id="6" name="Content Placeholder 5" descr="A green head with white text and icons&#10;&#10;Description automatically generated">
            <a:extLst>
              <a:ext uri="{FF2B5EF4-FFF2-40B4-BE49-F238E27FC236}">
                <a16:creationId xmlns:a16="http://schemas.microsoft.com/office/drawing/2014/main" id="{084A094E-44C8-D6D8-6D0C-0EFCFB06D49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97002" y="1780866"/>
            <a:ext cx="4321279" cy="4321279"/>
          </a:xfrm>
          <a:prstGeom prst="ellipse">
            <a:avLst/>
          </a:prstGeom>
          <a:ln>
            <a:noFill/>
          </a:ln>
          <a:effectLst>
            <a:softEdge rad="112500"/>
          </a:effectLst>
        </p:spPr>
        <p:style>
          <a:lnRef idx="1">
            <a:schemeClr val="accent6"/>
          </a:lnRef>
          <a:fillRef idx="2">
            <a:schemeClr val="accent6"/>
          </a:fillRef>
          <a:effectRef idx="1">
            <a:schemeClr val="accent6"/>
          </a:effectRef>
          <a:fontRef idx="minor">
            <a:schemeClr val="dk1"/>
          </a:fontRef>
        </p:style>
      </p:pic>
      <p:graphicFrame>
        <p:nvGraphicFramePr>
          <p:cNvPr id="10" name="Text Placeholder 3">
            <a:extLst>
              <a:ext uri="{FF2B5EF4-FFF2-40B4-BE49-F238E27FC236}">
                <a16:creationId xmlns:a16="http://schemas.microsoft.com/office/drawing/2014/main" id="{D227A81D-5648-AB38-C300-4C916765B12C}"/>
              </a:ext>
            </a:extLst>
          </p:cNvPr>
          <p:cNvGraphicFramePr/>
          <p:nvPr>
            <p:extLst>
              <p:ext uri="{D42A27DB-BD31-4B8C-83A1-F6EECF244321}">
                <p14:modId xmlns:p14="http://schemas.microsoft.com/office/powerpoint/2010/main" val="1540593070"/>
              </p:ext>
            </p:extLst>
          </p:nvPr>
        </p:nvGraphicFramePr>
        <p:xfrm>
          <a:off x="2866103" y="589935"/>
          <a:ext cx="6459793" cy="6268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8C7C2C2-7E8B-6DBF-E882-25907A7E3733}"/>
              </a:ext>
            </a:extLst>
          </p:cNvPr>
          <p:cNvSpPr txBox="1"/>
          <p:nvPr/>
        </p:nvSpPr>
        <p:spPr>
          <a:xfrm>
            <a:off x="5545913" y="5555225"/>
            <a:ext cx="1100172" cy="246221"/>
          </a:xfrm>
          <a:prstGeom prst="rect">
            <a:avLst/>
          </a:prstGeom>
          <a:noFill/>
        </p:spPr>
        <p:txBody>
          <a:bodyPr wrap="square" rtlCol="0">
            <a:spAutoFit/>
          </a:bodyPr>
          <a:lstStyle/>
          <a:p>
            <a:r>
              <a:rPr lang="en-GB" sz="1000" dirty="0">
                <a:solidFill>
                  <a:srgbClr val="223A30"/>
                </a:solidFill>
                <a:latin typeface="Arial" panose="020B0604020202020204" pitchFamily="34" charset="0"/>
                <a:cs typeface="Arial" panose="020B0604020202020204" pitchFamily="34" charset="0"/>
              </a:rPr>
              <a:t>Source:Linkdeln</a:t>
            </a:r>
            <a:endParaRPr lang="bg-BG" sz="1000" dirty="0">
              <a:solidFill>
                <a:srgbClr val="223A3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9592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23A3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68F97-F816-B7D2-CA32-8C5DF9A14C8A}"/>
              </a:ext>
            </a:extLst>
          </p:cNvPr>
          <p:cNvSpPr>
            <a:spLocks noGrp="1"/>
          </p:cNvSpPr>
          <p:nvPr>
            <p:ph type="title"/>
          </p:nvPr>
        </p:nvSpPr>
        <p:spPr/>
        <p:txBody>
          <a:bodyPr>
            <a:normAutofit/>
          </a:bodyPr>
          <a:lstStyle/>
          <a:p>
            <a:pPr algn="ctr"/>
            <a:r>
              <a:rPr lang="en-US" sz="3200" dirty="0">
                <a:solidFill>
                  <a:srgbClr val="98C2B0"/>
                </a:solidFill>
                <a:latin typeface="Arial" panose="020B0604020202020204" pitchFamily="34" charset="0"/>
                <a:cs typeface="Arial" panose="020B0604020202020204" pitchFamily="34" charset="0"/>
              </a:rPr>
              <a:t>Reflection and Assessment of My Emotional Intelligence</a:t>
            </a:r>
            <a:endParaRPr lang="bg-BG" sz="3200" dirty="0">
              <a:solidFill>
                <a:srgbClr val="98C2B0"/>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0C625B8-2F3F-374E-6860-5497FC778D66}"/>
              </a:ext>
            </a:extLst>
          </p:cNvPr>
          <p:cNvSpPr>
            <a:spLocks noGrp="1"/>
          </p:cNvSpPr>
          <p:nvPr>
            <p:ph type="body" idx="1"/>
          </p:nvPr>
        </p:nvSpPr>
        <p:spPr>
          <a:xfrm>
            <a:off x="839788" y="1611889"/>
            <a:ext cx="5157787" cy="538623"/>
          </a:xfrm>
        </p:spPr>
        <p:txBody>
          <a:bodyPr>
            <a:normAutofit/>
          </a:bodyPr>
          <a:lstStyle/>
          <a:p>
            <a:pPr algn="ctr"/>
            <a:r>
              <a:rPr lang="en-US" sz="2000" b="0" dirty="0">
                <a:solidFill>
                  <a:srgbClr val="98C2B0"/>
                </a:solidFill>
                <a:latin typeface="Arial" panose="020B0604020202020204" pitchFamily="34" charset="0"/>
                <a:cs typeface="Arial" panose="020B0604020202020204" pitchFamily="34" charset="0"/>
              </a:rPr>
              <a:t>Reflecting on My Emotional Intelligence</a:t>
            </a:r>
            <a:endParaRPr lang="bg-BG" sz="2000" b="0" dirty="0">
              <a:solidFill>
                <a:srgbClr val="98C2B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8B1EEBE-A765-61FF-42FA-89E4F44FF039}"/>
              </a:ext>
            </a:extLst>
          </p:cNvPr>
          <p:cNvSpPr>
            <a:spLocks noGrp="1"/>
          </p:cNvSpPr>
          <p:nvPr>
            <p:ph sz="half" idx="2"/>
          </p:nvPr>
        </p:nvSpPr>
        <p:spPr>
          <a:xfrm>
            <a:off x="839788" y="2505075"/>
            <a:ext cx="5157787" cy="3987800"/>
          </a:xfrm>
          <a:solidFill>
            <a:srgbClr val="CC7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fontScale="62500" lnSpcReduction="20000"/>
          </a:bodyPr>
          <a:lstStyle/>
          <a:p>
            <a:endParaRPr lang="en-US" sz="1300" dirty="0">
              <a:solidFill>
                <a:schemeClr val="accent2">
                  <a:lumMod val="50000"/>
                </a:schemeClr>
              </a:solidFill>
              <a:latin typeface="Arial" panose="020B0604020202020204" pitchFamily="34" charset="0"/>
              <a:cs typeface="Arial" panose="020B0604020202020204" pitchFamily="34" charset="0"/>
            </a:endParaRPr>
          </a:p>
          <a:p>
            <a:r>
              <a:rPr lang="en-US" sz="2200" dirty="0">
                <a:solidFill>
                  <a:schemeClr val="accent2">
                    <a:lumMod val="50000"/>
                  </a:schemeClr>
                </a:solidFill>
                <a:latin typeface="Arial" panose="020B0604020202020204" pitchFamily="34" charset="0"/>
                <a:cs typeface="Arial" panose="020B0604020202020204" pitchFamily="34" charset="0"/>
              </a:rPr>
              <a:t>Reflecting on My Own EI:</a:t>
            </a:r>
          </a:p>
          <a:p>
            <a:pPr marL="0" indent="0">
              <a:buNone/>
            </a:pPr>
            <a:r>
              <a:rPr lang="en-US" sz="2200" dirty="0">
                <a:solidFill>
                  <a:schemeClr val="accent2">
                    <a:lumMod val="50000"/>
                  </a:schemeClr>
                </a:solidFill>
                <a:latin typeface="Arial" panose="020B0604020202020204" pitchFamily="34" charset="0"/>
                <a:cs typeface="Arial" panose="020B0604020202020204" pitchFamily="34" charset="0"/>
              </a:rPr>
              <a:t>Emotional intelligence is crucial for understanding my emotions and the emotions of others (Goleman, 2020).</a:t>
            </a:r>
          </a:p>
          <a:p>
            <a:pPr marL="0" indent="0">
              <a:buNone/>
            </a:pPr>
            <a:r>
              <a:rPr lang="en-US" sz="2200" dirty="0">
                <a:solidFill>
                  <a:schemeClr val="accent2">
                    <a:lumMod val="50000"/>
                  </a:schemeClr>
                </a:solidFill>
                <a:latin typeface="Arial" panose="020B0604020202020204" pitchFamily="34" charset="0"/>
                <a:cs typeface="Arial" panose="020B0604020202020204" pitchFamily="34" charset="0"/>
              </a:rPr>
              <a:t>Reflecting on past experiences has highlighted my strengths and areas for growth.</a:t>
            </a:r>
          </a:p>
          <a:p>
            <a:r>
              <a:rPr lang="en-US" sz="2200" dirty="0">
                <a:solidFill>
                  <a:schemeClr val="accent2">
                    <a:lumMod val="50000"/>
                  </a:schemeClr>
                </a:solidFill>
                <a:latin typeface="Arial" panose="020B0604020202020204" pitchFamily="34" charset="0"/>
                <a:cs typeface="Arial" panose="020B0604020202020204" pitchFamily="34" charset="0"/>
              </a:rPr>
              <a:t>Assessing My Emotions:</a:t>
            </a:r>
          </a:p>
          <a:p>
            <a:pPr marL="0" indent="0">
              <a:buNone/>
            </a:pPr>
            <a:r>
              <a:rPr lang="en-US" sz="2200" dirty="0">
                <a:solidFill>
                  <a:schemeClr val="accent2">
                    <a:lumMod val="50000"/>
                  </a:schemeClr>
                </a:solidFill>
                <a:latin typeface="Arial" panose="020B0604020202020204" pitchFamily="34" charset="0"/>
                <a:cs typeface="Arial" panose="020B0604020202020204" pitchFamily="34" charset="0"/>
              </a:rPr>
              <a:t>I aim to identify my emotional responses in various situations, allowing for better self-regulation (Bradberry &amp; Greaves, 2009).</a:t>
            </a:r>
          </a:p>
          <a:p>
            <a:pPr marL="0" indent="0">
              <a:buNone/>
            </a:pPr>
            <a:r>
              <a:rPr lang="en-US" sz="2200" dirty="0">
                <a:solidFill>
                  <a:schemeClr val="accent2">
                    <a:lumMod val="50000"/>
                  </a:schemeClr>
                </a:solidFill>
                <a:latin typeface="Arial" panose="020B0604020202020204" pitchFamily="34" charset="0"/>
                <a:cs typeface="Arial" panose="020B0604020202020204" pitchFamily="34" charset="0"/>
              </a:rPr>
              <a:t>Recognising causes enables me to manage stress and respond thoughtfully rather than react impulsively (Mayer et al., 2008).</a:t>
            </a:r>
          </a:p>
          <a:p>
            <a:r>
              <a:rPr lang="en-US" sz="2200" dirty="0">
                <a:solidFill>
                  <a:schemeClr val="accent2">
                    <a:lumMod val="50000"/>
                  </a:schemeClr>
                </a:solidFill>
                <a:latin typeface="Arial" panose="020B0604020202020204" pitchFamily="34" charset="0"/>
                <a:cs typeface="Arial" panose="020B0604020202020204" pitchFamily="34" charset="0"/>
              </a:rPr>
              <a:t>Benefits of EI:</a:t>
            </a:r>
          </a:p>
          <a:p>
            <a:pPr marL="0" indent="0">
              <a:buNone/>
            </a:pPr>
            <a:r>
              <a:rPr lang="en-US" sz="2200" dirty="0">
                <a:solidFill>
                  <a:schemeClr val="accent2">
                    <a:lumMod val="50000"/>
                  </a:schemeClr>
                </a:solidFill>
                <a:latin typeface="Arial" panose="020B0604020202020204" pitchFamily="34" charset="0"/>
                <a:cs typeface="Arial" panose="020B0604020202020204" pitchFamily="34" charset="0"/>
              </a:rPr>
              <a:t>Developing my EI has improved my relationships and communication skills.</a:t>
            </a:r>
          </a:p>
          <a:p>
            <a:pPr marL="0" indent="0">
              <a:buNone/>
            </a:pPr>
            <a:r>
              <a:rPr lang="en-US" sz="2200" dirty="0">
                <a:solidFill>
                  <a:schemeClr val="accent2">
                    <a:lumMod val="50000"/>
                  </a:schemeClr>
                </a:solidFill>
                <a:latin typeface="Arial" panose="020B0604020202020204" pitchFamily="34" charset="0"/>
                <a:cs typeface="Arial" panose="020B0604020202020204" pitchFamily="34" charset="0"/>
              </a:rPr>
              <a:t>Enhanced EI help resilience and adaptability in challenging circumstances (Goleman, 2006).</a:t>
            </a:r>
          </a:p>
        </p:txBody>
      </p:sp>
      <p:sp>
        <p:nvSpPr>
          <p:cNvPr id="5" name="Text Placeholder 4">
            <a:extLst>
              <a:ext uri="{FF2B5EF4-FFF2-40B4-BE49-F238E27FC236}">
                <a16:creationId xmlns:a16="http://schemas.microsoft.com/office/drawing/2014/main" id="{1969E6FF-59B1-ADF7-5AC5-0CD44EED7F62}"/>
              </a:ext>
            </a:extLst>
          </p:cNvPr>
          <p:cNvSpPr>
            <a:spLocks noGrp="1"/>
          </p:cNvSpPr>
          <p:nvPr>
            <p:ph type="body" sz="quarter" idx="3"/>
          </p:nvPr>
        </p:nvSpPr>
        <p:spPr>
          <a:xfrm>
            <a:off x="6486832" y="1681162"/>
            <a:ext cx="5183188" cy="724207"/>
          </a:xfrm>
        </p:spPr>
        <p:txBody>
          <a:bodyPr/>
          <a:lstStyle/>
          <a:p>
            <a:pPr algn="ctr"/>
            <a:r>
              <a:rPr lang="en-US" sz="2000" b="0" dirty="0">
                <a:solidFill>
                  <a:srgbClr val="98C2B0"/>
                </a:solidFill>
                <a:latin typeface="Arial" panose="020B0604020202020204" pitchFamily="34" charset="0"/>
                <a:cs typeface="Arial" panose="020B0604020202020204" pitchFamily="34" charset="0"/>
              </a:rPr>
              <a:t>Enhancing My Emotional Intelligence: Practical Strategies</a:t>
            </a:r>
            <a:endParaRPr lang="bg-BG" sz="2000" b="0" dirty="0">
              <a:solidFill>
                <a:srgbClr val="98C2B0"/>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1C38D328-1D54-6274-A4A1-65F31BFD9704}"/>
              </a:ext>
            </a:extLst>
          </p:cNvPr>
          <p:cNvSpPr>
            <a:spLocks noGrp="1"/>
          </p:cNvSpPr>
          <p:nvPr>
            <p:ph sz="quarter" idx="4"/>
          </p:nvPr>
        </p:nvSpPr>
        <p:spPr>
          <a:xfrm>
            <a:off x="6486831" y="2505075"/>
            <a:ext cx="5449529" cy="3987800"/>
          </a:xfrm>
          <a:solidFill>
            <a:srgbClr val="CC79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pPr marL="0" indent="0">
              <a:buNone/>
            </a:pPr>
            <a:endParaRPr lang="en-US" sz="1000" dirty="0">
              <a:latin typeface="Arial" panose="020B0604020202020204" pitchFamily="34" charset="0"/>
              <a:cs typeface="Arial" panose="020B0604020202020204" pitchFamily="34" charset="0"/>
            </a:endParaRPr>
          </a:p>
          <a:p>
            <a:r>
              <a:rPr lang="en-US" sz="1200" dirty="0">
                <a:solidFill>
                  <a:schemeClr val="accent2">
                    <a:lumMod val="50000"/>
                  </a:schemeClr>
                </a:solidFill>
                <a:latin typeface="Arial" panose="020B0604020202020204" pitchFamily="34" charset="0"/>
                <a:cs typeface="Arial" panose="020B0604020202020204" pitchFamily="34" charset="0"/>
              </a:rPr>
              <a:t>Recognise and accept emotions as they arise, which is the first step towards effective management.</a:t>
            </a:r>
          </a:p>
          <a:p>
            <a:r>
              <a:rPr lang="en-US" sz="1200" dirty="0">
                <a:solidFill>
                  <a:schemeClr val="accent2">
                    <a:lumMod val="50000"/>
                  </a:schemeClr>
                </a:solidFill>
                <a:latin typeface="Arial" panose="020B0604020202020204" pitchFamily="34" charset="0"/>
                <a:cs typeface="Arial" panose="020B0604020202020204" pitchFamily="34" charset="0"/>
              </a:rPr>
              <a:t>Admit my mistakes encourages responsibility and builds trust (Bradberry &amp; Greaves, 2009).</a:t>
            </a:r>
          </a:p>
          <a:p>
            <a:r>
              <a:rPr lang="en-US" sz="1200" dirty="0">
                <a:solidFill>
                  <a:schemeClr val="accent2">
                    <a:lumMod val="50000"/>
                  </a:schemeClr>
                </a:solidFill>
                <a:latin typeface="Arial" panose="020B0604020202020204" pitchFamily="34" charset="0"/>
                <a:cs typeface="Arial" panose="020B0604020202020204" pitchFamily="34" charset="0"/>
              </a:rPr>
              <a:t>Understanding others' emotions enhances relationships and boost collaboration (Caruso, Mayer &amp; Salovey, 2002).</a:t>
            </a:r>
          </a:p>
          <a:p>
            <a:r>
              <a:rPr lang="en-US" sz="1200" dirty="0">
                <a:solidFill>
                  <a:schemeClr val="accent2">
                    <a:lumMod val="50000"/>
                  </a:schemeClr>
                </a:solidFill>
                <a:latin typeface="Arial" panose="020B0604020202020204" pitchFamily="34" charset="0"/>
                <a:cs typeface="Arial" panose="020B0604020202020204" pitchFamily="34" charset="0"/>
              </a:rPr>
              <a:t>Engaging in regular exercise and meditations support mental health and emotional well-being (Fredrickson, 2001).</a:t>
            </a:r>
          </a:p>
          <a:p>
            <a:r>
              <a:rPr lang="en-US" sz="1200" dirty="0">
                <a:solidFill>
                  <a:schemeClr val="accent2">
                    <a:lumMod val="50000"/>
                  </a:schemeClr>
                </a:solidFill>
                <a:latin typeface="Arial" panose="020B0604020202020204" pitchFamily="34" charset="0"/>
                <a:cs typeface="Arial" panose="020B0604020202020204" pitchFamily="34" charset="0"/>
              </a:rPr>
              <a:t>Practicing mindfulness and self-reflection allows for deeper self-awareness and emotional regulation.</a:t>
            </a:r>
          </a:p>
          <a:p>
            <a:r>
              <a:rPr lang="en-US" sz="1200" dirty="0">
                <a:solidFill>
                  <a:schemeClr val="accent2">
                    <a:lumMod val="50000"/>
                  </a:schemeClr>
                </a:solidFill>
                <a:latin typeface="Arial" panose="020B0604020202020204" pitchFamily="34" charset="0"/>
                <a:cs typeface="Arial" panose="020B0604020202020204" pitchFamily="34" charset="0"/>
              </a:rPr>
              <a:t>Learning from individuals who exhibit high EI can provide valuable insights (Mayer et al., 2008).</a:t>
            </a:r>
          </a:p>
          <a:p>
            <a:r>
              <a:rPr lang="en-US" sz="1200" dirty="0">
                <a:solidFill>
                  <a:schemeClr val="accent2">
                    <a:lumMod val="50000"/>
                  </a:schemeClr>
                </a:solidFill>
                <a:latin typeface="Arial" panose="020B0604020202020204" pitchFamily="34" charset="0"/>
                <a:cs typeface="Arial" panose="020B0604020202020204" pitchFamily="34" charset="0"/>
              </a:rPr>
              <a:t>Initiating conversations or expressing emotions can help break down barriers.</a:t>
            </a:r>
          </a:p>
          <a:p>
            <a:r>
              <a:rPr lang="en-US" sz="1200" dirty="0">
                <a:solidFill>
                  <a:schemeClr val="accent2">
                    <a:lumMod val="50000"/>
                  </a:schemeClr>
                </a:solidFill>
                <a:latin typeface="Arial" panose="020B0604020202020204" pitchFamily="34" charset="0"/>
                <a:cs typeface="Arial" panose="020B0604020202020204" pitchFamily="34" charset="0"/>
              </a:rPr>
              <a:t>Keeping a journal of my thoughts and feelings aids in processing emotions and tracking growth (Caruso, Mayer &amp; Salovey, 2002).</a:t>
            </a:r>
            <a:endParaRPr lang="bg-BG" sz="1200"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4984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23A30"/>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45564-64CC-B319-A3ED-C50FEF68CCDF}"/>
              </a:ext>
            </a:extLst>
          </p:cNvPr>
          <p:cNvSpPr>
            <a:spLocks noGrp="1"/>
          </p:cNvSpPr>
          <p:nvPr>
            <p:ph type="title"/>
          </p:nvPr>
        </p:nvSpPr>
        <p:spPr>
          <a:xfrm>
            <a:off x="411480" y="987552"/>
            <a:ext cx="4485861" cy="1088136"/>
          </a:xfrm>
        </p:spPr>
        <p:txBody>
          <a:bodyPr vert="horz" lIns="91440" tIns="45720" rIns="91440" bIns="45720" rtlCol="0" anchor="b">
            <a:normAutofit/>
          </a:bodyPr>
          <a:lstStyle/>
          <a:p>
            <a:pPr algn="ctr"/>
            <a:r>
              <a:rPr lang="en-US" dirty="0">
                <a:solidFill>
                  <a:srgbClr val="98C2B0"/>
                </a:solidFill>
                <a:latin typeface="Arial" panose="020B0604020202020204" pitchFamily="34" charset="0"/>
                <a:cs typeface="Arial" panose="020B0604020202020204" pitchFamily="34" charset="0"/>
              </a:rPr>
              <a:t>Conclusion</a:t>
            </a:r>
          </a:p>
        </p:txBody>
      </p:sp>
      <p:sp>
        <p:nvSpPr>
          <p:cNvPr id="24" name="Rectangle 23">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2C21E368-0CD8-C69D-AB38-57C7EB21466E}"/>
              </a:ext>
            </a:extLst>
          </p:cNvPr>
          <p:cNvSpPr>
            <a:spLocks noGrp="1"/>
          </p:cNvSpPr>
          <p:nvPr>
            <p:ph type="body" sz="half" idx="2"/>
          </p:nvPr>
        </p:nvSpPr>
        <p:spPr>
          <a:xfrm>
            <a:off x="411479" y="2688336"/>
            <a:ext cx="4498848" cy="3584448"/>
          </a:xfrm>
        </p:spPr>
        <p:txBody>
          <a:bodyPr vert="horz" lIns="91440" tIns="45720" rIns="91440" bIns="45720" rtlCol="0" anchor="t">
            <a:normAutofit/>
          </a:bodyPr>
          <a:lstStyle/>
          <a:p>
            <a:pPr marL="285750" indent="-228600">
              <a:buFont typeface="Arial" panose="020B0604020202020204" pitchFamily="34" charset="0"/>
              <a:buChar char="•"/>
            </a:pPr>
            <a:r>
              <a:rPr lang="en-US" sz="1300" dirty="0">
                <a:solidFill>
                  <a:srgbClr val="98C2B0"/>
                </a:solidFill>
                <a:latin typeface="Arial" panose="020B0604020202020204" pitchFamily="34" charset="0"/>
                <a:cs typeface="Arial" panose="020B0604020202020204" pitchFamily="34" charset="0"/>
              </a:rPr>
              <a:t>Emotional intelligence is critical to success in both personal and professional life (Salovey &amp; Mayer, 1990).</a:t>
            </a:r>
          </a:p>
          <a:p>
            <a:pPr marL="285750" indent="-228600">
              <a:buFont typeface="Arial" panose="020B0604020202020204" pitchFamily="34" charset="0"/>
              <a:buChar char="•"/>
            </a:pPr>
            <a:r>
              <a:rPr lang="en-US" sz="1300" dirty="0">
                <a:solidFill>
                  <a:srgbClr val="98C2B0"/>
                </a:solidFill>
                <a:latin typeface="Arial" panose="020B0604020202020204" pitchFamily="34" charset="0"/>
                <a:cs typeface="Arial" panose="020B0604020202020204" pitchFamily="34" charset="0"/>
              </a:rPr>
              <a:t>EI skills can be learned and developed over time.</a:t>
            </a:r>
          </a:p>
          <a:p>
            <a:pPr marL="285750" indent="-228600">
              <a:buFont typeface="Arial" panose="020B0604020202020204" pitchFamily="34" charset="0"/>
              <a:buChar char="•"/>
            </a:pPr>
            <a:r>
              <a:rPr lang="en-US" sz="1300" dirty="0">
                <a:solidFill>
                  <a:srgbClr val="98C2B0"/>
                </a:solidFill>
                <a:latin typeface="Arial" panose="020B0604020202020204" pitchFamily="34" charset="0"/>
                <a:cs typeface="Arial" panose="020B0604020202020204" pitchFamily="34" charset="0"/>
              </a:rPr>
              <a:t>By implementing practical strategies, we can all become more resilient, empathetic and effective in our interactions.</a:t>
            </a:r>
          </a:p>
        </p:txBody>
      </p:sp>
      <p:pic>
        <p:nvPicPr>
          <p:cNvPr id="6" name="Content Placeholder 5" descr="A tree of life with butterflies&#10;&#10;Description automatically generated">
            <a:extLst>
              <a:ext uri="{FF2B5EF4-FFF2-40B4-BE49-F238E27FC236}">
                <a16:creationId xmlns:a16="http://schemas.microsoft.com/office/drawing/2014/main" id="{433A4854-EA00-02B4-D97B-1680291B60F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1" b="378"/>
          <a:stretch/>
        </p:blipFill>
        <p:spPr>
          <a:xfrm>
            <a:off x="6096000" y="0"/>
            <a:ext cx="6096000"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7" name="TextBox 6">
            <a:extLst>
              <a:ext uri="{FF2B5EF4-FFF2-40B4-BE49-F238E27FC236}">
                <a16:creationId xmlns:a16="http://schemas.microsoft.com/office/drawing/2014/main" id="{AAB217CA-3B57-96B6-11BC-86567C7B6D8A}"/>
              </a:ext>
            </a:extLst>
          </p:cNvPr>
          <p:cNvSpPr txBox="1"/>
          <p:nvPr/>
        </p:nvSpPr>
        <p:spPr>
          <a:xfrm>
            <a:off x="8711381" y="6611769"/>
            <a:ext cx="1472757" cy="246221"/>
          </a:xfrm>
          <a:prstGeom prst="rect">
            <a:avLst/>
          </a:prstGeom>
          <a:noFill/>
        </p:spPr>
        <p:txBody>
          <a:bodyPr wrap="square" rtlCol="0">
            <a:spAutoFit/>
          </a:bodyPr>
          <a:lstStyle/>
          <a:p>
            <a:r>
              <a:rPr lang="en-GB" sz="1000" dirty="0">
                <a:solidFill>
                  <a:srgbClr val="223A30"/>
                </a:solidFill>
                <a:latin typeface="Arial" panose="020B0604020202020204" pitchFamily="34" charset="0"/>
                <a:cs typeface="Arial" panose="020B0604020202020204" pitchFamily="34" charset="0"/>
              </a:rPr>
              <a:t>Source: Dreamstime</a:t>
            </a:r>
            <a:endParaRPr lang="bg-BG" sz="1000" dirty="0">
              <a:solidFill>
                <a:srgbClr val="223A3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7741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23A30"/>
        </a:solidFill>
        <a:effectLst/>
      </p:bgPr>
    </p:bg>
    <p:spTree>
      <p:nvGrpSpPr>
        <p:cNvPr id="1" name=""/>
        <p:cNvGrpSpPr/>
        <p:nvPr/>
      </p:nvGrpSpPr>
      <p:grpSpPr>
        <a:xfrm>
          <a:off x="0" y="0"/>
          <a:ext cx="0" cy="0"/>
          <a:chOff x="0" y="0"/>
          <a:chExt cx="0" cy="0"/>
        </a:xfrm>
      </p:grpSpPr>
      <p:pic>
        <p:nvPicPr>
          <p:cNvPr id="3" name="Picture 2" descr="A cartoon character standing next to a green and white text&#10;&#10;Description automatically generated">
            <a:extLst>
              <a:ext uri="{FF2B5EF4-FFF2-40B4-BE49-F238E27FC236}">
                <a16:creationId xmlns:a16="http://schemas.microsoft.com/office/drawing/2014/main" id="{F84EB7AB-E04A-2164-0A37-6E578BEE7C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10898" y="1470993"/>
            <a:ext cx="5170204" cy="37268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5B5D8162-7D6B-DE6E-755A-F36FF7A70C6C}"/>
              </a:ext>
            </a:extLst>
          </p:cNvPr>
          <p:cNvSpPr txBox="1"/>
          <p:nvPr/>
        </p:nvSpPr>
        <p:spPr>
          <a:xfrm>
            <a:off x="3657050" y="5271591"/>
            <a:ext cx="4699261" cy="246221"/>
          </a:xfrm>
          <a:prstGeom prst="rect">
            <a:avLst/>
          </a:prstGeom>
          <a:noFill/>
        </p:spPr>
        <p:txBody>
          <a:bodyPr wrap="square" rtlCol="0">
            <a:spAutoFit/>
          </a:bodyPr>
          <a:lstStyle/>
          <a:p>
            <a:pPr algn="ctr"/>
            <a:r>
              <a:rPr lang="en-GB" sz="1000" dirty="0">
                <a:solidFill>
                  <a:srgbClr val="223A30"/>
                </a:solidFill>
                <a:latin typeface="Arial" panose="020B0604020202020204" pitchFamily="34" charset="0"/>
                <a:cs typeface="Arial" panose="020B0604020202020204" pitchFamily="34" charset="0"/>
              </a:rPr>
              <a:t>Source: Internet</a:t>
            </a:r>
            <a:endParaRPr lang="bg-BG" sz="1000" dirty="0">
              <a:solidFill>
                <a:srgbClr val="223A3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D70373B-36EF-043A-7DC1-07B82CCDBFEB}"/>
              </a:ext>
            </a:extLst>
          </p:cNvPr>
          <p:cNvSpPr txBox="1"/>
          <p:nvPr/>
        </p:nvSpPr>
        <p:spPr>
          <a:xfrm>
            <a:off x="4355690" y="550607"/>
            <a:ext cx="4102405" cy="461665"/>
          </a:xfrm>
          <a:prstGeom prst="rect">
            <a:avLst/>
          </a:prstGeom>
          <a:noFill/>
        </p:spPr>
        <p:txBody>
          <a:bodyPr wrap="none" rtlCol="0">
            <a:spAutoFit/>
          </a:bodyPr>
          <a:lstStyle/>
          <a:p>
            <a:r>
              <a:rPr lang="en-US" sz="2400" dirty="0">
                <a:solidFill>
                  <a:srgbClr val="98C2B0"/>
                </a:solidFill>
                <a:latin typeface="Arial" panose="020B0604020202020204" pitchFamily="34" charset="0"/>
                <a:cs typeface="Arial" panose="020B0604020202020204" pitchFamily="34" charset="0"/>
              </a:rPr>
              <a:t>Thank you for your attention!</a:t>
            </a:r>
            <a:endParaRPr lang="bg-BG" sz="2400" dirty="0">
              <a:solidFill>
                <a:srgbClr val="98C2B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1155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2544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 name="Title 4">
            <a:extLst>
              <a:ext uri="{FF2B5EF4-FFF2-40B4-BE49-F238E27FC236}">
                <a16:creationId xmlns:a16="http://schemas.microsoft.com/office/drawing/2014/main" id="{78CB90B8-CD57-084A-5BD9-AB05156C4A77}"/>
              </a:ext>
            </a:extLst>
          </p:cNvPr>
          <p:cNvSpPr>
            <a:spLocks noGrp="1"/>
          </p:cNvSpPr>
          <p:nvPr>
            <p:ph type="title"/>
          </p:nvPr>
        </p:nvSpPr>
        <p:spPr>
          <a:xfrm>
            <a:off x="1014141" y="1450655"/>
            <a:ext cx="3932030" cy="3956690"/>
          </a:xfrm>
        </p:spPr>
        <p:txBody>
          <a:bodyPr anchor="ctr">
            <a:normAutofit/>
          </a:bodyPr>
          <a:lstStyle/>
          <a:p>
            <a:r>
              <a:rPr lang="en-GB" sz="3200" dirty="0">
                <a:solidFill>
                  <a:srgbClr val="98C2B0"/>
                </a:solidFill>
                <a:latin typeface="Arial" panose="020B0604020202020204" pitchFamily="34" charset="0"/>
                <a:cs typeface="Arial" panose="020B0604020202020204" pitchFamily="34" charset="0"/>
              </a:rPr>
              <a:t>List of References</a:t>
            </a:r>
            <a:endParaRPr lang="bg-BG" sz="3200" dirty="0">
              <a:solidFill>
                <a:srgbClr val="98C2B0"/>
              </a:solidFill>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C0088FD7-4F38-FCDB-4F19-D9A810A3B853}"/>
              </a:ext>
            </a:extLst>
          </p:cNvPr>
          <p:cNvSpPr>
            <a:spLocks noGrp="1"/>
          </p:cNvSpPr>
          <p:nvPr>
            <p:ph idx="1"/>
          </p:nvPr>
        </p:nvSpPr>
        <p:spPr>
          <a:xfrm>
            <a:off x="6275388" y="1108061"/>
            <a:ext cx="5464328" cy="5341900"/>
          </a:xfrm>
        </p:spPr>
        <p:txBody>
          <a:bodyPr anchor="ctr">
            <a:noAutofit/>
          </a:bodyPr>
          <a:lstStyle/>
          <a:p>
            <a:pPr marL="0" indent="0">
              <a:buNone/>
            </a:pPr>
            <a:r>
              <a:rPr lang="en-US" sz="1300" dirty="0">
                <a:solidFill>
                  <a:srgbClr val="98C2B0"/>
                </a:solidFill>
                <a:latin typeface="Arial" panose="020B0604020202020204" pitchFamily="34" charset="0"/>
                <a:cs typeface="Arial" panose="020B0604020202020204" pitchFamily="34" charset="0"/>
              </a:rPr>
              <a:t>1. Bar-On, R. (2006). The Bar-On model of emotional-social intelligence (ESI). Psicothema, 18(Suppl.), 13-25.</a:t>
            </a:r>
          </a:p>
          <a:p>
            <a:pPr marL="0" indent="0">
              <a:buNone/>
            </a:pPr>
            <a:r>
              <a:rPr lang="en-US" sz="1300" dirty="0">
                <a:solidFill>
                  <a:srgbClr val="98C2B0"/>
                </a:solidFill>
                <a:latin typeface="Arial" panose="020B0604020202020204" pitchFamily="34" charset="0"/>
                <a:cs typeface="Arial" panose="020B0604020202020204" pitchFamily="34" charset="0"/>
              </a:rPr>
              <a:t>2. Bradberry, T. &amp; Greaves, J. (2009). Emotional Intelligence 2.0.</a:t>
            </a:r>
          </a:p>
          <a:p>
            <a:pPr marL="0" indent="0">
              <a:buNone/>
            </a:pPr>
            <a:r>
              <a:rPr lang="en-US" sz="1300" dirty="0">
                <a:solidFill>
                  <a:srgbClr val="98C2B0"/>
                </a:solidFill>
                <a:latin typeface="Arial" panose="020B0604020202020204" pitchFamily="34" charset="0"/>
                <a:cs typeface="Arial" panose="020B0604020202020204" pitchFamily="34" charset="0"/>
              </a:rPr>
              <a:t>3. Caruso, D.R., Mayer, J.D. &amp; Salovey, P. (2002). The Emotionally Intelligent Manager. </a:t>
            </a:r>
          </a:p>
          <a:p>
            <a:pPr marL="0" indent="0">
              <a:buNone/>
            </a:pPr>
            <a:r>
              <a:rPr lang="en-US" sz="1300" dirty="0">
                <a:solidFill>
                  <a:srgbClr val="98C2B0"/>
                </a:solidFill>
                <a:latin typeface="Arial" panose="020B0604020202020204" pitchFamily="34" charset="0"/>
                <a:cs typeface="Arial" panose="020B0604020202020204" pitchFamily="34" charset="0"/>
              </a:rPr>
              <a:t>4. Cherniss, C. &amp; Roche, C.W. (2020) 'How outstanding leaders use emotional intelligence', Leader to Leader, 98, pp. 45–50.</a:t>
            </a:r>
          </a:p>
          <a:p>
            <a:pPr marL="0" indent="0">
              <a:buNone/>
            </a:pPr>
            <a:r>
              <a:rPr lang="en-US" sz="1300" dirty="0">
                <a:solidFill>
                  <a:srgbClr val="98C2B0"/>
                </a:solidFill>
                <a:latin typeface="Arial" panose="020B0604020202020204" pitchFamily="34" charset="0"/>
                <a:cs typeface="Arial" panose="020B0604020202020204" pitchFamily="34" charset="0"/>
              </a:rPr>
              <a:t>5. Fredrickson, B.L. (2001). The role of positive emotions in positive psychology: The broaden-and-build theory of positive emotions. </a:t>
            </a:r>
          </a:p>
          <a:p>
            <a:pPr marL="0" indent="0">
              <a:buNone/>
            </a:pPr>
            <a:r>
              <a:rPr lang="en-US" sz="1300" dirty="0">
                <a:solidFill>
                  <a:srgbClr val="98C2B0"/>
                </a:solidFill>
                <a:latin typeface="Arial" panose="020B0604020202020204" pitchFamily="34" charset="0"/>
                <a:cs typeface="Arial" panose="020B0604020202020204" pitchFamily="34" charset="0"/>
              </a:rPr>
              <a:t>6. Goleman, D. (2020) Emotional intelligence: why it can matter more than IQ. 25th anniversary edh. London: Bloomsbury Publishing. </a:t>
            </a:r>
          </a:p>
          <a:p>
            <a:pPr marL="0" indent="0">
              <a:buNone/>
            </a:pPr>
            <a:r>
              <a:rPr lang="en-US" sz="1300" dirty="0">
                <a:solidFill>
                  <a:srgbClr val="98C2B0"/>
                </a:solidFill>
                <a:latin typeface="Arial" panose="020B0604020202020204" pitchFamily="34" charset="0"/>
                <a:cs typeface="Arial" panose="020B0604020202020204" pitchFamily="34" charset="0"/>
              </a:rPr>
              <a:t>7. Goleman, D. (2006). Social Intelligence: The New Science of Human Relationships. New York: Bantam Books.</a:t>
            </a:r>
          </a:p>
          <a:p>
            <a:pPr marL="0" indent="0">
              <a:buNone/>
            </a:pPr>
            <a:r>
              <a:rPr lang="en-US" sz="1300" dirty="0">
                <a:solidFill>
                  <a:srgbClr val="98C2B0"/>
                </a:solidFill>
                <a:latin typeface="Arial" panose="020B0604020202020204" pitchFamily="34" charset="0"/>
                <a:cs typeface="Arial" panose="020B0604020202020204" pitchFamily="34" charset="0"/>
              </a:rPr>
              <a:t>8. Mayer, J.D., Salovey, P. &amp; Caruso, D.R. (2008). Emotional intelligence: New ability or eclectic traits? American Psychologist, 63(6), 503-517.</a:t>
            </a:r>
          </a:p>
          <a:p>
            <a:pPr marL="0" indent="0">
              <a:buNone/>
            </a:pPr>
            <a:r>
              <a:rPr lang="en-US" sz="1300" dirty="0">
                <a:solidFill>
                  <a:srgbClr val="98C2B0"/>
                </a:solidFill>
                <a:latin typeface="Arial" panose="020B0604020202020204" pitchFamily="34" charset="0"/>
                <a:cs typeface="Arial" panose="020B0604020202020204" pitchFamily="34" charset="0"/>
              </a:rPr>
              <a:t>9. Salovey, P. &amp; Mayer, J.D. (1990). Emotional intelligence. Imagination, Cognition, and Personality, 9(3), 185-211.Singh, D. (2006) Emotional intelligence at work: a professional guide, 3rd ed. Thousand Oaks, Calif.; New Delhi: Response Books.</a:t>
            </a:r>
            <a:endParaRPr lang="bg-BG" sz="1300" dirty="0">
              <a:solidFill>
                <a:srgbClr val="98C2B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30944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5" ma:contentTypeDescription="Create a new document." ma:contentTypeScope="" ma:versionID="a4031dda8815c6b278da84f54263ef19">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54aa6ad2f159743ff10af28a7a001a59"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730e359-ea60-4bf4-a90a-e46339816358" xsi:nil="true"/>
  </documentManagement>
</p:properties>
</file>

<file path=customXml/itemProps1.xml><?xml version="1.0" encoding="utf-8"?>
<ds:datastoreItem xmlns:ds="http://schemas.openxmlformats.org/officeDocument/2006/customXml" ds:itemID="{B2FB0070-7028-4AE9-85CB-92D1E97EA5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BC5F7A-BB9D-4E4E-A592-548609F76227}">
  <ds:schemaRefs>
    <ds:schemaRef ds:uri="http://schemas.microsoft.com/sharepoint/v3/contenttype/forms"/>
  </ds:schemaRefs>
</ds:datastoreItem>
</file>

<file path=customXml/itemProps3.xml><?xml version="1.0" encoding="utf-8"?>
<ds:datastoreItem xmlns:ds="http://schemas.openxmlformats.org/officeDocument/2006/customXml" ds:itemID="{CD7EC5C8-D127-4AE1-A067-B61A269A2357}">
  <ds:schemaRefs>
    <ds:schemaRef ds:uri="http://schemas.microsoft.com/office/2006/metadata/properties"/>
    <ds:schemaRef ds:uri="http://schemas.openxmlformats.org/package/2006/metadata/core-properties"/>
    <ds:schemaRef ds:uri="http://purl.org/dc/dcmitype/"/>
    <ds:schemaRef ds:uri="http://purl.org/dc/terms/"/>
    <ds:schemaRef ds:uri="http://www.w3.org/XML/1998/namespace"/>
    <ds:schemaRef ds:uri="http://purl.org/dc/elements/1.1/"/>
    <ds:schemaRef ds:uri="http://schemas.microsoft.com/office/2006/documentManagement/types"/>
    <ds:schemaRef ds:uri="http://schemas.microsoft.com/office/infopath/2007/PartnerControls"/>
    <ds:schemaRef ds:uri="5e11eeeb-aea2-48d1-b3ff-7dffc84c1762"/>
    <ds:schemaRef ds:uri="6730e359-ea60-4bf4-a90a-e46339816358"/>
  </ds:schemaRefs>
</ds:datastoreItem>
</file>

<file path=docProps/app.xml><?xml version="1.0" encoding="utf-8"?>
<Properties xmlns="http://schemas.openxmlformats.org/officeDocument/2006/extended-properties" xmlns:vt="http://schemas.openxmlformats.org/officeDocument/2006/docPropsVTypes">
  <TotalTime>291</TotalTime>
  <Words>1191</Words>
  <Application>Microsoft Office PowerPoint</Application>
  <PresentationFormat>Widescreen</PresentationFormat>
  <Paragraphs>79</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Aptos Display</vt:lpstr>
      <vt:lpstr>Arial</vt:lpstr>
      <vt:lpstr>Calibri</vt:lpstr>
      <vt:lpstr>Wingdings</vt:lpstr>
      <vt:lpstr>Office Theme</vt:lpstr>
      <vt:lpstr>The Power of Emotional Intelligence: Unlocking Potential at Work and Beyond</vt:lpstr>
      <vt:lpstr>Introduction</vt:lpstr>
      <vt:lpstr>The potential benefits of EI: at Work and in Personal Life</vt:lpstr>
      <vt:lpstr>Essential Emotional Intelligence Skills for Personal and Professional Growth</vt:lpstr>
      <vt:lpstr>Reflection and Assessment of My Emotional Intelligence</vt:lpstr>
      <vt:lpstr>Conclusion</vt:lpstr>
      <vt:lpstr>PowerPoint Presentation</vt:lpstr>
      <vt:lpstr>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Yordanka Kancheva (2017633)</dc:creator>
  <cp:lastModifiedBy>Yordanka Kancheva (2017633)</cp:lastModifiedBy>
  <cp:revision>1</cp:revision>
  <dcterms:created xsi:type="dcterms:W3CDTF">2024-10-20T14:55:01Z</dcterms:created>
  <dcterms:modified xsi:type="dcterms:W3CDTF">2024-10-20T19:46:56Z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