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 id="2147483720" r:id="rId2"/>
  </p:sldMasterIdLst>
  <p:notesMasterIdLst>
    <p:notesMasterId r:id="rId36"/>
  </p:notesMasterIdLst>
  <p:sldIdLst>
    <p:sldId id="365" r:id="rId3"/>
    <p:sldId id="368" r:id="rId4"/>
    <p:sldId id="366" r:id="rId5"/>
    <p:sldId id="256" r:id="rId6"/>
    <p:sldId id="257" r:id="rId7"/>
    <p:sldId id="258" r:id="rId8"/>
    <p:sldId id="269" r:id="rId9"/>
    <p:sldId id="259" r:id="rId10"/>
    <p:sldId id="260" r:id="rId11"/>
    <p:sldId id="261" r:id="rId12"/>
    <p:sldId id="262" r:id="rId13"/>
    <p:sldId id="265" r:id="rId14"/>
    <p:sldId id="266" r:id="rId15"/>
    <p:sldId id="273" r:id="rId16"/>
    <p:sldId id="274" r:id="rId17"/>
    <p:sldId id="275" r:id="rId18"/>
    <p:sldId id="276" r:id="rId19"/>
    <p:sldId id="277" r:id="rId20"/>
    <p:sldId id="280" r:id="rId21"/>
    <p:sldId id="281" r:id="rId22"/>
    <p:sldId id="342" r:id="rId23"/>
    <p:sldId id="362" r:id="rId24"/>
    <p:sldId id="355" r:id="rId25"/>
    <p:sldId id="356" r:id="rId26"/>
    <p:sldId id="354" r:id="rId27"/>
    <p:sldId id="357" r:id="rId28"/>
    <p:sldId id="360" r:id="rId29"/>
    <p:sldId id="361" r:id="rId30"/>
    <p:sldId id="363" r:id="rId31"/>
    <p:sldId id="347" r:id="rId32"/>
    <p:sldId id="344" r:id="rId33"/>
    <p:sldId id="367" r:id="rId34"/>
    <p:sldId id="364" r:id="rId35"/>
  </p:sldIdLst>
  <p:sldSz cx="9144000" cy="6858000" type="screen4x3"/>
  <p:notesSz cx="6858000" cy="9144000"/>
  <p:custDataLst>
    <p:tags r:id="rId37"/>
  </p:custDataLst>
  <p:defaultTextStyle>
    <a:defPPr>
      <a:defRPr lang="en-US"/>
    </a:defPPr>
    <a:lvl1pPr algn="l" defTabSz="457200" rtl="0" fontAlgn="base">
      <a:spcBef>
        <a:spcPct val="0"/>
      </a:spcBef>
      <a:spcAft>
        <a:spcPct val="0"/>
      </a:spcAft>
      <a:defRPr kern="1200">
        <a:solidFill>
          <a:schemeClr val="tx1"/>
        </a:solidFill>
        <a:latin typeface="Arial" charset="0"/>
        <a:ea typeface="+mn-ea"/>
        <a:cs typeface="Arial" charset="0"/>
      </a:defRPr>
    </a:lvl1pPr>
    <a:lvl2pPr marL="457200" algn="l" defTabSz="457200" rtl="0" fontAlgn="base">
      <a:spcBef>
        <a:spcPct val="0"/>
      </a:spcBef>
      <a:spcAft>
        <a:spcPct val="0"/>
      </a:spcAft>
      <a:defRPr kern="1200">
        <a:solidFill>
          <a:schemeClr val="tx1"/>
        </a:solidFill>
        <a:latin typeface="Arial" charset="0"/>
        <a:ea typeface="+mn-ea"/>
        <a:cs typeface="Arial" charset="0"/>
      </a:defRPr>
    </a:lvl2pPr>
    <a:lvl3pPr marL="914400" algn="l" defTabSz="457200" rtl="0" fontAlgn="base">
      <a:spcBef>
        <a:spcPct val="0"/>
      </a:spcBef>
      <a:spcAft>
        <a:spcPct val="0"/>
      </a:spcAft>
      <a:defRPr kern="1200">
        <a:solidFill>
          <a:schemeClr val="tx1"/>
        </a:solidFill>
        <a:latin typeface="Arial" charset="0"/>
        <a:ea typeface="+mn-ea"/>
        <a:cs typeface="Arial" charset="0"/>
      </a:defRPr>
    </a:lvl3pPr>
    <a:lvl4pPr marL="1371600" algn="l" defTabSz="457200" rtl="0" fontAlgn="base">
      <a:spcBef>
        <a:spcPct val="0"/>
      </a:spcBef>
      <a:spcAft>
        <a:spcPct val="0"/>
      </a:spcAft>
      <a:defRPr kern="1200">
        <a:solidFill>
          <a:schemeClr val="tx1"/>
        </a:solidFill>
        <a:latin typeface="Arial" charset="0"/>
        <a:ea typeface="+mn-ea"/>
        <a:cs typeface="Arial" charset="0"/>
      </a:defRPr>
    </a:lvl4pPr>
    <a:lvl5pPr marL="1828800" algn="l" defTabSz="457200"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2" autoAdjust="0"/>
    <p:restoredTop sz="94698" autoAdjust="0"/>
  </p:normalViewPr>
  <p:slideViewPr>
    <p:cSldViewPr snapToGrid="0" snapToObjects="1">
      <p:cViewPr varScale="1">
        <p:scale>
          <a:sx n="88" d="100"/>
          <a:sy n="88" d="100"/>
        </p:scale>
        <p:origin x="1816" y="184"/>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37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gs" Target="tags/tag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8" Type="http://schemas.openxmlformats.org/officeDocument/2006/relationships/image" Target="../media/image30.svg"/><Relationship Id="rId13" Type="http://schemas.openxmlformats.org/officeDocument/2006/relationships/image" Target="../media/image35.pn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 Id="rId14" Type="http://schemas.openxmlformats.org/officeDocument/2006/relationships/image" Target="../media/image3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0.svg"/><Relationship Id="rId13" Type="http://schemas.openxmlformats.org/officeDocument/2006/relationships/image" Target="../media/image35.pn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 Id="rId1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F7950A5-BAB1-4965-B48E-D363F9FC0DA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788A60D-C06A-4897-9364-20202E40B84B}">
      <dgm:prSet/>
      <dgm:spPr/>
      <dgm:t>
        <a:bodyPr/>
        <a:lstStyle/>
        <a:p>
          <a:r>
            <a:rPr lang="en-US"/>
            <a:t>3 key words</a:t>
          </a:r>
        </a:p>
      </dgm:t>
    </dgm:pt>
    <dgm:pt modelId="{931D6DFB-8795-4B5E-9584-BD66CC9BD168}" type="parTrans" cxnId="{B273C351-C07A-4E31-A58C-1A6720BFF246}">
      <dgm:prSet/>
      <dgm:spPr/>
      <dgm:t>
        <a:bodyPr/>
        <a:lstStyle/>
        <a:p>
          <a:endParaRPr lang="en-US"/>
        </a:p>
      </dgm:t>
    </dgm:pt>
    <dgm:pt modelId="{61FE1C6D-F158-4935-9A71-F190B8F98998}" type="sibTrans" cxnId="{B273C351-C07A-4E31-A58C-1A6720BFF246}">
      <dgm:prSet/>
      <dgm:spPr/>
      <dgm:t>
        <a:bodyPr/>
        <a:lstStyle/>
        <a:p>
          <a:endParaRPr lang="en-US"/>
        </a:p>
      </dgm:t>
    </dgm:pt>
    <dgm:pt modelId="{9CA187E0-449C-4959-B68C-7F01F4C8350C}">
      <dgm:prSet/>
      <dgm:spPr/>
      <dgm:t>
        <a:bodyPr/>
        <a:lstStyle/>
        <a:p>
          <a:r>
            <a:rPr lang="en-US" dirty="0"/>
            <a:t>5 sections of 500 words per section</a:t>
          </a:r>
        </a:p>
      </dgm:t>
    </dgm:pt>
    <dgm:pt modelId="{F5FD933A-703D-4087-86F9-2C1FA0CC8884}" type="parTrans" cxnId="{F6A626CF-5E84-448F-8B02-F48F2E950CC0}">
      <dgm:prSet/>
      <dgm:spPr/>
      <dgm:t>
        <a:bodyPr/>
        <a:lstStyle/>
        <a:p>
          <a:endParaRPr lang="en-US"/>
        </a:p>
      </dgm:t>
    </dgm:pt>
    <dgm:pt modelId="{2EB82FF8-BF47-4E2B-A3D4-288B7EDBF195}" type="sibTrans" cxnId="{F6A626CF-5E84-448F-8B02-F48F2E950CC0}">
      <dgm:prSet/>
      <dgm:spPr/>
      <dgm:t>
        <a:bodyPr/>
        <a:lstStyle/>
        <a:p>
          <a:endParaRPr lang="en-US"/>
        </a:p>
      </dgm:t>
    </dgm:pt>
    <dgm:pt modelId="{D0B6BAA1-5DDA-4F46-AC63-8D3C23D0014C}">
      <dgm:prSet/>
      <dgm:spPr/>
      <dgm:t>
        <a:bodyPr/>
        <a:lstStyle/>
        <a:p>
          <a:r>
            <a:rPr lang="en-US"/>
            <a:t>Key word/literature review/questes</a:t>
          </a:r>
        </a:p>
      </dgm:t>
    </dgm:pt>
    <dgm:pt modelId="{D3289355-B43B-4099-9C3E-84C0B671C830}" type="parTrans" cxnId="{0652B2A5-A429-4149-9DAE-6387AB57FEDA}">
      <dgm:prSet/>
      <dgm:spPr/>
      <dgm:t>
        <a:bodyPr/>
        <a:lstStyle/>
        <a:p>
          <a:endParaRPr lang="en-US"/>
        </a:p>
      </dgm:t>
    </dgm:pt>
    <dgm:pt modelId="{E065B504-8C8F-4460-ACBF-EBD5C016AC24}" type="sibTrans" cxnId="{0652B2A5-A429-4149-9DAE-6387AB57FEDA}">
      <dgm:prSet/>
      <dgm:spPr/>
      <dgm:t>
        <a:bodyPr/>
        <a:lstStyle/>
        <a:p>
          <a:endParaRPr lang="en-US"/>
        </a:p>
      </dgm:t>
    </dgm:pt>
    <dgm:pt modelId="{032FCE42-4110-451D-A80C-B93576292C9B}">
      <dgm:prSet/>
      <dgm:spPr/>
      <dgm:t>
        <a:bodyPr/>
        <a:lstStyle/>
        <a:p>
          <a:r>
            <a:rPr lang="en-US"/>
            <a:t>Repeat</a:t>
          </a:r>
        </a:p>
      </dgm:t>
    </dgm:pt>
    <dgm:pt modelId="{4A47D3CF-C340-44C5-95DB-C8B5A4FAC5DA}" type="parTrans" cxnId="{07FEC167-6D89-4683-B7DC-75E1E7A3F922}">
      <dgm:prSet/>
      <dgm:spPr/>
      <dgm:t>
        <a:bodyPr/>
        <a:lstStyle/>
        <a:p>
          <a:endParaRPr lang="en-US"/>
        </a:p>
      </dgm:t>
    </dgm:pt>
    <dgm:pt modelId="{88320F63-ABEC-4093-85FC-3324CEEA0A63}" type="sibTrans" cxnId="{07FEC167-6D89-4683-B7DC-75E1E7A3F922}">
      <dgm:prSet/>
      <dgm:spPr/>
      <dgm:t>
        <a:bodyPr/>
        <a:lstStyle/>
        <a:p>
          <a:endParaRPr lang="en-US"/>
        </a:p>
      </dgm:t>
    </dgm:pt>
    <dgm:pt modelId="{9E98C0EB-1453-4050-857E-4F652F7F7EED}">
      <dgm:prSet/>
      <dgm:spPr/>
      <dgm:t>
        <a:bodyPr/>
        <a:lstStyle/>
        <a:p>
          <a:r>
            <a:rPr lang="en-US"/>
            <a:t>Then your final question</a:t>
          </a:r>
        </a:p>
      </dgm:t>
    </dgm:pt>
    <dgm:pt modelId="{13032FA7-4CEA-4CF4-A865-2D97C6CDA5CB}" type="parTrans" cxnId="{627337BC-2C13-4881-ABE7-8E84DF532B5D}">
      <dgm:prSet/>
      <dgm:spPr/>
      <dgm:t>
        <a:bodyPr/>
        <a:lstStyle/>
        <a:p>
          <a:endParaRPr lang="en-US"/>
        </a:p>
      </dgm:t>
    </dgm:pt>
    <dgm:pt modelId="{CFE4DE6A-35EA-4E9B-834F-F62EAA045FAB}" type="sibTrans" cxnId="{627337BC-2C13-4881-ABE7-8E84DF532B5D}">
      <dgm:prSet/>
      <dgm:spPr/>
      <dgm:t>
        <a:bodyPr/>
        <a:lstStyle/>
        <a:p>
          <a:endParaRPr lang="en-US"/>
        </a:p>
      </dgm:t>
    </dgm:pt>
    <dgm:pt modelId="{8789F236-DC4A-C14F-B312-B9587854C04C}" type="pres">
      <dgm:prSet presAssocID="{5F7950A5-BAB1-4965-B48E-D363F9FC0DAA}" presName="linear" presStyleCnt="0">
        <dgm:presLayoutVars>
          <dgm:animLvl val="lvl"/>
          <dgm:resizeHandles val="exact"/>
        </dgm:presLayoutVars>
      </dgm:prSet>
      <dgm:spPr/>
    </dgm:pt>
    <dgm:pt modelId="{FF1303F6-D09C-654D-9C29-A79FB01D0C47}" type="pres">
      <dgm:prSet presAssocID="{3788A60D-C06A-4897-9364-20202E40B84B}" presName="parentText" presStyleLbl="node1" presStyleIdx="0" presStyleCnt="5">
        <dgm:presLayoutVars>
          <dgm:chMax val="0"/>
          <dgm:bulletEnabled val="1"/>
        </dgm:presLayoutVars>
      </dgm:prSet>
      <dgm:spPr/>
    </dgm:pt>
    <dgm:pt modelId="{E5CC9008-FE3C-D042-9D5E-C46D51DABC98}" type="pres">
      <dgm:prSet presAssocID="{61FE1C6D-F158-4935-9A71-F190B8F98998}" presName="spacer" presStyleCnt="0"/>
      <dgm:spPr/>
    </dgm:pt>
    <dgm:pt modelId="{0DB45C1B-3BE3-DA48-93E4-04274828A374}" type="pres">
      <dgm:prSet presAssocID="{9CA187E0-449C-4959-B68C-7F01F4C8350C}" presName="parentText" presStyleLbl="node1" presStyleIdx="1" presStyleCnt="5">
        <dgm:presLayoutVars>
          <dgm:chMax val="0"/>
          <dgm:bulletEnabled val="1"/>
        </dgm:presLayoutVars>
      </dgm:prSet>
      <dgm:spPr/>
    </dgm:pt>
    <dgm:pt modelId="{C36178E6-C137-7A43-8C39-AF6CA36E6582}" type="pres">
      <dgm:prSet presAssocID="{2EB82FF8-BF47-4E2B-A3D4-288B7EDBF195}" presName="spacer" presStyleCnt="0"/>
      <dgm:spPr/>
    </dgm:pt>
    <dgm:pt modelId="{E9272E28-73CB-2641-BDFC-498DD26294EA}" type="pres">
      <dgm:prSet presAssocID="{D0B6BAA1-5DDA-4F46-AC63-8D3C23D0014C}" presName="parentText" presStyleLbl="node1" presStyleIdx="2" presStyleCnt="5">
        <dgm:presLayoutVars>
          <dgm:chMax val="0"/>
          <dgm:bulletEnabled val="1"/>
        </dgm:presLayoutVars>
      </dgm:prSet>
      <dgm:spPr/>
    </dgm:pt>
    <dgm:pt modelId="{EF978FDC-A97B-964F-B793-366AA43EDEC3}" type="pres">
      <dgm:prSet presAssocID="{E065B504-8C8F-4460-ACBF-EBD5C016AC24}" presName="spacer" presStyleCnt="0"/>
      <dgm:spPr/>
    </dgm:pt>
    <dgm:pt modelId="{667A4FF4-D3D9-1549-8364-C9DC45268EA0}" type="pres">
      <dgm:prSet presAssocID="{032FCE42-4110-451D-A80C-B93576292C9B}" presName="parentText" presStyleLbl="node1" presStyleIdx="3" presStyleCnt="5">
        <dgm:presLayoutVars>
          <dgm:chMax val="0"/>
          <dgm:bulletEnabled val="1"/>
        </dgm:presLayoutVars>
      </dgm:prSet>
      <dgm:spPr/>
    </dgm:pt>
    <dgm:pt modelId="{FC45F48A-B418-CB45-88CC-C2944D5C7EA0}" type="pres">
      <dgm:prSet presAssocID="{88320F63-ABEC-4093-85FC-3324CEEA0A63}" presName="spacer" presStyleCnt="0"/>
      <dgm:spPr/>
    </dgm:pt>
    <dgm:pt modelId="{D1C66B8A-A29F-8341-8595-B1430AF81441}" type="pres">
      <dgm:prSet presAssocID="{9E98C0EB-1453-4050-857E-4F652F7F7EED}" presName="parentText" presStyleLbl="node1" presStyleIdx="4" presStyleCnt="5">
        <dgm:presLayoutVars>
          <dgm:chMax val="0"/>
          <dgm:bulletEnabled val="1"/>
        </dgm:presLayoutVars>
      </dgm:prSet>
      <dgm:spPr/>
    </dgm:pt>
  </dgm:ptLst>
  <dgm:cxnLst>
    <dgm:cxn modelId="{F3172A17-B861-C345-B046-4BE828C2EA82}" type="presOf" srcId="{032FCE42-4110-451D-A80C-B93576292C9B}" destId="{667A4FF4-D3D9-1549-8364-C9DC45268EA0}" srcOrd="0" destOrd="0" presId="urn:microsoft.com/office/officeart/2005/8/layout/vList2"/>
    <dgm:cxn modelId="{9043BF2B-AE2D-C741-B360-C82EEDD307E5}" type="presOf" srcId="{9CA187E0-449C-4959-B68C-7F01F4C8350C}" destId="{0DB45C1B-3BE3-DA48-93E4-04274828A374}" srcOrd="0" destOrd="0" presId="urn:microsoft.com/office/officeart/2005/8/layout/vList2"/>
    <dgm:cxn modelId="{B273C351-C07A-4E31-A58C-1A6720BFF246}" srcId="{5F7950A5-BAB1-4965-B48E-D363F9FC0DAA}" destId="{3788A60D-C06A-4897-9364-20202E40B84B}" srcOrd="0" destOrd="0" parTransId="{931D6DFB-8795-4B5E-9584-BD66CC9BD168}" sibTransId="{61FE1C6D-F158-4935-9A71-F190B8F98998}"/>
    <dgm:cxn modelId="{07FEC167-6D89-4683-B7DC-75E1E7A3F922}" srcId="{5F7950A5-BAB1-4965-B48E-D363F9FC0DAA}" destId="{032FCE42-4110-451D-A80C-B93576292C9B}" srcOrd="3" destOrd="0" parTransId="{4A47D3CF-C340-44C5-95DB-C8B5A4FAC5DA}" sibTransId="{88320F63-ABEC-4093-85FC-3324CEEA0A63}"/>
    <dgm:cxn modelId="{91D23D68-26F3-DE40-87E0-ABFD9B90169E}" type="presOf" srcId="{D0B6BAA1-5DDA-4F46-AC63-8D3C23D0014C}" destId="{E9272E28-73CB-2641-BDFC-498DD26294EA}" srcOrd="0" destOrd="0" presId="urn:microsoft.com/office/officeart/2005/8/layout/vList2"/>
    <dgm:cxn modelId="{0652B2A5-A429-4149-9DAE-6387AB57FEDA}" srcId="{5F7950A5-BAB1-4965-B48E-D363F9FC0DAA}" destId="{D0B6BAA1-5DDA-4F46-AC63-8D3C23D0014C}" srcOrd="2" destOrd="0" parTransId="{D3289355-B43B-4099-9C3E-84C0B671C830}" sibTransId="{E065B504-8C8F-4460-ACBF-EBD5C016AC24}"/>
    <dgm:cxn modelId="{146B17AF-1EAC-BC44-9326-6A33818CCF60}" type="presOf" srcId="{5F7950A5-BAB1-4965-B48E-D363F9FC0DAA}" destId="{8789F236-DC4A-C14F-B312-B9587854C04C}" srcOrd="0" destOrd="0" presId="urn:microsoft.com/office/officeart/2005/8/layout/vList2"/>
    <dgm:cxn modelId="{9A8B23B6-41AA-B441-AB2E-CA8CC0DDEA62}" type="presOf" srcId="{3788A60D-C06A-4897-9364-20202E40B84B}" destId="{FF1303F6-D09C-654D-9C29-A79FB01D0C47}" srcOrd="0" destOrd="0" presId="urn:microsoft.com/office/officeart/2005/8/layout/vList2"/>
    <dgm:cxn modelId="{627337BC-2C13-4881-ABE7-8E84DF532B5D}" srcId="{5F7950A5-BAB1-4965-B48E-D363F9FC0DAA}" destId="{9E98C0EB-1453-4050-857E-4F652F7F7EED}" srcOrd="4" destOrd="0" parTransId="{13032FA7-4CEA-4CF4-A865-2D97C6CDA5CB}" sibTransId="{CFE4DE6A-35EA-4E9B-834F-F62EAA045FAB}"/>
    <dgm:cxn modelId="{8D51D8BC-55ED-2D4A-BCCA-EA0C051B94C0}" type="presOf" srcId="{9E98C0EB-1453-4050-857E-4F652F7F7EED}" destId="{D1C66B8A-A29F-8341-8595-B1430AF81441}" srcOrd="0" destOrd="0" presId="urn:microsoft.com/office/officeart/2005/8/layout/vList2"/>
    <dgm:cxn modelId="{F6A626CF-5E84-448F-8B02-F48F2E950CC0}" srcId="{5F7950A5-BAB1-4965-B48E-D363F9FC0DAA}" destId="{9CA187E0-449C-4959-B68C-7F01F4C8350C}" srcOrd="1" destOrd="0" parTransId="{F5FD933A-703D-4087-86F9-2C1FA0CC8884}" sibTransId="{2EB82FF8-BF47-4E2B-A3D4-288B7EDBF195}"/>
    <dgm:cxn modelId="{B98271EB-6FF8-284D-882C-A28E64853A08}" type="presParOf" srcId="{8789F236-DC4A-C14F-B312-B9587854C04C}" destId="{FF1303F6-D09C-654D-9C29-A79FB01D0C47}" srcOrd="0" destOrd="0" presId="urn:microsoft.com/office/officeart/2005/8/layout/vList2"/>
    <dgm:cxn modelId="{B016E352-7CBF-AA47-A2BB-8317E53A2446}" type="presParOf" srcId="{8789F236-DC4A-C14F-B312-B9587854C04C}" destId="{E5CC9008-FE3C-D042-9D5E-C46D51DABC98}" srcOrd="1" destOrd="0" presId="urn:microsoft.com/office/officeart/2005/8/layout/vList2"/>
    <dgm:cxn modelId="{0E8AC440-AEBF-2843-8A26-FFA48C5E8FC4}" type="presParOf" srcId="{8789F236-DC4A-C14F-B312-B9587854C04C}" destId="{0DB45C1B-3BE3-DA48-93E4-04274828A374}" srcOrd="2" destOrd="0" presId="urn:microsoft.com/office/officeart/2005/8/layout/vList2"/>
    <dgm:cxn modelId="{F3EA2167-579E-B342-8821-34F969C2127B}" type="presParOf" srcId="{8789F236-DC4A-C14F-B312-B9587854C04C}" destId="{C36178E6-C137-7A43-8C39-AF6CA36E6582}" srcOrd="3" destOrd="0" presId="urn:microsoft.com/office/officeart/2005/8/layout/vList2"/>
    <dgm:cxn modelId="{4662B2FA-5860-594E-BDF3-5663B716328F}" type="presParOf" srcId="{8789F236-DC4A-C14F-B312-B9587854C04C}" destId="{E9272E28-73CB-2641-BDFC-498DD26294EA}" srcOrd="4" destOrd="0" presId="urn:microsoft.com/office/officeart/2005/8/layout/vList2"/>
    <dgm:cxn modelId="{E9487F8B-20BC-604D-B27C-3002C8085632}" type="presParOf" srcId="{8789F236-DC4A-C14F-B312-B9587854C04C}" destId="{EF978FDC-A97B-964F-B793-366AA43EDEC3}" srcOrd="5" destOrd="0" presId="urn:microsoft.com/office/officeart/2005/8/layout/vList2"/>
    <dgm:cxn modelId="{AB9E729F-F10D-BB45-AD6E-60E18571F913}" type="presParOf" srcId="{8789F236-DC4A-C14F-B312-B9587854C04C}" destId="{667A4FF4-D3D9-1549-8364-C9DC45268EA0}" srcOrd="6" destOrd="0" presId="urn:microsoft.com/office/officeart/2005/8/layout/vList2"/>
    <dgm:cxn modelId="{F64AD0AC-74D5-4041-8495-0E3FEB8037CD}" type="presParOf" srcId="{8789F236-DC4A-C14F-B312-B9587854C04C}" destId="{FC45F48A-B418-CB45-88CC-C2944D5C7EA0}" srcOrd="7" destOrd="0" presId="urn:microsoft.com/office/officeart/2005/8/layout/vList2"/>
    <dgm:cxn modelId="{9E92FDD9-4A4E-C24A-910D-02D40CCBE743}" type="presParOf" srcId="{8789F236-DC4A-C14F-B312-B9587854C04C}" destId="{D1C66B8A-A29F-8341-8595-B1430AF8144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F3D3D3-C6F6-4B7B-A78A-B3E4AADAF36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FFDDF7B-143C-46F7-A7E1-0F467D78A3C9}">
      <dgm:prSet/>
      <dgm:spPr/>
      <dgm:t>
        <a:bodyPr/>
        <a:lstStyle/>
        <a:p>
          <a:r>
            <a:rPr lang="en-US" b="1"/>
            <a:t>Research and Methodology</a:t>
          </a:r>
          <a:r>
            <a:rPr lang="en-US"/>
            <a:t>:</a:t>
          </a:r>
        </a:p>
      </dgm:t>
    </dgm:pt>
    <dgm:pt modelId="{2215BA55-B335-4F77-8EEA-30BF951677F3}" type="parTrans" cxnId="{491E9FBE-9CB2-4E33-8DE1-041241D1A26D}">
      <dgm:prSet/>
      <dgm:spPr/>
      <dgm:t>
        <a:bodyPr/>
        <a:lstStyle/>
        <a:p>
          <a:endParaRPr lang="en-US"/>
        </a:p>
      </dgm:t>
    </dgm:pt>
    <dgm:pt modelId="{6B5D11D4-AEF6-4A05-A7A4-06FB6CAC3260}" type="sibTrans" cxnId="{491E9FBE-9CB2-4E33-8DE1-041241D1A26D}">
      <dgm:prSet/>
      <dgm:spPr/>
      <dgm:t>
        <a:bodyPr/>
        <a:lstStyle/>
        <a:p>
          <a:endParaRPr lang="en-US"/>
        </a:p>
      </dgm:t>
    </dgm:pt>
    <dgm:pt modelId="{324AD372-C4AA-4ACD-9D00-3049AE8319B1}">
      <dgm:prSet/>
      <dgm:spPr/>
      <dgm:t>
        <a:bodyPr/>
        <a:lstStyle/>
        <a:p>
          <a:r>
            <a:rPr lang="en-US"/>
            <a:t>Research defined and described</a:t>
          </a:r>
        </a:p>
      </dgm:t>
    </dgm:pt>
    <dgm:pt modelId="{1F8E4992-7E0B-49AE-B065-CB4FE9FC0D96}" type="parTrans" cxnId="{4BEC21D4-5094-4F2A-9615-2DCF11FB2993}">
      <dgm:prSet/>
      <dgm:spPr/>
      <dgm:t>
        <a:bodyPr/>
        <a:lstStyle/>
        <a:p>
          <a:endParaRPr lang="en-US"/>
        </a:p>
      </dgm:t>
    </dgm:pt>
    <dgm:pt modelId="{D1E751A3-7D31-4254-A586-D4B967D944D5}" type="sibTrans" cxnId="{4BEC21D4-5094-4F2A-9615-2DCF11FB2993}">
      <dgm:prSet/>
      <dgm:spPr/>
      <dgm:t>
        <a:bodyPr/>
        <a:lstStyle/>
        <a:p>
          <a:endParaRPr lang="en-US"/>
        </a:p>
      </dgm:t>
    </dgm:pt>
    <dgm:pt modelId="{ED7DA675-0A97-49EE-9771-D746C5469F52}">
      <dgm:prSet/>
      <dgm:spPr/>
      <dgm:t>
        <a:bodyPr/>
        <a:lstStyle/>
        <a:p>
          <a:r>
            <a:rPr lang="en-US"/>
            <a:t>Some classifications of research</a:t>
          </a:r>
        </a:p>
      </dgm:t>
    </dgm:pt>
    <dgm:pt modelId="{D56C0EC3-2D28-40DE-A98A-5389F2F2A6C2}" type="parTrans" cxnId="{8DDB0F85-9262-49B0-AE75-79E9DAE99A33}">
      <dgm:prSet/>
      <dgm:spPr/>
      <dgm:t>
        <a:bodyPr/>
        <a:lstStyle/>
        <a:p>
          <a:endParaRPr lang="en-US"/>
        </a:p>
      </dgm:t>
    </dgm:pt>
    <dgm:pt modelId="{BFCADE90-252C-4164-8875-EB30B5A76913}" type="sibTrans" cxnId="{8DDB0F85-9262-49B0-AE75-79E9DAE99A33}">
      <dgm:prSet/>
      <dgm:spPr/>
      <dgm:t>
        <a:bodyPr/>
        <a:lstStyle/>
        <a:p>
          <a:endParaRPr lang="en-US"/>
        </a:p>
      </dgm:t>
    </dgm:pt>
    <dgm:pt modelId="{7133362D-E12F-4F67-9C6C-6F69FD22A522}">
      <dgm:prSet/>
      <dgm:spPr/>
      <dgm:t>
        <a:bodyPr/>
        <a:lstStyle/>
        <a:p>
          <a:r>
            <a:rPr lang="en-US"/>
            <a:t>Define and discuss methodology</a:t>
          </a:r>
        </a:p>
      </dgm:t>
    </dgm:pt>
    <dgm:pt modelId="{564F6288-4603-4B31-8094-FD233E03A4FA}" type="parTrans" cxnId="{89F435CA-BC53-45E9-B4ED-816E55F94583}">
      <dgm:prSet/>
      <dgm:spPr/>
      <dgm:t>
        <a:bodyPr/>
        <a:lstStyle/>
        <a:p>
          <a:endParaRPr lang="en-US"/>
        </a:p>
      </dgm:t>
    </dgm:pt>
    <dgm:pt modelId="{B9EB0544-110E-4A79-8837-C0A9E90D375A}" type="sibTrans" cxnId="{89F435CA-BC53-45E9-B4ED-816E55F94583}">
      <dgm:prSet/>
      <dgm:spPr/>
      <dgm:t>
        <a:bodyPr/>
        <a:lstStyle/>
        <a:p>
          <a:endParaRPr lang="en-US"/>
        </a:p>
      </dgm:t>
    </dgm:pt>
    <dgm:pt modelId="{99CEB3E6-C288-44E3-B213-BFC384B72F7F}">
      <dgm:prSet/>
      <dgm:spPr/>
      <dgm:t>
        <a:bodyPr/>
        <a:lstStyle/>
        <a:p>
          <a:r>
            <a:rPr lang="en-US"/>
            <a:t>Description of the research process</a:t>
          </a:r>
        </a:p>
      </dgm:t>
    </dgm:pt>
    <dgm:pt modelId="{B318BC28-F2F1-4531-A4A3-812F87945937}" type="parTrans" cxnId="{1317A0C4-6362-4AAE-B7BE-ADFC140125E8}">
      <dgm:prSet/>
      <dgm:spPr/>
      <dgm:t>
        <a:bodyPr/>
        <a:lstStyle/>
        <a:p>
          <a:endParaRPr lang="en-US"/>
        </a:p>
      </dgm:t>
    </dgm:pt>
    <dgm:pt modelId="{AC005405-F9A8-4AFA-BBA8-51CC8DD65475}" type="sibTrans" cxnId="{1317A0C4-6362-4AAE-B7BE-ADFC140125E8}">
      <dgm:prSet/>
      <dgm:spPr/>
      <dgm:t>
        <a:bodyPr/>
        <a:lstStyle/>
        <a:p>
          <a:endParaRPr lang="en-US"/>
        </a:p>
      </dgm:t>
    </dgm:pt>
    <dgm:pt modelId="{8FE90C9E-79C6-47D3-BC65-D32C90CF4FC8}">
      <dgm:prSet/>
      <dgm:spPr/>
      <dgm:t>
        <a:bodyPr/>
        <a:lstStyle/>
        <a:p>
          <a:r>
            <a:rPr lang="en-US"/>
            <a:t>Discuss creativity and its role in the research process</a:t>
          </a:r>
        </a:p>
      </dgm:t>
    </dgm:pt>
    <dgm:pt modelId="{E5D29754-A246-46BD-84DB-281C02129583}" type="parTrans" cxnId="{CD01B054-42DD-4EDE-B15F-F04AB10BC02A}">
      <dgm:prSet/>
      <dgm:spPr/>
      <dgm:t>
        <a:bodyPr/>
        <a:lstStyle/>
        <a:p>
          <a:endParaRPr lang="en-US"/>
        </a:p>
      </dgm:t>
    </dgm:pt>
    <dgm:pt modelId="{521C5625-75E4-478F-BD8F-66A043690394}" type="sibTrans" cxnId="{CD01B054-42DD-4EDE-B15F-F04AB10BC02A}">
      <dgm:prSet/>
      <dgm:spPr/>
      <dgm:t>
        <a:bodyPr/>
        <a:lstStyle/>
        <a:p>
          <a:endParaRPr lang="en-US"/>
        </a:p>
      </dgm:t>
    </dgm:pt>
    <dgm:pt modelId="{3B2BF10D-DFCB-1545-83BB-09CB41EA04EF}" type="pres">
      <dgm:prSet presAssocID="{93F3D3D3-C6F6-4B7B-A78A-B3E4AADAF366}" presName="linear" presStyleCnt="0">
        <dgm:presLayoutVars>
          <dgm:animLvl val="lvl"/>
          <dgm:resizeHandles val="exact"/>
        </dgm:presLayoutVars>
      </dgm:prSet>
      <dgm:spPr/>
    </dgm:pt>
    <dgm:pt modelId="{06F36090-9FC7-ED44-BC20-5E60843E5097}" type="pres">
      <dgm:prSet presAssocID="{BFFDDF7B-143C-46F7-A7E1-0F467D78A3C9}" presName="parentText" presStyleLbl="node1" presStyleIdx="0" presStyleCnt="6">
        <dgm:presLayoutVars>
          <dgm:chMax val="0"/>
          <dgm:bulletEnabled val="1"/>
        </dgm:presLayoutVars>
      </dgm:prSet>
      <dgm:spPr/>
    </dgm:pt>
    <dgm:pt modelId="{8385D0BC-ED72-204A-87E0-B3B368C1B293}" type="pres">
      <dgm:prSet presAssocID="{6B5D11D4-AEF6-4A05-A7A4-06FB6CAC3260}" presName="spacer" presStyleCnt="0"/>
      <dgm:spPr/>
    </dgm:pt>
    <dgm:pt modelId="{51F272CD-A32E-E749-BA2A-50FBC711E31B}" type="pres">
      <dgm:prSet presAssocID="{324AD372-C4AA-4ACD-9D00-3049AE8319B1}" presName="parentText" presStyleLbl="node1" presStyleIdx="1" presStyleCnt="6">
        <dgm:presLayoutVars>
          <dgm:chMax val="0"/>
          <dgm:bulletEnabled val="1"/>
        </dgm:presLayoutVars>
      </dgm:prSet>
      <dgm:spPr/>
    </dgm:pt>
    <dgm:pt modelId="{84D0E1BD-AFE6-454F-A9F4-4525D0F5E2EA}" type="pres">
      <dgm:prSet presAssocID="{D1E751A3-7D31-4254-A586-D4B967D944D5}" presName="spacer" presStyleCnt="0"/>
      <dgm:spPr/>
    </dgm:pt>
    <dgm:pt modelId="{0A3EC7D2-4A57-4E41-8EAD-11E01A1892F9}" type="pres">
      <dgm:prSet presAssocID="{ED7DA675-0A97-49EE-9771-D746C5469F52}" presName="parentText" presStyleLbl="node1" presStyleIdx="2" presStyleCnt="6">
        <dgm:presLayoutVars>
          <dgm:chMax val="0"/>
          <dgm:bulletEnabled val="1"/>
        </dgm:presLayoutVars>
      </dgm:prSet>
      <dgm:spPr/>
    </dgm:pt>
    <dgm:pt modelId="{C41D7A15-98DE-D044-B081-7E42DFD50FE4}" type="pres">
      <dgm:prSet presAssocID="{BFCADE90-252C-4164-8875-EB30B5A76913}" presName="spacer" presStyleCnt="0"/>
      <dgm:spPr/>
    </dgm:pt>
    <dgm:pt modelId="{CCEA219B-4AA9-B24E-A83C-9DB0D5D62094}" type="pres">
      <dgm:prSet presAssocID="{7133362D-E12F-4F67-9C6C-6F69FD22A522}" presName="parentText" presStyleLbl="node1" presStyleIdx="3" presStyleCnt="6">
        <dgm:presLayoutVars>
          <dgm:chMax val="0"/>
          <dgm:bulletEnabled val="1"/>
        </dgm:presLayoutVars>
      </dgm:prSet>
      <dgm:spPr/>
    </dgm:pt>
    <dgm:pt modelId="{4A73D7DF-AA14-CD4B-B486-687C76BBBCF2}" type="pres">
      <dgm:prSet presAssocID="{B9EB0544-110E-4A79-8837-C0A9E90D375A}" presName="spacer" presStyleCnt="0"/>
      <dgm:spPr/>
    </dgm:pt>
    <dgm:pt modelId="{7597418D-7FB3-984B-9E51-DD6F2C77109D}" type="pres">
      <dgm:prSet presAssocID="{99CEB3E6-C288-44E3-B213-BFC384B72F7F}" presName="parentText" presStyleLbl="node1" presStyleIdx="4" presStyleCnt="6">
        <dgm:presLayoutVars>
          <dgm:chMax val="0"/>
          <dgm:bulletEnabled val="1"/>
        </dgm:presLayoutVars>
      </dgm:prSet>
      <dgm:spPr/>
    </dgm:pt>
    <dgm:pt modelId="{F7C2C9C8-44D0-FF4F-8C78-471FD68F68D6}" type="pres">
      <dgm:prSet presAssocID="{AC005405-F9A8-4AFA-BBA8-51CC8DD65475}" presName="spacer" presStyleCnt="0"/>
      <dgm:spPr/>
    </dgm:pt>
    <dgm:pt modelId="{EF61717E-2897-894C-B102-361BB745CCB9}" type="pres">
      <dgm:prSet presAssocID="{8FE90C9E-79C6-47D3-BC65-D32C90CF4FC8}" presName="parentText" presStyleLbl="node1" presStyleIdx="5" presStyleCnt="6">
        <dgm:presLayoutVars>
          <dgm:chMax val="0"/>
          <dgm:bulletEnabled val="1"/>
        </dgm:presLayoutVars>
      </dgm:prSet>
      <dgm:spPr/>
    </dgm:pt>
  </dgm:ptLst>
  <dgm:cxnLst>
    <dgm:cxn modelId="{5F5EA912-F0F0-BE48-94BD-B5CFEC10C69F}" type="presOf" srcId="{93F3D3D3-C6F6-4B7B-A78A-B3E4AADAF366}" destId="{3B2BF10D-DFCB-1545-83BB-09CB41EA04EF}" srcOrd="0" destOrd="0" presId="urn:microsoft.com/office/officeart/2005/8/layout/vList2"/>
    <dgm:cxn modelId="{077BAC20-D28F-4340-8B73-6EB1D28D08A1}" type="presOf" srcId="{BFFDDF7B-143C-46F7-A7E1-0F467D78A3C9}" destId="{06F36090-9FC7-ED44-BC20-5E60843E5097}" srcOrd="0" destOrd="0" presId="urn:microsoft.com/office/officeart/2005/8/layout/vList2"/>
    <dgm:cxn modelId="{CD01B054-42DD-4EDE-B15F-F04AB10BC02A}" srcId="{93F3D3D3-C6F6-4B7B-A78A-B3E4AADAF366}" destId="{8FE90C9E-79C6-47D3-BC65-D32C90CF4FC8}" srcOrd="5" destOrd="0" parTransId="{E5D29754-A246-46BD-84DB-281C02129583}" sibTransId="{521C5625-75E4-478F-BD8F-66A043690394}"/>
    <dgm:cxn modelId="{2A9C4879-2AFA-5F4B-AB17-6FB080CDEEC2}" type="presOf" srcId="{7133362D-E12F-4F67-9C6C-6F69FD22A522}" destId="{CCEA219B-4AA9-B24E-A83C-9DB0D5D62094}" srcOrd="0" destOrd="0" presId="urn:microsoft.com/office/officeart/2005/8/layout/vList2"/>
    <dgm:cxn modelId="{8DDB0F85-9262-49B0-AE75-79E9DAE99A33}" srcId="{93F3D3D3-C6F6-4B7B-A78A-B3E4AADAF366}" destId="{ED7DA675-0A97-49EE-9771-D746C5469F52}" srcOrd="2" destOrd="0" parTransId="{D56C0EC3-2D28-40DE-A98A-5389F2F2A6C2}" sibTransId="{BFCADE90-252C-4164-8875-EB30B5A76913}"/>
    <dgm:cxn modelId="{FE32C5AD-CF08-2F45-A84D-50987EBDEEDF}" type="presOf" srcId="{ED7DA675-0A97-49EE-9771-D746C5469F52}" destId="{0A3EC7D2-4A57-4E41-8EAD-11E01A1892F9}" srcOrd="0" destOrd="0" presId="urn:microsoft.com/office/officeart/2005/8/layout/vList2"/>
    <dgm:cxn modelId="{491E9FBE-9CB2-4E33-8DE1-041241D1A26D}" srcId="{93F3D3D3-C6F6-4B7B-A78A-B3E4AADAF366}" destId="{BFFDDF7B-143C-46F7-A7E1-0F467D78A3C9}" srcOrd="0" destOrd="0" parTransId="{2215BA55-B335-4F77-8EEA-30BF951677F3}" sibTransId="{6B5D11D4-AEF6-4A05-A7A4-06FB6CAC3260}"/>
    <dgm:cxn modelId="{1317A0C4-6362-4AAE-B7BE-ADFC140125E8}" srcId="{93F3D3D3-C6F6-4B7B-A78A-B3E4AADAF366}" destId="{99CEB3E6-C288-44E3-B213-BFC384B72F7F}" srcOrd="4" destOrd="0" parTransId="{B318BC28-F2F1-4531-A4A3-812F87945937}" sibTransId="{AC005405-F9A8-4AFA-BBA8-51CC8DD65475}"/>
    <dgm:cxn modelId="{B0A7F8C7-E699-D64D-8112-93923911EF8F}" type="presOf" srcId="{99CEB3E6-C288-44E3-B213-BFC384B72F7F}" destId="{7597418D-7FB3-984B-9E51-DD6F2C77109D}" srcOrd="0" destOrd="0" presId="urn:microsoft.com/office/officeart/2005/8/layout/vList2"/>
    <dgm:cxn modelId="{89F435CA-BC53-45E9-B4ED-816E55F94583}" srcId="{93F3D3D3-C6F6-4B7B-A78A-B3E4AADAF366}" destId="{7133362D-E12F-4F67-9C6C-6F69FD22A522}" srcOrd="3" destOrd="0" parTransId="{564F6288-4603-4B31-8094-FD233E03A4FA}" sibTransId="{B9EB0544-110E-4A79-8837-C0A9E90D375A}"/>
    <dgm:cxn modelId="{4BEC21D4-5094-4F2A-9615-2DCF11FB2993}" srcId="{93F3D3D3-C6F6-4B7B-A78A-B3E4AADAF366}" destId="{324AD372-C4AA-4ACD-9D00-3049AE8319B1}" srcOrd="1" destOrd="0" parTransId="{1F8E4992-7E0B-49AE-B065-CB4FE9FC0D96}" sibTransId="{D1E751A3-7D31-4254-A586-D4B967D944D5}"/>
    <dgm:cxn modelId="{26A6FEE9-2A39-CC4D-8BE8-1990E99A873E}" type="presOf" srcId="{8FE90C9E-79C6-47D3-BC65-D32C90CF4FC8}" destId="{EF61717E-2897-894C-B102-361BB745CCB9}" srcOrd="0" destOrd="0" presId="urn:microsoft.com/office/officeart/2005/8/layout/vList2"/>
    <dgm:cxn modelId="{DFF0D7F7-E869-4B49-99CE-E8B9E3D8B621}" type="presOf" srcId="{324AD372-C4AA-4ACD-9D00-3049AE8319B1}" destId="{51F272CD-A32E-E749-BA2A-50FBC711E31B}" srcOrd="0" destOrd="0" presId="urn:microsoft.com/office/officeart/2005/8/layout/vList2"/>
    <dgm:cxn modelId="{C9AAE1EB-FDE9-1B4F-9EBE-ED38E3E7A144}" type="presParOf" srcId="{3B2BF10D-DFCB-1545-83BB-09CB41EA04EF}" destId="{06F36090-9FC7-ED44-BC20-5E60843E5097}" srcOrd="0" destOrd="0" presId="urn:microsoft.com/office/officeart/2005/8/layout/vList2"/>
    <dgm:cxn modelId="{B8365CE5-4B4A-5A4A-90AA-F295CB1E2714}" type="presParOf" srcId="{3B2BF10D-DFCB-1545-83BB-09CB41EA04EF}" destId="{8385D0BC-ED72-204A-87E0-B3B368C1B293}" srcOrd="1" destOrd="0" presId="urn:microsoft.com/office/officeart/2005/8/layout/vList2"/>
    <dgm:cxn modelId="{153F7B13-3995-5442-BB17-B9E34BB9D953}" type="presParOf" srcId="{3B2BF10D-DFCB-1545-83BB-09CB41EA04EF}" destId="{51F272CD-A32E-E749-BA2A-50FBC711E31B}" srcOrd="2" destOrd="0" presId="urn:microsoft.com/office/officeart/2005/8/layout/vList2"/>
    <dgm:cxn modelId="{07FB93C9-B9F9-ED4D-80E7-8FB88DDD125B}" type="presParOf" srcId="{3B2BF10D-DFCB-1545-83BB-09CB41EA04EF}" destId="{84D0E1BD-AFE6-454F-A9F4-4525D0F5E2EA}" srcOrd="3" destOrd="0" presId="urn:microsoft.com/office/officeart/2005/8/layout/vList2"/>
    <dgm:cxn modelId="{8C9597E7-0CEA-4C4D-87F6-7333C0204EA5}" type="presParOf" srcId="{3B2BF10D-DFCB-1545-83BB-09CB41EA04EF}" destId="{0A3EC7D2-4A57-4E41-8EAD-11E01A1892F9}" srcOrd="4" destOrd="0" presId="urn:microsoft.com/office/officeart/2005/8/layout/vList2"/>
    <dgm:cxn modelId="{F5D3E971-A6AB-1A4A-940E-7CCD55D48E91}" type="presParOf" srcId="{3B2BF10D-DFCB-1545-83BB-09CB41EA04EF}" destId="{C41D7A15-98DE-D044-B081-7E42DFD50FE4}" srcOrd="5" destOrd="0" presId="urn:microsoft.com/office/officeart/2005/8/layout/vList2"/>
    <dgm:cxn modelId="{F3295637-DF86-3744-8C7E-D9CBE24C3CEC}" type="presParOf" srcId="{3B2BF10D-DFCB-1545-83BB-09CB41EA04EF}" destId="{CCEA219B-4AA9-B24E-A83C-9DB0D5D62094}" srcOrd="6" destOrd="0" presId="urn:microsoft.com/office/officeart/2005/8/layout/vList2"/>
    <dgm:cxn modelId="{D8BEC846-2228-1B44-BD28-25DC0AB5058F}" type="presParOf" srcId="{3B2BF10D-DFCB-1545-83BB-09CB41EA04EF}" destId="{4A73D7DF-AA14-CD4B-B486-687C76BBBCF2}" srcOrd="7" destOrd="0" presId="urn:microsoft.com/office/officeart/2005/8/layout/vList2"/>
    <dgm:cxn modelId="{84F71A36-5E0A-5E48-A430-41B304B0FAE1}" type="presParOf" srcId="{3B2BF10D-DFCB-1545-83BB-09CB41EA04EF}" destId="{7597418D-7FB3-984B-9E51-DD6F2C77109D}" srcOrd="8" destOrd="0" presId="urn:microsoft.com/office/officeart/2005/8/layout/vList2"/>
    <dgm:cxn modelId="{887ECA08-B141-6A4F-AE8E-E1C90A2E6F86}" type="presParOf" srcId="{3B2BF10D-DFCB-1545-83BB-09CB41EA04EF}" destId="{F7C2C9C8-44D0-FF4F-8C78-471FD68F68D6}" srcOrd="9" destOrd="0" presId="urn:microsoft.com/office/officeart/2005/8/layout/vList2"/>
    <dgm:cxn modelId="{65317789-3C37-D644-91C7-099F220C5995}" type="presParOf" srcId="{3B2BF10D-DFCB-1545-83BB-09CB41EA04EF}" destId="{EF61717E-2897-894C-B102-361BB745CCB9}"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A3FA32-C0EA-4719-B988-76CA1D1B72F9}"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1FC2ACF3-0AA6-42E5-A374-B99FA44230BB}">
      <dgm:prSet/>
      <dgm:spPr/>
      <dgm:t>
        <a:bodyPr/>
        <a:lstStyle/>
        <a:p>
          <a:r>
            <a:rPr lang="en-CA"/>
            <a:t>Provide a Background on Grounded Theory</a:t>
          </a:r>
          <a:endParaRPr lang="en-US"/>
        </a:p>
      </dgm:t>
    </dgm:pt>
    <dgm:pt modelId="{8CEA3681-2FE0-4D2D-96FA-0754D0273357}" type="parTrans" cxnId="{592785E9-12E8-4926-BEB1-A8CF2B7A0A81}">
      <dgm:prSet/>
      <dgm:spPr/>
      <dgm:t>
        <a:bodyPr/>
        <a:lstStyle/>
        <a:p>
          <a:endParaRPr lang="en-US"/>
        </a:p>
      </dgm:t>
    </dgm:pt>
    <dgm:pt modelId="{8742A2C2-A022-4DBB-B8DF-100C9D7161E5}" type="sibTrans" cxnId="{592785E9-12E8-4926-BEB1-A8CF2B7A0A81}">
      <dgm:prSet/>
      <dgm:spPr/>
      <dgm:t>
        <a:bodyPr/>
        <a:lstStyle/>
        <a:p>
          <a:endParaRPr lang="en-US"/>
        </a:p>
      </dgm:t>
    </dgm:pt>
    <dgm:pt modelId="{3C7BC9F0-FA8B-4BDE-990F-45A1F9A44644}">
      <dgm:prSet/>
      <dgm:spPr/>
      <dgm:t>
        <a:bodyPr/>
        <a:lstStyle/>
        <a:p>
          <a:r>
            <a:rPr lang="en-CA"/>
            <a:t>Explain what it is and is not</a:t>
          </a:r>
          <a:endParaRPr lang="en-US"/>
        </a:p>
      </dgm:t>
    </dgm:pt>
    <dgm:pt modelId="{A04B48A7-AC58-4590-8DD2-803C60F8C453}" type="parTrans" cxnId="{21F5A4ED-5454-4465-A6D4-015845FBE96E}">
      <dgm:prSet/>
      <dgm:spPr/>
      <dgm:t>
        <a:bodyPr/>
        <a:lstStyle/>
        <a:p>
          <a:endParaRPr lang="en-US"/>
        </a:p>
      </dgm:t>
    </dgm:pt>
    <dgm:pt modelId="{88DF6DF3-B4F6-4DD1-BE57-AC4013653126}" type="sibTrans" cxnId="{21F5A4ED-5454-4465-A6D4-015845FBE96E}">
      <dgm:prSet/>
      <dgm:spPr/>
      <dgm:t>
        <a:bodyPr/>
        <a:lstStyle/>
        <a:p>
          <a:endParaRPr lang="en-US"/>
        </a:p>
      </dgm:t>
    </dgm:pt>
    <dgm:pt modelId="{66DD363B-AA24-40FA-AED8-08AC75635A9E}">
      <dgm:prSet/>
      <dgm:spPr/>
      <dgm:t>
        <a:bodyPr/>
        <a:lstStyle/>
        <a:p>
          <a:r>
            <a:rPr lang="en-CA"/>
            <a:t>Review the 3 main types of Grounded Theory</a:t>
          </a:r>
          <a:endParaRPr lang="en-US"/>
        </a:p>
      </dgm:t>
    </dgm:pt>
    <dgm:pt modelId="{0E01EFDD-5401-4096-9BD5-90205BF9185E}" type="parTrans" cxnId="{A9B17938-263D-48BA-9B39-BBCD4E3599F9}">
      <dgm:prSet/>
      <dgm:spPr/>
      <dgm:t>
        <a:bodyPr/>
        <a:lstStyle/>
        <a:p>
          <a:endParaRPr lang="en-US"/>
        </a:p>
      </dgm:t>
    </dgm:pt>
    <dgm:pt modelId="{A8A62144-D09E-4292-8D36-75F534F127BE}" type="sibTrans" cxnId="{A9B17938-263D-48BA-9B39-BBCD4E3599F9}">
      <dgm:prSet/>
      <dgm:spPr/>
      <dgm:t>
        <a:bodyPr/>
        <a:lstStyle/>
        <a:p>
          <a:endParaRPr lang="en-US"/>
        </a:p>
      </dgm:t>
    </dgm:pt>
    <dgm:pt modelId="{06B754AD-4EFE-42D1-BC56-E7276948B693}">
      <dgm:prSet/>
      <dgm:spPr/>
      <dgm:t>
        <a:bodyPr/>
        <a:lstStyle/>
        <a:p>
          <a:r>
            <a:rPr lang="en-CA"/>
            <a:t>Explain the Differences </a:t>
          </a:r>
          <a:endParaRPr lang="en-US"/>
        </a:p>
      </dgm:t>
    </dgm:pt>
    <dgm:pt modelId="{8D96808E-4AC1-49CF-878C-9D85FBA6A353}" type="parTrans" cxnId="{8E503C21-DE79-405B-B98C-35CD606B4B68}">
      <dgm:prSet/>
      <dgm:spPr/>
      <dgm:t>
        <a:bodyPr/>
        <a:lstStyle/>
        <a:p>
          <a:endParaRPr lang="en-US"/>
        </a:p>
      </dgm:t>
    </dgm:pt>
    <dgm:pt modelId="{9CF51BF9-A2A6-49AF-86BF-F058EABBF59D}" type="sibTrans" cxnId="{8E503C21-DE79-405B-B98C-35CD606B4B68}">
      <dgm:prSet/>
      <dgm:spPr/>
      <dgm:t>
        <a:bodyPr/>
        <a:lstStyle/>
        <a:p>
          <a:endParaRPr lang="en-US"/>
        </a:p>
      </dgm:t>
    </dgm:pt>
    <dgm:pt modelId="{DB7508F4-171C-40D2-A0D5-15E2D1808A7D}">
      <dgm:prSet/>
      <dgm:spPr/>
      <dgm:t>
        <a:bodyPr/>
        <a:lstStyle/>
        <a:p>
          <a:r>
            <a:rPr lang="en-CA"/>
            <a:t>Share the Value and Importance of Qualitative Research Methodologies</a:t>
          </a:r>
          <a:endParaRPr lang="en-US"/>
        </a:p>
      </dgm:t>
    </dgm:pt>
    <dgm:pt modelId="{521C083A-78B3-4E69-9075-FD3C8F0E0B0E}" type="parTrans" cxnId="{EA7C3805-7D24-479E-A9AE-9C13CCF43A62}">
      <dgm:prSet/>
      <dgm:spPr/>
      <dgm:t>
        <a:bodyPr/>
        <a:lstStyle/>
        <a:p>
          <a:endParaRPr lang="en-US"/>
        </a:p>
      </dgm:t>
    </dgm:pt>
    <dgm:pt modelId="{E1FEB1D8-9752-47F0-B8F7-2E728DF27484}" type="sibTrans" cxnId="{EA7C3805-7D24-479E-A9AE-9C13CCF43A62}">
      <dgm:prSet/>
      <dgm:spPr/>
      <dgm:t>
        <a:bodyPr/>
        <a:lstStyle/>
        <a:p>
          <a:endParaRPr lang="en-US"/>
        </a:p>
      </dgm:t>
    </dgm:pt>
    <dgm:pt modelId="{C4340575-B706-4D0C-9D4A-F39F8AC6F7BB}" type="pres">
      <dgm:prSet presAssocID="{E3A3FA32-C0EA-4719-B988-76CA1D1B72F9}" presName="root" presStyleCnt="0">
        <dgm:presLayoutVars>
          <dgm:dir/>
          <dgm:resizeHandles val="exact"/>
        </dgm:presLayoutVars>
      </dgm:prSet>
      <dgm:spPr/>
    </dgm:pt>
    <dgm:pt modelId="{ECA27FA7-E6A4-4723-8679-4E5201E65A1E}" type="pres">
      <dgm:prSet presAssocID="{1FC2ACF3-0AA6-42E5-A374-B99FA44230BB}" presName="compNode" presStyleCnt="0"/>
      <dgm:spPr/>
    </dgm:pt>
    <dgm:pt modelId="{3C7B9CC7-6525-4911-8A2E-00679B11D18E}" type="pres">
      <dgm:prSet presAssocID="{1FC2ACF3-0AA6-42E5-A374-B99FA44230BB}" presName="bgRect" presStyleLbl="bgShp" presStyleIdx="0" presStyleCnt="5"/>
      <dgm:spPr/>
    </dgm:pt>
    <dgm:pt modelId="{B6F9F530-0384-443A-8AD1-AAF0D6BA18A4}" type="pres">
      <dgm:prSet presAssocID="{1FC2ACF3-0AA6-42E5-A374-B99FA44230B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B010B840-980D-45FF-88B5-967E795356F1}" type="pres">
      <dgm:prSet presAssocID="{1FC2ACF3-0AA6-42E5-A374-B99FA44230BB}" presName="spaceRect" presStyleCnt="0"/>
      <dgm:spPr/>
    </dgm:pt>
    <dgm:pt modelId="{AF16C2C9-DACB-4761-A3F7-85BD27310B96}" type="pres">
      <dgm:prSet presAssocID="{1FC2ACF3-0AA6-42E5-A374-B99FA44230BB}" presName="parTx" presStyleLbl="revTx" presStyleIdx="0" presStyleCnt="5">
        <dgm:presLayoutVars>
          <dgm:chMax val="0"/>
          <dgm:chPref val="0"/>
        </dgm:presLayoutVars>
      </dgm:prSet>
      <dgm:spPr/>
    </dgm:pt>
    <dgm:pt modelId="{BCA78B1D-0108-44B8-93C0-AA1B9A9C8A10}" type="pres">
      <dgm:prSet presAssocID="{8742A2C2-A022-4DBB-B8DF-100C9D7161E5}" presName="sibTrans" presStyleCnt="0"/>
      <dgm:spPr/>
    </dgm:pt>
    <dgm:pt modelId="{C4D95A14-D594-46EC-A27F-7B478C83C0D4}" type="pres">
      <dgm:prSet presAssocID="{3C7BC9F0-FA8B-4BDE-990F-45A1F9A44644}" presName="compNode" presStyleCnt="0"/>
      <dgm:spPr/>
    </dgm:pt>
    <dgm:pt modelId="{D78B64CD-1093-44A7-8039-13A9A90D27C9}" type="pres">
      <dgm:prSet presAssocID="{3C7BC9F0-FA8B-4BDE-990F-45A1F9A44644}" presName="bgRect" presStyleLbl="bgShp" presStyleIdx="1" presStyleCnt="5"/>
      <dgm:spPr/>
    </dgm:pt>
    <dgm:pt modelId="{72C1B25F-C3C8-4B77-8E0F-9A28B6AF50E8}" type="pres">
      <dgm:prSet presAssocID="{3C7BC9F0-FA8B-4BDE-990F-45A1F9A4464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B496979E-378A-4F0C-ADBF-E7CCBE4407F3}" type="pres">
      <dgm:prSet presAssocID="{3C7BC9F0-FA8B-4BDE-990F-45A1F9A44644}" presName="spaceRect" presStyleCnt="0"/>
      <dgm:spPr/>
    </dgm:pt>
    <dgm:pt modelId="{FD4C0B63-DEA9-4F52-A2B3-07F433302074}" type="pres">
      <dgm:prSet presAssocID="{3C7BC9F0-FA8B-4BDE-990F-45A1F9A44644}" presName="parTx" presStyleLbl="revTx" presStyleIdx="1" presStyleCnt="5">
        <dgm:presLayoutVars>
          <dgm:chMax val="0"/>
          <dgm:chPref val="0"/>
        </dgm:presLayoutVars>
      </dgm:prSet>
      <dgm:spPr/>
    </dgm:pt>
    <dgm:pt modelId="{18517A0E-974F-4D26-86E5-98FA67D000B3}" type="pres">
      <dgm:prSet presAssocID="{88DF6DF3-B4F6-4DD1-BE57-AC4013653126}" presName="sibTrans" presStyleCnt="0"/>
      <dgm:spPr/>
    </dgm:pt>
    <dgm:pt modelId="{1011C059-2597-4FBC-8DED-B82F36085E64}" type="pres">
      <dgm:prSet presAssocID="{66DD363B-AA24-40FA-AED8-08AC75635A9E}" presName="compNode" presStyleCnt="0"/>
      <dgm:spPr/>
    </dgm:pt>
    <dgm:pt modelId="{3F0775D9-0DD6-4D9B-AB2D-9A52017CBF1F}" type="pres">
      <dgm:prSet presAssocID="{66DD363B-AA24-40FA-AED8-08AC75635A9E}" presName="bgRect" presStyleLbl="bgShp" presStyleIdx="2" presStyleCnt="5"/>
      <dgm:spPr/>
    </dgm:pt>
    <dgm:pt modelId="{17EB1ED8-5D4E-4C14-A5D0-F8C07584AD05}" type="pres">
      <dgm:prSet presAssocID="{66DD363B-AA24-40FA-AED8-08AC75635A9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E5CD23E5-EDCC-4458-B378-110B9BC48444}" type="pres">
      <dgm:prSet presAssocID="{66DD363B-AA24-40FA-AED8-08AC75635A9E}" presName="spaceRect" presStyleCnt="0"/>
      <dgm:spPr/>
    </dgm:pt>
    <dgm:pt modelId="{CBB16D7A-C5DF-44DE-9BA9-348975F1BD32}" type="pres">
      <dgm:prSet presAssocID="{66DD363B-AA24-40FA-AED8-08AC75635A9E}" presName="parTx" presStyleLbl="revTx" presStyleIdx="2" presStyleCnt="5">
        <dgm:presLayoutVars>
          <dgm:chMax val="0"/>
          <dgm:chPref val="0"/>
        </dgm:presLayoutVars>
      </dgm:prSet>
      <dgm:spPr/>
    </dgm:pt>
    <dgm:pt modelId="{449B88EA-422E-41AD-8987-6DDE1990A381}" type="pres">
      <dgm:prSet presAssocID="{A8A62144-D09E-4292-8D36-75F534F127BE}" presName="sibTrans" presStyleCnt="0"/>
      <dgm:spPr/>
    </dgm:pt>
    <dgm:pt modelId="{5B9664C6-726B-4107-BD0E-6AF1E67E7DF1}" type="pres">
      <dgm:prSet presAssocID="{06B754AD-4EFE-42D1-BC56-E7276948B693}" presName="compNode" presStyleCnt="0"/>
      <dgm:spPr/>
    </dgm:pt>
    <dgm:pt modelId="{C583C112-4198-4511-8766-30063A66E6FE}" type="pres">
      <dgm:prSet presAssocID="{06B754AD-4EFE-42D1-BC56-E7276948B693}" presName="bgRect" presStyleLbl="bgShp" presStyleIdx="3" presStyleCnt="5"/>
      <dgm:spPr/>
    </dgm:pt>
    <dgm:pt modelId="{FF7E1A1D-433D-45AB-9E21-F8B85EDC64F0}" type="pres">
      <dgm:prSet presAssocID="{06B754AD-4EFE-42D1-BC56-E7276948B69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Venn Diagram"/>
        </a:ext>
      </dgm:extLst>
    </dgm:pt>
    <dgm:pt modelId="{E922780D-FD8F-40B0-A85E-2EF45B08AF1A}" type="pres">
      <dgm:prSet presAssocID="{06B754AD-4EFE-42D1-BC56-E7276948B693}" presName="spaceRect" presStyleCnt="0"/>
      <dgm:spPr/>
    </dgm:pt>
    <dgm:pt modelId="{7548E502-F0E3-4379-AF80-C59DD2852FC1}" type="pres">
      <dgm:prSet presAssocID="{06B754AD-4EFE-42D1-BC56-E7276948B693}" presName="parTx" presStyleLbl="revTx" presStyleIdx="3" presStyleCnt="5">
        <dgm:presLayoutVars>
          <dgm:chMax val="0"/>
          <dgm:chPref val="0"/>
        </dgm:presLayoutVars>
      </dgm:prSet>
      <dgm:spPr/>
    </dgm:pt>
    <dgm:pt modelId="{F54F3362-489E-4FA4-8AF0-03FAA5A1E44F}" type="pres">
      <dgm:prSet presAssocID="{9CF51BF9-A2A6-49AF-86BF-F058EABBF59D}" presName="sibTrans" presStyleCnt="0"/>
      <dgm:spPr/>
    </dgm:pt>
    <dgm:pt modelId="{BDFE6963-963A-4918-A877-B91826D9BC93}" type="pres">
      <dgm:prSet presAssocID="{DB7508F4-171C-40D2-A0D5-15E2D1808A7D}" presName="compNode" presStyleCnt="0"/>
      <dgm:spPr/>
    </dgm:pt>
    <dgm:pt modelId="{1A86C04F-9195-44EC-92D7-7C98191E8C1A}" type="pres">
      <dgm:prSet presAssocID="{DB7508F4-171C-40D2-A0D5-15E2D1808A7D}" presName="bgRect" presStyleLbl="bgShp" presStyleIdx="4" presStyleCnt="5"/>
      <dgm:spPr/>
    </dgm:pt>
    <dgm:pt modelId="{A9400C11-0142-44D3-88A9-EB6F3AC71E2F}" type="pres">
      <dgm:prSet presAssocID="{DB7508F4-171C-40D2-A0D5-15E2D1808A7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579955D0-0B9A-49CE-BD50-F04B1F4FFDE2}" type="pres">
      <dgm:prSet presAssocID="{DB7508F4-171C-40D2-A0D5-15E2D1808A7D}" presName="spaceRect" presStyleCnt="0"/>
      <dgm:spPr/>
    </dgm:pt>
    <dgm:pt modelId="{AB9FD080-B3BC-4E9F-A103-E3632AB6F014}" type="pres">
      <dgm:prSet presAssocID="{DB7508F4-171C-40D2-A0D5-15E2D1808A7D}" presName="parTx" presStyleLbl="revTx" presStyleIdx="4" presStyleCnt="5">
        <dgm:presLayoutVars>
          <dgm:chMax val="0"/>
          <dgm:chPref val="0"/>
        </dgm:presLayoutVars>
      </dgm:prSet>
      <dgm:spPr/>
    </dgm:pt>
  </dgm:ptLst>
  <dgm:cxnLst>
    <dgm:cxn modelId="{EA7C3805-7D24-479E-A9AE-9C13CCF43A62}" srcId="{E3A3FA32-C0EA-4719-B988-76CA1D1B72F9}" destId="{DB7508F4-171C-40D2-A0D5-15E2D1808A7D}" srcOrd="4" destOrd="0" parTransId="{521C083A-78B3-4E69-9075-FD3C8F0E0B0E}" sibTransId="{E1FEB1D8-9752-47F0-B8F7-2E728DF27484}"/>
    <dgm:cxn modelId="{C01AF614-6DF3-4AC8-A5DB-A5DF7A583933}" type="presOf" srcId="{66DD363B-AA24-40FA-AED8-08AC75635A9E}" destId="{CBB16D7A-C5DF-44DE-9BA9-348975F1BD32}" srcOrd="0" destOrd="0" presId="urn:microsoft.com/office/officeart/2018/2/layout/IconVerticalSolidList"/>
    <dgm:cxn modelId="{A0C5011B-9553-422D-A1C5-4D30A7532487}" type="presOf" srcId="{E3A3FA32-C0EA-4719-B988-76CA1D1B72F9}" destId="{C4340575-B706-4D0C-9D4A-F39F8AC6F7BB}" srcOrd="0" destOrd="0" presId="urn:microsoft.com/office/officeart/2018/2/layout/IconVerticalSolidList"/>
    <dgm:cxn modelId="{8E503C21-DE79-405B-B98C-35CD606B4B68}" srcId="{E3A3FA32-C0EA-4719-B988-76CA1D1B72F9}" destId="{06B754AD-4EFE-42D1-BC56-E7276948B693}" srcOrd="3" destOrd="0" parTransId="{8D96808E-4AC1-49CF-878C-9D85FBA6A353}" sibTransId="{9CF51BF9-A2A6-49AF-86BF-F058EABBF59D}"/>
    <dgm:cxn modelId="{B859A435-E8A1-4E47-8AD7-8B5CD12AB3A4}" type="presOf" srcId="{1FC2ACF3-0AA6-42E5-A374-B99FA44230BB}" destId="{AF16C2C9-DACB-4761-A3F7-85BD27310B96}" srcOrd="0" destOrd="0" presId="urn:microsoft.com/office/officeart/2018/2/layout/IconVerticalSolidList"/>
    <dgm:cxn modelId="{A9B17938-263D-48BA-9B39-BBCD4E3599F9}" srcId="{E3A3FA32-C0EA-4719-B988-76CA1D1B72F9}" destId="{66DD363B-AA24-40FA-AED8-08AC75635A9E}" srcOrd="2" destOrd="0" parTransId="{0E01EFDD-5401-4096-9BD5-90205BF9185E}" sibTransId="{A8A62144-D09E-4292-8D36-75F534F127BE}"/>
    <dgm:cxn modelId="{7FBE7467-32EE-4CD6-A127-F1A4D70CE432}" type="presOf" srcId="{3C7BC9F0-FA8B-4BDE-990F-45A1F9A44644}" destId="{FD4C0B63-DEA9-4F52-A2B3-07F433302074}" srcOrd="0" destOrd="0" presId="urn:microsoft.com/office/officeart/2018/2/layout/IconVerticalSolidList"/>
    <dgm:cxn modelId="{02ACEB87-AE71-49A5-927F-6198791B8D71}" type="presOf" srcId="{06B754AD-4EFE-42D1-BC56-E7276948B693}" destId="{7548E502-F0E3-4379-AF80-C59DD2852FC1}" srcOrd="0" destOrd="0" presId="urn:microsoft.com/office/officeart/2018/2/layout/IconVerticalSolidList"/>
    <dgm:cxn modelId="{3F86A8BD-E492-4E6B-84C8-473BD80DCC9C}" type="presOf" srcId="{DB7508F4-171C-40D2-A0D5-15E2D1808A7D}" destId="{AB9FD080-B3BC-4E9F-A103-E3632AB6F014}" srcOrd="0" destOrd="0" presId="urn:microsoft.com/office/officeart/2018/2/layout/IconVerticalSolidList"/>
    <dgm:cxn modelId="{592785E9-12E8-4926-BEB1-A8CF2B7A0A81}" srcId="{E3A3FA32-C0EA-4719-B988-76CA1D1B72F9}" destId="{1FC2ACF3-0AA6-42E5-A374-B99FA44230BB}" srcOrd="0" destOrd="0" parTransId="{8CEA3681-2FE0-4D2D-96FA-0754D0273357}" sibTransId="{8742A2C2-A022-4DBB-B8DF-100C9D7161E5}"/>
    <dgm:cxn modelId="{21F5A4ED-5454-4465-A6D4-015845FBE96E}" srcId="{E3A3FA32-C0EA-4719-B988-76CA1D1B72F9}" destId="{3C7BC9F0-FA8B-4BDE-990F-45A1F9A44644}" srcOrd="1" destOrd="0" parTransId="{A04B48A7-AC58-4590-8DD2-803C60F8C453}" sibTransId="{88DF6DF3-B4F6-4DD1-BE57-AC4013653126}"/>
    <dgm:cxn modelId="{4CC583BE-05A6-4B9E-AED3-48891BF9324B}" type="presParOf" srcId="{C4340575-B706-4D0C-9D4A-F39F8AC6F7BB}" destId="{ECA27FA7-E6A4-4723-8679-4E5201E65A1E}" srcOrd="0" destOrd="0" presId="urn:microsoft.com/office/officeart/2018/2/layout/IconVerticalSolidList"/>
    <dgm:cxn modelId="{30EC0533-95D2-4156-B24D-C1C46F575B80}" type="presParOf" srcId="{ECA27FA7-E6A4-4723-8679-4E5201E65A1E}" destId="{3C7B9CC7-6525-4911-8A2E-00679B11D18E}" srcOrd="0" destOrd="0" presId="urn:microsoft.com/office/officeart/2018/2/layout/IconVerticalSolidList"/>
    <dgm:cxn modelId="{E723D489-6C18-4ED7-AC29-C08926147FC4}" type="presParOf" srcId="{ECA27FA7-E6A4-4723-8679-4E5201E65A1E}" destId="{B6F9F530-0384-443A-8AD1-AAF0D6BA18A4}" srcOrd="1" destOrd="0" presId="urn:microsoft.com/office/officeart/2018/2/layout/IconVerticalSolidList"/>
    <dgm:cxn modelId="{56341FB3-A206-4B3B-B433-2B9C6027B604}" type="presParOf" srcId="{ECA27FA7-E6A4-4723-8679-4E5201E65A1E}" destId="{B010B840-980D-45FF-88B5-967E795356F1}" srcOrd="2" destOrd="0" presId="urn:microsoft.com/office/officeart/2018/2/layout/IconVerticalSolidList"/>
    <dgm:cxn modelId="{AD6414E8-DA08-4769-8C9D-E525640EEF39}" type="presParOf" srcId="{ECA27FA7-E6A4-4723-8679-4E5201E65A1E}" destId="{AF16C2C9-DACB-4761-A3F7-85BD27310B96}" srcOrd="3" destOrd="0" presId="urn:microsoft.com/office/officeart/2018/2/layout/IconVerticalSolidList"/>
    <dgm:cxn modelId="{2F6BCD9F-FA0A-44F4-91F6-8EB330B04D0E}" type="presParOf" srcId="{C4340575-B706-4D0C-9D4A-F39F8AC6F7BB}" destId="{BCA78B1D-0108-44B8-93C0-AA1B9A9C8A10}" srcOrd="1" destOrd="0" presId="urn:microsoft.com/office/officeart/2018/2/layout/IconVerticalSolidList"/>
    <dgm:cxn modelId="{DBD76B92-10D1-4AD7-A6AE-5E298B328CD8}" type="presParOf" srcId="{C4340575-B706-4D0C-9D4A-F39F8AC6F7BB}" destId="{C4D95A14-D594-46EC-A27F-7B478C83C0D4}" srcOrd="2" destOrd="0" presId="urn:microsoft.com/office/officeart/2018/2/layout/IconVerticalSolidList"/>
    <dgm:cxn modelId="{FE143508-7908-4BE4-BCF0-2915414DEE7B}" type="presParOf" srcId="{C4D95A14-D594-46EC-A27F-7B478C83C0D4}" destId="{D78B64CD-1093-44A7-8039-13A9A90D27C9}" srcOrd="0" destOrd="0" presId="urn:microsoft.com/office/officeart/2018/2/layout/IconVerticalSolidList"/>
    <dgm:cxn modelId="{2385CDBA-69DC-4758-B85E-681687D586D9}" type="presParOf" srcId="{C4D95A14-D594-46EC-A27F-7B478C83C0D4}" destId="{72C1B25F-C3C8-4B77-8E0F-9A28B6AF50E8}" srcOrd="1" destOrd="0" presId="urn:microsoft.com/office/officeart/2018/2/layout/IconVerticalSolidList"/>
    <dgm:cxn modelId="{A2D4EE81-75AA-49B9-A61D-6BF7CDA882BD}" type="presParOf" srcId="{C4D95A14-D594-46EC-A27F-7B478C83C0D4}" destId="{B496979E-378A-4F0C-ADBF-E7CCBE4407F3}" srcOrd="2" destOrd="0" presId="urn:microsoft.com/office/officeart/2018/2/layout/IconVerticalSolidList"/>
    <dgm:cxn modelId="{30BA0DB9-86C6-4820-8A5E-7D77187EC468}" type="presParOf" srcId="{C4D95A14-D594-46EC-A27F-7B478C83C0D4}" destId="{FD4C0B63-DEA9-4F52-A2B3-07F433302074}" srcOrd="3" destOrd="0" presId="urn:microsoft.com/office/officeart/2018/2/layout/IconVerticalSolidList"/>
    <dgm:cxn modelId="{346C894F-568F-43EE-B80A-6745BFCB1449}" type="presParOf" srcId="{C4340575-B706-4D0C-9D4A-F39F8AC6F7BB}" destId="{18517A0E-974F-4D26-86E5-98FA67D000B3}" srcOrd="3" destOrd="0" presId="urn:microsoft.com/office/officeart/2018/2/layout/IconVerticalSolidList"/>
    <dgm:cxn modelId="{FF841FE0-E63A-4A26-85F5-26F54BC833D8}" type="presParOf" srcId="{C4340575-B706-4D0C-9D4A-F39F8AC6F7BB}" destId="{1011C059-2597-4FBC-8DED-B82F36085E64}" srcOrd="4" destOrd="0" presId="urn:microsoft.com/office/officeart/2018/2/layout/IconVerticalSolidList"/>
    <dgm:cxn modelId="{529157B7-6B19-4922-BF88-2377F542A38A}" type="presParOf" srcId="{1011C059-2597-4FBC-8DED-B82F36085E64}" destId="{3F0775D9-0DD6-4D9B-AB2D-9A52017CBF1F}" srcOrd="0" destOrd="0" presId="urn:microsoft.com/office/officeart/2018/2/layout/IconVerticalSolidList"/>
    <dgm:cxn modelId="{FAFCB172-A131-48A5-A53F-8CA798F4C3E1}" type="presParOf" srcId="{1011C059-2597-4FBC-8DED-B82F36085E64}" destId="{17EB1ED8-5D4E-4C14-A5D0-F8C07584AD05}" srcOrd="1" destOrd="0" presId="urn:microsoft.com/office/officeart/2018/2/layout/IconVerticalSolidList"/>
    <dgm:cxn modelId="{2B976725-A474-4D57-B92E-6EFC11E83C4A}" type="presParOf" srcId="{1011C059-2597-4FBC-8DED-B82F36085E64}" destId="{E5CD23E5-EDCC-4458-B378-110B9BC48444}" srcOrd="2" destOrd="0" presId="urn:microsoft.com/office/officeart/2018/2/layout/IconVerticalSolidList"/>
    <dgm:cxn modelId="{EC0103AA-C227-4884-BAA4-19C8A3F0975F}" type="presParOf" srcId="{1011C059-2597-4FBC-8DED-B82F36085E64}" destId="{CBB16D7A-C5DF-44DE-9BA9-348975F1BD32}" srcOrd="3" destOrd="0" presId="urn:microsoft.com/office/officeart/2018/2/layout/IconVerticalSolidList"/>
    <dgm:cxn modelId="{217DA2EE-63E1-401F-B8E7-43E37E5C0E48}" type="presParOf" srcId="{C4340575-B706-4D0C-9D4A-F39F8AC6F7BB}" destId="{449B88EA-422E-41AD-8987-6DDE1990A381}" srcOrd="5" destOrd="0" presId="urn:microsoft.com/office/officeart/2018/2/layout/IconVerticalSolidList"/>
    <dgm:cxn modelId="{C28F96D0-A6CB-4AA9-9B06-DDB23008FB76}" type="presParOf" srcId="{C4340575-B706-4D0C-9D4A-F39F8AC6F7BB}" destId="{5B9664C6-726B-4107-BD0E-6AF1E67E7DF1}" srcOrd="6" destOrd="0" presId="urn:microsoft.com/office/officeart/2018/2/layout/IconVerticalSolidList"/>
    <dgm:cxn modelId="{425DEAE3-F290-43CB-A17C-A6AECE43344D}" type="presParOf" srcId="{5B9664C6-726B-4107-BD0E-6AF1E67E7DF1}" destId="{C583C112-4198-4511-8766-30063A66E6FE}" srcOrd="0" destOrd="0" presId="urn:microsoft.com/office/officeart/2018/2/layout/IconVerticalSolidList"/>
    <dgm:cxn modelId="{1CFD20D9-1010-4581-AD8B-5FDBEA30ADA2}" type="presParOf" srcId="{5B9664C6-726B-4107-BD0E-6AF1E67E7DF1}" destId="{FF7E1A1D-433D-45AB-9E21-F8B85EDC64F0}" srcOrd="1" destOrd="0" presId="urn:microsoft.com/office/officeart/2018/2/layout/IconVerticalSolidList"/>
    <dgm:cxn modelId="{28F6E7A8-C810-4F8F-9721-1C58C3A72A7F}" type="presParOf" srcId="{5B9664C6-726B-4107-BD0E-6AF1E67E7DF1}" destId="{E922780D-FD8F-40B0-A85E-2EF45B08AF1A}" srcOrd="2" destOrd="0" presId="urn:microsoft.com/office/officeart/2018/2/layout/IconVerticalSolidList"/>
    <dgm:cxn modelId="{3E5DFF36-9D58-4A8C-83A9-5734AE28D495}" type="presParOf" srcId="{5B9664C6-726B-4107-BD0E-6AF1E67E7DF1}" destId="{7548E502-F0E3-4379-AF80-C59DD2852FC1}" srcOrd="3" destOrd="0" presId="urn:microsoft.com/office/officeart/2018/2/layout/IconVerticalSolidList"/>
    <dgm:cxn modelId="{FC7BD64C-E2EB-4FD0-8FC2-1A157FF00B84}" type="presParOf" srcId="{C4340575-B706-4D0C-9D4A-F39F8AC6F7BB}" destId="{F54F3362-489E-4FA4-8AF0-03FAA5A1E44F}" srcOrd="7" destOrd="0" presId="urn:microsoft.com/office/officeart/2018/2/layout/IconVerticalSolidList"/>
    <dgm:cxn modelId="{E36E1B71-CB13-4C1E-A41F-EA75E9709ACC}" type="presParOf" srcId="{C4340575-B706-4D0C-9D4A-F39F8AC6F7BB}" destId="{BDFE6963-963A-4918-A877-B91826D9BC93}" srcOrd="8" destOrd="0" presId="urn:microsoft.com/office/officeart/2018/2/layout/IconVerticalSolidList"/>
    <dgm:cxn modelId="{771592E4-8A16-4A93-B8A2-859D5752B29F}" type="presParOf" srcId="{BDFE6963-963A-4918-A877-B91826D9BC93}" destId="{1A86C04F-9195-44EC-92D7-7C98191E8C1A}" srcOrd="0" destOrd="0" presId="urn:microsoft.com/office/officeart/2018/2/layout/IconVerticalSolidList"/>
    <dgm:cxn modelId="{47372437-45C2-4769-913D-82DA21FFE52C}" type="presParOf" srcId="{BDFE6963-963A-4918-A877-B91826D9BC93}" destId="{A9400C11-0142-44D3-88A9-EB6F3AC71E2F}" srcOrd="1" destOrd="0" presId="urn:microsoft.com/office/officeart/2018/2/layout/IconVerticalSolidList"/>
    <dgm:cxn modelId="{A7E6E363-8CED-4ED8-8EAA-FF557D2958FE}" type="presParOf" srcId="{BDFE6963-963A-4918-A877-B91826D9BC93}" destId="{579955D0-0B9A-49CE-BD50-F04B1F4FFDE2}" srcOrd="2" destOrd="0" presId="urn:microsoft.com/office/officeart/2018/2/layout/IconVerticalSolidList"/>
    <dgm:cxn modelId="{5AC9FE69-B485-4A6B-A9B6-091229B95ADB}" type="presParOf" srcId="{BDFE6963-963A-4918-A877-B91826D9BC93}" destId="{AB9FD080-B3BC-4E9F-A103-E3632AB6F01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C6C930-B09D-490D-A3B4-AA18109AFCD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EFBE641-ACE7-47A5-8735-D5D56122793A}">
      <dgm:prSet/>
      <dgm:spPr/>
      <dgm:t>
        <a:bodyPr/>
        <a:lstStyle/>
        <a:p>
          <a:r>
            <a:rPr lang="en-US"/>
            <a:t>Fit</a:t>
          </a:r>
        </a:p>
      </dgm:t>
    </dgm:pt>
    <dgm:pt modelId="{9B180053-0721-4CF4-8712-11424A43883A}" type="parTrans" cxnId="{90B5EF2A-9A2D-44FF-8386-3C1A201774B8}">
      <dgm:prSet/>
      <dgm:spPr/>
      <dgm:t>
        <a:bodyPr/>
        <a:lstStyle/>
        <a:p>
          <a:endParaRPr lang="en-US"/>
        </a:p>
      </dgm:t>
    </dgm:pt>
    <dgm:pt modelId="{E1A04411-084F-427A-A5AB-E4AD187ECD44}" type="sibTrans" cxnId="{90B5EF2A-9A2D-44FF-8386-3C1A201774B8}">
      <dgm:prSet/>
      <dgm:spPr/>
      <dgm:t>
        <a:bodyPr/>
        <a:lstStyle/>
        <a:p>
          <a:endParaRPr lang="en-US"/>
        </a:p>
      </dgm:t>
    </dgm:pt>
    <dgm:pt modelId="{70281AB4-C67F-435E-AC67-A16A54FAF1A6}">
      <dgm:prSet/>
      <dgm:spPr/>
      <dgm:t>
        <a:bodyPr/>
        <a:lstStyle/>
        <a:p>
          <a:r>
            <a:rPr lang="en-CA" i="1"/>
            <a:t>Understandability</a:t>
          </a:r>
          <a:endParaRPr lang="en-US"/>
        </a:p>
      </dgm:t>
    </dgm:pt>
    <dgm:pt modelId="{1473EA07-7D35-40C1-8AB4-07B11CA65A6B}" type="parTrans" cxnId="{BD20E43A-FC8A-446C-922E-A6407A36AD23}">
      <dgm:prSet/>
      <dgm:spPr/>
      <dgm:t>
        <a:bodyPr/>
        <a:lstStyle/>
        <a:p>
          <a:endParaRPr lang="en-US"/>
        </a:p>
      </dgm:t>
    </dgm:pt>
    <dgm:pt modelId="{CCAF121A-5B31-4417-A99B-305141E15EB6}" type="sibTrans" cxnId="{BD20E43A-FC8A-446C-922E-A6407A36AD23}">
      <dgm:prSet/>
      <dgm:spPr/>
      <dgm:t>
        <a:bodyPr/>
        <a:lstStyle/>
        <a:p>
          <a:endParaRPr lang="en-US"/>
        </a:p>
      </dgm:t>
    </dgm:pt>
    <dgm:pt modelId="{4C02953F-E79A-4216-ABD0-CC49A2DDA88A}">
      <dgm:prSet/>
      <dgm:spPr/>
      <dgm:t>
        <a:bodyPr/>
        <a:lstStyle/>
        <a:p>
          <a:r>
            <a:rPr lang="en-CA" i="1"/>
            <a:t>Generalizability</a:t>
          </a:r>
          <a:endParaRPr lang="en-US"/>
        </a:p>
      </dgm:t>
    </dgm:pt>
    <dgm:pt modelId="{E57A82BE-8383-43AC-A779-E2FBCB44FD75}" type="parTrans" cxnId="{575DB3E3-3F82-4798-97BF-5FCD66BD64E3}">
      <dgm:prSet/>
      <dgm:spPr/>
      <dgm:t>
        <a:bodyPr/>
        <a:lstStyle/>
        <a:p>
          <a:endParaRPr lang="en-US"/>
        </a:p>
      </dgm:t>
    </dgm:pt>
    <dgm:pt modelId="{BB8C13DD-585B-4342-B46E-BF9678A3659A}" type="sibTrans" cxnId="{575DB3E3-3F82-4798-97BF-5FCD66BD64E3}">
      <dgm:prSet/>
      <dgm:spPr/>
      <dgm:t>
        <a:bodyPr/>
        <a:lstStyle/>
        <a:p>
          <a:endParaRPr lang="en-US"/>
        </a:p>
      </dgm:t>
    </dgm:pt>
    <dgm:pt modelId="{B704D8CD-164F-44A6-87EB-7695196B49C5}">
      <dgm:prSet/>
      <dgm:spPr/>
      <dgm:t>
        <a:bodyPr/>
        <a:lstStyle/>
        <a:p>
          <a:r>
            <a:rPr lang="en-CA" i="1"/>
            <a:t>Control</a:t>
          </a:r>
          <a:endParaRPr lang="en-US"/>
        </a:p>
      </dgm:t>
    </dgm:pt>
    <dgm:pt modelId="{D4DFB590-2118-40C0-82E7-58B820F158BF}" type="parTrans" cxnId="{D9D281E3-B1FE-47C2-8401-BEC46EC65BEB}">
      <dgm:prSet/>
      <dgm:spPr/>
      <dgm:t>
        <a:bodyPr/>
        <a:lstStyle/>
        <a:p>
          <a:endParaRPr lang="en-US"/>
        </a:p>
      </dgm:t>
    </dgm:pt>
    <dgm:pt modelId="{3C908C37-8564-48B9-8614-ED0055FB6CAA}" type="sibTrans" cxnId="{D9D281E3-B1FE-47C2-8401-BEC46EC65BEB}">
      <dgm:prSet/>
      <dgm:spPr/>
      <dgm:t>
        <a:bodyPr/>
        <a:lstStyle/>
        <a:p>
          <a:endParaRPr lang="en-US"/>
        </a:p>
      </dgm:t>
    </dgm:pt>
    <dgm:pt modelId="{BE983ABC-584E-4F16-B5CB-9A8F9C05BAC4}" type="pres">
      <dgm:prSet presAssocID="{8AC6C930-B09D-490D-A3B4-AA18109AFCDA}" presName="root" presStyleCnt="0">
        <dgm:presLayoutVars>
          <dgm:dir/>
          <dgm:resizeHandles val="exact"/>
        </dgm:presLayoutVars>
      </dgm:prSet>
      <dgm:spPr/>
    </dgm:pt>
    <dgm:pt modelId="{13EE784C-00A6-45BD-9C21-9977A7A21710}" type="pres">
      <dgm:prSet presAssocID="{DEFBE641-ACE7-47A5-8735-D5D56122793A}" presName="compNode" presStyleCnt="0"/>
      <dgm:spPr/>
    </dgm:pt>
    <dgm:pt modelId="{11E4D761-424B-4FEE-B00C-F4F61996E91A}" type="pres">
      <dgm:prSet presAssocID="{DEFBE641-ACE7-47A5-8735-D5D56122793A}" presName="bgRect" presStyleLbl="bgShp" presStyleIdx="0" presStyleCnt="4"/>
      <dgm:spPr/>
    </dgm:pt>
    <dgm:pt modelId="{45BE6E31-5F68-4190-9077-3D3B26201BD7}" type="pres">
      <dgm:prSet presAssocID="{DEFBE641-ACE7-47A5-8735-D5D56122793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dy Builder"/>
        </a:ext>
      </dgm:extLst>
    </dgm:pt>
    <dgm:pt modelId="{AC7F33BA-F4D0-4E4B-BC6C-9D1576971906}" type="pres">
      <dgm:prSet presAssocID="{DEFBE641-ACE7-47A5-8735-D5D56122793A}" presName="spaceRect" presStyleCnt="0"/>
      <dgm:spPr/>
    </dgm:pt>
    <dgm:pt modelId="{272BC903-5DEA-4764-8052-9EEBDD38D3EE}" type="pres">
      <dgm:prSet presAssocID="{DEFBE641-ACE7-47A5-8735-D5D56122793A}" presName="parTx" presStyleLbl="revTx" presStyleIdx="0" presStyleCnt="4">
        <dgm:presLayoutVars>
          <dgm:chMax val="0"/>
          <dgm:chPref val="0"/>
        </dgm:presLayoutVars>
      </dgm:prSet>
      <dgm:spPr/>
    </dgm:pt>
    <dgm:pt modelId="{43EE151D-AE5B-43D1-B477-F172949B719F}" type="pres">
      <dgm:prSet presAssocID="{E1A04411-084F-427A-A5AB-E4AD187ECD44}" presName="sibTrans" presStyleCnt="0"/>
      <dgm:spPr/>
    </dgm:pt>
    <dgm:pt modelId="{FCA23687-A799-46C7-B9AE-00D8A8FADC2E}" type="pres">
      <dgm:prSet presAssocID="{70281AB4-C67F-435E-AC67-A16A54FAF1A6}" presName="compNode" presStyleCnt="0"/>
      <dgm:spPr/>
    </dgm:pt>
    <dgm:pt modelId="{0AEAF7B6-706E-49EC-88C7-FDE214E0FE85}" type="pres">
      <dgm:prSet presAssocID="{70281AB4-C67F-435E-AC67-A16A54FAF1A6}" presName="bgRect" presStyleLbl="bgShp" presStyleIdx="1" presStyleCnt="4"/>
      <dgm:spPr/>
    </dgm:pt>
    <dgm:pt modelId="{91B3F386-D112-45F9-8EF9-30579655E9EF}" type="pres">
      <dgm:prSet presAssocID="{70281AB4-C67F-435E-AC67-A16A54FAF1A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 Chime"/>
        </a:ext>
      </dgm:extLst>
    </dgm:pt>
    <dgm:pt modelId="{070F3D7C-6C9E-4B6E-9BB4-84A00C9AAB49}" type="pres">
      <dgm:prSet presAssocID="{70281AB4-C67F-435E-AC67-A16A54FAF1A6}" presName="spaceRect" presStyleCnt="0"/>
      <dgm:spPr/>
    </dgm:pt>
    <dgm:pt modelId="{11142C15-D019-4696-A1A8-B68C8196109E}" type="pres">
      <dgm:prSet presAssocID="{70281AB4-C67F-435E-AC67-A16A54FAF1A6}" presName="parTx" presStyleLbl="revTx" presStyleIdx="1" presStyleCnt="4">
        <dgm:presLayoutVars>
          <dgm:chMax val="0"/>
          <dgm:chPref val="0"/>
        </dgm:presLayoutVars>
      </dgm:prSet>
      <dgm:spPr/>
    </dgm:pt>
    <dgm:pt modelId="{604481FD-E65A-4DCC-AAEF-12737586926C}" type="pres">
      <dgm:prSet presAssocID="{CCAF121A-5B31-4417-A99B-305141E15EB6}" presName="sibTrans" presStyleCnt="0"/>
      <dgm:spPr/>
    </dgm:pt>
    <dgm:pt modelId="{85C9B7B9-7615-4D97-9757-99235CCF0370}" type="pres">
      <dgm:prSet presAssocID="{4C02953F-E79A-4216-ABD0-CC49A2DDA88A}" presName="compNode" presStyleCnt="0"/>
      <dgm:spPr/>
    </dgm:pt>
    <dgm:pt modelId="{9F3A1189-C7FE-45C1-AA71-DC281460F947}" type="pres">
      <dgm:prSet presAssocID="{4C02953F-E79A-4216-ABD0-CC49A2DDA88A}" presName="bgRect" presStyleLbl="bgShp" presStyleIdx="2" presStyleCnt="4"/>
      <dgm:spPr/>
    </dgm:pt>
    <dgm:pt modelId="{94EC3168-5CB5-4539-9D69-F59F4687574D}" type="pres">
      <dgm:prSet presAssocID="{4C02953F-E79A-4216-ABD0-CC49A2DDA88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stDummy"/>
        </a:ext>
      </dgm:extLst>
    </dgm:pt>
    <dgm:pt modelId="{CB79112A-52A3-4CE6-BF96-C33983F82DA4}" type="pres">
      <dgm:prSet presAssocID="{4C02953F-E79A-4216-ABD0-CC49A2DDA88A}" presName="spaceRect" presStyleCnt="0"/>
      <dgm:spPr/>
    </dgm:pt>
    <dgm:pt modelId="{AEEDE7B4-1982-43A5-B3E3-F88C986926A9}" type="pres">
      <dgm:prSet presAssocID="{4C02953F-E79A-4216-ABD0-CC49A2DDA88A}" presName="parTx" presStyleLbl="revTx" presStyleIdx="2" presStyleCnt="4">
        <dgm:presLayoutVars>
          <dgm:chMax val="0"/>
          <dgm:chPref val="0"/>
        </dgm:presLayoutVars>
      </dgm:prSet>
      <dgm:spPr/>
    </dgm:pt>
    <dgm:pt modelId="{0B11F54B-E5C0-4A84-972B-7C9A172AEC5A}" type="pres">
      <dgm:prSet presAssocID="{BB8C13DD-585B-4342-B46E-BF9678A3659A}" presName="sibTrans" presStyleCnt="0"/>
      <dgm:spPr/>
    </dgm:pt>
    <dgm:pt modelId="{4341D6D5-F65B-49B0-A1FB-F16179081846}" type="pres">
      <dgm:prSet presAssocID="{B704D8CD-164F-44A6-87EB-7695196B49C5}" presName="compNode" presStyleCnt="0"/>
      <dgm:spPr/>
    </dgm:pt>
    <dgm:pt modelId="{95EAAC05-8084-482F-BC5C-813348F240D7}" type="pres">
      <dgm:prSet presAssocID="{B704D8CD-164F-44A6-87EB-7695196B49C5}" presName="bgRect" presStyleLbl="bgShp" presStyleIdx="3" presStyleCnt="4"/>
      <dgm:spPr/>
    </dgm:pt>
    <dgm:pt modelId="{264A05E7-D881-4C2B-B283-68BC7DF6FA6A}" type="pres">
      <dgm:prSet presAssocID="{B704D8CD-164F-44A6-87EB-7695196B49C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2433DB5D-2303-4F86-8B04-E3C3BC05A1A6}" type="pres">
      <dgm:prSet presAssocID="{B704D8CD-164F-44A6-87EB-7695196B49C5}" presName="spaceRect" presStyleCnt="0"/>
      <dgm:spPr/>
    </dgm:pt>
    <dgm:pt modelId="{5E593B99-FBF5-46C3-8313-4F6B9DA8D087}" type="pres">
      <dgm:prSet presAssocID="{B704D8CD-164F-44A6-87EB-7695196B49C5}" presName="parTx" presStyleLbl="revTx" presStyleIdx="3" presStyleCnt="4">
        <dgm:presLayoutVars>
          <dgm:chMax val="0"/>
          <dgm:chPref val="0"/>
        </dgm:presLayoutVars>
      </dgm:prSet>
      <dgm:spPr/>
    </dgm:pt>
  </dgm:ptLst>
  <dgm:cxnLst>
    <dgm:cxn modelId="{90B5EF2A-9A2D-44FF-8386-3C1A201774B8}" srcId="{8AC6C930-B09D-490D-A3B4-AA18109AFCDA}" destId="{DEFBE641-ACE7-47A5-8735-D5D56122793A}" srcOrd="0" destOrd="0" parTransId="{9B180053-0721-4CF4-8712-11424A43883A}" sibTransId="{E1A04411-084F-427A-A5AB-E4AD187ECD44}"/>
    <dgm:cxn modelId="{BD20E43A-FC8A-446C-922E-A6407A36AD23}" srcId="{8AC6C930-B09D-490D-A3B4-AA18109AFCDA}" destId="{70281AB4-C67F-435E-AC67-A16A54FAF1A6}" srcOrd="1" destOrd="0" parTransId="{1473EA07-7D35-40C1-8AB4-07B11CA65A6B}" sibTransId="{CCAF121A-5B31-4417-A99B-305141E15EB6}"/>
    <dgm:cxn modelId="{60F06243-39AB-472B-9CFF-4352B50BE908}" type="presOf" srcId="{70281AB4-C67F-435E-AC67-A16A54FAF1A6}" destId="{11142C15-D019-4696-A1A8-B68C8196109E}" srcOrd="0" destOrd="0" presId="urn:microsoft.com/office/officeart/2018/2/layout/IconVerticalSolidList"/>
    <dgm:cxn modelId="{EEEE5A46-C20B-49D0-8589-FAD8F3FE736D}" type="presOf" srcId="{8AC6C930-B09D-490D-A3B4-AA18109AFCDA}" destId="{BE983ABC-584E-4F16-B5CB-9A8F9C05BAC4}" srcOrd="0" destOrd="0" presId="urn:microsoft.com/office/officeart/2018/2/layout/IconVerticalSolidList"/>
    <dgm:cxn modelId="{95C77D81-1131-42C1-A66B-73668AA3485D}" type="presOf" srcId="{4C02953F-E79A-4216-ABD0-CC49A2DDA88A}" destId="{AEEDE7B4-1982-43A5-B3E3-F88C986926A9}" srcOrd="0" destOrd="0" presId="urn:microsoft.com/office/officeart/2018/2/layout/IconVerticalSolidList"/>
    <dgm:cxn modelId="{7959F5AA-269D-4026-87F9-B96F86A6BDA0}" type="presOf" srcId="{B704D8CD-164F-44A6-87EB-7695196B49C5}" destId="{5E593B99-FBF5-46C3-8313-4F6B9DA8D087}" srcOrd="0" destOrd="0" presId="urn:microsoft.com/office/officeart/2018/2/layout/IconVerticalSolidList"/>
    <dgm:cxn modelId="{1B056BB4-8131-4712-A600-081ECD7E71B0}" type="presOf" srcId="{DEFBE641-ACE7-47A5-8735-D5D56122793A}" destId="{272BC903-5DEA-4764-8052-9EEBDD38D3EE}" srcOrd="0" destOrd="0" presId="urn:microsoft.com/office/officeart/2018/2/layout/IconVerticalSolidList"/>
    <dgm:cxn modelId="{D9D281E3-B1FE-47C2-8401-BEC46EC65BEB}" srcId="{8AC6C930-B09D-490D-A3B4-AA18109AFCDA}" destId="{B704D8CD-164F-44A6-87EB-7695196B49C5}" srcOrd="3" destOrd="0" parTransId="{D4DFB590-2118-40C0-82E7-58B820F158BF}" sibTransId="{3C908C37-8564-48B9-8614-ED0055FB6CAA}"/>
    <dgm:cxn modelId="{575DB3E3-3F82-4798-97BF-5FCD66BD64E3}" srcId="{8AC6C930-B09D-490D-A3B4-AA18109AFCDA}" destId="{4C02953F-E79A-4216-ABD0-CC49A2DDA88A}" srcOrd="2" destOrd="0" parTransId="{E57A82BE-8383-43AC-A779-E2FBCB44FD75}" sibTransId="{BB8C13DD-585B-4342-B46E-BF9678A3659A}"/>
    <dgm:cxn modelId="{5C8D595B-BAC7-4914-BC97-0A1B36643524}" type="presParOf" srcId="{BE983ABC-584E-4F16-B5CB-9A8F9C05BAC4}" destId="{13EE784C-00A6-45BD-9C21-9977A7A21710}" srcOrd="0" destOrd="0" presId="urn:microsoft.com/office/officeart/2018/2/layout/IconVerticalSolidList"/>
    <dgm:cxn modelId="{E8B71ACD-1FD9-42BE-AE3A-B5610DA7715D}" type="presParOf" srcId="{13EE784C-00A6-45BD-9C21-9977A7A21710}" destId="{11E4D761-424B-4FEE-B00C-F4F61996E91A}" srcOrd="0" destOrd="0" presId="urn:microsoft.com/office/officeart/2018/2/layout/IconVerticalSolidList"/>
    <dgm:cxn modelId="{3377BD7C-78F9-4762-BCCA-E15FAAC13FCF}" type="presParOf" srcId="{13EE784C-00A6-45BD-9C21-9977A7A21710}" destId="{45BE6E31-5F68-4190-9077-3D3B26201BD7}" srcOrd="1" destOrd="0" presId="urn:microsoft.com/office/officeart/2018/2/layout/IconVerticalSolidList"/>
    <dgm:cxn modelId="{53B3D659-8651-466B-B347-67DD771DC16A}" type="presParOf" srcId="{13EE784C-00A6-45BD-9C21-9977A7A21710}" destId="{AC7F33BA-F4D0-4E4B-BC6C-9D1576971906}" srcOrd="2" destOrd="0" presId="urn:microsoft.com/office/officeart/2018/2/layout/IconVerticalSolidList"/>
    <dgm:cxn modelId="{A97013A1-CA19-4B87-B0C0-2107C95770C5}" type="presParOf" srcId="{13EE784C-00A6-45BD-9C21-9977A7A21710}" destId="{272BC903-5DEA-4764-8052-9EEBDD38D3EE}" srcOrd="3" destOrd="0" presId="urn:microsoft.com/office/officeart/2018/2/layout/IconVerticalSolidList"/>
    <dgm:cxn modelId="{8FDAED41-E594-4DD9-AA0A-44EC8EB4D728}" type="presParOf" srcId="{BE983ABC-584E-4F16-B5CB-9A8F9C05BAC4}" destId="{43EE151D-AE5B-43D1-B477-F172949B719F}" srcOrd="1" destOrd="0" presId="urn:microsoft.com/office/officeart/2018/2/layout/IconVerticalSolidList"/>
    <dgm:cxn modelId="{FCAD0005-D290-44D3-8070-57E48D10BB88}" type="presParOf" srcId="{BE983ABC-584E-4F16-B5CB-9A8F9C05BAC4}" destId="{FCA23687-A799-46C7-B9AE-00D8A8FADC2E}" srcOrd="2" destOrd="0" presId="urn:microsoft.com/office/officeart/2018/2/layout/IconVerticalSolidList"/>
    <dgm:cxn modelId="{E89B5379-01FA-4515-ABEE-4D30005815EA}" type="presParOf" srcId="{FCA23687-A799-46C7-B9AE-00D8A8FADC2E}" destId="{0AEAF7B6-706E-49EC-88C7-FDE214E0FE85}" srcOrd="0" destOrd="0" presId="urn:microsoft.com/office/officeart/2018/2/layout/IconVerticalSolidList"/>
    <dgm:cxn modelId="{C8EA47B4-1EF3-437B-9852-FD04C43AF3A8}" type="presParOf" srcId="{FCA23687-A799-46C7-B9AE-00D8A8FADC2E}" destId="{91B3F386-D112-45F9-8EF9-30579655E9EF}" srcOrd="1" destOrd="0" presId="urn:microsoft.com/office/officeart/2018/2/layout/IconVerticalSolidList"/>
    <dgm:cxn modelId="{F2ED8D26-261A-407A-8B59-B44E56210FCA}" type="presParOf" srcId="{FCA23687-A799-46C7-B9AE-00D8A8FADC2E}" destId="{070F3D7C-6C9E-4B6E-9BB4-84A00C9AAB49}" srcOrd="2" destOrd="0" presId="urn:microsoft.com/office/officeart/2018/2/layout/IconVerticalSolidList"/>
    <dgm:cxn modelId="{CA71AC22-A1FD-47BB-A5D9-208599B00FE1}" type="presParOf" srcId="{FCA23687-A799-46C7-B9AE-00D8A8FADC2E}" destId="{11142C15-D019-4696-A1A8-B68C8196109E}" srcOrd="3" destOrd="0" presId="urn:microsoft.com/office/officeart/2018/2/layout/IconVerticalSolidList"/>
    <dgm:cxn modelId="{B2D39FC7-1CDF-4EAF-890C-DD5E042EE8FC}" type="presParOf" srcId="{BE983ABC-584E-4F16-B5CB-9A8F9C05BAC4}" destId="{604481FD-E65A-4DCC-AAEF-12737586926C}" srcOrd="3" destOrd="0" presId="urn:microsoft.com/office/officeart/2018/2/layout/IconVerticalSolidList"/>
    <dgm:cxn modelId="{DE5E13D7-126C-42E7-AA3C-EEAABDE9F350}" type="presParOf" srcId="{BE983ABC-584E-4F16-B5CB-9A8F9C05BAC4}" destId="{85C9B7B9-7615-4D97-9757-99235CCF0370}" srcOrd="4" destOrd="0" presId="urn:microsoft.com/office/officeart/2018/2/layout/IconVerticalSolidList"/>
    <dgm:cxn modelId="{50B91BCD-BBE2-4A87-B650-0FA981B793B3}" type="presParOf" srcId="{85C9B7B9-7615-4D97-9757-99235CCF0370}" destId="{9F3A1189-C7FE-45C1-AA71-DC281460F947}" srcOrd="0" destOrd="0" presId="urn:microsoft.com/office/officeart/2018/2/layout/IconVerticalSolidList"/>
    <dgm:cxn modelId="{1041E61B-E9C6-4C6B-85C3-3746955DFE46}" type="presParOf" srcId="{85C9B7B9-7615-4D97-9757-99235CCF0370}" destId="{94EC3168-5CB5-4539-9D69-F59F4687574D}" srcOrd="1" destOrd="0" presId="urn:microsoft.com/office/officeart/2018/2/layout/IconVerticalSolidList"/>
    <dgm:cxn modelId="{71F85C20-D90C-45D2-AD2E-4758AD102148}" type="presParOf" srcId="{85C9B7B9-7615-4D97-9757-99235CCF0370}" destId="{CB79112A-52A3-4CE6-BF96-C33983F82DA4}" srcOrd="2" destOrd="0" presId="urn:microsoft.com/office/officeart/2018/2/layout/IconVerticalSolidList"/>
    <dgm:cxn modelId="{802F8CBF-7AC5-4873-A409-B6C8F8E39794}" type="presParOf" srcId="{85C9B7B9-7615-4D97-9757-99235CCF0370}" destId="{AEEDE7B4-1982-43A5-B3E3-F88C986926A9}" srcOrd="3" destOrd="0" presId="urn:microsoft.com/office/officeart/2018/2/layout/IconVerticalSolidList"/>
    <dgm:cxn modelId="{6F8D49C5-F5BD-40F5-A031-D2E7EA2CB9E1}" type="presParOf" srcId="{BE983ABC-584E-4F16-B5CB-9A8F9C05BAC4}" destId="{0B11F54B-E5C0-4A84-972B-7C9A172AEC5A}" srcOrd="5" destOrd="0" presId="urn:microsoft.com/office/officeart/2018/2/layout/IconVerticalSolidList"/>
    <dgm:cxn modelId="{6CA595A5-D484-43E7-BF28-60D3D6DE55BD}" type="presParOf" srcId="{BE983ABC-584E-4F16-B5CB-9A8F9C05BAC4}" destId="{4341D6D5-F65B-49B0-A1FB-F16179081846}" srcOrd="6" destOrd="0" presId="urn:microsoft.com/office/officeart/2018/2/layout/IconVerticalSolidList"/>
    <dgm:cxn modelId="{2B53AF40-85C1-4CA8-AB93-CF7A37A50A70}" type="presParOf" srcId="{4341D6D5-F65B-49B0-A1FB-F16179081846}" destId="{95EAAC05-8084-482F-BC5C-813348F240D7}" srcOrd="0" destOrd="0" presId="urn:microsoft.com/office/officeart/2018/2/layout/IconVerticalSolidList"/>
    <dgm:cxn modelId="{ADA51D39-131D-463D-A486-CA7F38F59DD9}" type="presParOf" srcId="{4341D6D5-F65B-49B0-A1FB-F16179081846}" destId="{264A05E7-D881-4C2B-B283-68BC7DF6FA6A}" srcOrd="1" destOrd="0" presId="urn:microsoft.com/office/officeart/2018/2/layout/IconVerticalSolidList"/>
    <dgm:cxn modelId="{BE088FA4-4AEB-4AE3-A975-72B479BE0271}" type="presParOf" srcId="{4341D6D5-F65B-49B0-A1FB-F16179081846}" destId="{2433DB5D-2303-4F86-8B04-E3C3BC05A1A6}" srcOrd="2" destOrd="0" presId="urn:microsoft.com/office/officeart/2018/2/layout/IconVerticalSolidList"/>
    <dgm:cxn modelId="{F6FA1909-F3FF-4739-B99B-32E75D3AE6E3}" type="presParOf" srcId="{4341D6D5-F65B-49B0-A1FB-F16179081846}" destId="{5E593B99-FBF5-46C3-8313-4F6B9DA8D08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492A9DD-B4A2-4554-AE23-753EEF52DB7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13A1F9E-A00A-4641-AACA-24081BF9B288}">
      <dgm:prSet/>
      <dgm:spPr/>
      <dgm:t>
        <a:bodyPr/>
        <a:lstStyle/>
        <a:p>
          <a:r>
            <a:rPr lang="en-US"/>
            <a:t>Grounded Theory is only complex due to the mixed literature</a:t>
          </a:r>
        </a:p>
      </dgm:t>
    </dgm:pt>
    <dgm:pt modelId="{246974A4-BDE6-46D8-93FF-A58AECCA75FD}" type="parTrans" cxnId="{A44F878E-EC2A-451A-B0D8-3FB9932B1616}">
      <dgm:prSet/>
      <dgm:spPr/>
      <dgm:t>
        <a:bodyPr/>
        <a:lstStyle/>
        <a:p>
          <a:endParaRPr lang="en-US"/>
        </a:p>
      </dgm:t>
    </dgm:pt>
    <dgm:pt modelId="{BB83C2A6-2DB3-4575-A916-FF3ADB176CB9}" type="sibTrans" cxnId="{A44F878E-EC2A-451A-B0D8-3FB9932B1616}">
      <dgm:prSet/>
      <dgm:spPr/>
      <dgm:t>
        <a:bodyPr/>
        <a:lstStyle/>
        <a:p>
          <a:endParaRPr lang="en-US"/>
        </a:p>
      </dgm:t>
    </dgm:pt>
    <dgm:pt modelId="{7CAFCDDF-6459-44BE-ADFE-14E27C2D924C}">
      <dgm:prSet/>
      <dgm:spPr/>
      <dgm:t>
        <a:bodyPr/>
        <a:lstStyle/>
        <a:p>
          <a:r>
            <a:rPr lang="en-US"/>
            <a:t>Select the method that best represents your data and your method of research</a:t>
          </a:r>
        </a:p>
      </dgm:t>
    </dgm:pt>
    <dgm:pt modelId="{AB7DF799-EDB4-4FD6-9281-66F4B4367BFE}" type="parTrans" cxnId="{F078B8AD-B4B1-45E5-9A69-9E75A4311753}">
      <dgm:prSet/>
      <dgm:spPr/>
      <dgm:t>
        <a:bodyPr/>
        <a:lstStyle/>
        <a:p>
          <a:endParaRPr lang="en-US"/>
        </a:p>
      </dgm:t>
    </dgm:pt>
    <dgm:pt modelId="{0EFA675E-B6E6-41AD-ABD1-0EAB34A47D78}" type="sibTrans" cxnId="{F078B8AD-B4B1-45E5-9A69-9E75A4311753}">
      <dgm:prSet/>
      <dgm:spPr/>
      <dgm:t>
        <a:bodyPr/>
        <a:lstStyle/>
        <a:p>
          <a:endParaRPr lang="en-US"/>
        </a:p>
      </dgm:t>
    </dgm:pt>
    <dgm:pt modelId="{E0D5DCF3-A9C8-4C5A-B522-16051133580D}">
      <dgm:prSet/>
      <dgm:spPr/>
      <dgm:t>
        <a:bodyPr/>
        <a:lstStyle/>
        <a:p>
          <a:r>
            <a:rPr lang="en-US"/>
            <a:t>Avoid method slurring</a:t>
          </a:r>
        </a:p>
      </dgm:t>
    </dgm:pt>
    <dgm:pt modelId="{4375CC2C-0F2E-4CDA-A557-7DA12A571936}" type="parTrans" cxnId="{A5082BC9-2DC8-4374-96F8-9ACEC44C1FEB}">
      <dgm:prSet/>
      <dgm:spPr/>
      <dgm:t>
        <a:bodyPr/>
        <a:lstStyle/>
        <a:p>
          <a:endParaRPr lang="en-US"/>
        </a:p>
      </dgm:t>
    </dgm:pt>
    <dgm:pt modelId="{10AECD8F-3788-4A2C-A9D3-58EA83EDD418}" type="sibTrans" cxnId="{A5082BC9-2DC8-4374-96F8-9ACEC44C1FEB}">
      <dgm:prSet/>
      <dgm:spPr/>
      <dgm:t>
        <a:bodyPr/>
        <a:lstStyle/>
        <a:p>
          <a:endParaRPr lang="en-US"/>
        </a:p>
      </dgm:t>
    </dgm:pt>
    <dgm:pt modelId="{34E745FA-3D1F-40F6-8762-0D4D08C969FC}">
      <dgm:prSet/>
      <dgm:spPr/>
      <dgm:t>
        <a:bodyPr/>
        <a:lstStyle/>
        <a:p>
          <a:r>
            <a:rPr lang="en-US"/>
            <a:t>Most how to books are poorly written</a:t>
          </a:r>
        </a:p>
      </dgm:t>
    </dgm:pt>
    <dgm:pt modelId="{33333768-F36C-4C92-AF90-E012759975D0}" type="parTrans" cxnId="{6005C509-93BE-4535-86F7-7F46B7867ED9}">
      <dgm:prSet/>
      <dgm:spPr/>
      <dgm:t>
        <a:bodyPr/>
        <a:lstStyle/>
        <a:p>
          <a:endParaRPr lang="en-US"/>
        </a:p>
      </dgm:t>
    </dgm:pt>
    <dgm:pt modelId="{3E7C211B-8E87-4756-9BD6-3969399A3213}" type="sibTrans" cxnId="{6005C509-93BE-4535-86F7-7F46B7867ED9}">
      <dgm:prSet/>
      <dgm:spPr/>
      <dgm:t>
        <a:bodyPr/>
        <a:lstStyle/>
        <a:p>
          <a:endParaRPr lang="en-US"/>
        </a:p>
      </dgm:t>
    </dgm:pt>
    <dgm:pt modelId="{4BB1266F-8761-40BC-A5D3-F890C75ED83A}">
      <dgm:prSet/>
      <dgm:spPr/>
      <dgm:t>
        <a:bodyPr/>
        <a:lstStyle/>
        <a:p>
          <a:r>
            <a:rPr lang="en-US"/>
            <a:t>GT research is no more time consuming than other methods</a:t>
          </a:r>
        </a:p>
      </dgm:t>
    </dgm:pt>
    <dgm:pt modelId="{D6559A7F-ECC7-444A-ADFC-3A6F05CA4D76}" type="parTrans" cxnId="{3F1EA076-E18E-4E52-8E09-639A3906F78A}">
      <dgm:prSet/>
      <dgm:spPr/>
      <dgm:t>
        <a:bodyPr/>
        <a:lstStyle/>
        <a:p>
          <a:endParaRPr lang="en-US"/>
        </a:p>
      </dgm:t>
    </dgm:pt>
    <dgm:pt modelId="{08CD55ED-0C40-45E7-BF00-6E345358948B}" type="sibTrans" cxnId="{3F1EA076-E18E-4E52-8E09-639A3906F78A}">
      <dgm:prSet/>
      <dgm:spPr/>
      <dgm:t>
        <a:bodyPr/>
        <a:lstStyle/>
        <a:p>
          <a:endParaRPr lang="en-US"/>
        </a:p>
      </dgm:t>
    </dgm:pt>
    <dgm:pt modelId="{18A6BFF0-55FE-4E65-976E-ABA32527EE9E}">
      <dgm:prSet/>
      <dgm:spPr/>
      <dgm:t>
        <a:bodyPr/>
        <a:lstStyle/>
        <a:p>
          <a:r>
            <a:rPr lang="en-CA"/>
            <a:t>Keep referring back to the '</a:t>
          </a:r>
          <a:r>
            <a:rPr lang="en-CA" i="1"/>
            <a:t>Fit</a:t>
          </a:r>
          <a:r>
            <a:rPr lang="en-CA"/>
            <a:t>, u</a:t>
          </a:r>
          <a:r>
            <a:rPr lang="en-CA" i="1"/>
            <a:t>nderstandability, Generalizability and Control‘</a:t>
          </a:r>
          <a:endParaRPr lang="en-US"/>
        </a:p>
      </dgm:t>
    </dgm:pt>
    <dgm:pt modelId="{58AFBA2C-DBA5-464C-9DD1-029125BD7E6E}" type="parTrans" cxnId="{B9217EC6-0596-4DE5-9011-0D93E6922E60}">
      <dgm:prSet/>
      <dgm:spPr/>
      <dgm:t>
        <a:bodyPr/>
        <a:lstStyle/>
        <a:p>
          <a:endParaRPr lang="en-US"/>
        </a:p>
      </dgm:t>
    </dgm:pt>
    <dgm:pt modelId="{F4C0754D-C667-4946-BC27-B5ACD7EEAC8D}" type="sibTrans" cxnId="{B9217EC6-0596-4DE5-9011-0D93E6922E60}">
      <dgm:prSet/>
      <dgm:spPr/>
      <dgm:t>
        <a:bodyPr/>
        <a:lstStyle/>
        <a:p>
          <a:endParaRPr lang="en-US"/>
        </a:p>
      </dgm:t>
    </dgm:pt>
    <dgm:pt modelId="{9A5BEBB6-3026-45D5-81E0-303EB05E712C}">
      <dgm:prSet/>
      <dgm:spPr/>
      <dgm:t>
        <a:bodyPr/>
        <a:lstStyle/>
        <a:p>
          <a:r>
            <a:rPr lang="en-CA" i="1"/>
            <a:t>Remember all is data</a:t>
          </a:r>
          <a:endParaRPr lang="en-US"/>
        </a:p>
      </dgm:t>
    </dgm:pt>
    <dgm:pt modelId="{3AD5F56C-940D-400B-AA9D-BA6C991AEB47}" type="parTrans" cxnId="{7D32FA7B-EDD6-441E-94ED-56ACE8BAD363}">
      <dgm:prSet/>
      <dgm:spPr/>
      <dgm:t>
        <a:bodyPr/>
        <a:lstStyle/>
        <a:p>
          <a:endParaRPr lang="en-US"/>
        </a:p>
      </dgm:t>
    </dgm:pt>
    <dgm:pt modelId="{607C89B1-C22D-490C-BCB8-67517B2C3318}" type="sibTrans" cxnId="{7D32FA7B-EDD6-441E-94ED-56ACE8BAD363}">
      <dgm:prSet/>
      <dgm:spPr/>
      <dgm:t>
        <a:bodyPr/>
        <a:lstStyle/>
        <a:p>
          <a:endParaRPr lang="en-US"/>
        </a:p>
      </dgm:t>
    </dgm:pt>
    <dgm:pt modelId="{39B4A586-0624-42DC-9AD3-190970C1B37B}" type="pres">
      <dgm:prSet presAssocID="{C492A9DD-B4A2-4554-AE23-753EEF52DB76}" presName="root" presStyleCnt="0">
        <dgm:presLayoutVars>
          <dgm:dir/>
          <dgm:resizeHandles val="exact"/>
        </dgm:presLayoutVars>
      </dgm:prSet>
      <dgm:spPr/>
    </dgm:pt>
    <dgm:pt modelId="{A860DCF7-2F0E-4608-9517-4C2EF273C527}" type="pres">
      <dgm:prSet presAssocID="{813A1F9E-A00A-4641-AACA-24081BF9B288}" presName="compNode" presStyleCnt="0"/>
      <dgm:spPr/>
    </dgm:pt>
    <dgm:pt modelId="{A9EA7259-FF85-45C1-AE5D-5495C75338DF}" type="pres">
      <dgm:prSet presAssocID="{813A1F9E-A00A-4641-AACA-24081BF9B288}" presName="bgRect" presStyleLbl="bgShp" presStyleIdx="0" presStyleCnt="7"/>
      <dgm:spPr/>
    </dgm:pt>
    <dgm:pt modelId="{4BFE6ACA-200C-441D-8D08-616CCB049859}" type="pres">
      <dgm:prSet presAssocID="{813A1F9E-A00A-4641-AACA-24081BF9B28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2A849BA-3B36-459E-82A6-03A2326E834A}" type="pres">
      <dgm:prSet presAssocID="{813A1F9E-A00A-4641-AACA-24081BF9B288}" presName="spaceRect" presStyleCnt="0"/>
      <dgm:spPr/>
    </dgm:pt>
    <dgm:pt modelId="{BC67EF24-2182-4605-926E-97CE5DC0D73C}" type="pres">
      <dgm:prSet presAssocID="{813A1F9E-A00A-4641-AACA-24081BF9B288}" presName="parTx" presStyleLbl="revTx" presStyleIdx="0" presStyleCnt="7">
        <dgm:presLayoutVars>
          <dgm:chMax val="0"/>
          <dgm:chPref val="0"/>
        </dgm:presLayoutVars>
      </dgm:prSet>
      <dgm:spPr/>
    </dgm:pt>
    <dgm:pt modelId="{94CF7529-045B-4934-8D99-D70EC1C62121}" type="pres">
      <dgm:prSet presAssocID="{BB83C2A6-2DB3-4575-A916-FF3ADB176CB9}" presName="sibTrans" presStyleCnt="0"/>
      <dgm:spPr/>
    </dgm:pt>
    <dgm:pt modelId="{E257E6D3-F331-4641-B286-0700694FFC28}" type="pres">
      <dgm:prSet presAssocID="{7CAFCDDF-6459-44BE-ADFE-14E27C2D924C}" presName="compNode" presStyleCnt="0"/>
      <dgm:spPr/>
    </dgm:pt>
    <dgm:pt modelId="{704A9EE7-D512-4D63-9031-2E3EBECDE036}" type="pres">
      <dgm:prSet presAssocID="{7CAFCDDF-6459-44BE-ADFE-14E27C2D924C}" presName="bgRect" presStyleLbl="bgShp" presStyleIdx="1" presStyleCnt="7"/>
      <dgm:spPr/>
    </dgm:pt>
    <dgm:pt modelId="{C82744B9-A775-4327-9135-1B10166174F7}" type="pres">
      <dgm:prSet presAssocID="{7CAFCDDF-6459-44BE-ADFE-14E27C2D924C}"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2A5DCC93-EADA-42BC-A80E-62C222307136}" type="pres">
      <dgm:prSet presAssocID="{7CAFCDDF-6459-44BE-ADFE-14E27C2D924C}" presName="spaceRect" presStyleCnt="0"/>
      <dgm:spPr/>
    </dgm:pt>
    <dgm:pt modelId="{F910D396-84AA-45D8-BFAE-B032F4F311AB}" type="pres">
      <dgm:prSet presAssocID="{7CAFCDDF-6459-44BE-ADFE-14E27C2D924C}" presName="parTx" presStyleLbl="revTx" presStyleIdx="1" presStyleCnt="7">
        <dgm:presLayoutVars>
          <dgm:chMax val="0"/>
          <dgm:chPref val="0"/>
        </dgm:presLayoutVars>
      </dgm:prSet>
      <dgm:spPr/>
    </dgm:pt>
    <dgm:pt modelId="{84A92F0F-027D-4780-B262-23F5456A6A43}" type="pres">
      <dgm:prSet presAssocID="{0EFA675E-B6E6-41AD-ABD1-0EAB34A47D78}" presName="sibTrans" presStyleCnt="0"/>
      <dgm:spPr/>
    </dgm:pt>
    <dgm:pt modelId="{59748FC6-18F1-4DEE-9D07-D8898E112D7C}" type="pres">
      <dgm:prSet presAssocID="{E0D5DCF3-A9C8-4C5A-B522-16051133580D}" presName="compNode" presStyleCnt="0"/>
      <dgm:spPr/>
    </dgm:pt>
    <dgm:pt modelId="{F7CD0047-1C90-4795-B360-A89043086241}" type="pres">
      <dgm:prSet presAssocID="{E0D5DCF3-A9C8-4C5A-B522-16051133580D}" presName="bgRect" presStyleLbl="bgShp" presStyleIdx="2" presStyleCnt="7"/>
      <dgm:spPr/>
    </dgm:pt>
    <dgm:pt modelId="{15F622CC-A6F6-4C29-A3E0-F12333DBA809}" type="pres">
      <dgm:prSet presAssocID="{E0D5DCF3-A9C8-4C5A-B522-16051133580D}"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o sign"/>
        </a:ext>
      </dgm:extLst>
    </dgm:pt>
    <dgm:pt modelId="{A72ACC8F-38A0-4A01-BBD3-E173339CBDA2}" type="pres">
      <dgm:prSet presAssocID="{E0D5DCF3-A9C8-4C5A-B522-16051133580D}" presName="spaceRect" presStyleCnt="0"/>
      <dgm:spPr/>
    </dgm:pt>
    <dgm:pt modelId="{3A6F528C-2EC8-4A29-B158-50A400C2C6C4}" type="pres">
      <dgm:prSet presAssocID="{E0D5DCF3-A9C8-4C5A-B522-16051133580D}" presName="parTx" presStyleLbl="revTx" presStyleIdx="2" presStyleCnt="7">
        <dgm:presLayoutVars>
          <dgm:chMax val="0"/>
          <dgm:chPref val="0"/>
        </dgm:presLayoutVars>
      </dgm:prSet>
      <dgm:spPr/>
    </dgm:pt>
    <dgm:pt modelId="{4867A09B-843F-45E5-84A7-EAF2A6BD66A6}" type="pres">
      <dgm:prSet presAssocID="{10AECD8F-3788-4A2C-A9D3-58EA83EDD418}" presName="sibTrans" presStyleCnt="0"/>
      <dgm:spPr/>
    </dgm:pt>
    <dgm:pt modelId="{9BB027FA-777F-4A17-847E-5269BBE2B10E}" type="pres">
      <dgm:prSet presAssocID="{34E745FA-3D1F-40F6-8762-0D4D08C969FC}" presName="compNode" presStyleCnt="0"/>
      <dgm:spPr/>
    </dgm:pt>
    <dgm:pt modelId="{9A62786F-F845-4F2F-8854-2304C765DECA}" type="pres">
      <dgm:prSet presAssocID="{34E745FA-3D1F-40F6-8762-0D4D08C969FC}" presName="bgRect" presStyleLbl="bgShp" presStyleIdx="3" presStyleCnt="7"/>
      <dgm:spPr/>
    </dgm:pt>
    <dgm:pt modelId="{C155BD59-43B6-46FB-9CA8-5CB6BAF48036}" type="pres">
      <dgm:prSet presAssocID="{34E745FA-3D1F-40F6-8762-0D4D08C969FC}"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B6E2929F-FCA1-49B7-9A4B-479ECAE36285}" type="pres">
      <dgm:prSet presAssocID="{34E745FA-3D1F-40F6-8762-0D4D08C969FC}" presName="spaceRect" presStyleCnt="0"/>
      <dgm:spPr/>
    </dgm:pt>
    <dgm:pt modelId="{B9A6A122-7AF5-41D0-B34C-703660F88EAC}" type="pres">
      <dgm:prSet presAssocID="{34E745FA-3D1F-40F6-8762-0D4D08C969FC}" presName="parTx" presStyleLbl="revTx" presStyleIdx="3" presStyleCnt="7">
        <dgm:presLayoutVars>
          <dgm:chMax val="0"/>
          <dgm:chPref val="0"/>
        </dgm:presLayoutVars>
      </dgm:prSet>
      <dgm:spPr/>
    </dgm:pt>
    <dgm:pt modelId="{B4D71046-C668-4810-A3EA-007CE37F9845}" type="pres">
      <dgm:prSet presAssocID="{3E7C211B-8E87-4756-9BD6-3969399A3213}" presName="sibTrans" presStyleCnt="0"/>
      <dgm:spPr/>
    </dgm:pt>
    <dgm:pt modelId="{69B0186F-2215-44EA-B7F7-A6E18ACCEF53}" type="pres">
      <dgm:prSet presAssocID="{4BB1266F-8761-40BC-A5D3-F890C75ED83A}" presName="compNode" presStyleCnt="0"/>
      <dgm:spPr/>
    </dgm:pt>
    <dgm:pt modelId="{A9DFBB23-94C3-47F7-8BD0-9DE74C47AB37}" type="pres">
      <dgm:prSet presAssocID="{4BB1266F-8761-40BC-A5D3-F890C75ED83A}" presName="bgRect" presStyleLbl="bgShp" presStyleIdx="4" presStyleCnt="7"/>
      <dgm:spPr/>
    </dgm:pt>
    <dgm:pt modelId="{E2ADDA73-96A1-40A8-8012-4F7666CC6529}" type="pres">
      <dgm:prSet presAssocID="{4BB1266F-8761-40BC-A5D3-F890C75ED83A}"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CDFD7885-DBDD-43C9-87FF-A11CB04CBC25}" type="pres">
      <dgm:prSet presAssocID="{4BB1266F-8761-40BC-A5D3-F890C75ED83A}" presName="spaceRect" presStyleCnt="0"/>
      <dgm:spPr/>
    </dgm:pt>
    <dgm:pt modelId="{920B7648-9396-42BD-80B8-EAB627D48B59}" type="pres">
      <dgm:prSet presAssocID="{4BB1266F-8761-40BC-A5D3-F890C75ED83A}" presName="parTx" presStyleLbl="revTx" presStyleIdx="4" presStyleCnt="7">
        <dgm:presLayoutVars>
          <dgm:chMax val="0"/>
          <dgm:chPref val="0"/>
        </dgm:presLayoutVars>
      </dgm:prSet>
      <dgm:spPr/>
    </dgm:pt>
    <dgm:pt modelId="{FBE169B6-5BEB-445C-A55D-EA5A6F5BCEDA}" type="pres">
      <dgm:prSet presAssocID="{08CD55ED-0C40-45E7-BF00-6E345358948B}" presName="sibTrans" presStyleCnt="0"/>
      <dgm:spPr/>
    </dgm:pt>
    <dgm:pt modelId="{969EE775-7314-4DE3-9149-AD7FC5F69FA5}" type="pres">
      <dgm:prSet presAssocID="{18A6BFF0-55FE-4E65-976E-ABA32527EE9E}" presName="compNode" presStyleCnt="0"/>
      <dgm:spPr/>
    </dgm:pt>
    <dgm:pt modelId="{CEB21990-C7C3-40F7-8324-63A83A95ABAA}" type="pres">
      <dgm:prSet presAssocID="{18A6BFF0-55FE-4E65-976E-ABA32527EE9E}" presName="bgRect" presStyleLbl="bgShp" presStyleIdx="5" presStyleCnt="7"/>
      <dgm:spPr/>
    </dgm:pt>
    <dgm:pt modelId="{A80DAA22-35ED-4DF2-80A9-04192777EC7E}" type="pres">
      <dgm:prSet presAssocID="{18A6BFF0-55FE-4E65-976E-ABA32527EE9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keleton"/>
        </a:ext>
      </dgm:extLst>
    </dgm:pt>
    <dgm:pt modelId="{3AA7F0F7-D47D-40ED-8D12-9105129A3B69}" type="pres">
      <dgm:prSet presAssocID="{18A6BFF0-55FE-4E65-976E-ABA32527EE9E}" presName="spaceRect" presStyleCnt="0"/>
      <dgm:spPr/>
    </dgm:pt>
    <dgm:pt modelId="{CADE45F6-AC08-456C-A75C-E3F0FB5142EE}" type="pres">
      <dgm:prSet presAssocID="{18A6BFF0-55FE-4E65-976E-ABA32527EE9E}" presName="parTx" presStyleLbl="revTx" presStyleIdx="5" presStyleCnt="7">
        <dgm:presLayoutVars>
          <dgm:chMax val="0"/>
          <dgm:chPref val="0"/>
        </dgm:presLayoutVars>
      </dgm:prSet>
      <dgm:spPr/>
    </dgm:pt>
    <dgm:pt modelId="{71E5A274-6075-4A01-AE88-DFCE688E83BD}" type="pres">
      <dgm:prSet presAssocID="{F4C0754D-C667-4946-BC27-B5ACD7EEAC8D}" presName="sibTrans" presStyleCnt="0"/>
      <dgm:spPr/>
    </dgm:pt>
    <dgm:pt modelId="{FBDFD2C2-073F-4F3D-B793-96FBF7F31E21}" type="pres">
      <dgm:prSet presAssocID="{9A5BEBB6-3026-45D5-81E0-303EB05E712C}" presName="compNode" presStyleCnt="0"/>
      <dgm:spPr/>
    </dgm:pt>
    <dgm:pt modelId="{0AD44A21-0DE4-412E-BDF7-CBBEF2EF2F0B}" type="pres">
      <dgm:prSet presAssocID="{9A5BEBB6-3026-45D5-81E0-303EB05E712C}" presName="bgRect" presStyleLbl="bgShp" presStyleIdx="6" presStyleCnt="7"/>
      <dgm:spPr/>
    </dgm:pt>
    <dgm:pt modelId="{115F33B9-0223-4DE3-937B-EA889E6AF357}" type="pres">
      <dgm:prSet presAssocID="{9A5BEBB6-3026-45D5-81E0-303EB05E712C}"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bStick"/>
        </a:ext>
      </dgm:extLst>
    </dgm:pt>
    <dgm:pt modelId="{31CCA5D6-A764-40DC-B61B-1EE6661D4451}" type="pres">
      <dgm:prSet presAssocID="{9A5BEBB6-3026-45D5-81E0-303EB05E712C}" presName="spaceRect" presStyleCnt="0"/>
      <dgm:spPr/>
    </dgm:pt>
    <dgm:pt modelId="{A7BF8A3E-2F8F-47E9-8C65-84C27288FDFB}" type="pres">
      <dgm:prSet presAssocID="{9A5BEBB6-3026-45D5-81E0-303EB05E712C}" presName="parTx" presStyleLbl="revTx" presStyleIdx="6" presStyleCnt="7">
        <dgm:presLayoutVars>
          <dgm:chMax val="0"/>
          <dgm:chPref val="0"/>
        </dgm:presLayoutVars>
      </dgm:prSet>
      <dgm:spPr/>
    </dgm:pt>
  </dgm:ptLst>
  <dgm:cxnLst>
    <dgm:cxn modelId="{C011A405-4673-4F37-B42D-AC4E09EC33B8}" type="presOf" srcId="{7CAFCDDF-6459-44BE-ADFE-14E27C2D924C}" destId="{F910D396-84AA-45D8-BFAE-B032F4F311AB}" srcOrd="0" destOrd="0" presId="urn:microsoft.com/office/officeart/2018/2/layout/IconVerticalSolidList"/>
    <dgm:cxn modelId="{6005C509-93BE-4535-86F7-7F46B7867ED9}" srcId="{C492A9DD-B4A2-4554-AE23-753EEF52DB76}" destId="{34E745FA-3D1F-40F6-8762-0D4D08C969FC}" srcOrd="3" destOrd="0" parTransId="{33333768-F36C-4C92-AF90-E012759975D0}" sibTransId="{3E7C211B-8E87-4756-9BD6-3969399A3213}"/>
    <dgm:cxn modelId="{0D9FEA33-1779-4BDE-9E6F-707B4A55DA71}" type="presOf" srcId="{813A1F9E-A00A-4641-AACA-24081BF9B288}" destId="{BC67EF24-2182-4605-926E-97CE5DC0D73C}" srcOrd="0" destOrd="0" presId="urn:microsoft.com/office/officeart/2018/2/layout/IconVerticalSolidList"/>
    <dgm:cxn modelId="{A9E57557-6AA9-44DE-8486-3899DC186668}" type="presOf" srcId="{4BB1266F-8761-40BC-A5D3-F890C75ED83A}" destId="{920B7648-9396-42BD-80B8-EAB627D48B59}" srcOrd="0" destOrd="0" presId="urn:microsoft.com/office/officeart/2018/2/layout/IconVerticalSolidList"/>
    <dgm:cxn modelId="{3F1EA076-E18E-4E52-8E09-639A3906F78A}" srcId="{C492A9DD-B4A2-4554-AE23-753EEF52DB76}" destId="{4BB1266F-8761-40BC-A5D3-F890C75ED83A}" srcOrd="4" destOrd="0" parTransId="{D6559A7F-ECC7-444A-ADFC-3A6F05CA4D76}" sibTransId="{08CD55ED-0C40-45E7-BF00-6E345358948B}"/>
    <dgm:cxn modelId="{7D32FA7B-EDD6-441E-94ED-56ACE8BAD363}" srcId="{C492A9DD-B4A2-4554-AE23-753EEF52DB76}" destId="{9A5BEBB6-3026-45D5-81E0-303EB05E712C}" srcOrd="6" destOrd="0" parTransId="{3AD5F56C-940D-400B-AA9D-BA6C991AEB47}" sibTransId="{607C89B1-C22D-490C-BCB8-67517B2C3318}"/>
    <dgm:cxn modelId="{FD998989-D295-4BD4-94E5-A4FA515F3C66}" type="presOf" srcId="{34E745FA-3D1F-40F6-8762-0D4D08C969FC}" destId="{B9A6A122-7AF5-41D0-B34C-703660F88EAC}" srcOrd="0" destOrd="0" presId="urn:microsoft.com/office/officeart/2018/2/layout/IconVerticalSolidList"/>
    <dgm:cxn modelId="{A44F878E-EC2A-451A-B0D8-3FB9932B1616}" srcId="{C492A9DD-B4A2-4554-AE23-753EEF52DB76}" destId="{813A1F9E-A00A-4641-AACA-24081BF9B288}" srcOrd="0" destOrd="0" parTransId="{246974A4-BDE6-46D8-93FF-A58AECCA75FD}" sibTransId="{BB83C2A6-2DB3-4575-A916-FF3ADB176CB9}"/>
    <dgm:cxn modelId="{F078B8AD-B4B1-45E5-9A69-9E75A4311753}" srcId="{C492A9DD-B4A2-4554-AE23-753EEF52DB76}" destId="{7CAFCDDF-6459-44BE-ADFE-14E27C2D924C}" srcOrd="1" destOrd="0" parTransId="{AB7DF799-EDB4-4FD6-9281-66F4B4367BFE}" sibTransId="{0EFA675E-B6E6-41AD-ABD1-0EAB34A47D78}"/>
    <dgm:cxn modelId="{B9217EC6-0596-4DE5-9011-0D93E6922E60}" srcId="{C492A9DD-B4A2-4554-AE23-753EEF52DB76}" destId="{18A6BFF0-55FE-4E65-976E-ABA32527EE9E}" srcOrd="5" destOrd="0" parTransId="{58AFBA2C-DBA5-464C-9DD1-029125BD7E6E}" sibTransId="{F4C0754D-C667-4946-BC27-B5ACD7EEAC8D}"/>
    <dgm:cxn modelId="{F8C53EC7-B70B-4D9D-8D19-BF7FEC94D51B}" type="presOf" srcId="{C492A9DD-B4A2-4554-AE23-753EEF52DB76}" destId="{39B4A586-0624-42DC-9AD3-190970C1B37B}" srcOrd="0" destOrd="0" presId="urn:microsoft.com/office/officeart/2018/2/layout/IconVerticalSolidList"/>
    <dgm:cxn modelId="{A5082BC9-2DC8-4374-96F8-9ACEC44C1FEB}" srcId="{C492A9DD-B4A2-4554-AE23-753EEF52DB76}" destId="{E0D5DCF3-A9C8-4C5A-B522-16051133580D}" srcOrd="2" destOrd="0" parTransId="{4375CC2C-0F2E-4CDA-A557-7DA12A571936}" sibTransId="{10AECD8F-3788-4A2C-A9D3-58EA83EDD418}"/>
    <dgm:cxn modelId="{F99910DD-17FD-41A5-A510-4D979A9F5082}" type="presOf" srcId="{9A5BEBB6-3026-45D5-81E0-303EB05E712C}" destId="{A7BF8A3E-2F8F-47E9-8C65-84C27288FDFB}" srcOrd="0" destOrd="0" presId="urn:microsoft.com/office/officeart/2018/2/layout/IconVerticalSolidList"/>
    <dgm:cxn modelId="{B57DB5E6-03DA-47DB-8510-26E09E9EDA3F}" type="presOf" srcId="{18A6BFF0-55FE-4E65-976E-ABA32527EE9E}" destId="{CADE45F6-AC08-456C-A75C-E3F0FB5142EE}" srcOrd="0" destOrd="0" presId="urn:microsoft.com/office/officeart/2018/2/layout/IconVerticalSolidList"/>
    <dgm:cxn modelId="{AF0DBFFB-A9CE-45D9-B26C-7A4C6861C3A4}" type="presOf" srcId="{E0D5DCF3-A9C8-4C5A-B522-16051133580D}" destId="{3A6F528C-2EC8-4A29-B158-50A400C2C6C4}" srcOrd="0" destOrd="0" presId="urn:microsoft.com/office/officeart/2018/2/layout/IconVerticalSolidList"/>
    <dgm:cxn modelId="{F1EB62C1-CC11-4C2C-AE58-DA9EC2155F65}" type="presParOf" srcId="{39B4A586-0624-42DC-9AD3-190970C1B37B}" destId="{A860DCF7-2F0E-4608-9517-4C2EF273C527}" srcOrd="0" destOrd="0" presId="urn:microsoft.com/office/officeart/2018/2/layout/IconVerticalSolidList"/>
    <dgm:cxn modelId="{77831894-1BCD-42A8-B36F-447EDDAE3DB3}" type="presParOf" srcId="{A860DCF7-2F0E-4608-9517-4C2EF273C527}" destId="{A9EA7259-FF85-45C1-AE5D-5495C75338DF}" srcOrd="0" destOrd="0" presId="urn:microsoft.com/office/officeart/2018/2/layout/IconVerticalSolidList"/>
    <dgm:cxn modelId="{79FC6E03-9C9B-4E42-95F3-12D47A3A6F17}" type="presParOf" srcId="{A860DCF7-2F0E-4608-9517-4C2EF273C527}" destId="{4BFE6ACA-200C-441D-8D08-616CCB049859}" srcOrd="1" destOrd="0" presId="urn:microsoft.com/office/officeart/2018/2/layout/IconVerticalSolidList"/>
    <dgm:cxn modelId="{5073E884-1801-4FAA-9F7D-BB022E8A660E}" type="presParOf" srcId="{A860DCF7-2F0E-4608-9517-4C2EF273C527}" destId="{E2A849BA-3B36-459E-82A6-03A2326E834A}" srcOrd="2" destOrd="0" presId="urn:microsoft.com/office/officeart/2018/2/layout/IconVerticalSolidList"/>
    <dgm:cxn modelId="{1E87FFFE-F0A1-4C62-964B-FDAAB7B3B7A7}" type="presParOf" srcId="{A860DCF7-2F0E-4608-9517-4C2EF273C527}" destId="{BC67EF24-2182-4605-926E-97CE5DC0D73C}" srcOrd="3" destOrd="0" presId="urn:microsoft.com/office/officeart/2018/2/layout/IconVerticalSolidList"/>
    <dgm:cxn modelId="{015162C1-E6C9-4A1A-95CF-9A998B8E3227}" type="presParOf" srcId="{39B4A586-0624-42DC-9AD3-190970C1B37B}" destId="{94CF7529-045B-4934-8D99-D70EC1C62121}" srcOrd="1" destOrd="0" presId="urn:microsoft.com/office/officeart/2018/2/layout/IconVerticalSolidList"/>
    <dgm:cxn modelId="{4C6796B4-5FE2-49F9-8554-F27221C6EB99}" type="presParOf" srcId="{39B4A586-0624-42DC-9AD3-190970C1B37B}" destId="{E257E6D3-F331-4641-B286-0700694FFC28}" srcOrd="2" destOrd="0" presId="urn:microsoft.com/office/officeart/2018/2/layout/IconVerticalSolidList"/>
    <dgm:cxn modelId="{CC403FC2-336C-4778-8636-02868E85CDFC}" type="presParOf" srcId="{E257E6D3-F331-4641-B286-0700694FFC28}" destId="{704A9EE7-D512-4D63-9031-2E3EBECDE036}" srcOrd="0" destOrd="0" presId="urn:microsoft.com/office/officeart/2018/2/layout/IconVerticalSolidList"/>
    <dgm:cxn modelId="{A39FF6A1-E00F-419C-8A83-3DF5D2380135}" type="presParOf" srcId="{E257E6D3-F331-4641-B286-0700694FFC28}" destId="{C82744B9-A775-4327-9135-1B10166174F7}" srcOrd="1" destOrd="0" presId="urn:microsoft.com/office/officeart/2018/2/layout/IconVerticalSolidList"/>
    <dgm:cxn modelId="{12A3C1E3-EA93-434D-AFE3-142F53356D79}" type="presParOf" srcId="{E257E6D3-F331-4641-B286-0700694FFC28}" destId="{2A5DCC93-EADA-42BC-A80E-62C222307136}" srcOrd="2" destOrd="0" presId="urn:microsoft.com/office/officeart/2018/2/layout/IconVerticalSolidList"/>
    <dgm:cxn modelId="{087E2304-BA09-486A-BB7E-DFB3013A947B}" type="presParOf" srcId="{E257E6D3-F331-4641-B286-0700694FFC28}" destId="{F910D396-84AA-45D8-BFAE-B032F4F311AB}" srcOrd="3" destOrd="0" presId="urn:microsoft.com/office/officeart/2018/2/layout/IconVerticalSolidList"/>
    <dgm:cxn modelId="{CA6D1026-7A78-479F-9C30-EB5A6EEF22C4}" type="presParOf" srcId="{39B4A586-0624-42DC-9AD3-190970C1B37B}" destId="{84A92F0F-027D-4780-B262-23F5456A6A43}" srcOrd="3" destOrd="0" presId="urn:microsoft.com/office/officeart/2018/2/layout/IconVerticalSolidList"/>
    <dgm:cxn modelId="{072F1657-ACBE-485E-9EFA-487090108A9A}" type="presParOf" srcId="{39B4A586-0624-42DC-9AD3-190970C1B37B}" destId="{59748FC6-18F1-4DEE-9D07-D8898E112D7C}" srcOrd="4" destOrd="0" presId="urn:microsoft.com/office/officeart/2018/2/layout/IconVerticalSolidList"/>
    <dgm:cxn modelId="{967D3598-EF43-423A-8A93-D09F61FDB3D5}" type="presParOf" srcId="{59748FC6-18F1-4DEE-9D07-D8898E112D7C}" destId="{F7CD0047-1C90-4795-B360-A89043086241}" srcOrd="0" destOrd="0" presId="urn:microsoft.com/office/officeart/2018/2/layout/IconVerticalSolidList"/>
    <dgm:cxn modelId="{6B67C05C-66EF-41C6-A9D1-09EDAE36FCE4}" type="presParOf" srcId="{59748FC6-18F1-4DEE-9D07-D8898E112D7C}" destId="{15F622CC-A6F6-4C29-A3E0-F12333DBA809}" srcOrd="1" destOrd="0" presId="urn:microsoft.com/office/officeart/2018/2/layout/IconVerticalSolidList"/>
    <dgm:cxn modelId="{344CB411-8E98-4D30-AB68-66CAF6E4B9FF}" type="presParOf" srcId="{59748FC6-18F1-4DEE-9D07-D8898E112D7C}" destId="{A72ACC8F-38A0-4A01-BBD3-E173339CBDA2}" srcOrd="2" destOrd="0" presId="urn:microsoft.com/office/officeart/2018/2/layout/IconVerticalSolidList"/>
    <dgm:cxn modelId="{E9ADD965-9024-4C80-8C83-B005415ACF85}" type="presParOf" srcId="{59748FC6-18F1-4DEE-9D07-D8898E112D7C}" destId="{3A6F528C-2EC8-4A29-B158-50A400C2C6C4}" srcOrd="3" destOrd="0" presId="urn:microsoft.com/office/officeart/2018/2/layout/IconVerticalSolidList"/>
    <dgm:cxn modelId="{00470319-290D-4D06-8D69-E181995CED4F}" type="presParOf" srcId="{39B4A586-0624-42DC-9AD3-190970C1B37B}" destId="{4867A09B-843F-45E5-84A7-EAF2A6BD66A6}" srcOrd="5" destOrd="0" presId="urn:microsoft.com/office/officeart/2018/2/layout/IconVerticalSolidList"/>
    <dgm:cxn modelId="{AA26DC8F-9454-46D8-B5E7-C7BBE31B02EE}" type="presParOf" srcId="{39B4A586-0624-42DC-9AD3-190970C1B37B}" destId="{9BB027FA-777F-4A17-847E-5269BBE2B10E}" srcOrd="6" destOrd="0" presId="urn:microsoft.com/office/officeart/2018/2/layout/IconVerticalSolidList"/>
    <dgm:cxn modelId="{EB3ACDD4-1A11-4D74-9B83-E1DF2042761E}" type="presParOf" srcId="{9BB027FA-777F-4A17-847E-5269BBE2B10E}" destId="{9A62786F-F845-4F2F-8854-2304C765DECA}" srcOrd="0" destOrd="0" presId="urn:microsoft.com/office/officeart/2018/2/layout/IconVerticalSolidList"/>
    <dgm:cxn modelId="{EF91A67E-A863-4600-B0F2-5E799FAA9B96}" type="presParOf" srcId="{9BB027FA-777F-4A17-847E-5269BBE2B10E}" destId="{C155BD59-43B6-46FB-9CA8-5CB6BAF48036}" srcOrd="1" destOrd="0" presId="urn:microsoft.com/office/officeart/2018/2/layout/IconVerticalSolidList"/>
    <dgm:cxn modelId="{864EF87F-AB91-4A21-9F09-144A9776A0EB}" type="presParOf" srcId="{9BB027FA-777F-4A17-847E-5269BBE2B10E}" destId="{B6E2929F-FCA1-49B7-9A4B-479ECAE36285}" srcOrd="2" destOrd="0" presId="urn:microsoft.com/office/officeart/2018/2/layout/IconVerticalSolidList"/>
    <dgm:cxn modelId="{53C0E224-92BC-475A-8FA7-317508DB7433}" type="presParOf" srcId="{9BB027FA-777F-4A17-847E-5269BBE2B10E}" destId="{B9A6A122-7AF5-41D0-B34C-703660F88EAC}" srcOrd="3" destOrd="0" presId="urn:microsoft.com/office/officeart/2018/2/layout/IconVerticalSolidList"/>
    <dgm:cxn modelId="{888BE542-0BE6-42F2-ADCA-FBDC2691DB29}" type="presParOf" srcId="{39B4A586-0624-42DC-9AD3-190970C1B37B}" destId="{B4D71046-C668-4810-A3EA-007CE37F9845}" srcOrd="7" destOrd="0" presId="urn:microsoft.com/office/officeart/2018/2/layout/IconVerticalSolidList"/>
    <dgm:cxn modelId="{D600B384-1A71-4E3C-8377-CBE91F88FABC}" type="presParOf" srcId="{39B4A586-0624-42DC-9AD3-190970C1B37B}" destId="{69B0186F-2215-44EA-B7F7-A6E18ACCEF53}" srcOrd="8" destOrd="0" presId="urn:microsoft.com/office/officeart/2018/2/layout/IconVerticalSolidList"/>
    <dgm:cxn modelId="{81E9AF96-FFE4-4FEA-B9DA-F1B837D333F7}" type="presParOf" srcId="{69B0186F-2215-44EA-B7F7-A6E18ACCEF53}" destId="{A9DFBB23-94C3-47F7-8BD0-9DE74C47AB37}" srcOrd="0" destOrd="0" presId="urn:microsoft.com/office/officeart/2018/2/layout/IconVerticalSolidList"/>
    <dgm:cxn modelId="{9F3EA47A-55B7-4BC9-A020-1F880098FB14}" type="presParOf" srcId="{69B0186F-2215-44EA-B7F7-A6E18ACCEF53}" destId="{E2ADDA73-96A1-40A8-8012-4F7666CC6529}" srcOrd="1" destOrd="0" presId="urn:microsoft.com/office/officeart/2018/2/layout/IconVerticalSolidList"/>
    <dgm:cxn modelId="{6A4F27C6-8AE5-48BF-9994-3E7146BB2656}" type="presParOf" srcId="{69B0186F-2215-44EA-B7F7-A6E18ACCEF53}" destId="{CDFD7885-DBDD-43C9-87FF-A11CB04CBC25}" srcOrd="2" destOrd="0" presId="urn:microsoft.com/office/officeart/2018/2/layout/IconVerticalSolidList"/>
    <dgm:cxn modelId="{0955BF04-909D-4351-82D8-D878E2CDB530}" type="presParOf" srcId="{69B0186F-2215-44EA-B7F7-A6E18ACCEF53}" destId="{920B7648-9396-42BD-80B8-EAB627D48B59}" srcOrd="3" destOrd="0" presId="urn:microsoft.com/office/officeart/2018/2/layout/IconVerticalSolidList"/>
    <dgm:cxn modelId="{851C4338-2C5B-4759-B6D1-8F904F65AD9D}" type="presParOf" srcId="{39B4A586-0624-42DC-9AD3-190970C1B37B}" destId="{FBE169B6-5BEB-445C-A55D-EA5A6F5BCEDA}" srcOrd="9" destOrd="0" presId="urn:microsoft.com/office/officeart/2018/2/layout/IconVerticalSolidList"/>
    <dgm:cxn modelId="{AEB22BA1-805D-464B-9843-EA16FE44BF76}" type="presParOf" srcId="{39B4A586-0624-42DC-9AD3-190970C1B37B}" destId="{969EE775-7314-4DE3-9149-AD7FC5F69FA5}" srcOrd="10" destOrd="0" presId="urn:microsoft.com/office/officeart/2018/2/layout/IconVerticalSolidList"/>
    <dgm:cxn modelId="{4F0DA421-480A-4BD2-89D8-BDD15DA038B1}" type="presParOf" srcId="{969EE775-7314-4DE3-9149-AD7FC5F69FA5}" destId="{CEB21990-C7C3-40F7-8324-63A83A95ABAA}" srcOrd="0" destOrd="0" presId="urn:microsoft.com/office/officeart/2018/2/layout/IconVerticalSolidList"/>
    <dgm:cxn modelId="{0F977F28-358A-489C-9676-FC0F11CED5C1}" type="presParOf" srcId="{969EE775-7314-4DE3-9149-AD7FC5F69FA5}" destId="{A80DAA22-35ED-4DF2-80A9-04192777EC7E}" srcOrd="1" destOrd="0" presId="urn:microsoft.com/office/officeart/2018/2/layout/IconVerticalSolidList"/>
    <dgm:cxn modelId="{5D0BE5B5-00D4-4AFD-B1B9-F16C4CB91C60}" type="presParOf" srcId="{969EE775-7314-4DE3-9149-AD7FC5F69FA5}" destId="{3AA7F0F7-D47D-40ED-8D12-9105129A3B69}" srcOrd="2" destOrd="0" presId="urn:microsoft.com/office/officeart/2018/2/layout/IconVerticalSolidList"/>
    <dgm:cxn modelId="{8A78E235-C37A-4025-B4C9-7E7279A7B753}" type="presParOf" srcId="{969EE775-7314-4DE3-9149-AD7FC5F69FA5}" destId="{CADE45F6-AC08-456C-A75C-E3F0FB5142EE}" srcOrd="3" destOrd="0" presId="urn:microsoft.com/office/officeart/2018/2/layout/IconVerticalSolidList"/>
    <dgm:cxn modelId="{E5311C66-4425-40EA-B772-D15A5A2FA8FF}" type="presParOf" srcId="{39B4A586-0624-42DC-9AD3-190970C1B37B}" destId="{71E5A274-6075-4A01-AE88-DFCE688E83BD}" srcOrd="11" destOrd="0" presId="urn:microsoft.com/office/officeart/2018/2/layout/IconVerticalSolidList"/>
    <dgm:cxn modelId="{FE456BB7-1840-4B8D-A2B9-0B424FC3E6C3}" type="presParOf" srcId="{39B4A586-0624-42DC-9AD3-190970C1B37B}" destId="{FBDFD2C2-073F-4F3D-B793-96FBF7F31E21}" srcOrd="12" destOrd="0" presId="urn:microsoft.com/office/officeart/2018/2/layout/IconVerticalSolidList"/>
    <dgm:cxn modelId="{25DE3793-9EF2-4CD9-BBF8-B7905A7D542C}" type="presParOf" srcId="{FBDFD2C2-073F-4F3D-B793-96FBF7F31E21}" destId="{0AD44A21-0DE4-412E-BDF7-CBBEF2EF2F0B}" srcOrd="0" destOrd="0" presId="urn:microsoft.com/office/officeart/2018/2/layout/IconVerticalSolidList"/>
    <dgm:cxn modelId="{3F2CD548-09D3-40C5-9AA4-9A0A678B73AE}" type="presParOf" srcId="{FBDFD2C2-073F-4F3D-B793-96FBF7F31E21}" destId="{115F33B9-0223-4DE3-937B-EA889E6AF357}" srcOrd="1" destOrd="0" presId="urn:microsoft.com/office/officeart/2018/2/layout/IconVerticalSolidList"/>
    <dgm:cxn modelId="{6DCDE863-E3AC-4287-ADF0-31AB2436809D}" type="presParOf" srcId="{FBDFD2C2-073F-4F3D-B793-96FBF7F31E21}" destId="{31CCA5D6-A764-40DC-B61B-1EE6661D4451}" srcOrd="2" destOrd="0" presId="urn:microsoft.com/office/officeart/2018/2/layout/IconVerticalSolidList"/>
    <dgm:cxn modelId="{38DFEE62-D40B-49F4-A00D-E1EA3DF950FB}" type="presParOf" srcId="{FBDFD2C2-073F-4F3D-B793-96FBF7F31E21}" destId="{A7BF8A3E-2F8F-47E9-8C65-84C27288FD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303F6-D09C-654D-9C29-A79FB01D0C47}">
      <dsp:nvSpPr>
        <dsp:cNvPr id="0" name=""/>
        <dsp:cNvSpPr/>
      </dsp:nvSpPr>
      <dsp:spPr>
        <a:xfrm>
          <a:off x="0" y="44059"/>
          <a:ext cx="4205288" cy="91260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3 key words</a:t>
          </a:r>
        </a:p>
      </dsp:txBody>
      <dsp:txXfrm>
        <a:off x="44549" y="88608"/>
        <a:ext cx="4116190" cy="823502"/>
      </dsp:txXfrm>
    </dsp:sp>
    <dsp:sp modelId="{0DB45C1B-3BE3-DA48-93E4-04274828A374}">
      <dsp:nvSpPr>
        <dsp:cNvPr id="0" name=""/>
        <dsp:cNvSpPr/>
      </dsp:nvSpPr>
      <dsp:spPr>
        <a:xfrm>
          <a:off x="0" y="1025779"/>
          <a:ext cx="4205288" cy="912600"/>
        </a:xfrm>
        <a:prstGeom prst="roundRect">
          <a:avLst/>
        </a:prstGeom>
        <a:gradFill rotWithShape="0">
          <a:gsLst>
            <a:gs pos="0">
              <a:schemeClr val="accent2">
                <a:hueOff val="-2587972"/>
                <a:satOff val="11465"/>
                <a:lumOff val="-4216"/>
                <a:alphaOff val="0"/>
                <a:tint val="97000"/>
                <a:satMod val="100000"/>
                <a:lumMod val="102000"/>
              </a:schemeClr>
            </a:gs>
            <a:gs pos="50000">
              <a:schemeClr val="accent2">
                <a:hueOff val="-2587972"/>
                <a:satOff val="11465"/>
                <a:lumOff val="-4216"/>
                <a:alphaOff val="0"/>
                <a:shade val="100000"/>
                <a:satMod val="103000"/>
                <a:lumMod val="100000"/>
              </a:schemeClr>
            </a:gs>
            <a:gs pos="100000">
              <a:schemeClr val="accent2">
                <a:hueOff val="-2587972"/>
                <a:satOff val="11465"/>
                <a:lumOff val="-4216"/>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5 sections of 500 words per section</a:t>
          </a:r>
        </a:p>
      </dsp:txBody>
      <dsp:txXfrm>
        <a:off x="44549" y="1070328"/>
        <a:ext cx="4116190" cy="823502"/>
      </dsp:txXfrm>
    </dsp:sp>
    <dsp:sp modelId="{E9272E28-73CB-2641-BDFC-498DD26294EA}">
      <dsp:nvSpPr>
        <dsp:cNvPr id="0" name=""/>
        <dsp:cNvSpPr/>
      </dsp:nvSpPr>
      <dsp:spPr>
        <a:xfrm>
          <a:off x="0" y="2007499"/>
          <a:ext cx="4205288" cy="912600"/>
        </a:xfrm>
        <a:prstGeom prst="roundRect">
          <a:avLst/>
        </a:prstGeom>
        <a:gradFill rotWithShape="0">
          <a:gsLst>
            <a:gs pos="0">
              <a:schemeClr val="accent2">
                <a:hueOff val="-5175944"/>
                <a:satOff val="22930"/>
                <a:lumOff val="-8432"/>
                <a:alphaOff val="0"/>
                <a:tint val="97000"/>
                <a:satMod val="100000"/>
                <a:lumMod val="102000"/>
              </a:schemeClr>
            </a:gs>
            <a:gs pos="50000">
              <a:schemeClr val="accent2">
                <a:hueOff val="-5175944"/>
                <a:satOff val="22930"/>
                <a:lumOff val="-8432"/>
                <a:alphaOff val="0"/>
                <a:shade val="100000"/>
                <a:satMod val="103000"/>
                <a:lumMod val="100000"/>
              </a:schemeClr>
            </a:gs>
            <a:gs pos="100000">
              <a:schemeClr val="accent2">
                <a:hueOff val="-5175944"/>
                <a:satOff val="22930"/>
                <a:lumOff val="-8432"/>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Key word/literature review/questes</a:t>
          </a:r>
        </a:p>
      </dsp:txBody>
      <dsp:txXfrm>
        <a:off x="44549" y="2052048"/>
        <a:ext cx="4116190" cy="823502"/>
      </dsp:txXfrm>
    </dsp:sp>
    <dsp:sp modelId="{667A4FF4-D3D9-1549-8364-C9DC45268EA0}">
      <dsp:nvSpPr>
        <dsp:cNvPr id="0" name=""/>
        <dsp:cNvSpPr/>
      </dsp:nvSpPr>
      <dsp:spPr>
        <a:xfrm>
          <a:off x="0" y="2989219"/>
          <a:ext cx="4205288" cy="912600"/>
        </a:xfrm>
        <a:prstGeom prst="roundRect">
          <a:avLst/>
        </a:prstGeom>
        <a:gradFill rotWithShape="0">
          <a:gsLst>
            <a:gs pos="0">
              <a:schemeClr val="accent2">
                <a:hueOff val="-7763915"/>
                <a:satOff val="34394"/>
                <a:lumOff val="-12648"/>
                <a:alphaOff val="0"/>
                <a:tint val="97000"/>
                <a:satMod val="100000"/>
                <a:lumMod val="102000"/>
              </a:schemeClr>
            </a:gs>
            <a:gs pos="50000">
              <a:schemeClr val="accent2">
                <a:hueOff val="-7763915"/>
                <a:satOff val="34394"/>
                <a:lumOff val="-12648"/>
                <a:alphaOff val="0"/>
                <a:shade val="100000"/>
                <a:satMod val="103000"/>
                <a:lumMod val="100000"/>
              </a:schemeClr>
            </a:gs>
            <a:gs pos="100000">
              <a:schemeClr val="accent2">
                <a:hueOff val="-7763915"/>
                <a:satOff val="34394"/>
                <a:lumOff val="-12648"/>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Repeat</a:t>
          </a:r>
        </a:p>
      </dsp:txBody>
      <dsp:txXfrm>
        <a:off x="44549" y="3033768"/>
        <a:ext cx="4116190" cy="823502"/>
      </dsp:txXfrm>
    </dsp:sp>
    <dsp:sp modelId="{D1C66B8A-A29F-8341-8595-B1430AF81441}">
      <dsp:nvSpPr>
        <dsp:cNvPr id="0" name=""/>
        <dsp:cNvSpPr/>
      </dsp:nvSpPr>
      <dsp:spPr>
        <a:xfrm>
          <a:off x="0" y="3970939"/>
          <a:ext cx="4205288" cy="912600"/>
        </a:xfrm>
        <a:prstGeom prst="roundRect">
          <a:avLst/>
        </a:prstGeom>
        <a:gradFill rotWithShape="0">
          <a:gsLst>
            <a:gs pos="0">
              <a:schemeClr val="accent2">
                <a:hueOff val="-10351888"/>
                <a:satOff val="45859"/>
                <a:lumOff val="-16864"/>
                <a:alphaOff val="0"/>
                <a:tint val="97000"/>
                <a:satMod val="100000"/>
                <a:lumMod val="102000"/>
              </a:schemeClr>
            </a:gs>
            <a:gs pos="50000">
              <a:schemeClr val="accent2">
                <a:hueOff val="-10351888"/>
                <a:satOff val="45859"/>
                <a:lumOff val="-16864"/>
                <a:alphaOff val="0"/>
                <a:shade val="100000"/>
                <a:satMod val="103000"/>
                <a:lumMod val="100000"/>
              </a:schemeClr>
            </a:gs>
            <a:gs pos="100000">
              <a:schemeClr val="accent2">
                <a:hueOff val="-10351888"/>
                <a:satOff val="45859"/>
                <a:lumOff val="-16864"/>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Then your final question</a:t>
          </a:r>
        </a:p>
      </dsp:txBody>
      <dsp:txXfrm>
        <a:off x="44549" y="4015488"/>
        <a:ext cx="4116190" cy="823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F36090-9FC7-ED44-BC20-5E60843E5097}">
      <dsp:nvSpPr>
        <dsp:cNvPr id="0" name=""/>
        <dsp:cNvSpPr/>
      </dsp:nvSpPr>
      <dsp:spPr>
        <a:xfrm>
          <a:off x="0" y="38299"/>
          <a:ext cx="4205288" cy="76050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Research and Methodology</a:t>
          </a:r>
          <a:r>
            <a:rPr lang="en-US" sz="2000" kern="1200"/>
            <a:t>:</a:t>
          </a:r>
        </a:p>
      </dsp:txBody>
      <dsp:txXfrm>
        <a:off x="37125" y="75424"/>
        <a:ext cx="4131038" cy="686250"/>
      </dsp:txXfrm>
    </dsp:sp>
    <dsp:sp modelId="{51F272CD-A32E-E749-BA2A-50FBC711E31B}">
      <dsp:nvSpPr>
        <dsp:cNvPr id="0" name=""/>
        <dsp:cNvSpPr/>
      </dsp:nvSpPr>
      <dsp:spPr>
        <a:xfrm>
          <a:off x="0" y="856400"/>
          <a:ext cx="4205288" cy="760500"/>
        </a:xfrm>
        <a:prstGeom prst="roundRect">
          <a:avLst/>
        </a:prstGeom>
        <a:gradFill rotWithShape="0">
          <a:gsLst>
            <a:gs pos="0">
              <a:schemeClr val="accent2">
                <a:hueOff val="-2070378"/>
                <a:satOff val="9172"/>
                <a:lumOff val="-3373"/>
                <a:alphaOff val="0"/>
                <a:tint val="97000"/>
                <a:satMod val="100000"/>
                <a:lumMod val="102000"/>
              </a:schemeClr>
            </a:gs>
            <a:gs pos="50000">
              <a:schemeClr val="accent2">
                <a:hueOff val="-2070378"/>
                <a:satOff val="9172"/>
                <a:lumOff val="-3373"/>
                <a:alphaOff val="0"/>
                <a:shade val="100000"/>
                <a:satMod val="103000"/>
                <a:lumMod val="100000"/>
              </a:schemeClr>
            </a:gs>
            <a:gs pos="100000">
              <a:schemeClr val="accent2">
                <a:hueOff val="-2070378"/>
                <a:satOff val="9172"/>
                <a:lumOff val="-3373"/>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Research defined and described</a:t>
          </a:r>
        </a:p>
      </dsp:txBody>
      <dsp:txXfrm>
        <a:off x="37125" y="893525"/>
        <a:ext cx="4131038" cy="686250"/>
      </dsp:txXfrm>
    </dsp:sp>
    <dsp:sp modelId="{0A3EC7D2-4A57-4E41-8EAD-11E01A1892F9}">
      <dsp:nvSpPr>
        <dsp:cNvPr id="0" name=""/>
        <dsp:cNvSpPr/>
      </dsp:nvSpPr>
      <dsp:spPr>
        <a:xfrm>
          <a:off x="0" y="1674500"/>
          <a:ext cx="4205288" cy="760500"/>
        </a:xfrm>
        <a:prstGeom prst="roundRect">
          <a:avLst/>
        </a:prstGeom>
        <a:gradFill rotWithShape="0">
          <a:gsLst>
            <a:gs pos="0">
              <a:schemeClr val="accent2">
                <a:hueOff val="-4140755"/>
                <a:satOff val="18344"/>
                <a:lumOff val="-6746"/>
                <a:alphaOff val="0"/>
                <a:tint val="97000"/>
                <a:satMod val="100000"/>
                <a:lumMod val="102000"/>
              </a:schemeClr>
            </a:gs>
            <a:gs pos="50000">
              <a:schemeClr val="accent2">
                <a:hueOff val="-4140755"/>
                <a:satOff val="18344"/>
                <a:lumOff val="-6746"/>
                <a:alphaOff val="0"/>
                <a:shade val="100000"/>
                <a:satMod val="103000"/>
                <a:lumMod val="100000"/>
              </a:schemeClr>
            </a:gs>
            <a:gs pos="100000">
              <a:schemeClr val="accent2">
                <a:hueOff val="-4140755"/>
                <a:satOff val="18344"/>
                <a:lumOff val="-6746"/>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Some classifications of research</a:t>
          </a:r>
        </a:p>
      </dsp:txBody>
      <dsp:txXfrm>
        <a:off x="37125" y="1711625"/>
        <a:ext cx="4131038" cy="686250"/>
      </dsp:txXfrm>
    </dsp:sp>
    <dsp:sp modelId="{CCEA219B-4AA9-B24E-A83C-9DB0D5D62094}">
      <dsp:nvSpPr>
        <dsp:cNvPr id="0" name=""/>
        <dsp:cNvSpPr/>
      </dsp:nvSpPr>
      <dsp:spPr>
        <a:xfrm>
          <a:off x="0" y="2492600"/>
          <a:ext cx="4205288" cy="760500"/>
        </a:xfrm>
        <a:prstGeom prst="roundRect">
          <a:avLst/>
        </a:prstGeom>
        <a:gradFill rotWithShape="0">
          <a:gsLst>
            <a:gs pos="0">
              <a:schemeClr val="accent2">
                <a:hueOff val="-6211133"/>
                <a:satOff val="27515"/>
                <a:lumOff val="-10118"/>
                <a:alphaOff val="0"/>
                <a:tint val="97000"/>
                <a:satMod val="100000"/>
                <a:lumMod val="102000"/>
              </a:schemeClr>
            </a:gs>
            <a:gs pos="50000">
              <a:schemeClr val="accent2">
                <a:hueOff val="-6211133"/>
                <a:satOff val="27515"/>
                <a:lumOff val="-10118"/>
                <a:alphaOff val="0"/>
                <a:shade val="100000"/>
                <a:satMod val="103000"/>
                <a:lumMod val="100000"/>
              </a:schemeClr>
            </a:gs>
            <a:gs pos="100000">
              <a:schemeClr val="accent2">
                <a:hueOff val="-6211133"/>
                <a:satOff val="27515"/>
                <a:lumOff val="-10118"/>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Define and discuss methodology</a:t>
          </a:r>
        </a:p>
      </dsp:txBody>
      <dsp:txXfrm>
        <a:off x="37125" y="2529725"/>
        <a:ext cx="4131038" cy="686250"/>
      </dsp:txXfrm>
    </dsp:sp>
    <dsp:sp modelId="{7597418D-7FB3-984B-9E51-DD6F2C77109D}">
      <dsp:nvSpPr>
        <dsp:cNvPr id="0" name=""/>
        <dsp:cNvSpPr/>
      </dsp:nvSpPr>
      <dsp:spPr>
        <a:xfrm>
          <a:off x="0" y="3310700"/>
          <a:ext cx="4205288" cy="760500"/>
        </a:xfrm>
        <a:prstGeom prst="roundRect">
          <a:avLst/>
        </a:prstGeom>
        <a:gradFill rotWithShape="0">
          <a:gsLst>
            <a:gs pos="0">
              <a:schemeClr val="accent2">
                <a:hueOff val="-8281511"/>
                <a:satOff val="36687"/>
                <a:lumOff val="-13491"/>
                <a:alphaOff val="0"/>
                <a:tint val="97000"/>
                <a:satMod val="100000"/>
                <a:lumMod val="102000"/>
              </a:schemeClr>
            </a:gs>
            <a:gs pos="50000">
              <a:schemeClr val="accent2">
                <a:hueOff val="-8281511"/>
                <a:satOff val="36687"/>
                <a:lumOff val="-13491"/>
                <a:alphaOff val="0"/>
                <a:shade val="100000"/>
                <a:satMod val="103000"/>
                <a:lumMod val="100000"/>
              </a:schemeClr>
            </a:gs>
            <a:gs pos="100000">
              <a:schemeClr val="accent2">
                <a:hueOff val="-8281511"/>
                <a:satOff val="36687"/>
                <a:lumOff val="-13491"/>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Description of the research process</a:t>
          </a:r>
        </a:p>
      </dsp:txBody>
      <dsp:txXfrm>
        <a:off x="37125" y="3347825"/>
        <a:ext cx="4131038" cy="686250"/>
      </dsp:txXfrm>
    </dsp:sp>
    <dsp:sp modelId="{EF61717E-2897-894C-B102-361BB745CCB9}">
      <dsp:nvSpPr>
        <dsp:cNvPr id="0" name=""/>
        <dsp:cNvSpPr/>
      </dsp:nvSpPr>
      <dsp:spPr>
        <a:xfrm>
          <a:off x="0" y="4128800"/>
          <a:ext cx="4205288" cy="760500"/>
        </a:xfrm>
        <a:prstGeom prst="roundRect">
          <a:avLst/>
        </a:prstGeom>
        <a:gradFill rotWithShape="0">
          <a:gsLst>
            <a:gs pos="0">
              <a:schemeClr val="accent2">
                <a:hueOff val="-10351888"/>
                <a:satOff val="45859"/>
                <a:lumOff val="-16864"/>
                <a:alphaOff val="0"/>
                <a:tint val="97000"/>
                <a:satMod val="100000"/>
                <a:lumMod val="102000"/>
              </a:schemeClr>
            </a:gs>
            <a:gs pos="50000">
              <a:schemeClr val="accent2">
                <a:hueOff val="-10351888"/>
                <a:satOff val="45859"/>
                <a:lumOff val="-16864"/>
                <a:alphaOff val="0"/>
                <a:shade val="100000"/>
                <a:satMod val="103000"/>
                <a:lumMod val="100000"/>
              </a:schemeClr>
            </a:gs>
            <a:gs pos="100000">
              <a:schemeClr val="accent2">
                <a:hueOff val="-10351888"/>
                <a:satOff val="45859"/>
                <a:lumOff val="-16864"/>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Discuss creativity and its role in the research process</a:t>
          </a:r>
        </a:p>
      </dsp:txBody>
      <dsp:txXfrm>
        <a:off x="37125" y="4165925"/>
        <a:ext cx="4131038" cy="6862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B9CC7-6525-4911-8A2E-00679B11D18E}">
      <dsp:nvSpPr>
        <dsp:cNvPr id="0" name=""/>
        <dsp:cNvSpPr/>
      </dsp:nvSpPr>
      <dsp:spPr>
        <a:xfrm>
          <a:off x="0" y="3849"/>
          <a:ext cx="4205288" cy="8199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F9F530-0384-443A-8AD1-AAF0D6BA18A4}">
      <dsp:nvSpPr>
        <dsp:cNvPr id="0" name=""/>
        <dsp:cNvSpPr/>
      </dsp:nvSpPr>
      <dsp:spPr>
        <a:xfrm>
          <a:off x="248044" y="188345"/>
          <a:ext cx="450990" cy="450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16C2C9-DACB-4761-A3F7-85BD27310B96}">
      <dsp:nvSpPr>
        <dsp:cNvPr id="0" name=""/>
        <dsp:cNvSpPr/>
      </dsp:nvSpPr>
      <dsp:spPr>
        <a:xfrm>
          <a:off x="947080" y="3849"/>
          <a:ext cx="3258207" cy="819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82" tIns="86782" rIns="86782" bIns="86782" numCol="1" spcCol="1270" anchor="ctr" anchorCtr="0">
          <a:noAutofit/>
        </a:bodyPr>
        <a:lstStyle/>
        <a:p>
          <a:pPr marL="0" lvl="0" indent="0" algn="l" defTabSz="711200">
            <a:lnSpc>
              <a:spcPct val="90000"/>
            </a:lnSpc>
            <a:spcBef>
              <a:spcPct val="0"/>
            </a:spcBef>
            <a:spcAft>
              <a:spcPct val="35000"/>
            </a:spcAft>
            <a:buNone/>
          </a:pPr>
          <a:r>
            <a:rPr lang="en-CA" sz="1600" kern="1200"/>
            <a:t>Provide a Background on Grounded Theory</a:t>
          </a:r>
          <a:endParaRPr lang="en-US" sz="1600" kern="1200"/>
        </a:p>
      </dsp:txBody>
      <dsp:txXfrm>
        <a:off x="947080" y="3849"/>
        <a:ext cx="3258207" cy="819983"/>
      </dsp:txXfrm>
    </dsp:sp>
    <dsp:sp modelId="{D78B64CD-1093-44A7-8039-13A9A90D27C9}">
      <dsp:nvSpPr>
        <dsp:cNvPr id="0" name=""/>
        <dsp:cNvSpPr/>
      </dsp:nvSpPr>
      <dsp:spPr>
        <a:xfrm>
          <a:off x="0" y="1028828"/>
          <a:ext cx="4205288" cy="8199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C1B25F-C3C8-4B77-8E0F-9A28B6AF50E8}">
      <dsp:nvSpPr>
        <dsp:cNvPr id="0" name=""/>
        <dsp:cNvSpPr/>
      </dsp:nvSpPr>
      <dsp:spPr>
        <a:xfrm>
          <a:off x="248044" y="1213325"/>
          <a:ext cx="450990" cy="450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4C0B63-DEA9-4F52-A2B3-07F433302074}">
      <dsp:nvSpPr>
        <dsp:cNvPr id="0" name=""/>
        <dsp:cNvSpPr/>
      </dsp:nvSpPr>
      <dsp:spPr>
        <a:xfrm>
          <a:off x="947080" y="1028828"/>
          <a:ext cx="3258207" cy="819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82" tIns="86782" rIns="86782" bIns="86782" numCol="1" spcCol="1270" anchor="ctr" anchorCtr="0">
          <a:noAutofit/>
        </a:bodyPr>
        <a:lstStyle/>
        <a:p>
          <a:pPr marL="0" lvl="0" indent="0" algn="l" defTabSz="711200">
            <a:lnSpc>
              <a:spcPct val="90000"/>
            </a:lnSpc>
            <a:spcBef>
              <a:spcPct val="0"/>
            </a:spcBef>
            <a:spcAft>
              <a:spcPct val="35000"/>
            </a:spcAft>
            <a:buNone/>
          </a:pPr>
          <a:r>
            <a:rPr lang="en-CA" sz="1600" kern="1200"/>
            <a:t>Explain what it is and is not</a:t>
          </a:r>
          <a:endParaRPr lang="en-US" sz="1600" kern="1200"/>
        </a:p>
      </dsp:txBody>
      <dsp:txXfrm>
        <a:off x="947080" y="1028828"/>
        <a:ext cx="3258207" cy="819983"/>
      </dsp:txXfrm>
    </dsp:sp>
    <dsp:sp modelId="{3F0775D9-0DD6-4D9B-AB2D-9A52017CBF1F}">
      <dsp:nvSpPr>
        <dsp:cNvPr id="0" name=""/>
        <dsp:cNvSpPr/>
      </dsp:nvSpPr>
      <dsp:spPr>
        <a:xfrm>
          <a:off x="0" y="2053808"/>
          <a:ext cx="4205288" cy="8199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EB1ED8-5D4E-4C14-A5D0-F8C07584AD05}">
      <dsp:nvSpPr>
        <dsp:cNvPr id="0" name=""/>
        <dsp:cNvSpPr/>
      </dsp:nvSpPr>
      <dsp:spPr>
        <a:xfrm>
          <a:off x="248044" y="2238304"/>
          <a:ext cx="450990" cy="450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B16D7A-C5DF-44DE-9BA9-348975F1BD32}">
      <dsp:nvSpPr>
        <dsp:cNvPr id="0" name=""/>
        <dsp:cNvSpPr/>
      </dsp:nvSpPr>
      <dsp:spPr>
        <a:xfrm>
          <a:off x="947080" y="2053808"/>
          <a:ext cx="3258207" cy="819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82" tIns="86782" rIns="86782" bIns="86782" numCol="1" spcCol="1270" anchor="ctr" anchorCtr="0">
          <a:noAutofit/>
        </a:bodyPr>
        <a:lstStyle/>
        <a:p>
          <a:pPr marL="0" lvl="0" indent="0" algn="l" defTabSz="711200">
            <a:lnSpc>
              <a:spcPct val="90000"/>
            </a:lnSpc>
            <a:spcBef>
              <a:spcPct val="0"/>
            </a:spcBef>
            <a:spcAft>
              <a:spcPct val="35000"/>
            </a:spcAft>
            <a:buNone/>
          </a:pPr>
          <a:r>
            <a:rPr lang="en-CA" sz="1600" kern="1200"/>
            <a:t>Review the 3 main types of Grounded Theory</a:t>
          </a:r>
          <a:endParaRPr lang="en-US" sz="1600" kern="1200"/>
        </a:p>
      </dsp:txBody>
      <dsp:txXfrm>
        <a:off x="947080" y="2053808"/>
        <a:ext cx="3258207" cy="819983"/>
      </dsp:txXfrm>
    </dsp:sp>
    <dsp:sp modelId="{C583C112-4198-4511-8766-30063A66E6FE}">
      <dsp:nvSpPr>
        <dsp:cNvPr id="0" name=""/>
        <dsp:cNvSpPr/>
      </dsp:nvSpPr>
      <dsp:spPr>
        <a:xfrm>
          <a:off x="0" y="3078787"/>
          <a:ext cx="4205288" cy="8199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E1A1D-433D-45AB-9E21-F8B85EDC64F0}">
      <dsp:nvSpPr>
        <dsp:cNvPr id="0" name=""/>
        <dsp:cNvSpPr/>
      </dsp:nvSpPr>
      <dsp:spPr>
        <a:xfrm>
          <a:off x="248044" y="3263283"/>
          <a:ext cx="450990" cy="450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48E502-F0E3-4379-AF80-C59DD2852FC1}">
      <dsp:nvSpPr>
        <dsp:cNvPr id="0" name=""/>
        <dsp:cNvSpPr/>
      </dsp:nvSpPr>
      <dsp:spPr>
        <a:xfrm>
          <a:off x="947080" y="3078787"/>
          <a:ext cx="3258207" cy="819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82" tIns="86782" rIns="86782" bIns="86782" numCol="1" spcCol="1270" anchor="ctr" anchorCtr="0">
          <a:noAutofit/>
        </a:bodyPr>
        <a:lstStyle/>
        <a:p>
          <a:pPr marL="0" lvl="0" indent="0" algn="l" defTabSz="711200">
            <a:lnSpc>
              <a:spcPct val="90000"/>
            </a:lnSpc>
            <a:spcBef>
              <a:spcPct val="0"/>
            </a:spcBef>
            <a:spcAft>
              <a:spcPct val="35000"/>
            </a:spcAft>
            <a:buNone/>
          </a:pPr>
          <a:r>
            <a:rPr lang="en-CA" sz="1600" kern="1200"/>
            <a:t>Explain the Differences </a:t>
          </a:r>
          <a:endParaRPr lang="en-US" sz="1600" kern="1200"/>
        </a:p>
      </dsp:txBody>
      <dsp:txXfrm>
        <a:off x="947080" y="3078787"/>
        <a:ext cx="3258207" cy="819983"/>
      </dsp:txXfrm>
    </dsp:sp>
    <dsp:sp modelId="{1A86C04F-9195-44EC-92D7-7C98191E8C1A}">
      <dsp:nvSpPr>
        <dsp:cNvPr id="0" name=""/>
        <dsp:cNvSpPr/>
      </dsp:nvSpPr>
      <dsp:spPr>
        <a:xfrm>
          <a:off x="0" y="4103766"/>
          <a:ext cx="4205288" cy="8199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400C11-0142-44D3-88A9-EB6F3AC71E2F}">
      <dsp:nvSpPr>
        <dsp:cNvPr id="0" name=""/>
        <dsp:cNvSpPr/>
      </dsp:nvSpPr>
      <dsp:spPr>
        <a:xfrm>
          <a:off x="248044" y="4288263"/>
          <a:ext cx="450990" cy="450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FD080-B3BC-4E9F-A103-E3632AB6F014}">
      <dsp:nvSpPr>
        <dsp:cNvPr id="0" name=""/>
        <dsp:cNvSpPr/>
      </dsp:nvSpPr>
      <dsp:spPr>
        <a:xfrm>
          <a:off x="947080" y="4103766"/>
          <a:ext cx="3258207" cy="819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82" tIns="86782" rIns="86782" bIns="86782" numCol="1" spcCol="1270" anchor="ctr" anchorCtr="0">
          <a:noAutofit/>
        </a:bodyPr>
        <a:lstStyle/>
        <a:p>
          <a:pPr marL="0" lvl="0" indent="0" algn="l" defTabSz="711200">
            <a:lnSpc>
              <a:spcPct val="90000"/>
            </a:lnSpc>
            <a:spcBef>
              <a:spcPct val="0"/>
            </a:spcBef>
            <a:spcAft>
              <a:spcPct val="35000"/>
            </a:spcAft>
            <a:buNone/>
          </a:pPr>
          <a:r>
            <a:rPr lang="en-CA" sz="1600" kern="1200"/>
            <a:t>Share the Value and Importance of Qualitative Research Methodologies</a:t>
          </a:r>
          <a:endParaRPr lang="en-US" sz="1600" kern="1200"/>
        </a:p>
      </dsp:txBody>
      <dsp:txXfrm>
        <a:off x="947080" y="4103766"/>
        <a:ext cx="3258207" cy="8199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4D761-424B-4FEE-B00C-F4F61996E91A}">
      <dsp:nvSpPr>
        <dsp:cNvPr id="0" name=""/>
        <dsp:cNvSpPr/>
      </dsp:nvSpPr>
      <dsp:spPr>
        <a:xfrm>
          <a:off x="0" y="2045"/>
          <a:ext cx="4205288" cy="1036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BE6E31-5F68-4190-9077-3D3B26201BD7}">
      <dsp:nvSpPr>
        <dsp:cNvPr id="0" name=""/>
        <dsp:cNvSpPr/>
      </dsp:nvSpPr>
      <dsp:spPr>
        <a:xfrm>
          <a:off x="313549" y="235264"/>
          <a:ext cx="570090" cy="5700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2BC903-5DEA-4764-8052-9EEBDD38D3EE}">
      <dsp:nvSpPr>
        <dsp:cNvPr id="0" name=""/>
        <dsp:cNvSpPr/>
      </dsp:nvSpPr>
      <dsp:spPr>
        <a:xfrm>
          <a:off x="1197190" y="2045"/>
          <a:ext cx="3008097"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977900">
            <a:lnSpc>
              <a:spcPct val="90000"/>
            </a:lnSpc>
            <a:spcBef>
              <a:spcPct val="0"/>
            </a:spcBef>
            <a:spcAft>
              <a:spcPct val="35000"/>
            </a:spcAft>
            <a:buNone/>
          </a:pPr>
          <a:r>
            <a:rPr lang="en-US" sz="2200" kern="1200"/>
            <a:t>Fit</a:t>
          </a:r>
        </a:p>
      </dsp:txBody>
      <dsp:txXfrm>
        <a:off x="1197190" y="2045"/>
        <a:ext cx="3008097" cy="1036528"/>
      </dsp:txXfrm>
    </dsp:sp>
    <dsp:sp modelId="{0AEAF7B6-706E-49EC-88C7-FDE214E0FE85}">
      <dsp:nvSpPr>
        <dsp:cNvPr id="0" name=""/>
        <dsp:cNvSpPr/>
      </dsp:nvSpPr>
      <dsp:spPr>
        <a:xfrm>
          <a:off x="0" y="1297705"/>
          <a:ext cx="4205288" cy="1036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B3F386-D112-45F9-8EF9-30579655E9EF}">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1142C15-D019-4696-A1A8-B68C8196109E}">
      <dsp:nvSpPr>
        <dsp:cNvPr id="0" name=""/>
        <dsp:cNvSpPr/>
      </dsp:nvSpPr>
      <dsp:spPr>
        <a:xfrm>
          <a:off x="1197190" y="1297705"/>
          <a:ext cx="3008097"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977900">
            <a:lnSpc>
              <a:spcPct val="90000"/>
            </a:lnSpc>
            <a:spcBef>
              <a:spcPct val="0"/>
            </a:spcBef>
            <a:spcAft>
              <a:spcPct val="35000"/>
            </a:spcAft>
            <a:buNone/>
          </a:pPr>
          <a:r>
            <a:rPr lang="en-CA" sz="2200" i="1" kern="1200"/>
            <a:t>Understandability</a:t>
          </a:r>
          <a:endParaRPr lang="en-US" sz="2200" kern="1200"/>
        </a:p>
      </dsp:txBody>
      <dsp:txXfrm>
        <a:off x="1197190" y="1297705"/>
        <a:ext cx="3008097" cy="1036528"/>
      </dsp:txXfrm>
    </dsp:sp>
    <dsp:sp modelId="{9F3A1189-C7FE-45C1-AA71-DC281460F947}">
      <dsp:nvSpPr>
        <dsp:cNvPr id="0" name=""/>
        <dsp:cNvSpPr/>
      </dsp:nvSpPr>
      <dsp:spPr>
        <a:xfrm>
          <a:off x="0" y="2593366"/>
          <a:ext cx="4205288" cy="1036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C3168-5CB5-4539-9D69-F59F4687574D}">
      <dsp:nvSpPr>
        <dsp:cNvPr id="0" name=""/>
        <dsp:cNvSpPr/>
      </dsp:nvSpPr>
      <dsp:spPr>
        <a:xfrm>
          <a:off x="313549" y="2826584"/>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EDE7B4-1982-43A5-B3E3-F88C986926A9}">
      <dsp:nvSpPr>
        <dsp:cNvPr id="0" name=""/>
        <dsp:cNvSpPr/>
      </dsp:nvSpPr>
      <dsp:spPr>
        <a:xfrm>
          <a:off x="1197190" y="2593366"/>
          <a:ext cx="3008097"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977900">
            <a:lnSpc>
              <a:spcPct val="90000"/>
            </a:lnSpc>
            <a:spcBef>
              <a:spcPct val="0"/>
            </a:spcBef>
            <a:spcAft>
              <a:spcPct val="35000"/>
            </a:spcAft>
            <a:buNone/>
          </a:pPr>
          <a:r>
            <a:rPr lang="en-CA" sz="2200" i="1" kern="1200"/>
            <a:t>Generalizability</a:t>
          </a:r>
          <a:endParaRPr lang="en-US" sz="2200" kern="1200"/>
        </a:p>
      </dsp:txBody>
      <dsp:txXfrm>
        <a:off x="1197190" y="2593366"/>
        <a:ext cx="3008097" cy="1036528"/>
      </dsp:txXfrm>
    </dsp:sp>
    <dsp:sp modelId="{95EAAC05-8084-482F-BC5C-813348F240D7}">
      <dsp:nvSpPr>
        <dsp:cNvPr id="0" name=""/>
        <dsp:cNvSpPr/>
      </dsp:nvSpPr>
      <dsp:spPr>
        <a:xfrm>
          <a:off x="0" y="3889026"/>
          <a:ext cx="4205288" cy="1036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4A05E7-D881-4C2B-B283-68BC7DF6FA6A}">
      <dsp:nvSpPr>
        <dsp:cNvPr id="0" name=""/>
        <dsp:cNvSpPr/>
      </dsp:nvSpPr>
      <dsp:spPr>
        <a:xfrm>
          <a:off x="313549" y="4122245"/>
          <a:ext cx="570090" cy="5700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593B99-FBF5-46C3-8313-4F6B9DA8D087}">
      <dsp:nvSpPr>
        <dsp:cNvPr id="0" name=""/>
        <dsp:cNvSpPr/>
      </dsp:nvSpPr>
      <dsp:spPr>
        <a:xfrm>
          <a:off x="1197190" y="3889026"/>
          <a:ext cx="3008097"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977900">
            <a:lnSpc>
              <a:spcPct val="90000"/>
            </a:lnSpc>
            <a:spcBef>
              <a:spcPct val="0"/>
            </a:spcBef>
            <a:spcAft>
              <a:spcPct val="35000"/>
            </a:spcAft>
            <a:buNone/>
          </a:pPr>
          <a:r>
            <a:rPr lang="en-CA" sz="2200" i="1" kern="1200"/>
            <a:t>Control</a:t>
          </a:r>
          <a:endParaRPr lang="en-US" sz="2200" kern="1200"/>
        </a:p>
      </dsp:txBody>
      <dsp:txXfrm>
        <a:off x="1197190" y="3889026"/>
        <a:ext cx="3008097" cy="10365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A7259-FF85-45C1-AE5D-5495C75338DF}">
      <dsp:nvSpPr>
        <dsp:cNvPr id="0" name=""/>
        <dsp:cNvSpPr/>
      </dsp:nvSpPr>
      <dsp:spPr>
        <a:xfrm>
          <a:off x="0" y="421"/>
          <a:ext cx="4205288" cy="57961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FE6ACA-200C-441D-8D08-616CCB049859}">
      <dsp:nvSpPr>
        <dsp:cNvPr id="0" name=""/>
        <dsp:cNvSpPr/>
      </dsp:nvSpPr>
      <dsp:spPr>
        <a:xfrm>
          <a:off x="175334" y="130835"/>
          <a:ext cx="318790" cy="3187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67EF24-2182-4605-926E-97CE5DC0D73C}">
      <dsp:nvSpPr>
        <dsp:cNvPr id="0" name=""/>
        <dsp:cNvSpPr/>
      </dsp:nvSpPr>
      <dsp:spPr>
        <a:xfrm>
          <a:off x="669459" y="421"/>
          <a:ext cx="3535828"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666750">
            <a:lnSpc>
              <a:spcPct val="90000"/>
            </a:lnSpc>
            <a:spcBef>
              <a:spcPct val="0"/>
            </a:spcBef>
            <a:spcAft>
              <a:spcPct val="35000"/>
            </a:spcAft>
            <a:buNone/>
          </a:pPr>
          <a:r>
            <a:rPr lang="en-US" sz="1500" kern="1200"/>
            <a:t>Grounded Theory is only complex due to the mixed literature</a:t>
          </a:r>
        </a:p>
      </dsp:txBody>
      <dsp:txXfrm>
        <a:off x="669459" y="421"/>
        <a:ext cx="3535828" cy="579618"/>
      </dsp:txXfrm>
    </dsp:sp>
    <dsp:sp modelId="{704A9EE7-D512-4D63-9031-2E3EBECDE036}">
      <dsp:nvSpPr>
        <dsp:cNvPr id="0" name=""/>
        <dsp:cNvSpPr/>
      </dsp:nvSpPr>
      <dsp:spPr>
        <a:xfrm>
          <a:off x="0" y="724944"/>
          <a:ext cx="4205288" cy="57961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2744B9-A775-4327-9135-1B10166174F7}">
      <dsp:nvSpPr>
        <dsp:cNvPr id="0" name=""/>
        <dsp:cNvSpPr/>
      </dsp:nvSpPr>
      <dsp:spPr>
        <a:xfrm>
          <a:off x="175334" y="855358"/>
          <a:ext cx="318790" cy="3187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10D396-84AA-45D8-BFAE-B032F4F311AB}">
      <dsp:nvSpPr>
        <dsp:cNvPr id="0" name=""/>
        <dsp:cNvSpPr/>
      </dsp:nvSpPr>
      <dsp:spPr>
        <a:xfrm>
          <a:off x="669459" y="724944"/>
          <a:ext cx="3535828"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666750">
            <a:lnSpc>
              <a:spcPct val="90000"/>
            </a:lnSpc>
            <a:spcBef>
              <a:spcPct val="0"/>
            </a:spcBef>
            <a:spcAft>
              <a:spcPct val="35000"/>
            </a:spcAft>
            <a:buNone/>
          </a:pPr>
          <a:r>
            <a:rPr lang="en-US" sz="1500" kern="1200"/>
            <a:t>Select the method that best represents your data and your method of research</a:t>
          </a:r>
        </a:p>
      </dsp:txBody>
      <dsp:txXfrm>
        <a:off x="669459" y="724944"/>
        <a:ext cx="3535828" cy="579618"/>
      </dsp:txXfrm>
    </dsp:sp>
    <dsp:sp modelId="{F7CD0047-1C90-4795-B360-A89043086241}">
      <dsp:nvSpPr>
        <dsp:cNvPr id="0" name=""/>
        <dsp:cNvSpPr/>
      </dsp:nvSpPr>
      <dsp:spPr>
        <a:xfrm>
          <a:off x="0" y="1449467"/>
          <a:ext cx="4205288" cy="57961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622CC-A6F6-4C29-A3E0-F12333DBA809}">
      <dsp:nvSpPr>
        <dsp:cNvPr id="0" name=""/>
        <dsp:cNvSpPr/>
      </dsp:nvSpPr>
      <dsp:spPr>
        <a:xfrm>
          <a:off x="175334" y="1579881"/>
          <a:ext cx="318790" cy="3187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6F528C-2EC8-4A29-B158-50A400C2C6C4}">
      <dsp:nvSpPr>
        <dsp:cNvPr id="0" name=""/>
        <dsp:cNvSpPr/>
      </dsp:nvSpPr>
      <dsp:spPr>
        <a:xfrm>
          <a:off x="669459" y="1449467"/>
          <a:ext cx="3535828"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666750">
            <a:lnSpc>
              <a:spcPct val="90000"/>
            </a:lnSpc>
            <a:spcBef>
              <a:spcPct val="0"/>
            </a:spcBef>
            <a:spcAft>
              <a:spcPct val="35000"/>
            </a:spcAft>
            <a:buNone/>
          </a:pPr>
          <a:r>
            <a:rPr lang="en-US" sz="1500" kern="1200"/>
            <a:t>Avoid method slurring</a:t>
          </a:r>
        </a:p>
      </dsp:txBody>
      <dsp:txXfrm>
        <a:off x="669459" y="1449467"/>
        <a:ext cx="3535828" cy="579618"/>
      </dsp:txXfrm>
    </dsp:sp>
    <dsp:sp modelId="{9A62786F-F845-4F2F-8854-2304C765DECA}">
      <dsp:nvSpPr>
        <dsp:cNvPr id="0" name=""/>
        <dsp:cNvSpPr/>
      </dsp:nvSpPr>
      <dsp:spPr>
        <a:xfrm>
          <a:off x="0" y="2173990"/>
          <a:ext cx="4205288" cy="57961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5BD59-43B6-46FB-9CA8-5CB6BAF48036}">
      <dsp:nvSpPr>
        <dsp:cNvPr id="0" name=""/>
        <dsp:cNvSpPr/>
      </dsp:nvSpPr>
      <dsp:spPr>
        <a:xfrm>
          <a:off x="175334" y="2304404"/>
          <a:ext cx="318790" cy="3187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A6A122-7AF5-41D0-B34C-703660F88EAC}">
      <dsp:nvSpPr>
        <dsp:cNvPr id="0" name=""/>
        <dsp:cNvSpPr/>
      </dsp:nvSpPr>
      <dsp:spPr>
        <a:xfrm>
          <a:off x="669459" y="2173990"/>
          <a:ext cx="3535828"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666750">
            <a:lnSpc>
              <a:spcPct val="90000"/>
            </a:lnSpc>
            <a:spcBef>
              <a:spcPct val="0"/>
            </a:spcBef>
            <a:spcAft>
              <a:spcPct val="35000"/>
            </a:spcAft>
            <a:buNone/>
          </a:pPr>
          <a:r>
            <a:rPr lang="en-US" sz="1500" kern="1200"/>
            <a:t>Most how to books are poorly written</a:t>
          </a:r>
        </a:p>
      </dsp:txBody>
      <dsp:txXfrm>
        <a:off x="669459" y="2173990"/>
        <a:ext cx="3535828" cy="579618"/>
      </dsp:txXfrm>
    </dsp:sp>
    <dsp:sp modelId="{A9DFBB23-94C3-47F7-8BD0-9DE74C47AB37}">
      <dsp:nvSpPr>
        <dsp:cNvPr id="0" name=""/>
        <dsp:cNvSpPr/>
      </dsp:nvSpPr>
      <dsp:spPr>
        <a:xfrm>
          <a:off x="0" y="2898513"/>
          <a:ext cx="4205288" cy="57961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ADDA73-96A1-40A8-8012-4F7666CC6529}">
      <dsp:nvSpPr>
        <dsp:cNvPr id="0" name=""/>
        <dsp:cNvSpPr/>
      </dsp:nvSpPr>
      <dsp:spPr>
        <a:xfrm>
          <a:off x="175334" y="3028928"/>
          <a:ext cx="318790" cy="3187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0B7648-9396-42BD-80B8-EAB627D48B59}">
      <dsp:nvSpPr>
        <dsp:cNvPr id="0" name=""/>
        <dsp:cNvSpPr/>
      </dsp:nvSpPr>
      <dsp:spPr>
        <a:xfrm>
          <a:off x="669459" y="2898513"/>
          <a:ext cx="3535828"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666750">
            <a:lnSpc>
              <a:spcPct val="90000"/>
            </a:lnSpc>
            <a:spcBef>
              <a:spcPct val="0"/>
            </a:spcBef>
            <a:spcAft>
              <a:spcPct val="35000"/>
            </a:spcAft>
            <a:buNone/>
          </a:pPr>
          <a:r>
            <a:rPr lang="en-US" sz="1500" kern="1200"/>
            <a:t>GT research is no more time consuming than other methods</a:t>
          </a:r>
        </a:p>
      </dsp:txBody>
      <dsp:txXfrm>
        <a:off x="669459" y="2898513"/>
        <a:ext cx="3535828" cy="579618"/>
      </dsp:txXfrm>
    </dsp:sp>
    <dsp:sp modelId="{CEB21990-C7C3-40F7-8324-63A83A95ABAA}">
      <dsp:nvSpPr>
        <dsp:cNvPr id="0" name=""/>
        <dsp:cNvSpPr/>
      </dsp:nvSpPr>
      <dsp:spPr>
        <a:xfrm>
          <a:off x="0" y="3623037"/>
          <a:ext cx="4205288" cy="57961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0DAA22-35ED-4DF2-80A9-04192777EC7E}">
      <dsp:nvSpPr>
        <dsp:cNvPr id="0" name=""/>
        <dsp:cNvSpPr/>
      </dsp:nvSpPr>
      <dsp:spPr>
        <a:xfrm>
          <a:off x="175334" y="3753451"/>
          <a:ext cx="318790" cy="3187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DE45F6-AC08-456C-A75C-E3F0FB5142EE}">
      <dsp:nvSpPr>
        <dsp:cNvPr id="0" name=""/>
        <dsp:cNvSpPr/>
      </dsp:nvSpPr>
      <dsp:spPr>
        <a:xfrm>
          <a:off x="669459" y="3623037"/>
          <a:ext cx="3535828"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666750">
            <a:lnSpc>
              <a:spcPct val="90000"/>
            </a:lnSpc>
            <a:spcBef>
              <a:spcPct val="0"/>
            </a:spcBef>
            <a:spcAft>
              <a:spcPct val="35000"/>
            </a:spcAft>
            <a:buNone/>
          </a:pPr>
          <a:r>
            <a:rPr lang="en-CA" sz="1500" kern="1200"/>
            <a:t>Keep referring back to the '</a:t>
          </a:r>
          <a:r>
            <a:rPr lang="en-CA" sz="1500" i="1" kern="1200"/>
            <a:t>Fit</a:t>
          </a:r>
          <a:r>
            <a:rPr lang="en-CA" sz="1500" kern="1200"/>
            <a:t>, u</a:t>
          </a:r>
          <a:r>
            <a:rPr lang="en-CA" sz="1500" i="1" kern="1200"/>
            <a:t>nderstandability, Generalizability and Control‘</a:t>
          </a:r>
          <a:endParaRPr lang="en-US" sz="1500" kern="1200"/>
        </a:p>
      </dsp:txBody>
      <dsp:txXfrm>
        <a:off x="669459" y="3623037"/>
        <a:ext cx="3535828" cy="579618"/>
      </dsp:txXfrm>
    </dsp:sp>
    <dsp:sp modelId="{0AD44A21-0DE4-412E-BDF7-CBBEF2EF2F0B}">
      <dsp:nvSpPr>
        <dsp:cNvPr id="0" name=""/>
        <dsp:cNvSpPr/>
      </dsp:nvSpPr>
      <dsp:spPr>
        <a:xfrm>
          <a:off x="0" y="4347560"/>
          <a:ext cx="4205288" cy="57961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5F33B9-0223-4DE3-937B-EA889E6AF357}">
      <dsp:nvSpPr>
        <dsp:cNvPr id="0" name=""/>
        <dsp:cNvSpPr/>
      </dsp:nvSpPr>
      <dsp:spPr>
        <a:xfrm>
          <a:off x="175334" y="4477974"/>
          <a:ext cx="318790" cy="31879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BF8A3E-2F8F-47E9-8C65-84C27288FDFB}">
      <dsp:nvSpPr>
        <dsp:cNvPr id="0" name=""/>
        <dsp:cNvSpPr/>
      </dsp:nvSpPr>
      <dsp:spPr>
        <a:xfrm>
          <a:off x="669459" y="4347560"/>
          <a:ext cx="3535828" cy="579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43" tIns="61343" rIns="61343" bIns="61343" numCol="1" spcCol="1270" anchor="ctr" anchorCtr="0">
          <a:noAutofit/>
        </a:bodyPr>
        <a:lstStyle/>
        <a:p>
          <a:pPr marL="0" lvl="0" indent="0" algn="l" defTabSz="666750">
            <a:lnSpc>
              <a:spcPct val="90000"/>
            </a:lnSpc>
            <a:spcBef>
              <a:spcPct val="0"/>
            </a:spcBef>
            <a:spcAft>
              <a:spcPct val="35000"/>
            </a:spcAft>
            <a:buNone/>
          </a:pPr>
          <a:r>
            <a:rPr lang="en-CA" sz="1500" i="1" kern="1200"/>
            <a:t>Remember all is data</a:t>
          </a:r>
          <a:endParaRPr lang="en-US" sz="1500" kern="1200"/>
        </a:p>
      </dsp:txBody>
      <dsp:txXfrm>
        <a:off x="669459" y="4347560"/>
        <a:ext cx="3535828" cy="5796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81D23DF0-3A05-4572-A75E-7E2A089D63C0}" type="datetimeFigureOut">
              <a:rPr lang="en-US"/>
              <a:pPr>
                <a:defRPr/>
              </a:pPr>
              <a:t>2/12/20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008A9E76-E1CF-46F9-A327-A851A73D5BEC}" type="slidenum">
              <a:rPr lang="en-GB"/>
              <a:pPr>
                <a:defRPr/>
              </a:pPr>
              <a:t>‹#›</a:t>
            </a:fld>
            <a:endParaRPr lang="en-GB"/>
          </a:p>
        </p:txBody>
      </p:sp>
    </p:spTree>
    <p:extLst>
      <p:ext uri="{BB962C8B-B14F-4D97-AF65-F5344CB8AC3E}">
        <p14:creationId xmlns:p14="http://schemas.microsoft.com/office/powerpoint/2010/main" val="160202595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772FC83-8DFB-A946-93E1-C1898401993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38A0DD21-57EC-5243-B025-8B5BE6DA05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29700" name="Slide Number Placeholder 3">
            <a:extLst>
              <a:ext uri="{FF2B5EF4-FFF2-40B4-BE49-F238E27FC236}">
                <a16:creationId xmlns:a16="http://schemas.microsoft.com/office/drawing/2014/main" id="{2EC78E03-F27D-3043-B2F0-C8356B74F3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D8F57766-C35D-B74F-85EA-DF0D16BB0829}" type="slidenum">
              <a:rPr lang="en-US" altLang="en-US"/>
              <a:pPr/>
              <a:t>4</a:t>
            </a:fld>
            <a:endParaRPr lang="en-US" altLang="en-US"/>
          </a:p>
        </p:txBody>
      </p:sp>
    </p:spTree>
    <p:extLst>
      <p:ext uri="{BB962C8B-B14F-4D97-AF65-F5344CB8AC3E}">
        <p14:creationId xmlns:p14="http://schemas.microsoft.com/office/powerpoint/2010/main" val="313499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061BCF3-0A2A-9D4E-AC26-38148046A2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3B8944A2-2EE1-7741-97E8-C19C87309B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0724" name="Slide Number Placeholder 3">
            <a:extLst>
              <a:ext uri="{FF2B5EF4-FFF2-40B4-BE49-F238E27FC236}">
                <a16:creationId xmlns:a16="http://schemas.microsoft.com/office/drawing/2014/main" id="{3EA15F0B-7241-9A4B-9D16-3B7DFC896FE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AAAFE5A8-89CC-5B4A-A6E6-469A33FFE468}" type="slidenum">
              <a:rPr lang="en-US" altLang="en-US"/>
              <a:pPr/>
              <a:t>5</a:t>
            </a:fld>
            <a:endParaRPr lang="en-US" altLang="en-US"/>
          </a:p>
        </p:txBody>
      </p:sp>
    </p:spTree>
    <p:extLst>
      <p:ext uri="{BB962C8B-B14F-4D97-AF65-F5344CB8AC3E}">
        <p14:creationId xmlns:p14="http://schemas.microsoft.com/office/powerpoint/2010/main" val="3152785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27C3E81-7ED5-BC40-8AFD-EB4D604660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F536A6F9-60AB-F643-B0CD-610F5EC29B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1748" name="Slide Number Placeholder 3">
            <a:extLst>
              <a:ext uri="{FF2B5EF4-FFF2-40B4-BE49-F238E27FC236}">
                <a16:creationId xmlns:a16="http://schemas.microsoft.com/office/drawing/2014/main" id="{59F6D954-9D47-E447-AEA1-92A8B40F128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9EAA54FA-C683-B740-8CE3-6BAD324AB2C7}" type="slidenum">
              <a:rPr lang="en-US" altLang="en-US"/>
              <a:pPr/>
              <a:t>6</a:t>
            </a:fld>
            <a:endParaRPr lang="en-US" altLang="en-US"/>
          </a:p>
        </p:txBody>
      </p:sp>
    </p:spTree>
    <p:extLst>
      <p:ext uri="{BB962C8B-B14F-4D97-AF65-F5344CB8AC3E}">
        <p14:creationId xmlns:p14="http://schemas.microsoft.com/office/powerpoint/2010/main" val="3483675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1EB68F45-F469-6949-86DC-555934FCFB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5FBA6B5D-A3A9-D947-93C1-091B96CBBD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2772" name="Slide Number Placeholder 3">
            <a:extLst>
              <a:ext uri="{FF2B5EF4-FFF2-40B4-BE49-F238E27FC236}">
                <a16:creationId xmlns:a16="http://schemas.microsoft.com/office/drawing/2014/main" id="{EEC5CD85-5304-E64D-933B-52D5088B950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AAB9E79A-BF92-4346-B0B4-02D1E4B05F65}" type="slidenum">
              <a:rPr lang="en-US" altLang="en-US"/>
              <a:pPr/>
              <a:t>7</a:t>
            </a:fld>
            <a:endParaRPr lang="en-US" altLang="en-US"/>
          </a:p>
        </p:txBody>
      </p:sp>
    </p:spTree>
    <p:extLst>
      <p:ext uri="{BB962C8B-B14F-4D97-AF65-F5344CB8AC3E}">
        <p14:creationId xmlns:p14="http://schemas.microsoft.com/office/powerpoint/2010/main" val="657661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192E330E-C563-D34A-A2A2-E5425D81B6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8CF7D388-1FA9-5E41-A48A-6DBD32E70A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3796" name="Slide Number Placeholder 3">
            <a:extLst>
              <a:ext uri="{FF2B5EF4-FFF2-40B4-BE49-F238E27FC236}">
                <a16:creationId xmlns:a16="http://schemas.microsoft.com/office/drawing/2014/main" id="{5AB73F73-B061-6A45-856E-FAF82424B2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68AA46FF-7695-C04F-82D7-24E82B705000}" type="slidenum">
              <a:rPr lang="en-US" altLang="en-US"/>
              <a:pPr/>
              <a:t>8</a:t>
            </a:fld>
            <a:endParaRPr lang="en-US" altLang="en-US"/>
          </a:p>
        </p:txBody>
      </p:sp>
    </p:spTree>
    <p:extLst>
      <p:ext uri="{BB962C8B-B14F-4D97-AF65-F5344CB8AC3E}">
        <p14:creationId xmlns:p14="http://schemas.microsoft.com/office/powerpoint/2010/main" val="2162958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E43613FA-934B-8544-98A1-BA76A4F39B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9820DB0D-BBA7-AF4C-BB6C-BB015F593B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4820" name="Slide Number Placeholder 3">
            <a:extLst>
              <a:ext uri="{FF2B5EF4-FFF2-40B4-BE49-F238E27FC236}">
                <a16:creationId xmlns:a16="http://schemas.microsoft.com/office/drawing/2014/main" id="{C95C646F-6896-9C46-AD5A-3132B1C59D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4B1E54EC-752F-FF45-B29D-097D818993CC}" type="slidenum">
              <a:rPr lang="en-US" altLang="en-US"/>
              <a:pPr/>
              <a:t>9</a:t>
            </a:fld>
            <a:endParaRPr lang="en-US" altLang="en-US"/>
          </a:p>
        </p:txBody>
      </p:sp>
    </p:spTree>
    <p:extLst>
      <p:ext uri="{BB962C8B-B14F-4D97-AF65-F5344CB8AC3E}">
        <p14:creationId xmlns:p14="http://schemas.microsoft.com/office/powerpoint/2010/main" val="42436992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99DF8FDF-5074-2D41-8FCB-6B9A0E5408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35262242-1B2B-904B-8AE9-2EC80D43FFA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5844" name="Slide Number Placeholder 3">
            <a:extLst>
              <a:ext uri="{FF2B5EF4-FFF2-40B4-BE49-F238E27FC236}">
                <a16:creationId xmlns:a16="http://schemas.microsoft.com/office/drawing/2014/main" id="{BA4BFA50-94DB-F045-84B3-3031A607D3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2D52BE15-3146-C44A-8DD1-886119D06BC5}" type="slidenum">
              <a:rPr lang="en-US" altLang="en-US"/>
              <a:pPr/>
              <a:t>10</a:t>
            </a:fld>
            <a:endParaRPr lang="en-US" altLang="en-US"/>
          </a:p>
        </p:txBody>
      </p:sp>
    </p:spTree>
    <p:extLst>
      <p:ext uri="{BB962C8B-B14F-4D97-AF65-F5344CB8AC3E}">
        <p14:creationId xmlns:p14="http://schemas.microsoft.com/office/powerpoint/2010/main" val="16917923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75171190-D588-474B-8D74-EBA9308C3F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A7839E6C-97D0-984C-A78A-568944F4DB1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6868" name="Slide Number Placeholder 3">
            <a:extLst>
              <a:ext uri="{FF2B5EF4-FFF2-40B4-BE49-F238E27FC236}">
                <a16:creationId xmlns:a16="http://schemas.microsoft.com/office/drawing/2014/main" id="{7886A3E3-E5B3-744E-BF10-E72CB8156EE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F679F1DA-3595-4A42-95FC-01477277AF83}" type="slidenum">
              <a:rPr lang="en-US" altLang="en-US"/>
              <a:pPr/>
              <a:t>11</a:t>
            </a:fld>
            <a:endParaRPr lang="en-US" altLang="en-US"/>
          </a:p>
        </p:txBody>
      </p:sp>
    </p:spTree>
    <p:extLst>
      <p:ext uri="{BB962C8B-B14F-4D97-AF65-F5344CB8AC3E}">
        <p14:creationId xmlns:p14="http://schemas.microsoft.com/office/powerpoint/2010/main" val="1654799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CB8851C-6672-D443-BDDF-3590FBB023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462480E0-A6D0-8F4E-8F25-91C24E18D96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9940" name="Slide Number Placeholder 3">
            <a:extLst>
              <a:ext uri="{FF2B5EF4-FFF2-40B4-BE49-F238E27FC236}">
                <a16:creationId xmlns:a16="http://schemas.microsoft.com/office/drawing/2014/main" id="{4066843D-C4FF-1540-B6D5-0BB7038EAF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2A2E79D0-4865-4D4E-9C14-ABFE07CA6662}" type="slidenum">
              <a:rPr lang="en-US" altLang="en-US"/>
              <a:pPr/>
              <a:t>12</a:t>
            </a:fld>
            <a:endParaRPr lang="en-US" altLang="en-US"/>
          </a:p>
        </p:txBody>
      </p:sp>
    </p:spTree>
    <p:extLst>
      <p:ext uri="{BB962C8B-B14F-4D97-AF65-F5344CB8AC3E}">
        <p14:creationId xmlns:p14="http://schemas.microsoft.com/office/powerpoint/2010/main" val="14659746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A07084EB-07AE-5543-9540-B404CC957EC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8F977528-C9D4-0B41-8603-6F8C88DB9D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40964" name="Slide Number Placeholder 3">
            <a:extLst>
              <a:ext uri="{FF2B5EF4-FFF2-40B4-BE49-F238E27FC236}">
                <a16:creationId xmlns:a16="http://schemas.microsoft.com/office/drawing/2014/main" id="{682B4303-7632-4A4E-89CC-E7097B5A04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F265B380-5F85-8540-9CB3-A7976595C4D4}" type="slidenum">
              <a:rPr lang="en-US" altLang="en-US"/>
              <a:pPr/>
              <a:t>13</a:t>
            </a:fld>
            <a:endParaRPr lang="en-US" altLang="en-US"/>
          </a:p>
        </p:txBody>
      </p:sp>
    </p:spTree>
    <p:extLst>
      <p:ext uri="{BB962C8B-B14F-4D97-AF65-F5344CB8AC3E}">
        <p14:creationId xmlns:p14="http://schemas.microsoft.com/office/powerpoint/2010/main" val="2994785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DEEFDDCA-8433-6A44-A9D3-3F6CE252116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72788995-45F8-6543-BD00-AFC4BC3C092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47108" name="Slide Number Placeholder 3">
            <a:extLst>
              <a:ext uri="{FF2B5EF4-FFF2-40B4-BE49-F238E27FC236}">
                <a16:creationId xmlns:a16="http://schemas.microsoft.com/office/drawing/2014/main" id="{71052D2C-FF4A-2E49-A741-E9FD7B4805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01BA8120-7C26-C748-8C09-233F698D4635}" type="slidenum">
              <a:rPr lang="en-US" altLang="en-US"/>
              <a:pPr/>
              <a:t>14</a:t>
            </a:fld>
            <a:endParaRPr lang="en-US" altLang="en-US"/>
          </a:p>
        </p:txBody>
      </p:sp>
    </p:spTree>
    <p:extLst>
      <p:ext uri="{BB962C8B-B14F-4D97-AF65-F5344CB8AC3E}">
        <p14:creationId xmlns:p14="http://schemas.microsoft.com/office/powerpoint/2010/main" val="13662827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93410CF2-4562-9B45-86CE-5D28429B5D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15AB436E-F9EA-1741-B12A-D1DCD399F1A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48132" name="Slide Number Placeholder 3">
            <a:extLst>
              <a:ext uri="{FF2B5EF4-FFF2-40B4-BE49-F238E27FC236}">
                <a16:creationId xmlns:a16="http://schemas.microsoft.com/office/drawing/2014/main" id="{84C384D3-C515-CA4F-ACEC-F88C4786A0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11280162-BE93-7542-B925-38E7A6141119}" type="slidenum">
              <a:rPr lang="en-US" altLang="en-US"/>
              <a:pPr/>
              <a:t>15</a:t>
            </a:fld>
            <a:endParaRPr lang="en-US" altLang="en-US"/>
          </a:p>
        </p:txBody>
      </p:sp>
    </p:spTree>
    <p:extLst>
      <p:ext uri="{BB962C8B-B14F-4D97-AF65-F5344CB8AC3E}">
        <p14:creationId xmlns:p14="http://schemas.microsoft.com/office/powerpoint/2010/main" val="27994648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FD382354-2A04-CB43-A691-D5573F6934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D1C611F0-CCCE-0F4E-88C5-9F7FECF8D5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49156" name="Slide Number Placeholder 3">
            <a:extLst>
              <a:ext uri="{FF2B5EF4-FFF2-40B4-BE49-F238E27FC236}">
                <a16:creationId xmlns:a16="http://schemas.microsoft.com/office/drawing/2014/main" id="{FABA5000-3888-6844-AE12-A0DFDBF90E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197D0523-44C8-3149-AD7F-CCC20EDC5513}" type="slidenum">
              <a:rPr lang="en-US" altLang="en-US"/>
              <a:pPr/>
              <a:t>16</a:t>
            </a:fld>
            <a:endParaRPr lang="en-US" altLang="en-US"/>
          </a:p>
        </p:txBody>
      </p:sp>
    </p:spTree>
    <p:extLst>
      <p:ext uri="{BB962C8B-B14F-4D97-AF65-F5344CB8AC3E}">
        <p14:creationId xmlns:p14="http://schemas.microsoft.com/office/powerpoint/2010/main" val="28657166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CB818B47-1CA1-D841-A87D-9FACAF53C8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BC6ED8A4-618F-B849-84B7-53C581B111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51204" name="Slide Number Placeholder 3">
            <a:extLst>
              <a:ext uri="{FF2B5EF4-FFF2-40B4-BE49-F238E27FC236}">
                <a16:creationId xmlns:a16="http://schemas.microsoft.com/office/drawing/2014/main" id="{C7A4524F-F159-3846-89D6-4108D7A559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73DF160E-6DED-B44F-A4AC-15470431960D}" type="slidenum">
              <a:rPr lang="en-US" altLang="en-US"/>
              <a:pPr/>
              <a:t>17</a:t>
            </a:fld>
            <a:endParaRPr lang="en-US" altLang="en-US"/>
          </a:p>
        </p:txBody>
      </p:sp>
    </p:spTree>
    <p:extLst>
      <p:ext uri="{BB962C8B-B14F-4D97-AF65-F5344CB8AC3E}">
        <p14:creationId xmlns:p14="http://schemas.microsoft.com/office/powerpoint/2010/main" val="211554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6BB17690-ABFF-7143-AF75-EB997EC395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E104F118-23AB-1D40-84D0-F01016D940D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53252" name="Slide Number Placeholder 3">
            <a:extLst>
              <a:ext uri="{FF2B5EF4-FFF2-40B4-BE49-F238E27FC236}">
                <a16:creationId xmlns:a16="http://schemas.microsoft.com/office/drawing/2014/main" id="{F552F97C-DC03-9147-876C-F90C077A243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75371E96-6073-4740-9556-838457AC1B7D}" type="slidenum">
              <a:rPr lang="en-US" altLang="en-US"/>
              <a:pPr/>
              <a:t>18</a:t>
            </a:fld>
            <a:endParaRPr lang="en-US" altLang="en-US"/>
          </a:p>
        </p:txBody>
      </p:sp>
    </p:spTree>
    <p:extLst>
      <p:ext uri="{BB962C8B-B14F-4D97-AF65-F5344CB8AC3E}">
        <p14:creationId xmlns:p14="http://schemas.microsoft.com/office/powerpoint/2010/main" val="6665755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A276D4EC-C084-894A-9301-731D8C3784F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2A3089AD-D9E3-8C45-B7EC-57E6363705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54276" name="Slide Number Placeholder 3">
            <a:extLst>
              <a:ext uri="{FF2B5EF4-FFF2-40B4-BE49-F238E27FC236}">
                <a16:creationId xmlns:a16="http://schemas.microsoft.com/office/drawing/2014/main" id="{17025F27-A3F5-E74A-98FF-BA351B8C2B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DD506021-CF70-B640-A55C-7B216731CC99}" type="slidenum">
              <a:rPr lang="en-US" altLang="en-US"/>
              <a:pPr/>
              <a:t>19</a:t>
            </a:fld>
            <a:endParaRPr lang="en-US" altLang="en-US"/>
          </a:p>
        </p:txBody>
      </p:sp>
    </p:spTree>
    <p:extLst>
      <p:ext uri="{BB962C8B-B14F-4D97-AF65-F5344CB8AC3E}">
        <p14:creationId xmlns:p14="http://schemas.microsoft.com/office/powerpoint/2010/main" val="8747066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C9C6D69A-1AAD-F349-8F47-2A6B12054E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83945EA4-1417-1445-A85F-BCBF4A3FDB8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55300" name="Slide Number Placeholder 3">
            <a:extLst>
              <a:ext uri="{FF2B5EF4-FFF2-40B4-BE49-F238E27FC236}">
                <a16:creationId xmlns:a16="http://schemas.microsoft.com/office/drawing/2014/main" id="{779D96CC-B6E3-A649-859B-A4BB476A79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fld id="{37E5A7DE-4F5E-1D47-B1D7-4E3AE4A3817C}" type="slidenum">
              <a:rPr lang="en-US" altLang="en-US"/>
              <a:pPr/>
              <a:t>20</a:t>
            </a:fld>
            <a:endParaRPr lang="en-US" altLang="en-US"/>
          </a:p>
        </p:txBody>
      </p:sp>
    </p:spTree>
    <p:extLst>
      <p:ext uri="{BB962C8B-B14F-4D97-AF65-F5344CB8AC3E}">
        <p14:creationId xmlns:p14="http://schemas.microsoft.com/office/powerpoint/2010/main" val="3718788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CA"/>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CA"/>
          </a:p>
        </p:txBody>
      </p:sp>
      <p:sp>
        <p:nvSpPr>
          <p:cNvPr id="4" name="Date Placeholder 3"/>
          <p:cNvSpPr>
            <a:spLocks noGrp="1"/>
          </p:cNvSpPr>
          <p:nvPr>
            <p:ph type="dt" sz="half" idx="10"/>
          </p:nvPr>
        </p:nvSpPr>
        <p:spPr/>
        <p:txBody>
          <a:bodyPr/>
          <a:lstStyle/>
          <a:p>
            <a:fld id="{57082583-1ECA-48D2-84F9-4BB30E8F41C2}" type="datetimeFigureOut">
              <a:rPr lang="en-CA" smtClean="0"/>
              <a:t>2020-02-12</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9C391D0-4AB8-4609-B49C-3F2D350A714F}" type="slidenum">
              <a:rPr lang="en-CA" smtClean="0"/>
              <a:t>‹#›</a:t>
            </a:fld>
            <a:endParaRPr lang="en-CA"/>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Date Placeholder 3"/>
          <p:cNvSpPr>
            <a:spLocks noGrp="1"/>
          </p:cNvSpPr>
          <p:nvPr>
            <p:ph type="dt" sz="half" idx="10"/>
          </p:nvPr>
        </p:nvSpPr>
        <p:spPr/>
        <p:txBody>
          <a:bodyPr/>
          <a:lstStyle/>
          <a:p>
            <a:fld id="{57082583-1ECA-48D2-84F9-4BB30E8F41C2}" type="datetimeFigureOut">
              <a:rPr lang="en-CA" smtClean="0"/>
              <a:t>2020-02-12</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9C391D0-4AB8-4609-B49C-3F2D350A714F}" type="slidenum">
              <a:rPr lang="en-CA" smtClean="0"/>
              <a:t>‹#›</a:t>
            </a:fld>
            <a:endParaRPr lang="en-CA"/>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CA"/>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082583-1ECA-48D2-84F9-4BB30E8F41C2}" type="datetimeFigureOut">
              <a:rPr lang="en-CA" smtClean="0"/>
              <a:t>2020-02-12</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9C391D0-4AB8-4609-B49C-3F2D350A714F}" type="slidenum">
              <a:rPr lang="en-CA" smtClean="0"/>
              <a:t>‹#›</a:t>
            </a:fld>
            <a:endParaRPr lang="en-CA"/>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Date Placeholder 4"/>
          <p:cNvSpPr>
            <a:spLocks noGrp="1"/>
          </p:cNvSpPr>
          <p:nvPr>
            <p:ph type="dt" sz="half" idx="10"/>
          </p:nvPr>
        </p:nvSpPr>
        <p:spPr/>
        <p:txBody>
          <a:bodyPr/>
          <a:lstStyle/>
          <a:p>
            <a:fld id="{57082583-1ECA-48D2-84F9-4BB30E8F41C2}" type="datetimeFigureOut">
              <a:rPr lang="en-CA" smtClean="0"/>
              <a:t>2020-02-12</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19C391D0-4AB8-4609-B49C-3F2D350A714F}" type="slidenum">
              <a:rPr lang="en-CA" smtClean="0"/>
              <a:t>‹#›</a:t>
            </a:fld>
            <a:endParaRPr lang="en-CA"/>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CA"/>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7" name="Date Placeholder 6"/>
          <p:cNvSpPr>
            <a:spLocks noGrp="1"/>
          </p:cNvSpPr>
          <p:nvPr>
            <p:ph type="dt" sz="half" idx="10"/>
          </p:nvPr>
        </p:nvSpPr>
        <p:spPr/>
        <p:txBody>
          <a:bodyPr/>
          <a:lstStyle/>
          <a:p>
            <a:fld id="{57082583-1ECA-48D2-84F9-4BB30E8F41C2}" type="datetimeFigureOut">
              <a:rPr lang="en-CA" smtClean="0"/>
              <a:t>2020-02-12</a:t>
            </a:fld>
            <a:endParaRPr lang="en-CA"/>
          </a:p>
        </p:txBody>
      </p:sp>
      <p:sp>
        <p:nvSpPr>
          <p:cNvPr id="8" name="Footer Placeholder 7"/>
          <p:cNvSpPr>
            <a:spLocks noGrp="1"/>
          </p:cNvSpPr>
          <p:nvPr>
            <p:ph type="ftr" sz="quarter" idx="11"/>
          </p:nvPr>
        </p:nvSpPr>
        <p:spPr/>
        <p:txBody>
          <a:bodyPr/>
          <a:lstStyle/>
          <a:p>
            <a:endParaRPr lang="en-CA"/>
          </a:p>
        </p:txBody>
      </p:sp>
      <p:sp>
        <p:nvSpPr>
          <p:cNvPr id="9" name="Slide Number Placeholder 8"/>
          <p:cNvSpPr>
            <a:spLocks noGrp="1"/>
          </p:cNvSpPr>
          <p:nvPr>
            <p:ph type="sldNum" sz="quarter" idx="12"/>
          </p:nvPr>
        </p:nvSpPr>
        <p:spPr/>
        <p:txBody>
          <a:bodyPr/>
          <a:lstStyle/>
          <a:p>
            <a:fld id="{19C391D0-4AB8-4609-B49C-3F2D350A714F}" type="slidenum">
              <a:rPr lang="en-CA" smtClean="0"/>
              <a:t>‹#›</a:t>
            </a:fld>
            <a:endParaRPr lang="en-CA"/>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Date Placeholder 2"/>
          <p:cNvSpPr>
            <a:spLocks noGrp="1"/>
          </p:cNvSpPr>
          <p:nvPr>
            <p:ph type="dt" sz="half" idx="10"/>
          </p:nvPr>
        </p:nvSpPr>
        <p:spPr/>
        <p:txBody>
          <a:bodyPr/>
          <a:lstStyle/>
          <a:p>
            <a:fld id="{57082583-1ECA-48D2-84F9-4BB30E8F41C2}" type="datetimeFigureOut">
              <a:rPr lang="en-CA" smtClean="0"/>
              <a:t>2020-02-12</a:t>
            </a:fld>
            <a:endParaRPr lang="en-CA"/>
          </a:p>
        </p:txBody>
      </p:sp>
      <p:sp>
        <p:nvSpPr>
          <p:cNvPr id="4" name="Footer Placeholder 3"/>
          <p:cNvSpPr>
            <a:spLocks noGrp="1"/>
          </p:cNvSpPr>
          <p:nvPr>
            <p:ph type="ftr" sz="quarter" idx="11"/>
          </p:nvPr>
        </p:nvSpPr>
        <p:spPr/>
        <p:txBody>
          <a:bodyPr/>
          <a:lstStyle/>
          <a:p>
            <a:endParaRPr lang="en-CA"/>
          </a:p>
        </p:txBody>
      </p:sp>
      <p:sp>
        <p:nvSpPr>
          <p:cNvPr id="5" name="Slide Number Placeholder 4"/>
          <p:cNvSpPr>
            <a:spLocks noGrp="1"/>
          </p:cNvSpPr>
          <p:nvPr>
            <p:ph type="sldNum" sz="quarter" idx="12"/>
          </p:nvPr>
        </p:nvSpPr>
        <p:spPr/>
        <p:txBody>
          <a:bodyPr/>
          <a:lstStyle/>
          <a:p>
            <a:fld id="{19C391D0-4AB8-4609-B49C-3F2D350A714F}" type="slidenum">
              <a:rPr lang="en-CA" smtClean="0"/>
              <a:t>‹#›</a:t>
            </a:fld>
            <a:endParaRPr lang="en-CA"/>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082583-1ECA-48D2-84F9-4BB30E8F41C2}" type="datetimeFigureOut">
              <a:rPr lang="en-CA" smtClean="0"/>
              <a:t>2020-02-12</a:t>
            </a:fld>
            <a:endParaRPr lang="en-CA"/>
          </a:p>
        </p:txBody>
      </p:sp>
      <p:sp>
        <p:nvSpPr>
          <p:cNvPr id="3" name="Footer Placeholder 2"/>
          <p:cNvSpPr>
            <a:spLocks noGrp="1"/>
          </p:cNvSpPr>
          <p:nvPr>
            <p:ph type="ftr" sz="quarter" idx="11"/>
          </p:nvPr>
        </p:nvSpPr>
        <p:spPr/>
        <p:txBody>
          <a:bodyPr/>
          <a:lstStyle/>
          <a:p>
            <a:endParaRPr lang="en-CA"/>
          </a:p>
        </p:txBody>
      </p:sp>
      <p:sp>
        <p:nvSpPr>
          <p:cNvPr id="4" name="Slide Number Placeholder 3"/>
          <p:cNvSpPr>
            <a:spLocks noGrp="1"/>
          </p:cNvSpPr>
          <p:nvPr>
            <p:ph type="sldNum" sz="quarter" idx="12"/>
          </p:nvPr>
        </p:nvSpPr>
        <p:spPr/>
        <p:txBody>
          <a:bodyPr/>
          <a:lstStyle/>
          <a:p>
            <a:fld id="{19C391D0-4AB8-4609-B49C-3F2D350A714F}" type="slidenum">
              <a:rPr lang="en-CA" smtClean="0"/>
              <a:t>‹#›</a:t>
            </a:fld>
            <a:endParaRPr lang="en-CA"/>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CA"/>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082583-1ECA-48D2-84F9-4BB30E8F41C2}" type="datetimeFigureOut">
              <a:rPr lang="en-CA" smtClean="0"/>
              <a:t>2020-02-12</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19C391D0-4AB8-4609-B49C-3F2D350A714F}" type="slidenum">
              <a:rPr lang="en-CA" smtClean="0"/>
              <a:t>‹#›</a:t>
            </a:fld>
            <a:endParaRPr lang="en-CA"/>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CA"/>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CA"/>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082583-1ECA-48D2-84F9-4BB30E8F41C2}" type="datetimeFigureOut">
              <a:rPr lang="en-CA" smtClean="0"/>
              <a:t>2020-02-12</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19C391D0-4AB8-4609-B49C-3F2D350A714F}" type="slidenum">
              <a:rPr lang="en-CA" smtClean="0"/>
              <a:t>‹#›</a:t>
            </a:fld>
            <a:endParaRPr lang="en-CA"/>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Date Placeholder 3"/>
          <p:cNvSpPr>
            <a:spLocks noGrp="1"/>
          </p:cNvSpPr>
          <p:nvPr>
            <p:ph type="dt" sz="half" idx="10"/>
          </p:nvPr>
        </p:nvSpPr>
        <p:spPr/>
        <p:txBody>
          <a:bodyPr/>
          <a:lstStyle/>
          <a:p>
            <a:fld id="{57082583-1ECA-48D2-84F9-4BB30E8F41C2}" type="datetimeFigureOut">
              <a:rPr lang="en-CA" smtClean="0"/>
              <a:t>2020-02-12</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9C391D0-4AB8-4609-B49C-3F2D350A714F}" type="slidenum">
              <a:rPr lang="en-CA" smtClean="0"/>
              <a:t>‹#›</a:t>
            </a:fld>
            <a:endParaRPr lang="en-CA"/>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CA"/>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Date Placeholder 3"/>
          <p:cNvSpPr>
            <a:spLocks noGrp="1"/>
          </p:cNvSpPr>
          <p:nvPr>
            <p:ph type="dt" sz="half" idx="10"/>
          </p:nvPr>
        </p:nvSpPr>
        <p:spPr/>
        <p:txBody>
          <a:bodyPr/>
          <a:lstStyle/>
          <a:p>
            <a:fld id="{57082583-1ECA-48D2-84F9-4BB30E8F41C2}" type="datetimeFigureOut">
              <a:rPr lang="en-CA" smtClean="0"/>
              <a:t>2020-02-12</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9C391D0-4AB8-4609-B49C-3F2D350A714F}" type="slidenum">
              <a:rPr lang="en-CA" smtClean="0"/>
              <a:t>‹#›</a:t>
            </a:fld>
            <a:endParaRPr lang="en-CA"/>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57082583-1ECA-48D2-84F9-4BB30E8F41C2}" type="datetimeFigureOut">
              <a:rPr lang="en-CA" smtClean="0"/>
              <a:t>2020-02-12</a:t>
            </a:fld>
            <a:endParaRPr lang="en-CA"/>
          </a:p>
        </p:txBody>
      </p:sp>
      <p:sp>
        <p:nvSpPr>
          <p:cNvPr id="8" name="Footer Placeholder 7"/>
          <p:cNvSpPr>
            <a:spLocks noGrp="1"/>
          </p:cNvSpPr>
          <p:nvPr>
            <p:ph type="ftr" sz="quarter" idx="11"/>
          </p:nvPr>
        </p:nvSpPr>
        <p:spPr/>
        <p:txBody>
          <a:bodyPr/>
          <a:lstStyle/>
          <a:p>
            <a:endParaRPr lang="en-CA"/>
          </a:p>
        </p:txBody>
      </p:sp>
      <p:sp>
        <p:nvSpPr>
          <p:cNvPr id="9" name="Slide Number Placeholder 8"/>
          <p:cNvSpPr>
            <a:spLocks noGrp="1"/>
          </p:cNvSpPr>
          <p:nvPr>
            <p:ph type="sldNum" sz="quarter" idx="12"/>
          </p:nvPr>
        </p:nvSpPr>
        <p:spPr/>
        <p:txBody>
          <a:bodyPr/>
          <a:lstStyle/>
          <a:p>
            <a:fld id="{19C391D0-4AB8-4609-B49C-3F2D350A714F}" type="slidenum">
              <a:rPr lang="en-CA" smtClean="0"/>
              <a:t>‹#›</a:t>
            </a:fld>
            <a:endParaRPr lang="en-CA"/>
          </a:p>
        </p:txBody>
      </p:sp>
    </p:spTree>
    <p:extLst>
      <p:ext uri="{BB962C8B-B14F-4D97-AF65-F5344CB8AC3E}">
        <p14:creationId xmlns:p14="http://schemas.microsoft.com/office/powerpoint/2010/main" val="3675556928"/>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7082583-1ECA-48D2-84F9-4BB30E8F41C2}" type="datetimeFigureOut">
              <a:rPr lang="en-CA" smtClean="0"/>
              <a:t>2020-02-12</a:t>
            </a:fld>
            <a:endParaRPr lang="en-CA"/>
          </a:p>
        </p:txBody>
      </p:sp>
      <p:sp>
        <p:nvSpPr>
          <p:cNvPr id="8" name="Footer Placeholder 7"/>
          <p:cNvSpPr>
            <a:spLocks noGrp="1"/>
          </p:cNvSpPr>
          <p:nvPr>
            <p:ph type="ftr" sz="quarter" idx="11"/>
          </p:nvPr>
        </p:nvSpPr>
        <p:spPr/>
        <p:txBody>
          <a:bodyPr/>
          <a:lstStyle/>
          <a:p>
            <a:endParaRPr lang="en-CA"/>
          </a:p>
        </p:txBody>
      </p:sp>
      <p:sp>
        <p:nvSpPr>
          <p:cNvPr id="9" name="Slide Number Placeholder 8"/>
          <p:cNvSpPr>
            <a:spLocks noGrp="1"/>
          </p:cNvSpPr>
          <p:nvPr>
            <p:ph type="sldNum" sz="quarter" idx="12"/>
          </p:nvPr>
        </p:nvSpPr>
        <p:spPr/>
        <p:txBody>
          <a:bodyPr/>
          <a:lstStyle/>
          <a:p>
            <a:fld id="{19C391D0-4AB8-4609-B49C-3F2D350A714F}" type="slidenum">
              <a:rPr lang="en-CA" smtClean="0"/>
              <a:t>‹#›</a:t>
            </a:fld>
            <a:endParaRPr lang="en-CA"/>
          </a:p>
        </p:txBody>
      </p:sp>
    </p:spTree>
    <p:extLst>
      <p:ext uri="{BB962C8B-B14F-4D97-AF65-F5344CB8AC3E}">
        <p14:creationId xmlns:p14="http://schemas.microsoft.com/office/powerpoint/2010/main" val="1365209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57082583-1ECA-48D2-84F9-4BB30E8F41C2}" type="datetimeFigureOut">
              <a:rPr lang="en-CA" smtClean="0"/>
              <a:t>2020-02-12</a:t>
            </a:fld>
            <a:endParaRPr lang="en-CA"/>
          </a:p>
        </p:txBody>
      </p:sp>
      <p:sp>
        <p:nvSpPr>
          <p:cNvPr id="8" name="Footer Placeholder 7"/>
          <p:cNvSpPr>
            <a:spLocks noGrp="1"/>
          </p:cNvSpPr>
          <p:nvPr>
            <p:ph type="ftr" sz="quarter" idx="11"/>
          </p:nvPr>
        </p:nvSpPr>
        <p:spPr/>
        <p:txBody>
          <a:bodyPr/>
          <a:lstStyle/>
          <a:p>
            <a:endParaRPr lang="en-CA"/>
          </a:p>
        </p:txBody>
      </p:sp>
      <p:sp>
        <p:nvSpPr>
          <p:cNvPr id="9" name="Slide Number Placeholder 8"/>
          <p:cNvSpPr>
            <a:spLocks noGrp="1"/>
          </p:cNvSpPr>
          <p:nvPr>
            <p:ph type="sldNum" sz="quarter" idx="12"/>
          </p:nvPr>
        </p:nvSpPr>
        <p:spPr/>
        <p:txBody>
          <a:bodyPr/>
          <a:lstStyle/>
          <a:p>
            <a:fld id="{19C391D0-4AB8-4609-B49C-3F2D350A714F}" type="slidenum">
              <a:rPr lang="en-CA" smtClean="0"/>
              <a:t>‹#›</a:t>
            </a:fld>
            <a:endParaRPr lang="en-CA"/>
          </a:p>
        </p:txBody>
      </p:sp>
    </p:spTree>
    <p:extLst>
      <p:ext uri="{BB962C8B-B14F-4D97-AF65-F5344CB8AC3E}">
        <p14:creationId xmlns:p14="http://schemas.microsoft.com/office/powerpoint/2010/main" val="895527004"/>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7082583-1ECA-48D2-84F9-4BB30E8F41C2}" type="datetimeFigureOut">
              <a:rPr lang="en-CA" smtClean="0"/>
              <a:t>2020-02-12</a:t>
            </a:fld>
            <a:endParaRPr lang="en-CA"/>
          </a:p>
        </p:txBody>
      </p:sp>
      <p:sp>
        <p:nvSpPr>
          <p:cNvPr id="9" name="Footer Placeholder 8"/>
          <p:cNvSpPr>
            <a:spLocks noGrp="1"/>
          </p:cNvSpPr>
          <p:nvPr>
            <p:ph type="ftr" sz="quarter" idx="11"/>
          </p:nvPr>
        </p:nvSpPr>
        <p:spPr/>
        <p:txBody>
          <a:bodyPr/>
          <a:lstStyle/>
          <a:p>
            <a:endParaRPr lang="en-CA"/>
          </a:p>
        </p:txBody>
      </p:sp>
      <p:sp>
        <p:nvSpPr>
          <p:cNvPr id="10" name="Slide Number Placeholder 9"/>
          <p:cNvSpPr>
            <a:spLocks noGrp="1"/>
          </p:cNvSpPr>
          <p:nvPr>
            <p:ph type="sldNum" sz="quarter" idx="12"/>
          </p:nvPr>
        </p:nvSpPr>
        <p:spPr/>
        <p:txBody>
          <a:bodyPr/>
          <a:lstStyle/>
          <a:p>
            <a:fld id="{19C391D0-4AB8-4609-B49C-3F2D350A714F}" type="slidenum">
              <a:rPr lang="en-CA" smtClean="0"/>
              <a:t>‹#›</a:t>
            </a:fld>
            <a:endParaRPr lang="en-CA"/>
          </a:p>
        </p:txBody>
      </p:sp>
    </p:spTree>
    <p:extLst>
      <p:ext uri="{BB962C8B-B14F-4D97-AF65-F5344CB8AC3E}">
        <p14:creationId xmlns:p14="http://schemas.microsoft.com/office/powerpoint/2010/main" val="28952239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57082583-1ECA-48D2-84F9-4BB30E8F41C2}" type="datetimeFigureOut">
              <a:rPr lang="en-CA" smtClean="0"/>
              <a:t>2020-02-12</a:t>
            </a:fld>
            <a:endParaRPr lang="en-CA"/>
          </a:p>
        </p:txBody>
      </p:sp>
      <p:sp>
        <p:nvSpPr>
          <p:cNvPr id="8" name="Footer Placeholder 7"/>
          <p:cNvSpPr>
            <a:spLocks noGrp="1"/>
          </p:cNvSpPr>
          <p:nvPr>
            <p:ph type="ftr" sz="quarter" idx="11"/>
          </p:nvPr>
        </p:nvSpPr>
        <p:spPr/>
        <p:txBody>
          <a:bodyPr/>
          <a:lstStyle/>
          <a:p>
            <a:endParaRPr lang="en-CA"/>
          </a:p>
        </p:txBody>
      </p:sp>
      <p:sp>
        <p:nvSpPr>
          <p:cNvPr id="9" name="Slide Number Placeholder 8"/>
          <p:cNvSpPr>
            <a:spLocks noGrp="1"/>
          </p:cNvSpPr>
          <p:nvPr>
            <p:ph type="sldNum" sz="quarter" idx="12"/>
          </p:nvPr>
        </p:nvSpPr>
        <p:spPr/>
        <p:txBody>
          <a:bodyPr/>
          <a:lstStyle/>
          <a:p>
            <a:fld id="{19C391D0-4AB8-4609-B49C-3F2D350A714F}" type="slidenum">
              <a:rPr lang="en-CA" smtClean="0"/>
              <a:t>‹#›</a:t>
            </a:fld>
            <a:endParaRPr lang="en-CA"/>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612592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7082583-1ECA-48D2-84F9-4BB30E8F41C2}" type="datetimeFigureOut">
              <a:rPr lang="en-CA" smtClean="0"/>
              <a:t>2020-02-12</a:t>
            </a:fld>
            <a:endParaRPr lang="en-CA"/>
          </a:p>
        </p:txBody>
      </p:sp>
      <p:sp>
        <p:nvSpPr>
          <p:cNvPr id="4" name="Footer Placeholder 3"/>
          <p:cNvSpPr>
            <a:spLocks noGrp="1"/>
          </p:cNvSpPr>
          <p:nvPr>
            <p:ph type="ftr" sz="quarter" idx="11"/>
          </p:nvPr>
        </p:nvSpPr>
        <p:spPr/>
        <p:txBody>
          <a:bodyPr/>
          <a:lstStyle/>
          <a:p>
            <a:endParaRPr lang="en-CA"/>
          </a:p>
        </p:txBody>
      </p:sp>
      <p:sp>
        <p:nvSpPr>
          <p:cNvPr id="5" name="Slide Number Placeholder 4"/>
          <p:cNvSpPr>
            <a:spLocks noGrp="1"/>
          </p:cNvSpPr>
          <p:nvPr>
            <p:ph type="sldNum" sz="quarter" idx="12"/>
          </p:nvPr>
        </p:nvSpPr>
        <p:spPr/>
        <p:txBody>
          <a:bodyPr/>
          <a:lstStyle/>
          <a:p>
            <a:fld id="{19C391D0-4AB8-4609-B49C-3F2D350A714F}" type="slidenum">
              <a:rPr lang="en-CA" smtClean="0"/>
              <a:t>‹#›</a:t>
            </a:fld>
            <a:endParaRPr lang="en-CA"/>
          </a:p>
        </p:txBody>
      </p:sp>
    </p:spTree>
    <p:extLst>
      <p:ext uri="{BB962C8B-B14F-4D97-AF65-F5344CB8AC3E}">
        <p14:creationId xmlns:p14="http://schemas.microsoft.com/office/powerpoint/2010/main" val="7115560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082583-1ECA-48D2-84F9-4BB30E8F41C2}" type="datetimeFigureOut">
              <a:rPr lang="en-CA" smtClean="0"/>
              <a:t>2020-02-12</a:t>
            </a:fld>
            <a:endParaRPr lang="en-CA"/>
          </a:p>
        </p:txBody>
      </p:sp>
      <p:sp>
        <p:nvSpPr>
          <p:cNvPr id="3" name="Footer Placeholder 2"/>
          <p:cNvSpPr>
            <a:spLocks noGrp="1"/>
          </p:cNvSpPr>
          <p:nvPr>
            <p:ph type="ftr" sz="quarter" idx="11"/>
          </p:nvPr>
        </p:nvSpPr>
        <p:spPr/>
        <p:txBody>
          <a:bodyPr/>
          <a:lstStyle/>
          <a:p>
            <a:endParaRPr lang="en-CA"/>
          </a:p>
        </p:txBody>
      </p:sp>
      <p:sp>
        <p:nvSpPr>
          <p:cNvPr id="4" name="Slide Number Placeholder 3"/>
          <p:cNvSpPr>
            <a:spLocks noGrp="1"/>
          </p:cNvSpPr>
          <p:nvPr>
            <p:ph type="sldNum" sz="quarter" idx="12"/>
          </p:nvPr>
        </p:nvSpPr>
        <p:spPr/>
        <p:txBody>
          <a:bodyPr/>
          <a:lstStyle/>
          <a:p>
            <a:fld id="{19C391D0-4AB8-4609-B49C-3F2D350A714F}" type="slidenum">
              <a:rPr lang="en-CA" smtClean="0"/>
              <a:t>‹#›</a:t>
            </a:fld>
            <a:endParaRPr lang="en-CA"/>
          </a:p>
        </p:txBody>
      </p:sp>
    </p:spTree>
    <p:extLst>
      <p:ext uri="{BB962C8B-B14F-4D97-AF65-F5344CB8AC3E}">
        <p14:creationId xmlns:p14="http://schemas.microsoft.com/office/powerpoint/2010/main" val="38860707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57082583-1ECA-48D2-84F9-4BB30E8F41C2}" type="datetimeFigureOut">
              <a:rPr lang="en-CA" smtClean="0"/>
              <a:t>2020-02-12</a:t>
            </a:fld>
            <a:endParaRPr lang="en-CA"/>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CA"/>
          </a:p>
        </p:txBody>
      </p:sp>
      <p:sp>
        <p:nvSpPr>
          <p:cNvPr id="11" name="Slide Number Placeholder 10"/>
          <p:cNvSpPr>
            <a:spLocks noGrp="1"/>
          </p:cNvSpPr>
          <p:nvPr>
            <p:ph type="sldNum" sz="quarter" idx="12"/>
          </p:nvPr>
        </p:nvSpPr>
        <p:spPr/>
        <p:txBody>
          <a:bodyPr/>
          <a:lstStyle/>
          <a:p>
            <a:fld id="{19C391D0-4AB8-4609-B49C-3F2D350A714F}" type="slidenum">
              <a:rPr lang="en-CA" smtClean="0"/>
              <a:t>‹#›</a:t>
            </a:fld>
            <a:endParaRPr lang="en-CA"/>
          </a:p>
        </p:txBody>
      </p:sp>
    </p:spTree>
    <p:extLst>
      <p:ext uri="{BB962C8B-B14F-4D97-AF65-F5344CB8AC3E}">
        <p14:creationId xmlns:p14="http://schemas.microsoft.com/office/powerpoint/2010/main" val="31556686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7082583-1ECA-48D2-84F9-4BB30E8F41C2}" type="datetimeFigureOut">
              <a:rPr lang="en-CA" smtClean="0"/>
              <a:t>2020-02-12</a:t>
            </a:fld>
            <a:endParaRPr lang="en-CA"/>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CA"/>
          </a:p>
        </p:txBody>
      </p:sp>
      <p:sp>
        <p:nvSpPr>
          <p:cNvPr id="10" name="Slide Number Placeholder 9"/>
          <p:cNvSpPr>
            <a:spLocks noGrp="1"/>
          </p:cNvSpPr>
          <p:nvPr>
            <p:ph type="sldNum" sz="quarter" idx="12"/>
          </p:nvPr>
        </p:nvSpPr>
        <p:spPr/>
        <p:txBody>
          <a:bodyPr/>
          <a:lstStyle/>
          <a:p>
            <a:fld id="{19C391D0-4AB8-4609-B49C-3F2D350A714F}" type="slidenum">
              <a:rPr lang="en-CA" smtClean="0"/>
              <a:t>‹#›</a:t>
            </a:fld>
            <a:endParaRPr lang="en-CA"/>
          </a:p>
        </p:txBody>
      </p:sp>
    </p:spTree>
    <p:extLst>
      <p:ext uri="{BB962C8B-B14F-4D97-AF65-F5344CB8AC3E}">
        <p14:creationId xmlns:p14="http://schemas.microsoft.com/office/powerpoint/2010/main" val="21016585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082583-1ECA-48D2-84F9-4BB30E8F41C2}" type="datetimeFigureOut">
              <a:rPr lang="en-CA" smtClean="0"/>
              <a:t>2020-02-12</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9C391D0-4AB8-4609-B49C-3F2D350A714F}" type="slidenum">
              <a:rPr lang="en-CA" smtClean="0"/>
              <a:t>‹#›</a:t>
            </a:fld>
            <a:endParaRPr lang="en-CA"/>
          </a:p>
        </p:txBody>
      </p:sp>
    </p:spTree>
    <p:extLst>
      <p:ext uri="{BB962C8B-B14F-4D97-AF65-F5344CB8AC3E}">
        <p14:creationId xmlns:p14="http://schemas.microsoft.com/office/powerpoint/2010/main" val="37229537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082583-1ECA-48D2-84F9-4BB30E8F41C2}" type="datetimeFigureOut">
              <a:rPr lang="en-CA" smtClean="0"/>
              <a:t>2020-02-12</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9C391D0-4AB8-4609-B49C-3F2D350A714F}" type="slidenum">
              <a:rPr lang="en-CA" smtClean="0"/>
              <a:t>‹#›</a:t>
            </a:fld>
            <a:endParaRPr lang="en-CA"/>
          </a:p>
        </p:txBody>
      </p:sp>
    </p:spTree>
    <p:extLst>
      <p:ext uri="{BB962C8B-B14F-4D97-AF65-F5344CB8AC3E}">
        <p14:creationId xmlns:p14="http://schemas.microsoft.com/office/powerpoint/2010/main" val="2413178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CA"/>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082583-1ECA-48D2-84F9-4BB30E8F41C2}" type="datetimeFigureOut">
              <a:rPr lang="en-CA" smtClean="0"/>
              <a:t>2020-02-12</a:t>
            </a:fld>
            <a:endParaRPr lang="en-CA"/>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CA"/>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C391D0-4AB8-4609-B49C-3F2D350A714F}" type="slidenum">
              <a:rPr lang="en-CA" smtClean="0"/>
              <a:t>‹#›</a:t>
            </a:fld>
            <a:endParaRPr lang="en-CA"/>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57082583-1ECA-48D2-84F9-4BB30E8F41C2}" type="datetimeFigureOut">
              <a:rPr lang="en-CA" smtClean="0"/>
              <a:t>2020-02-12</a:t>
            </a:fld>
            <a:endParaRPr lang="en-CA"/>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CA"/>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19C391D0-4AB8-4609-B49C-3F2D350A714F}" type="slidenum">
              <a:rPr lang="en-CA" smtClean="0"/>
              <a:t>‹#›</a:t>
            </a:fld>
            <a:endParaRPr lang="en-CA"/>
          </a:p>
        </p:txBody>
      </p:sp>
    </p:spTree>
    <p:extLst>
      <p:ext uri="{BB962C8B-B14F-4D97-AF65-F5344CB8AC3E}">
        <p14:creationId xmlns:p14="http://schemas.microsoft.com/office/powerpoint/2010/main" val="35990299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8.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Image result for humans">
            <a:extLst>
              <a:ext uri="{FF2B5EF4-FFF2-40B4-BE49-F238E27FC236}">
                <a16:creationId xmlns:a16="http://schemas.microsoft.com/office/drawing/2014/main" id="{48D37F94-C1B3-1243-842E-107B8B94C203}"/>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13365" r="11837" b="-1"/>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200150" y="2386744"/>
            <a:ext cx="6743700" cy="1645920"/>
          </a:xfrm>
          <a:noFill/>
          <a:ln w="38100" cap="sq">
            <a:solidFill>
              <a:schemeClr val="tx1"/>
            </a:solidFill>
            <a:miter lim="800000"/>
          </a:ln>
        </p:spPr>
        <p:txBody>
          <a:bodyPr anchor="ctr">
            <a:normAutofit/>
          </a:bodyPr>
          <a:lstStyle/>
          <a:p>
            <a:r>
              <a:rPr lang="en-CA">
                <a:solidFill>
                  <a:schemeClr val="tx1"/>
                </a:solidFill>
              </a:rPr>
              <a:t>Research in Practice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D650F-B98A-064C-85FF-90D0DA08BDA8}"/>
              </a:ext>
            </a:extLst>
          </p:cNvPr>
          <p:cNvSpPr>
            <a:spLocks noGrp="1"/>
          </p:cNvSpPr>
          <p:nvPr>
            <p:ph type="title"/>
          </p:nvPr>
        </p:nvSpPr>
        <p:spPr>
          <a:xfrm>
            <a:off x="403172" y="2099144"/>
            <a:ext cx="2708018" cy="2673194"/>
          </a:xfrm>
          <a:noFill/>
          <a:ln>
            <a:solidFill>
              <a:schemeClr val="tx1">
                <a:lumMod val="85000"/>
                <a:lumOff val="15000"/>
              </a:schemeClr>
            </a:solidFill>
          </a:ln>
        </p:spPr>
        <p:txBody>
          <a:bodyPr>
            <a:normAutofit/>
          </a:bodyPr>
          <a:lstStyle/>
          <a:p>
            <a:r>
              <a:rPr lang="en-US" sz="2100">
                <a:solidFill>
                  <a:schemeClr val="tx1">
                    <a:lumMod val="95000"/>
                    <a:lumOff val="5000"/>
                  </a:schemeClr>
                </a:solidFill>
              </a:rPr>
              <a:t>task</a:t>
            </a:r>
          </a:p>
        </p:txBody>
      </p:sp>
      <p:sp>
        <p:nvSpPr>
          <p:cNvPr id="3" name="Content Placeholder 2">
            <a:extLst>
              <a:ext uri="{FF2B5EF4-FFF2-40B4-BE49-F238E27FC236}">
                <a16:creationId xmlns:a16="http://schemas.microsoft.com/office/drawing/2014/main" id="{046C9EE6-81E3-FA47-8136-7682A70A0A96}"/>
              </a:ext>
            </a:extLst>
          </p:cNvPr>
          <p:cNvSpPr>
            <a:spLocks noGrp="1"/>
          </p:cNvSpPr>
          <p:nvPr>
            <p:ph idx="1"/>
          </p:nvPr>
        </p:nvSpPr>
        <p:spPr>
          <a:xfrm>
            <a:off x="3893894" y="246743"/>
            <a:ext cx="4846934" cy="6400799"/>
          </a:xfrm>
        </p:spPr>
        <p:txBody>
          <a:bodyPr anchor="ctr">
            <a:normAutofit/>
          </a:bodyPr>
          <a:lstStyle/>
          <a:p>
            <a:pPr marL="0" indent="0">
              <a:buNone/>
            </a:pPr>
            <a:endParaRPr lang="en-US" dirty="0">
              <a:solidFill>
                <a:schemeClr val="tx1"/>
              </a:solidFill>
            </a:endParaRPr>
          </a:p>
          <a:p>
            <a:r>
              <a:rPr lang="en-US" sz="2400" dirty="0">
                <a:solidFill>
                  <a:schemeClr val="tx1"/>
                </a:solidFill>
              </a:rPr>
              <a:t>Desire</a:t>
            </a:r>
          </a:p>
          <a:p>
            <a:r>
              <a:rPr lang="en-US" sz="2400" dirty="0">
                <a:solidFill>
                  <a:schemeClr val="tx1"/>
                </a:solidFill>
              </a:rPr>
              <a:t>Obsession</a:t>
            </a:r>
          </a:p>
          <a:p>
            <a:r>
              <a:rPr lang="en-US" sz="2400" dirty="0">
                <a:solidFill>
                  <a:schemeClr val="tx1"/>
                </a:solidFill>
              </a:rPr>
              <a:t>Ideology</a:t>
            </a:r>
          </a:p>
          <a:p>
            <a:r>
              <a:rPr lang="en-US" sz="2400" dirty="0">
                <a:solidFill>
                  <a:schemeClr val="tx1"/>
                </a:solidFill>
              </a:rPr>
              <a:t>Design</a:t>
            </a:r>
          </a:p>
          <a:p>
            <a:r>
              <a:rPr lang="en-US" sz="2400" dirty="0">
                <a:solidFill>
                  <a:schemeClr val="tx1"/>
                </a:solidFill>
              </a:rPr>
              <a:t>Absurdism</a:t>
            </a:r>
          </a:p>
          <a:p>
            <a:endParaRPr lang="en-US" dirty="0">
              <a:solidFill>
                <a:schemeClr val="tx1"/>
              </a:solidFill>
            </a:endParaRPr>
          </a:p>
        </p:txBody>
      </p:sp>
    </p:spTree>
    <p:extLst>
      <p:ext uri="{BB962C8B-B14F-4D97-AF65-F5344CB8AC3E}">
        <p14:creationId xmlns:p14="http://schemas.microsoft.com/office/powerpoint/2010/main" val="3761646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0364A-4B5D-E940-A23F-BFC456D2EC72}"/>
              </a:ext>
            </a:extLst>
          </p:cNvPr>
          <p:cNvSpPr>
            <a:spLocks noGrp="1"/>
          </p:cNvSpPr>
          <p:nvPr>
            <p:ph type="title"/>
          </p:nvPr>
        </p:nvSpPr>
        <p:spPr>
          <a:xfrm>
            <a:off x="482600" y="2681103"/>
            <a:ext cx="2522980" cy="1495794"/>
          </a:xfrm>
          <a:noFill/>
          <a:ln>
            <a:solidFill>
              <a:schemeClr val="bg1"/>
            </a:solidFill>
          </a:ln>
        </p:spPr>
        <p:txBody>
          <a:bodyPr wrap="square">
            <a:normAutofit/>
          </a:bodyPr>
          <a:lstStyle/>
          <a:p>
            <a:r>
              <a:rPr lang="en-US">
                <a:solidFill>
                  <a:schemeClr val="bg1"/>
                </a:solidFill>
              </a:rPr>
              <a:t>Structure</a:t>
            </a:r>
          </a:p>
        </p:txBody>
      </p:sp>
      <p:graphicFrame>
        <p:nvGraphicFramePr>
          <p:cNvPr id="5" name="Content Placeholder 2">
            <a:extLst>
              <a:ext uri="{FF2B5EF4-FFF2-40B4-BE49-F238E27FC236}">
                <a16:creationId xmlns:a16="http://schemas.microsoft.com/office/drawing/2014/main" id="{3437C80C-A6D6-4C47-AB23-3E1C382432AE}"/>
              </a:ext>
            </a:extLst>
          </p:cNvPr>
          <p:cNvGraphicFramePr>
            <a:graphicFrameLocks noGrp="1"/>
          </p:cNvGraphicFramePr>
          <p:nvPr>
            <p:ph idx="1"/>
            <p:extLst>
              <p:ext uri="{D42A27DB-BD31-4B8C-83A1-F6EECF244321}">
                <p14:modId xmlns:p14="http://schemas.microsoft.com/office/powerpoint/2010/main" val="684944298"/>
              </p:ext>
            </p:extLst>
          </p:nvPr>
        </p:nvGraphicFramePr>
        <p:xfrm>
          <a:off x="4214812" y="965200"/>
          <a:ext cx="4205288"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2971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7D3A4E0-C908-4EA9-ABDF-E82AD6BDE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0"/>
            <a:ext cx="4572000"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Title 1">
            <a:extLst>
              <a:ext uri="{FF2B5EF4-FFF2-40B4-BE49-F238E27FC236}">
                <a16:creationId xmlns:a16="http://schemas.microsoft.com/office/drawing/2014/main" id="{390D5276-78CA-6B40-80BE-973057F71242}"/>
              </a:ext>
            </a:extLst>
          </p:cNvPr>
          <p:cNvSpPr>
            <a:spLocks noGrp="1"/>
          </p:cNvSpPr>
          <p:nvPr>
            <p:ph type="ctrTitle"/>
          </p:nvPr>
        </p:nvSpPr>
        <p:spPr>
          <a:xfrm>
            <a:off x="1200150" y="2363323"/>
            <a:ext cx="6743700" cy="1692771"/>
          </a:xfrm>
        </p:spPr>
        <p:txBody>
          <a:bodyPr>
            <a:normAutofit/>
          </a:bodyPr>
          <a:lstStyle/>
          <a:p>
            <a:r>
              <a:rPr lang="en-US" altLang="en-US" b="1"/>
              <a:t>Research and Methodology</a:t>
            </a:r>
          </a:p>
        </p:txBody>
      </p:sp>
      <p:sp>
        <p:nvSpPr>
          <p:cNvPr id="3" name="Subtitle 2">
            <a:extLst>
              <a:ext uri="{FF2B5EF4-FFF2-40B4-BE49-F238E27FC236}">
                <a16:creationId xmlns:a16="http://schemas.microsoft.com/office/drawing/2014/main" id="{45813946-B12B-5A43-A068-E382A1EB40FB}"/>
              </a:ext>
            </a:extLst>
          </p:cNvPr>
          <p:cNvSpPr>
            <a:spLocks noGrp="1"/>
          </p:cNvSpPr>
          <p:nvPr>
            <p:ph type="subTitle" idx="1"/>
          </p:nvPr>
        </p:nvSpPr>
        <p:spPr>
          <a:xfrm>
            <a:off x="4934415" y="5374888"/>
            <a:ext cx="2996966" cy="758282"/>
          </a:xfrm>
        </p:spPr>
        <p:txBody>
          <a:bodyPr rtlCol="0">
            <a:normAutofit/>
          </a:bodyPr>
          <a:lstStyle/>
          <a:p>
            <a:pPr algn="r" fontAlgn="auto">
              <a:spcAft>
                <a:spcPts val="0"/>
              </a:spcAft>
              <a:buFont typeface="Arial"/>
              <a:buNone/>
              <a:defRPr/>
            </a:pPr>
            <a:r>
              <a:rPr lang="en-US">
                <a:solidFill>
                  <a:schemeClr val="bg1"/>
                </a:solidFill>
              </a:rPr>
              <a:t>Lecture 2</a:t>
            </a:r>
          </a:p>
        </p:txBody>
      </p:sp>
      <p:sp>
        <p:nvSpPr>
          <p:cNvPr id="4" name="Slide Number Placeholder 3">
            <a:extLst>
              <a:ext uri="{FF2B5EF4-FFF2-40B4-BE49-F238E27FC236}">
                <a16:creationId xmlns:a16="http://schemas.microsoft.com/office/drawing/2014/main" id="{364756DF-9E2C-7C49-92D1-8BF27AB0234A}"/>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EF2C1F38-A60A-2E4F-B4B2-1FD01003F560}" type="slidenum">
              <a:rPr lang="en-US" altLang="en-US"/>
              <a:pPr>
                <a:lnSpc>
                  <a:spcPct val="90000"/>
                </a:lnSpc>
                <a:spcAft>
                  <a:spcPts val="600"/>
                </a:spcAft>
              </a:pPr>
              <a:t>4</a:t>
            </a:fld>
            <a:endParaRPr lang="en-US" altLang="en-US"/>
          </a:p>
        </p:txBody>
      </p:sp>
    </p:spTree>
    <p:extLst>
      <p:ext uri="{BB962C8B-B14F-4D97-AF65-F5344CB8AC3E}">
        <p14:creationId xmlns:p14="http://schemas.microsoft.com/office/powerpoint/2010/main" val="1172907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3074" name="Title 1">
            <a:extLst>
              <a:ext uri="{FF2B5EF4-FFF2-40B4-BE49-F238E27FC236}">
                <a16:creationId xmlns:a16="http://schemas.microsoft.com/office/drawing/2014/main" id="{C31FD4AB-4A91-F446-A8E2-C55DD6B52197}"/>
              </a:ext>
            </a:extLst>
          </p:cNvPr>
          <p:cNvSpPr>
            <a:spLocks noGrp="1"/>
          </p:cNvSpPr>
          <p:nvPr>
            <p:ph type="title"/>
          </p:nvPr>
        </p:nvSpPr>
        <p:spPr>
          <a:xfrm>
            <a:off x="482600" y="2681103"/>
            <a:ext cx="2522980" cy="1495794"/>
          </a:xfrm>
          <a:noFill/>
          <a:ln>
            <a:solidFill>
              <a:schemeClr val="bg1"/>
            </a:solidFill>
          </a:ln>
        </p:spPr>
        <p:txBody>
          <a:bodyPr wrap="square">
            <a:normAutofit/>
          </a:bodyPr>
          <a:lstStyle/>
          <a:p>
            <a:r>
              <a:rPr lang="en-US" altLang="en-US" sz="1800">
                <a:solidFill>
                  <a:schemeClr val="bg1"/>
                </a:solidFill>
              </a:rPr>
              <a:t>Organization of this lecture</a:t>
            </a:r>
          </a:p>
        </p:txBody>
      </p:sp>
      <p:sp>
        <p:nvSpPr>
          <p:cNvPr id="4" name="Slide Number Placeholder 3">
            <a:extLst>
              <a:ext uri="{FF2B5EF4-FFF2-40B4-BE49-F238E27FC236}">
                <a16:creationId xmlns:a16="http://schemas.microsoft.com/office/drawing/2014/main" id="{ECFDCC8E-8C30-8740-B8AB-88ECC83EEE5F}"/>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2B6B8990-C50C-5E48-A310-DB653C2A5791}" type="slidenum">
              <a:rPr lang="en-US" altLang="en-US"/>
              <a:pPr>
                <a:lnSpc>
                  <a:spcPct val="90000"/>
                </a:lnSpc>
                <a:spcAft>
                  <a:spcPts val="600"/>
                </a:spcAft>
              </a:pPr>
              <a:t>5</a:t>
            </a:fld>
            <a:endParaRPr lang="en-US" altLang="en-US"/>
          </a:p>
        </p:txBody>
      </p:sp>
      <p:graphicFrame>
        <p:nvGraphicFramePr>
          <p:cNvPr id="3077" name="Content Placeholder 2">
            <a:extLst>
              <a:ext uri="{FF2B5EF4-FFF2-40B4-BE49-F238E27FC236}">
                <a16:creationId xmlns:a16="http://schemas.microsoft.com/office/drawing/2014/main" id="{1296B20A-A2F2-4ED3-9795-A676A6F44707}"/>
              </a:ext>
            </a:extLst>
          </p:cNvPr>
          <p:cNvGraphicFramePr>
            <a:graphicFrameLocks noGrp="1"/>
          </p:cNvGraphicFramePr>
          <p:nvPr>
            <p:ph idx="1"/>
            <p:extLst>
              <p:ext uri="{D42A27DB-BD31-4B8C-83A1-F6EECF244321}">
                <p14:modId xmlns:p14="http://schemas.microsoft.com/office/powerpoint/2010/main" val="279828464"/>
              </p:ext>
            </p:extLst>
          </p:nvPr>
        </p:nvGraphicFramePr>
        <p:xfrm>
          <a:off x="4214812" y="965200"/>
          <a:ext cx="4205288" cy="492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2588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Title 1">
            <a:extLst>
              <a:ext uri="{FF2B5EF4-FFF2-40B4-BE49-F238E27FC236}">
                <a16:creationId xmlns:a16="http://schemas.microsoft.com/office/drawing/2014/main" id="{6515069C-0C91-2E43-955B-519D30487882}"/>
              </a:ext>
            </a:extLst>
          </p:cNvPr>
          <p:cNvSpPr>
            <a:spLocks noGrp="1"/>
          </p:cNvSpPr>
          <p:nvPr>
            <p:ph type="title"/>
          </p:nvPr>
        </p:nvSpPr>
        <p:spPr>
          <a:xfrm>
            <a:off x="1673352" y="467418"/>
            <a:ext cx="5797296" cy="1188720"/>
          </a:xfrm>
          <a:solidFill>
            <a:srgbClr val="FFFFFF"/>
          </a:solidFill>
        </p:spPr>
        <p:txBody>
          <a:bodyPr>
            <a:normAutofit/>
          </a:bodyPr>
          <a:lstStyle/>
          <a:p>
            <a:r>
              <a:rPr lang="en-US" altLang="en-US" b="1"/>
              <a:t>Research Defined and Described</a:t>
            </a:r>
          </a:p>
        </p:txBody>
      </p:sp>
      <p:sp>
        <p:nvSpPr>
          <p:cNvPr id="3" name="Content Placeholder 2">
            <a:extLst>
              <a:ext uri="{FF2B5EF4-FFF2-40B4-BE49-F238E27FC236}">
                <a16:creationId xmlns:a16="http://schemas.microsoft.com/office/drawing/2014/main" id="{DBB6B63C-B8FB-3A4D-B462-E6B68297B522}"/>
              </a:ext>
            </a:extLst>
          </p:cNvPr>
          <p:cNvSpPr>
            <a:spLocks noGrp="1"/>
          </p:cNvSpPr>
          <p:nvPr>
            <p:ph idx="1"/>
          </p:nvPr>
        </p:nvSpPr>
        <p:spPr>
          <a:xfrm>
            <a:off x="1279546" y="2291262"/>
            <a:ext cx="6584634" cy="2879256"/>
          </a:xfrm>
        </p:spPr>
        <p:txBody>
          <a:bodyPr rtlCol="0">
            <a:normAutofit/>
          </a:bodyPr>
          <a:lstStyle/>
          <a:p>
            <a:pPr marL="457200" indent="-228600" fontAlgn="auto">
              <a:spcAft>
                <a:spcPts val="0"/>
              </a:spcAft>
              <a:buFont typeface="Arial"/>
              <a:buNone/>
              <a:defRPr/>
            </a:pPr>
            <a:r>
              <a:rPr lang="en-US" i="1">
                <a:solidFill>
                  <a:srgbClr val="404040"/>
                </a:solidFill>
              </a:rPr>
              <a:t>“Research is the systematic approach to obtaining and confirming new and reliable knowledge”</a:t>
            </a:r>
          </a:p>
          <a:p>
            <a:pPr marL="750888" lvl="1" indent="-350838" fontAlgn="auto">
              <a:spcAft>
                <a:spcPts val="0"/>
              </a:spcAft>
              <a:buFont typeface="Arial"/>
              <a:buChar char="–"/>
              <a:tabLst>
                <a:tab pos="5089525" algn="l"/>
              </a:tabLst>
              <a:defRPr/>
            </a:pPr>
            <a:r>
              <a:rPr lang="en-US">
                <a:solidFill>
                  <a:srgbClr val="404040"/>
                </a:solidFill>
              </a:rPr>
              <a:t>Systematic and orderly (following a series of steps)</a:t>
            </a:r>
          </a:p>
          <a:p>
            <a:pPr marL="750888" lvl="1" indent="-350838" fontAlgn="auto">
              <a:spcAft>
                <a:spcPts val="0"/>
              </a:spcAft>
              <a:buFont typeface="Arial"/>
              <a:buChar char="–"/>
              <a:tabLst>
                <a:tab pos="5089525" algn="l"/>
              </a:tabLst>
              <a:defRPr/>
            </a:pPr>
            <a:r>
              <a:rPr lang="en-US">
                <a:solidFill>
                  <a:srgbClr val="404040"/>
                </a:solidFill>
              </a:rPr>
              <a:t>Purpose is </a:t>
            </a:r>
            <a:r>
              <a:rPr lang="en-US" u="sng">
                <a:solidFill>
                  <a:srgbClr val="404040"/>
                </a:solidFill>
              </a:rPr>
              <a:t>new</a:t>
            </a:r>
            <a:r>
              <a:rPr lang="en-US">
                <a:solidFill>
                  <a:srgbClr val="404040"/>
                </a:solidFill>
              </a:rPr>
              <a:t> knowledge, which must be reliable</a:t>
            </a:r>
          </a:p>
          <a:p>
            <a:pPr marL="750888" lvl="1" indent="-350838" fontAlgn="auto">
              <a:spcAft>
                <a:spcPts val="0"/>
              </a:spcAft>
              <a:buFont typeface="Arial"/>
              <a:buNone/>
              <a:defRPr/>
            </a:pPr>
            <a:endParaRPr lang="en-US">
              <a:solidFill>
                <a:srgbClr val="404040"/>
              </a:solidFill>
            </a:endParaRPr>
          </a:p>
          <a:p>
            <a:pPr marL="396875" lvl="1" indent="3175" fontAlgn="auto">
              <a:spcAft>
                <a:spcPts val="0"/>
              </a:spcAft>
              <a:buFont typeface="Arial"/>
              <a:buNone/>
              <a:defRPr/>
            </a:pPr>
            <a:r>
              <a:rPr lang="en-US">
                <a:solidFill>
                  <a:srgbClr val="404040"/>
                </a:solidFill>
              </a:rPr>
              <a:t>This is a general definition which applies to all disciplines</a:t>
            </a:r>
          </a:p>
          <a:p>
            <a:pPr marL="750888" lvl="1" indent="-350838" fontAlgn="auto">
              <a:spcAft>
                <a:spcPts val="0"/>
              </a:spcAft>
              <a:buFont typeface="Arial"/>
              <a:buNone/>
              <a:defRPr/>
            </a:pPr>
            <a:endParaRPr lang="en-US">
              <a:solidFill>
                <a:srgbClr val="404040"/>
              </a:solidFill>
            </a:endParaRPr>
          </a:p>
        </p:txBody>
      </p:sp>
      <p:sp>
        <p:nvSpPr>
          <p:cNvPr id="4" name="Slide Number Placeholder 3">
            <a:extLst>
              <a:ext uri="{FF2B5EF4-FFF2-40B4-BE49-F238E27FC236}">
                <a16:creationId xmlns:a16="http://schemas.microsoft.com/office/drawing/2014/main" id="{A29BD6E1-94E9-4D40-8C8F-87714C4FDC4A}"/>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50637ED9-5461-FD46-8DC8-91B1B36E304E}" type="slidenum">
              <a:rPr lang="en-US" altLang="en-US"/>
              <a:pPr>
                <a:lnSpc>
                  <a:spcPct val="90000"/>
                </a:lnSpc>
                <a:spcAft>
                  <a:spcPts val="600"/>
                </a:spcAft>
              </a:pPr>
              <a:t>6</a:t>
            </a:fld>
            <a:endParaRPr lang="en-US" altLang="en-US"/>
          </a:p>
        </p:txBody>
      </p:sp>
    </p:spTree>
    <p:extLst>
      <p:ext uri="{BB962C8B-B14F-4D97-AF65-F5344CB8AC3E}">
        <p14:creationId xmlns:p14="http://schemas.microsoft.com/office/powerpoint/2010/main" val="12268915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Content Placeholder 2">
            <a:extLst>
              <a:ext uri="{FF2B5EF4-FFF2-40B4-BE49-F238E27FC236}">
                <a16:creationId xmlns:a16="http://schemas.microsoft.com/office/drawing/2014/main" id="{F8B31D5A-4A69-FB4C-A1BA-6C9CD9DA22E1}"/>
              </a:ext>
            </a:extLst>
          </p:cNvPr>
          <p:cNvSpPr>
            <a:spLocks noGrp="1"/>
          </p:cNvSpPr>
          <p:nvPr>
            <p:ph idx="1"/>
          </p:nvPr>
        </p:nvSpPr>
        <p:spPr>
          <a:xfrm>
            <a:off x="1279546" y="2291262"/>
            <a:ext cx="6584634" cy="2879256"/>
          </a:xfrm>
        </p:spPr>
        <p:txBody>
          <a:bodyPr>
            <a:normAutofit/>
          </a:bodyPr>
          <a:lstStyle/>
          <a:p>
            <a:pPr>
              <a:buFont typeface="Arial" panose="020B0604020202020204" pitchFamily="34" charset="0"/>
              <a:buNone/>
            </a:pPr>
            <a:r>
              <a:rPr lang="en-US" altLang="en-US" b="1">
                <a:solidFill>
                  <a:srgbClr val="404040"/>
                </a:solidFill>
              </a:rPr>
              <a:t>Notice that:</a:t>
            </a:r>
            <a:endParaRPr lang="en-US" altLang="en-US">
              <a:solidFill>
                <a:srgbClr val="404040"/>
              </a:solidFill>
            </a:endParaRPr>
          </a:p>
          <a:p>
            <a:pPr>
              <a:buFont typeface="Arial" panose="020B0604020202020204" pitchFamily="34" charset="0"/>
              <a:buNone/>
            </a:pPr>
            <a:endParaRPr lang="en-US" altLang="en-US" b="1">
              <a:solidFill>
                <a:srgbClr val="404040"/>
              </a:solidFill>
            </a:endParaRPr>
          </a:p>
          <a:p>
            <a:pPr>
              <a:buFont typeface="Arial" panose="020B0604020202020204" pitchFamily="34" charset="0"/>
              <a:buNone/>
            </a:pPr>
            <a:r>
              <a:rPr lang="en-US" altLang="en-US" i="1">
                <a:solidFill>
                  <a:srgbClr val="404040"/>
                </a:solidFill>
              </a:rPr>
              <a:t>“… truth was not used in the definition of research” (p 16)</a:t>
            </a:r>
          </a:p>
          <a:p>
            <a:pPr>
              <a:buFont typeface="Arial" panose="020B0604020202020204" pitchFamily="34" charset="0"/>
              <a:buNone/>
            </a:pPr>
            <a:endParaRPr lang="en-US" altLang="en-US" i="1">
              <a:solidFill>
                <a:srgbClr val="404040"/>
              </a:solidFill>
            </a:endParaRPr>
          </a:p>
          <a:p>
            <a:pPr>
              <a:buFont typeface="Arial" panose="020B0604020202020204" pitchFamily="34" charset="0"/>
              <a:buNone/>
            </a:pPr>
            <a:r>
              <a:rPr lang="en-US" altLang="en-US" i="1">
                <a:solidFill>
                  <a:srgbClr val="404040"/>
                </a:solidFill>
              </a:rPr>
              <a:t>“This concept of truth is outside of the productive realm of thinking by researchers”  (p 16)</a:t>
            </a:r>
          </a:p>
        </p:txBody>
      </p:sp>
      <p:sp>
        <p:nvSpPr>
          <p:cNvPr id="4" name="Slide Number Placeholder 3">
            <a:extLst>
              <a:ext uri="{FF2B5EF4-FFF2-40B4-BE49-F238E27FC236}">
                <a16:creationId xmlns:a16="http://schemas.microsoft.com/office/drawing/2014/main" id="{55111200-8833-C94B-81C9-D3397401CF61}"/>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9868DC3E-FD7B-934F-B97E-93F017169232}" type="slidenum">
              <a:rPr lang="en-US" altLang="en-US"/>
              <a:pPr>
                <a:lnSpc>
                  <a:spcPct val="90000"/>
                </a:lnSpc>
                <a:spcAft>
                  <a:spcPts val="600"/>
                </a:spcAft>
              </a:pPr>
              <a:t>7</a:t>
            </a:fld>
            <a:endParaRPr lang="en-US" altLang="en-US"/>
          </a:p>
        </p:txBody>
      </p:sp>
    </p:spTree>
    <p:extLst>
      <p:ext uri="{BB962C8B-B14F-4D97-AF65-F5344CB8AC3E}">
        <p14:creationId xmlns:p14="http://schemas.microsoft.com/office/powerpoint/2010/main" val="2823050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535479-735F-425C-820F-EE2A1625F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Title 1">
            <a:extLst>
              <a:ext uri="{FF2B5EF4-FFF2-40B4-BE49-F238E27FC236}">
                <a16:creationId xmlns:a16="http://schemas.microsoft.com/office/drawing/2014/main" id="{F38520F0-205D-6343-8459-6B1D0270D6C7}"/>
              </a:ext>
            </a:extLst>
          </p:cNvPr>
          <p:cNvSpPr>
            <a:spLocks noGrp="1"/>
          </p:cNvSpPr>
          <p:nvPr>
            <p:ph type="title"/>
          </p:nvPr>
        </p:nvSpPr>
        <p:spPr>
          <a:xfrm>
            <a:off x="1673352" y="964692"/>
            <a:ext cx="5797296" cy="1188720"/>
          </a:xfrm>
          <a:solidFill>
            <a:schemeClr val="accent1"/>
          </a:solidFill>
          <a:ln w="177800" cmpd="thinThick">
            <a:solidFill>
              <a:schemeClr val="accent1"/>
            </a:solidFill>
          </a:ln>
        </p:spPr>
        <p:txBody>
          <a:bodyPr>
            <a:normAutofit/>
          </a:bodyPr>
          <a:lstStyle/>
          <a:p>
            <a:r>
              <a:rPr lang="en-US" altLang="en-US">
                <a:solidFill>
                  <a:srgbClr val="FFFFFF"/>
                </a:solidFill>
              </a:rPr>
              <a:t>Research is not</a:t>
            </a:r>
          </a:p>
        </p:txBody>
      </p:sp>
      <p:sp>
        <p:nvSpPr>
          <p:cNvPr id="3" name="Content Placeholder 2">
            <a:extLst>
              <a:ext uri="{FF2B5EF4-FFF2-40B4-BE49-F238E27FC236}">
                <a16:creationId xmlns:a16="http://schemas.microsoft.com/office/drawing/2014/main" id="{C5542C6D-74B5-5949-8558-96013323CFBA}"/>
              </a:ext>
            </a:extLst>
          </p:cNvPr>
          <p:cNvSpPr>
            <a:spLocks noGrp="1"/>
          </p:cNvSpPr>
          <p:nvPr>
            <p:ph idx="1"/>
          </p:nvPr>
        </p:nvSpPr>
        <p:spPr>
          <a:xfrm>
            <a:off x="1673352" y="2638044"/>
            <a:ext cx="5797296" cy="3101983"/>
          </a:xfrm>
        </p:spPr>
        <p:txBody>
          <a:bodyPr>
            <a:normAutofit/>
          </a:bodyPr>
          <a:lstStyle/>
          <a:p>
            <a:pPr marL="514350" indent="-514350">
              <a:buFont typeface="Arial" panose="020B0604020202020204" pitchFamily="34" charset="0"/>
              <a:buNone/>
            </a:pPr>
            <a:r>
              <a:rPr lang="en-US" altLang="en-US" u="sng"/>
              <a:t>Accidental discovery </a:t>
            </a:r>
            <a:r>
              <a:rPr lang="en-US" altLang="en-US"/>
              <a:t>:</a:t>
            </a:r>
          </a:p>
          <a:p>
            <a:pPr marL="914400" lvl="1" indent="-514350">
              <a:buFont typeface="Arial" panose="020B0604020202020204" pitchFamily="34" charset="0"/>
              <a:buAutoNum type="arabicPeriod"/>
            </a:pPr>
            <a:r>
              <a:rPr lang="en-US" altLang="en-US"/>
              <a:t>Accidental discovery may occur in structured research process</a:t>
            </a:r>
          </a:p>
          <a:p>
            <a:pPr marL="914400" lvl="1" indent="-514350">
              <a:buFont typeface="Arial" panose="020B0604020202020204" pitchFamily="34" charset="0"/>
              <a:buAutoNum type="arabicPeriod"/>
            </a:pPr>
            <a:r>
              <a:rPr lang="en-US" altLang="en-US"/>
              <a:t>Usually takes the form of a phenomenon not previously noticed</a:t>
            </a:r>
          </a:p>
          <a:p>
            <a:pPr marL="914400" lvl="1" indent="-514350">
              <a:buFont typeface="Arial" panose="020B0604020202020204" pitchFamily="34" charset="0"/>
              <a:buAutoNum type="arabicPeriod"/>
            </a:pPr>
            <a:r>
              <a:rPr lang="en-US" altLang="en-US"/>
              <a:t>May lead to a structured research process to  verify or understand the observation</a:t>
            </a:r>
          </a:p>
        </p:txBody>
      </p:sp>
      <p:sp>
        <p:nvSpPr>
          <p:cNvPr id="4" name="Slide Number Placeholder 3">
            <a:extLst>
              <a:ext uri="{FF2B5EF4-FFF2-40B4-BE49-F238E27FC236}">
                <a16:creationId xmlns:a16="http://schemas.microsoft.com/office/drawing/2014/main" id="{252C9FCF-7E8D-C741-9763-957043B998C1}"/>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6E9B7ECE-F568-CE49-BDE5-82DF3298E039}" type="slidenum">
              <a:rPr lang="en-US" altLang="en-US"/>
              <a:pPr>
                <a:lnSpc>
                  <a:spcPct val="90000"/>
                </a:lnSpc>
                <a:spcAft>
                  <a:spcPts val="600"/>
                </a:spcAft>
              </a:pPr>
              <a:t>8</a:t>
            </a:fld>
            <a:endParaRPr lang="en-US" altLang="en-US"/>
          </a:p>
        </p:txBody>
      </p:sp>
    </p:spTree>
    <p:extLst>
      <p:ext uri="{BB962C8B-B14F-4D97-AF65-F5344CB8AC3E}">
        <p14:creationId xmlns:p14="http://schemas.microsoft.com/office/powerpoint/2010/main" val="12087894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535479-735F-425C-820F-EE2A1625F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a:extLst>
              <a:ext uri="{FF2B5EF4-FFF2-40B4-BE49-F238E27FC236}">
                <a16:creationId xmlns:a16="http://schemas.microsoft.com/office/drawing/2014/main" id="{C1F15755-00DB-BB42-A824-269A8153F179}"/>
              </a:ext>
            </a:extLst>
          </p:cNvPr>
          <p:cNvSpPr>
            <a:spLocks noGrp="1"/>
          </p:cNvSpPr>
          <p:nvPr>
            <p:ph type="title"/>
          </p:nvPr>
        </p:nvSpPr>
        <p:spPr>
          <a:xfrm>
            <a:off x="1673352" y="964692"/>
            <a:ext cx="5797296" cy="1188720"/>
          </a:xfrm>
          <a:solidFill>
            <a:schemeClr val="accent1"/>
          </a:solidFill>
          <a:ln w="177800" cmpd="thinThick">
            <a:solidFill>
              <a:schemeClr val="accent1"/>
            </a:solidFill>
          </a:ln>
        </p:spPr>
        <p:txBody>
          <a:bodyPr>
            <a:normAutofit/>
          </a:bodyPr>
          <a:lstStyle/>
          <a:p>
            <a:r>
              <a:rPr lang="en-US" altLang="en-US">
                <a:solidFill>
                  <a:srgbClr val="FFFFFF"/>
                </a:solidFill>
              </a:rPr>
              <a:t>Research is not … cont.</a:t>
            </a:r>
          </a:p>
        </p:txBody>
      </p:sp>
      <p:sp>
        <p:nvSpPr>
          <p:cNvPr id="3" name="Content Placeholder 2">
            <a:extLst>
              <a:ext uri="{FF2B5EF4-FFF2-40B4-BE49-F238E27FC236}">
                <a16:creationId xmlns:a16="http://schemas.microsoft.com/office/drawing/2014/main" id="{BAA000BA-A89F-9044-9718-1B153880665E}"/>
              </a:ext>
            </a:extLst>
          </p:cNvPr>
          <p:cNvSpPr>
            <a:spLocks noGrp="1"/>
          </p:cNvSpPr>
          <p:nvPr>
            <p:ph idx="1"/>
          </p:nvPr>
        </p:nvSpPr>
        <p:spPr>
          <a:xfrm>
            <a:off x="1673352" y="2638044"/>
            <a:ext cx="5797296" cy="3101983"/>
          </a:xfrm>
        </p:spPr>
        <p:txBody>
          <a:bodyPr rtlCol="0">
            <a:normAutofit/>
          </a:bodyPr>
          <a:lstStyle/>
          <a:p>
            <a:pPr fontAlgn="auto">
              <a:spcAft>
                <a:spcPts val="0"/>
              </a:spcAft>
              <a:buFont typeface="Arial"/>
              <a:buNone/>
              <a:defRPr/>
            </a:pPr>
            <a:r>
              <a:rPr lang="en-US" u="sng" dirty="0"/>
              <a:t>Data Collection</a:t>
            </a:r>
          </a:p>
          <a:p>
            <a:pPr marL="350838" indent="-350838" fontAlgn="auto">
              <a:spcAft>
                <a:spcPts val="0"/>
              </a:spcAft>
              <a:buFont typeface="Arial"/>
              <a:buChar char="•"/>
              <a:defRPr/>
            </a:pPr>
            <a:r>
              <a:rPr lang="en-US" dirty="0"/>
              <a:t>an intermediate step to gain reliable knowledge</a:t>
            </a:r>
          </a:p>
          <a:p>
            <a:pPr marL="396875" indent="-396875" fontAlgn="auto">
              <a:spcAft>
                <a:spcPts val="0"/>
              </a:spcAft>
              <a:buFont typeface="Arial"/>
              <a:buChar char="•"/>
              <a:defRPr/>
            </a:pPr>
            <a:r>
              <a:rPr lang="en-US" dirty="0"/>
              <a:t>collecting reliable data is part of the research process</a:t>
            </a:r>
          </a:p>
        </p:txBody>
      </p:sp>
      <p:sp>
        <p:nvSpPr>
          <p:cNvPr id="4" name="Slide Number Placeholder 3">
            <a:extLst>
              <a:ext uri="{FF2B5EF4-FFF2-40B4-BE49-F238E27FC236}">
                <a16:creationId xmlns:a16="http://schemas.microsoft.com/office/drawing/2014/main" id="{F58EEA9C-F934-A646-B7D1-F520A4AD1FBC}"/>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2B851EAE-2929-474E-9F0D-D635E4E35076}" type="slidenum">
              <a:rPr lang="en-US" altLang="en-US"/>
              <a:pPr>
                <a:lnSpc>
                  <a:spcPct val="90000"/>
                </a:lnSpc>
                <a:spcAft>
                  <a:spcPts val="600"/>
                </a:spcAft>
              </a:pPr>
              <a:t>9</a:t>
            </a:fld>
            <a:endParaRPr lang="en-US" altLang="en-US"/>
          </a:p>
        </p:txBody>
      </p:sp>
    </p:spTree>
    <p:extLst>
      <p:ext uri="{BB962C8B-B14F-4D97-AF65-F5344CB8AC3E}">
        <p14:creationId xmlns:p14="http://schemas.microsoft.com/office/powerpoint/2010/main" val="26007121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535479-735F-425C-820F-EE2A1625F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a:extLst>
              <a:ext uri="{FF2B5EF4-FFF2-40B4-BE49-F238E27FC236}">
                <a16:creationId xmlns:a16="http://schemas.microsoft.com/office/drawing/2014/main" id="{79C43622-4E85-F14F-A1DF-79675B7B99D0}"/>
              </a:ext>
            </a:extLst>
          </p:cNvPr>
          <p:cNvSpPr>
            <a:spLocks noGrp="1"/>
          </p:cNvSpPr>
          <p:nvPr>
            <p:ph type="title"/>
          </p:nvPr>
        </p:nvSpPr>
        <p:spPr>
          <a:xfrm>
            <a:off x="1673352" y="964692"/>
            <a:ext cx="5797296" cy="1188720"/>
          </a:xfrm>
          <a:solidFill>
            <a:schemeClr val="accent1"/>
          </a:solidFill>
          <a:ln w="177800" cmpd="thinThick">
            <a:solidFill>
              <a:schemeClr val="accent1"/>
            </a:solidFill>
          </a:ln>
        </p:spPr>
        <p:txBody>
          <a:bodyPr>
            <a:normAutofit/>
          </a:bodyPr>
          <a:lstStyle/>
          <a:p>
            <a:r>
              <a:rPr lang="en-US" altLang="en-US">
                <a:solidFill>
                  <a:srgbClr val="FFFFFF"/>
                </a:solidFill>
              </a:rPr>
              <a:t>Research is not … cont.</a:t>
            </a:r>
          </a:p>
        </p:txBody>
      </p:sp>
      <p:sp>
        <p:nvSpPr>
          <p:cNvPr id="3" name="Content Placeholder 2">
            <a:extLst>
              <a:ext uri="{FF2B5EF4-FFF2-40B4-BE49-F238E27FC236}">
                <a16:creationId xmlns:a16="http://schemas.microsoft.com/office/drawing/2014/main" id="{CEE6C072-21A7-E84A-BB04-691949FCB587}"/>
              </a:ext>
            </a:extLst>
          </p:cNvPr>
          <p:cNvSpPr>
            <a:spLocks noGrp="1"/>
          </p:cNvSpPr>
          <p:nvPr>
            <p:ph idx="1"/>
          </p:nvPr>
        </p:nvSpPr>
        <p:spPr>
          <a:xfrm>
            <a:off x="1673352" y="2638044"/>
            <a:ext cx="5797296" cy="3101983"/>
          </a:xfrm>
        </p:spPr>
        <p:txBody>
          <a:bodyPr rtlCol="0">
            <a:normAutofit/>
          </a:bodyPr>
          <a:lstStyle/>
          <a:p>
            <a:pPr marL="0" indent="0" fontAlgn="auto">
              <a:spcAft>
                <a:spcPts val="0"/>
              </a:spcAft>
              <a:buFont typeface="Arial"/>
              <a:buNone/>
              <a:defRPr/>
            </a:pPr>
            <a:r>
              <a:rPr lang="en-US" u="sng" dirty="0"/>
              <a:t>Searching out published research results in libraries (or the internet)</a:t>
            </a:r>
          </a:p>
          <a:p>
            <a:pPr fontAlgn="auto">
              <a:spcAft>
                <a:spcPts val="0"/>
              </a:spcAft>
              <a:buFont typeface="Arial"/>
              <a:buChar char="•"/>
              <a:defRPr/>
            </a:pPr>
            <a:r>
              <a:rPr lang="en-US" dirty="0"/>
              <a:t>This is an important early step of research</a:t>
            </a:r>
          </a:p>
          <a:p>
            <a:pPr fontAlgn="auto">
              <a:spcAft>
                <a:spcPts val="0"/>
              </a:spcAft>
              <a:buFont typeface="Arial"/>
              <a:buChar char="•"/>
              <a:defRPr/>
            </a:pPr>
            <a:r>
              <a:rPr lang="en-US" dirty="0"/>
              <a:t>The research process always includes synthesis and analysis</a:t>
            </a:r>
          </a:p>
          <a:p>
            <a:pPr fontAlgn="auto">
              <a:spcAft>
                <a:spcPts val="0"/>
              </a:spcAft>
              <a:buFont typeface="Arial"/>
              <a:buChar char="•"/>
              <a:defRPr/>
            </a:pPr>
            <a:r>
              <a:rPr lang="en-US" dirty="0"/>
              <a:t>But, just reviewing of literature is not research</a:t>
            </a:r>
          </a:p>
        </p:txBody>
      </p:sp>
      <p:sp>
        <p:nvSpPr>
          <p:cNvPr id="4" name="Slide Number Placeholder 3">
            <a:extLst>
              <a:ext uri="{FF2B5EF4-FFF2-40B4-BE49-F238E27FC236}">
                <a16:creationId xmlns:a16="http://schemas.microsoft.com/office/drawing/2014/main" id="{CCEAECE7-E17B-D44E-ACDE-563A46F57010}"/>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F9FE77C2-FFF9-A443-91FA-2BA110734303}" type="slidenum">
              <a:rPr lang="en-US" altLang="en-US"/>
              <a:pPr>
                <a:lnSpc>
                  <a:spcPct val="90000"/>
                </a:lnSpc>
                <a:spcAft>
                  <a:spcPts val="600"/>
                </a:spcAft>
              </a:pPr>
              <a:t>10</a:t>
            </a:fld>
            <a:endParaRPr lang="en-US" altLang="en-US"/>
          </a:p>
        </p:txBody>
      </p:sp>
    </p:spTree>
    <p:extLst>
      <p:ext uri="{BB962C8B-B14F-4D97-AF65-F5344CB8AC3E}">
        <p14:creationId xmlns:p14="http://schemas.microsoft.com/office/powerpoint/2010/main" val="27011413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535479-735F-425C-820F-EE2A1625F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Title 1">
            <a:extLst>
              <a:ext uri="{FF2B5EF4-FFF2-40B4-BE49-F238E27FC236}">
                <a16:creationId xmlns:a16="http://schemas.microsoft.com/office/drawing/2014/main" id="{CC5DA49F-566F-DC4D-94A8-3DC567B650A3}"/>
              </a:ext>
            </a:extLst>
          </p:cNvPr>
          <p:cNvSpPr>
            <a:spLocks noGrp="1"/>
          </p:cNvSpPr>
          <p:nvPr>
            <p:ph type="title"/>
          </p:nvPr>
        </p:nvSpPr>
        <p:spPr>
          <a:xfrm>
            <a:off x="1673352" y="964692"/>
            <a:ext cx="5797296" cy="1188720"/>
          </a:xfrm>
          <a:solidFill>
            <a:schemeClr val="accent1"/>
          </a:solidFill>
          <a:ln w="177800" cmpd="thinThick">
            <a:solidFill>
              <a:schemeClr val="accent1"/>
            </a:solidFill>
          </a:ln>
        </p:spPr>
        <p:txBody>
          <a:bodyPr>
            <a:normAutofit/>
          </a:bodyPr>
          <a:lstStyle/>
          <a:p>
            <a:r>
              <a:rPr lang="en-US" altLang="en-US">
                <a:solidFill>
                  <a:srgbClr val="FFFFFF"/>
                </a:solidFill>
              </a:rPr>
              <a:t>Research is…</a:t>
            </a:r>
          </a:p>
        </p:txBody>
      </p:sp>
      <p:sp>
        <p:nvSpPr>
          <p:cNvPr id="3" name="Content Placeholder 2">
            <a:extLst>
              <a:ext uri="{FF2B5EF4-FFF2-40B4-BE49-F238E27FC236}">
                <a16:creationId xmlns:a16="http://schemas.microsoft.com/office/drawing/2014/main" id="{F5D6D3A0-DA9F-5944-A547-665FC0868A6A}"/>
              </a:ext>
            </a:extLst>
          </p:cNvPr>
          <p:cNvSpPr>
            <a:spLocks noGrp="1"/>
          </p:cNvSpPr>
          <p:nvPr>
            <p:ph idx="1"/>
          </p:nvPr>
        </p:nvSpPr>
        <p:spPr>
          <a:xfrm>
            <a:off x="1673352" y="2638044"/>
            <a:ext cx="5797296" cy="3101983"/>
          </a:xfrm>
        </p:spPr>
        <p:txBody>
          <a:bodyPr rtlCol="0">
            <a:normAutofit/>
          </a:bodyPr>
          <a:lstStyle/>
          <a:p>
            <a:pPr marL="514350" indent="-514350" fontAlgn="auto">
              <a:lnSpc>
                <a:spcPct val="90000"/>
              </a:lnSpc>
              <a:spcAft>
                <a:spcPts val="0"/>
              </a:spcAft>
              <a:buFont typeface="+mj-lt"/>
              <a:buAutoNum type="arabicPeriod"/>
              <a:defRPr/>
            </a:pPr>
            <a:r>
              <a:rPr lang="en-US" u="sng" dirty="0"/>
              <a:t>Searching for explanation of events, phenomena, relationships and causes</a:t>
            </a:r>
            <a:endParaRPr lang="en-US" u="sng"/>
          </a:p>
          <a:p>
            <a:pPr lvl="1" fontAlgn="auto">
              <a:lnSpc>
                <a:spcPct val="90000"/>
              </a:lnSpc>
              <a:spcAft>
                <a:spcPts val="0"/>
              </a:spcAft>
              <a:buFont typeface="Arial"/>
              <a:buChar char="–"/>
              <a:defRPr/>
            </a:pPr>
            <a:r>
              <a:rPr lang="en-US" dirty="0"/>
              <a:t>What, how and why things occur</a:t>
            </a:r>
            <a:endParaRPr lang="en-US"/>
          </a:p>
          <a:p>
            <a:pPr lvl="1" fontAlgn="auto">
              <a:lnSpc>
                <a:spcPct val="90000"/>
              </a:lnSpc>
              <a:spcAft>
                <a:spcPts val="0"/>
              </a:spcAft>
              <a:buFont typeface="Arial"/>
              <a:buChar char="–"/>
              <a:defRPr/>
            </a:pPr>
            <a:r>
              <a:rPr lang="en-US" dirty="0"/>
              <a:t>Are there interactions?</a:t>
            </a:r>
            <a:endParaRPr lang="en-US"/>
          </a:p>
          <a:p>
            <a:pPr marL="514350" indent="-514350" fontAlgn="auto">
              <a:lnSpc>
                <a:spcPct val="90000"/>
              </a:lnSpc>
              <a:spcAft>
                <a:spcPts val="0"/>
              </a:spcAft>
              <a:buFont typeface="+mj-lt"/>
              <a:buAutoNum type="arabicPeriod"/>
              <a:defRPr/>
            </a:pPr>
            <a:r>
              <a:rPr lang="en-US" u="sng" dirty="0"/>
              <a:t>A process </a:t>
            </a:r>
            <a:endParaRPr lang="en-US" u="sng"/>
          </a:p>
          <a:p>
            <a:pPr marL="914400" lvl="1" indent="-514350" fontAlgn="auto">
              <a:lnSpc>
                <a:spcPct val="90000"/>
              </a:lnSpc>
              <a:spcAft>
                <a:spcPts val="0"/>
              </a:spcAft>
              <a:buFont typeface="Arial"/>
              <a:buChar char="–"/>
              <a:defRPr/>
            </a:pPr>
            <a:r>
              <a:rPr lang="en-US" dirty="0"/>
              <a:t>Planned and managed – to make the information generated credible </a:t>
            </a:r>
            <a:endParaRPr lang="en-US"/>
          </a:p>
          <a:p>
            <a:pPr marL="914400" lvl="1" indent="-514350" fontAlgn="auto">
              <a:lnSpc>
                <a:spcPct val="90000"/>
              </a:lnSpc>
              <a:spcAft>
                <a:spcPts val="0"/>
              </a:spcAft>
              <a:buFont typeface="Arial"/>
              <a:buChar char="–"/>
              <a:defRPr/>
            </a:pPr>
            <a:r>
              <a:rPr lang="en-US" dirty="0"/>
              <a:t>The process is creative</a:t>
            </a:r>
            <a:endParaRPr lang="en-US"/>
          </a:p>
          <a:p>
            <a:pPr marL="914400" lvl="1" indent="-514350" fontAlgn="auto">
              <a:lnSpc>
                <a:spcPct val="90000"/>
              </a:lnSpc>
              <a:spcAft>
                <a:spcPts val="0"/>
              </a:spcAft>
              <a:buFont typeface="Arial"/>
              <a:buChar char="–"/>
              <a:defRPr/>
            </a:pPr>
            <a:r>
              <a:rPr lang="en-US" dirty="0"/>
              <a:t>It is </a:t>
            </a:r>
            <a:r>
              <a:rPr lang="en-US" b="1" dirty="0"/>
              <a:t>circular</a:t>
            </a:r>
            <a:r>
              <a:rPr lang="en-US" dirty="0"/>
              <a:t> – always leads to more questions</a:t>
            </a:r>
            <a:endParaRPr lang="en-US"/>
          </a:p>
        </p:txBody>
      </p:sp>
      <p:sp>
        <p:nvSpPr>
          <p:cNvPr id="4" name="Slide Number Placeholder 3">
            <a:extLst>
              <a:ext uri="{FF2B5EF4-FFF2-40B4-BE49-F238E27FC236}">
                <a16:creationId xmlns:a16="http://schemas.microsoft.com/office/drawing/2014/main" id="{3F76D38F-51A9-1943-A5DD-262E5C8583D9}"/>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B9DCB3F6-88D7-104C-AF3D-AA24D3A258D0}" type="slidenum">
              <a:rPr lang="en-US" altLang="en-US"/>
              <a:pPr>
                <a:lnSpc>
                  <a:spcPct val="90000"/>
                </a:lnSpc>
                <a:spcAft>
                  <a:spcPts val="600"/>
                </a:spcAft>
              </a:pPr>
              <a:t>11</a:t>
            </a:fld>
            <a:endParaRPr lang="en-US" altLang="en-US"/>
          </a:p>
        </p:txBody>
      </p:sp>
    </p:spTree>
    <p:extLst>
      <p:ext uri="{BB962C8B-B14F-4D97-AF65-F5344CB8AC3E}">
        <p14:creationId xmlns:p14="http://schemas.microsoft.com/office/powerpoint/2010/main" val="38780949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7E242C26-AF11-D940-8719-13F81143D42D}"/>
              </a:ext>
            </a:extLst>
          </p:cNvPr>
          <p:cNvSpPr>
            <a:spLocks noGrp="1"/>
          </p:cNvSpPr>
          <p:nvPr>
            <p:ph type="title"/>
          </p:nvPr>
        </p:nvSpPr>
        <p:spPr>
          <a:xfrm>
            <a:off x="1673352" y="467418"/>
            <a:ext cx="5797296" cy="1188720"/>
          </a:xfrm>
          <a:solidFill>
            <a:srgbClr val="FFFFFF"/>
          </a:solidFill>
        </p:spPr>
        <p:txBody>
          <a:bodyPr>
            <a:normAutofit/>
          </a:bodyPr>
          <a:lstStyle/>
          <a:p>
            <a:r>
              <a:rPr lang="en-US" altLang="en-US" b="1"/>
              <a:t>Classification of Research</a:t>
            </a:r>
          </a:p>
        </p:txBody>
      </p:sp>
      <p:sp>
        <p:nvSpPr>
          <p:cNvPr id="3" name="Content Placeholder 2">
            <a:extLst>
              <a:ext uri="{FF2B5EF4-FFF2-40B4-BE49-F238E27FC236}">
                <a16:creationId xmlns:a16="http://schemas.microsoft.com/office/drawing/2014/main" id="{C6E265F8-B26D-2F4A-825C-5D74F2B7FD01}"/>
              </a:ext>
            </a:extLst>
          </p:cNvPr>
          <p:cNvSpPr>
            <a:spLocks noGrp="1"/>
          </p:cNvSpPr>
          <p:nvPr>
            <p:ph idx="1"/>
          </p:nvPr>
        </p:nvSpPr>
        <p:spPr>
          <a:xfrm>
            <a:off x="1279546" y="2291262"/>
            <a:ext cx="6584634" cy="2879256"/>
          </a:xfrm>
        </p:spPr>
        <p:txBody>
          <a:bodyPr>
            <a:normAutofit/>
          </a:bodyPr>
          <a:lstStyle/>
          <a:p>
            <a:r>
              <a:rPr lang="en-US" altLang="en-US">
                <a:solidFill>
                  <a:srgbClr val="404040"/>
                </a:solidFill>
              </a:rPr>
              <a:t>Before classification, we must first </a:t>
            </a:r>
            <a:r>
              <a:rPr lang="en-US" altLang="en-US" b="1">
                <a:solidFill>
                  <a:srgbClr val="404040"/>
                </a:solidFill>
              </a:rPr>
              <a:t>define</a:t>
            </a:r>
            <a:r>
              <a:rPr lang="en-US" altLang="en-US">
                <a:solidFill>
                  <a:srgbClr val="404040"/>
                </a:solidFill>
              </a:rPr>
              <a:t> types of research</a:t>
            </a:r>
          </a:p>
          <a:p>
            <a:r>
              <a:rPr lang="en-US" altLang="en-US">
                <a:solidFill>
                  <a:srgbClr val="404040"/>
                </a:solidFill>
              </a:rPr>
              <a:t>Different criteria are used to classify research types</a:t>
            </a:r>
          </a:p>
          <a:p>
            <a:pPr>
              <a:buFont typeface="Arial" panose="020B0604020202020204" pitchFamily="34" charset="0"/>
              <a:buNone/>
            </a:pPr>
            <a:endParaRPr lang="en-US" altLang="en-US">
              <a:solidFill>
                <a:srgbClr val="404040"/>
              </a:solidFill>
            </a:endParaRPr>
          </a:p>
          <a:p>
            <a:pPr>
              <a:buFont typeface="Arial" panose="020B0604020202020204" pitchFamily="34" charset="0"/>
              <a:buNone/>
            </a:pPr>
            <a:r>
              <a:rPr lang="en-US" altLang="en-US">
                <a:solidFill>
                  <a:srgbClr val="404040"/>
                </a:solidFill>
              </a:rPr>
              <a:t>(All of these are somewhat arbitrary and artificial)</a:t>
            </a:r>
          </a:p>
        </p:txBody>
      </p:sp>
      <p:sp>
        <p:nvSpPr>
          <p:cNvPr id="4" name="Slide Number Placeholder 3">
            <a:extLst>
              <a:ext uri="{FF2B5EF4-FFF2-40B4-BE49-F238E27FC236}">
                <a16:creationId xmlns:a16="http://schemas.microsoft.com/office/drawing/2014/main" id="{4C85A268-ACC5-5346-9244-A178F85CD700}"/>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5018049E-9E96-3F45-BF3E-A0C3D13ADE6F}" type="slidenum">
              <a:rPr lang="en-US" altLang="en-US"/>
              <a:pPr>
                <a:lnSpc>
                  <a:spcPct val="90000"/>
                </a:lnSpc>
                <a:spcAft>
                  <a:spcPts val="600"/>
                </a:spcAft>
              </a:pPr>
              <a:t>12</a:t>
            </a:fld>
            <a:endParaRPr lang="en-US" altLang="en-US"/>
          </a:p>
        </p:txBody>
      </p:sp>
    </p:spTree>
    <p:extLst>
      <p:ext uri="{BB962C8B-B14F-4D97-AF65-F5344CB8AC3E}">
        <p14:creationId xmlns:p14="http://schemas.microsoft.com/office/powerpoint/2010/main" val="41072472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38280C26-EC26-6A46-8DB8-2DE82AB75AB1}"/>
              </a:ext>
            </a:extLst>
          </p:cNvPr>
          <p:cNvSpPr>
            <a:spLocks noGrp="1"/>
          </p:cNvSpPr>
          <p:nvPr>
            <p:ph type="title"/>
          </p:nvPr>
        </p:nvSpPr>
        <p:spPr>
          <a:xfrm>
            <a:off x="1673352" y="467418"/>
            <a:ext cx="5797296" cy="1188720"/>
          </a:xfrm>
          <a:solidFill>
            <a:srgbClr val="FFFFFF"/>
          </a:solidFill>
        </p:spPr>
        <p:txBody>
          <a:bodyPr>
            <a:normAutofit/>
          </a:bodyPr>
          <a:lstStyle/>
          <a:p>
            <a:r>
              <a:rPr lang="en-US" altLang="en-US"/>
              <a:t>Basic vs Applied Research</a:t>
            </a:r>
          </a:p>
        </p:txBody>
      </p:sp>
      <p:sp>
        <p:nvSpPr>
          <p:cNvPr id="3" name="Content Placeholder 2">
            <a:extLst>
              <a:ext uri="{FF2B5EF4-FFF2-40B4-BE49-F238E27FC236}">
                <a16:creationId xmlns:a16="http://schemas.microsoft.com/office/drawing/2014/main" id="{8665790C-6244-0C44-9108-0F216A39C1E7}"/>
              </a:ext>
            </a:extLst>
          </p:cNvPr>
          <p:cNvSpPr>
            <a:spLocks noGrp="1"/>
          </p:cNvSpPr>
          <p:nvPr>
            <p:ph idx="1"/>
          </p:nvPr>
        </p:nvSpPr>
        <p:spPr>
          <a:xfrm>
            <a:off x="1279546" y="2291262"/>
            <a:ext cx="6584634" cy="2879256"/>
          </a:xfrm>
        </p:spPr>
        <p:txBody>
          <a:bodyPr rtlCol="0">
            <a:normAutofit/>
          </a:bodyPr>
          <a:lstStyle/>
          <a:p>
            <a:pPr fontAlgn="auto">
              <a:spcAft>
                <a:spcPts val="0"/>
              </a:spcAft>
              <a:buFont typeface="Arial"/>
              <a:buChar char="•"/>
              <a:defRPr/>
            </a:pPr>
            <a:r>
              <a:rPr lang="en-US" u="sng" dirty="0">
                <a:solidFill>
                  <a:srgbClr val="404040"/>
                </a:solidFill>
              </a:rPr>
              <a:t>Basic</a:t>
            </a:r>
            <a:r>
              <a:rPr lang="en-US" dirty="0">
                <a:solidFill>
                  <a:srgbClr val="404040"/>
                </a:solidFill>
              </a:rPr>
              <a:t> – to determine or establish fundamental facts and relationships within a discipline or field of study.  Develop theories </a:t>
            </a:r>
          </a:p>
          <a:p>
            <a:pPr fontAlgn="auto">
              <a:spcAft>
                <a:spcPts val="0"/>
              </a:spcAft>
              <a:buFont typeface="Arial"/>
              <a:buChar char="•"/>
              <a:defRPr/>
            </a:pPr>
            <a:r>
              <a:rPr lang="en-US" u="sng" dirty="0">
                <a:solidFill>
                  <a:srgbClr val="404040"/>
                </a:solidFill>
              </a:rPr>
              <a:t>Applied</a:t>
            </a:r>
            <a:r>
              <a:rPr lang="en-US" dirty="0">
                <a:solidFill>
                  <a:srgbClr val="404040"/>
                </a:solidFill>
              </a:rPr>
              <a:t> – undertaken specifically for the purpose of obtaining information to help resolve a particular problem</a:t>
            </a:r>
          </a:p>
          <a:p>
            <a:pPr fontAlgn="auto">
              <a:spcAft>
                <a:spcPts val="0"/>
              </a:spcAft>
              <a:buFont typeface="Arial"/>
              <a:buChar char="•"/>
              <a:defRPr/>
            </a:pPr>
            <a:r>
              <a:rPr lang="en-US" dirty="0">
                <a:solidFill>
                  <a:srgbClr val="404040"/>
                </a:solidFill>
              </a:rPr>
              <a:t>The distinction between them is in the application</a:t>
            </a:r>
          </a:p>
          <a:p>
            <a:pPr lvl="1" fontAlgn="auto">
              <a:spcAft>
                <a:spcPts val="0"/>
              </a:spcAft>
              <a:buFont typeface="Arial"/>
              <a:buChar char="–"/>
              <a:defRPr/>
            </a:pPr>
            <a:r>
              <a:rPr lang="en-US" dirty="0">
                <a:solidFill>
                  <a:srgbClr val="404040"/>
                </a:solidFill>
              </a:rPr>
              <a:t>Basic has little application to real world policy and management but could be done to guide applied research</a:t>
            </a:r>
          </a:p>
        </p:txBody>
      </p:sp>
      <p:sp>
        <p:nvSpPr>
          <p:cNvPr id="4" name="Slide Number Placeholder 3">
            <a:extLst>
              <a:ext uri="{FF2B5EF4-FFF2-40B4-BE49-F238E27FC236}">
                <a16:creationId xmlns:a16="http://schemas.microsoft.com/office/drawing/2014/main" id="{847F60F6-50E3-9F4F-A37C-FBF49D20B7D6}"/>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76BD8A9F-62EE-A443-AA2A-4D3CB146B0B3}" type="slidenum">
              <a:rPr lang="en-US" altLang="en-US"/>
              <a:pPr>
                <a:lnSpc>
                  <a:spcPct val="90000"/>
                </a:lnSpc>
                <a:spcAft>
                  <a:spcPts val="600"/>
                </a:spcAft>
              </a:pPr>
              <a:t>13</a:t>
            </a:fld>
            <a:endParaRPr lang="en-US" altLang="en-US"/>
          </a:p>
        </p:txBody>
      </p:sp>
    </p:spTree>
    <p:extLst>
      <p:ext uri="{BB962C8B-B14F-4D97-AF65-F5344CB8AC3E}">
        <p14:creationId xmlns:p14="http://schemas.microsoft.com/office/powerpoint/2010/main" val="20420440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1">
            <a:extLst>
              <a:ext uri="{FF2B5EF4-FFF2-40B4-BE49-F238E27FC236}">
                <a16:creationId xmlns:a16="http://schemas.microsoft.com/office/drawing/2014/main" id="{33D8ACDC-FD51-1248-B6B1-E4EEF3104E16}"/>
              </a:ext>
            </a:extLst>
          </p:cNvPr>
          <p:cNvSpPr>
            <a:spLocks noGrp="1"/>
          </p:cNvSpPr>
          <p:nvPr>
            <p:ph type="title"/>
          </p:nvPr>
        </p:nvSpPr>
        <p:spPr>
          <a:xfrm>
            <a:off x="1673352" y="467418"/>
            <a:ext cx="5797296" cy="1188720"/>
          </a:xfrm>
          <a:solidFill>
            <a:srgbClr val="FFFFFF"/>
          </a:solidFill>
        </p:spPr>
        <p:txBody>
          <a:bodyPr>
            <a:normAutofit/>
          </a:bodyPr>
          <a:lstStyle/>
          <a:p>
            <a:pPr>
              <a:tabLst>
                <a:tab pos="1539875" algn="l"/>
              </a:tabLst>
            </a:pPr>
            <a:r>
              <a:rPr lang="en-US" altLang="en-US"/>
              <a:t>Problem-solving research</a:t>
            </a:r>
          </a:p>
        </p:txBody>
      </p:sp>
      <p:sp>
        <p:nvSpPr>
          <p:cNvPr id="3" name="Content Placeholder 2">
            <a:extLst>
              <a:ext uri="{FF2B5EF4-FFF2-40B4-BE49-F238E27FC236}">
                <a16:creationId xmlns:a16="http://schemas.microsoft.com/office/drawing/2014/main" id="{6F9A58BD-FF2D-D44E-BC24-01ACCA24DBB2}"/>
              </a:ext>
            </a:extLst>
          </p:cNvPr>
          <p:cNvSpPr>
            <a:spLocks noGrp="1"/>
          </p:cNvSpPr>
          <p:nvPr>
            <p:ph idx="1"/>
          </p:nvPr>
        </p:nvSpPr>
        <p:spPr>
          <a:xfrm>
            <a:off x="1279546" y="2291262"/>
            <a:ext cx="6584634" cy="2879256"/>
          </a:xfrm>
        </p:spPr>
        <p:txBody>
          <a:bodyPr rtlCol="0">
            <a:normAutofit/>
          </a:bodyPr>
          <a:lstStyle/>
          <a:p>
            <a:pPr fontAlgn="auto">
              <a:spcAft>
                <a:spcPts val="0"/>
              </a:spcAft>
              <a:buFont typeface="Arial"/>
              <a:buChar char="•"/>
              <a:defRPr/>
            </a:pPr>
            <a:r>
              <a:rPr lang="en-US">
                <a:solidFill>
                  <a:srgbClr val="404040"/>
                </a:solidFill>
              </a:rPr>
              <a:t>Designed to solve a specific problem for a specific decision maker</a:t>
            </a:r>
          </a:p>
          <a:p>
            <a:pPr fontAlgn="auto">
              <a:spcAft>
                <a:spcPts val="0"/>
              </a:spcAft>
              <a:buFont typeface="Arial"/>
              <a:buChar char="•"/>
              <a:defRPr/>
            </a:pPr>
            <a:r>
              <a:rPr lang="en-US">
                <a:solidFill>
                  <a:srgbClr val="404040"/>
                </a:solidFill>
              </a:rPr>
              <a:t>Often results in recommendations on decisions or actions</a:t>
            </a:r>
          </a:p>
          <a:p>
            <a:pPr fontAlgn="auto">
              <a:spcAft>
                <a:spcPts val="0"/>
              </a:spcAft>
              <a:buFont typeface="Arial"/>
              <a:buChar char="•"/>
              <a:defRPr/>
            </a:pPr>
            <a:r>
              <a:rPr lang="en-US">
                <a:solidFill>
                  <a:srgbClr val="404040"/>
                </a:solidFill>
              </a:rPr>
              <a:t>Problem-solving research is holistic – uses all information relevant to the specific problem</a:t>
            </a:r>
          </a:p>
          <a:p>
            <a:pPr fontAlgn="auto">
              <a:spcAft>
                <a:spcPts val="0"/>
              </a:spcAft>
              <a:buFont typeface="Arial"/>
              <a:buNone/>
              <a:defRPr/>
            </a:pPr>
            <a:r>
              <a:rPr lang="en-US">
                <a:solidFill>
                  <a:srgbClr val="404040"/>
                </a:solidFill>
              </a:rPr>
              <a:t>	(while disciplinary research tends to be reductionist)</a:t>
            </a:r>
          </a:p>
          <a:p>
            <a:pPr fontAlgn="auto">
              <a:spcAft>
                <a:spcPts val="0"/>
              </a:spcAft>
              <a:buFont typeface="Arial"/>
              <a:buChar char="•"/>
              <a:defRPr/>
            </a:pPr>
            <a:r>
              <a:rPr lang="en-US">
                <a:solidFill>
                  <a:srgbClr val="404040"/>
                </a:solidFill>
              </a:rPr>
              <a:t>Disciplinary research is generally the most “durable” (long lasting); problem-solving research the least durable</a:t>
            </a:r>
          </a:p>
        </p:txBody>
      </p:sp>
      <p:sp>
        <p:nvSpPr>
          <p:cNvPr id="4" name="Slide Number Placeholder 3">
            <a:extLst>
              <a:ext uri="{FF2B5EF4-FFF2-40B4-BE49-F238E27FC236}">
                <a16:creationId xmlns:a16="http://schemas.microsoft.com/office/drawing/2014/main" id="{68C414ED-7050-0042-948C-C7E653BA9C33}"/>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537DBDA7-4309-9746-B9B9-F15E63250C58}" type="slidenum">
              <a:rPr lang="en-US" altLang="en-US"/>
              <a:pPr>
                <a:lnSpc>
                  <a:spcPct val="90000"/>
                </a:lnSpc>
                <a:spcAft>
                  <a:spcPts val="600"/>
                </a:spcAft>
              </a:pPr>
              <a:t>14</a:t>
            </a:fld>
            <a:endParaRPr lang="en-US" altLang="en-US"/>
          </a:p>
        </p:txBody>
      </p:sp>
    </p:spTree>
    <p:extLst>
      <p:ext uri="{BB962C8B-B14F-4D97-AF65-F5344CB8AC3E}">
        <p14:creationId xmlns:p14="http://schemas.microsoft.com/office/powerpoint/2010/main" val="19631665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49870E7E-B871-054E-8367-53D146701B17}"/>
              </a:ext>
            </a:extLst>
          </p:cNvPr>
          <p:cNvSpPr>
            <a:spLocks noGrp="1"/>
          </p:cNvSpPr>
          <p:nvPr>
            <p:ph type="title"/>
          </p:nvPr>
        </p:nvSpPr>
        <p:spPr>
          <a:xfrm>
            <a:off x="1673352" y="467418"/>
            <a:ext cx="5797296" cy="1188720"/>
          </a:xfrm>
          <a:solidFill>
            <a:srgbClr val="FFFFFF"/>
          </a:solidFill>
        </p:spPr>
        <p:txBody>
          <a:bodyPr>
            <a:normAutofit/>
          </a:bodyPr>
          <a:lstStyle/>
          <a:p>
            <a:r>
              <a:rPr lang="en-US" altLang="en-US"/>
              <a:t>Analytic vs Descriptive Research</a:t>
            </a:r>
          </a:p>
        </p:txBody>
      </p:sp>
      <p:sp>
        <p:nvSpPr>
          <p:cNvPr id="3" name="Content Placeholder 2">
            <a:extLst>
              <a:ext uri="{FF2B5EF4-FFF2-40B4-BE49-F238E27FC236}">
                <a16:creationId xmlns:a16="http://schemas.microsoft.com/office/drawing/2014/main" id="{9E651FC9-195A-B24A-90D9-C81356D2712D}"/>
              </a:ext>
            </a:extLst>
          </p:cNvPr>
          <p:cNvSpPr>
            <a:spLocks noGrp="1"/>
          </p:cNvSpPr>
          <p:nvPr>
            <p:ph idx="1"/>
          </p:nvPr>
        </p:nvSpPr>
        <p:spPr>
          <a:xfrm>
            <a:off x="1279546" y="2291262"/>
            <a:ext cx="6584634" cy="2879256"/>
          </a:xfrm>
        </p:spPr>
        <p:txBody>
          <a:bodyPr>
            <a:normAutofit/>
          </a:bodyPr>
          <a:lstStyle/>
          <a:p>
            <a:r>
              <a:rPr lang="en-US" altLang="en-US" u="sng">
                <a:solidFill>
                  <a:srgbClr val="404040"/>
                </a:solidFill>
              </a:rPr>
              <a:t>Descriptive Research</a:t>
            </a:r>
            <a:r>
              <a:rPr lang="en-US" altLang="en-US">
                <a:solidFill>
                  <a:srgbClr val="404040"/>
                </a:solidFill>
              </a:rPr>
              <a:t> – the attempt to determine, describe, or identify something</a:t>
            </a:r>
          </a:p>
          <a:p>
            <a:pPr lvl="1"/>
            <a:r>
              <a:rPr lang="en-US" altLang="en-US">
                <a:solidFill>
                  <a:srgbClr val="404040"/>
                </a:solidFill>
              </a:rPr>
              <a:t>The intent is often synthesis, which pulls knowledge or information together</a:t>
            </a:r>
          </a:p>
          <a:p>
            <a:r>
              <a:rPr lang="en-US" altLang="en-US" u="sng">
                <a:solidFill>
                  <a:srgbClr val="404040"/>
                </a:solidFill>
              </a:rPr>
              <a:t>Analytic</a:t>
            </a:r>
            <a:r>
              <a:rPr lang="en-US" altLang="en-US">
                <a:solidFill>
                  <a:srgbClr val="404040"/>
                </a:solidFill>
              </a:rPr>
              <a:t> – the attempt to establish why something occurs or how it came to be	</a:t>
            </a:r>
          </a:p>
          <a:p>
            <a:r>
              <a:rPr lang="en-US" altLang="en-US">
                <a:solidFill>
                  <a:srgbClr val="404040"/>
                </a:solidFill>
              </a:rPr>
              <a:t>All disciplines generally engage in both</a:t>
            </a:r>
          </a:p>
        </p:txBody>
      </p:sp>
      <p:sp>
        <p:nvSpPr>
          <p:cNvPr id="4" name="Slide Number Placeholder 3">
            <a:extLst>
              <a:ext uri="{FF2B5EF4-FFF2-40B4-BE49-F238E27FC236}">
                <a16:creationId xmlns:a16="http://schemas.microsoft.com/office/drawing/2014/main" id="{084E4B70-83FD-F045-AF30-271516F266A8}"/>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01F2FFA8-F0E9-0D45-AFF7-6B5EB82D48E5}" type="slidenum">
              <a:rPr lang="en-US" altLang="en-US"/>
              <a:pPr>
                <a:lnSpc>
                  <a:spcPct val="90000"/>
                </a:lnSpc>
                <a:spcAft>
                  <a:spcPts val="600"/>
                </a:spcAft>
              </a:pPr>
              <a:t>15</a:t>
            </a:fld>
            <a:endParaRPr lang="en-US" altLang="en-US"/>
          </a:p>
        </p:txBody>
      </p:sp>
    </p:spTree>
    <p:extLst>
      <p:ext uri="{BB962C8B-B14F-4D97-AF65-F5344CB8AC3E}">
        <p14:creationId xmlns:p14="http://schemas.microsoft.com/office/powerpoint/2010/main" val="13461691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B42257AF-C442-EC4B-8283-C10E67AEFEF2}"/>
              </a:ext>
            </a:extLst>
          </p:cNvPr>
          <p:cNvSpPr>
            <a:spLocks noGrp="1"/>
          </p:cNvSpPr>
          <p:nvPr>
            <p:ph type="title"/>
          </p:nvPr>
        </p:nvSpPr>
        <p:spPr>
          <a:xfrm>
            <a:off x="1673352" y="467418"/>
            <a:ext cx="5797296" cy="1188720"/>
          </a:xfrm>
          <a:solidFill>
            <a:srgbClr val="FFFFFF"/>
          </a:solidFill>
        </p:spPr>
        <p:txBody>
          <a:bodyPr>
            <a:normAutofit/>
          </a:bodyPr>
          <a:lstStyle/>
          <a:p>
            <a:r>
              <a:rPr lang="en-US" altLang="en-US" b="1"/>
              <a:t>Methodology Defined &amp; Described</a:t>
            </a:r>
          </a:p>
        </p:txBody>
      </p:sp>
      <p:sp>
        <p:nvSpPr>
          <p:cNvPr id="3" name="Content Placeholder 2">
            <a:extLst>
              <a:ext uri="{FF2B5EF4-FFF2-40B4-BE49-F238E27FC236}">
                <a16:creationId xmlns:a16="http://schemas.microsoft.com/office/drawing/2014/main" id="{E7B3EA8D-D9DA-4648-9FF5-B2686B349653}"/>
              </a:ext>
            </a:extLst>
          </p:cNvPr>
          <p:cNvSpPr>
            <a:spLocks noGrp="1"/>
          </p:cNvSpPr>
          <p:nvPr>
            <p:ph idx="1"/>
          </p:nvPr>
        </p:nvSpPr>
        <p:spPr>
          <a:xfrm>
            <a:off x="1279546" y="2291262"/>
            <a:ext cx="6584634" cy="2879256"/>
          </a:xfrm>
        </p:spPr>
        <p:txBody>
          <a:bodyPr rtlCol="0">
            <a:normAutofit/>
          </a:bodyPr>
          <a:lstStyle/>
          <a:p>
            <a:pPr marL="0" indent="0" fontAlgn="auto">
              <a:spcAft>
                <a:spcPts val="0"/>
              </a:spcAft>
              <a:buFont typeface="Arial"/>
              <a:buNone/>
              <a:defRPr/>
            </a:pPr>
            <a:r>
              <a:rPr lang="en-US">
                <a:solidFill>
                  <a:srgbClr val="404040"/>
                </a:solidFill>
              </a:rPr>
              <a:t>Methodology and Method are often (incorrectly) used interchangeable</a:t>
            </a:r>
          </a:p>
          <a:p>
            <a:pPr marL="0" indent="0" fontAlgn="auto">
              <a:spcAft>
                <a:spcPts val="0"/>
              </a:spcAft>
              <a:buFont typeface="Arial"/>
              <a:buNone/>
              <a:defRPr/>
            </a:pPr>
            <a:endParaRPr lang="en-US">
              <a:solidFill>
                <a:srgbClr val="404040"/>
              </a:solidFill>
            </a:endParaRPr>
          </a:p>
          <a:p>
            <a:pPr fontAlgn="auto">
              <a:spcAft>
                <a:spcPts val="0"/>
              </a:spcAft>
              <a:buFont typeface="Arial"/>
              <a:buChar char="•"/>
              <a:defRPr/>
            </a:pPr>
            <a:r>
              <a:rPr lang="en-US" u="sng">
                <a:solidFill>
                  <a:srgbClr val="404040"/>
                </a:solidFill>
              </a:rPr>
              <a:t>Methodology</a:t>
            </a:r>
            <a:r>
              <a:rPr lang="en-US">
                <a:solidFill>
                  <a:srgbClr val="404040"/>
                </a:solidFill>
              </a:rPr>
              <a:t> – the study of the general approach to inquiry in a given field</a:t>
            </a:r>
          </a:p>
          <a:p>
            <a:pPr fontAlgn="auto">
              <a:spcAft>
                <a:spcPts val="0"/>
              </a:spcAft>
              <a:buFont typeface="Arial"/>
              <a:buChar char="•"/>
              <a:defRPr/>
            </a:pPr>
            <a:r>
              <a:rPr lang="en-US" u="sng">
                <a:solidFill>
                  <a:srgbClr val="404040"/>
                </a:solidFill>
              </a:rPr>
              <a:t>Method </a:t>
            </a:r>
            <a:r>
              <a:rPr lang="en-US">
                <a:solidFill>
                  <a:srgbClr val="404040"/>
                </a:solidFill>
              </a:rPr>
              <a:t>– the specific techniques, tools or procedures applied to achieve a given objective</a:t>
            </a:r>
          </a:p>
          <a:p>
            <a:pPr marL="0" indent="0" fontAlgn="auto">
              <a:spcAft>
                <a:spcPts val="0"/>
              </a:spcAft>
              <a:buNone/>
              <a:defRPr/>
            </a:pPr>
            <a:endParaRPr lang="en-US">
              <a:solidFill>
                <a:srgbClr val="404040"/>
              </a:solidFill>
            </a:endParaRPr>
          </a:p>
        </p:txBody>
      </p:sp>
      <p:sp>
        <p:nvSpPr>
          <p:cNvPr id="4" name="Slide Number Placeholder 3">
            <a:extLst>
              <a:ext uri="{FF2B5EF4-FFF2-40B4-BE49-F238E27FC236}">
                <a16:creationId xmlns:a16="http://schemas.microsoft.com/office/drawing/2014/main" id="{CD01EC81-6EB5-4C44-A608-BB83D9A0820D}"/>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BCE2677D-A379-0B49-967D-E7BF1A0F51E6}" type="slidenum">
              <a:rPr lang="en-US" altLang="en-US"/>
              <a:pPr>
                <a:lnSpc>
                  <a:spcPct val="90000"/>
                </a:lnSpc>
                <a:spcAft>
                  <a:spcPts val="600"/>
                </a:spcAft>
              </a:pPr>
              <a:t>16</a:t>
            </a:fld>
            <a:endParaRPr lang="en-US" altLang="en-US"/>
          </a:p>
        </p:txBody>
      </p:sp>
    </p:spTree>
    <p:extLst>
      <p:ext uri="{BB962C8B-B14F-4D97-AF65-F5344CB8AC3E}">
        <p14:creationId xmlns:p14="http://schemas.microsoft.com/office/powerpoint/2010/main" val="11889810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Title 1">
            <a:extLst>
              <a:ext uri="{FF2B5EF4-FFF2-40B4-BE49-F238E27FC236}">
                <a16:creationId xmlns:a16="http://schemas.microsoft.com/office/drawing/2014/main" id="{51328CA3-E617-C54B-AAD5-F871C918D559}"/>
              </a:ext>
            </a:extLst>
          </p:cNvPr>
          <p:cNvSpPr>
            <a:spLocks noGrp="1"/>
          </p:cNvSpPr>
          <p:nvPr>
            <p:ph type="title"/>
          </p:nvPr>
        </p:nvSpPr>
        <p:spPr>
          <a:xfrm>
            <a:off x="1673352" y="467418"/>
            <a:ext cx="5797296" cy="1188720"/>
          </a:xfrm>
          <a:solidFill>
            <a:srgbClr val="FFFFFF"/>
          </a:solidFill>
        </p:spPr>
        <p:txBody>
          <a:bodyPr>
            <a:normAutofit/>
          </a:bodyPr>
          <a:lstStyle/>
          <a:p>
            <a:r>
              <a:rPr lang="en-US" altLang="en-US" b="1"/>
              <a:t>The Process of Research</a:t>
            </a:r>
          </a:p>
        </p:txBody>
      </p:sp>
      <p:sp>
        <p:nvSpPr>
          <p:cNvPr id="3" name="Content Placeholder 2">
            <a:extLst>
              <a:ext uri="{FF2B5EF4-FFF2-40B4-BE49-F238E27FC236}">
                <a16:creationId xmlns:a16="http://schemas.microsoft.com/office/drawing/2014/main" id="{7CCA4428-3EC8-D74B-A5FC-D408C8E5484E}"/>
              </a:ext>
            </a:extLst>
          </p:cNvPr>
          <p:cNvSpPr>
            <a:spLocks noGrp="1"/>
          </p:cNvSpPr>
          <p:nvPr>
            <p:ph idx="1"/>
          </p:nvPr>
        </p:nvSpPr>
        <p:spPr>
          <a:xfrm>
            <a:off x="1279546" y="2291262"/>
            <a:ext cx="6584634" cy="2879256"/>
          </a:xfrm>
        </p:spPr>
        <p:txBody>
          <a:bodyPr rtlCol="0">
            <a:normAutofit/>
          </a:bodyPr>
          <a:lstStyle/>
          <a:p>
            <a:pPr fontAlgn="auto">
              <a:spcAft>
                <a:spcPts val="0"/>
              </a:spcAft>
              <a:buFont typeface="Arial"/>
              <a:buChar char="•"/>
              <a:defRPr/>
            </a:pPr>
            <a:r>
              <a:rPr lang="en-US">
                <a:solidFill>
                  <a:srgbClr val="404040"/>
                </a:solidFill>
              </a:rPr>
              <a:t>The process is initiated with a </a:t>
            </a:r>
            <a:r>
              <a:rPr lang="en-US" u="sng">
                <a:solidFill>
                  <a:srgbClr val="404040"/>
                </a:solidFill>
              </a:rPr>
              <a:t>question or problem </a:t>
            </a:r>
            <a:r>
              <a:rPr lang="en-US">
                <a:solidFill>
                  <a:srgbClr val="404040"/>
                </a:solidFill>
              </a:rPr>
              <a:t>(</a:t>
            </a:r>
            <a:r>
              <a:rPr lang="en-US" b="1">
                <a:solidFill>
                  <a:srgbClr val="404040"/>
                </a:solidFill>
              </a:rPr>
              <a:t>step 1</a:t>
            </a:r>
            <a:r>
              <a:rPr lang="en-US">
                <a:solidFill>
                  <a:srgbClr val="404040"/>
                </a:solidFill>
              </a:rPr>
              <a:t>)</a:t>
            </a:r>
          </a:p>
          <a:p>
            <a:pPr fontAlgn="auto">
              <a:spcAft>
                <a:spcPts val="0"/>
              </a:spcAft>
              <a:buFont typeface="Arial"/>
              <a:buChar char="•"/>
              <a:defRPr/>
            </a:pPr>
            <a:r>
              <a:rPr lang="en-US">
                <a:solidFill>
                  <a:srgbClr val="404040"/>
                </a:solidFill>
              </a:rPr>
              <a:t>Next</a:t>
            </a:r>
            <a:r>
              <a:rPr lang="en-US" u="sng">
                <a:solidFill>
                  <a:srgbClr val="404040"/>
                </a:solidFill>
              </a:rPr>
              <a:t>, goals and objectives </a:t>
            </a:r>
            <a:r>
              <a:rPr lang="en-US">
                <a:solidFill>
                  <a:srgbClr val="404040"/>
                </a:solidFill>
              </a:rPr>
              <a:t>are formulated to deal with the question or problem (</a:t>
            </a:r>
            <a:r>
              <a:rPr lang="en-US" b="1">
                <a:solidFill>
                  <a:srgbClr val="404040"/>
                </a:solidFill>
              </a:rPr>
              <a:t>step 2</a:t>
            </a:r>
            <a:r>
              <a:rPr lang="en-US">
                <a:solidFill>
                  <a:srgbClr val="404040"/>
                </a:solidFill>
              </a:rPr>
              <a:t>)</a:t>
            </a:r>
          </a:p>
          <a:p>
            <a:pPr fontAlgn="auto">
              <a:spcAft>
                <a:spcPts val="0"/>
              </a:spcAft>
              <a:buFont typeface="Arial"/>
              <a:buChar char="•"/>
              <a:defRPr/>
            </a:pPr>
            <a:r>
              <a:rPr lang="en-US">
                <a:solidFill>
                  <a:srgbClr val="404040"/>
                </a:solidFill>
              </a:rPr>
              <a:t>Then the </a:t>
            </a:r>
            <a:r>
              <a:rPr lang="en-US" u="sng">
                <a:solidFill>
                  <a:srgbClr val="404040"/>
                </a:solidFill>
              </a:rPr>
              <a:t>research design </a:t>
            </a:r>
            <a:r>
              <a:rPr lang="en-US">
                <a:solidFill>
                  <a:srgbClr val="404040"/>
                </a:solidFill>
              </a:rPr>
              <a:t>is developed to achieve the objectives (</a:t>
            </a:r>
            <a:r>
              <a:rPr lang="en-US" b="1">
                <a:solidFill>
                  <a:srgbClr val="404040"/>
                </a:solidFill>
              </a:rPr>
              <a:t>step 3</a:t>
            </a:r>
            <a:r>
              <a:rPr lang="en-US">
                <a:solidFill>
                  <a:srgbClr val="404040"/>
                </a:solidFill>
              </a:rPr>
              <a:t>)</a:t>
            </a:r>
          </a:p>
          <a:p>
            <a:pPr fontAlgn="auto">
              <a:spcAft>
                <a:spcPts val="0"/>
              </a:spcAft>
              <a:buFont typeface="Arial"/>
              <a:buChar char="•"/>
              <a:defRPr/>
            </a:pPr>
            <a:r>
              <a:rPr lang="en-US" u="sng">
                <a:solidFill>
                  <a:srgbClr val="404040"/>
                </a:solidFill>
              </a:rPr>
              <a:t>Results</a:t>
            </a:r>
            <a:r>
              <a:rPr lang="en-US">
                <a:solidFill>
                  <a:srgbClr val="404040"/>
                </a:solidFill>
              </a:rPr>
              <a:t> are generated by conducting the research (</a:t>
            </a:r>
            <a:r>
              <a:rPr lang="en-US" b="1">
                <a:solidFill>
                  <a:srgbClr val="404040"/>
                </a:solidFill>
              </a:rPr>
              <a:t>step 4</a:t>
            </a:r>
            <a:r>
              <a:rPr lang="en-US">
                <a:solidFill>
                  <a:srgbClr val="404040"/>
                </a:solidFill>
              </a:rPr>
              <a:t>)</a:t>
            </a:r>
          </a:p>
          <a:p>
            <a:pPr fontAlgn="auto">
              <a:spcAft>
                <a:spcPts val="0"/>
              </a:spcAft>
              <a:buFont typeface="Arial"/>
              <a:buChar char="•"/>
              <a:defRPr/>
            </a:pPr>
            <a:r>
              <a:rPr lang="en-US" u="sng">
                <a:solidFill>
                  <a:srgbClr val="404040"/>
                </a:solidFill>
              </a:rPr>
              <a:t>Interpretation and analysis </a:t>
            </a:r>
            <a:r>
              <a:rPr lang="en-US">
                <a:solidFill>
                  <a:srgbClr val="404040"/>
                </a:solidFill>
              </a:rPr>
              <a:t>of results follow (</a:t>
            </a:r>
            <a:r>
              <a:rPr lang="en-US" b="1">
                <a:solidFill>
                  <a:srgbClr val="404040"/>
                </a:solidFill>
              </a:rPr>
              <a:t>step 5)</a:t>
            </a:r>
          </a:p>
          <a:p>
            <a:pPr fontAlgn="auto">
              <a:spcAft>
                <a:spcPts val="0"/>
              </a:spcAft>
              <a:buFont typeface="Arial"/>
              <a:buChar char="•"/>
              <a:defRPr/>
            </a:pPr>
            <a:endParaRPr lang="en-US">
              <a:solidFill>
                <a:srgbClr val="404040"/>
              </a:solidFill>
            </a:endParaRPr>
          </a:p>
        </p:txBody>
      </p:sp>
      <p:sp>
        <p:nvSpPr>
          <p:cNvPr id="4" name="Slide Number Placeholder 3">
            <a:extLst>
              <a:ext uri="{FF2B5EF4-FFF2-40B4-BE49-F238E27FC236}">
                <a16:creationId xmlns:a16="http://schemas.microsoft.com/office/drawing/2014/main" id="{E2F03B63-15E2-9647-BEDC-DC6B584901A3}"/>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CFB8F868-DE5A-7544-A875-EA0DBF397057}" type="slidenum">
              <a:rPr lang="en-US" altLang="en-US"/>
              <a:pPr>
                <a:lnSpc>
                  <a:spcPct val="90000"/>
                </a:lnSpc>
                <a:spcAft>
                  <a:spcPts val="600"/>
                </a:spcAft>
              </a:pPr>
              <a:t>17</a:t>
            </a:fld>
            <a:endParaRPr lang="en-US" altLang="en-US"/>
          </a:p>
        </p:txBody>
      </p:sp>
    </p:spTree>
    <p:extLst>
      <p:ext uri="{BB962C8B-B14F-4D97-AF65-F5344CB8AC3E}">
        <p14:creationId xmlns:p14="http://schemas.microsoft.com/office/powerpoint/2010/main" val="20922444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D23001AA-8103-BF43-9C7F-CDCF848FDF51}"/>
              </a:ext>
            </a:extLst>
          </p:cNvPr>
          <p:cNvSpPr>
            <a:spLocks noGrp="1"/>
          </p:cNvSpPr>
          <p:nvPr>
            <p:ph type="title"/>
          </p:nvPr>
        </p:nvSpPr>
        <p:spPr>
          <a:xfrm>
            <a:off x="1673352" y="467418"/>
            <a:ext cx="5797296" cy="1188720"/>
          </a:xfrm>
          <a:solidFill>
            <a:srgbClr val="FFFFFF"/>
          </a:solidFill>
        </p:spPr>
        <p:txBody>
          <a:bodyPr>
            <a:normAutofit/>
          </a:bodyPr>
          <a:lstStyle/>
          <a:p>
            <a:r>
              <a:rPr lang="en-US" altLang="en-US" b="1"/>
              <a:t>Creativity in the Research Process</a:t>
            </a:r>
          </a:p>
        </p:txBody>
      </p:sp>
      <p:sp>
        <p:nvSpPr>
          <p:cNvPr id="3" name="Content Placeholder 2">
            <a:extLst>
              <a:ext uri="{FF2B5EF4-FFF2-40B4-BE49-F238E27FC236}">
                <a16:creationId xmlns:a16="http://schemas.microsoft.com/office/drawing/2014/main" id="{64CD473E-FEEB-A040-B947-C01C95391BE7}"/>
              </a:ext>
            </a:extLst>
          </p:cNvPr>
          <p:cNvSpPr>
            <a:spLocks noGrp="1"/>
          </p:cNvSpPr>
          <p:nvPr>
            <p:ph idx="1"/>
          </p:nvPr>
        </p:nvSpPr>
        <p:spPr>
          <a:xfrm>
            <a:off x="1279546" y="2291262"/>
            <a:ext cx="6584634" cy="2879256"/>
          </a:xfrm>
        </p:spPr>
        <p:txBody>
          <a:bodyPr rtlCol="0">
            <a:normAutofit/>
          </a:bodyPr>
          <a:lstStyle/>
          <a:p>
            <a:pPr fontAlgn="auto">
              <a:lnSpc>
                <a:spcPct val="90000"/>
              </a:lnSpc>
              <a:spcAft>
                <a:spcPts val="0"/>
              </a:spcAft>
              <a:buFont typeface="Arial"/>
              <a:buChar char="•"/>
              <a:defRPr/>
            </a:pPr>
            <a:r>
              <a:rPr lang="en-US">
                <a:solidFill>
                  <a:srgbClr val="404040"/>
                </a:solidFill>
              </a:rPr>
              <a:t>Research is a creative process</a:t>
            </a:r>
          </a:p>
          <a:p>
            <a:pPr fontAlgn="auto">
              <a:lnSpc>
                <a:spcPct val="90000"/>
              </a:lnSpc>
              <a:spcAft>
                <a:spcPts val="0"/>
              </a:spcAft>
              <a:buFont typeface="Arial"/>
              <a:buChar char="•"/>
              <a:defRPr/>
            </a:pPr>
            <a:r>
              <a:rPr lang="en-US" i="1">
                <a:solidFill>
                  <a:srgbClr val="404040"/>
                </a:solidFill>
              </a:rPr>
              <a:t>“…research includes far more than mere logic …  It includes insight, genius, groping, pondering – ‘sense’ … The logic we can teach; the art we cannot”  (p 30)</a:t>
            </a:r>
          </a:p>
          <a:p>
            <a:pPr fontAlgn="auto">
              <a:lnSpc>
                <a:spcPct val="90000"/>
              </a:lnSpc>
              <a:spcAft>
                <a:spcPts val="0"/>
              </a:spcAft>
              <a:buFont typeface="Arial"/>
              <a:buChar char="•"/>
              <a:defRPr/>
            </a:pPr>
            <a:r>
              <a:rPr lang="en-US">
                <a:solidFill>
                  <a:srgbClr val="404040"/>
                </a:solidFill>
              </a:rPr>
              <a:t>Research requires (or at least works best) with imagination, initiative, intuition, and curiosity.</a:t>
            </a:r>
          </a:p>
          <a:p>
            <a:pPr fontAlgn="auto">
              <a:lnSpc>
                <a:spcPct val="90000"/>
              </a:lnSpc>
              <a:spcAft>
                <a:spcPts val="0"/>
              </a:spcAft>
              <a:buFont typeface="Arial"/>
              <a:buChar char="•"/>
              <a:defRPr/>
            </a:pPr>
            <a:r>
              <a:rPr lang="en-US">
                <a:solidFill>
                  <a:srgbClr val="404040"/>
                </a:solidFill>
              </a:rPr>
              <a:t>There are different types of creativity, characteristic of different situations – “applied” and “theoretical” most closely associate with economic research </a:t>
            </a:r>
          </a:p>
        </p:txBody>
      </p:sp>
      <p:sp>
        <p:nvSpPr>
          <p:cNvPr id="4" name="Slide Number Placeholder 3">
            <a:extLst>
              <a:ext uri="{FF2B5EF4-FFF2-40B4-BE49-F238E27FC236}">
                <a16:creationId xmlns:a16="http://schemas.microsoft.com/office/drawing/2014/main" id="{CE551BCD-BE06-494D-9CC8-35A55F44DA52}"/>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F1BC73B8-1467-7041-BE26-2A42549CC7F7}" type="slidenum">
              <a:rPr lang="en-US" altLang="en-US"/>
              <a:pPr>
                <a:lnSpc>
                  <a:spcPct val="90000"/>
                </a:lnSpc>
                <a:spcAft>
                  <a:spcPts val="600"/>
                </a:spcAft>
              </a:pPr>
              <a:t>18</a:t>
            </a:fld>
            <a:endParaRPr lang="en-US" altLang="en-US"/>
          </a:p>
        </p:txBody>
      </p:sp>
    </p:spTree>
    <p:extLst>
      <p:ext uri="{BB962C8B-B14F-4D97-AF65-F5344CB8AC3E}">
        <p14:creationId xmlns:p14="http://schemas.microsoft.com/office/powerpoint/2010/main" val="42455234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1"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535479-735F-425C-820F-EE2A1625F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2BB7159F-CBFF-854F-B329-B3DFC3BAA2C4}"/>
              </a:ext>
            </a:extLst>
          </p:cNvPr>
          <p:cNvSpPr>
            <a:spLocks noGrp="1"/>
          </p:cNvSpPr>
          <p:nvPr>
            <p:ph type="title"/>
          </p:nvPr>
        </p:nvSpPr>
        <p:spPr>
          <a:xfrm>
            <a:off x="1673352" y="964692"/>
            <a:ext cx="5797296" cy="1188720"/>
          </a:xfrm>
          <a:solidFill>
            <a:schemeClr val="accent1"/>
          </a:solidFill>
          <a:ln w="177800" cmpd="thinThick">
            <a:solidFill>
              <a:schemeClr val="accent1"/>
            </a:solidFill>
          </a:ln>
        </p:spPr>
        <p:txBody>
          <a:bodyPr>
            <a:normAutofit/>
          </a:bodyPr>
          <a:lstStyle/>
          <a:p>
            <a:r>
              <a:rPr lang="en-US" altLang="en-US" b="1">
                <a:solidFill>
                  <a:srgbClr val="FFFFFF"/>
                </a:solidFill>
              </a:rPr>
              <a:t>Fostering Creativity (Ladd 1987)</a:t>
            </a:r>
          </a:p>
        </p:txBody>
      </p:sp>
      <p:sp>
        <p:nvSpPr>
          <p:cNvPr id="3" name="Content Placeholder 2">
            <a:extLst>
              <a:ext uri="{FF2B5EF4-FFF2-40B4-BE49-F238E27FC236}">
                <a16:creationId xmlns:a16="http://schemas.microsoft.com/office/drawing/2014/main" id="{7AD7DF1F-7CC6-3A4E-AEAC-2C0BD55305BD}"/>
              </a:ext>
            </a:extLst>
          </p:cNvPr>
          <p:cNvSpPr>
            <a:spLocks noGrp="1"/>
          </p:cNvSpPr>
          <p:nvPr>
            <p:ph idx="1"/>
          </p:nvPr>
        </p:nvSpPr>
        <p:spPr>
          <a:xfrm>
            <a:off x="1673352" y="2638044"/>
            <a:ext cx="5797296" cy="3101983"/>
          </a:xfrm>
        </p:spPr>
        <p:txBody>
          <a:bodyPr>
            <a:normAutofit/>
          </a:bodyPr>
          <a:lstStyle/>
          <a:p>
            <a:pPr marL="514350" indent="-514350">
              <a:lnSpc>
                <a:spcPct val="90000"/>
              </a:lnSpc>
              <a:buFont typeface="Calibri" panose="020F0502020204030204" pitchFamily="34" charset="0"/>
              <a:buAutoNum type="alphaUcPeriod"/>
            </a:pPr>
            <a:r>
              <a:rPr lang="en-US" altLang="en-US"/>
              <a:t>Gather and use previously developed </a:t>
            </a:r>
            <a:r>
              <a:rPr lang="en-US" altLang="en-US" i="1"/>
              <a:t>knowledge</a:t>
            </a:r>
          </a:p>
          <a:p>
            <a:pPr marL="514350" indent="-514350">
              <a:lnSpc>
                <a:spcPct val="90000"/>
              </a:lnSpc>
              <a:buFont typeface="Calibri" panose="020F0502020204030204" pitchFamily="34" charset="0"/>
              <a:buAutoNum type="alphaUcPeriod"/>
            </a:pPr>
            <a:r>
              <a:rPr lang="en-US" altLang="en-US"/>
              <a:t>Exchange ideas</a:t>
            </a:r>
          </a:p>
          <a:p>
            <a:pPr marL="514350" indent="-514350">
              <a:lnSpc>
                <a:spcPct val="90000"/>
              </a:lnSpc>
              <a:buFont typeface="Calibri" panose="020F0502020204030204" pitchFamily="34" charset="0"/>
              <a:buAutoNum type="alphaUcPeriod"/>
            </a:pPr>
            <a:r>
              <a:rPr lang="en-US" altLang="en-US"/>
              <a:t>Apply deductive logic</a:t>
            </a:r>
          </a:p>
          <a:p>
            <a:pPr marL="514350" indent="-514350">
              <a:lnSpc>
                <a:spcPct val="90000"/>
              </a:lnSpc>
              <a:buFont typeface="Calibri" panose="020F0502020204030204" pitchFamily="34" charset="0"/>
              <a:buAutoNum type="alphaUcPeriod"/>
            </a:pPr>
            <a:r>
              <a:rPr lang="en-US" altLang="en-US"/>
              <a:t>Look at things alternate ways</a:t>
            </a:r>
          </a:p>
          <a:p>
            <a:pPr marL="514350" indent="-514350">
              <a:lnSpc>
                <a:spcPct val="90000"/>
              </a:lnSpc>
              <a:buFont typeface="Calibri" panose="020F0502020204030204" pitchFamily="34" charset="0"/>
              <a:buAutoNum type="alphaUcPeriod"/>
            </a:pPr>
            <a:r>
              <a:rPr lang="en-US" altLang="en-US"/>
              <a:t>Question or challenge assumptions</a:t>
            </a:r>
          </a:p>
          <a:p>
            <a:pPr marL="514350" indent="-514350">
              <a:lnSpc>
                <a:spcPct val="90000"/>
              </a:lnSpc>
              <a:buFont typeface="Calibri" panose="020F0502020204030204" pitchFamily="34" charset="0"/>
              <a:buAutoNum type="alphaUcPeriod"/>
            </a:pPr>
            <a:r>
              <a:rPr lang="en-US" altLang="en-US"/>
              <a:t>Search for patterns or relationships</a:t>
            </a:r>
          </a:p>
          <a:p>
            <a:pPr marL="514350" indent="-514350">
              <a:lnSpc>
                <a:spcPct val="90000"/>
              </a:lnSpc>
              <a:buFont typeface="Calibri" panose="020F0502020204030204" pitchFamily="34" charset="0"/>
              <a:buAutoNum type="alphaUcPeriod"/>
            </a:pPr>
            <a:r>
              <a:rPr lang="en-US" altLang="en-US"/>
              <a:t>Take risks</a:t>
            </a:r>
          </a:p>
          <a:p>
            <a:pPr marL="514350" indent="-514350">
              <a:lnSpc>
                <a:spcPct val="90000"/>
              </a:lnSpc>
              <a:buFont typeface="Calibri" panose="020F0502020204030204" pitchFamily="34" charset="0"/>
              <a:buAutoNum type="alphaUcPeriod"/>
            </a:pPr>
            <a:r>
              <a:rPr lang="en-US" altLang="en-US"/>
              <a:t>Cultivate tolerance for uncertainty</a:t>
            </a:r>
          </a:p>
          <a:p>
            <a:pPr marL="514350" indent="-514350">
              <a:lnSpc>
                <a:spcPct val="90000"/>
              </a:lnSpc>
              <a:buFont typeface="Calibri" panose="020F0502020204030204" pitchFamily="34" charset="0"/>
              <a:buAutoNum type="alphaUcPeriod"/>
            </a:pPr>
            <a:endParaRPr lang="en-US" altLang="en-US"/>
          </a:p>
          <a:p>
            <a:pPr marL="514350" indent="-514350">
              <a:lnSpc>
                <a:spcPct val="90000"/>
              </a:lnSpc>
              <a:buFont typeface="Calibri" panose="020F0502020204030204" pitchFamily="34" charset="0"/>
              <a:buAutoNum type="alphaUcPeriod"/>
            </a:pPr>
            <a:endParaRPr lang="en-US" altLang="en-US"/>
          </a:p>
          <a:p>
            <a:pPr marL="514350" indent="-514350">
              <a:lnSpc>
                <a:spcPct val="90000"/>
              </a:lnSpc>
              <a:buFont typeface="Calibri" panose="020F0502020204030204" pitchFamily="34" charset="0"/>
              <a:buAutoNum type="alphaUcPeriod"/>
            </a:pPr>
            <a:endParaRPr lang="en-US" altLang="en-US"/>
          </a:p>
          <a:p>
            <a:pPr marL="514350" indent="-514350">
              <a:lnSpc>
                <a:spcPct val="90000"/>
              </a:lnSpc>
              <a:buFont typeface="Calibri" panose="020F0502020204030204" pitchFamily="34" charset="0"/>
              <a:buAutoNum type="alphaUcPeriod"/>
            </a:pPr>
            <a:endParaRPr lang="en-US" altLang="en-US"/>
          </a:p>
        </p:txBody>
      </p:sp>
      <p:sp>
        <p:nvSpPr>
          <p:cNvPr id="4" name="Slide Number Placeholder 3">
            <a:extLst>
              <a:ext uri="{FF2B5EF4-FFF2-40B4-BE49-F238E27FC236}">
                <a16:creationId xmlns:a16="http://schemas.microsoft.com/office/drawing/2014/main" id="{1718273F-BC36-804B-93E4-8381E820AD8C}"/>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20225A4C-B9E3-724B-AF24-D88DF9EAF0EE}" type="slidenum">
              <a:rPr lang="en-US" altLang="en-US"/>
              <a:pPr>
                <a:lnSpc>
                  <a:spcPct val="90000"/>
                </a:lnSpc>
                <a:spcAft>
                  <a:spcPts val="600"/>
                </a:spcAft>
              </a:pPr>
              <a:t>19</a:t>
            </a:fld>
            <a:endParaRPr lang="en-US" altLang="en-US"/>
          </a:p>
        </p:txBody>
      </p:sp>
    </p:spTree>
    <p:extLst>
      <p:ext uri="{BB962C8B-B14F-4D97-AF65-F5344CB8AC3E}">
        <p14:creationId xmlns:p14="http://schemas.microsoft.com/office/powerpoint/2010/main" val="40116648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535479-735F-425C-820F-EE2A1625F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1">
            <a:extLst>
              <a:ext uri="{FF2B5EF4-FFF2-40B4-BE49-F238E27FC236}">
                <a16:creationId xmlns:a16="http://schemas.microsoft.com/office/drawing/2014/main" id="{A9E19598-9485-6244-8D57-B74A03E371D8}"/>
              </a:ext>
            </a:extLst>
          </p:cNvPr>
          <p:cNvSpPr>
            <a:spLocks noGrp="1"/>
          </p:cNvSpPr>
          <p:nvPr>
            <p:ph type="title"/>
          </p:nvPr>
        </p:nvSpPr>
        <p:spPr>
          <a:xfrm>
            <a:off x="1673352" y="964692"/>
            <a:ext cx="5797296" cy="1188720"/>
          </a:xfrm>
          <a:solidFill>
            <a:schemeClr val="accent1"/>
          </a:solidFill>
          <a:ln w="177800" cmpd="thinThick">
            <a:solidFill>
              <a:schemeClr val="accent1"/>
            </a:solidFill>
          </a:ln>
        </p:spPr>
        <p:txBody>
          <a:bodyPr>
            <a:normAutofit/>
          </a:bodyPr>
          <a:lstStyle/>
          <a:p>
            <a:r>
              <a:rPr lang="en-US" altLang="en-US" b="1">
                <a:solidFill>
                  <a:srgbClr val="FFFFFF"/>
                </a:solidFill>
              </a:rPr>
              <a:t>Fostering Creativity … cont.</a:t>
            </a:r>
          </a:p>
        </p:txBody>
      </p:sp>
      <p:sp>
        <p:nvSpPr>
          <p:cNvPr id="3" name="Content Placeholder 2">
            <a:extLst>
              <a:ext uri="{FF2B5EF4-FFF2-40B4-BE49-F238E27FC236}">
                <a16:creationId xmlns:a16="http://schemas.microsoft.com/office/drawing/2014/main" id="{96FE4DFB-22B4-B547-AD6D-ACA66A76F39B}"/>
              </a:ext>
            </a:extLst>
          </p:cNvPr>
          <p:cNvSpPr>
            <a:spLocks noGrp="1"/>
          </p:cNvSpPr>
          <p:nvPr>
            <p:ph idx="1"/>
          </p:nvPr>
        </p:nvSpPr>
        <p:spPr>
          <a:xfrm>
            <a:off x="1673352" y="2638044"/>
            <a:ext cx="5797296" cy="3101983"/>
          </a:xfrm>
        </p:spPr>
        <p:txBody>
          <a:bodyPr rtlCol="0">
            <a:normAutofit/>
          </a:bodyPr>
          <a:lstStyle/>
          <a:p>
            <a:pPr marL="571500" indent="-571500" fontAlgn="auto">
              <a:spcAft>
                <a:spcPts val="0"/>
              </a:spcAft>
              <a:buFont typeface="Arial"/>
              <a:buAutoNum type="romanUcPeriod"/>
              <a:defRPr/>
            </a:pPr>
            <a:r>
              <a:rPr lang="en-US" dirty="0"/>
              <a:t>Allow curiosity to grow</a:t>
            </a:r>
          </a:p>
          <a:p>
            <a:pPr marL="571500" indent="-571500" fontAlgn="auto">
              <a:spcAft>
                <a:spcPts val="0"/>
              </a:spcAft>
              <a:buFont typeface="Arial"/>
              <a:buAutoNum type="alphaUcPeriod" startAt="10"/>
              <a:defRPr/>
            </a:pPr>
            <a:r>
              <a:rPr lang="en-US" dirty="0"/>
              <a:t>Set problems aside … and come back to them</a:t>
            </a:r>
          </a:p>
          <a:p>
            <a:pPr marL="571500" indent="-571500" fontAlgn="auto">
              <a:spcAft>
                <a:spcPts val="0"/>
              </a:spcAft>
              <a:buFont typeface="Arial"/>
              <a:buAutoNum type="alphaUcPeriod" startAt="10"/>
              <a:defRPr/>
            </a:pPr>
            <a:r>
              <a:rPr lang="en-US" dirty="0"/>
              <a:t>Write down your thoughts</a:t>
            </a:r>
          </a:p>
          <a:p>
            <a:pPr marL="971550" lvl="1" indent="-571500" fontAlgn="auto">
              <a:spcAft>
                <a:spcPts val="0"/>
              </a:spcAft>
              <a:buFont typeface="Arial"/>
              <a:buNone/>
              <a:defRPr/>
            </a:pPr>
            <a:r>
              <a:rPr lang="en-US" dirty="0"/>
              <a:t>“… frequently I don’t know what I think until I write it”</a:t>
            </a:r>
          </a:p>
          <a:p>
            <a:pPr marL="571500" indent="-571500" fontAlgn="auto">
              <a:spcAft>
                <a:spcPts val="0"/>
              </a:spcAft>
              <a:buFont typeface="Arial"/>
              <a:buAutoNum type="alphaUcPeriod" startAt="10"/>
              <a:defRPr/>
            </a:pPr>
            <a:r>
              <a:rPr lang="en-US" dirty="0"/>
              <a:t>Freedom from distraction … some time to think.</a:t>
            </a:r>
          </a:p>
          <a:p>
            <a:pPr marL="514350" indent="-514350" fontAlgn="auto">
              <a:spcAft>
                <a:spcPts val="0"/>
              </a:spcAft>
              <a:buFont typeface="Arial"/>
              <a:buNone/>
              <a:defRPr/>
            </a:pPr>
            <a:r>
              <a:rPr lang="en-US" dirty="0"/>
              <a:t>	</a:t>
            </a:r>
          </a:p>
          <a:p>
            <a:pPr marL="514350" indent="-514350" fontAlgn="auto">
              <a:spcAft>
                <a:spcPts val="0"/>
              </a:spcAft>
              <a:buFont typeface="Arial"/>
              <a:buNone/>
              <a:defRPr/>
            </a:pPr>
            <a:r>
              <a:rPr lang="en-US" dirty="0"/>
              <a:t>	</a:t>
            </a:r>
            <a:r>
              <a:rPr lang="en-US" i="1" dirty="0"/>
              <a:t>Creativity may provide the difference between satisfactory and outstanding research.</a:t>
            </a:r>
          </a:p>
          <a:p>
            <a:pPr marL="514350" indent="-514350" fontAlgn="auto">
              <a:spcAft>
                <a:spcPts val="0"/>
              </a:spcAft>
              <a:buFont typeface="+mj-lt"/>
              <a:buAutoNum type="alphaUcPeriod"/>
              <a:defRPr/>
            </a:pPr>
            <a:endParaRPr lang="en-US" dirty="0"/>
          </a:p>
          <a:p>
            <a:pPr marL="514350" indent="-514350" fontAlgn="auto">
              <a:spcAft>
                <a:spcPts val="0"/>
              </a:spcAft>
              <a:buFont typeface="+mj-lt"/>
              <a:buAutoNum type="alphaUcPeriod"/>
              <a:defRPr/>
            </a:pPr>
            <a:endParaRPr lang="en-US" dirty="0"/>
          </a:p>
        </p:txBody>
      </p:sp>
      <p:sp>
        <p:nvSpPr>
          <p:cNvPr id="4" name="Slide Number Placeholder 3">
            <a:extLst>
              <a:ext uri="{FF2B5EF4-FFF2-40B4-BE49-F238E27FC236}">
                <a16:creationId xmlns:a16="http://schemas.microsoft.com/office/drawing/2014/main" id="{AD5D0165-19A8-864B-A0ED-4B729D292D8E}"/>
              </a:ext>
            </a:extLst>
          </p:cNvPr>
          <p:cNvSpPr>
            <a:spLocks noGrp="1"/>
          </p:cNvSpPr>
          <p:nvPr>
            <p:ph type="sldNum" sz="quarter" idx="12"/>
          </p:nvPr>
        </p:nvSpPr>
        <p:spPr>
          <a:xfrm>
            <a:off x="8069191" y="6217920"/>
            <a:ext cx="274320" cy="365760"/>
          </a:xfrm>
        </p:spPr>
        <p:txBody>
          <a:bodyP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nSpc>
                <a:spcPct val="90000"/>
              </a:lnSpc>
              <a:spcAft>
                <a:spcPts val="600"/>
              </a:spcAft>
            </a:pPr>
            <a:fld id="{F0ADC1C0-BD7D-3A42-99AF-E8A6483EDFE6}" type="slidenum">
              <a:rPr lang="en-US" altLang="en-US"/>
              <a:pPr>
                <a:lnSpc>
                  <a:spcPct val="90000"/>
                </a:lnSpc>
                <a:spcAft>
                  <a:spcPts val="600"/>
                </a:spcAft>
              </a:pPr>
              <a:t>20</a:t>
            </a:fld>
            <a:endParaRPr lang="en-US" altLang="en-US"/>
          </a:p>
        </p:txBody>
      </p:sp>
    </p:spTree>
    <p:extLst>
      <p:ext uri="{BB962C8B-B14F-4D97-AF65-F5344CB8AC3E}">
        <p14:creationId xmlns:p14="http://schemas.microsoft.com/office/powerpoint/2010/main" val="11076035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87" y="420914"/>
            <a:ext cx="6386284" cy="1905000"/>
          </a:xfrm>
        </p:spPr>
        <p:txBody>
          <a:bodyPr>
            <a:normAutofit/>
          </a:bodyPr>
          <a:lstStyle/>
          <a:p>
            <a:r>
              <a:rPr lang="en-US" b="1" dirty="0"/>
              <a:t>Research Methodology /Qualitative Research</a:t>
            </a:r>
            <a:endParaRPr lang="en-US" dirty="0"/>
          </a:p>
        </p:txBody>
      </p:sp>
      <p:sp>
        <p:nvSpPr>
          <p:cNvPr id="3" name="Content Placeholder 2"/>
          <p:cNvSpPr>
            <a:spLocks noGrp="1"/>
          </p:cNvSpPr>
          <p:nvPr>
            <p:ph idx="1"/>
          </p:nvPr>
        </p:nvSpPr>
        <p:spPr>
          <a:xfrm>
            <a:off x="457200" y="2093864"/>
            <a:ext cx="8229600" cy="4525963"/>
          </a:xfrm>
        </p:spPr>
        <p:txBody>
          <a:bodyPr/>
          <a:lstStyle/>
          <a:p>
            <a:pPr>
              <a:buFont typeface="Wingdings" charset="2"/>
              <a:buNone/>
            </a:pPr>
            <a:endParaRPr lang="en-US" b="1" dirty="0">
              <a:solidFill>
                <a:schemeClr val="hlink"/>
              </a:solidFill>
            </a:endParaRPr>
          </a:p>
          <a:p>
            <a:pPr>
              <a:buFont typeface="Wingdings" charset="2"/>
              <a:buNone/>
            </a:pPr>
            <a:endParaRPr lang="en-US" b="1" dirty="0">
              <a:solidFill>
                <a:schemeClr val="hlink"/>
              </a:solidFill>
            </a:endParaRPr>
          </a:p>
          <a:p>
            <a:pPr>
              <a:buFont typeface="Wingdings" charset="2"/>
              <a:buNone/>
            </a:pPr>
            <a:endParaRPr lang="en-US" b="1" dirty="0">
              <a:solidFill>
                <a:schemeClr val="hlink"/>
              </a:solidFill>
            </a:endParaRPr>
          </a:p>
          <a:p>
            <a:pPr algn="ctr">
              <a:buFont typeface="Wingdings" charset="2"/>
              <a:buNone/>
            </a:pPr>
            <a:r>
              <a:rPr lang="en-US" sz="2400" b="1" dirty="0">
                <a:solidFill>
                  <a:schemeClr val="hlink"/>
                </a:solidFill>
              </a:rPr>
              <a:t>Not everything that can be counted counts and not everything that counts can be counted.</a:t>
            </a:r>
          </a:p>
          <a:p>
            <a:pPr algn="ctr">
              <a:buFont typeface="Wingdings" charset="2"/>
              <a:buNone/>
            </a:pPr>
            <a:r>
              <a:rPr lang="en-US" sz="2400" dirty="0"/>
              <a:t> </a:t>
            </a:r>
            <a:r>
              <a:rPr lang="en-US" sz="2400" b="1" dirty="0">
                <a:solidFill>
                  <a:srgbClr val="A50021"/>
                </a:solidFill>
              </a:rPr>
              <a:t>( Albert Einstein )</a:t>
            </a:r>
          </a:p>
          <a:p>
            <a:pPr>
              <a:buFont typeface="Wingdings" charset="2"/>
              <a:buNone/>
            </a:pPr>
            <a:endParaRPr lang="en-US" dirty="0"/>
          </a:p>
        </p:txBody>
      </p:sp>
      <p:sp>
        <p:nvSpPr>
          <p:cNvPr id="6" name="TextBox 5"/>
          <p:cNvSpPr txBox="1"/>
          <p:nvPr/>
        </p:nvSpPr>
        <p:spPr>
          <a:xfrm>
            <a:off x="2736490" y="1676578"/>
            <a:ext cx="3211135" cy="523220"/>
          </a:xfrm>
          <a:prstGeom prst="rect">
            <a:avLst/>
          </a:prstGeom>
          <a:noFill/>
        </p:spPr>
        <p:txBody>
          <a:bodyPr wrap="none" rtlCol="0">
            <a:spAutoFit/>
          </a:bodyPr>
          <a:lstStyle/>
          <a:p>
            <a:r>
              <a:rPr lang="en-US" sz="2800" b="1" dirty="0"/>
              <a:t>Grounded Theory</a:t>
            </a:r>
          </a:p>
        </p:txBody>
      </p:sp>
      <p:sp>
        <p:nvSpPr>
          <p:cNvPr id="10" name="AutoShape 2" descr="https://encrypted-tbn1.gstatic.com/images?q=tbn:ANd9GcQabG8jQ-uj0sJ5MM59yvX-ZUrTMPIrbgohJkBsIsmU1g5FZnX8n3Ng1yIj"/>
          <p:cNvSpPr>
            <a:spLocks noChangeAspect="1" noChangeArrowheads="1"/>
          </p:cNvSpPr>
          <p:nvPr/>
        </p:nvSpPr>
        <p:spPr bwMode="auto">
          <a:xfrm>
            <a:off x="120650" y="-1066800"/>
            <a:ext cx="1428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CA"/>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extBox 1"/>
          <p:cNvSpPr txBox="1"/>
          <p:nvPr/>
        </p:nvSpPr>
        <p:spPr>
          <a:xfrm>
            <a:off x="482600" y="2681103"/>
            <a:ext cx="2522980" cy="1495794"/>
          </a:xfrm>
          <a:prstGeom prst="rect">
            <a:avLst/>
          </a:prstGeom>
          <a:noFill/>
          <a:ln>
            <a:solidFill>
              <a:schemeClr val="bg1"/>
            </a:solidFill>
          </a:ln>
        </p:spPr>
        <p:txBody>
          <a:bodyPr vert="horz" wrap="square" lIns="182880" tIns="182880" rIns="182880" bIns="182880" rtlCol="0" anchor="ctr">
            <a:normAutofit/>
          </a:bodyPr>
          <a:lstStyle/>
          <a:p>
            <a:pPr algn="ctr" defTabSz="914400">
              <a:lnSpc>
                <a:spcPct val="90000"/>
              </a:lnSpc>
              <a:spcAft>
                <a:spcPts val="600"/>
              </a:spcAft>
            </a:pPr>
            <a:r>
              <a:rPr lang="en-US" sz="2800" cap="all" spc="200">
                <a:solidFill>
                  <a:schemeClr val="bg1"/>
                </a:solidFill>
                <a:latin typeface="+mj-lt"/>
                <a:ea typeface="+mj-ea"/>
                <a:cs typeface="+mj-cs"/>
              </a:rPr>
              <a:t>Objectives</a:t>
            </a:r>
          </a:p>
        </p:txBody>
      </p:sp>
      <p:graphicFrame>
        <p:nvGraphicFramePr>
          <p:cNvPr id="5" name="TextBox 2">
            <a:extLst>
              <a:ext uri="{FF2B5EF4-FFF2-40B4-BE49-F238E27FC236}">
                <a16:creationId xmlns:a16="http://schemas.microsoft.com/office/drawing/2014/main" id="{49C9ED73-3B91-4874-85A6-5BF11FC68E2D}"/>
              </a:ext>
            </a:extLst>
          </p:cNvPr>
          <p:cNvGraphicFramePr/>
          <p:nvPr>
            <p:extLst>
              <p:ext uri="{D42A27DB-BD31-4B8C-83A1-F6EECF244321}">
                <p14:modId xmlns:p14="http://schemas.microsoft.com/office/powerpoint/2010/main" val="3169337194"/>
              </p:ext>
            </p:extLst>
          </p:nvPr>
        </p:nvGraphicFramePr>
        <p:xfrm>
          <a:off x="4214812" y="965200"/>
          <a:ext cx="4205288"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52118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25599" y="1191491"/>
            <a:ext cx="6560457" cy="4893647"/>
          </a:xfrm>
          <a:prstGeom prst="rect">
            <a:avLst/>
          </a:prstGeom>
        </p:spPr>
        <p:txBody>
          <a:bodyPr wrap="square">
            <a:spAutoFit/>
          </a:bodyPr>
          <a:lstStyle/>
          <a:p>
            <a:pPr algn="ctr"/>
            <a:r>
              <a:rPr lang="en-CA" sz="2400" dirty="0">
                <a:latin typeface="Melior"/>
              </a:rPr>
              <a:t>Substantive theory is a strategic link in the formulation and generation of grounded formal theory. We believe that although formal theory can be generated directly from data, it is more desirable, and usually necessary, to start the formal theory from a substantive one. The latter not only provides a stimulus to a “good idea” but it also gives an initial direction in developing relevant categories and properties and in choosing possible modes of integration. Indeed it is difficult to find a grounded formal theory that was not in some way stimulated by substantive theory.</a:t>
            </a:r>
          </a:p>
          <a:p>
            <a:pPr algn="ctr"/>
            <a:r>
              <a:rPr lang="en-CA" sz="2400" dirty="0">
                <a:latin typeface="Melior"/>
              </a:rPr>
              <a:t>(Glaser &amp; Strauss, 1967: 79)</a:t>
            </a:r>
            <a:endParaRPr lang="en-CA" sz="2400" dirty="0"/>
          </a:p>
        </p:txBody>
      </p:sp>
      <p:sp>
        <p:nvSpPr>
          <p:cNvPr id="3" name="TextBox 2"/>
          <p:cNvSpPr txBox="1"/>
          <p:nvPr/>
        </p:nvSpPr>
        <p:spPr>
          <a:xfrm>
            <a:off x="2019300" y="647700"/>
            <a:ext cx="4559300" cy="369332"/>
          </a:xfrm>
          <a:prstGeom prst="rect">
            <a:avLst/>
          </a:prstGeom>
          <a:noFill/>
        </p:spPr>
        <p:txBody>
          <a:bodyPr wrap="square" rtlCol="0">
            <a:spAutoFit/>
          </a:bodyPr>
          <a:lstStyle/>
          <a:p>
            <a:pPr algn="ctr"/>
            <a:r>
              <a:rPr lang="en-CA" b="1" dirty="0"/>
              <a:t>Substantive Theory</a:t>
            </a:r>
          </a:p>
        </p:txBody>
      </p:sp>
    </p:spTree>
    <p:extLst>
      <p:ext uri="{BB962C8B-B14F-4D97-AF65-F5344CB8AC3E}">
        <p14:creationId xmlns:p14="http://schemas.microsoft.com/office/powerpoint/2010/main" val="19096783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3000" y="2210644"/>
            <a:ext cx="7783286" cy="3785652"/>
          </a:xfrm>
          <a:prstGeom prst="rect">
            <a:avLst/>
          </a:prstGeom>
        </p:spPr>
        <p:txBody>
          <a:bodyPr wrap="square">
            <a:spAutoFit/>
          </a:bodyPr>
          <a:lstStyle/>
          <a:p>
            <a:pPr algn="ctr"/>
            <a:r>
              <a:rPr lang="en-CA" sz="2400" dirty="0">
                <a:latin typeface="Melior"/>
              </a:rPr>
              <a:t>As Martin and Turner</a:t>
            </a:r>
          </a:p>
          <a:p>
            <a:pPr algn="ctr"/>
            <a:r>
              <a:rPr lang="en-CA" sz="2400" dirty="0">
                <a:latin typeface="Melior"/>
              </a:rPr>
              <a:t>(1986) observed, grounded theory is best used</a:t>
            </a:r>
          </a:p>
          <a:p>
            <a:pPr algn="ctr"/>
            <a:r>
              <a:rPr lang="en-CA" sz="2400" dirty="0">
                <a:latin typeface="Melior"/>
              </a:rPr>
              <a:t>when no explicit hypotheses exist to be tested, or</a:t>
            </a:r>
          </a:p>
          <a:p>
            <a:pPr algn="ctr"/>
            <a:r>
              <a:rPr lang="en-CA" sz="2400" dirty="0">
                <a:latin typeface="Melior"/>
              </a:rPr>
              <a:t>when such hypotheses do exist but are too abstract</a:t>
            </a:r>
          </a:p>
          <a:p>
            <a:pPr algn="ctr"/>
            <a:r>
              <a:rPr lang="en-CA" sz="2400" dirty="0">
                <a:latin typeface="Melior"/>
              </a:rPr>
              <a:t>to be tested in a logical, deductive manner. This is</a:t>
            </a:r>
          </a:p>
          <a:p>
            <a:pPr algn="ctr"/>
            <a:r>
              <a:rPr lang="en-CA" sz="2400" dirty="0">
                <a:latin typeface="Melior"/>
              </a:rPr>
              <a:t>where grounded theory is most appropriate—</a:t>
            </a:r>
          </a:p>
          <a:p>
            <a:pPr algn="ctr"/>
            <a:r>
              <a:rPr lang="en-CA" sz="2400" dirty="0">
                <a:latin typeface="Melior"/>
              </a:rPr>
              <a:t>where researchers have an interesting phenomenon</a:t>
            </a:r>
          </a:p>
          <a:p>
            <a:pPr algn="ctr"/>
            <a:r>
              <a:rPr lang="en-CA" sz="2400" dirty="0">
                <a:latin typeface="Melior"/>
              </a:rPr>
              <a:t>without explanation and from which they seek to</a:t>
            </a:r>
          </a:p>
          <a:p>
            <a:pPr algn="ctr"/>
            <a:r>
              <a:rPr lang="en-CA" sz="2400" dirty="0">
                <a:latin typeface="Melior"/>
              </a:rPr>
              <a:t>“discover theory from data” (Glaser &amp; Strauss,</a:t>
            </a:r>
          </a:p>
          <a:p>
            <a:pPr algn="ctr"/>
            <a:r>
              <a:rPr lang="en-CA" sz="2400" dirty="0">
                <a:latin typeface="Melior"/>
              </a:rPr>
              <a:t>1967: 1).</a:t>
            </a:r>
            <a:endParaRPr lang="en-CA" sz="2400" dirty="0"/>
          </a:p>
        </p:txBody>
      </p:sp>
      <p:sp>
        <p:nvSpPr>
          <p:cNvPr id="3" name="TextBox 2"/>
          <p:cNvSpPr txBox="1"/>
          <p:nvPr/>
        </p:nvSpPr>
        <p:spPr>
          <a:xfrm>
            <a:off x="1221716" y="1010166"/>
            <a:ext cx="5684569" cy="461665"/>
          </a:xfrm>
          <a:prstGeom prst="rect">
            <a:avLst/>
          </a:prstGeom>
          <a:noFill/>
        </p:spPr>
        <p:txBody>
          <a:bodyPr wrap="none" rtlCol="0">
            <a:spAutoFit/>
          </a:bodyPr>
          <a:lstStyle/>
          <a:p>
            <a:pPr algn="ctr"/>
            <a:r>
              <a:rPr lang="en-CA" sz="2400" b="1" dirty="0"/>
              <a:t>Where do you use Grounded Theory?</a:t>
            </a:r>
          </a:p>
        </p:txBody>
      </p:sp>
    </p:spTree>
    <p:extLst>
      <p:ext uri="{BB962C8B-B14F-4D97-AF65-F5344CB8AC3E}">
        <p14:creationId xmlns:p14="http://schemas.microsoft.com/office/powerpoint/2010/main" val="21963661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flipH="1">
            <a:off x="1257300" y="431800"/>
            <a:ext cx="6680200" cy="5909310"/>
          </a:xfrm>
          <a:prstGeom prst="rect">
            <a:avLst/>
          </a:prstGeom>
          <a:noFill/>
        </p:spPr>
        <p:txBody>
          <a:bodyPr wrap="square" rtlCol="0">
            <a:spAutoFit/>
          </a:bodyPr>
          <a:lstStyle/>
          <a:p>
            <a:pPr algn="ctr"/>
            <a:r>
              <a:rPr lang="en-CA" b="1" dirty="0"/>
              <a:t>What Grounded </a:t>
            </a:r>
            <a:r>
              <a:rPr lang="en-CA" b="1" dirty="0">
                <a:solidFill>
                  <a:srgbClr val="FF0000"/>
                </a:solidFill>
              </a:rPr>
              <a:t>Theory is Not </a:t>
            </a:r>
            <a:r>
              <a:rPr lang="en-CA" b="1" dirty="0"/>
              <a:t>(Roy </a:t>
            </a:r>
            <a:r>
              <a:rPr lang="en-CA" b="1" dirty="0" err="1"/>
              <a:t>Suddaby</a:t>
            </a:r>
            <a:r>
              <a:rPr lang="en-CA" b="1" dirty="0"/>
              <a:t> 2006)</a:t>
            </a:r>
          </a:p>
          <a:p>
            <a:pPr algn="ctr"/>
            <a:r>
              <a:rPr lang="en-CA" b="1" dirty="0">
                <a:solidFill>
                  <a:srgbClr val="FF0000"/>
                </a:solidFill>
              </a:rPr>
              <a:t>7 Myths</a:t>
            </a:r>
          </a:p>
          <a:p>
            <a:pPr algn="ctr"/>
            <a:endParaRPr lang="en-CA" dirty="0"/>
          </a:p>
          <a:p>
            <a:pPr marL="285750" indent="-285750">
              <a:buFont typeface="Arial" panose="020B0604020202020204" pitchFamily="34" charset="0"/>
              <a:buChar char="•"/>
            </a:pPr>
            <a:r>
              <a:rPr lang="en-CA" b="1" dirty="0"/>
              <a:t> Grounded Theory Is Not an Excuse to Ignore the</a:t>
            </a:r>
          </a:p>
          <a:p>
            <a:r>
              <a:rPr lang="en-CA" b="1" dirty="0"/>
              <a:t>      Literature</a:t>
            </a:r>
          </a:p>
          <a:p>
            <a:endParaRPr lang="en-CA" dirty="0"/>
          </a:p>
          <a:p>
            <a:pPr marL="285750" indent="-285750">
              <a:buFont typeface="Arial" panose="020B0604020202020204" pitchFamily="34" charset="0"/>
              <a:buChar char="•"/>
            </a:pPr>
            <a:r>
              <a:rPr lang="en-CA" dirty="0"/>
              <a:t> </a:t>
            </a:r>
            <a:r>
              <a:rPr lang="en-CA" b="1" dirty="0"/>
              <a:t>Grounded Theory Is Not Presentation</a:t>
            </a:r>
          </a:p>
          <a:p>
            <a:r>
              <a:rPr lang="en-CA" b="1" dirty="0"/>
              <a:t>      of Raw Data</a:t>
            </a:r>
          </a:p>
          <a:p>
            <a:endParaRPr lang="en-CA" b="1" dirty="0"/>
          </a:p>
          <a:p>
            <a:pPr marL="285750" indent="-285750">
              <a:buFont typeface="Arial" panose="020B0604020202020204" pitchFamily="34" charset="0"/>
              <a:buChar char="•"/>
            </a:pPr>
            <a:r>
              <a:rPr lang="en-CA" b="1" dirty="0"/>
              <a:t> Grounded Theory Is Not Theory Testing, Content</a:t>
            </a:r>
          </a:p>
          <a:p>
            <a:r>
              <a:rPr lang="en-CA" b="1" dirty="0"/>
              <a:t>      Analysis, or Word Counts</a:t>
            </a:r>
          </a:p>
          <a:p>
            <a:endParaRPr lang="en-CA" b="1" dirty="0"/>
          </a:p>
          <a:p>
            <a:pPr marL="285750" indent="-285750">
              <a:buFont typeface="Arial" panose="020B0604020202020204" pitchFamily="34" charset="0"/>
              <a:buChar char="•"/>
            </a:pPr>
            <a:r>
              <a:rPr lang="en-CA" b="1" dirty="0"/>
              <a:t> Grounded Theory Is Not Simply Routine</a:t>
            </a:r>
          </a:p>
          <a:p>
            <a:r>
              <a:rPr lang="en-CA" b="1" dirty="0"/>
              <a:t>      Application of Formulaic Technique to Data</a:t>
            </a:r>
          </a:p>
          <a:p>
            <a:endParaRPr lang="en-CA" b="1" dirty="0"/>
          </a:p>
          <a:p>
            <a:pPr marL="285750" indent="-285750">
              <a:buFont typeface="Arial" panose="020B0604020202020204" pitchFamily="34" charset="0"/>
              <a:buChar char="•"/>
            </a:pPr>
            <a:r>
              <a:rPr lang="en-CA" b="1" dirty="0"/>
              <a:t> Grounded Theory Is Not Perfect</a:t>
            </a:r>
          </a:p>
          <a:p>
            <a:endParaRPr lang="en-CA" b="1" dirty="0"/>
          </a:p>
          <a:p>
            <a:pPr marL="285750" indent="-285750">
              <a:buFont typeface="Arial" panose="020B0604020202020204" pitchFamily="34" charset="0"/>
              <a:buChar char="•"/>
            </a:pPr>
            <a:r>
              <a:rPr lang="en-CA" b="1" dirty="0"/>
              <a:t> Grounded Theory Is Not Easy</a:t>
            </a:r>
          </a:p>
          <a:p>
            <a:endParaRPr lang="en-CA" b="1" dirty="0"/>
          </a:p>
          <a:p>
            <a:pPr marL="285750" indent="-285750">
              <a:buFont typeface="Arial" panose="020B0604020202020204" pitchFamily="34" charset="0"/>
              <a:buChar char="•"/>
            </a:pPr>
            <a:r>
              <a:rPr lang="en-CA" b="1" dirty="0"/>
              <a:t> Grounded Theory Is Not an Excuse for the</a:t>
            </a:r>
          </a:p>
          <a:p>
            <a:r>
              <a:rPr lang="en-CA" b="1" dirty="0"/>
              <a:t>      Absence of a Methodology</a:t>
            </a:r>
            <a:endParaRPr lang="en-CA" dirty="0"/>
          </a:p>
        </p:txBody>
      </p:sp>
    </p:spTree>
    <p:extLst>
      <p:ext uri="{BB962C8B-B14F-4D97-AF65-F5344CB8AC3E}">
        <p14:creationId xmlns:p14="http://schemas.microsoft.com/office/powerpoint/2010/main" val="23552522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researchsupporthub.files.wordpress.com/2013/09/qmip-charmaz.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5600" y="5288520"/>
            <a:ext cx="1075791" cy="143438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235200" y="406400"/>
            <a:ext cx="5171609" cy="400110"/>
          </a:xfrm>
          <a:prstGeom prst="rect">
            <a:avLst/>
          </a:prstGeom>
          <a:noFill/>
        </p:spPr>
        <p:txBody>
          <a:bodyPr wrap="none" rtlCol="0">
            <a:spAutoFit/>
          </a:bodyPr>
          <a:lstStyle/>
          <a:p>
            <a:r>
              <a:rPr lang="en-CA" sz="2000" b="1" dirty="0"/>
              <a:t>What are the TYPES of Grounded Theory</a:t>
            </a:r>
          </a:p>
        </p:txBody>
      </p:sp>
      <p:pic>
        <p:nvPicPr>
          <p:cNvPr id="4" name="Picture 3"/>
          <p:cNvPicPr>
            <a:picLocks noChangeAspect="1"/>
          </p:cNvPicPr>
          <p:nvPr/>
        </p:nvPicPr>
        <p:blipFill>
          <a:blip r:embed="rId3"/>
          <a:stretch>
            <a:fillRect/>
          </a:stretch>
        </p:blipFill>
        <p:spPr>
          <a:xfrm>
            <a:off x="7149253" y="2365446"/>
            <a:ext cx="1092200" cy="1193800"/>
          </a:xfrm>
          <a:prstGeom prst="rect">
            <a:avLst/>
          </a:prstGeom>
        </p:spPr>
      </p:pic>
      <p:pic>
        <p:nvPicPr>
          <p:cNvPr id="5" name="Picture 4"/>
          <p:cNvPicPr>
            <a:picLocks noChangeAspect="1"/>
          </p:cNvPicPr>
          <p:nvPr/>
        </p:nvPicPr>
        <p:blipFill>
          <a:blip r:embed="rId4"/>
          <a:stretch>
            <a:fillRect/>
          </a:stretch>
        </p:blipFill>
        <p:spPr>
          <a:xfrm>
            <a:off x="7152962" y="3689837"/>
            <a:ext cx="1101069" cy="1468092"/>
          </a:xfrm>
          <a:prstGeom prst="rect">
            <a:avLst/>
          </a:prstGeom>
        </p:spPr>
      </p:pic>
      <p:sp>
        <p:nvSpPr>
          <p:cNvPr id="3" name="Rectangle 2"/>
          <p:cNvSpPr/>
          <p:nvPr/>
        </p:nvSpPr>
        <p:spPr>
          <a:xfrm>
            <a:off x="542264" y="2548853"/>
            <a:ext cx="4555734" cy="369332"/>
          </a:xfrm>
          <a:prstGeom prst="rect">
            <a:avLst/>
          </a:prstGeom>
        </p:spPr>
        <p:txBody>
          <a:bodyPr wrap="none">
            <a:spAutoFit/>
          </a:bodyPr>
          <a:lstStyle/>
          <a:p>
            <a:pPr marL="285750" indent="-285750">
              <a:buFont typeface="Arial" panose="020B0604020202020204" pitchFamily="34" charset="0"/>
              <a:buChar char="•"/>
            </a:pPr>
            <a:r>
              <a:rPr lang="en-US" dirty="0"/>
              <a:t>Grounded Theory CGT – Barney Glaser</a:t>
            </a:r>
          </a:p>
        </p:txBody>
      </p:sp>
      <p:sp>
        <p:nvSpPr>
          <p:cNvPr id="6" name="Rectangle 5"/>
          <p:cNvSpPr/>
          <p:nvPr/>
        </p:nvSpPr>
        <p:spPr>
          <a:xfrm>
            <a:off x="542264" y="4228744"/>
            <a:ext cx="5239639" cy="369332"/>
          </a:xfrm>
          <a:prstGeom prst="rect">
            <a:avLst/>
          </a:prstGeom>
        </p:spPr>
        <p:txBody>
          <a:bodyPr wrap="none">
            <a:spAutoFit/>
          </a:bodyPr>
          <a:lstStyle/>
          <a:p>
            <a:pPr marL="285750" indent="-285750">
              <a:buFont typeface="Arial" panose="020B0604020202020204" pitchFamily="34" charset="0"/>
              <a:buChar char="•"/>
            </a:pPr>
            <a:r>
              <a:rPr lang="en-US" dirty="0" err="1"/>
              <a:t>Straussian</a:t>
            </a:r>
            <a:r>
              <a:rPr lang="en-US" dirty="0"/>
              <a:t> Grounded Theory - Anselm Strauss</a:t>
            </a:r>
          </a:p>
        </p:txBody>
      </p:sp>
      <p:sp>
        <p:nvSpPr>
          <p:cNvPr id="7" name="TextBox 6"/>
          <p:cNvSpPr txBox="1"/>
          <p:nvPr/>
        </p:nvSpPr>
        <p:spPr>
          <a:xfrm>
            <a:off x="542264" y="5821048"/>
            <a:ext cx="5742059" cy="369332"/>
          </a:xfrm>
          <a:prstGeom prst="rect">
            <a:avLst/>
          </a:prstGeom>
          <a:noFill/>
        </p:spPr>
        <p:txBody>
          <a:bodyPr wrap="square" rtlCol="0">
            <a:spAutoFit/>
          </a:bodyPr>
          <a:lstStyle/>
          <a:p>
            <a:pPr marL="285750" indent="-285750">
              <a:buFont typeface="Arial" panose="020B0604020202020204" pitchFamily="34" charset="0"/>
              <a:buChar char="•"/>
            </a:pPr>
            <a:r>
              <a:rPr lang="en-CA" dirty="0"/>
              <a:t>Constructivist Grounded Theory - Kathy </a:t>
            </a:r>
            <a:r>
              <a:rPr lang="en-CA" dirty="0" err="1"/>
              <a:t>Charmaz</a:t>
            </a:r>
            <a:endParaRPr lang="en-CA" dirty="0"/>
          </a:p>
        </p:txBody>
      </p:sp>
    </p:spTree>
    <p:extLst>
      <p:ext uri="{BB962C8B-B14F-4D97-AF65-F5344CB8AC3E}">
        <p14:creationId xmlns:p14="http://schemas.microsoft.com/office/powerpoint/2010/main" val="1673319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458506" y="190381"/>
            <a:ext cx="1092200" cy="1193800"/>
          </a:xfrm>
          <a:prstGeom prst="rect">
            <a:avLst/>
          </a:prstGeom>
        </p:spPr>
      </p:pic>
      <p:sp>
        <p:nvSpPr>
          <p:cNvPr id="3" name="Rectangle 2"/>
          <p:cNvSpPr/>
          <p:nvPr/>
        </p:nvSpPr>
        <p:spPr>
          <a:xfrm>
            <a:off x="1634464" y="1583968"/>
            <a:ext cx="5267468" cy="369332"/>
          </a:xfrm>
          <a:prstGeom prst="rect">
            <a:avLst/>
          </a:prstGeom>
        </p:spPr>
        <p:txBody>
          <a:bodyPr wrap="none">
            <a:spAutoFit/>
          </a:bodyPr>
          <a:lstStyle/>
          <a:p>
            <a:r>
              <a:rPr lang="en-US" dirty="0"/>
              <a:t>Classical Grounded Theory CGT -  Barney Glaser</a:t>
            </a:r>
          </a:p>
        </p:txBody>
      </p:sp>
      <p:sp>
        <p:nvSpPr>
          <p:cNvPr id="11" name="TextBox 10"/>
          <p:cNvSpPr txBox="1"/>
          <p:nvPr/>
        </p:nvSpPr>
        <p:spPr>
          <a:xfrm>
            <a:off x="174171" y="1799771"/>
            <a:ext cx="8969829" cy="4801314"/>
          </a:xfrm>
          <a:prstGeom prst="rect">
            <a:avLst/>
          </a:prstGeom>
          <a:noFill/>
        </p:spPr>
        <p:txBody>
          <a:bodyPr wrap="square" rtlCol="0">
            <a:spAutoFit/>
          </a:bodyPr>
          <a:lstStyle/>
          <a:p>
            <a:pPr marL="285750" indent="-285750">
              <a:buFont typeface="Arial" panose="020B0604020202020204" pitchFamily="34" charset="0"/>
              <a:buChar char="•"/>
            </a:pPr>
            <a:endParaRPr lang="en-CA" dirty="0"/>
          </a:p>
          <a:p>
            <a:pPr marL="285750" indent="-285750">
              <a:buFont typeface="Arial" panose="020B0604020202020204" pitchFamily="34" charset="0"/>
              <a:buChar char="•"/>
            </a:pPr>
            <a:r>
              <a:rPr lang="en-CA" sz="2400" dirty="0"/>
              <a:t>Stayed true to the original format of grounded theory</a:t>
            </a:r>
          </a:p>
          <a:p>
            <a:pPr marL="285750" indent="-285750">
              <a:buFont typeface="Arial" panose="020B0604020202020204" pitchFamily="34" charset="0"/>
              <a:buChar char="•"/>
            </a:pPr>
            <a:r>
              <a:rPr lang="en-CA" sz="2400" dirty="0"/>
              <a:t>All is data</a:t>
            </a:r>
          </a:p>
          <a:p>
            <a:pPr marL="285750" indent="-285750">
              <a:buFont typeface="Arial" panose="020B0604020202020204" pitchFamily="34" charset="0"/>
              <a:buChar char="•"/>
            </a:pPr>
            <a:r>
              <a:rPr lang="en-CA" sz="2400" dirty="0"/>
              <a:t>Can be used in wide range of qualitative studies</a:t>
            </a:r>
          </a:p>
          <a:p>
            <a:pPr marL="285750" indent="-285750">
              <a:buFont typeface="Arial" panose="020B0604020202020204" pitchFamily="34" charset="0"/>
              <a:buChar char="•"/>
            </a:pPr>
            <a:r>
              <a:rPr lang="en-CA" sz="2400" dirty="0"/>
              <a:t>Has two levels of coding, Substantive (Open) and Theoretical</a:t>
            </a:r>
          </a:p>
          <a:p>
            <a:pPr marL="285750" indent="-285750">
              <a:buFont typeface="Arial" panose="020B0604020202020204" pitchFamily="34" charset="0"/>
              <a:buChar char="•"/>
            </a:pPr>
            <a:r>
              <a:rPr lang="en-CA" sz="2400" dirty="0"/>
              <a:t>Is only used to develop theory not test the theory</a:t>
            </a:r>
          </a:p>
          <a:p>
            <a:pPr marL="285750" indent="-285750">
              <a:buFont typeface="Arial" panose="020B0604020202020204" pitchFamily="34" charset="0"/>
              <a:buChar char="•"/>
            </a:pPr>
            <a:r>
              <a:rPr lang="en-CA" sz="2400" dirty="0"/>
              <a:t>Does not start with a hypothesis</a:t>
            </a:r>
          </a:p>
          <a:p>
            <a:pPr marL="285750" indent="-285750">
              <a:buFont typeface="Arial" panose="020B0604020202020204" pitchFamily="34" charset="0"/>
              <a:buChar char="•"/>
            </a:pPr>
            <a:r>
              <a:rPr lang="en-CA" sz="2400" dirty="0"/>
              <a:t>Induction is key process with deduction occurring on emerging questions</a:t>
            </a:r>
          </a:p>
          <a:p>
            <a:pPr marL="285750" indent="-285750">
              <a:buFont typeface="Arial" panose="020B0604020202020204" pitchFamily="34" charset="0"/>
              <a:buChar char="•"/>
            </a:pPr>
            <a:r>
              <a:rPr lang="en-CA" sz="2400" dirty="0"/>
              <a:t>All other forms of Grounded Theory are not grounded theory but a version of QDA.</a:t>
            </a:r>
          </a:p>
          <a:p>
            <a:pPr marL="285750" indent="-285750">
              <a:buFont typeface="Arial" panose="020B0604020202020204" pitchFamily="34" charset="0"/>
              <a:buChar char="•"/>
            </a:pPr>
            <a:r>
              <a:rPr lang="en-CA" sz="2400" dirty="0"/>
              <a:t>Literature review not done until after substantive theory is starting to develop</a:t>
            </a:r>
          </a:p>
        </p:txBody>
      </p:sp>
    </p:spTree>
    <p:extLst>
      <p:ext uri="{BB962C8B-B14F-4D97-AF65-F5344CB8AC3E}">
        <p14:creationId xmlns:p14="http://schemas.microsoft.com/office/powerpoint/2010/main" val="33998933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716151" y="189190"/>
            <a:ext cx="990600" cy="1320800"/>
          </a:xfrm>
          <a:prstGeom prst="rect">
            <a:avLst/>
          </a:prstGeom>
        </p:spPr>
      </p:pic>
      <p:sp>
        <p:nvSpPr>
          <p:cNvPr id="6" name="Rectangle 5"/>
          <p:cNvSpPr/>
          <p:nvPr/>
        </p:nvSpPr>
        <p:spPr>
          <a:xfrm>
            <a:off x="1881053" y="1632821"/>
            <a:ext cx="5066515" cy="369332"/>
          </a:xfrm>
          <a:prstGeom prst="rect">
            <a:avLst/>
          </a:prstGeom>
        </p:spPr>
        <p:txBody>
          <a:bodyPr wrap="none">
            <a:spAutoFit/>
          </a:bodyPr>
          <a:lstStyle/>
          <a:p>
            <a:r>
              <a:rPr lang="en-US" dirty="0" err="1"/>
              <a:t>Straussian</a:t>
            </a:r>
            <a:r>
              <a:rPr lang="en-US" dirty="0"/>
              <a:t>  Grounded Theory – </a:t>
            </a:r>
            <a:r>
              <a:rPr lang="en-US" dirty="0" err="1"/>
              <a:t>Anseim</a:t>
            </a:r>
            <a:r>
              <a:rPr lang="en-US" dirty="0"/>
              <a:t> Strauss</a:t>
            </a:r>
          </a:p>
        </p:txBody>
      </p:sp>
      <p:sp>
        <p:nvSpPr>
          <p:cNvPr id="9" name="TextBox 8"/>
          <p:cNvSpPr txBox="1"/>
          <p:nvPr/>
        </p:nvSpPr>
        <p:spPr>
          <a:xfrm>
            <a:off x="457199" y="2469524"/>
            <a:ext cx="8469087" cy="3693319"/>
          </a:xfrm>
          <a:prstGeom prst="rect">
            <a:avLst/>
          </a:prstGeom>
          <a:noFill/>
        </p:spPr>
        <p:txBody>
          <a:bodyPr wrap="square" rtlCol="0">
            <a:spAutoFit/>
          </a:bodyPr>
          <a:lstStyle/>
          <a:p>
            <a:pPr marL="285750" indent="-285750">
              <a:buFont typeface="Arial" panose="020B0604020202020204" pitchFamily="34" charset="0"/>
              <a:buChar char="•"/>
            </a:pPr>
            <a:r>
              <a:rPr lang="en-CA" sz="2400" dirty="0" err="1"/>
              <a:t>Straussian</a:t>
            </a:r>
            <a:r>
              <a:rPr lang="en-CA" sz="2400" dirty="0"/>
              <a:t> approach puts more emphasis on deduction and verification, often leading the researcher away from the data and into following prior research and knowledge</a:t>
            </a:r>
          </a:p>
          <a:p>
            <a:pPr marL="285750" indent="-285750">
              <a:buFont typeface="Arial" panose="020B0604020202020204" pitchFamily="34" charset="0"/>
              <a:buChar char="•"/>
            </a:pPr>
            <a:r>
              <a:rPr lang="en-CA" sz="2400" dirty="0"/>
              <a:t>More procedures on how to code and structure the data</a:t>
            </a:r>
          </a:p>
          <a:p>
            <a:pPr marL="285750" indent="-285750">
              <a:buFont typeface="Arial" panose="020B0604020202020204" pitchFamily="34" charset="0"/>
              <a:buChar char="•"/>
            </a:pPr>
            <a:r>
              <a:rPr lang="en-CA" sz="2400" dirty="0"/>
              <a:t>Coding process includes Open, Axial and </a:t>
            </a:r>
            <a:r>
              <a:rPr lang="en-CA" sz="2400" dirty="0" err="1"/>
              <a:t>Theortical</a:t>
            </a:r>
            <a:r>
              <a:rPr lang="en-CA" sz="2400" dirty="0"/>
              <a:t> (Axial is unique to </a:t>
            </a:r>
            <a:r>
              <a:rPr lang="en-CA" sz="2400" dirty="0" err="1"/>
              <a:t>Straussian</a:t>
            </a:r>
            <a:r>
              <a:rPr lang="en-CA" sz="2400" dirty="0"/>
              <a:t>)</a:t>
            </a:r>
          </a:p>
          <a:p>
            <a:pPr marL="285750" indent="-285750">
              <a:buFont typeface="Arial" panose="020B0604020202020204" pitchFamily="34" charset="0"/>
              <a:buChar char="•"/>
            </a:pPr>
            <a:r>
              <a:rPr lang="en-CA" sz="2400" dirty="0"/>
              <a:t>Different philosophical use of induction, deduction, and verification</a:t>
            </a:r>
          </a:p>
          <a:p>
            <a:pPr marL="285750" indent="-285750">
              <a:buFont typeface="Arial" panose="020B0604020202020204" pitchFamily="34" charset="0"/>
              <a:buChar char="•"/>
            </a:pPr>
            <a:r>
              <a:rPr lang="en-CA" sz="2400" dirty="0"/>
              <a:t>Literature review done at beginning of study</a:t>
            </a:r>
          </a:p>
          <a:p>
            <a:endParaRPr lang="en-CA" dirty="0"/>
          </a:p>
        </p:txBody>
      </p:sp>
    </p:spTree>
    <p:extLst>
      <p:ext uri="{BB962C8B-B14F-4D97-AF65-F5344CB8AC3E}">
        <p14:creationId xmlns:p14="http://schemas.microsoft.com/office/powerpoint/2010/main" val="38576318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researchsupporthub.files.wordpress.com/2013/09/qmip-charmaz.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6600" y="246620"/>
            <a:ext cx="1075791" cy="143438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1403465" y="1909448"/>
            <a:ext cx="5742059" cy="369332"/>
          </a:xfrm>
          <a:prstGeom prst="rect">
            <a:avLst/>
          </a:prstGeom>
          <a:noFill/>
        </p:spPr>
        <p:txBody>
          <a:bodyPr wrap="square" rtlCol="0">
            <a:spAutoFit/>
          </a:bodyPr>
          <a:lstStyle/>
          <a:p>
            <a:r>
              <a:rPr lang="en-CA" dirty="0"/>
              <a:t>Constructivist Grounded Theory - Kathy </a:t>
            </a:r>
            <a:r>
              <a:rPr lang="en-CA" dirty="0" err="1"/>
              <a:t>Charmaz</a:t>
            </a:r>
            <a:endParaRPr lang="en-CA" dirty="0"/>
          </a:p>
        </p:txBody>
      </p:sp>
      <p:sp>
        <p:nvSpPr>
          <p:cNvPr id="9" name="TextBox 8"/>
          <p:cNvSpPr txBox="1"/>
          <p:nvPr/>
        </p:nvSpPr>
        <p:spPr>
          <a:xfrm>
            <a:off x="647700" y="2487140"/>
            <a:ext cx="6497824" cy="4247317"/>
          </a:xfrm>
          <a:prstGeom prst="rect">
            <a:avLst/>
          </a:prstGeom>
          <a:noFill/>
        </p:spPr>
        <p:txBody>
          <a:bodyPr wrap="square" rtlCol="0">
            <a:spAutoFit/>
          </a:bodyPr>
          <a:lstStyle/>
          <a:p>
            <a:pPr marL="285750" indent="-285750">
              <a:buFont typeface="Arial" panose="020B0604020202020204" pitchFamily="34" charset="0"/>
              <a:buChar char="•"/>
            </a:pPr>
            <a:r>
              <a:rPr lang="en-CA" dirty="0"/>
              <a:t>root of the constructivist theory is the belief that concepts are constructed, not discovered</a:t>
            </a:r>
          </a:p>
          <a:p>
            <a:pPr marL="285750" indent="-285750">
              <a:buFont typeface="Arial" panose="020B0604020202020204" pitchFamily="34" charset="0"/>
              <a:buChar char="•"/>
            </a:pPr>
            <a:endParaRPr lang="en-CA" dirty="0"/>
          </a:p>
          <a:p>
            <a:pPr marL="285750" indent="-285750">
              <a:buFont typeface="Arial" panose="020B0604020202020204" pitchFamily="34" charset="0"/>
              <a:buChar char="•"/>
            </a:pPr>
            <a:r>
              <a:rPr lang="en-CA" dirty="0"/>
              <a:t>constructivist, you begin with specific questions on a particular substantive area</a:t>
            </a:r>
          </a:p>
          <a:p>
            <a:pPr marL="285750" indent="-285750">
              <a:buFont typeface="Arial" panose="020B0604020202020204" pitchFamily="34" charset="0"/>
              <a:buChar char="•"/>
            </a:pPr>
            <a:endParaRPr lang="en-CA" dirty="0"/>
          </a:p>
          <a:p>
            <a:pPr marL="285750" indent="-285750">
              <a:buFont typeface="Arial" panose="020B0604020202020204" pitchFamily="34" charset="0"/>
              <a:buChar char="•"/>
            </a:pPr>
            <a:r>
              <a:rPr lang="en-CA" dirty="0"/>
              <a:t>Constructivist start with a literature review as the first step</a:t>
            </a:r>
          </a:p>
          <a:p>
            <a:pPr marL="285750" indent="-285750">
              <a:buFont typeface="Arial" panose="020B0604020202020204" pitchFamily="34" charset="0"/>
              <a:buChar char="•"/>
            </a:pPr>
            <a:endParaRPr lang="en-CA" dirty="0"/>
          </a:p>
          <a:p>
            <a:pPr marL="285750" indent="-285750">
              <a:buFont typeface="Arial" panose="020B0604020202020204" pitchFamily="34" charset="0"/>
              <a:buChar char="•"/>
            </a:pPr>
            <a:r>
              <a:rPr lang="en-CA" dirty="0"/>
              <a:t>Constructivist believe this is the next logical evolution of grounded theory from CGT to </a:t>
            </a:r>
            <a:r>
              <a:rPr lang="en-CA" dirty="0" err="1"/>
              <a:t>Straussian</a:t>
            </a:r>
            <a:r>
              <a:rPr lang="en-CA" dirty="0"/>
              <a:t> to Constructivist</a:t>
            </a:r>
          </a:p>
          <a:p>
            <a:pPr marL="285750" indent="-285750">
              <a:buFont typeface="Arial" panose="020B0604020202020204" pitchFamily="34" charset="0"/>
              <a:buChar char="•"/>
            </a:pPr>
            <a:endParaRPr lang="en-CA" dirty="0"/>
          </a:p>
          <a:p>
            <a:pPr marL="285750" indent="-285750">
              <a:buFont typeface="Arial" panose="020B0604020202020204" pitchFamily="34" charset="0"/>
              <a:buChar char="•"/>
            </a:pPr>
            <a:r>
              <a:rPr lang="en-CA" dirty="0"/>
              <a:t>An approach between positivism and postmodernism</a:t>
            </a:r>
          </a:p>
          <a:p>
            <a:pPr marL="285750" indent="-285750">
              <a:buFont typeface="Arial" panose="020B0604020202020204" pitchFamily="34" charset="0"/>
              <a:buChar char="•"/>
            </a:pPr>
            <a:endParaRPr lang="en-CA" dirty="0"/>
          </a:p>
          <a:p>
            <a:pPr marL="285750" indent="-285750">
              <a:buFont typeface="Arial" panose="020B0604020202020204" pitchFamily="34" charset="0"/>
              <a:buChar char="•"/>
            </a:pPr>
            <a:r>
              <a:rPr lang="en-CA" dirty="0"/>
              <a:t>Three levels of coding, open, focused, and theoretical</a:t>
            </a:r>
          </a:p>
          <a:p>
            <a:pPr marL="285750" indent="-285750">
              <a:buFont typeface="Arial" panose="020B0604020202020204" pitchFamily="34" charset="0"/>
              <a:buChar char="•"/>
            </a:pPr>
            <a:endParaRPr lang="en-CA" dirty="0"/>
          </a:p>
        </p:txBody>
      </p:sp>
    </p:spTree>
    <p:extLst>
      <p:ext uri="{BB962C8B-B14F-4D97-AF65-F5344CB8AC3E}">
        <p14:creationId xmlns:p14="http://schemas.microsoft.com/office/powerpoint/2010/main" val="19583835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0" y="2681103"/>
            <a:ext cx="2522980" cy="1495794"/>
          </a:xfrm>
          <a:noFill/>
          <a:ln>
            <a:solidFill>
              <a:schemeClr val="bg1"/>
            </a:solidFill>
          </a:ln>
        </p:spPr>
        <p:txBody>
          <a:bodyPr wrap="square">
            <a:normAutofit/>
          </a:bodyPr>
          <a:lstStyle/>
          <a:p>
            <a:r>
              <a:rPr lang="en-CA" sz="1600" b="1">
                <a:solidFill>
                  <a:schemeClr val="bg1"/>
                </a:solidFill>
              </a:rPr>
              <a:t>Evaluation of the empirical</a:t>
            </a:r>
            <a:br>
              <a:rPr lang="en-CA" sz="1600" b="1">
                <a:solidFill>
                  <a:schemeClr val="bg1"/>
                </a:solidFill>
              </a:rPr>
            </a:br>
            <a:r>
              <a:rPr lang="en-CA" sz="1600" b="1">
                <a:solidFill>
                  <a:schemeClr val="bg1"/>
                </a:solidFill>
              </a:rPr>
              <a:t>grounding of a grounded theory</a:t>
            </a:r>
            <a:endParaRPr lang="en-US" sz="1600" b="1">
              <a:solidFill>
                <a:schemeClr val="bg1"/>
              </a:solidFill>
            </a:endParaRPr>
          </a:p>
        </p:txBody>
      </p:sp>
      <p:graphicFrame>
        <p:nvGraphicFramePr>
          <p:cNvPr id="5" name="Content Placeholder 2">
            <a:extLst>
              <a:ext uri="{FF2B5EF4-FFF2-40B4-BE49-F238E27FC236}">
                <a16:creationId xmlns:a16="http://schemas.microsoft.com/office/drawing/2014/main" id="{622D8B28-DF42-4B43-8FE4-72A31A6C2A6E}"/>
              </a:ext>
            </a:extLst>
          </p:cNvPr>
          <p:cNvGraphicFramePr>
            <a:graphicFrameLocks noGrp="1"/>
          </p:cNvGraphicFramePr>
          <p:nvPr>
            <p:ph idx="1"/>
            <p:extLst>
              <p:ext uri="{D42A27DB-BD31-4B8C-83A1-F6EECF244321}">
                <p14:modId xmlns:p14="http://schemas.microsoft.com/office/powerpoint/2010/main" val="247434648"/>
              </p:ext>
            </p:extLst>
          </p:nvPr>
        </p:nvGraphicFramePr>
        <p:xfrm>
          <a:off x="4214812" y="965200"/>
          <a:ext cx="4205288"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0" y="2681103"/>
            <a:ext cx="2522980" cy="1495794"/>
          </a:xfrm>
          <a:noFill/>
          <a:ln>
            <a:solidFill>
              <a:schemeClr val="bg1"/>
            </a:solidFill>
          </a:ln>
        </p:spPr>
        <p:txBody>
          <a:bodyPr wrap="square">
            <a:normAutofit/>
          </a:bodyPr>
          <a:lstStyle/>
          <a:p>
            <a:r>
              <a:rPr lang="en-US">
                <a:solidFill>
                  <a:schemeClr val="bg1"/>
                </a:solidFill>
              </a:rPr>
              <a:t>Lessons Learned</a:t>
            </a:r>
          </a:p>
        </p:txBody>
      </p:sp>
      <p:graphicFrame>
        <p:nvGraphicFramePr>
          <p:cNvPr id="5" name="Content Placeholder 2">
            <a:extLst>
              <a:ext uri="{FF2B5EF4-FFF2-40B4-BE49-F238E27FC236}">
                <a16:creationId xmlns:a16="http://schemas.microsoft.com/office/drawing/2014/main" id="{1EC3DC98-B790-42B3-8E9F-4998B856C0AC}"/>
              </a:ext>
            </a:extLst>
          </p:cNvPr>
          <p:cNvGraphicFramePr>
            <a:graphicFrameLocks noGrp="1"/>
          </p:cNvGraphicFramePr>
          <p:nvPr>
            <p:ph idx="1"/>
            <p:extLst>
              <p:ext uri="{D42A27DB-BD31-4B8C-83A1-F6EECF244321}">
                <p14:modId xmlns:p14="http://schemas.microsoft.com/office/powerpoint/2010/main" val="2826718403"/>
              </p:ext>
            </p:extLst>
          </p:nvPr>
        </p:nvGraphicFramePr>
        <p:xfrm>
          <a:off x="4214812" y="965200"/>
          <a:ext cx="4205288"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3764AE-D7B7-4CB5-A0E1-2885E459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D650F-B98A-064C-85FF-90D0DA08BDA8}"/>
              </a:ext>
            </a:extLst>
          </p:cNvPr>
          <p:cNvSpPr>
            <a:spLocks noGrp="1"/>
          </p:cNvSpPr>
          <p:nvPr>
            <p:ph type="title"/>
          </p:nvPr>
        </p:nvSpPr>
        <p:spPr>
          <a:xfrm>
            <a:off x="403172" y="2099144"/>
            <a:ext cx="2708018" cy="2673194"/>
          </a:xfrm>
          <a:noFill/>
          <a:ln>
            <a:solidFill>
              <a:schemeClr val="tx1">
                <a:lumMod val="85000"/>
                <a:lumOff val="15000"/>
              </a:schemeClr>
            </a:solidFill>
          </a:ln>
        </p:spPr>
        <p:txBody>
          <a:bodyPr>
            <a:normAutofit/>
          </a:bodyPr>
          <a:lstStyle/>
          <a:p>
            <a:r>
              <a:rPr lang="en-US" sz="2100">
                <a:solidFill>
                  <a:schemeClr val="tx1">
                    <a:lumMod val="95000"/>
                    <a:lumOff val="5000"/>
                  </a:schemeClr>
                </a:solidFill>
              </a:rPr>
              <a:t>task</a:t>
            </a:r>
          </a:p>
        </p:txBody>
      </p:sp>
      <p:sp useBgFill="1">
        <p:nvSpPr>
          <p:cNvPr id="10" name="Rectangle 9">
            <a:extLst>
              <a:ext uri="{FF2B5EF4-FFF2-40B4-BE49-F238E27FC236}">
                <a16:creationId xmlns:a16="http://schemas.microsoft.com/office/drawing/2014/main" id="{329C095C-3AB6-49D8-9436-3672566FE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327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6C9EE6-81E3-FA47-8136-7682A70A0A96}"/>
              </a:ext>
            </a:extLst>
          </p:cNvPr>
          <p:cNvSpPr>
            <a:spLocks noGrp="1"/>
          </p:cNvSpPr>
          <p:nvPr>
            <p:ph idx="1"/>
          </p:nvPr>
        </p:nvSpPr>
        <p:spPr>
          <a:xfrm>
            <a:off x="3893894" y="246743"/>
            <a:ext cx="4846934" cy="6400799"/>
          </a:xfrm>
        </p:spPr>
        <p:txBody>
          <a:bodyPr anchor="ctr">
            <a:normAutofit/>
          </a:bodyPr>
          <a:lstStyle/>
          <a:p>
            <a:r>
              <a:rPr lang="en-US" dirty="0">
                <a:solidFill>
                  <a:schemeClr val="tx1"/>
                </a:solidFill>
              </a:rPr>
              <a:t>Look up two of the following terms</a:t>
            </a:r>
          </a:p>
          <a:p>
            <a:endParaRPr lang="en-US" dirty="0">
              <a:solidFill>
                <a:schemeClr val="tx1"/>
              </a:solidFill>
            </a:endParaRPr>
          </a:p>
          <a:p>
            <a:r>
              <a:rPr lang="en-US" dirty="0">
                <a:solidFill>
                  <a:schemeClr val="tx1"/>
                </a:solidFill>
              </a:rPr>
              <a:t>Desire</a:t>
            </a:r>
          </a:p>
          <a:p>
            <a:r>
              <a:rPr lang="en-US" dirty="0">
                <a:solidFill>
                  <a:schemeClr val="tx1"/>
                </a:solidFill>
              </a:rPr>
              <a:t>Obsession</a:t>
            </a:r>
          </a:p>
          <a:p>
            <a:r>
              <a:rPr lang="en-US" dirty="0">
                <a:solidFill>
                  <a:schemeClr val="tx1"/>
                </a:solidFill>
              </a:rPr>
              <a:t>Ideology</a:t>
            </a:r>
          </a:p>
          <a:p>
            <a:r>
              <a:rPr lang="en-US" dirty="0">
                <a:solidFill>
                  <a:schemeClr val="tx1"/>
                </a:solidFill>
              </a:rPr>
              <a:t>Design</a:t>
            </a:r>
          </a:p>
          <a:p>
            <a:r>
              <a:rPr lang="en-US" dirty="0">
                <a:solidFill>
                  <a:schemeClr val="tx1"/>
                </a:solidFill>
              </a:rPr>
              <a:t>Absurdism</a:t>
            </a:r>
          </a:p>
          <a:p>
            <a:endParaRPr lang="en-US" dirty="0">
              <a:solidFill>
                <a:schemeClr val="tx1"/>
              </a:solidFill>
            </a:endParaRPr>
          </a:p>
          <a:p>
            <a:r>
              <a:rPr lang="en-US" dirty="0">
                <a:solidFill>
                  <a:schemeClr val="tx1"/>
                </a:solidFill>
              </a:rPr>
              <a:t>Then find two definitions (not dictionary definitions)</a:t>
            </a:r>
          </a:p>
          <a:p>
            <a:r>
              <a:rPr lang="en-US" dirty="0">
                <a:solidFill>
                  <a:schemeClr val="tx1"/>
                </a:solidFill>
              </a:rPr>
              <a:t>Make a note of the date</a:t>
            </a:r>
          </a:p>
          <a:p>
            <a:r>
              <a:rPr lang="en-US" dirty="0">
                <a:solidFill>
                  <a:schemeClr val="tx1"/>
                </a:solidFill>
              </a:rPr>
              <a:t>Find two book son the topic</a:t>
            </a:r>
          </a:p>
          <a:p>
            <a:r>
              <a:rPr lang="en-US" dirty="0">
                <a:solidFill>
                  <a:schemeClr val="tx1"/>
                </a:solidFill>
              </a:rPr>
              <a:t>Make a note of who made these definitions, look for comparisons or differences</a:t>
            </a:r>
          </a:p>
        </p:txBody>
      </p:sp>
    </p:spTree>
    <p:extLst>
      <p:ext uri="{BB962C8B-B14F-4D97-AF65-F5344CB8AC3E}">
        <p14:creationId xmlns:p14="http://schemas.microsoft.com/office/powerpoint/2010/main" val="3858127307"/>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1" y="640080"/>
            <a:ext cx="8183898"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7" y="804672"/>
            <a:ext cx="7934706"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47046" y="1289303"/>
            <a:ext cx="7228833" cy="3339303"/>
          </a:xfrm>
          <a:prstGeom prst="rect">
            <a:avLst/>
          </a:prstGeom>
          <a:ln>
            <a:noFill/>
          </a:ln>
        </p:spPr>
        <p:txBody>
          <a:bodyPr vert="horz" lIns="274320" tIns="182880" rIns="274320" bIns="182880" rtlCol="0" anchor="ctr" anchorCtr="1">
            <a:normAutofit/>
          </a:bodyPr>
          <a:lstStyle/>
          <a:p>
            <a:pPr algn="ctr" defTabSz="914400">
              <a:lnSpc>
                <a:spcPct val="90000"/>
              </a:lnSpc>
              <a:spcAft>
                <a:spcPts val="600"/>
              </a:spcAft>
            </a:pPr>
            <a:r>
              <a:rPr lang="en-US" sz="4400" kern="1200" cap="all" spc="200" baseline="0" dirty="0">
                <a:solidFill>
                  <a:srgbClr val="262626"/>
                </a:solidFill>
                <a:latin typeface="+mj-lt"/>
                <a:ea typeface="+mj-ea"/>
                <a:cs typeface="+mj-cs"/>
              </a:rPr>
              <a:t>QUESTIONS ?</a:t>
            </a:r>
          </a:p>
        </p:txBody>
      </p:sp>
    </p:spTree>
    <p:extLst>
      <p:ext uri="{BB962C8B-B14F-4D97-AF65-F5344CB8AC3E}">
        <p14:creationId xmlns:p14="http://schemas.microsoft.com/office/powerpoint/2010/main" val="30052869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EXPANDSHOWBAR" val="True"/>
  <p:tag name="BULLETTYPE" val="3"/>
  <p:tag name="RESPCOUNTERSTYLE" val="0"/>
  <p:tag name="INPUTSOURCE" val="1"/>
  <p:tag name="BACKUPMAINTENANCE" val="7"/>
  <p:tag name="ROTATIONINTERVAL" val="2"/>
  <p:tag name="RACERSMAXDISPLAYED" val="5"/>
  <p:tag name="TEAMSINLEADERBOARD" val="5"/>
  <p:tag name="BUBBLEVALUEFORMAT" val="0.0"/>
  <p:tag name="CUSTOMCELLFORECOLOR" val="-16777216"/>
  <p:tag name="CUSTOMCELLBACKCOLOR4" val="-8355712"/>
  <p:tag name="DISPLAYDEVICEID" val="True"/>
  <p:tag name="GRIDSIZE" val="{Width=800, Height=600}"/>
  <p:tag name="CHARTLABELS" val="1"/>
  <p:tag name="PARTLISTDEFAULT" val="1"/>
  <p:tag name="INCORRECTPOINTVALUE" val="0"/>
  <p:tag name="AUTOADJUSTPARTRANGE" val="True"/>
  <p:tag name="FIBNUMRESULTS" val="5"/>
  <p:tag name="PRRESPONSE2" val="9"/>
  <p:tag name="PRRESPONSE6" val="5"/>
  <p:tag name="PRRESPONSE10" val="1"/>
  <p:tag name="POWERPOINTVERSION" val="12.0"/>
  <p:tag name="CSVFORMAT" val="0"/>
  <p:tag name="RESPCOUNTERFORMAT" val="0"/>
  <p:tag name="ALLOWDUPLICATES" val="False"/>
  <p:tag name="REVIEWONLY" val="False"/>
  <p:tag name="RACEANIMATIONSPEED" val="3"/>
  <p:tag name="BUBBLENAMEVISIBLE" val="True"/>
  <p:tag name="CUSTOMGRIDBACKCOLOR" val="-2830136"/>
  <p:tag name="USESCHEMECOLORS" val="True"/>
  <p:tag name="GRIDROTATIONINTERVAL" val="2"/>
  <p:tag name="CHARTCOLORS" val="0"/>
  <p:tag name="INCLUDEPPT" val="True"/>
  <p:tag name="REALTIMEBACKUPPATH" val="(None)"/>
  <p:tag name="FIBDISPLAYRESULTS" val="True"/>
  <p:tag name="PRRESPONSE3" val="8"/>
  <p:tag name="PRRESPONSE8" val="3"/>
  <p:tag name="ANSWERNOWSTYLE" val="8"/>
  <p:tag name="COUNTDOWNSECONDS" val="30"/>
  <p:tag name="AUTOADVANCE" val="True"/>
  <p:tag name="SKIPREMAININGRACESLIDES" val="True"/>
  <p:tag name="BUBBLEGROUPING" val="3"/>
  <p:tag name="CUSTOMCELLBACKCOLOR3" val="-268652"/>
  <p:tag name="AUTOSIZEGRID" val="True"/>
  <p:tag name="INCLUDENONRESPONDERS" val="False"/>
  <p:tag name="REALTIMEBACKUP" val="False"/>
  <p:tag name="FIBINCLUDEOTHER" val="True"/>
  <p:tag name="PRRESPONSE5" val="6"/>
  <p:tag name="ALWAYSOPENPOLL" val="True"/>
  <p:tag name="ANSWERNOWTEXT" val="Answer Now"/>
  <p:tag name="BACKUPSESSIONS" val="True"/>
  <p:tag name="RACEENDPOINTS" val="100"/>
  <p:tag name="DEFAULTNUMTEAMS" val="5"/>
  <p:tag name="DISPLAYDEVICENUMBER" val="True"/>
  <p:tag name="RESETCHARTS" val="True"/>
  <p:tag name="ZEROBASED" val="False"/>
  <p:tag name="PRRESPONSE1" val="10"/>
  <p:tag name="SHOWFLASHWARNING" val="True"/>
  <p:tag name="COUNTDOWNSTYLE" val="-1"/>
  <p:tag name="AUTOUPDATEALIASES" val="True"/>
  <p:tag name="BUBBLESIZEVISIBLE" val="True"/>
  <p:tag name="GRIDOPACITY" val="90"/>
  <p:tag name="ALLOWUSERFEEDBACK" val="True"/>
  <p:tag name="FIBDISPLAYKEYWORDS" val="True"/>
  <p:tag name="SHOWBARVISIBLE" val="True"/>
  <p:tag name="NUMRESPONSES" val="1"/>
  <p:tag name="MAXRESPONDERS" val="5"/>
  <p:tag name="GRIDPOSITION" val="1"/>
  <p:tag name="CHARTSCALE" val="True"/>
  <p:tag name="PRRESPONSE9" val="2"/>
  <p:tag name="CHARTVALUEFORMAT" val="0%"/>
  <p:tag name="CUSTOMCELLBACKCOLOR2" val="-13395457"/>
  <p:tag name="CORRECTPOINTVALUE" val="1"/>
  <p:tag name="USESECONDARYMONITOR" val="True"/>
  <p:tag name="PARTICIPANTSINLEADERBOARD" val="5"/>
  <p:tag name="MULTIRESPDIVISOR" val="1"/>
  <p:tag name="SAVECSVWITHSESSION" val="True"/>
  <p:tag name="DISPLAYNAME" val="True"/>
  <p:tag name="PRRESPONSE7" val="4"/>
  <p:tag name="POLLINGCYCLE" val="2"/>
  <p:tag name="STDCHART" val="1"/>
  <p:tag name="RESPTABLESTYLE" val="-1"/>
  <p:tag name="CUSTOMCELLBACKCOLOR1" val="-657956"/>
  <p:tag name="PRRESPONSE4" val="7"/>
  <p:tag name="ADVANCEDSETTINGSVIEW" val="False"/>
  <p:tag name="DELIMITERS" val="3.1"/>
  <p:tag name="TPVERSION" val="5"/>
  <p:tag name="TPFULLVERSION" val="5.4.1.2"/>
  <p:tag name="PPTVERSION" val="12"/>
  <p:tag name="TPOS" val="2"/>
</p:tagLst>
</file>

<file path=ppt/theme/theme1.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1602</Words>
  <Application>Microsoft Macintosh PowerPoint</Application>
  <PresentationFormat>On-screen Show (4:3)</PresentationFormat>
  <Paragraphs>254</Paragraphs>
  <Slides>33</Slides>
  <Notes>17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33</vt:i4>
      </vt:variant>
    </vt:vector>
  </HeadingPairs>
  <TitlesOfParts>
    <vt:vector size="40" baseType="lpstr">
      <vt:lpstr>Arial</vt:lpstr>
      <vt:lpstr>Calibri</vt:lpstr>
      <vt:lpstr>Gill Sans MT</vt:lpstr>
      <vt:lpstr>Melior</vt:lpstr>
      <vt:lpstr>Wingdings</vt:lpstr>
      <vt:lpstr>Custom Design</vt:lpstr>
      <vt:lpstr>Parcel</vt:lpstr>
      <vt:lpstr>Research in Practice</vt:lpstr>
      <vt:lpstr>task</vt:lpstr>
      <vt:lpstr>Structure</vt:lpstr>
      <vt:lpstr>Research and Methodology</vt:lpstr>
      <vt:lpstr>Organization of this lecture</vt:lpstr>
      <vt:lpstr>Research Defined and Described</vt:lpstr>
      <vt:lpstr>PowerPoint Presentation</vt:lpstr>
      <vt:lpstr>Research is not</vt:lpstr>
      <vt:lpstr>Research is not … cont.</vt:lpstr>
      <vt:lpstr>Research is not … cont.</vt:lpstr>
      <vt:lpstr>Research is…</vt:lpstr>
      <vt:lpstr>Classification of Research</vt:lpstr>
      <vt:lpstr>Basic vs Applied Research</vt:lpstr>
      <vt:lpstr>Problem-solving research</vt:lpstr>
      <vt:lpstr>Analytic vs Descriptive Research</vt:lpstr>
      <vt:lpstr>Methodology Defined &amp; Described</vt:lpstr>
      <vt:lpstr>The Process of Research</vt:lpstr>
      <vt:lpstr>Creativity in the Research Process</vt:lpstr>
      <vt:lpstr>Fostering Creativity (Ladd 1987)</vt:lpstr>
      <vt:lpstr>Fostering Creativity … cont.</vt:lpstr>
      <vt:lpstr>Research Methodology /Qualitative Research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Evaluation of the empirical grounding of a grounded theory</vt:lpstr>
      <vt:lpstr>Lessons Learned</vt:lpstr>
      <vt:lpstr>task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in Practice</dc:title>
  <dc:creator>Timi O'neill</dc:creator>
  <cp:lastModifiedBy>Timi O'neill</cp:lastModifiedBy>
  <cp:revision>3</cp:revision>
  <dcterms:created xsi:type="dcterms:W3CDTF">2020-02-12T23:38:28Z</dcterms:created>
  <dcterms:modified xsi:type="dcterms:W3CDTF">2020-02-12T23:58:43Z</dcterms:modified>
</cp:coreProperties>
</file>