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364726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3164905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3825008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22AEFD-F027-4B1A-B8D6-FA63790E7AFF}"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120654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22AEFD-F027-4B1A-B8D6-FA63790E7AFF}" type="datetimeFigureOut">
              <a:rPr lang="en-GB" smtClean="0"/>
              <a:t>14/03/2022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2751673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22AEFD-F027-4B1A-B8D6-FA63790E7AFF}" type="datetimeFigureOut">
              <a:rPr lang="en-GB" smtClean="0"/>
              <a:t>14/03/2022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3517225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22AEFD-F027-4B1A-B8D6-FA63790E7AFF}" type="datetimeFigureOut">
              <a:rPr lang="en-GB" smtClean="0"/>
              <a:t>14/03/2022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1417810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22AEFD-F027-4B1A-B8D6-FA63790E7AFF}"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3662426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22AEFD-F027-4B1A-B8D6-FA63790E7AFF}"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3934354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22AEFD-F027-4B1A-B8D6-FA63790E7AFF}"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2806322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18874744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409539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2070275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922AEFD-F027-4B1A-B8D6-FA63790E7AFF}" type="datetimeFigureOut">
              <a:rPr lang="en-GB" smtClean="0"/>
              <a:t>14/03/2022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2438869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922AEFD-F027-4B1A-B8D6-FA63790E7AFF}" type="datetimeFigureOut">
              <a:rPr lang="en-GB" smtClean="0"/>
              <a:t>14/03/2022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3571123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183952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922AEFD-F027-4B1A-B8D6-FA63790E7AFF}"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508120-0D94-4584-B120-3006496A596A}" type="slidenum">
              <a:rPr lang="en-GB" smtClean="0"/>
              <a:t>‹#›</a:t>
            </a:fld>
            <a:endParaRPr lang="en-GB"/>
          </a:p>
        </p:txBody>
      </p:sp>
    </p:spTree>
    <p:extLst>
      <p:ext uri="{BB962C8B-B14F-4D97-AF65-F5344CB8AC3E}">
        <p14:creationId xmlns:p14="http://schemas.microsoft.com/office/powerpoint/2010/main" val="4188024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922AEFD-F027-4B1A-B8D6-FA63790E7AFF}" type="datetimeFigureOut">
              <a:rPr lang="en-GB" smtClean="0"/>
              <a:t>14/03/2022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2508120-0D94-4584-B120-3006496A596A}" type="slidenum">
              <a:rPr lang="en-GB" smtClean="0"/>
              <a:t>‹#›</a:t>
            </a:fld>
            <a:endParaRPr lang="en-GB"/>
          </a:p>
        </p:txBody>
      </p:sp>
    </p:spTree>
    <p:extLst>
      <p:ext uri="{BB962C8B-B14F-4D97-AF65-F5344CB8AC3E}">
        <p14:creationId xmlns:p14="http://schemas.microsoft.com/office/powerpoint/2010/main" val="34977059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006D6-13B6-4212-8375-D4B76E84F690}"/>
              </a:ext>
            </a:extLst>
          </p:cNvPr>
          <p:cNvSpPr>
            <a:spLocks noGrp="1"/>
          </p:cNvSpPr>
          <p:nvPr>
            <p:ph type="ctrTitle"/>
          </p:nvPr>
        </p:nvSpPr>
        <p:spPr/>
        <p:txBody>
          <a:bodyPr/>
          <a:lstStyle/>
          <a:p>
            <a:r>
              <a:rPr lang="en-GB" dirty="0"/>
              <a:t>ECAP5006 – Session 3</a:t>
            </a:r>
          </a:p>
        </p:txBody>
      </p:sp>
      <p:sp>
        <p:nvSpPr>
          <p:cNvPr id="3" name="Subtitle 2">
            <a:extLst>
              <a:ext uri="{FF2B5EF4-FFF2-40B4-BE49-F238E27FC236}">
                <a16:creationId xmlns:a16="http://schemas.microsoft.com/office/drawing/2014/main" id="{B5362956-0DC2-40B3-BF5B-F21CC2279484}"/>
              </a:ext>
            </a:extLst>
          </p:cNvPr>
          <p:cNvSpPr>
            <a:spLocks noGrp="1"/>
          </p:cNvSpPr>
          <p:nvPr>
            <p:ph type="subTitle" idx="1"/>
          </p:nvPr>
        </p:nvSpPr>
        <p:spPr/>
        <p:txBody>
          <a:bodyPr/>
          <a:lstStyle/>
          <a:p>
            <a:r>
              <a:rPr lang="en-GB" dirty="0"/>
              <a:t>Part C</a:t>
            </a:r>
          </a:p>
        </p:txBody>
      </p:sp>
    </p:spTree>
    <p:extLst>
      <p:ext uri="{BB962C8B-B14F-4D97-AF65-F5344CB8AC3E}">
        <p14:creationId xmlns:p14="http://schemas.microsoft.com/office/powerpoint/2010/main" val="843937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A0CC-A4A1-414A-9547-5FCD6994CAA3}"/>
              </a:ext>
            </a:extLst>
          </p:cNvPr>
          <p:cNvSpPr>
            <a:spLocks noGrp="1"/>
          </p:cNvSpPr>
          <p:nvPr>
            <p:ph type="title"/>
          </p:nvPr>
        </p:nvSpPr>
        <p:spPr/>
        <p:txBody>
          <a:bodyPr/>
          <a:lstStyle/>
          <a:p>
            <a:r>
              <a:rPr lang="en-GB" dirty="0"/>
              <a:t>Strategies to improve exercise adherence. </a:t>
            </a:r>
          </a:p>
        </p:txBody>
      </p:sp>
      <p:sp>
        <p:nvSpPr>
          <p:cNvPr id="3" name="Content Placeholder 2">
            <a:extLst>
              <a:ext uri="{FF2B5EF4-FFF2-40B4-BE49-F238E27FC236}">
                <a16:creationId xmlns:a16="http://schemas.microsoft.com/office/drawing/2014/main" id="{A8B3676D-CD72-4EA0-B39D-0419776C71DF}"/>
              </a:ext>
            </a:extLst>
          </p:cNvPr>
          <p:cNvSpPr>
            <a:spLocks noGrp="1"/>
          </p:cNvSpPr>
          <p:nvPr>
            <p:ph idx="1"/>
          </p:nvPr>
        </p:nvSpPr>
        <p:spPr/>
        <p:txBody>
          <a:bodyPr>
            <a:normAutofit fontScale="92500" lnSpcReduction="20000"/>
          </a:bodyPr>
          <a:lstStyle/>
          <a:p>
            <a:r>
              <a:rPr lang="en-GB" dirty="0"/>
              <a:t>In groups I want you to devise an EVIDENCE BASED plan to improve exercise adherence in one of the following populations. Remember this needs to be evidence based (so with supportive evidence from academic sources). Then I want you to present your findings to the class. </a:t>
            </a:r>
          </a:p>
          <a:p>
            <a:endParaRPr lang="en-GB" dirty="0"/>
          </a:p>
          <a:p>
            <a:r>
              <a:rPr lang="en-GB" dirty="0"/>
              <a:t>Group 1 – Elderly patients who have been diagnosed with COPD. </a:t>
            </a:r>
          </a:p>
          <a:p>
            <a:r>
              <a:rPr lang="en-GB" dirty="0"/>
              <a:t>Group 2 – University students to a Aerobic based exercise group at the University. </a:t>
            </a:r>
          </a:p>
          <a:p>
            <a:r>
              <a:rPr lang="en-GB" dirty="0"/>
              <a:t>Group 3 – An individual who is significantly overweight and suffering shortness of breath. </a:t>
            </a:r>
          </a:p>
          <a:p>
            <a:r>
              <a:rPr lang="en-GB" dirty="0"/>
              <a:t>Group 4 – Young people (between 12 and 16) who have been classified as </a:t>
            </a:r>
            <a:r>
              <a:rPr lang="en-GB" dirty="0" err="1"/>
              <a:t>obsese</a:t>
            </a:r>
            <a:r>
              <a:rPr lang="en-GB" dirty="0"/>
              <a:t>. </a:t>
            </a:r>
          </a:p>
        </p:txBody>
      </p:sp>
    </p:spTree>
    <p:extLst>
      <p:ext uri="{BB962C8B-B14F-4D97-AF65-F5344CB8AC3E}">
        <p14:creationId xmlns:p14="http://schemas.microsoft.com/office/powerpoint/2010/main" val="3199931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TotalTime>
  <Words>122</Words>
  <Application>Microsoft Office PowerPoint</Application>
  <PresentationFormat>Widescreen</PresentationFormat>
  <Paragraphs>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Century Gothic</vt:lpstr>
      <vt:lpstr>Wingdings 3</vt:lpstr>
      <vt:lpstr>Ion Boardroom</vt:lpstr>
      <vt:lpstr>ECAP5006 – Session 3</vt:lpstr>
      <vt:lpstr>Strategies to improve exercise adherence.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ECAP5006 – Session 3</dc:title>
  <dc:creator>Stuart Jones</dc:creator>
  <cp:lastModifiedBy>Stuart Jones</cp:lastModifiedBy>
  <cp:revision>1</cp:revision>
  <dcterms:created xsi:type="dcterms:W3CDTF">2022-03-14T22:01:54Z</dcterms:created>
  <dcterms:modified xsi:type="dcterms:W3CDTF">2022-03-14T22:07:34Z</dcterms:modified>
</cp:coreProperties>
</file>