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7" r:id="rId9"/>
    <p:sldId id="263" r:id="rId10"/>
    <p:sldId id="268" r:id="rId11"/>
    <p:sldId id="264" r:id="rId12"/>
    <p:sldId id="265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1.svg"/><Relationship Id="rId4" Type="http://schemas.openxmlformats.org/officeDocument/2006/relationships/image" Target="../media/image26.svg"/><Relationship Id="rId9" Type="http://schemas.openxmlformats.org/officeDocument/2006/relationships/image" Target="../media/image21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1.svg"/><Relationship Id="rId4" Type="http://schemas.openxmlformats.org/officeDocument/2006/relationships/image" Target="../media/image26.svg"/><Relationship Id="rId9" Type="http://schemas.openxmlformats.org/officeDocument/2006/relationships/image" Target="../media/image21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798D50-C741-473D-A5DB-D5702F59093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7874F69-94A1-4A4B-A6C3-139A19F87C00}">
      <dgm:prSet/>
      <dgm:spPr/>
      <dgm:t>
        <a:bodyPr/>
        <a:lstStyle/>
        <a:p>
          <a:r>
            <a:rPr lang="en-GB"/>
            <a:t>Exam Information </a:t>
          </a:r>
          <a:endParaRPr lang="en-US"/>
        </a:p>
      </dgm:t>
    </dgm:pt>
    <dgm:pt modelId="{B0B2792F-BDEC-462B-A9AA-52075343C799}" type="parTrans" cxnId="{861A63A9-7FC1-444F-AF5C-686DE5065191}">
      <dgm:prSet/>
      <dgm:spPr/>
      <dgm:t>
        <a:bodyPr/>
        <a:lstStyle/>
        <a:p>
          <a:endParaRPr lang="en-US"/>
        </a:p>
      </dgm:t>
    </dgm:pt>
    <dgm:pt modelId="{A781CF78-3BE1-4467-B74D-AAC65C0F1FDB}" type="sibTrans" cxnId="{861A63A9-7FC1-444F-AF5C-686DE5065191}">
      <dgm:prSet/>
      <dgm:spPr/>
      <dgm:t>
        <a:bodyPr/>
        <a:lstStyle/>
        <a:p>
          <a:endParaRPr lang="en-US"/>
        </a:p>
      </dgm:t>
    </dgm:pt>
    <dgm:pt modelId="{8A37D0C8-6B52-45B4-BFB1-D771299C552C}">
      <dgm:prSet/>
      <dgm:spPr/>
      <dgm:t>
        <a:bodyPr/>
        <a:lstStyle/>
        <a:p>
          <a:r>
            <a:rPr lang="en-GB"/>
            <a:t>Areas to revise </a:t>
          </a:r>
          <a:endParaRPr lang="en-US"/>
        </a:p>
      </dgm:t>
    </dgm:pt>
    <dgm:pt modelId="{FE912CF4-CDC0-42D6-B9D9-62B9467F267F}" type="parTrans" cxnId="{FC9C5FEA-3AB5-4844-B05D-6335E603EBA7}">
      <dgm:prSet/>
      <dgm:spPr/>
      <dgm:t>
        <a:bodyPr/>
        <a:lstStyle/>
        <a:p>
          <a:endParaRPr lang="en-US"/>
        </a:p>
      </dgm:t>
    </dgm:pt>
    <dgm:pt modelId="{54D0C7A8-267F-4B08-B16B-79E8840DB65D}" type="sibTrans" cxnId="{FC9C5FEA-3AB5-4844-B05D-6335E603EBA7}">
      <dgm:prSet/>
      <dgm:spPr/>
      <dgm:t>
        <a:bodyPr/>
        <a:lstStyle/>
        <a:p>
          <a:endParaRPr lang="en-US"/>
        </a:p>
      </dgm:t>
    </dgm:pt>
    <dgm:pt modelId="{7BC8A4A9-C0F7-401F-84C0-61616E267512}">
      <dgm:prSet/>
      <dgm:spPr/>
      <dgm:t>
        <a:bodyPr/>
        <a:lstStyle/>
        <a:p>
          <a:r>
            <a:rPr lang="en-GB"/>
            <a:t>Question types </a:t>
          </a:r>
          <a:endParaRPr lang="en-US"/>
        </a:p>
      </dgm:t>
    </dgm:pt>
    <dgm:pt modelId="{F6B25389-44AC-400C-8727-DECCB0D3D84D}" type="parTrans" cxnId="{0C42A196-C7B0-491B-8467-C69D8625668D}">
      <dgm:prSet/>
      <dgm:spPr/>
      <dgm:t>
        <a:bodyPr/>
        <a:lstStyle/>
        <a:p>
          <a:endParaRPr lang="en-US"/>
        </a:p>
      </dgm:t>
    </dgm:pt>
    <dgm:pt modelId="{B7CAE992-CB6C-4F06-B811-FAEA6E7CBF06}" type="sibTrans" cxnId="{0C42A196-C7B0-491B-8467-C69D8625668D}">
      <dgm:prSet/>
      <dgm:spPr/>
      <dgm:t>
        <a:bodyPr/>
        <a:lstStyle/>
        <a:p>
          <a:endParaRPr lang="en-US"/>
        </a:p>
      </dgm:t>
    </dgm:pt>
    <dgm:pt modelId="{ABCCCCD9-7ACF-4721-BD60-27EB34F52195}">
      <dgm:prSet/>
      <dgm:spPr/>
      <dgm:t>
        <a:bodyPr/>
        <a:lstStyle/>
        <a:p>
          <a:r>
            <a:rPr lang="en-GB"/>
            <a:t>Frequently asked questions </a:t>
          </a:r>
          <a:endParaRPr lang="en-US"/>
        </a:p>
      </dgm:t>
    </dgm:pt>
    <dgm:pt modelId="{07FC3870-109C-40C1-8108-F31CB23A9A6F}" type="parTrans" cxnId="{19483CAB-525F-4714-853F-D72AFA200959}">
      <dgm:prSet/>
      <dgm:spPr/>
      <dgm:t>
        <a:bodyPr/>
        <a:lstStyle/>
        <a:p>
          <a:endParaRPr lang="en-US"/>
        </a:p>
      </dgm:t>
    </dgm:pt>
    <dgm:pt modelId="{8A5A0E75-71B3-4935-800C-FF12097310C1}" type="sibTrans" cxnId="{19483CAB-525F-4714-853F-D72AFA200959}">
      <dgm:prSet/>
      <dgm:spPr/>
      <dgm:t>
        <a:bodyPr/>
        <a:lstStyle/>
        <a:p>
          <a:endParaRPr lang="en-US"/>
        </a:p>
      </dgm:t>
    </dgm:pt>
    <dgm:pt modelId="{5508156A-BECF-4134-9127-0373A3A1A037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3B7C51AA-E035-4746-8A9A-BA61C11BADA3}" type="parTrans" cxnId="{D5F0980A-5E95-4056-BE33-F8EA63767250}">
      <dgm:prSet/>
      <dgm:spPr/>
      <dgm:t>
        <a:bodyPr/>
        <a:lstStyle/>
        <a:p>
          <a:endParaRPr lang="en-US"/>
        </a:p>
      </dgm:t>
    </dgm:pt>
    <dgm:pt modelId="{C55D9DEF-9058-4830-852C-203BC0DE268A}" type="sibTrans" cxnId="{D5F0980A-5E95-4056-BE33-F8EA63767250}">
      <dgm:prSet/>
      <dgm:spPr/>
      <dgm:t>
        <a:bodyPr/>
        <a:lstStyle/>
        <a:p>
          <a:endParaRPr lang="en-US"/>
        </a:p>
      </dgm:t>
    </dgm:pt>
    <dgm:pt modelId="{43C57151-332E-4132-9547-4761E7685E92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482A915F-6411-49FF-875E-4A3335EEB6B1}" type="parTrans" cxnId="{F2F58D2F-2A8E-4248-927D-B9EF997AE1D4}">
      <dgm:prSet/>
      <dgm:spPr/>
      <dgm:t>
        <a:bodyPr/>
        <a:lstStyle/>
        <a:p>
          <a:endParaRPr lang="en-US"/>
        </a:p>
      </dgm:t>
    </dgm:pt>
    <dgm:pt modelId="{CA1AAB8D-CED4-4526-8E1C-B990B8449762}" type="sibTrans" cxnId="{F2F58D2F-2A8E-4248-927D-B9EF997AE1D4}">
      <dgm:prSet/>
      <dgm:spPr/>
      <dgm:t>
        <a:bodyPr/>
        <a:lstStyle/>
        <a:p>
          <a:endParaRPr lang="en-US"/>
        </a:p>
      </dgm:t>
    </dgm:pt>
    <dgm:pt modelId="{811B70E0-49D0-40BF-9B53-DB8E4A77CDFE}" type="pres">
      <dgm:prSet presAssocID="{D3798D50-C741-473D-A5DB-D5702F590933}" presName="root" presStyleCnt="0">
        <dgm:presLayoutVars>
          <dgm:dir/>
          <dgm:resizeHandles val="exact"/>
        </dgm:presLayoutVars>
      </dgm:prSet>
      <dgm:spPr/>
    </dgm:pt>
    <dgm:pt modelId="{1235BA93-0A73-4528-96A4-10878DAD1D8B}" type="pres">
      <dgm:prSet presAssocID="{67874F69-94A1-4A4B-A6C3-139A19F87C00}" presName="compNode" presStyleCnt="0"/>
      <dgm:spPr/>
    </dgm:pt>
    <dgm:pt modelId="{B7C741EF-87AE-439E-BCBA-CB21A1A28454}" type="pres">
      <dgm:prSet presAssocID="{67874F69-94A1-4A4B-A6C3-139A19F87C00}" presName="bgRect" presStyleLbl="bgShp" presStyleIdx="0" presStyleCnt="6"/>
      <dgm:spPr/>
    </dgm:pt>
    <dgm:pt modelId="{1D97696E-3733-4233-8AE8-CED1CCE4AB2D}" type="pres">
      <dgm:prSet presAssocID="{67874F69-94A1-4A4B-A6C3-139A19F87C0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47A4AD2-0BA9-4D1E-B56C-16F25D7B0222}" type="pres">
      <dgm:prSet presAssocID="{67874F69-94A1-4A4B-A6C3-139A19F87C00}" presName="spaceRect" presStyleCnt="0"/>
      <dgm:spPr/>
    </dgm:pt>
    <dgm:pt modelId="{D07570D7-BE6F-4B8E-9F6C-5B8365FB9D93}" type="pres">
      <dgm:prSet presAssocID="{67874F69-94A1-4A4B-A6C3-139A19F87C00}" presName="parTx" presStyleLbl="revTx" presStyleIdx="0" presStyleCnt="6">
        <dgm:presLayoutVars>
          <dgm:chMax val="0"/>
          <dgm:chPref val="0"/>
        </dgm:presLayoutVars>
      </dgm:prSet>
      <dgm:spPr/>
    </dgm:pt>
    <dgm:pt modelId="{F9137CBE-6AE8-45FC-A654-22EF5C50C0AA}" type="pres">
      <dgm:prSet presAssocID="{A781CF78-3BE1-4467-B74D-AAC65C0F1FDB}" presName="sibTrans" presStyleCnt="0"/>
      <dgm:spPr/>
    </dgm:pt>
    <dgm:pt modelId="{BA669031-348C-4679-A863-BF75C0CC1DFD}" type="pres">
      <dgm:prSet presAssocID="{8A37D0C8-6B52-45B4-BFB1-D771299C552C}" presName="compNode" presStyleCnt="0"/>
      <dgm:spPr/>
    </dgm:pt>
    <dgm:pt modelId="{FA2AF24C-41CE-4C87-9B3A-80761BBD667A}" type="pres">
      <dgm:prSet presAssocID="{8A37D0C8-6B52-45B4-BFB1-D771299C552C}" presName="bgRect" presStyleLbl="bgShp" presStyleIdx="1" presStyleCnt="6"/>
      <dgm:spPr/>
    </dgm:pt>
    <dgm:pt modelId="{9D78EFF2-1119-4CEB-A6B2-7B8FBCE008E3}" type="pres">
      <dgm:prSet presAssocID="{8A37D0C8-6B52-45B4-BFB1-D771299C552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F68C535-282B-46C0-96F5-B1EC8C354B7F}" type="pres">
      <dgm:prSet presAssocID="{8A37D0C8-6B52-45B4-BFB1-D771299C552C}" presName="spaceRect" presStyleCnt="0"/>
      <dgm:spPr/>
    </dgm:pt>
    <dgm:pt modelId="{0F6B9F39-6384-48E6-A8C0-5918F2307572}" type="pres">
      <dgm:prSet presAssocID="{8A37D0C8-6B52-45B4-BFB1-D771299C552C}" presName="parTx" presStyleLbl="revTx" presStyleIdx="1" presStyleCnt="6">
        <dgm:presLayoutVars>
          <dgm:chMax val="0"/>
          <dgm:chPref val="0"/>
        </dgm:presLayoutVars>
      </dgm:prSet>
      <dgm:spPr/>
    </dgm:pt>
    <dgm:pt modelId="{C5489A72-CE58-4BC6-866C-D54DB688B975}" type="pres">
      <dgm:prSet presAssocID="{54D0C7A8-267F-4B08-B16B-79E8840DB65D}" presName="sibTrans" presStyleCnt="0"/>
      <dgm:spPr/>
    </dgm:pt>
    <dgm:pt modelId="{69F440CA-BCFF-4612-AB88-E5EFAF2D5BF2}" type="pres">
      <dgm:prSet presAssocID="{7BC8A4A9-C0F7-401F-84C0-61616E267512}" presName="compNode" presStyleCnt="0"/>
      <dgm:spPr/>
    </dgm:pt>
    <dgm:pt modelId="{DCBDF1BE-BA67-45C9-81B8-8356CFD4B047}" type="pres">
      <dgm:prSet presAssocID="{7BC8A4A9-C0F7-401F-84C0-61616E267512}" presName="bgRect" presStyleLbl="bgShp" presStyleIdx="2" presStyleCnt="6"/>
      <dgm:spPr/>
    </dgm:pt>
    <dgm:pt modelId="{11DCBB05-F073-4ECF-981A-0D4CA8B39349}" type="pres">
      <dgm:prSet presAssocID="{7BC8A4A9-C0F7-401F-84C0-61616E26751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B8CED9AA-EE99-46C4-89DB-9A5D6BB25881}" type="pres">
      <dgm:prSet presAssocID="{7BC8A4A9-C0F7-401F-84C0-61616E267512}" presName="spaceRect" presStyleCnt="0"/>
      <dgm:spPr/>
    </dgm:pt>
    <dgm:pt modelId="{EEC6F714-6DCE-4570-B651-10DD743859A6}" type="pres">
      <dgm:prSet presAssocID="{7BC8A4A9-C0F7-401F-84C0-61616E267512}" presName="parTx" presStyleLbl="revTx" presStyleIdx="2" presStyleCnt="6">
        <dgm:presLayoutVars>
          <dgm:chMax val="0"/>
          <dgm:chPref val="0"/>
        </dgm:presLayoutVars>
      </dgm:prSet>
      <dgm:spPr/>
    </dgm:pt>
    <dgm:pt modelId="{C1696F56-B88D-4F41-9E61-3A8CFA9FED54}" type="pres">
      <dgm:prSet presAssocID="{B7CAE992-CB6C-4F06-B811-FAEA6E7CBF06}" presName="sibTrans" presStyleCnt="0"/>
      <dgm:spPr/>
    </dgm:pt>
    <dgm:pt modelId="{397F2E81-E308-458F-B14D-98A6FFF31D29}" type="pres">
      <dgm:prSet presAssocID="{ABCCCCD9-7ACF-4721-BD60-27EB34F52195}" presName="compNode" presStyleCnt="0"/>
      <dgm:spPr/>
    </dgm:pt>
    <dgm:pt modelId="{5A985DD9-018A-4DA9-BD7E-C8CDCDD32834}" type="pres">
      <dgm:prSet presAssocID="{ABCCCCD9-7ACF-4721-BD60-27EB34F52195}" presName="bgRect" presStyleLbl="bgShp" presStyleIdx="3" presStyleCnt="6"/>
      <dgm:spPr/>
    </dgm:pt>
    <dgm:pt modelId="{E830DEB9-3D22-4F42-ACEF-AB2EED76B040}" type="pres">
      <dgm:prSet presAssocID="{ABCCCCD9-7ACF-4721-BD60-27EB34F5219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B704C8D-5DD1-420D-915A-5428BCE19050}" type="pres">
      <dgm:prSet presAssocID="{ABCCCCD9-7ACF-4721-BD60-27EB34F52195}" presName="spaceRect" presStyleCnt="0"/>
      <dgm:spPr/>
    </dgm:pt>
    <dgm:pt modelId="{A804DC8A-BB2F-4C95-BEDD-77390D9C75DC}" type="pres">
      <dgm:prSet presAssocID="{ABCCCCD9-7ACF-4721-BD60-27EB34F52195}" presName="parTx" presStyleLbl="revTx" presStyleIdx="3" presStyleCnt="6">
        <dgm:presLayoutVars>
          <dgm:chMax val="0"/>
          <dgm:chPref val="0"/>
        </dgm:presLayoutVars>
      </dgm:prSet>
      <dgm:spPr/>
    </dgm:pt>
    <dgm:pt modelId="{E8E9601D-F0FD-4846-8F27-BA76B10D57C9}" type="pres">
      <dgm:prSet presAssocID="{8A5A0E75-71B3-4935-800C-FF12097310C1}" presName="sibTrans" presStyleCnt="0"/>
      <dgm:spPr/>
    </dgm:pt>
    <dgm:pt modelId="{14EC5149-1A96-4B73-BD68-D4CA4B1A3981}" type="pres">
      <dgm:prSet presAssocID="{5508156A-BECF-4134-9127-0373A3A1A037}" presName="compNode" presStyleCnt="0"/>
      <dgm:spPr/>
    </dgm:pt>
    <dgm:pt modelId="{2A1D5AE0-3641-4426-8CCF-AC69D5C1875A}" type="pres">
      <dgm:prSet presAssocID="{5508156A-BECF-4134-9127-0373A3A1A037}" presName="bgRect" presStyleLbl="bgShp" presStyleIdx="4" presStyleCnt="6"/>
      <dgm:spPr/>
    </dgm:pt>
    <dgm:pt modelId="{C4036D83-67F8-4FCE-9997-C882FB61B5AC}" type="pres">
      <dgm:prSet presAssocID="{5508156A-BECF-4134-9127-0373A3A1A03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B7F8006-B5A8-475A-A247-E12502140B5B}" type="pres">
      <dgm:prSet presAssocID="{5508156A-BECF-4134-9127-0373A3A1A037}" presName="spaceRect" presStyleCnt="0"/>
      <dgm:spPr/>
    </dgm:pt>
    <dgm:pt modelId="{32BA4197-E766-449D-BB00-7A55394A73BC}" type="pres">
      <dgm:prSet presAssocID="{5508156A-BECF-4134-9127-0373A3A1A037}" presName="parTx" presStyleLbl="revTx" presStyleIdx="4" presStyleCnt="6">
        <dgm:presLayoutVars>
          <dgm:chMax val="0"/>
          <dgm:chPref val="0"/>
        </dgm:presLayoutVars>
      </dgm:prSet>
      <dgm:spPr/>
    </dgm:pt>
    <dgm:pt modelId="{0DABAEEF-AC41-4A21-A1D1-52CCBBCB8902}" type="pres">
      <dgm:prSet presAssocID="{C55D9DEF-9058-4830-852C-203BC0DE268A}" presName="sibTrans" presStyleCnt="0"/>
      <dgm:spPr/>
    </dgm:pt>
    <dgm:pt modelId="{B4DCB7D7-B61B-4D2B-BAAB-C2C7043EE9B5}" type="pres">
      <dgm:prSet presAssocID="{43C57151-332E-4132-9547-4761E7685E92}" presName="compNode" presStyleCnt="0"/>
      <dgm:spPr/>
    </dgm:pt>
    <dgm:pt modelId="{B01240B5-0A33-4A57-814B-C8AA014689A8}" type="pres">
      <dgm:prSet presAssocID="{43C57151-332E-4132-9547-4761E7685E92}" presName="bgRect" presStyleLbl="bgShp" presStyleIdx="5" presStyleCnt="6"/>
      <dgm:spPr/>
    </dgm:pt>
    <dgm:pt modelId="{C8DFC13C-639E-451A-A25C-B0D62EB11800}" type="pres">
      <dgm:prSet presAssocID="{43C57151-332E-4132-9547-4761E7685E9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B044A8E8-BE30-4925-9907-5A678076D1C9}" type="pres">
      <dgm:prSet presAssocID="{43C57151-332E-4132-9547-4761E7685E92}" presName="spaceRect" presStyleCnt="0"/>
      <dgm:spPr/>
    </dgm:pt>
    <dgm:pt modelId="{49C63032-5638-4F75-91D3-E975BDABBECA}" type="pres">
      <dgm:prSet presAssocID="{43C57151-332E-4132-9547-4761E7685E9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D5F0980A-5E95-4056-BE33-F8EA63767250}" srcId="{D3798D50-C741-473D-A5DB-D5702F590933}" destId="{5508156A-BECF-4134-9127-0373A3A1A037}" srcOrd="4" destOrd="0" parTransId="{3B7C51AA-E035-4746-8A9A-BA61C11BADA3}" sibTransId="{C55D9DEF-9058-4830-852C-203BC0DE268A}"/>
    <dgm:cxn modelId="{DED2A20F-C5AB-4676-9184-07A7656C5D0B}" type="presOf" srcId="{7BC8A4A9-C0F7-401F-84C0-61616E267512}" destId="{EEC6F714-6DCE-4570-B651-10DD743859A6}" srcOrd="0" destOrd="0" presId="urn:microsoft.com/office/officeart/2018/2/layout/IconVerticalSolidList"/>
    <dgm:cxn modelId="{D4250419-21C9-4521-B46D-94F971EADA1B}" type="presOf" srcId="{8A37D0C8-6B52-45B4-BFB1-D771299C552C}" destId="{0F6B9F39-6384-48E6-A8C0-5918F2307572}" srcOrd="0" destOrd="0" presId="urn:microsoft.com/office/officeart/2018/2/layout/IconVerticalSolidList"/>
    <dgm:cxn modelId="{F2F58D2F-2A8E-4248-927D-B9EF997AE1D4}" srcId="{D3798D50-C741-473D-A5DB-D5702F590933}" destId="{43C57151-332E-4132-9547-4761E7685E92}" srcOrd="5" destOrd="0" parTransId="{482A915F-6411-49FF-875E-4A3335EEB6B1}" sibTransId="{CA1AAB8D-CED4-4526-8E1C-B990B8449762}"/>
    <dgm:cxn modelId="{F4C86032-6756-4B55-AD7B-A45330B64777}" type="presOf" srcId="{D3798D50-C741-473D-A5DB-D5702F590933}" destId="{811B70E0-49D0-40BF-9B53-DB8E4A77CDFE}" srcOrd="0" destOrd="0" presId="urn:microsoft.com/office/officeart/2018/2/layout/IconVerticalSolidList"/>
    <dgm:cxn modelId="{FB71CF4D-41CC-4508-9D55-6505DF2A9ED7}" type="presOf" srcId="{67874F69-94A1-4A4B-A6C3-139A19F87C00}" destId="{D07570D7-BE6F-4B8E-9F6C-5B8365FB9D93}" srcOrd="0" destOrd="0" presId="urn:microsoft.com/office/officeart/2018/2/layout/IconVerticalSolidList"/>
    <dgm:cxn modelId="{0C42A196-C7B0-491B-8467-C69D8625668D}" srcId="{D3798D50-C741-473D-A5DB-D5702F590933}" destId="{7BC8A4A9-C0F7-401F-84C0-61616E267512}" srcOrd="2" destOrd="0" parTransId="{F6B25389-44AC-400C-8727-DECCB0D3D84D}" sibTransId="{B7CAE992-CB6C-4F06-B811-FAEA6E7CBF06}"/>
    <dgm:cxn modelId="{861A63A9-7FC1-444F-AF5C-686DE5065191}" srcId="{D3798D50-C741-473D-A5DB-D5702F590933}" destId="{67874F69-94A1-4A4B-A6C3-139A19F87C00}" srcOrd="0" destOrd="0" parTransId="{B0B2792F-BDEC-462B-A9AA-52075343C799}" sibTransId="{A781CF78-3BE1-4467-B74D-AAC65C0F1FDB}"/>
    <dgm:cxn modelId="{19483CAB-525F-4714-853F-D72AFA200959}" srcId="{D3798D50-C741-473D-A5DB-D5702F590933}" destId="{ABCCCCD9-7ACF-4721-BD60-27EB34F52195}" srcOrd="3" destOrd="0" parTransId="{07FC3870-109C-40C1-8108-F31CB23A9A6F}" sibTransId="{8A5A0E75-71B3-4935-800C-FF12097310C1}"/>
    <dgm:cxn modelId="{FAE8D9C4-C5A9-4095-8E39-41E1610589B2}" type="presOf" srcId="{43C57151-332E-4132-9547-4761E7685E92}" destId="{49C63032-5638-4F75-91D3-E975BDABBECA}" srcOrd="0" destOrd="0" presId="urn:microsoft.com/office/officeart/2018/2/layout/IconVerticalSolidList"/>
    <dgm:cxn modelId="{C4C532D3-1C36-46AE-9035-1036043DA7E6}" type="presOf" srcId="{5508156A-BECF-4134-9127-0373A3A1A037}" destId="{32BA4197-E766-449D-BB00-7A55394A73BC}" srcOrd="0" destOrd="0" presId="urn:microsoft.com/office/officeart/2018/2/layout/IconVerticalSolidList"/>
    <dgm:cxn modelId="{759BC8E9-2B21-4ED3-9415-0703BDB23280}" type="presOf" srcId="{ABCCCCD9-7ACF-4721-BD60-27EB34F52195}" destId="{A804DC8A-BB2F-4C95-BEDD-77390D9C75DC}" srcOrd="0" destOrd="0" presId="urn:microsoft.com/office/officeart/2018/2/layout/IconVerticalSolidList"/>
    <dgm:cxn modelId="{FC9C5FEA-3AB5-4844-B05D-6335E603EBA7}" srcId="{D3798D50-C741-473D-A5DB-D5702F590933}" destId="{8A37D0C8-6B52-45B4-BFB1-D771299C552C}" srcOrd="1" destOrd="0" parTransId="{FE912CF4-CDC0-42D6-B9D9-62B9467F267F}" sibTransId="{54D0C7A8-267F-4B08-B16B-79E8840DB65D}"/>
    <dgm:cxn modelId="{450CBB93-A577-4576-AA45-6B1CC6A7059E}" type="presParOf" srcId="{811B70E0-49D0-40BF-9B53-DB8E4A77CDFE}" destId="{1235BA93-0A73-4528-96A4-10878DAD1D8B}" srcOrd="0" destOrd="0" presId="urn:microsoft.com/office/officeart/2018/2/layout/IconVerticalSolidList"/>
    <dgm:cxn modelId="{9EA918D4-ED77-4022-AB6F-F34D30F2A327}" type="presParOf" srcId="{1235BA93-0A73-4528-96A4-10878DAD1D8B}" destId="{B7C741EF-87AE-439E-BCBA-CB21A1A28454}" srcOrd="0" destOrd="0" presId="urn:microsoft.com/office/officeart/2018/2/layout/IconVerticalSolidList"/>
    <dgm:cxn modelId="{CA814599-4BAE-4BEB-A590-5E2A16AD69A8}" type="presParOf" srcId="{1235BA93-0A73-4528-96A4-10878DAD1D8B}" destId="{1D97696E-3733-4233-8AE8-CED1CCE4AB2D}" srcOrd="1" destOrd="0" presId="urn:microsoft.com/office/officeart/2018/2/layout/IconVerticalSolidList"/>
    <dgm:cxn modelId="{8D06F175-2CA2-4FD1-975A-904505AFC795}" type="presParOf" srcId="{1235BA93-0A73-4528-96A4-10878DAD1D8B}" destId="{747A4AD2-0BA9-4D1E-B56C-16F25D7B0222}" srcOrd="2" destOrd="0" presId="urn:microsoft.com/office/officeart/2018/2/layout/IconVerticalSolidList"/>
    <dgm:cxn modelId="{C5C60839-24D7-4B46-B33B-CCCC3312D694}" type="presParOf" srcId="{1235BA93-0A73-4528-96A4-10878DAD1D8B}" destId="{D07570D7-BE6F-4B8E-9F6C-5B8365FB9D93}" srcOrd="3" destOrd="0" presId="urn:microsoft.com/office/officeart/2018/2/layout/IconVerticalSolidList"/>
    <dgm:cxn modelId="{337FB139-DDEE-4F3A-A9A9-8AF65AD1A36B}" type="presParOf" srcId="{811B70E0-49D0-40BF-9B53-DB8E4A77CDFE}" destId="{F9137CBE-6AE8-45FC-A654-22EF5C50C0AA}" srcOrd="1" destOrd="0" presId="urn:microsoft.com/office/officeart/2018/2/layout/IconVerticalSolidList"/>
    <dgm:cxn modelId="{2BC0AB72-3317-4EE2-8735-CDAF56831CD7}" type="presParOf" srcId="{811B70E0-49D0-40BF-9B53-DB8E4A77CDFE}" destId="{BA669031-348C-4679-A863-BF75C0CC1DFD}" srcOrd="2" destOrd="0" presId="urn:microsoft.com/office/officeart/2018/2/layout/IconVerticalSolidList"/>
    <dgm:cxn modelId="{F13AC750-336C-4645-8DA9-0D8087C72959}" type="presParOf" srcId="{BA669031-348C-4679-A863-BF75C0CC1DFD}" destId="{FA2AF24C-41CE-4C87-9B3A-80761BBD667A}" srcOrd="0" destOrd="0" presId="urn:microsoft.com/office/officeart/2018/2/layout/IconVerticalSolidList"/>
    <dgm:cxn modelId="{5B9F8A49-E680-4A33-87EB-0A4D77AA9DEF}" type="presParOf" srcId="{BA669031-348C-4679-A863-BF75C0CC1DFD}" destId="{9D78EFF2-1119-4CEB-A6B2-7B8FBCE008E3}" srcOrd="1" destOrd="0" presId="urn:microsoft.com/office/officeart/2018/2/layout/IconVerticalSolidList"/>
    <dgm:cxn modelId="{99F6099D-53C6-43CC-A145-C8DAA8404F73}" type="presParOf" srcId="{BA669031-348C-4679-A863-BF75C0CC1DFD}" destId="{0F68C535-282B-46C0-96F5-B1EC8C354B7F}" srcOrd="2" destOrd="0" presId="urn:microsoft.com/office/officeart/2018/2/layout/IconVerticalSolidList"/>
    <dgm:cxn modelId="{2531DEC8-8085-443D-A1AD-2AFB3F4DB5F0}" type="presParOf" srcId="{BA669031-348C-4679-A863-BF75C0CC1DFD}" destId="{0F6B9F39-6384-48E6-A8C0-5918F2307572}" srcOrd="3" destOrd="0" presId="urn:microsoft.com/office/officeart/2018/2/layout/IconVerticalSolidList"/>
    <dgm:cxn modelId="{8CB35E62-B31F-4E4F-A06F-87683296474C}" type="presParOf" srcId="{811B70E0-49D0-40BF-9B53-DB8E4A77CDFE}" destId="{C5489A72-CE58-4BC6-866C-D54DB688B975}" srcOrd="3" destOrd="0" presId="urn:microsoft.com/office/officeart/2018/2/layout/IconVerticalSolidList"/>
    <dgm:cxn modelId="{F8306302-B40F-4F35-B3DE-A893D47C9354}" type="presParOf" srcId="{811B70E0-49D0-40BF-9B53-DB8E4A77CDFE}" destId="{69F440CA-BCFF-4612-AB88-E5EFAF2D5BF2}" srcOrd="4" destOrd="0" presId="urn:microsoft.com/office/officeart/2018/2/layout/IconVerticalSolidList"/>
    <dgm:cxn modelId="{00F085E9-CA46-4DD9-B6EC-1823589F99F9}" type="presParOf" srcId="{69F440CA-BCFF-4612-AB88-E5EFAF2D5BF2}" destId="{DCBDF1BE-BA67-45C9-81B8-8356CFD4B047}" srcOrd="0" destOrd="0" presId="urn:microsoft.com/office/officeart/2018/2/layout/IconVerticalSolidList"/>
    <dgm:cxn modelId="{22007388-AE1C-491D-86A6-39FCEE9C0329}" type="presParOf" srcId="{69F440CA-BCFF-4612-AB88-E5EFAF2D5BF2}" destId="{11DCBB05-F073-4ECF-981A-0D4CA8B39349}" srcOrd="1" destOrd="0" presId="urn:microsoft.com/office/officeart/2018/2/layout/IconVerticalSolidList"/>
    <dgm:cxn modelId="{BEAFE3A2-8FB2-46EC-AC78-DE3A70E847FE}" type="presParOf" srcId="{69F440CA-BCFF-4612-AB88-E5EFAF2D5BF2}" destId="{B8CED9AA-EE99-46C4-89DB-9A5D6BB25881}" srcOrd="2" destOrd="0" presId="urn:microsoft.com/office/officeart/2018/2/layout/IconVerticalSolidList"/>
    <dgm:cxn modelId="{9DFB18D0-43BB-4CE1-BB8D-3A7CA4BD5FBF}" type="presParOf" srcId="{69F440CA-BCFF-4612-AB88-E5EFAF2D5BF2}" destId="{EEC6F714-6DCE-4570-B651-10DD743859A6}" srcOrd="3" destOrd="0" presId="urn:microsoft.com/office/officeart/2018/2/layout/IconVerticalSolidList"/>
    <dgm:cxn modelId="{45E8302F-F90B-475B-B6CD-B42F6E17AB4E}" type="presParOf" srcId="{811B70E0-49D0-40BF-9B53-DB8E4A77CDFE}" destId="{C1696F56-B88D-4F41-9E61-3A8CFA9FED54}" srcOrd="5" destOrd="0" presId="urn:microsoft.com/office/officeart/2018/2/layout/IconVerticalSolidList"/>
    <dgm:cxn modelId="{98455ED2-B108-4E2F-940A-74B5D6758401}" type="presParOf" srcId="{811B70E0-49D0-40BF-9B53-DB8E4A77CDFE}" destId="{397F2E81-E308-458F-B14D-98A6FFF31D29}" srcOrd="6" destOrd="0" presId="urn:microsoft.com/office/officeart/2018/2/layout/IconVerticalSolidList"/>
    <dgm:cxn modelId="{4F288EBE-FAEC-4261-9C35-562C9B5DDF5A}" type="presParOf" srcId="{397F2E81-E308-458F-B14D-98A6FFF31D29}" destId="{5A985DD9-018A-4DA9-BD7E-C8CDCDD32834}" srcOrd="0" destOrd="0" presId="urn:microsoft.com/office/officeart/2018/2/layout/IconVerticalSolidList"/>
    <dgm:cxn modelId="{4F96A49B-E66E-497D-8A2D-546A1C4FAF16}" type="presParOf" srcId="{397F2E81-E308-458F-B14D-98A6FFF31D29}" destId="{E830DEB9-3D22-4F42-ACEF-AB2EED76B040}" srcOrd="1" destOrd="0" presId="urn:microsoft.com/office/officeart/2018/2/layout/IconVerticalSolidList"/>
    <dgm:cxn modelId="{C58CEC4E-F7F3-4F57-9C8F-08843A0DC745}" type="presParOf" srcId="{397F2E81-E308-458F-B14D-98A6FFF31D29}" destId="{3B704C8D-5DD1-420D-915A-5428BCE19050}" srcOrd="2" destOrd="0" presId="urn:microsoft.com/office/officeart/2018/2/layout/IconVerticalSolidList"/>
    <dgm:cxn modelId="{B3D4E29F-6C03-4698-A4CC-E45BE4286F7B}" type="presParOf" srcId="{397F2E81-E308-458F-B14D-98A6FFF31D29}" destId="{A804DC8A-BB2F-4C95-BEDD-77390D9C75DC}" srcOrd="3" destOrd="0" presId="urn:microsoft.com/office/officeart/2018/2/layout/IconVerticalSolidList"/>
    <dgm:cxn modelId="{7437D7A3-B009-487F-89E2-D17B2F44ED1F}" type="presParOf" srcId="{811B70E0-49D0-40BF-9B53-DB8E4A77CDFE}" destId="{E8E9601D-F0FD-4846-8F27-BA76B10D57C9}" srcOrd="7" destOrd="0" presId="urn:microsoft.com/office/officeart/2018/2/layout/IconVerticalSolidList"/>
    <dgm:cxn modelId="{A69E7521-2B30-420E-9D52-90D4CBC09AB8}" type="presParOf" srcId="{811B70E0-49D0-40BF-9B53-DB8E4A77CDFE}" destId="{14EC5149-1A96-4B73-BD68-D4CA4B1A3981}" srcOrd="8" destOrd="0" presId="urn:microsoft.com/office/officeart/2018/2/layout/IconVerticalSolidList"/>
    <dgm:cxn modelId="{0DCE9513-5DBD-4B67-9314-814038AB61C9}" type="presParOf" srcId="{14EC5149-1A96-4B73-BD68-D4CA4B1A3981}" destId="{2A1D5AE0-3641-4426-8CCF-AC69D5C1875A}" srcOrd="0" destOrd="0" presId="urn:microsoft.com/office/officeart/2018/2/layout/IconVerticalSolidList"/>
    <dgm:cxn modelId="{9A853E1C-162F-4638-BD0C-A7C08F7098A2}" type="presParOf" srcId="{14EC5149-1A96-4B73-BD68-D4CA4B1A3981}" destId="{C4036D83-67F8-4FCE-9997-C882FB61B5AC}" srcOrd="1" destOrd="0" presId="urn:microsoft.com/office/officeart/2018/2/layout/IconVerticalSolidList"/>
    <dgm:cxn modelId="{4EF2A612-D6E8-4A22-BAFD-258756A19D5A}" type="presParOf" srcId="{14EC5149-1A96-4B73-BD68-D4CA4B1A3981}" destId="{EB7F8006-B5A8-475A-A247-E12502140B5B}" srcOrd="2" destOrd="0" presId="urn:microsoft.com/office/officeart/2018/2/layout/IconVerticalSolidList"/>
    <dgm:cxn modelId="{A8252BE8-C8E3-4504-A5AD-C65A39525588}" type="presParOf" srcId="{14EC5149-1A96-4B73-BD68-D4CA4B1A3981}" destId="{32BA4197-E766-449D-BB00-7A55394A73BC}" srcOrd="3" destOrd="0" presId="urn:microsoft.com/office/officeart/2018/2/layout/IconVerticalSolidList"/>
    <dgm:cxn modelId="{D3628B42-934B-4D0F-983B-0665B95AEA60}" type="presParOf" srcId="{811B70E0-49D0-40BF-9B53-DB8E4A77CDFE}" destId="{0DABAEEF-AC41-4A21-A1D1-52CCBBCB8902}" srcOrd="9" destOrd="0" presId="urn:microsoft.com/office/officeart/2018/2/layout/IconVerticalSolidList"/>
    <dgm:cxn modelId="{A28A171E-39DC-4844-A8C3-963AD518B811}" type="presParOf" srcId="{811B70E0-49D0-40BF-9B53-DB8E4A77CDFE}" destId="{B4DCB7D7-B61B-4D2B-BAAB-C2C7043EE9B5}" srcOrd="10" destOrd="0" presId="urn:microsoft.com/office/officeart/2018/2/layout/IconVerticalSolidList"/>
    <dgm:cxn modelId="{684548FC-8706-4FCB-A483-346106865CA5}" type="presParOf" srcId="{B4DCB7D7-B61B-4D2B-BAAB-C2C7043EE9B5}" destId="{B01240B5-0A33-4A57-814B-C8AA014689A8}" srcOrd="0" destOrd="0" presId="urn:microsoft.com/office/officeart/2018/2/layout/IconVerticalSolidList"/>
    <dgm:cxn modelId="{5E9CE3F9-B86F-44A7-A75A-76866573155C}" type="presParOf" srcId="{B4DCB7D7-B61B-4D2B-BAAB-C2C7043EE9B5}" destId="{C8DFC13C-639E-451A-A25C-B0D62EB11800}" srcOrd="1" destOrd="0" presId="urn:microsoft.com/office/officeart/2018/2/layout/IconVerticalSolidList"/>
    <dgm:cxn modelId="{A0D89508-2F89-4278-B943-ACABEC280387}" type="presParOf" srcId="{B4DCB7D7-B61B-4D2B-BAAB-C2C7043EE9B5}" destId="{B044A8E8-BE30-4925-9907-5A678076D1C9}" srcOrd="2" destOrd="0" presId="urn:microsoft.com/office/officeart/2018/2/layout/IconVerticalSolidList"/>
    <dgm:cxn modelId="{A32425DD-1FF5-44DA-996B-05E93E968397}" type="presParOf" srcId="{B4DCB7D7-B61B-4D2B-BAAB-C2C7043EE9B5}" destId="{49C63032-5638-4F75-91D3-E975BDABBE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26BD96-05FA-433C-BC50-97196E77CDD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78F2AA4-21C3-421C-A865-AD723353D10C}">
      <dgm:prSet/>
      <dgm:spPr/>
      <dgm:t>
        <a:bodyPr/>
        <a:lstStyle/>
        <a:p>
          <a:r>
            <a:rPr lang="en-GB"/>
            <a:t>Duration; 1 hour 30 mins </a:t>
          </a:r>
          <a:endParaRPr lang="en-US"/>
        </a:p>
      </dgm:t>
    </dgm:pt>
    <dgm:pt modelId="{756FEA79-867F-4833-95A2-4B04981B4DB1}" type="parTrans" cxnId="{3F809AEC-DBAE-4498-9BD8-709454957F76}">
      <dgm:prSet/>
      <dgm:spPr/>
      <dgm:t>
        <a:bodyPr/>
        <a:lstStyle/>
        <a:p>
          <a:endParaRPr lang="en-US"/>
        </a:p>
      </dgm:t>
    </dgm:pt>
    <dgm:pt modelId="{31FA44C2-D7CD-4A3D-A689-3CB60242915C}" type="sibTrans" cxnId="{3F809AEC-DBAE-4498-9BD8-709454957F76}">
      <dgm:prSet/>
      <dgm:spPr/>
      <dgm:t>
        <a:bodyPr/>
        <a:lstStyle/>
        <a:p>
          <a:endParaRPr lang="en-US"/>
        </a:p>
      </dgm:t>
    </dgm:pt>
    <dgm:pt modelId="{9E907ECE-3082-4684-8D46-64919C82D30F}">
      <dgm:prSet/>
      <dgm:spPr/>
      <dgm:t>
        <a:bodyPr/>
        <a:lstStyle/>
        <a:p>
          <a:r>
            <a:rPr lang="en-GB"/>
            <a:t>Total of 11 questions </a:t>
          </a:r>
          <a:endParaRPr lang="en-US"/>
        </a:p>
      </dgm:t>
    </dgm:pt>
    <dgm:pt modelId="{07242692-BF27-498E-AFEC-A794E9E4CFF3}" type="parTrans" cxnId="{10022C02-BEDA-400F-B46E-392EBBE7E4F4}">
      <dgm:prSet/>
      <dgm:spPr/>
      <dgm:t>
        <a:bodyPr/>
        <a:lstStyle/>
        <a:p>
          <a:endParaRPr lang="en-US"/>
        </a:p>
      </dgm:t>
    </dgm:pt>
    <dgm:pt modelId="{E43A7829-DD1C-4632-96EA-607B7D55B85A}" type="sibTrans" cxnId="{10022C02-BEDA-400F-B46E-392EBBE7E4F4}">
      <dgm:prSet/>
      <dgm:spPr/>
      <dgm:t>
        <a:bodyPr/>
        <a:lstStyle/>
        <a:p>
          <a:endParaRPr lang="en-US"/>
        </a:p>
      </dgm:t>
    </dgm:pt>
    <dgm:pt modelId="{6012992F-CD0D-490A-B62C-6430A5EF79F8}">
      <dgm:prSet/>
      <dgm:spPr/>
      <dgm:t>
        <a:bodyPr/>
        <a:lstStyle/>
        <a:p>
          <a:r>
            <a:rPr lang="en-GB"/>
            <a:t>Ensure that you arrive on time or early </a:t>
          </a:r>
          <a:endParaRPr lang="en-US"/>
        </a:p>
      </dgm:t>
    </dgm:pt>
    <dgm:pt modelId="{F060A7B8-4FDB-4D92-8FD6-41016B45D8C2}" type="parTrans" cxnId="{7D499D50-D30A-4120-8EB1-E6A50E1AE9F5}">
      <dgm:prSet/>
      <dgm:spPr/>
      <dgm:t>
        <a:bodyPr/>
        <a:lstStyle/>
        <a:p>
          <a:endParaRPr lang="en-US"/>
        </a:p>
      </dgm:t>
    </dgm:pt>
    <dgm:pt modelId="{E60BE343-7FD8-42D7-8804-F64DE102BB16}" type="sibTrans" cxnId="{7D499D50-D30A-4120-8EB1-E6A50E1AE9F5}">
      <dgm:prSet/>
      <dgm:spPr/>
      <dgm:t>
        <a:bodyPr/>
        <a:lstStyle/>
        <a:p>
          <a:endParaRPr lang="en-US"/>
        </a:p>
      </dgm:t>
    </dgm:pt>
    <dgm:pt modelId="{A1AB71AE-DAAA-45C0-8103-6EFB540BC485}">
      <dgm:prSet/>
      <dgm:spPr/>
      <dgm:t>
        <a:bodyPr/>
        <a:lstStyle/>
        <a:p>
          <a:r>
            <a:rPr lang="en-GB"/>
            <a:t>Ensure you bring a black pen </a:t>
          </a:r>
          <a:endParaRPr lang="en-US"/>
        </a:p>
      </dgm:t>
    </dgm:pt>
    <dgm:pt modelId="{C71EA98D-16CA-482D-83D7-F558F04D3AA3}" type="parTrans" cxnId="{A7DDDDEA-C2EF-4BDC-815F-F2C32F8214BA}">
      <dgm:prSet/>
      <dgm:spPr/>
      <dgm:t>
        <a:bodyPr/>
        <a:lstStyle/>
        <a:p>
          <a:endParaRPr lang="en-US"/>
        </a:p>
      </dgm:t>
    </dgm:pt>
    <dgm:pt modelId="{47A639B9-8459-4CB9-B2DD-AC0E092C0479}" type="sibTrans" cxnId="{A7DDDDEA-C2EF-4BDC-815F-F2C32F8214BA}">
      <dgm:prSet/>
      <dgm:spPr/>
      <dgm:t>
        <a:bodyPr/>
        <a:lstStyle/>
        <a:p>
          <a:endParaRPr lang="en-US"/>
        </a:p>
      </dgm:t>
    </dgm:pt>
    <dgm:pt modelId="{8AD2F1D1-9586-42A9-8E7F-404906205160}">
      <dgm:prSet/>
      <dgm:spPr/>
      <dgm:t>
        <a:bodyPr/>
        <a:lstStyle/>
        <a:p>
          <a:r>
            <a:rPr lang="en-GB"/>
            <a:t>Ensure that you know the room and building for the exam</a:t>
          </a:r>
          <a:endParaRPr lang="en-US"/>
        </a:p>
      </dgm:t>
    </dgm:pt>
    <dgm:pt modelId="{70E9617F-B191-47B2-9564-2725ADA396A5}" type="parTrans" cxnId="{6D0090BA-42CD-4899-B987-9906AFCE2CB8}">
      <dgm:prSet/>
      <dgm:spPr/>
      <dgm:t>
        <a:bodyPr/>
        <a:lstStyle/>
        <a:p>
          <a:endParaRPr lang="en-US"/>
        </a:p>
      </dgm:t>
    </dgm:pt>
    <dgm:pt modelId="{C686314C-E1AD-4A59-8053-D59A543E7977}" type="sibTrans" cxnId="{6D0090BA-42CD-4899-B987-9906AFCE2CB8}">
      <dgm:prSet/>
      <dgm:spPr/>
      <dgm:t>
        <a:bodyPr/>
        <a:lstStyle/>
        <a:p>
          <a:endParaRPr lang="en-US"/>
        </a:p>
      </dgm:t>
    </dgm:pt>
    <dgm:pt modelId="{28184E01-C519-41EF-B922-33FF912141D2}" type="pres">
      <dgm:prSet presAssocID="{C826BD96-05FA-433C-BC50-97196E77CDDC}" presName="root" presStyleCnt="0">
        <dgm:presLayoutVars>
          <dgm:dir/>
          <dgm:resizeHandles val="exact"/>
        </dgm:presLayoutVars>
      </dgm:prSet>
      <dgm:spPr/>
    </dgm:pt>
    <dgm:pt modelId="{500EEE80-144F-4215-BAEC-CAAD413D359A}" type="pres">
      <dgm:prSet presAssocID="{078F2AA4-21C3-421C-A865-AD723353D10C}" presName="compNode" presStyleCnt="0"/>
      <dgm:spPr/>
    </dgm:pt>
    <dgm:pt modelId="{83E83050-FA6B-4F26-8659-0BC8097A7391}" type="pres">
      <dgm:prSet presAssocID="{078F2AA4-21C3-421C-A865-AD723353D10C}" presName="bgRect" presStyleLbl="bgShp" presStyleIdx="0" presStyleCnt="5"/>
      <dgm:spPr/>
    </dgm:pt>
    <dgm:pt modelId="{92320ABF-F0A5-41FA-9276-05005B3867DD}" type="pres">
      <dgm:prSet presAssocID="{078F2AA4-21C3-421C-A865-AD723353D10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DBADAB8-F946-41FE-96E3-DBEF1BF0E8F5}" type="pres">
      <dgm:prSet presAssocID="{078F2AA4-21C3-421C-A865-AD723353D10C}" presName="spaceRect" presStyleCnt="0"/>
      <dgm:spPr/>
    </dgm:pt>
    <dgm:pt modelId="{B428AE8F-40DC-4DFA-A1F6-22108224B67F}" type="pres">
      <dgm:prSet presAssocID="{078F2AA4-21C3-421C-A865-AD723353D10C}" presName="parTx" presStyleLbl="revTx" presStyleIdx="0" presStyleCnt="5">
        <dgm:presLayoutVars>
          <dgm:chMax val="0"/>
          <dgm:chPref val="0"/>
        </dgm:presLayoutVars>
      </dgm:prSet>
      <dgm:spPr/>
    </dgm:pt>
    <dgm:pt modelId="{8B1296E3-DD6F-4ADE-BFCC-BBED2FD9266D}" type="pres">
      <dgm:prSet presAssocID="{31FA44C2-D7CD-4A3D-A689-3CB60242915C}" presName="sibTrans" presStyleCnt="0"/>
      <dgm:spPr/>
    </dgm:pt>
    <dgm:pt modelId="{B86B50EE-4989-495B-A318-5B262839B1BD}" type="pres">
      <dgm:prSet presAssocID="{9E907ECE-3082-4684-8D46-64919C82D30F}" presName="compNode" presStyleCnt="0"/>
      <dgm:spPr/>
    </dgm:pt>
    <dgm:pt modelId="{1718D23E-7F93-438E-8DFF-D4C760B14DDD}" type="pres">
      <dgm:prSet presAssocID="{9E907ECE-3082-4684-8D46-64919C82D30F}" presName="bgRect" presStyleLbl="bgShp" presStyleIdx="1" presStyleCnt="5"/>
      <dgm:spPr/>
    </dgm:pt>
    <dgm:pt modelId="{568E0EEE-FF30-4134-92B2-6FE26A715E4A}" type="pres">
      <dgm:prSet presAssocID="{9E907ECE-3082-4684-8D46-64919C82D30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D97F7468-F7E1-452E-8D40-E7790FF3419F}" type="pres">
      <dgm:prSet presAssocID="{9E907ECE-3082-4684-8D46-64919C82D30F}" presName="spaceRect" presStyleCnt="0"/>
      <dgm:spPr/>
    </dgm:pt>
    <dgm:pt modelId="{6661BE4A-1C5C-4794-953F-3F3E5981E9DD}" type="pres">
      <dgm:prSet presAssocID="{9E907ECE-3082-4684-8D46-64919C82D30F}" presName="parTx" presStyleLbl="revTx" presStyleIdx="1" presStyleCnt="5">
        <dgm:presLayoutVars>
          <dgm:chMax val="0"/>
          <dgm:chPref val="0"/>
        </dgm:presLayoutVars>
      </dgm:prSet>
      <dgm:spPr/>
    </dgm:pt>
    <dgm:pt modelId="{F22D1246-C231-47A8-A7FD-859FF6F43823}" type="pres">
      <dgm:prSet presAssocID="{E43A7829-DD1C-4632-96EA-607B7D55B85A}" presName="sibTrans" presStyleCnt="0"/>
      <dgm:spPr/>
    </dgm:pt>
    <dgm:pt modelId="{38DE669F-F113-45E6-A848-8953494FEC57}" type="pres">
      <dgm:prSet presAssocID="{6012992F-CD0D-490A-B62C-6430A5EF79F8}" presName="compNode" presStyleCnt="0"/>
      <dgm:spPr/>
    </dgm:pt>
    <dgm:pt modelId="{65EF12CF-8836-40B6-B8DF-FE1B50BB0477}" type="pres">
      <dgm:prSet presAssocID="{6012992F-CD0D-490A-B62C-6430A5EF79F8}" presName="bgRect" presStyleLbl="bgShp" presStyleIdx="2" presStyleCnt="5"/>
      <dgm:spPr/>
    </dgm:pt>
    <dgm:pt modelId="{0C919466-CDF6-4AAC-ACF2-210642FC1108}" type="pres">
      <dgm:prSet presAssocID="{6012992F-CD0D-490A-B62C-6430A5EF79F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C20493F0-BB8D-4102-8026-57D3256C2B55}" type="pres">
      <dgm:prSet presAssocID="{6012992F-CD0D-490A-B62C-6430A5EF79F8}" presName="spaceRect" presStyleCnt="0"/>
      <dgm:spPr/>
    </dgm:pt>
    <dgm:pt modelId="{DC136410-492A-4438-A28B-04A654318123}" type="pres">
      <dgm:prSet presAssocID="{6012992F-CD0D-490A-B62C-6430A5EF79F8}" presName="parTx" presStyleLbl="revTx" presStyleIdx="2" presStyleCnt="5">
        <dgm:presLayoutVars>
          <dgm:chMax val="0"/>
          <dgm:chPref val="0"/>
        </dgm:presLayoutVars>
      </dgm:prSet>
      <dgm:spPr/>
    </dgm:pt>
    <dgm:pt modelId="{9CBAB9B6-04CC-46D9-B80E-E207B93209E4}" type="pres">
      <dgm:prSet presAssocID="{E60BE343-7FD8-42D7-8804-F64DE102BB16}" presName="sibTrans" presStyleCnt="0"/>
      <dgm:spPr/>
    </dgm:pt>
    <dgm:pt modelId="{D1C27339-B4A8-4006-8732-836D2AAEC7ED}" type="pres">
      <dgm:prSet presAssocID="{A1AB71AE-DAAA-45C0-8103-6EFB540BC485}" presName="compNode" presStyleCnt="0"/>
      <dgm:spPr/>
    </dgm:pt>
    <dgm:pt modelId="{E9D95C67-A7D4-4403-9AB0-2F47BD0C14EF}" type="pres">
      <dgm:prSet presAssocID="{A1AB71AE-DAAA-45C0-8103-6EFB540BC485}" presName="bgRect" presStyleLbl="bgShp" presStyleIdx="3" presStyleCnt="5"/>
      <dgm:spPr/>
    </dgm:pt>
    <dgm:pt modelId="{40337CE9-BDAB-4FB3-8EBF-E2EC78C00A0B}" type="pres">
      <dgm:prSet presAssocID="{A1AB71AE-DAAA-45C0-8103-6EFB540BC48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60BA362-F457-4571-B609-1840D57CF83A}" type="pres">
      <dgm:prSet presAssocID="{A1AB71AE-DAAA-45C0-8103-6EFB540BC485}" presName="spaceRect" presStyleCnt="0"/>
      <dgm:spPr/>
    </dgm:pt>
    <dgm:pt modelId="{0E693E8C-7490-4617-A877-83E43B855327}" type="pres">
      <dgm:prSet presAssocID="{A1AB71AE-DAAA-45C0-8103-6EFB540BC485}" presName="parTx" presStyleLbl="revTx" presStyleIdx="3" presStyleCnt="5">
        <dgm:presLayoutVars>
          <dgm:chMax val="0"/>
          <dgm:chPref val="0"/>
        </dgm:presLayoutVars>
      </dgm:prSet>
      <dgm:spPr/>
    </dgm:pt>
    <dgm:pt modelId="{653C6152-A4FB-4B4B-A5B0-D8174EB73AA9}" type="pres">
      <dgm:prSet presAssocID="{47A639B9-8459-4CB9-B2DD-AC0E092C0479}" presName="sibTrans" presStyleCnt="0"/>
      <dgm:spPr/>
    </dgm:pt>
    <dgm:pt modelId="{5B2D06CD-BE67-4BAD-BAA3-17BEBA1F5EA8}" type="pres">
      <dgm:prSet presAssocID="{8AD2F1D1-9586-42A9-8E7F-404906205160}" presName="compNode" presStyleCnt="0"/>
      <dgm:spPr/>
    </dgm:pt>
    <dgm:pt modelId="{2C62E7E3-F798-4E58-8D8A-33E2EEC5A85F}" type="pres">
      <dgm:prSet presAssocID="{8AD2F1D1-9586-42A9-8E7F-404906205160}" presName="bgRect" presStyleLbl="bgShp" presStyleIdx="4" presStyleCnt="5"/>
      <dgm:spPr/>
    </dgm:pt>
    <dgm:pt modelId="{CD41045B-E1CC-4D8F-9EDC-2597342266E4}" type="pres">
      <dgm:prSet presAssocID="{8AD2F1D1-9586-42A9-8E7F-40490620516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283670C-0485-46D7-890A-205595BEDC02}" type="pres">
      <dgm:prSet presAssocID="{8AD2F1D1-9586-42A9-8E7F-404906205160}" presName="spaceRect" presStyleCnt="0"/>
      <dgm:spPr/>
    </dgm:pt>
    <dgm:pt modelId="{C85B1F72-3D59-446A-A266-D4A6EABF3AC8}" type="pres">
      <dgm:prSet presAssocID="{8AD2F1D1-9586-42A9-8E7F-40490620516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0022C02-BEDA-400F-B46E-392EBBE7E4F4}" srcId="{C826BD96-05FA-433C-BC50-97196E77CDDC}" destId="{9E907ECE-3082-4684-8D46-64919C82D30F}" srcOrd="1" destOrd="0" parTransId="{07242692-BF27-498E-AFEC-A794E9E4CFF3}" sibTransId="{E43A7829-DD1C-4632-96EA-607B7D55B85A}"/>
    <dgm:cxn modelId="{BF713417-2D21-4266-85A0-BC0928E3726D}" type="presOf" srcId="{A1AB71AE-DAAA-45C0-8103-6EFB540BC485}" destId="{0E693E8C-7490-4617-A877-83E43B855327}" srcOrd="0" destOrd="0" presId="urn:microsoft.com/office/officeart/2018/2/layout/IconVerticalSolidList"/>
    <dgm:cxn modelId="{9F83A75C-0024-4326-B085-B53FCBB12EA1}" type="presOf" srcId="{C826BD96-05FA-433C-BC50-97196E77CDDC}" destId="{28184E01-C519-41EF-B922-33FF912141D2}" srcOrd="0" destOrd="0" presId="urn:microsoft.com/office/officeart/2018/2/layout/IconVerticalSolidList"/>
    <dgm:cxn modelId="{7D499D50-D30A-4120-8EB1-E6A50E1AE9F5}" srcId="{C826BD96-05FA-433C-BC50-97196E77CDDC}" destId="{6012992F-CD0D-490A-B62C-6430A5EF79F8}" srcOrd="2" destOrd="0" parTransId="{F060A7B8-4FDB-4D92-8FD6-41016B45D8C2}" sibTransId="{E60BE343-7FD8-42D7-8804-F64DE102BB16}"/>
    <dgm:cxn modelId="{0426D45A-5057-49FC-AC8A-51A23DE864E1}" type="presOf" srcId="{8AD2F1D1-9586-42A9-8E7F-404906205160}" destId="{C85B1F72-3D59-446A-A266-D4A6EABF3AC8}" srcOrd="0" destOrd="0" presId="urn:microsoft.com/office/officeart/2018/2/layout/IconVerticalSolidList"/>
    <dgm:cxn modelId="{531D6FAC-DCED-4034-A82D-BDDBBAB9A51C}" type="presOf" srcId="{078F2AA4-21C3-421C-A865-AD723353D10C}" destId="{B428AE8F-40DC-4DFA-A1F6-22108224B67F}" srcOrd="0" destOrd="0" presId="urn:microsoft.com/office/officeart/2018/2/layout/IconVerticalSolidList"/>
    <dgm:cxn modelId="{6D0090BA-42CD-4899-B987-9906AFCE2CB8}" srcId="{C826BD96-05FA-433C-BC50-97196E77CDDC}" destId="{8AD2F1D1-9586-42A9-8E7F-404906205160}" srcOrd="4" destOrd="0" parTransId="{70E9617F-B191-47B2-9564-2725ADA396A5}" sibTransId="{C686314C-E1AD-4A59-8053-D59A543E7977}"/>
    <dgm:cxn modelId="{CF0C20D2-F928-413A-B89C-DAC49D1D016F}" type="presOf" srcId="{9E907ECE-3082-4684-8D46-64919C82D30F}" destId="{6661BE4A-1C5C-4794-953F-3F3E5981E9DD}" srcOrd="0" destOrd="0" presId="urn:microsoft.com/office/officeart/2018/2/layout/IconVerticalSolidList"/>
    <dgm:cxn modelId="{3D5E07DA-6484-4920-A404-A086594CF3F1}" type="presOf" srcId="{6012992F-CD0D-490A-B62C-6430A5EF79F8}" destId="{DC136410-492A-4438-A28B-04A654318123}" srcOrd="0" destOrd="0" presId="urn:microsoft.com/office/officeart/2018/2/layout/IconVerticalSolidList"/>
    <dgm:cxn modelId="{A7DDDDEA-C2EF-4BDC-815F-F2C32F8214BA}" srcId="{C826BD96-05FA-433C-BC50-97196E77CDDC}" destId="{A1AB71AE-DAAA-45C0-8103-6EFB540BC485}" srcOrd="3" destOrd="0" parTransId="{C71EA98D-16CA-482D-83D7-F558F04D3AA3}" sibTransId="{47A639B9-8459-4CB9-B2DD-AC0E092C0479}"/>
    <dgm:cxn modelId="{3F809AEC-DBAE-4498-9BD8-709454957F76}" srcId="{C826BD96-05FA-433C-BC50-97196E77CDDC}" destId="{078F2AA4-21C3-421C-A865-AD723353D10C}" srcOrd="0" destOrd="0" parTransId="{756FEA79-867F-4833-95A2-4B04981B4DB1}" sibTransId="{31FA44C2-D7CD-4A3D-A689-3CB60242915C}"/>
    <dgm:cxn modelId="{3798416C-2ADD-4A6F-9BA6-F9544D9E8F8B}" type="presParOf" srcId="{28184E01-C519-41EF-B922-33FF912141D2}" destId="{500EEE80-144F-4215-BAEC-CAAD413D359A}" srcOrd="0" destOrd="0" presId="urn:microsoft.com/office/officeart/2018/2/layout/IconVerticalSolidList"/>
    <dgm:cxn modelId="{C79628B2-12F2-4388-AA5C-F2FB485B811E}" type="presParOf" srcId="{500EEE80-144F-4215-BAEC-CAAD413D359A}" destId="{83E83050-FA6B-4F26-8659-0BC8097A7391}" srcOrd="0" destOrd="0" presId="urn:microsoft.com/office/officeart/2018/2/layout/IconVerticalSolidList"/>
    <dgm:cxn modelId="{FD2E07E6-C7AB-4E1B-B039-6BEA399E4EF9}" type="presParOf" srcId="{500EEE80-144F-4215-BAEC-CAAD413D359A}" destId="{92320ABF-F0A5-41FA-9276-05005B3867DD}" srcOrd="1" destOrd="0" presId="urn:microsoft.com/office/officeart/2018/2/layout/IconVerticalSolidList"/>
    <dgm:cxn modelId="{6B6008A8-6C40-421F-8989-D7F878F7660F}" type="presParOf" srcId="{500EEE80-144F-4215-BAEC-CAAD413D359A}" destId="{0DBADAB8-F946-41FE-96E3-DBEF1BF0E8F5}" srcOrd="2" destOrd="0" presId="urn:microsoft.com/office/officeart/2018/2/layout/IconVerticalSolidList"/>
    <dgm:cxn modelId="{45167FA3-4C65-4C70-A781-76BD18580F6A}" type="presParOf" srcId="{500EEE80-144F-4215-BAEC-CAAD413D359A}" destId="{B428AE8F-40DC-4DFA-A1F6-22108224B67F}" srcOrd="3" destOrd="0" presId="urn:microsoft.com/office/officeart/2018/2/layout/IconVerticalSolidList"/>
    <dgm:cxn modelId="{8D6DF728-8BFC-407F-86DF-2A077B65A941}" type="presParOf" srcId="{28184E01-C519-41EF-B922-33FF912141D2}" destId="{8B1296E3-DD6F-4ADE-BFCC-BBED2FD9266D}" srcOrd="1" destOrd="0" presId="urn:microsoft.com/office/officeart/2018/2/layout/IconVerticalSolidList"/>
    <dgm:cxn modelId="{B055C990-E865-4E0D-A2A5-518DC0EC2FE7}" type="presParOf" srcId="{28184E01-C519-41EF-B922-33FF912141D2}" destId="{B86B50EE-4989-495B-A318-5B262839B1BD}" srcOrd="2" destOrd="0" presId="urn:microsoft.com/office/officeart/2018/2/layout/IconVerticalSolidList"/>
    <dgm:cxn modelId="{EAEDB088-42D1-457A-B878-D0480EA8092D}" type="presParOf" srcId="{B86B50EE-4989-495B-A318-5B262839B1BD}" destId="{1718D23E-7F93-438E-8DFF-D4C760B14DDD}" srcOrd="0" destOrd="0" presId="urn:microsoft.com/office/officeart/2018/2/layout/IconVerticalSolidList"/>
    <dgm:cxn modelId="{E6CCE288-2D38-4324-BB52-ADA0CC23ACA5}" type="presParOf" srcId="{B86B50EE-4989-495B-A318-5B262839B1BD}" destId="{568E0EEE-FF30-4134-92B2-6FE26A715E4A}" srcOrd="1" destOrd="0" presId="urn:microsoft.com/office/officeart/2018/2/layout/IconVerticalSolidList"/>
    <dgm:cxn modelId="{E217265D-C044-4884-B8E2-DBBFD1DBCB25}" type="presParOf" srcId="{B86B50EE-4989-495B-A318-5B262839B1BD}" destId="{D97F7468-F7E1-452E-8D40-E7790FF3419F}" srcOrd="2" destOrd="0" presId="urn:microsoft.com/office/officeart/2018/2/layout/IconVerticalSolidList"/>
    <dgm:cxn modelId="{91B3C2F9-6930-47AB-8726-A62786C4139F}" type="presParOf" srcId="{B86B50EE-4989-495B-A318-5B262839B1BD}" destId="{6661BE4A-1C5C-4794-953F-3F3E5981E9DD}" srcOrd="3" destOrd="0" presId="urn:microsoft.com/office/officeart/2018/2/layout/IconVerticalSolidList"/>
    <dgm:cxn modelId="{B1BA9D95-2DD5-48B4-A95A-8647F0BA88B8}" type="presParOf" srcId="{28184E01-C519-41EF-B922-33FF912141D2}" destId="{F22D1246-C231-47A8-A7FD-859FF6F43823}" srcOrd="3" destOrd="0" presId="urn:microsoft.com/office/officeart/2018/2/layout/IconVerticalSolidList"/>
    <dgm:cxn modelId="{209A8D3A-50E6-448D-9A25-58A7F492B8D8}" type="presParOf" srcId="{28184E01-C519-41EF-B922-33FF912141D2}" destId="{38DE669F-F113-45E6-A848-8953494FEC57}" srcOrd="4" destOrd="0" presId="urn:microsoft.com/office/officeart/2018/2/layout/IconVerticalSolidList"/>
    <dgm:cxn modelId="{8A190111-23A3-4F7F-9557-F1336250796D}" type="presParOf" srcId="{38DE669F-F113-45E6-A848-8953494FEC57}" destId="{65EF12CF-8836-40B6-B8DF-FE1B50BB0477}" srcOrd="0" destOrd="0" presId="urn:microsoft.com/office/officeart/2018/2/layout/IconVerticalSolidList"/>
    <dgm:cxn modelId="{1EE0C2D1-9DBF-4CCD-8368-68C6557B1454}" type="presParOf" srcId="{38DE669F-F113-45E6-A848-8953494FEC57}" destId="{0C919466-CDF6-4AAC-ACF2-210642FC1108}" srcOrd="1" destOrd="0" presId="urn:microsoft.com/office/officeart/2018/2/layout/IconVerticalSolidList"/>
    <dgm:cxn modelId="{8A9621FA-A868-4566-9281-2C2968C549B7}" type="presParOf" srcId="{38DE669F-F113-45E6-A848-8953494FEC57}" destId="{C20493F0-BB8D-4102-8026-57D3256C2B55}" srcOrd="2" destOrd="0" presId="urn:microsoft.com/office/officeart/2018/2/layout/IconVerticalSolidList"/>
    <dgm:cxn modelId="{451340B8-0FA4-4F25-846C-0903E9B1FE10}" type="presParOf" srcId="{38DE669F-F113-45E6-A848-8953494FEC57}" destId="{DC136410-492A-4438-A28B-04A654318123}" srcOrd="3" destOrd="0" presId="urn:microsoft.com/office/officeart/2018/2/layout/IconVerticalSolidList"/>
    <dgm:cxn modelId="{1132DE32-12A3-45EC-A619-8A602F80F8E5}" type="presParOf" srcId="{28184E01-C519-41EF-B922-33FF912141D2}" destId="{9CBAB9B6-04CC-46D9-B80E-E207B93209E4}" srcOrd="5" destOrd="0" presId="urn:microsoft.com/office/officeart/2018/2/layout/IconVerticalSolidList"/>
    <dgm:cxn modelId="{0D7E78C7-4D3E-42FF-820E-F6DBE804ED84}" type="presParOf" srcId="{28184E01-C519-41EF-B922-33FF912141D2}" destId="{D1C27339-B4A8-4006-8732-836D2AAEC7ED}" srcOrd="6" destOrd="0" presId="urn:microsoft.com/office/officeart/2018/2/layout/IconVerticalSolidList"/>
    <dgm:cxn modelId="{375025A5-606E-41B6-8ABD-57865DA56064}" type="presParOf" srcId="{D1C27339-B4A8-4006-8732-836D2AAEC7ED}" destId="{E9D95C67-A7D4-4403-9AB0-2F47BD0C14EF}" srcOrd="0" destOrd="0" presId="urn:microsoft.com/office/officeart/2018/2/layout/IconVerticalSolidList"/>
    <dgm:cxn modelId="{9D1B1786-AB62-427D-B614-519E80C7FFAA}" type="presParOf" srcId="{D1C27339-B4A8-4006-8732-836D2AAEC7ED}" destId="{40337CE9-BDAB-4FB3-8EBF-E2EC78C00A0B}" srcOrd="1" destOrd="0" presId="urn:microsoft.com/office/officeart/2018/2/layout/IconVerticalSolidList"/>
    <dgm:cxn modelId="{8B238A12-8EB3-4800-8107-0B9AE7E34488}" type="presParOf" srcId="{D1C27339-B4A8-4006-8732-836D2AAEC7ED}" destId="{760BA362-F457-4571-B609-1840D57CF83A}" srcOrd="2" destOrd="0" presId="urn:microsoft.com/office/officeart/2018/2/layout/IconVerticalSolidList"/>
    <dgm:cxn modelId="{A9E00862-558A-48BA-8400-F3D4C00BD664}" type="presParOf" srcId="{D1C27339-B4A8-4006-8732-836D2AAEC7ED}" destId="{0E693E8C-7490-4617-A877-83E43B855327}" srcOrd="3" destOrd="0" presId="urn:microsoft.com/office/officeart/2018/2/layout/IconVerticalSolidList"/>
    <dgm:cxn modelId="{A46BCFB8-31D5-4B7B-B450-10AC15BFB670}" type="presParOf" srcId="{28184E01-C519-41EF-B922-33FF912141D2}" destId="{653C6152-A4FB-4B4B-A5B0-D8174EB73AA9}" srcOrd="7" destOrd="0" presId="urn:microsoft.com/office/officeart/2018/2/layout/IconVerticalSolidList"/>
    <dgm:cxn modelId="{FF725D75-F323-4E8F-BB06-105E8BB5A31C}" type="presParOf" srcId="{28184E01-C519-41EF-B922-33FF912141D2}" destId="{5B2D06CD-BE67-4BAD-BAA3-17BEBA1F5EA8}" srcOrd="8" destOrd="0" presId="urn:microsoft.com/office/officeart/2018/2/layout/IconVerticalSolidList"/>
    <dgm:cxn modelId="{1D0E3B48-7545-4C34-956F-A91E7DA1514A}" type="presParOf" srcId="{5B2D06CD-BE67-4BAD-BAA3-17BEBA1F5EA8}" destId="{2C62E7E3-F798-4E58-8D8A-33E2EEC5A85F}" srcOrd="0" destOrd="0" presId="urn:microsoft.com/office/officeart/2018/2/layout/IconVerticalSolidList"/>
    <dgm:cxn modelId="{0C91FB0C-045E-4BCB-BAFE-31778500AB1A}" type="presParOf" srcId="{5B2D06CD-BE67-4BAD-BAA3-17BEBA1F5EA8}" destId="{CD41045B-E1CC-4D8F-9EDC-2597342266E4}" srcOrd="1" destOrd="0" presId="urn:microsoft.com/office/officeart/2018/2/layout/IconVerticalSolidList"/>
    <dgm:cxn modelId="{B3B8DD1A-D352-4648-8171-35C3261EA14E}" type="presParOf" srcId="{5B2D06CD-BE67-4BAD-BAA3-17BEBA1F5EA8}" destId="{7283670C-0485-46D7-890A-205595BEDC02}" srcOrd="2" destOrd="0" presId="urn:microsoft.com/office/officeart/2018/2/layout/IconVerticalSolidList"/>
    <dgm:cxn modelId="{65E3458D-DF27-4BA7-84C9-C84683C2AB58}" type="presParOf" srcId="{5B2D06CD-BE67-4BAD-BAA3-17BEBA1F5EA8}" destId="{C85B1F72-3D59-446A-A266-D4A6EABF3AC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B25993-EDB3-4BC6-B20E-D1912CE92B9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ED258FE-C1F3-4974-AE3A-9CC39FA43783}">
      <dgm:prSet/>
      <dgm:spPr/>
      <dgm:t>
        <a:bodyPr/>
        <a:lstStyle/>
        <a:p>
          <a:r>
            <a:rPr lang="en-GB"/>
            <a:t>Reasonable person test </a:t>
          </a:r>
          <a:endParaRPr lang="en-US"/>
        </a:p>
      </dgm:t>
    </dgm:pt>
    <dgm:pt modelId="{3A26E1FC-A6D0-4E59-8A9F-197E8640EF8A}" type="parTrans" cxnId="{EFB33264-7BF1-4B5B-BF1A-E7ECD3B1DE26}">
      <dgm:prSet/>
      <dgm:spPr/>
      <dgm:t>
        <a:bodyPr/>
        <a:lstStyle/>
        <a:p>
          <a:endParaRPr lang="en-US"/>
        </a:p>
      </dgm:t>
    </dgm:pt>
    <dgm:pt modelId="{97333406-4907-4A33-8B76-C80372959848}" type="sibTrans" cxnId="{EFB33264-7BF1-4B5B-BF1A-E7ECD3B1DE26}">
      <dgm:prSet/>
      <dgm:spPr/>
      <dgm:t>
        <a:bodyPr/>
        <a:lstStyle/>
        <a:p>
          <a:endParaRPr lang="en-US"/>
        </a:p>
      </dgm:t>
    </dgm:pt>
    <dgm:pt modelId="{1EFB169C-55AD-4972-A309-FDCBC59DC374}">
      <dgm:prSet/>
      <dgm:spPr/>
      <dgm:t>
        <a:bodyPr/>
        <a:lstStyle/>
        <a:p>
          <a:r>
            <a:rPr lang="en-GB"/>
            <a:t>Duty of care in novel/new cases </a:t>
          </a:r>
          <a:endParaRPr lang="en-US"/>
        </a:p>
      </dgm:t>
    </dgm:pt>
    <dgm:pt modelId="{A504A798-E37B-47E7-AB4C-A6FB5FC16860}" type="parTrans" cxnId="{2BCC6AB7-2DDA-4BBE-B6F8-41840056FAB3}">
      <dgm:prSet/>
      <dgm:spPr/>
      <dgm:t>
        <a:bodyPr/>
        <a:lstStyle/>
        <a:p>
          <a:endParaRPr lang="en-US"/>
        </a:p>
      </dgm:t>
    </dgm:pt>
    <dgm:pt modelId="{A7BF200A-D153-4E7D-92DC-3F8A402A0F5E}" type="sibTrans" cxnId="{2BCC6AB7-2DDA-4BBE-B6F8-41840056FAB3}">
      <dgm:prSet/>
      <dgm:spPr/>
      <dgm:t>
        <a:bodyPr/>
        <a:lstStyle/>
        <a:p>
          <a:endParaRPr lang="en-US"/>
        </a:p>
      </dgm:t>
    </dgm:pt>
    <dgm:pt modelId="{7A9E286D-7956-4048-9FBB-A1EFE8C6D601}">
      <dgm:prSet/>
      <dgm:spPr/>
      <dgm:t>
        <a:bodyPr/>
        <a:lstStyle/>
        <a:p>
          <a:r>
            <a:rPr lang="en-GB"/>
            <a:t>Chain of causation/ factual causation </a:t>
          </a:r>
          <a:endParaRPr lang="en-US"/>
        </a:p>
      </dgm:t>
    </dgm:pt>
    <dgm:pt modelId="{D6636D5F-435D-4261-AE99-5495C27162EB}" type="parTrans" cxnId="{2BF9237E-853A-4AD9-BF73-2289E435BE40}">
      <dgm:prSet/>
      <dgm:spPr/>
      <dgm:t>
        <a:bodyPr/>
        <a:lstStyle/>
        <a:p>
          <a:endParaRPr lang="en-US"/>
        </a:p>
      </dgm:t>
    </dgm:pt>
    <dgm:pt modelId="{A1D62E41-E005-4253-B19B-5BB79318B95D}" type="sibTrans" cxnId="{2BF9237E-853A-4AD9-BF73-2289E435BE40}">
      <dgm:prSet/>
      <dgm:spPr/>
      <dgm:t>
        <a:bodyPr/>
        <a:lstStyle/>
        <a:p>
          <a:endParaRPr lang="en-US"/>
        </a:p>
      </dgm:t>
    </dgm:pt>
    <dgm:pt modelId="{9F39FAE5-9973-47EF-8F11-760E019548A6}">
      <dgm:prSet/>
      <dgm:spPr/>
      <dgm:t>
        <a:bodyPr/>
        <a:lstStyle/>
        <a:p>
          <a:r>
            <a:rPr lang="en-GB"/>
            <a:t>Special damages </a:t>
          </a:r>
          <a:endParaRPr lang="en-US"/>
        </a:p>
      </dgm:t>
    </dgm:pt>
    <dgm:pt modelId="{8B525C89-2F87-45E8-A553-23B588B3C6C0}" type="parTrans" cxnId="{BAB477C9-26AB-4FC0-BAE0-4DB3B866D85F}">
      <dgm:prSet/>
      <dgm:spPr/>
      <dgm:t>
        <a:bodyPr/>
        <a:lstStyle/>
        <a:p>
          <a:endParaRPr lang="en-US"/>
        </a:p>
      </dgm:t>
    </dgm:pt>
    <dgm:pt modelId="{524390B3-7CF1-4BF0-8901-BA4592D0A4E5}" type="sibTrans" cxnId="{BAB477C9-26AB-4FC0-BAE0-4DB3B866D85F}">
      <dgm:prSet/>
      <dgm:spPr/>
      <dgm:t>
        <a:bodyPr/>
        <a:lstStyle/>
        <a:p>
          <a:endParaRPr lang="en-US"/>
        </a:p>
      </dgm:t>
    </dgm:pt>
    <dgm:pt modelId="{65DB44A0-F110-474A-B7FD-E3E4B54E234B}">
      <dgm:prSet/>
      <dgm:spPr/>
      <dgm:t>
        <a:bodyPr/>
        <a:lstStyle/>
        <a:p>
          <a:r>
            <a:rPr lang="en-GB"/>
            <a:t>Employers Liability </a:t>
          </a:r>
          <a:endParaRPr lang="en-US"/>
        </a:p>
      </dgm:t>
    </dgm:pt>
    <dgm:pt modelId="{29D5CEA1-0E82-4786-A8DE-18B55248C972}" type="parTrans" cxnId="{BF62FC2D-8D3D-451B-88F4-893D17454A4E}">
      <dgm:prSet/>
      <dgm:spPr/>
      <dgm:t>
        <a:bodyPr/>
        <a:lstStyle/>
        <a:p>
          <a:endParaRPr lang="en-US"/>
        </a:p>
      </dgm:t>
    </dgm:pt>
    <dgm:pt modelId="{DEB66E9F-E067-4A7D-BF5C-01210E0217E1}" type="sibTrans" cxnId="{BF62FC2D-8D3D-451B-88F4-893D17454A4E}">
      <dgm:prSet/>
      <dgm:spPr/>
      <dgm:t>
        <a:bodyPr/>
        <a:lstStyle/>
        <a:p>
          <a:endParaRPr lang="en-US"/>
        </a:p>
      </dgm:t>
    </dgm:pt>
    <dgm:pt modelId="{D1FC37CA-43D4-4A69-8DED-2B295EA3506B}">
      <dgm:prSet/>
      <dgm:spPr/>
      <dgm:t>
        <a:bodyPr/>
        <a:lstStyle/>
        <a:p>
          <a:r>
            <a:rPr lang="en-GB"/>
            <a:t>Duty of care</a:t>
          </a:r>
          <a:endParaRPr lang="en-US"/>
        </a:p>
      </dgm:t>
    </dgm:pt>
    <dgm:pt modelId="{7121C24A-E663-48B1-ADA1-295BCC03DA77}" type="parTrans" cxnId="{92709247-3ECF-42DB-9DB8-6980C9C48AFE}">
      <dgm:prSet/>
      <dgm:spPr/>
      <dgm:t>
        <a:bodyPr/>
        <a:lstStyle/>
        <a:p>
          <a:endParaRPr lang="en-US"/>
        </a:p>
      </dgm:t>
    </dgm:pt>
    <dgm:pt modelId="{79C2AD2B-431B-4535-AE5D-EF7F192FCC32}" type="sibTrans" cxnId="{92709247-3ECF-42DB-9DB8-6980C9C48AFE}">
      <dgm:prSet/>
      <dgm:spPr/>
      <dgm:t>
        <a:bodyPr/>
        <a:lstStyle/>
        <a:p>
          <a:endParaRPr lang="en-US"/>
        </a:p>
      </dgm:t>
    </dgm:pt>
    <dgm:pt modelId="{1BDF8D7C-1AD7-4275-AD4A-465D1D365307}">
      <dgm:prSet/>
      <dgm:spPr/>
      <dgm:t>
        <a:bodyPr/>
        <a:lstStyle/>
        <a:p>
          <a:r>
            <a:rPr lang="en-GB"/>
            <a:t>Mitigation </a:t>
          </a:r>
          <a:endParaRPr lang="en-US"/>
        </a:p>
      </dgm:t>
    </dgm:pt>
    <dgm:pt modelId="{AC6EBD0B-47D4-4C59-A655-B69192D94A52}" type="parTrans" cxnId="{111C69FD-B1D7-414A-B0FC-CB440AF01856}">
      <dgm:prSet/>
      <dgm:spPr/>
      <dgm:t>
        <a:bodyPr/>
        <a:lstStyle/>
        <a:p>
          <a:endParaRPr lang="en-US"/>
        </a:p>
      </dgm:t>
    </dgm:pt>
    <dgm:pt modelId="{125A4F26-B2B2-46BE-8912-720F62F51AD8}" type="sibTrans" cxnId="{111C69FD-B1D7-414A-B0FC-CB440AF01856}">
      <dgm:prSet/>
      <dgm:spPr/>
      <dgm:t>
        <a:bodyPr/>
        <a:lstStyle/>
        <a:p>
          <a:endParaRPr lang="en-US"/>
        </a:p>
      </dgm:t>
    </dgm:pt>
    <dgm:pt modelId="{C4E10DBA-3A32-49BC-B0FC-B8C9EBDDF2FC}">
      <dgm:prSet/>
      <dgm:spPr/>
      <dgm:t>
        <a:bodyPr/>
        <a:lstStyle/>
        <a:p>
          <a:r>
            <a:rPr lang="en-GB"/>
            <a:t>Caparo test </a:t>
          </a:r>
          <a:endParaRPr lang="en-US"/>
        </a:p>
      </dgm:t>
    </dgm:pt>
    <dgm:pt modelId="{F00D778D-55FD-4904-B271-5039B7B5062B}" type="parTrans" cxnId="{A1A1AAC5-360A-45E3-8B22-E0E8D8879882}">
      <dgm:prSet/>
      <dgm:spPr/>
      <dgm:t>
        <a:bodyPr/>
        <a:lstStyle/>
        <a:p>
          <a:endParaRPr lang="en-US"/>
        </a:p>
      </dgm:t>
    </dgm:pt>
    <dgm:pt modelId="{D945B6AE-7546-4DF8-9F55-3D93E72C092D}" type="sibTrans" cxnId="{A1A1AAC5-360A-45E3-8B22-E0E8D8879882}">
      <dgm:prSet/>
      <dgm:spPr/>
      <dgm:t>
        <a:bodyPr/>
        <a:lstStyle/>
        <a:p>
          <a:endParaRPr lang="en-US"/>
        </a:p>
      </dgm:t>
    </dgm:pt>
    <dgm:pt modelId="{D765AEEE-A81A-42CE-BD49-26E324200761}">
      <dgm:prSet/>
      <dgm:spPr/>
      <dgm:t>
        <a:bodyPr/>
        <a:lstStyle/>
        <a:p>
          <a:r>
            <a:rPr lang="en-GB"/>
            <a:t>Equation </a:t>
          </a:r>
          <a:endParaRPr lang="en-US"/>
        </a:p>
      </dgm:t>
    </dgm:pt>
    <dgm:pt modelId="{7EDFCE97-7586-4647-AB41-2C86311EF18B}" type="parTrans" cxnId="{CCF670EC-A09F-459C-95ED-634C8014175A}">
      <dgm:prSet/>
      <dgm:spPr/>
      <dgm:t>
        <a:bodyPr/>
        <a:lstStyle/>
        <a:p>
          <a:endParaRPr lang="en-US"/>
        </a:p>
      </dgm:t>
    </dgm:pt>
    <dgm:pt modelId="{304E9B28-452F-45A3-AA43-582B24D3C675}" type="sibTrans" cxnId="{CCF670EC-A09F-459C-95ED-634C8014175A}">
      <dgm:prSet/>
      <dgm:spPr/>
      <dgm:t>
        <a:bodyPr/>
        <a:lstStyle/>
        <a:p>
          <a:endParaRPr lang="en-US"/>
        </a:p>
      </dgm:t>
    </dgm:pt>
    <dgm:pt modelId="{4DFA192E-7C49-405A-B988-2A9457EEFC3D}">
      <dgm:prSet/>
      <dgm:spPr/>
      <dgm:t>
        <a:bodyPr/>
        <a:lstStyle/>
        <a:p>
          <a:r>
            <a:rPr lang="en-GB"/>
            <a:t>Negligence </a:t>
          </a:r>
          <a:endParaRPr lang="en-US"/>
        </a:p>
      </dgm:t>
    </dgm:pt>
    <dgm:pt modelId="{250B57C4-2163-44F3-B712-430A2DD60232}" type="parTrans" cxnId="{43879A72-FC54-4647-9E19-AF761A8FC655}">
      <dgm:prSet/>
      <dgm:spPr/>
      <dgm:t>
        <a:bodyPr/>
        <a:lstStyle/>
        <a:p>
          <a:endParaRPr lang="en-US"/>
        </a:p>
      </dgm:t>
    </dgm:pt>
    <dgm:pt modelId="{8D7D31DD-8C7A-4271-ADA1-C2B117B8B7EF}" type="sibTrans" cxnId="{43879A72-FC54-4647-9E19-AF761A8FC655}">
      <dgm:prSet/>
      <dgm:spPr/>
      <dgm:t>
        <a:bodyPr/>
        <a:lstStyle/>
        <a:p>
          <a:endParaRPr lang="en-US"/>
        </a:p>
      </dgm:t>
    </dgm:pt>
    <dgm:pt modelId="{CB954BEA-0190-4008-A312-ABEDC303F749}">
      <dgm:prSet/>
      <dgm:spPr/>
      <dgm:t>
        <a:bodyPr/>
        <a:lstStyle/>
        <a:p>
          <a:r>
            <a:rPr lang="en-GB"/>
            <a:t>Remedies </a:t>
          </a:r>
          <a:endParaRPr lang="en-US"/>
        </a:p>
      </dgm:t>
    </dgm:pt>
    <dgm:pt modelId="{F5E330AD-350A-4F7C-B7FB-F70592CA6CA4}" type="parTrans" cxnId="{D719AB1F-4B1E-41F6-BB40-A5278EF27E2F}">
      <dgm:prSet/>
      <dgm:spPr/>
      <dgm:t>
        <a:bodyPr/>
        <a:lstStyle/>
        <a:p>
          <a:endParaRPr lang="en-US"/>
        </a:p>
      </dgm:t>
    </dgm:pt>
    <dgm:pt modelId="{FF885657-B0D7-40BB-9C92-88BDACEEA65A}" type="sibTrans" cxnId="{D719AB1F-4B1E-41F6-BB40-A5278EF27E2F}">
      <dgm:prSet/>
      <dgm:spPr/>
      <dgm:t>
        <a:bodyPr/>
        <a:lstStyle/>
        <a:p>
          <a:endParaRPr lang="en-US"/>
        </a:p>
      </dgm:t>
    </dgm:pt>
    <dgm:pt modelId="{1A029DAF-4FBD-4E28-9965-8F372C87F2E4}" type="pres">
      <dgm:prSet presAssocID="{4CB25993-EDB3-4BC6-B20E-D1912CE92B95}" presName="linear" presStyleCnt="0">
        <dgm:presLayoutVars>
          <dgm:animLvl val="lvl"/>
          <dgm:resizeHandles val="exact"/>
        </dgm:presLayoutVars>
      </dgm:prSet>
      <dgm:spPr/>
    </dgm:pt>
    <dgm:pt modelId="{9653949D-FF2E-40C4-B946-264C8DB88CD2}" type="pres">
      <dgm:prSet presAssocID="{5ED258FE-C1F3-4974-AE3A-9CC39FA43783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6E9DBE97-E1E6-4E94-99E2-CDA25FAA4E72}" type="pres">
      <dgm:prSet presAssocID="{97333406-4907-4A33-8B76-C80372959848}" presName="spacer" presStyleCnt="0"/>
      <dgm:spPr/>
    </dgm:pt>
    <dgm:pt modelId="{BE49D9E2-C13B-4748-B3AD-66BC80AAD58C}" type="pres">
      <dgm:prSet presAssocID="{1EFB169C-55AD-4972-A309-FDCBC59DC374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9B728E3F-6EFE-4D27-AD27-EEAC5BDF0810}" type="pres">
      <dgm:prSet presAssocID="{A7BF200A-D153-4E7D-92DC-3F8A402A0F5E}" presName="spacer" presStyleCnt="0"/>
      <dgm:spPr/>
    </dgm:pt>
    <dgm:pt modelId="{DA269FD3-CBF0-41F0-AC80-7938CF7590C5}" type="pres">
      <dgm:prSet presAssocID="{7A9E286D-7956-4048-9FBB-A1EFE8C6D601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808804F1-BE3D-455A-A7BD-6616B75110D0}" type="pres">
      <dgm:prSet presAssocID="{A1D62E41-E005-4253-B19B-5BB79318B95D}" presName="spacer" presStyleCnt="0"/>
      <dgm:spPr/>
    </dgm:pt>
    <dgm:pt modelId="{A109C74B-A351-4CD3-851E-917969E67369}" type="pres">
      <dgm:prSet presAssocID="{9F39FAE5-9973-47EF-8F11-760E019548A6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93AE421C-7806-4B81-BAAE-642A62E65A5D}" type="pres">
      <dgm:prSet presAssocID="{524390B3-7CF1-4BF0-8901-BA4592D0A4E5}" presName="spacer" presStyleCnt="0"/>
      <dgm:spPr/>
    </dgm:pt>
    <dgm:pt modelId="{01C8FD1C-3B75-4226-9CFC-983D1C5BDF7A}" type="pres">
      <dgm:prSet presAssocID="{65DB44A0-F110-474A-B7FD-E3E4B54E234B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790CA62B-A241-4DB4-AD6A-8380AAB1DAB4}" type="pres">
      <dgm:prSet presAssocID="{DEB66E9F-E067-4A7D-BF5C-01210E0217E1}" presName="spacer" presStyleCnt="0"/>
      <dgm:spPr/>
    </dgm:pt>
    <dgm:pt modelId="{FF913C9D-DB0B-4440-B77B-69A3CE636576}" type="pres">
      <dgm:prSet presAssocID="{D1FC37CA-43D4-4A69-8DED-2B295EA3506B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10B3E8A2-ADF1-4D04-8114-7761B8985ABE}" type="pres">
      <dgm:prSet presAssocID="{79C2AD2B-431B-4535-AE5D-EF7F192FCC32}" presName="spacer" presStyleCnt="0"/>
      <dgm:spPr/>
    </dgm:pt>
    <dgm:pt modelId="{72B9F420-A265-4A78-85B3-9DD53A2FB3AB}" type="pres">
      <dgm:prSet presAssocID="{1BDF8D7C-1AD7-4275-AD4A-465D1D365307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95228955-B458-4B71-B8CE-C74300985315}" type="pres">
      <dgm:prSet presAssocID="{125A4F26-B2B2-46BE-8912-720F62F51AD8}" presName="spacer" presStyleCnt="0"/>
      <dgm:spPr/>
    </dgm:pt>
    <dgm:pt modelId="{6C661485-AC59-4698-B737-D93FBBA7AFB5}" type="pres">
      <dgm:prSet presAssocID="{C4E10DBA-3A32-49BC-B0FC-B8C9EBDDF2FC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4E68025F-2E6B-4B07-B274-11143FED8551}" type="pres">
      <dgm:prSet presAssocID="{D945B6AE-7546-4DF8-9F55-3D93E72C092D}" presName="spacer" presStyleCnt="0"/>
      <dgm:spPr/>
    </dgm:pt>
    <dgm:pt modelId="{779D9A55-A0CC-4219-BD61-D18ADA8A655E}" type="pres">
      <dgm:prSet presAssocID="{D765AEEE-A81A-42CE-BD49-26E324200761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FC72FFCB-CFE1-466E-9B22-88166E50A55A}" type="pres">
      <dgm:prSet presAssocID="{304E9B28-452F-45A3-AA43-582B24D3C675}" presName="spacer" presStyleCnt="0"/>
      <dgm:spPr/>
    </dgm:pt>
    <dgm:pt modelId="{F1A216AE-E7B2-447A-91CB-F290A2455473}" type="pres">
      <dgm:prSet presAssocID="{4DFA192E-7C49-405A-B988-2A9457EEFC3D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AE33CA2F-90C0-40B4-B1A1-66B4FE1A4883}" type="pres">
      <dgm:prSet presAssocID="{8D7D31DD-8C7A-4271-ADA1-C2B117B8B7EF}" presName="spacer" presStyleCnt="0"/>
      <dgm:spPr/>
    </dgm:pt>
    <dgm:pt modelId="{F118686F-7CEC-4E18-B9CF-6C739CDAFBCD}" type="pres">
      <dgm:prSet presAssocID="{CB954BEA-0190-4008-A312-ABEDC303F749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CEFF4105-848D-4D77-AAFA-A5A25DD211C8}" type="presOf" srcId="{1EFB169C-55AD-4972-A309-FDCBC59DC374}" destId="{BE49D9E2-C13B-4748-B3AD-66BC80AAD58C}" srcOrd="0" destOrd="0" presId="urn:microsoft.com/office/officeart/2005/8/layout/vList2"/>
    <dgm:cxn modelId="{28A60010-C33E-4B45-AE25-4D853EF23977}" type="presOf" srcId="{C4E10DBA-3A32-49BC-B0FC-B8C9EBDDF2FC}" destId="{6C661485-AC59-4698-B737-D93FBBA7AFB5}" srcOrd="0" destOrd="0" presId="urn:microsoft.com/office/officeart/2005/8/layout/vList2"/>
    <dgm:cxn modelId="{D719AB1F-4B1E-41F6-BB40-A5278EF27E2F}" srcId="{4CB25993-EDB3-4BC6-B20E-D1912CE92B95}" destId="{CB954BEA-0190-4008-A312-ABEDC303F749}" srcOrd="10" destOrd="0" parTransId="{F5E330AD-350A-4F7C-B7FB-F70592CA6CA4}" sibTransId="{FF885657-B0D7-40BB-9C92-88BDACEEA65A}"/>
    <dgm:cxn modelId="{4E7A5624-D082-4EF4-ACFF-6E14058AB669}" type="presOf" srcId="{4DFA192E-7C49-405A-B988-2A9457EEFC3D}" destId="{F1A216AE-E7B2-447A-91CB-F290A2455473}" srcOrd="0" destOrd="0" presId="urn:microsoft.com/office/officeart/2005/8/layout/vList2"/>
    <dgm:cxn modelId="{BF62FC2D-8D3D-451B-88F4-893D17454A4E}" srcId="{4CB25993-EDB3-4BC6-B20E-D1912CE92B95}" destId="{65DB44A0-F110-474A-B7FD-E3E4B54E234B}" srcOrd="4" destOrd="0" parTransId="{29D5CEA1-0E82-4786-A8DE-18B55248C972}" sibTransId="{DEB66E9F-E067-4A7D-BF5C-01210E0217E1}"/>
    <dgm:cxn modelId="{EFB33264-7BF1-4B5B-BF1A-E7ECD3B1DE26}" srcId="{4CB25993-EDB3-4BC6-B20E-D1912CE92B95}" destId="{5ED258FE-C1F3-4974-AE3A-9CC39FA43783}" srcOrd="0" destOrd="0" parTransId="{3A26E1FC-A6D0-4E59-8A9F-197E8640EF8A}" sibTransId="{97333406-4907-4A33-8B76-C80372959848}"/>
    <dgm:cxn modelId="{92709247-3ECF-42DB-9DB8-6980C9C48AFE}" srcId="{4CB25993-EDB3-4BC6-B20E-D1912CE92B95}" destId="{D1FC37CA-43D4-4A69-8DED-2B295EA3506B}" srcOrd="5" destOrd="0" parTransId="{7121C24A-E663-48B1-ADA1-295BCC03DA77}" sibTransId="{79C2AD2B-431B-4535-AE5D-EF7F192FCC32}"/>
    <dgm:cxn modelId="{43879A72-FC54-4647-9E19-AF761A8FC655}" srcId="{4CB25993-EDB3-4BC6-B20E-D1912CE92B95}" destId="{4DFA192E-7C49-405A-B988-2A9457EEFC3D}" srcOrd="9" destOrd="0" parTransId="{250B57C4-2163-44F3-B712-430A2DD60232}" sibTransId="{8D7D31DD-8C7A-4271-ADA1-C2B117B8B7EF}"/>
    <dgm:cxn modelId="{A0579577-B804-4789-BF67-0C7EE90CCC20}" type="presOf" srcId="{1BDF8D7C-1AD7-4275-AD4A-465D1D365307}" destId="{72B9F420-A265-4A78-85B3-9DD53A2FB3AB}" srcOrd="0" destOrd="0" presId="urn:microsoft.com/office/officeart/2005/8/layout/vList2"/>
    <dgm:cxn modelId="{2BF9237E-853A-4AD9-BF73-2289E435BE40}" srcId="{4CB25993-EDB3-4BC6-B20E-D1912CE92B95}" destId="{7A9E286D-7956-4048-9FBB-A1EFE8C6D601}" srcOrd="2" destOrd="0" parTransId="{D6636D5F-435D-4261-AE99-5495C27162EB}" sibTransId="{A1D62E41-E005-4253-B19B-5BB79318B95D}"/>
    <dgm:cxn modelId="{0096AF87-8F78-474B-9C99-16945C812E73}" type="presOf" srcId="{9F39FAE5-9973-47EF-8F11-760E019548A6}" destId="{A109C74B-A351-4CD3-851E-917969E67369}" srcOrd="0" destOrd="0" presId="urn:microsoft.com/office/officeart/2005/8/layout/vList2"/>
    <dgm:cxn modelId="{362D828E-76D3-450A-A5D9-538733F7D1E9}" type="presOf" srcId="{D765AEEE-A81A-42CE-BD49-26E324200761}" destId="{779D9A55-A0CC-4219-BD61-D18ADA8A655E}" srcOrd="0" destOrd="0" presId="urn:microsoft.com/office/officeart/2005/8/layout/vList2"/>
    <dgm:cxn modelId="{02AEE4A0-E588-4C09-8171-0FF6F6B0F03A}" type="presOf" srcId="{7A9E286D-7956-4048-9FBB-A1EFE8C6D601}" destId="{DA269FD3-CBF0-41F0-AC80-7938CF7590C5}" srcOrd="0" destOrd="0" presId="urn:microsoft.com/office/officeart/2005/8/layout/vList2"/>
    <dgm:cxn modelId="{2BCC6AB7-2DDA-4BBE-B6F8-41840056FAB3}" srcId="{4CB25993-EDB3-4BC6-B20E-D1912CE92B95}" destId="{1EFB169C-55AD-4972-A309-FDCBC59DC374}" srcOrd="1" destOrd="0" parTransId="{A504A798-E37B-47E7-AB4C-A6FB5FC16860}" sibTransId="{A7BF200A-D153-4E7D-92DC-3F8A402A0F5E}"/>
    <dgm:cxn modelId="{240CE6C1-57BA-4662-BB7D-E58871E2CA26}" type="presOf" srcId="{5ED258FE-C1F3-4974-AE3A-9CC39FA43783}" destId="{9653949D-FF2E-40C4-B946-264C8DB88CD2}" srcOrd="0" destOrd="0" presId="urn:microsoft.com/office/officeart/2005/8/layout/vList2"/>
    <dgm:cxn modelId="{A1A1AAC5-360A-45E3-8B22-E0E8D8879882}" srcId="{4CB25993-EDB3-4BC6-B20E-D1912CE92B95}" destId="{C4E10DBA-3A32-49BC-B0FC-B8C9EBDDF2FC}" srcOrd="7" destOrd="0" parTransId="{F00D778D-55FD-4904-B271-5039B7B5062B}" sibTransId="{D945B6AE-7546-4DF8-9F55-3D93E72C092D}"/>
    <dgm:cxn modelId="{BAB477C9-26AB-4FC0-BAE0-4DB3B866D85F}" srcId="{4CB25993-EDB3-4BC6-B20E-D1912CE92B95}" destId="{9F39FAE5-9973-47EF-8F11-760E019548A6}" srcOrd="3" destOrd="0" parTransId="{8B525C89-2F87-45E8-A553-23B588B3C6C0}" sibTransId="{524390B3-7CF1-4BF0-8901-BA4592D0A4E5}"/>
    <dgm:cxn modelId="{D8CBBCD7-4DF2-4411-92FD-69D09A9B4E96}" type="presOf" srcId="{D1FC37CA-43D4-4A69-8DED-2B295EA3506B}" destId="{FF913C9D-DB0B-4440-B77B-69A3CE636576}" srcOrd="0" destOrd="0" presId="urn:microsoft.com/office/officeart/2005/8/layout/vList2"/>
    <dgm:cxn modelId="{C9C79BDE-9C68-4AF6-B3A6-677866F2026E}" type="presOf" srcId="{CB954BEA-0190-4008-A312-ABEDC303F749}" destId="{F118686F-7CEC-4E18-B9CF-6C739CDAFBCD}" srcOrd="0" destOrd="0" presId="urn:microsoft.com/office/officeart/2005/8/layout/vList2"/>
    <dgm:cxn modelId="{CDDAE6EA-3190-4E9E-83EB-AAB00F7594D3}" type="presOf" srcId="{65DB44A0-F110-474A-B7FD-E3E4B54E234B}" destId="{01C8FD1C-3B75-4226-9CFC-983D1C5BDF7A}" srcOrd="0" destOrd="0" presId="urn:microsoft.com/office/officeart/2005/8/layout/vList2"/>
    <dgm:cxn modelId="{CCF670EC-A09F-459C-95ED-634C8014175A}" srcId="{4CB25993-EDB3-4BC6-B20E-D1912CE92B95}" destId="{D765AEEE-A81A-42CE-BD49-26E324200761}" srcOrd="8" destOrd="0" parTransId="{7EDFCE97-7586-4647-AB41-2C86311EF18B}" sibTransId="{304E9B28-452F-45A3-AA43-582B24D3C675}"/>
    <dgm:cxn modelId="{2EB15BFB-F411-466E-9052-4BFB327F84E8}" type="presOf" srcId="{4CB25993-EDB3-4BC6-B20E-D1912CE92B95}" destId="{1A029DAF-4FBD-4E28-9965-8F372C87F2E4}" srcOrd="0" destOrd="0" presId="urn:microsoft.com/office/officeart/2005/8/layout/vList2"/>
    <dgm:cxn modelId="{111C69FD-B1D7-414A-B0FC-CB440AF01856}" srcId="{4CB25993-EDB3-4BC6-B20E-D1912CE92B95}" destId="{1BDF8D7C-1AD7-4275-AD4A-465D1D365307}" srcOrd="6" destOrd="0" parTransId="{AC6EBD0B-47D4-4C59-A655-B69192D94A52}" sibTransId="{125A4F26-B2B2-46BE-8912-720F62F51AD8}"/>
    <dgm:cxn modelId="{472607EB-DF98-4E0F-8743-1DF9B15F7BF4}" type="presParOf" srcId="{1A029DAF-4FBD-4E28-9965-8F372C87F2E4}" destId="{9653949D-FF2E-40C4-B946-264C8DB88CD2}" srcOrd="0" destOrd="0" presId="urn:microsoft.com/office/officeart/2005/8/layout/vList2"/>
    <dgm:cxn modelId="{D7E1A0E0-783D-49D1-9ABB-BB42F1D802FC}" type="presParOf" srcId="{1A029DAF-4FBD-4E28-9965-8F372C87F2E4}" destId="{6E9DBE97-E1E6-4E94-99E2-CDA25FAA4E72}" srcOrd="1" destOrd="0" presId="urn:microsoft.com/office/officeart/2005/8/layout/vList2"/>
    <dgm:cxn modelId="{FC6A2C2E-DCE1-4A7C-A1AF-D858E51DBACB}" type="presParOf" srcId="{1A029DAF-4FBD-4E28-9965-8F372C87F2E4}" destId="{BE49D9E2-C13B-4748-B3AD-66BC80AAD58C}" srcOrd="2" destOrd="0" presId="urn:microsoft.com/office/officeart/2005/8/layout/vList2"/>
    <dgm:cxn modelId="{069AD2A6-8DD2-438E-BC5E-E607B19F6ECD}" type="presParOf" srcId="{1A029DAF-4FBD-4E28-9965-8F372C87F2E4}" destId="{9B728E3F-6EFE-4D27-AD27-EEAC5BDF0810}" srcOrd="3" destOrd="0" presId="urn:microsoft.com/office/officeart/2005/8/layout/vList2"/>
    <dgm:cxn modelId="{E3119589-E2E1-40CE-98F3-4278121E965E}" type="presParOf" srcId="{1A029DAF-4FBD-4E28-9965-8F372C87F2E4}" destId="{DA269FD3-CBF0-41F0-AC80-7938CF7590C5}" srcOrd="4" destOrd="0" presId="urn:microsoft.com/office/officeart/2005/8/layout/vList2"/>
    <dgm:cxn modelId="{0C68F7E6-D1B8-4EF0-99FA-2534E3638FDA}" type="presParOf" srcId="{1A029DAF-4FBD-4E28-9965-8F372C87F2E4}" destId="{808804F1-BE3D-455A-A7BD-6616B75110D0}" srcOrd="5" destOrd="0" presId="urn:microsoft.com/office/officeart/2005/8/layout/vList2"/>
    <dgm:cxn modelId="{FD4B6F96-D98B-428F-A124-B32EAEB326C9}" type="presParOf" srcId="{1A029DAF-4FBD-4E28-9965-8F372C87F2E4}" destId="{A109C74B-A351-4CD3-851E-917969E67369}" srcOrd="6" destOrd="0" presId="urn:microsoft.com/office/officeart/2005/8/layout/vList2"/>
    <dgm:cxn modelId="{FFF1D72D-74E6-45E9-9136-A2C369E5CFBE}" type="presParOf" srcId="{1A029DAF-4FBD-4E28-9965-8F372C87F2E4}" destId="{93AE421C-7806-4B81-BAAE-642A62E65A5D}" srcOrd="7" destOrd="0" presId="urn:microsoft.com/office/officeart/2005/8/layout/vList2"/>
    <dgm:cxn modelId="{96B97AF6-2C42-4E89-928B-179614362420}" type="presParOf" srcId="{1A029DAF-4FBD-4E28-9965-8F372C87F2E4}" destId="{01C8FD1C-3B75-4226-9CFC-983D1C5BDF7A}" srcOrd="8" destOrd="0" presId="urn:microsoft.com/office/officeart/2005/8/layout/vList2"/>
    <dgm:cxn modelId="{0A29C71D-E5B6-47B9-81F1-33E5ABCC4AFF}" type="presParOf" srcId="{1A029DAF-4FBD-4E28-9965-8F372C87F2E4}" destId="{790CA62B-A241-4DB4-AD6A-8380AAB1DAB4}" srcOrd="9" destOrd="0" presId="urn:microsoft.com/office/officeart/2005/8/layout/vList2"/>
    <dgm:cxn modelId="{263FD300-E53C-4092-B0DA-AE700DCCF805}" type="presParOf" srcId="{1A029DAF-4FBD-4E28-9965-8F372C87F2E4}" destId="{FF913C9D-DB0B-4440-B77B-69A3CE636576}" srcOrd="10" destOrd="0" presId="urn:microsoft.com/office/officeart/2005/8/layout/vList2"/>
    <dgm:cxn modelId="{3FDBA52A-3058-45B0-B16F-46250A8B4380}" type="presParOf" srcId="{1A029DAF-4FBD-4E28-9965-8F372C87F2E4}" destId="{10B3E8A2-ADF1-4D04-8114-7761B8985ABE}" srcOrd="11" destOrd="0" presId="urn:microsoft.com/office/officeart/2005/8/layout/vList2"/>
    <dgm:cxn modelId="{EFFDCE63-07E9-4967-8AA2-AD52B64A857B}" type="presParOf" srcId="{1A029DAF-4FBD-4E28-9965-8F372C87F2E4}" destId="{72B9F420-A265-4A78-85B3-9DD53A2FB3AB}" srcOrd="12" destOrd="0" presId="urn:microsoft.com/office/officeart/2005/8/layout/vList2"/>
    <dgm:cxn modelId="{F0BEA7BD-AAD0-4074-8A8D-6CCFF9C1CC8F}" type="presParOf" srcId="{1A029DAF-4FBD-4E28-9965-8F372C87F2E4}" destId="{95228955-B458-4B71-B8CE-C74300985315}" srcOrd="13" destOrd="0" presId="urn:microsoft.com/office/officeart/2005/8/layout/vList2"/>
    <dgm:cxn modelId="{84028F6A-68AF-473D-A100-E61CF5F1CF59}" type="presParOf" srcId="{1A029DAF-4FBD-4E28-9965-8F372C87F2E4}" destId="{6C661485-AC59-4698-B737-D93FBBA7AFB5}" srcOrd="14" destOrd="0" presId="urn:microsoft.com/office/officeart/2005/8/layout/vList2"/>
    <dgm:cxn modelId="{EBC2C82F-3FA0-4629-B7AC-6CDBCA1FFAFC}" type="presParOf" srcId="{1A029DAF-4FBD-4E28-9965-8F372C87F2E4}" destId="{4E68025F-2E6B-4B07-B274-11143FED8551}" srcOrd="15" destOrd="0" presId="urn:microsoft.com/office/officeart/2005/8/layout/vList2"/>
    <dgm:cxn modelId="{354B1213-4549-4050-847B-2676363B60E6}" type="presParOf" srcId="{1A029DAF-4FBD-4E28-9965-8F372C87F2E4}" destId="{779D9A55-A0CC-4219-BD61-D18ADA8A655E}" srcOrd="16" destOrd="0" presId="urn:microsoft.com/office/officeart/2005/8/layout/vList2"/>
    <dgm:cxn modelId="{53C25909-AB84-4AC0-9773-3559FFE4FFD7}" type="presParOf" srcId="{1A029DAF-4FBD-4E28-9965-8F372C87F2E4}" destId="{FC72FFCB-CFE1-466E-9B22-88166E50A55A}" srcOrd="17" destOrd="0" presId="urn:microsoft.com/office/officeart/2005/8/layout/vList2"/>
    <dgm:cxn modelId="{F6042691-C41B-48DC-A0E5-1B21F7D1BC23}" type="presParOf" srcId="{1A029DAF-4FBD-4E28-9965-8F372C87F2E4}" destId="{F1A216AE-E7B2-447A-91CB-F290A2455473}" srcOrd="18" destOrd="0" presId="urn:microsoft.com/office/officeart/2005/8/layout/vList2"/>
    <dgm:cxn modelId="{3F1E4AC9-5A16-49CE-B614-A6E656B932FF}" type="presParOf" srcId="{1A029DAF-4FBD-4E28-9965-8F372C87F2E4}" destId="{AE33CA2F-90C0-40B4-B1A1-66B4FE1A4883}" srcOrd="19" destOrd="0" presId="urn:microsoft.com/office/officeart/2005/8/layout/vList2"/>
    <dgm:cxn modelId="{15821D30-B7EE-41D1-81C8-F8879115F02C}" type="presParOf" srcId="{1A029DAF-4FBD-4E28-9965-8F372C87F2E4}" destId="{F118686F-7CEC-4E18-B9CF-6C739CDAFBCD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826BD96-05FA-433C-BC50-97196E77CDD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078F2AA4-21C3-421C-A865-AD723353D10C}">
      <dgm:prSet/>
      <dgm:spPr/>
      <dgm:t>
        <a:bodyPr/>
        <a:lstStyle/>
        <a:p>
          <a:r>
            <a:rPr lang="en-GB"/>
            <a:t>Duration; 1 hour 30 mins </a:t>
          </a:r>
          <a:endParaRPr lang="en-US"/>
        </a:p>
      </dgm:t>
    </dgm:pt>
    <dgm:pt modelId="{756FEA79-867F-4833-95A2-4B04981B4DB1}" type="parTrans" cxnId="{3F809AEC-DBAE-4498-9BD8-709454957F76}">
      <dgm:prSet/>
      <dgm:spPr/>
      <dgm:t>
        <a:bodyPr/>
        <a:lstStyle/>
        <a:p>
          <a:endParaRPr lang="en-US"/>
        </a:p>
      </dgm:t>
    </dgm:pt>
    <dgm:pt modelId="{31FA44C2-D7CD-4A3D-A689-3CB60242915C}" type="sibTrans" cxnId="{3F809AEC-DBAE-4498-9BD8-709454957F76}">
      <dgm:prSet/>
      <dgm:spPr/>
      <dgm:t>
        <a:bodyPr/>
        <a:lstStyle/>
        <a:p>
          <a:endParaRPr lang="en-US"/>
        </a:p>
      </dgm:t>
    </dgm:pt>
    <dgm:pt modelId="{9E907ECE-3082-4684-8D46-64919C82D30F}">
      <dgm:prSet/>
      <dgm:spPr/>
      <dgm:t>
        <a:bodyPr/>
        <a:lstStyle/>
        <a:p>
          <a:r>
            <a:rPr lang="en-GB"/>
            <a:t>Total of 11 questions </a:t>
          </a:r>
          <a:endParaRPr lang="en-US"/>
        </a:p>
      </dgm:t>
    </dgm:pt>
    <dgm:pt modelId="{07242692-BF27-498E-AFEC-A794E9E4CFF3}" type="parTrans" cxnId="{10022C02-BEDA-400F-B46E-392EBBE7E4F4}">
      <dgm:prSet/>
      <dgm:spPr/>
      <dgm:t>
        <a:bodyPr/>
        <a:lstStyle/>
        <a:p>
          <a:endParaRPr lang="en-US"/>
        </a:p>
      </dgm:t>
    </dgm:pt>
    <dgm:pt modelId="{E43A7829-DD1C-4632-96EA-607B7D55B85A}" type="sibTrans" cxnId="{10022C02-BEDA-400F-B46E-392EBBE7E4F4}">
      <dgm:prSet/>
      <dgm:spPr/>
      <dgm:t>
        <a:bodyPr/>
        <a:lstStyle/>
        <a:p>
          <a:endParaRPr lang="en-US"/>
        </a:p>
      </dgm:t>
    </dgm:pt>
    <dgm:pt modelId="{6012992F-CD0D-490A-B62C-6430A5EF79F8}">
      <dgm:prSet/>
      <dgm:spPr/>
      <dgm:t>
        <a:bodyPr/>
        <a:lstStyle/>
        <a:p>
          <a:r>
            <a:rPr lang="en-GB"/>
            <a:t>Ensure that you arrive on time or early </a:t>
          </a:r>
          <a:endParaRPr lang="en-US"/>
        </a:p>
      </dgm:t>
    </dgm:pt>
    <dgm:pt modelId="{F060A7B8-4FDB-4D92-8FD6-41016B45D8C2}" type="parTrans" cxnId="{7D499D50-D30A-4120-8EB1-E6A50E1AE9F5}">
      <dgm:prSet/>
      <dgm:spPr/>
      <dgm:t>
        <a:bodyPr/>
        <a:lstStyle/>
        <a:p>
          <a:endParaRPr lang="en-US"/>
        </a:p>
      </dgm:t>
    </dgm:pt>
    <dgm:pt modelId="{E60BE343-7FD8-42D7-8804-F64DE102BB16}" type="sibTrans" cxnId="{7D499D50-D30A-4120-8EB1-E6A50E1AE9F5}">
      <dgm:prSet/>
      <dgm:spPr/>
      <dgm:t>
        <a:bodyPr/>
        <a:lstStyle/>
        <a:p>
          <a:endParaRPr lang="en-US"/>
        </a:p>
      </dgm:t>
    </dgm:pt>
    <dgm:pt modelId="{A1AB71AE-DAAA-45C0-8103-6EFB540BC485}">
      <dgm:prSet/>
      <dgm:spPr/>
      <dgm:t>
        <a:bodyPr/>
        <a:lstStyle/>
        <a:p>
          <a:r>
            <a:rPr lang="en-GB" dirty="0"/>
            <a:t>Ensure you bring a black pen </a:t>
          </a:r>
          <a:endParaRPr lang="en-US" dirty="0"/>
        </a:p>
      </dgm:t>
    </dgm:pt>
    <dgm:pt modelId="{C71EA98D-16CA-482D-83D7-F558F04D3AA3}" type="parTrans" cxnId="{A7DDDDEA-C2EF-4BDC-815F-F2C32F8214BA}">
      <dgm:prSet/>
      <dgm:spPr/>
      <dgm:t>
        <a:bodyPr/>
        <a:lstStyle/>
        <a:p>
          <a:endParaRPr lang="en-US"/>
        </a:p>
      </dgm:t>
    </dgm:pt>
    <dgm:pt modelId="{47A639B9-8459-4CB9-B2DD-AC0E092C0479}" type="sibTrans" cxnId="{A7DDDDEA-C2EF-4BDC-815F-F2C32F8214BA}">
      <dgm:prSet/>
      <dgm:spPr/>
      <dgm:t>
        <a:bodyPr/>
        <a:lstStyle/>
        <a:p>
          <a:endParaRPr lang="en-US"/>
        </a:p>
      </dgm:t>
    </dgm:pt>
    <dgm:pt modelId="{8AD2F1D1-9586-42A9-8E7F-404906205160}">
      <dgm:prSet/>
      <dgm:spPr/>
      <dgm:t>
        <a:bodyPr/>
        <a:lstStyle/>
        <a:p>
          <a:r>
            <a:rPr lang="en-GB"/>
            <a:t>Ensure that you know the room and building for the exam</a:t>
          </a:r>
          <a:endParaRPr lang="en-US"/>
        </a:p>
      </dgm:t>
    </dgm:pt>
    <dgm:pt modelId="{70E9617F-B191-47B2-9564-2725ADA396A5}" type="parTrans" cxnId="{6D0090BA-42CD-4899-B987-9906AFCE2CB8}">
      <dgm:prSet/>
      <dgm:spPr/>
      <dgm:t>
        <a:bodyPr/>
        <a:lstStyle/>
        <a:p>
          <a:endParaRPr lang="en-US"/>
        </a:p>
      </dgm:t>
    </dgm:pt>
    <dgm:pt modelId="{C686314C-E1AD-4A59-8053-D59A543E7977}" type="sibTrans" cxnId="{6D0090BA-42CD-4899-B987-9906AFCE2CB8}">
      <dgm:prSet/>
      <dgm:spPr/>
      <dgm:t>
        <a:bodyPr/>
        <a:lstStyle/>
        <a:p>
          <a:endParaRPr lang="en-US"/>
        </a:p>
      </dgm:t>
    </dgm:pt>
    <dgm:pt modelId="{28184E01-C519-41EF-B922-33FF912141D2}" type="pres">
      <dgm:prSet presAssocID="{C826BD96-05FA-433C-BC50-97196E77CDDC}" presName="root" presStyleCnt="0">
        <dgm:presLayoutVars>
          <dgm:dir/>
          <dgm:resizeHandles val="exact"/>
        </dgm:presLayoutVars>
      </dgm:prSet>
      <dgm:spPr/>
    </dgm:pt>
    <dgm:pt modelId="{500EEE80-144F-4215-BAEC-CAAD413D359A}" type="pres">
      <dgm:prSet presAssocID="{078F2AA4-21C3-421C-A865-AD723353D10C}" presName="compNode" presStyleCnt="0"/>
      <dgm:spPr/>
    </dgm:pt>
    <dgm:pt modelId="{83E83050-FA6B-4F26-8659-0BC8097A7391}" type="pres">
      <dgm:prSet presAssocID="{078F2AA4-21C3-421C-A865-AD723353D10C}" presName="bgRect" presStyleLbl="bgShp" presStyleIdx="0" presStyleCnt="5"/>
      <dgm:spPr/>
    </dgm:pt>
    <dgm:pt modelId="{92320ABF-F0A5-41FA-9276-05005B3867DD}" type="pres">
      <dgm:prSet presAssocID="{078F2AA4-21C3-421C-A865-AD723353D10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DBADAB8-F946-41FE-96E3-DBEF1BF0E8F5}" type="pres">
      <dgm:prSet presAssocID="{078F2AA4-21C3-421C-A865-AD723353D10C}" presName="spaceRect" presStyleCnt="0"/>
      <dgm:spPr/>
    </dgm:pt>
    <dgm:pt modelId="{B428AE8F-40DC-4DFA-A1F6-22108224B67F}" type="pres">
      <dgm:prSet presAssocID="{078F2AA4-21C3-421C-A865-AD723353D10C}" presName="parTx" presStyleLbl="revTx" presStyleIdx="0" presStyleCnt="5">
        <dgm:presLayoutVars>
          <dgm:chMax val="0"/>
          <dgm:chPref val="0"/>
        </dgm:presLayoutVars>
      </dgm:prSet>
      <dgm:spPr/>
    </dgm:pt>
    <dgm:pt modelId="{8B1296E3-DD6F-4ADE-BFCC-BBED2FD9266D}" type="pres">
      <dgm:prSet presAssocID="{31FA44C2-D7CD-4A3D-A689-3CB60242915C}" presName="sibTrans" presStyleCnt="0"/>
      <dgm:spPr/>
    </dgm:pt>
    <dgm:pt modelId="{B86B50EE-4989-495B-A318-5B262839B1BD}" type="pres">
      <dgm:prSet presAssocID="{9E907ECE-3082-4684-8D46-64919C82D30F}" presName="compNode" presStyleCnt="0"/>
      <dgm:spPr/>
    </dgm:pt>
    <dgm:pt modelId="{1718D23E-7F93-438E-8DFF-D4C760B14DDD}" type="pres">
      <dgm:prSet presAssocID="{9E907ECE-3082-4684-8D46-64919C82D30F}" presName="bgRect" presStyleLbl="bgShp" presStyleIdx="1" presStyleCnt="5"/>
      <dgm:spPr/>
    </dgm:pt>
    <dgm:pt modelId="{568E0EEE-FF30-4134-92B2-6FE26A715E4A}" type="pres">
      <dgm:prSet presAssocID="{9E907ECE-3082-4684-8D46-64919C82D30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D97F7468-F7E1-452E-8D40-E7790FF3419F}" type="pres">
      <dgm:prSet presAssocID="{9E907ECE-3082-4684-8D46-64919C82D30F}" presName="spaceRect" presStyleCnt="0"/>
      <dgm:spPr/>
    </dgm:pt>
    <dgm:pt modelId="{6661BE4A-1C5C-4794-953F-3F3E5981E9DD}" type="pres">
      <dgm:prSet presAssocID="{9E907ECE-3082-4684-8D46-64919C82D30F}" presName="parTx" presStyleLbl="revTx" presStyleIdx="1" presStyleCnt="5">
        <dgm:presLayoutVars>
          <dgm:chMax val="0"/>
          <dgm:chPref val="0"/>
        </dgm:presLayoutVars>
      </dgm:prSet>
      <dgm:spPr/>
    </dgm:pt>
    <dgm:pt modelId="{F22D1246-C231-47A8-A7FD-859FF6F43823}" type="pres">
      <dgm:prSet presAssocID="{E43A7829-DD1C-4632-96EA-607B7D55B85A}" presName="sibTrans" presStyleCnt="0"/>
      <dgm:spPr/>
    </dgm:pt>
    <dgm:pt modelId="{38DE669F-F113-45E6-A848-8953494FEC57}" type="pres">
      <dgm:prSet presAssocID="{6012992F-CD0D-490A-B62C-6430A5EF79F8}" presName="compNode" presStyleCnt="0"/>
      <dgm:spPr/>
    </dgm:pt>
    <dgm:pt modelId="{65EF12CF-8836-40B6-B8DF-FE1B50BB0477}" type="pres">
      <dgm:prSet presAssocID="{6012992F-CD0D-490A-B62C-6430A5EF79F8}" presName="bgRect" presStyleLbl="bgShp" presStyleIdx="2" presStyleCnt="5"/>
      <dgm:spPr/>
    </dgm:pt>
    <dgm:pt modelId="{0C919466-CDF6-4AAC-ACF2-210642FC1108}" type="pres">
      <dgm:prSet presAssocID="{6012992F-CD0D-490A-B62C-6430A5EF79F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C20493F0-BB8D-4102-8026-57D3256C2B55}" type="pres">
      <dgm:prSet presAssocID="{6012992F-CD0D-490A-B62C-6430A5EF79F8}" presName="spaceRect" presStyleCnt="0"/>
      <dgm:spPr/>
    </dgm:pt>
    <dgm:pt modelId="{DC136410-492A-4438-A28B-04A654318123}" type="pres">
      <dgm:prSet presAssocID="{6012992F-CD0D-490A-B62C-6430A5EF79F8}" presName="parTx" presStyleLbl="revTx" presStyleIdx="2" presStyleCnt="5">
        <dgm:presLayoutVars>
          <dgm:chMax val="0"/>
          <dgm:chPref val="0"/>
        </dgm:presLayoutVars>
      </dgm:prSet>
      <dgm:spPr/>
    </dgm:pt>
    <dgm:pt modelId="{9CBAB9B6-04CC-46D9-B80E-E207B93209E4}" type="pres">
      <dgm:prSet presAssocID="{E60BE343-7FD8-42D7-8804-F64DE102BB16}" presName="sibTrans" presStyleCnt="0"/>
      <dgm:spPr/>
    </dgm:pt>
    <dgm:pt modelId="{D1C27339-B4A8-4006-8732-836D2AAEC7ED}" type="pres">
      <dgm:prSet presAssocID="{A1AB71AE-DAAA-45C0-8103-6EFB540BC485}" presName="compNode" presStyleCnt="0"/>
      <dgm:spPr/>
    </dgm:pt>
    <dgm:pt modelId="{E9D95C67-A7D4-4403-9AB0-2F47BD0C14EF}" type="pres">
      <dgm:prSet presAssocID="{A1AB71AE-DAAA-45C0-8103-6EFB540BC485}" presName="bgRect" presStyleLbl="bgShp" presStyleIdx="3" presStyleCnt="5"/>
      <dgm:spPr/>
    </dgm:pt>
    <dgm:pt modelId="{40337CE9-BDAB-4FB3-8EBF-E2EC78C00A0B}" type="pres">
      <dgm:prSet presAssocID="{A1AB71AE-DAAA-45C0-8103-6EFB540BC48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60BA362-F457-4571-B609-1840D57CF83A}" type="pres">
      <dgm:prSet presAssocID="{A1AB71AE-DAAA-45C0-8103-6EFB540BC485}" presName="spaceRect" presStyleCnt="0"/>
      <dgm:spPr/>
    </dgm:pt>
    <dgm:pt modelId="{0E693E8C-7490-4617-A877-83E43B855327}" type="pres">
      <dgm:prSet presAssocID="{A1AB71AE-DAAA-45C0-8103-6EFB540BC485}" presName="parTx" presStyleLbl="revTx" presStyleIdx="3" presStyleCnt="5">
        <dgm:presLayoutVars>
          <dgm:chMax val="0"/>
          <dgm:chPref val="0"/>
        </dgm:presLayoutVars>
      </dgm:prSet>
      <dgm:spPr/>
    </dgm:pt>
    <dgm:pt modelId="{653C6152-A4FB-4B4B-A5B0-D8174EB73AA9}" type="pres">
      <dgm:prSet presAssocID="{47A639B9-8459-4CB9-B2DD-AC0E092C0479}" presName="sibTrans" presStyleCnt="0"/>
      <dgm:spPr/>
    </dgm:pt>
    <dgm:pt modelId="{5B2D06CD-BE67-4BAD-BAA3-17BEBA1F5EA8}" type="pres">
      <dgm:prSet presAssocID="{8AD2F1D1-9586-42A9-8E7F-404906205160}" presName="compNode" presStyleCnt="0"/>
      <dgm:spPr/>
    </dgm:pt>
    <dgm:pt modelId="{2C62E7E3-F798-4E58-8D8A-33E2EEC5A85F}" type="pres">
      <dgm:prSet presAssocID="{8AD2F1D1-9586-42A9-8E7F-404906205160}" presName="bgRect" presStyleLbl="bgShp" presStyleIdx="4" presStyleCnt="5"/>
      <dgm:spPr/>
    </dgm:pt>
    <dgm:pt modelId="{CD41045B-E1CC-4D8F-9EDC-2597342266E4}" type="pres">
      <dgm:prSet presAssocID="{8AD2F1D1-9586-42A9-8E7F-40490620516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283670C-0485-46D7-890A-205595BEDC02}" type="pres">
      <dgm:prSet presAssocID="{8AD2F1D1-9586-42A9-8E7F-404906205160}" presName="spaceRect" presStyleCnt="0"/>
      <dgm:spPr/>
    </dgm:pt>
    <dgm:pt modelId="{C85B1F72-3D59-446A-A266-D4A6EABF3AC8}" type="pres">
      <dgm:prSet presAssocID="{8AD2F1D1-9586-42A9-8E7F-40490620516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0022C02-BEDA-400F-B46E-392EBBE7E4F4}" srcId="{C826BD96-05FA-433C-BC50-97196E77CDDC}" destId="{9E907ECE-3082-4684-8D46-64919C82D30F}" srcOrd="1" destOrd="0" parTransId="{07242692-BF27-498E-AFEC-A794E9E4CFF3}" sibTransId="{E43A7829-DD1C-4632-96EA-607B7D55B85A}"/>
    <dgm:cxn modelId="{BF713417-2D21-4266-85A0-BC0928E3726D}" type="presOf" srcId="{A1AB71AE-DAAA-45C0-8103-6EFB540BC485}" destId="{0E693E8C-7490-4617-A877-83E43B855327}" srcOrd="0" destOrd="0" presId="urn:microsoft.com/office/officeart/2018/2/layout/IconVerticalSolidList"/>
    <dgm:cxn modelId="{9F83A75C-0024-4326-B085-B53FCBB12EA1}" type="presOf" srcId="{C826BD96-05FA-433C-BC50-97196E77CDDC}" destId="{28184E01-C519-41EF-B922-33FF912141D2}" srcOrd="0" destOrd="0" presId="urn:microsoft.com/office/officeart/2018/2/layout/IconVerticalSolidList"/>
    <dgm:cxn modelId="{7D499D50-D30A-4120-8EB1-E6A50E1AE9F5}" srcId="{C826BD96-05FA-433C-BC50-97196E77CDDC}" destId="{6012992F-CD0D-490A-B62C-6430A5EF79F8}" srcOrd="2" destOrd="0" parTransId="{F060A7B8-4FDB-4D92-8FD6-41016B45D8C2}" sibTransId="{E60BE343-7FD8-42D7-8804-F64DE102BB16}"/>
    <dgm:cxn modelId="{0426D45A-5057-49FC-AC8A-51A23DE864E1}" type="presOf" srcId="{8AD2F1D1-9586-42A9-8E7F-404906205160}" destId="{C85B1F72-3D59-446A-A266-D4A6EABF3AC8}" srcOrd="0" destOrd="0" presId="urn:microsoft.com/office/officeart/2018/2/layout/IconVerticalSolidList"/>
    <dgm:cxn modelId="{531D6FAC-DCED-4034-A82D-BDDBBAB9A51C}" type="presOf" srcId="{078F2AA4-21C3-421C-A865-AD723353D10C}" destId="{B428AE8F-40DC-4DFA-A1F6-22108224B67F}" srcOrd="0" destOrd="0" presId="urn:microsoft.com/office/officeart/2018/2/layout/IconVerticalSolidList"/>
    <dgm:cxn modelId="{6D0090BA-42CD-4899-B987-9906AFCE2CB8}" srcId="{C826BD96-05FA-433C-BC50-97196E77CDDC}" destId="{8AD2F1D1-9586-42A9-8E7F-404906205160}" srcOrd="4" destOrd="0" parTransId="{70E9617F-B191-47B2-9564-2725ADA396A5}" sibTransId="{C686314C-E1AD-4A59-8053-D59A543E7977}"/>
    <dgm:cxn modelId="{CF0C20D2-F928-413A-B89C-DAC49D1D016F}" type="presOf" srcId="{9E907ECE-3082-4684-8D46-64919C82D30F}" destId="{6661BE4A-1C5C-4794-953F-3F3E5981E9DD}" srcOrd="0" destOrd="0" presId="urn:microsoft.com/office/officeart/2018/2/layout/IconVerticalSolidList"/>
    <dgm:cxn modelId="{3D5E07DA-6484-4920-A404-A086594CF3F1}" type="presOf" srcId="{6012992F-CD0D-490A-B62C-6430A5EF79F8}" destId="{DC136410-492A-4438-A28B-04A654318123}" srcOrd="0" destOrd="0" presId="urn:microsoft.com/office/officeart/2018/2/layout/IconVerticalSolidList"/>
    <dgm:cxn modelId="{A7DDDDEA-C2EF-4BDC-815F-F2C32F8214BA}" srcId="{C826BD96-05FA-433C-BC50-97196E77CDDC}" destId="{A1AB71AE-DAAA-45C0-8103-6EFB540BC485}" srcOrd="3" destOrd="0" parTransId="{C71EA98D-16CA-482D-83D7-F558F04D3AA3}" sibTransId="{47A639B9-8459-4CB9-B2DD-AC0E092C0479}"/>
    <dgm:cxn modelId="{3F809AEC-DBAE-4498-9BD8-709454957F76}" srcId="{C826BD96-05FA-433C-BC50-97196E77CDDC}" destId="{078F2AA4-21C3-421C-A865-AD723353D10C}" srcOrd="0" destOrd="0" parTransId="{756FEA79-867F-4833-95A2-4B04981B4DB1}" sibTransId="{31FA44C2-D7CD-4A3D-A689-3CB60242915C}"/>
    <dgm:cxn modelId="{3798416C-2ADD-4A6F-9BA6-F9544D9E8F8B}" type="presParOf" srcId="{28184E01-C519-41EF-B922-33FF912141D2}" destId="{500EEE80-144F-4215-BAEC-CAAD413D359A}" srcOrd="0" destOrd="0" presId="urn:microsoft.com/office/officeart/2018/2/layout/IconVerticalSolidList"/>
    <dgm:cxn modelId="{C79628B2-12F2-4388-AA5C-F2FB485B811E}" type="presParOf" srcId="{500EEE80-144F-4215-BAEC-CAAD413D359A}" destId="{83E83050-FA6B-4F26-8659-0BC8097A7391}" srcOrd="0" destOrd="0" presId="urn:microsoft.com/office/officeart/2018/2/layout/IconVerticalSolidList"/>
    <dgm:cxn modelId="{FD2E07E6-C7AB-4E1B-B039-6BEA399E4EF9}" type="presParOf" srcId="{500EEE80-144F-4215-BAEC-CAAD413D359A}" destId="{92320ABF-F0A5-41FA-9276-05005B3867DD}" srcOrd="1" destOrd="0" presId="urn:microsoft.com/office/officeart/2018/2/layout/IconVerticalSolidList"/>
    <dgm:cxn modelId="{6B6008A8-6C40-421F-8989-D7F878F7660F}" type="presParOf" srcId="{500EEE80-144F-4215-BAEC-CAAD413D359A}" destId="{0DBADAB8-F946-41FE-96E3-DBEF1BF0E8F5}" srcOrd="2" destOrd="0" presId="urn:microsoft.com/office/officeart/2018/2/layout/IconVerticalSolidList"/>
    <dgm:cxn modelId="{45167FA3-4C65-4C70-A781-76BD18580F6A}" type="presParOf" srcId="{500EEE80-144F-4215-BAEC-CAAD413D359A}" destId="{B428AE8F-40DC-4DFA-A1F6-22108224B67F}" srcOrd="3" destOrd="0" presId="urn:microsoft.com/office/officeart/2018/2/layout/IconVerticalSolidList"/>
    <dgm:cxn modelId="{8D6DF728-8BFC-407F-86DF-2A077B65A941}" type="presParOf" srcId="{28184E01-C519-41EF-B922-33FF912141D2}" destId="{8B1296E3-DD6F-4ADE-BFCC-BBED2FD9266D}" srcOrd="1" destOrd="0" presId="urn:microsoft.com/office/officeart/2018/2/layout/IconVerticalSolidList"/>
    <dgm:cxn modelId="{B055C990-E865-4E0D-A2A5-518DC0EC2FE7}" type="presParOf" srcId="{28184E01-C519-41EF-B922-33FF912141D2}" destId="{B86B50EE-4989-495B-A318-5B262839B1BD}" srcOrd="2" destOrd="0" presId="urn:microsoft.com/office/officeart/2018/2/layout/IconVerticalSolidList"/>
    <dgm:cxn modelId="{EAEDB088-42D1-457A-B878-D0480EA8092D}" type="presParOf" srcId="{B86B50EE-4989-495B-A318-5B262839B1BD}" destId="{1718D23E-7F93-438E-8DFF-D4C760B14DDD}" srcOrd="0" destOrd="0" presId="urn:microsoft.com/office/officeart/2018/2/layout/IconVerticalSolidList"/>
    <dgm:cxn modelId="{E6CCE288-2D38-4324-BB52-ADA0CC23ACA5}" type="presParOf" srcId="{B86B50EE-4989-495B-A318-5B262839B1BD}" destId="{568E0EEE-FF30-4134-92B2-6FE26A715E4A}" srcOrd="1" destOrd="0" presId="urn:microsoft.com/office/officeart/2018/2/layout/IconVerticalSolidList"/>
    <dgm:cxn modelId="{E217265D-C044-4884-B8E2-DBBFD1DBCB25}" type="presParOf" srcId="{B86B50EE-4989-495B-A318-5B262839B1BD}" destId="{D97F7468-F7E1-452E-8D40-E7790FF3419F}" srcOrd="2" destOrd="0" presId="urn:microsoft.com/office/officeart/2018/2/layout/IconVerticalSolidList"/>
    <dgm:cxn modelId="{91B3C2F9-6930-47AB-8726-A62786C4139F}" type="presParOf" srcId="{B86B50EE-4989-495B-A318-5B262839B1BD}" destId="{6661BE4A-1C5C-4794-953F-3F3E5981E9DD}" srcOrd="3" destOrd="0" presId="urn:microsoft.com/office/officeart/2018/2/layout/IconVerticalSolidList"/>
    <dgm:cxn modelId="{B1BA9D95-2DD5-48B4-A95A-8647F0BA88B8}" type="presParOf" srcId="{28184E01-C519-41EF-B922-33FF912141D2}" destId="{F22D1246-C231-47A8-A7FD-859FF6F43823}" srcOrd="3" destOrd="0" presId="urn:microsoft.com/office/officeart/2018/2/layout/IconVerticalSolidList"/>
    <dgm:cxn modelId="{209A8D3A-50E6-448D-9A25-58A7F492B8D8}" type="presParOf" srcId="{28184E01-C519-41EF-B922-33FF912141D2}" destId="{38DE669F-F113-45E6-A848-8953494FEC57}" srcOrd="4" destOrd="0" presId="urn:microsoft.com/office/officeart/2018/2/layout/IconVerticalSolidList"/>
    <dgm:cxn modelId="{8A190111-23A3-4F7F-9557-F1336250796D}" type="presParOf" srcId="{38DE669F-F113-45E6-A848-8953494FEC57}" destId="{65EF12CF-8836-40B6-B8DF-FE1B50BB0477}" srcOrd="0" destOrd="0" presId="urn:microsoft.com/office/officeart/2018/2/layout/IconVerticalSolidList"/>
    <dgm:cxn modelId="{1EE0C2D1-9DBF-4CCD-8368-68C6557B1454}" type="presParOf" srcId="{38DE669F-F113-45E6-A848-8953494FEC57}" destId="{0C919466-CDF6-4AAC-ACF2-210642FC1108}" srcOrd="1" destOrd="0" presId="urn:microsoft.com/office/officeart/2018/2/layout/IconVerticalSolidList"/>
    <dgm:cxn modelId="{8A9621FA-A868-4566-9281-2C2968C549B7}" type="presParOf" srcId="{38DE669F-F113-45E6-A848-8953494FEC57}" destId="{C20493F0-BB8D-4102-8026-57D3256C2B55}" srcOrd="2" destOrd="0" presId="urn:microsoft.com/office/officeart/2018/2/layout/IconVerticalSolidList"/>
    <dgm:cxn modelId="{451340B8-0FA4-4F25-846C-0903E9B1FE10}" type="presParOf" srcId="{38DE669F-F113-45E6-A848-8953494FEC57}" destId="{DC136410-492A-4438-A28B-04A654318123}" srcOrd="3" destOrd="0" presId="urn:microsoft.com/office/officeart/2018/2/layout/IconVerticalSolidList"/>
    <dgm:cxn modelId="{1132DE32-12A3-45EC-A619-8A602F80F8E5}" type="presParOf" srcId="{28184E01-C519-41EF-B922-33FF912141D2}" destId="{9CBAB9B6-04CC-46D9-B80E-E207B93209E4}" srcOrd="5" destOrd="0" presId="urn:microsoft.com/office/officeart/2018/2/layout/IconVerticalSolidList"/>
    <dgm:cxn modelId="{0D7E78C7-4D3E-42FF-820E-F6DBE804ED84}" type="presParOf" srcId="{28184E01-C519-41EF-B922-33FF912141D2}" destId="{D1C27339-B4A8-4006-8732-836D2AAEC7ED}" srcOrd="6" destOrd="0" presId="urn:microsoft.com/office/officeart/2018/2/layout/IconVerticalSolidList"/>
    <dgm:cxn modelId="{375025A5-606E-41B6-8ABD-57865DA56064}" type="presParOf" srcId="{D1C27339-B4A8-4006-8732-836D2AAEC7ED}" destId="{E9D95C67-A7D4-4403-9AB0-2F47BD0C14EF}" srcOrd="0" destOrd="0" presId="urn:microsoft.com/office/officeart/2018/2/layout/IconVerticalSolidList"/>
    <dgm:cxn modelId="{9D1B1786-AB62-427D-B614-519E80C7FFAA}" type="presParOf" srcId="{D1C27339-B4A8-4006-8732-836D2AAEC7ED}" destId="{40337CE9-BDAB-4FB3-8EBF-E2EC78C00A0B}" srcOrd="1" destOrd="0" presId="urn:microsoft.com/office/officeart/2018/2/layout/IconVerticalSolidList"/>
    <dgm:cxn modelId="{8B238A12-8EB3-4800-8107-0B9AE7E34488}" type="presParOf" srcId="{D1C27339-B4A8-4006-8732-836D2AAEC7ED}" destId="{760BA362-F457-4571-B609-1840D57CF83A}" srcOrd="2" destOrd="0" presId="urn:microsoft.com/office/officeart/2018/2/layout/IconVerticalSolidList"/>
    <dgm:cxn modelId="{A9E00862-558A-48BA-8400-F3D4C00BD664}" type="presParOf" srcId="{D1C27339-B4A8-4006-8732-836D2AAEC7ED}" destId="{0E693E8C-7490-4617-A877-83E43B855327}" srcOrd="3" destOrd="0" presId="urn:microsoft.com/office/officeart/2018/2/layout/IconVerticalSolidList"/>
    <dgm:cxn modelId="{A46BCFB8-31D5-4B7B-B450-10AC15BFB670}" type="presParOf" srcId="{28184E01-C519-41EF-B922-33FF912141D2}" destId="{653C6152-A4FB-4B4B-A5B0-D8174EB73AA9}" srcOrd="7" destOrd="0" presId="urn:microsoft.com/office/officeart/2018/2/layout/IconVerticalSolidList"/>
    <dgm:cxn modelId="{FF725D75-F323-4E8F-BB06-105E8BB5A31C}" type="presParOf" srcId="{28184E01-C519-41EF-B922-33FF912141D2}" destId="{5B2D06CD-BE67-4BAD-BAA3-17BEBA1F5EA8}" srcOrd="8" destOrd="0" presId="urn:microsoft.com/office/officeart/2018/2/layout/IconVerticalSolidList"/>
    <dgm:cxn modelId="{1D0E3B48-7545-4C34-956F-A91E7DA1514A}" type="presParOf" srcId="{5B2D06CD-BE67-4BAD-BAA3-17BEBA1F5EA8}" destId="{2C62E7E3-F798-4E58-8D8A-33E2EEC5A85F}" srcOrd="0" destOrd="0" presId="urn:microsoft.com/office/officeart/2018/2/layout/IconVerticalSolidList"/>
    <dgm:cxn modelId="{0C91FB0C-045E-4BCB-BAFE-31778500AB1A}" type="presParOf" srcId="{5B2D06CD-BE67-4BAD-BAA3-17BEBA1F5EA8}" destId="{CD41045B-E1CC-4D8F-9EDC-2597342266E4}" srcOrd="1" destOrd="0" presId="urn:microsoft.com/office/officeart/2018/2/layout/IconVerticalSolidList"/>
    <dgm:cxn modelId="{B3B8DD1A-D352-4648-8171-35C3261EA14E}" type="presParOf" srcId="{5B2D06CD-BE67-4BAD-BAA3-17BEBA1F5EA8}" destId="{7283670C-0485-46D7-890A-205595BEDC02}" srcOrd="2" destOrd="0" presId="urn:microsoft.com/office/officeart/2018/2/layout/IconVerticalSolidList"/>
    <dgm:cxn modelId="{65E3458D-DF27-4BA7-84C9-C84683C2AB58}" type="presParOf" srcId="{5B2D06CD-BE67-4BAD-BAA3-17BEBA1F5EA8}" destId="{C85B1F72-3D59-446A-A266-D4A6EABF3AC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3C93627-92D0-45AF-B885-F1F4D1B75C7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0D6BF49-0A14-49A0-8931-B0EBC9FAB267}">
      <dgm:prSet/>
      <dgm:spPr/>
      <dgm:t>
        <a:bodyPr/>
        <a:lstStyle/>
        <a:p>
          <a:r>
            <a:rPr lang="en-GB"/>
            <a:t>Can I take notes in the exam? – No </a:t>
          </a:r>
          <a:endParaRPr lang="en-US"/>
        </a:p>
      </dgm:t>
    </dgm:pt>
    <dgm:pt modelId="{D8AE19F3-102E-4051-835E-D96C3268A26C}" type="parTrans" cxnId="{7A484351-EE90-44CD-B75B-1E6480C1CA30}">
      <dgm:prSet/>
      <dgm:spPr/>
      <dgm:t>
        <a:bodyPr/>
        <a:lstStyle/>
        <a:p>
          <a:endParaRPr lang="en-US"/>
        </a:p>
      </dgm:t>
    </dgm:pt>
    <dgm:pt modelId="{41F1696C-4431-4708-B367-D44FF6D06FCB}" type="sibTrans" cxnId="{7A484351-EE90-44CD-B75B-1E6480C1CA30}">
      <dgm:prSet/>
      <dgm:spPr/>
      <dgm:t>
        <a:bodyPr/>
        <a:lstStyle/>
        <a:p>
          <a:endParaRPr lang="en-US"/>
        </a:p>
      </dgm:t>
    </dgm:pt>
    <dgm:pt modelId="{276201C5-C233-4503-B934-0CCE87F65C6B}">
      <dgm:prSet/>
      <dgm:spPr/>
      <dgm:t>
        <a:bodyPr/>
        <a:lstStyle/>
        <a:p>
          <a:r>
            <a:rPr lang="en-GB"/>
            <a:t>What happens if I attend late? </a:t>
          </a:r>
          <a:endParaRPr lang="en-US"/>
        </a:p>
      </dgm:t>
    </dgm:pt>
    <dgm:pt modelId="{D222B30E-18C2-4F0B-9DE8-DBE37216F362}" type="parTrans" cxnId="{258E9174-06D3-4C69-A241-A78EE5A18B94}">
      <dgm:prSet/>
      <dgm:spPr/>
      <dgm:t>
        <a:bodyPr/>
        <a:lstStyle/>
        <a:p>
          <a:endParaRPr lang="en-US"/>
        </a:p>
      </dgm:t>
    </dgm:pt>
    <dgm:pt modelId="{835A2403-5DF6-4CF0-B3E6-48EB42F41BC3}" type="sibTrans" cxnId="{258E9174-06D3-4C69-A241-A78EE5A18B94}">
      <dgm:prSet/>
      <dgm:spPr/>
      <dgm:t>
        <a:bodyPr/>
        <a:lstStyle/>
        <a:p>
          <a:endParaRPr lang="en-US"/>
        </a:p>
      </dgm:t>
    </dgm:pt>
    <dgm:pt modelId="{FCD0E33F-781C-455D-9EBC-D33FA6AE237C}">
      <dgm:prSet/>
      <dgm:spPr/>
      <dgm:t>
        <a:bodyPr/>
        <a:lstStyle/>
        <a:p>
          <a:r>
            <a:rPr lang="en-GB"/>
            <a:t>What if cannot make the exam or miss the exam? </a:t>
          </a:r>
          <a:endParaRPr lang="en-US"/>
        </a:p>
      </dgm:t>
    </dgm:pt>
    <dgm:pt modelId="{A3C73B85-20C7-4787-B3A8-06325F5ADE46}" type="parTrans" cxnId="{FFBFF8C6-DCC6-42D4-862F-38394009503B}">
      <dgm:prSet/>
      <dgm:spPr/>
      <dgm:t>
        <a:bodyPr/>
        <a:lstStyle/>
        <a:p>
          <a:endParaRPr lang="en-US"/>
        </a:p>
      </dgm:t>
    </dgm:pt>
    <dgm:pt modelId="{CD454979-B9E9-429F-A0DC-E09591FF8AA5}" type="sibTrans" cxnId="{FFBFF8C6-DCC6-42D4-862F-38394009503B}">
      <dgm:prSet/>
      <dgm:spPr/>
      <dgm:t>
        <a:bodyPr/>
        <a:lstStyle/>
        <a:p>
          <a:endParaRPr lang="en-US"/>
        </a:p>
      </dgm:t>
    </dgm:pt>
    <dgm:pt modelId="{CA46A71A-6C43-4804-AC19-61B451183F1B}">
      <dgm:prSet/>
      <dgm:spPr/>
      <dgm:t>
        <a:bodyPr/>
        <a:lstStyle/>
        <a:p>
          <a:r>
            <a:rPr lang="en-GB"/>
            <a:t>Do you have any key tips?</a:t>
          </a:r>
          <a:endParaRPr lang="en-US"/>
        </a:p>
      </dgm:t>
    </dgm:pt>
    <dgm:pt modelId="{8842034E-1673-4AFF-AAC6-07896D46CC48}" type="parTrans" cxnId="{2B430A97-4826-47F7-B594-8B2C58940773}">
      <dgm:prSet/>
      <dgm:spPr/>
      <dgm:t>
        <a:bodyPr/>
        <a:lstStyle/>
        <a:p>
          <a:endParaRPr lang="en-US"/>
        </a:p>
      </dgm:t>
    </dgm:pt>
    <dgm:pt modelId="{C78B11F7-F9A8-48A0-8BFE-DEFCEFDC15BC}" type="sibTrans" cxnId="{2B430A97-4826-47F7-B594-8B2C58940773}">
      <dgm:prSet/>
      <dgm:spPr/>
      <dgm:t>
        <a:bodyPr/>
        <a:lstStyle/>
        <a:p>
          <a:endParaRPr lang="en-US"/>
        </a:p>
      </dgm:t>
    </dgm:pt>
    <dgm:pt modelId="{FDD11733-8897-4114-8811-2DDDDDF72B46}" type="pres">
      <dgm:prSet presAssocID="{73C93627-92D0-45AF-B885-F1F4D1B75C7F}" presName="root" presStyleCnt="0">
        <dgm:presLayoutVars>
          <dgm:dir/>
          <dgm:resizeHandles val="exact"/>
        </dgm:presLayoutVars>
      </dgm:prSet>
      <dgm:spPr/>
    </dgm:pt>
    <dgm:pt modelId="{AEB4B495-C458-416D-892D-6215C604E722}" type="pres">
      <dgm:prSet presAssocID="{F0D6BF49-0A14-49A0-8931-B0EBC9FAB267}" presName="compNode" presStyleCnt="0"/>
      <dgm:spPr/>
    </dgm:pt>
    <dgm:pt modelId="{BAD6D4BF-E8EA-49D2-9FEB-357E69C2516D}" type="pres">
      <dgm:prSet presAssocID="{F0D6BF49-0A14-49A0-8931-B0EBC9FAB267}" presName="bgRect" presStyleLbl="bgShp" presStyleIdx="0" presStyleCnt="4"/>
      <dgm:spPr/>
    </dgm:pt>
    <dgm:pt modelId="{ACF13A62-7B74-4732-AC28-584A9B4C2AA7}" type="pres">
      <dgm:prSet presAssocID="{F0D6BF49-0A14-49A0-8931-B0EBC9FAB26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43074F1-129F-422D-8569-38FCB1985554}" type="pres">
      <dgm:prSet presAssocID="{F0D6BF49-0A14-49A0-8931-B0EBC9FAB267}" presName="spaceRect" presStyleCnt="0"/>
      <dgm:spPr/>
    </dgm:pt>
    <dgm:pt modelId="{D276D5C6-E6F4-429D-ACE1-8B5FE4062EF2}" type="pres">
      <dgm:prSet presAssocID="{F0D6BF49-0A14-49A0-8931-B0EBC9FAB267}" presName="parTx" presStyleLbl="revTx" presStyleIdx="0" presStyleCnt="4">
        <dgm:presLayoutVars>
          <dgm:chMax val="0"/>
          <dgm:chPref val="0"/>
        </dgm:presLayoutVars>
      </dgm:prSet>
      <dgm:spPr/>
    </dgm:pt>
    <dgm:pt modelId="{6E2C185E-9F3E-49E2-8BD0-8374551B9672}" type="pres">
      <dgm:prSet presAssocID="{41F1696C-4431-4708-B367-D44FF6D06FCB}" presName="sibTrans" presStyleCnt="0"/>
      <dgm:spPr/>
    </dgm:pt>
    <dgm:pt modelId="{FDD34AB6-65AB-4BF2-B107-E3E8107F5661}" type="pres">
      <dgm:prSet presAssocID="{276201C5-C233-4503-B934-0CCE87F65C6B}" presName="compNode" presStyleCnt="0"/>
      <dgm:spPr/>
    </dgm:pt>
    <dgm:pt modelId="{A15E6563-CA1E-4C1E-9687-9C211C08CCD7}" type="pres">
      <dgm:prSet presAssocID="{276201C5-C233-4503-B934-0CCE87F65C6B}" presName="bgRect" presStyleLbl="bgShp" presStyleIdx="1" presStyleCnt="4"/>
      <dgm:spPr/>
    </dgm:pt>
    <dgm:pt modelId="{846F5CE6-44EB-4920-9DC7-32832A4354C2}" type="pres">
      <dgm:prSet presAssocID="{276201C5-C233-4503-B934-0CCE87F65C6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46A43937-4154-4F08-A059-3AFE28AC2F3B}" type="pres">
      <dgm:prSet presAssocID="{276201C5-C233-4503-B934-0CCE87F65C6B}" presName="spaceRect" presStyleCnt="0"/>
      <dgm:spPr/>
    </dgm:pt>
    <dgm:pt modelId="{8F0C889E-B5ED-4E99-86FB-56CBF1AEAB1A}" type="pres">
      <dgm:prSet presAssocID="{276201C5-C233-4503-B934-0CCE87F65C6B}" presName="parTx" presStyleLbl="revTx" presStyleIdx="1" presStyleCnt="4">
        <dgm:presLayoutVars>
          <dgm:chMax val="0"/>
          <dgm:chPref val="0"/>
        </dgm:presLayoutVars>
      </dgm:prSet>
      <dgm:spPr/>
    </dgm:pt>
    <dgm:pt modelId="{8389B26C-B9C2-4602-9DEC-84E697F6278A}" type="pres">
      <dgm:prSet presAssocID="{835A2403-5DF6-4CF0-B3E6-48EB42F41BC3}" presName="sibTrans" presStyleCnt="0"/>
      <dgm:spPr/>
    </dgm:pt>
    <dgm:pt modelId="{BEA090C2-C21D-490A-AD5B-F118A204927C}" type="pres">
      <dgm:prSet presAssocID="{FCD0E33F-781C-455D-9EBC-D33FA6AE237C}" presName="compNode" presStyleCnt="0"/>
      <dgm:spPr/>
    </dgm:pt>
    <dgm:pt modelId="{892F0D66-C796-4FBD-9481-0C32C14E9C33}" type="pres">
      <dgm:prSet presAssocID="{FCD0E33F-781C-455D-9EBC-D33FA6AE237C}" presName="bgRect" presStyleLbl="bgShp" presStyleIdx="2" presStyleCnt="4"/>
      <dgm:spPr/>
    </dgm:pt>
    <dgm:pt modelId="{640C4542-8717-4BEE-B0EE-FF749533E1EF}" type="pres">
      <dgm:prSet presAssocID="{FCD0E33F-781C-455D-9EBC-D33FA6AE237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E724D61-E914-4FCF-9306-48FA9ED9C69F}" type="pres">
      <dgm:prSet presAssocID="{FCD0E33F-781C-455D-9EBC-D33FA6AE237C}" presName="spaceRect" presStyleCnt="0"/>
      <dgm:spPr/>
    </dgm:pt>
    <dgm:pt modelId="{D8413660-624F-4FC8-8330-78B7E0566A1F}" type="pres">
      <dgm:prSet presAssocID="{FCD0E33F-781C-455D-9EBC-D33FA6AE237C}" presName="parTx" presStyleLbl="revTx" presStyleIdx="2" presStyleCnt="4">
        <dgm:presLayoutVars>
          <dgm:chMax val="0"/>
          <dgm:chPref val="0"/>
        </dgm:presLayoutVars>
      </dgm:prSet>
      <dgm:spPr/>
    </dgm:pt>
    <dgm:pt modelId="{718B9A9F-31C9-4E7D-9986-DF1AA0FDA991}" type="pres">
      <dgm:prSet presAssocID="{CD454979-B9E9-429F-A0DC-E09591FF8AA5}" presName="sibTrans" presStyleCnt="0"/>
      <dgm:spPr/>
    </dgm:pt>
    <dgm:pt modelId="{9FB8895C-6638-4F56-99A9-3C9C39C263D3}" type="pres">
      <dgm:prSet presAssocID="{CA46A71A-6C43-4804-AC19-61B451183F1B}" presName="compNode" presStyleCnt="0"/>
      <dgm:spPr/>
    </dgm:pt>
    <dgm:pt modelId="{546E71BF-3E68-421B-8200-32B4D899C171}" type="pres">
      <dgm:prSet presAssocID="{CA46A71A-6C43-4804-AC19-61B451183F1B}" presName="bgRect" presStyleLbl="bgShp" presStyleIdx="3" presStyleCnt="4"/>
      <dgm:spPr/>
    </dgm:pt>
    <dgm:pt modelId="{D07880E3-1E68-4992-8F7B-BEE38BBBEBED}" type="pres">
      <dgm:prSet presAssocID="{CA46A71A-6C43-4804-AC19-61B451183F1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2D433BFF-63D9-4565-BE11-7995F36B7DA9}" type="pres">
      <dgm:prSet presAssocID="{CA46A71A-6C43-4804-AC19-61B451183F1B}" presName="spaceRect" presStyleCnt="0"/>
      <dgm:spPr/>
    </dgm:pt>
    <dgm:pt modelId="{9418F5D4-AA2E-4C0C-9715-A9B815E4F7B0}" type="pres">
      <dgm:prSet presAssocID="{CA46A71A-6C43-4804-AC19-61B451183F1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DF1DA10-3B6C-4065-9849-6BD26AA8D345}" type="presOf" srcId="{F0D6BF49-0A14-49A0-8931-B0EBC9FAB267}" destId="{D276D5C6-E6F4-429D-ACE1-8B5FE4062EF2}" srcOrd="0" destOrd="0" presId="urn:microsoft.com/office/officeart/2018/2/layout/IconVerticalSolidList"/>
    <dgm:cxn modelId="{7A484351-EE90-44CD-B75B-1E6480C1CA30}" srcId="{73C93627-92D0-45AF-B885-F1F4D1B75C7F}" destId="{F0D6BF49-0A14-49A0-8931-B0EBC9FAB267}" srcOrd="0" destOrd="0" parTransId="{D8AE19F3-102E-4051-835E-D96C3268A26C}" sibTransId="{41F1696C-4431-4708-B367-D44FF6D06FCB}"/>
    <dgm:cxn modelId="{258E9174-06D3-4C69-A241-A78EE5A18B94}" srcId="{73C93627-92D0-45AF-B885-F1F4D1B75C7F}" destId="{276201C5-C233-4503-B934-0CCE87F65C6B}" srcOrd="1" destOrd="0" parTransId="{D222B30E-18C2-4F0B-9DE8-DBE37216F362}" sibTransId="{835A2403-5DF6-4CF0-B3E6-48EB42F41BC3}"/>
    <dgm:cxn modelId="{C0C13586-FEE7-449F-A32D-ED8E4D649100}" type="presOf" srcId="{276201C5-C233-4503-B934-0CCE87F65C6B}" destId="{8F0C889E-B5ED-4E99-86FB-56CBF1AEAB1A}" srcOrd="0" destOrd="0" presId="urn:microsoft.com/office/officeart/2018/2/layout/IconVerticalSolidList"/>
    <dgm:cxn modelId="{2B430A97-4826-47F7-B594-8B2C58940773}" srcId="{73C93627-92D0-45AF-B885-F1F4D1B75C7F}" destId="{CA46A71A-6C43-4804-AC19-61B451183F1B}" srcOrd="3" destOrd="0" parTransId="{8842034E-1673-4AFF-AAC6-07896D46CC48}" sibTransId="{C78B11F7-F9A8-48A0-8BFE-DEFCEFDC15BC}"/>
    <dgm:cxn modelId="{6AA2989C-A6C8-4E45-BADB-53E390F18B92}" type="presOf" srcId="{73C93627-92D0-45AF-B885-F1F4D1B75C7F}" destId="{FDD11733-8897-4114-8811-2DDDDDF72B46}" srcOrd="0" destOrd="0" presId="urn:microsoft.com/office/officeart/2018/2/layout/IconVerticalSolidList"/>
    <dgm:cxn modelId="{E14766AE-24A9-499E-9E17-19588B7A8855}" type="presOf" srcId="{CA46A71A-6C43-4804-AC19-61B451183F1B}" destId="{9418F5D4-AA2E-4C0C-9715-A9B815E4F7B0}" srcOrd="0" destOrd="0" presId="urn:microsoft.com/office/officeart/2018/2/layout/IconVerticalSolidList"/>
    <dgm:cxn modelId="{FFBFF8C6-DCC6-42D4-862F-38394009503B}" srcId="{73C93627-92D0-45AF-B885-F1F4D1B75C7F}" destId="{FCD0E33F-781C-455D-9EBC-D33FA6AE237C}" srcOrd="2" destOrd="0" parTransId="{A3C73B85-20C7-4787-B3A8-06325F5ADE46}" sibTransId="{CD454979-B9E9-429F-A0DC-E09591FF8AA5}"/>
    <dgm:cxn modelId="{95201FFC-B513-47F9-9844-C18B8CF10196}" type="presOf" srcId="{FCD0E33F-781C-455D-9EBC-D33FA6AE237C}" destId="{D8413660-624F-4FC8-8330-78B7E0566A1F}" srcOrd="0" destOrd="0" presId="urn:microsoft.com/office/officeart/2018/2/layout/IconVerticalSolidList"/>
    <dgm:cxn modelId="{D0C9F70C-3F8C-4A39-B6CF-2A4FC2F1CBF5}" type="presParOf" srcId="{FDD11733-8897-4114-8811-2DDDDDF72B46}" destId="{AEB4B495-C458-416D-892D-6215C604E722}" srcOrd="0" destOrd="0" presId="urn:microsoft.com/office/officeart/2018/2/layout/IconVerticalSolidList"/>
    <dgm:cxn modelId="{23B40E3D-FDB0-479D-9C34-4E772C418E93}" type="presParOf" srcId="{AEB4B495-C458-416D-892D-6215C604E722}" destId="{BAD6D4BF-E8EA-49D2-9FEB-357E69C2516D}" srcOrd="0" destOrd="0" presId="urn:microsoft.com/office/officeart/2018/2/layout/IconVerticalSolidList"/>
    <dgm:cxn modelId="{30219D1F-E5D7-44ED-843A-440FAE675AE9}" type="presParOf" srcId="{AEB4B495-C458-416D-892D-6215C604E722}" destId="{ACF13A62-7B74-4732-AC28-584A9B4C2AA7}" srcOrd="1" destOrd="0" presId="urn:microsoft.com/office/officeart/2018/2/layout/IconVerticalSolidList"/>
    <dgm:cxn modelId="{ED52D31C-38B3-4E02-B728-5E5E5E7EAE16}" type="presParOf" srcId="{AEB4B495-C458-416D-892D-6215C604E722}" destId="{A43074F1-129F-422D-8569-38FCB1985554}" srcOrd="2" destOrd="0" presId="urn:microsoft.com/office/officeart/2018/2/layout/IconVerticalSolidList"/>
    <dgm:cxn modelId="{BB54681B-F0F8-44CF-A1B3-4A977E884E65}" type="presParOf" srcId="{AEB4B495-C458-416D-892D-6215C604E722}" destId="{D276D5C6-E6F4-429D-ACE1-8B5FE4062EF2}" srcOrd="3" destOrd="0" presId="urn:microsoft.com/office/officeart/2018/2/layout/IconVerticalSolidList"/>
    <dgm:cxn modelId="{94538157-375E-4907-B81C-2F207A8F68E3}" type="presParOf" srcId="{FDD11733-8897-4114-8811-2DDDDDF72B46}" destId="{6E2C185E-9F3E-49E2-8BD0-8374551B9672}" srcOrd="1" destOrd="0" presId="urn:microsoft.com/office/officeart/2018/2/layout/IconVerticalSolidList"/>
    <dgm:cxn modelId="{5775DAD4-D684-483D-B15E-CDD524475D90}" type="presParOf" srcId="{FDD11733-8897-4114-8811-2DDDDDF72B46}" destId="{FDD34AB6-65AB-4BF2-B107-E3E8107F5661}" srcOrd="2" destOrd="0" presId="urn:microsoft.com/office/officeart/2018/2/layout/IconVerticalSolidList"/>
    <dgm:cxn modelId="{CF88C788-F137-480B-975F-DC15B424C9A4}" type="presParOf" srcId="{FDD34AB6-65AB-4BF2-B107-E3E8107F5661}" destId="{A15E6563-CA1E-4C1E-9687-9C211C08CCD7}" srcOrd="0" destOrd="0" presId="urn:microsoft.com/office/officeart/2018/2/layout/IconVerticalSolidList"/>
    <dgm:cxn modelId="{C637CBB7-0327-4452-8F18-40E45CCFC3D6}" type="presParOf" srcId="{FDD34AB6-65AB-4BF2-B107-E3E8107F5661}" destId="{846F5CE6-44EB-4920-9DC7-32832A4354C2}" srcOrd="1" destOrd="0" presId="urn:microsoft.com/office/officeart/2018/2/layout/IconVerticalSolidList"/>
    <dgm:cxn modelId="{9D02DC3C-2FE2-4253-9DF5-91D0B5F86F4C}" type="presParOf" srcId="{FDD34AB6-65AB-4BF2-B107-E3E8107F5661}" destId="{46A43937-4154-4F08-A059-3AFE28AC2F3B}" srcOrd="2" destOrd="0" presId="urn:microsoft.com/office/officeart/2018/2/layout/IconVerticalSolidList"/>
    <dgm:cxn modelId="{B787CA21-5B8F-488C-9E86-2594467FC661}" type="presParOf" srcId="{FDD34AB6-65AB-4BF2-B107-E3E8107F5661}" destId="{8F0C889E-B5ED-4E99-86FB-56CBF1AEAB1A}" srcOrd="3" destOrd="0" presId="urn:microsoft.com/office/officeart/2018/2/layout/IconVerticalSolidList"/>
    <dgm:cxn modelId="{EF6153E0-3B8F-48EB-B7DA-39A09122BF1D}" type="presParOf" srcId="{FDD11733-8897-4114-8811-2DDDDDF72B46}" destId="{8389B26C-B9C2-4602-9DEC-84E697F6278A}" srcOrd="3" destOrd="0" presId="urn:microsoft.com/office/officeart/2018/2/layout/IconVerticalSolidList"/>
    <dgm:cxn modelId="{2C7C95EA-A0D4-4980-8BF4-721D2E55C3FA}" type="presParOf" srcId="{FDD11733-8897-4114-8811-2DDDDDF72B46}" destId="{BEA090C2-C21D-490A-AD5B-F118A204927C}" srcOrd="4" destOrd="0" presId="urn:microsoft.com/office/officeart/2018/2/layout/IconVerticalSolidList"/>
    <dgm:cxn modelId="{68452C49-0AD8-4D23-8571-6D8CDD14B669}" type="presParOf" srcId="{BEA090C2-C21D-490A-AD5B-F118A204927C}" destId="{892F0D66-C796-4FBD-9481-0C32C14E9C33}" srcOrd="0" destOrd="0" presId="urn:microsoft.com/office/officeart/2018/2/layout/IconVerticalSolidList"/>
    <dgm:cxn modelId="{6E61F2FC-695E-4424-8DEC-5F3D866F6B98}" type="presParOf" srcId="{BEA090C2-C21D-490A-AD5B-F118A204927C}" destId="{640C4542-8717-4BEE-B0EE-FF749533E1EF}" srcOrd="1" destOrd="0" presId="urn:microsoft.com/office/officeart/2018/2/layout/IconVerticalSolidList"/>
    <dgm:cxn modelId="{76DE3CF0-7FAE-46A7-B1FD-35FA93A2769F}" type="presParOf" srcId="{BEA090C2-C21D-490A-AD5B-F118A204927C}" destId="{AE724D61-E914-4FCF-9306-48FA9ED9C69F}" srcOrd="2" destOrd="0" presId="urn:microsoft.com/office/officeart/2018/2/layout/IconVerticalSolidList"/>
    <dgm:cxn modelId="{4CBADAEA-19B2-4816-A97E-01DDD3AB6E8E}" type="presParOf" srcId="{BEA090C2-C21D-490A-AD5B-F118A204927C}" destId="{D8413660-624F-4FC8-8330-78B7E0566A1F}" srcOrd="3" destOrd="0" presId="urn:microsoft.com/office/officeart/2018/2/layout/IconVerticalSolidList"/>
    <dgm:cxn modelId="{7DEC639C-EBE4-497A-9207-8860D4E42F05}" type="presParOf" srcId="{FDD11733-8897-4114-8811-2DDDDDF72B46}" destId="{718B9A9F-31C9-4E7D-9986-DF1AA0FDA991}" srcOrd="5" destOrd="0" presId="urn:microsoft.com/office/officeart/2018/2/layout/IconVerticalSolidList"/>
    <dgm:cxn modelId="{D5498C26-9362-4B0C-9A22-72C0157C187F}" type="presParOf" srcId="{FDD11733-8897-4114-8811-2DDDDDF72B46}" destId="{9FB8895C-6638-4F56-99A9-3C9C39C263D3}" srcOrd="6" destOrd="0" presId="urn:microsoft.com/office/officeart/2018/2/layout/IconVerticalSolidList"/>
    <dgm:cxn modelId="{2F221180-8108-4F31-BEAF-93DB260ACE92}" type="presParOf" srcId="{9FB8895C-6638-4F56-99A9-3C9C39C263D3}" destId="{546E71BF-3E68-421B-8200-32B4D899C171}" srcOrd="0" destOrd="0" presId="urn:microsoft.com/office/officeart/2018/2/layout/IconVerticalSolidList"/>
    <dgm:cxn modelId="{80E490AE-B0E7-4CB5-9A5F-2476B4C1442E}" type="presParOf" srcId="{9FB8895C-6638-4F56-99A9-3C9C39C263D3}" destId="{D07880E3-1E68-4992-8F7B-BEE38BBBEBED}" srcOrd="1" destOrd="0" presId="urn:microsoft.com/office/officeart/2018/2/layout/IconVerticalSolidList"/>
    <dgm:cxn modelId="{EBEDADC8-8E13-4BE7-97D8-C44AAEBCCA43}" type="presParOf" srcId="{9FB8895C-6638-4F56-99A9-3C9C39C263D3}" destId="{2D433BFF-63D9-4565-BE11-7995F36B7DA9}" srcOrd="2" destOrd="0" presId="urn:microsoft.com/office/officeart/2018/2/layout/IconVerticalSolidList"/>
    <dgm:cxn modelId="{7A67198E-ACB6-436D-9833-220DCB44E70E}" type="presParOf" srcId="{9FB8895C-6638-4F56-99A9-3C9C39C263D3}" destId="{9418F5D4-AA2E-4C0C-9715-A9B815E4F7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AC494F7-AC42-404B-BA5C-1DFF9D93A5E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5600F9B-FFE5-4AFC-A924-1D04925C9E80}">
      <dgm:prSet/>
      <dgm:spPr/>
      <dgm:t>
        <a:bodyPr/>
        <a:lstStyle/>
        <a:p>
          <a:r>
            <a:rPr lang="en-GB"/>
            <a:t>No date confirmed for the exam yet – but it will be in January </a:t>
          </a:r>
          <a:endParaRPr lang="en-US"/>
        </a:p>
      </dgm:t>
    </dgm:pt>
    <dgm:pt modelId="{FC3404EE-72A5-41CE-9D9B-2D026718762F}" type="parTrans" cxnId="{B26E6077-B848-4123-84D1-CAACDE324FAC}">
      <dgm:prSet/>
      <dgm:spPr/>
      <dgm:t>
        <a:bodyPr/>
        <a:lstStyle/>
        <a:p>
          <a:endParaRPr lang="en-US"/>
        </a:p>
      </dgm:t>
    </dgm:pt>
    <dgm:pt modelId="{62A1CFE7-776F-470C-A3C7-749B990504E0}" type="sibTrans" cxnId="{B26E6077-B848-4123-84D1-CAACDE324FAC}">
      <dgm:prSet/>
      <dgm:spPr/>
      <dgm:t>
        <a:bodyPr/>
        <a:lstStyle/>
        <a:p>
          <a:endParaRPr lang="en-US"/>
        </a:p>
      </dgm:t>
    </dgm:pt>
    <dgm:pt modelId="{AB8DE509-D66D-4A44-B49A-0D879B2C47EC}">
      <dgm:prSet/>
      <dgm:spPr/>
      <dgm:t>
        <a:bodyPr/>
        <a:lstStyle/>
        <a:p>
          <a:r>
            <a:rPr lang="en-GB"/>
            <a:t>Areas to revise </a:t>
          </a:r>
          <a:endParaRPr lang="en-US"/>
        </a:p>
      </dgm:t>
    </dgm:pt>
    <dgm:pt modelId="{5695F6D5-3EF1-4EB0-87C4-3D46228FC465}" type="parTrans" cxnId="{FF83C414-18C5-40AE-AB63-6B7DAF0F500D}">
      <dgm:prSet/>
      <dgm:spPr/>
      <dgm:t>
        <a:bodyPr/>
        <a:lstStyle/>
        <a:p>
          <a:endParaRPr lang="en-US"/>
        </a:p>
      </dgm:t>
    </dgm:pt>
    <dgm:pt modelId="{E07291CF-DD84-4B02-B912-170114E82375}" type="sibTrans" cxnId="{FF83C414-18C5-40AE-AB63-6B7DAF0F500D}">
      <dgm:prSet/>
      <dgm:spPr/>
      <dgm:t>
        <a:bodyPr/>
        <a:lstStyle/>
        <a:p>
          <a:endParaRPr lang="en-US"/>
        </a:p>
      </dgm:t>
    </dgm:pt>
    <dgm:pt modelId="{1EBA885E-2266-451B-9519-E4BFD11351C2}">
      <dgm:prSet/>
      <dgm:spPr/>
      <dgm:t>
        <a:bodyPr/>
        <a:lstStyle/>
        <a:p>
          <a:r>
            <a:rPr lang="en-GB"/>
            <a:t>Types of questions </a:t>
          </a:r>
          <a:endParaRPr lang="en-US"/>
        </a:p>
      </dgm:t>
    </dgm:pt>
    <dgm:pt modelId="{549DE856-B30C-465E-97F5-AFE934D1E6F1}" type="parTrans" cxnId="{A18835A4-670A-4039-83D9-2DA406094074}">
      <dgm:prSet/>
      <dgm:spPr/>
      <dgm:t>
        <a:bodyPr/>
        <a:lstStyle/>
        <a:p>
          <a:endParaRPr lang="en-US"/>
        </a:p>
      </dgm:t>
    </dgm:pt>
    <dgm:pt modelId="{4B86AEE8-1C09-4A52-87C2-FBD748BD50BC}" type="sibTrans" cxnId="{A18835A4-670A-4039-83D9-2DA406094074}">
      <dgm:prSet/>
      <dgm:spPr/>
      <dgm:t>
        <a:bodyPr/>
        <a:lstStyle/>
        <a:p>
          <a:endParaRPr lang="en-US"/>
        </a:p>
      </dgm:t>
    </dgm:pt>
    <dgm:pt modelId="{53024BBD-9F8F-41C5-99C6-6E7194878BFF}" type="pres">
      <dgm:prSet presAssocID="{FAC494F7-AC42-404B-BA5C-1DFF9D93A5E3}" presName="root" presStyleCnt="0">
        <dgm:presLayoutVars>
          <dgm:dir/>
          <dgm:resizeHandles val="exact"/>
        </dgm:presLayoutVars>
      </dgm:prSet>
      <dgm:spPr/>
    </dgm:pt>
    <dgm:pt modelId="{FE273DBC-F23A-49E5-B2A7-9F8F967AB358}" type="pres">
      <dgm:prSet presAssocID="{55600F9B-FFE5-4AFC-A924-1D04925C9E80}" presName="compNode" presStyleCnt="0"/>
      <dgm:spPr/>
    </dgm:pt>
    <dgm:pt modelId="{88264DC2-E70B-4F7F-92A7-38300C6797F9}" type="pres">
      <dgm:prSet presAssocID="{55600F9B-FFE5-4AFC-A924-1D04925C9E80}" presName="bgRect" presStyleLbl="bgShp" presStyleIdx="0" presStyleCnt="3"/>
      <dgm:spPr/>
    </dgm:pt>
    <dgm:pt modelId="{A1CA6248-C5D2-46B5-95E2-2AEF0ECE2808}" type="pres">
      <dgm:prSet presAssocID="{55600F9B-FFE5-4AFC-A924-1D04925C9E8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D94709F4-DC6E-4617-8D56-AAB78EB407A2}" type="pres">
      <dgm:prSet presAssocID="{55600F9B-FFE5-4AFC-A924-1D04925C9E80}" presName="spaceRect" presStyleCnt="0"/>
      <dgm:spPr/>
    </dgm:pt>
    <dgm:pt modelId="{6B61D7A1-0368-446C-AE9D-D7ED14122D0D}" type="pres">
      <dgm:prSet presAssocID="{55600F9B-FFE5-4AFC-A924-1D04925C9E80}" presName="parTx" presStyleLbl="revTx" presStyleIdx="0" presStyleCnt="3">
        <dgm:presLayoutVars>
          <dgm:chMax val="0"/>
          <dgm:chPref val="0"/>
        </dgm:presLayoutVars>
      </dgm:prSet>
      <dgm:spPr/>
    </dgm:pt>
    <dgm:pt modelId="{1C0F02D3-237D-4FCF-89EB-5737C1DD7E01}" type="pres">
      <dgm:prSet presAssocID="{62A1CFE7-776F-470C-A3C7-749B990504E0}" presName="sibTrans" presStyleCnt="0"/>
      <dgm:spPr/>
    </dgm:pt>
    <dgm:pt modelId="{CC8139AC-8DFB-49CD-B6DC-E0F502A95606}" type="pres">
      <dgm:prSet presAssocID="{AB8DE509-D66D-4A44-B49A-0D879B2C47EC}" presName="compNode" presStyleCnt="0"/>
      <dgm:spPr/>
    </dgm:pt>
    <dgm:pt modelId="{54F7CA70-43C3-43E6-A18F-1D59A97EA5DB}" type="pres">
      <dgm:prSet presAssocID="{AB8DE509-D66D-4A44-B49A-0D879B2C47EC}" presName="bgRect" presStyleLbl="bgShp" presStyleIdx="1" presStyleCnt="3"/>
      <dgm:spPr/>
    </dgm:pt>
    <dgm:pt modelId="{FDD52A64-5498-40DB-A0C1-686246C12F91}" type="pres">
      <dgm:prSet presAssocID="{AB8DE509-D66D-4A44-B49A-0D879B2C47E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3E89D20F-77CC-4FBF-9512-9B97D8F01484}" type="pres">
      <dgm:prSet presAssocID="{AB8DE509-D66D-4A44-B49A-0D879B2C47EC}" presName="spaceRect" presStyleCnt="0"/>
      <dgm:spPr/>
    </dgm:pt>
    <dgm:pt modelId="{6287BE3F-C42D-4F25-8BA3-3B3F956449DE}" type="pres">
      <dgm:prSet presAssocID="{AB8DE509-D66D-4A44-B49A-0D879B2C47EC}" presName="parTx" presStyleLbl="revTx" presStyleIdx="1" presStyleCnt="3">
        <dgm:presLayoutVars>
          <dgm:chMax val="0"/>
          <dgm:chPref val="0"/>
        </dgm:presLayoutVars>
      </dgm:prSet>
      <dgm:spPr/>
    </dgm:pt>
    <dgm:pt modelId="{439502AC-62AF-4C74-BBC1-A84DCBE53144}" type="pres">
      <dgm:prSet presAssocID="{E07291CF-DD84-4B02-B912-170114E82375}" presName="sibTrans" presStyleCnt="0"/>
      <dgm:spPr/>
    </dgm:pt>
    <dgm:pt modelId="{01193B10-27AA-4762-A989-0624FE671B92}" type="pres">
      <dgm:prSet presAssocID="{1EBA885E-2266-451B-9519-E4BFD11351C2}" presName="compNode" presStyleCnt="0"/>
      <dgm:spPr/>
    </dgm:pt>
    <dgm:pt modelId="{E31EE2AC-981C-48FD-8A3A-C98FA8388D65}" type="pres">
      <dgm:prSet presAssocID="{1EBA885E-2266-451B-9519-E4BFD11351C2}" presName="bgRect" presStyleLbl="bgShp" presStyleIdx="2" presStyleCnt="3"/>
      <dgm:spPr/>
    </dgm:pt>
    <dgm:pt modelId="{3EE9F17B-397D-45E2-9B80-BAE8BAFEF47A}" type="pres">
      <dgm:prSet presAssocID="{1EBA885E-2266-451B-9519-E4BFD11351C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84D664FE-4211-447A-870E-9095FBAEAC86}" type="pres">
      <dgm:prSet presAssocID="{1EBA885E-2266-451B-9519-E4BFD11351C2}" presName="spaceRect" presStyleCnt="0"/>
      <dgm:spPr/>
    </dgm:pt>
    <dgm:pt modelId="{DBAB9831-E200-4D20-8930-093F277D2845}" type="pres">
      <dgm:prSet presAssocID="{1EBA885E-2266-451B-9519-E4BFD11351C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3A1F10D-E1EE-4FD4-B240-E0BA63766251}" type="presOf" srcId="{AB8DE509-D66D-4A44-B49A-0D879B2C47EC}" destId="{6287BE3F-C42D-4F25-8BA3-3B3F956449DE}" srcOrd="0" destOrd="0" presId="urn:microsoft.com/office/officeart/2018/2/layout/IconVerticalSolidList"/>
    <dgm:cxn modelId="{FF83C414-18C5-40AE-AB63-6B7DAF0F500D}" srcId="{FAC494F7-AC42-404B-BA5C-1DFF9D93A5E3}" destId="{AB8DE509-D66D-4A44-B49A-0D879B2C47EC}" srcOrd="1" destOrd="0" parTransId="{5695F6D5-3EF1-4EB0-87C4-3D46228FC465}" sibTransId="{E07291CF-DD84-4B02-B912-170114E82375}"/>
    <dgm:cxn modelId="{29F80C61-84E6-4B3E-83C6-E8B132E4B93C}" type="presOf" srcId="{55600F9B-FFE5-4AFC-A924-1D04925C9E80}" destId="{6B61D7A1-0368-446C-AE9D-D7ED14122D0D}" srcOrd="0" destOrd="0" presId="urn:microsoft.com/office/officeart/2018/2/layout/IconVerticalSolidList"/>
    <dgm:cxn modelId="{B26E6077-B848-4123-84D1-CAACDE324FAC}" srcId="{FAC494F7-AC42-404B-BA5C-1DFF9D93A5E3}" destId="{55600F9B-FFE5-4AFC-A924-1D04925C9E80}" srcOrd="0" destOrd="0" parTransId="{FC3404EE-72A5-41CE-9D9B-2D026718762F}" sibTransId="{62A1CFE7-776F-470C-A3C7-749B990504E0}"/>
    <dgm:cxn modelId="{FC911395-D858-488F-BDB3-D1574BA5C8BF}" type="presOf" srcId="{1EBA885E-2266-451B-9519-E4BFD11351C2}" destId="{DBAB9831-E200-4D20-8930-093F277D2845}" srcOrd="0" destOrd="0" presId="urn:microsoft.com/office/officeart/2018/2/layout/IconVerticalSolidList"/>
    <dgm:cxn modelId="{A18835A4-670A-4039-83D9-2DA406094074}" srcId="{FAC494F7-AC42-404B-BA5C-1DFF9D93A5E3}" destId="{1EBA885E-2266-451B-9519-E4BFD11351C2}" srcOrd="2" destOrd="0" parTransId="{549DE856-B30C-465E-97F5-AFE934D1E6F1}" sibTransId="{4B86AEE8-1C09-4A52-87C2-FBD748BD50BC}"/>
    <dgm:cxn modelId="{692C3CAF-F2CC-445A-A160-E355901F723B}" type="presOf" srcId="{FAC494F7-AC42-404B-BA5C-1DFF9D93A5E3}" destId="{53024BBD-9F8F-41C5-99C6-6E7194878BFF}" srcOrd="0" destOrd="0" presId="urn:microsoft.com/office/officeart/2018/2/layout/IconVerticalSolidList"/>
    <dgm:cxn modelId="{49E2CAB5-42F5-4A08-BC09-7FBD46CA37C1}" type="presParOf" srcId="{53024BBD-9F8F-41C5-99C6-6E7194878BFF}" destId="{FE273DBC-F23A-49E5-B2A7-9F8F967AB358}" srcOrd="0" destOrd="0" presId="urn:microsoft.com/office/officeart/2018/2/layout/IconVerticalSolidList"/>
    <dgm:cxn modelId="{3A385924-C784-4A15-833A-FBD94A376C6D}" type="presParOf" srcId="{FE273DBC-F23A-49E5-B2A7-9F8F967AB358}" destId="{88264DC2-E70B-4F7F-92A7-38300C6797F9}" srcOrd="0" destOrd="0" presId="urn:microsoft.com/office/officeart/2018/2/layout/IconVerticalSolidList"/>
    <dgm:cxn modelId="{9F8BEE3A-9613-415B-B83F-2530D45A105F}" type="presParOf" srcId="{FE273DBC-F23A-49E5-B2A7-9F8F967AB358}" destId="{A1CA6248-C5D2-46B5-95E2-2AEF0ECE2808}" srcOrd="1" destOrd="0" presId="urn:microsoft.com/office/officeart/2018/2/layout/IconVerticalSolidList"/>
    <dgm:cxn modelId="{A4F279EC-B7CA-4E83-9AB8-172F64B30F04}" type="presParOf" srcId="{FE273DBC-F23A-49E5-B2A7-9F8F967AB358}" destId="{D94709F4-DC6E-4617-8D56-AAB78EB407A2}" srcOrd="2" destOrd="0" presId="urn:microsoft.com/office/officeart/2018/2/layout/IconVerticalSolidList"/>
    <dgm:cxn modelId="{801247D3-6B8E-4A7A-B7D7-3B0941FA8BBA}" type="presParOf" srcId="{FE273DBC-F23A-49E5-B2A7-9F8F967AB358}" destId="{6B61D7A1-0368-446C-AE9D-D7ED14122D0D}" srcOrd="3" destOrd="0" presId="urn:microsoft.com/office/officeart/2018/2/layout/IconVerticalSolidList"/>
    <dgm:cxn modelId="{5F6E19B4-A8F1-400B-9C77-DAC09BF76138}" type="presParOf" srcId="{53024BBD-9F8F-41C5-99C6-6E7194878BFF}" destId="{1C0F02D3-237D-4FCF-89EB-5737C1DD7E01}" srcOrd="1" destOrd="0" presId="urn:microsoft.com/office/officeart/2018/2/layout/IconVerticalSolidList"/>
    <dgm:cxn modelId="{82502B82-C05E-443F-B003-B153538B2AA1}" type="presParOf" srcId="{53024BBD-9F8F-41C5-99C6-6E7194878BFF}" destId="{CC8139AC-8DFB-49CD-B6DC-E0F502A95606}" srcOrd="2" destOrd="0" presId="urn:microsoft.com/office/officeart/2018/2/layout/IconVerticalSolidList"/>
    <dgm:cxn modelId="{5A07621B-BBCB-479C-8B53-BE8125EDF551}" type="presParOf" srcId="{CC8139AC-8DFB-49CD-B6DC-E0F502A95606}" destId="{54F7CA70-43C3-43E6-A18F-1D59A97EA5DB}" srcOrd="0" destOrd="0" presId="urn:microsoft.com/office/officeart/2018/2/layout/IconVerticalSolidList"/>
    <dgm:cxn modelId="{DC3AC261-040A-4B31-803C-C36DD047644E}" type="presParOf" srcId="{CC8139AC-8DFB-49CD-B6DC-E0F502A95606}" destId="{FDD52A64-5498-40DB-A0C1-686246C12F91}" srcOrd="1" destOrd="0" presId="urn:microsoft.com/office/officeart/2018/2/layout/IconVerticalSolidList"/>
    <dgm:cxn modelId="{09992A5E-D4F6-4B3D-8DE1-9BE7271DCFF8}" type="presParOf" srcId="{CC8139AC-8DFB-49CD-B6DC-E0F502A95606}" destId="{3E89D20F-77CC-4FBF-9512-9B97D8F01484}" srcOrd="2" destOrd="0" presId="urn:microsoft.com/office/officeart/2018/2/layout/IconVerticalSolidList"/>
    <dgm:cxn modelId="{BCDC9D0A-FC25-4A63-A405-569EB0168D52}" type="presParOf" srcId="{CC8139AC-8DFB-49CD-B6DC-E0F502A95606}" destId="{6287BE3F-C42D-4F25-8BA3-3B3F956449DE}" srcOrd="3" destOrd="0" presId="urn:microsoft.com/office/officeart/2018/2/layout/IconVerticalSolidList"/>
    <dgm:cxn modelId="{C5E49A10-32A0-48FD-9499-37F38D811914}" type="presParOf" srcId="{53024BBD-9F8F-41C5-99C6-6E7194878BFF}" destId="{439502AC-62AF-4C74-BBC1-A84DCBE53144}" srcOrd="3" destOrd="0" presId="urn:microsoft.com/office/officeart/2018/2/layout/IconVerticalSolidList"/>
    <dgm:cxn modelId="{DE3CAA29-08EF-4362-914C-83A3A74F55A1}" type="presParOf" srcId="{53024BBD-9F8F-41C5-99C6-6E7194878BFF}" destId="{01193B10-27AA-4762-A989-0624FE671B92}" srcOrd="4" destOrd="0" presId="urn:microsoft.com/office/officeart/2018/2/layout/IconVerticalSolidList"/>
    <dgm:cxn modelId="{ECFCB20A-2EFB-4D18-A26F-84DD4EFF1D16}" type="presParOf" srcId="{01193B10-27AA-4762-A989-0624FE671B92}" destId="{E31EE2AC-981C-48FD-8A3A-C98FA8388D65}" srcOrd="0" destOrd="0" presId="urn:microsoft.com/office/officeart/2018/2/layout/IconVerticalSolidList"/>
    <dgm:cxn modelId="{AB7E6435-4365-4A44-823D-C9C484372D35}" type="presParOf" srcId="{01193B10-27AA-4762-A989-0624FE671B92}" destId="{3EE9F17B-397D-45E2-9B80-BAE8BAFEF47A}" srcOrd="1" destOrd="0" presId="urn:microsoft.com/office/officeart/2018/2/layout/IconVerticalSolidList"/>
    <dgm:cxn modelId="{9CB86996-AD56-46A1-8E9C-597F66B58A8F}" type="presParOf" srcId="{01193B10-27AA-4762-A989-0624FE671B92}" destId="{84D664FE-4211-447A-870E-9095FBAEAC86}" srcOrd="2" destOrd="0" presId="urn:microsoft.com/office/officeart/2018/2/layout/IconVerticalSolidList"/>
    <dgm:cxn modelId="{9E4B5FC7-6272-46BC-818B-3D7043B81A65}" type="presParOf" srcId="{01193B10-27AA-4762-A989-0624FE671B92}" destId="{DBAB9831-E200-4D20-8930-093F277D284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C741EF-87AE-439E-BCBA-CB21A1A28454}">
      <dsp:nvSpPr>
        <dsp:cNvPr id="0" name=""/>
        <dsp:cNvSpPr/>
      </dsp:nvSpPr>
      <dsp:spPr>
        <a:xfrm>
          <a:off x="0" y="1560"/>
          <a:ext cx="6692813" cy="6648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97696E-3733-4233-8AE8-CED1CCE4AB2D}">
      <dsp:nvSpPr>
        <dsp:cNvPr id="0" name=""/>
        <dsp:cNvSpPr/>
      </dsp:nvSpPr>
      <dsp:spPr>
        <a:xfrm>
          <a:off x="201113" y="151148"/>
          <a:ext cx="365660" cy="3656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7570D7-BE6F-4B8E-9F6C-5B8365FB9D93}">
      <dsp:nvSpPr>
        <dsp:cNvPr id="0" name=""/>
        <dsp:cNvSpPr/>
      </dsp:nvSpPr>
      <dsp:spPr>
        <a:xfrm>
          <a:off x="767886" y="1560"/>
          <a:ext cx="5924927" cy="664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362" tIns="70362" rIns="70362" bIns="703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Exam Information </a:t>
          </a:r>
          <a:endParaRPr lang="en-US" sz="1900" kern="1200"/>
        </a:p>
      </dsp:txBody>
      <dsp:txXfrm>
        <a:off x="767886" y="1560"/>
        <a:ext cx="5924927" cy="664837"/>
      </dsp:txXfrm>
    </dsp:sp>
    <dsp:sp modelId="{FA2AF24C-41CE-4C87-9B3A-80761BBD667A}">
      <dsp:nvSpPr>
        <dsp:cNvPr id="0" name=""/>
        <dsp:cNvSpPr/>
      </dsp:nvSpPr>
      <dsp:spPr>
        <a:xfrm>
          <a:off x="0" y="832606"/>
          <a:ext cx="6692813" cy="6648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78EFF2-1119-4CEB-A6B2-7B8FBCE008E3}">
      <dsp:nvSpPr>
        <dsp:cNvPr id="0" name=""/>
        <dsp:cNvSpPr/>
      </dsp:nvSpPr>
      <dsp:spPr>
        <a:xfrm>
          <a:off x="201113" y="982195"/>
          <a:ext cx="365660" cy="3656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B9F39-6384-48E6-A8C0-5918F2307572}">
      <dsp:nvSpPr>
        <dsp:cNvPr id="0" name=""/>
        <dsp:cNvSpPr/>
      </dsp:nvSpPr>
      <dsp:spPr>
        <a:xfrm>
          <a:off x="767886" y="832606"/>
          <a:ext cx="5924927" cy="664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362" tIns="70362" rIns="70362" bIns="703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Areas to revise </a:t>
          </a:r>
          <a:endParaRPr lang="en-US" sz="1900" kern="1200"/>
        </a:p>
      </dsp:txBody>
      <dsp:txXfrm>
        <a:off x="767886" y="832606"/>
        <a:ext cx="5924927" cy="664837"/>
      </dsp:txXfrm>
    </dsp:sp>
    <dsp:sp modelId="{DCBDF1BE-BA67-45C9-81B8-8356CFD4B047}">
      <dsp:nvSpPr>
        <dsp:cNvPr id="0" name=""/>
        <dsp:cNvSpPr/>
      </dsp:nvSpPr>
      <dsp:spPr>
        <a:xfrm>
          <a:off x="0" y="1663653"/>
          <a:ext cx="6692813" cy="6648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DCBB05-F073-4ECF-981A-0D4CA8B39349}">
      <dsp:nvSpPr>
        <dsp:cNvPr id="0" name=""/>
        <dsp:cNvSpPr/>
      </dsp:nvSpPr>
      <dsp:spPr>
        <a:xfrm>
          <a:off x="201113" y="1813241"/>
          <a:ext cx="365660" cy="3656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C6F714-6DCE-4570-B651-10DD743859A6}">
      <dsp:nvSpPr>
        <dsp:cNvPr id="0" name=""/>
        <dsp:cNvSpPr/>
      </dsp:nvSpPr>
      <dsp:spPr>
        <a:xfrm>
          <a:off x="767886" y="1663653"/>
          <a:ext cx="5924927" cy="664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362" tIns="70362" rIns="70362" bIns="703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Question types </a:t>
          </a:r>
          <a:endParaRPr lang="en-US" sz="1900" kern="1200"/>
        </a:p>
      </dsp:txBody>
      <dsp:txXfrm>
        <a:off x="767886" y="1663653"/>
        <a:ext cx="5924927" cy="664837"/>
      </dsp:txXfrm>
    </dsp:sp>
    <dsp:sp modelId="{5A985DD9-018A-4DA9-BD7E-C8CDCDD32834}">
      <dsp:nvSpPr>
        <dsp:cNvPr id="0" name=""/>
        <dsp:cNvSpPr/>
      </dsp:nvSpPr>
      <dsp:spPr>
        <a:xfrm>
          <a:off x="0" y="2494699"/>
          <a:ext cx="6692813" cy="6648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30DEB9-3D22-4F42-ACEF-AB2EED76B040}">
      <dsp:nvSpPr>
        <dsp:cNvPr id="0" name=""/>
        <dsp:cNvSpPr/>
      </dsp:nvSpPr>
      <dsp:spPr>
        <a:xfrm>
          <a:off x="201113" y="2644288"/>
          <a:ext cx="365660" cy="3656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04DC8A-BB2F-4C95-BEDD-77390D9C75DC}">
      <dsp:nvSpPr>
        <dsp:cNvPr id="0" name=""/>
        <dsp:cNvSpPr/>
      </dsp:nvSpPr>
      <dsp:spPr>
        <a:xfrm>
          <a:off x="767886" y="2494699"/>
          <a:ext cx="5924927" cy="664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362" tIns="70362" rIns="70362" bIns="703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Frequently asked questions </a:t>
          </a:r>
          <a:endParaRPr lang="en-US" sz="1900" kern="1200"/>
        </a:p>
      </dsp:txBody>
      <dsp:txXfrm>
        <a:off x="767886" y="2494699"/>
        <a:ext cx="5924927" cy="664837"/>
      </dsp:txXfrm>
    </dsp:sp>
    <dsp:sp modelId="{2A1D5AE0-3641-4426-8CCF-AC69D5C1875A}">
      <dsp:nvSpPr>
        <dsp:cNvPr id="0" name=""/>
        <dsp:cNvSpPr/>
      </dsp:nvSpPr>
      <dsp:spPr>
        <a:xfrm>
          <a:off x="0" y="3325746"/>
          <a:ext cx="6692813" cy="6648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036D83-67F8-4FCE-9997-C882FB61B5AC}">
      <dsp:nvSpPr>
        <dsp:cNvPr id="0" name=""/>
        <dsp:cNvSpPr/>
      </dsp:nvSpPr>
      <dsp:spPr>
        <a:xfrm>
          <a:off x="201113" y="3475334"/>
          <a:ext cx="365660" cy="3656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BA4197-E766-449D-BB00-7A55394A73BC}">
      <dsp:nvSpPr>
        <dsp:cNvPr id="0" name=""/>
        <dsp:cNvSpPr/>
      </dsp:nvSpPr>
      <dsp:spPr>
        <a:xfrm>
          <a:off x="767886" y="3325746"/>
          <a:ext cx="5924927" cy="664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362" tIns="70362" rIns="70362" bIns="703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 </a:t>
          </a:r>
          <a:endParaRPr lang="en-US" sz="1900" kern="1200"/>
        </a:p>
      </dsp:txBody>
      <dsp:txXfrm>
        <a:off x="767886" y="3325746"/>
        <a:ext cx="5924927" cy="664837"/>
      </dsp:txXfrm>
    </dsp:sp>
    <dsp:sp modelId="{B01240B5-0A33-4A57-814B-C8AA014689A8}">
      <dsp:nvSpPr>
        <dsp:cNvPr id="0" name=""/>
        <dsp:cNvSpPr/>
      </dsp:nvSpPr>
      <dsp:spPr>
        <a:xfrm>
          <a:off x="0" y="4156792"/>
          <a:ext cx="6692813" cy="6648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DFC13C-639E-451A-A25C-B0D62EB11800}">
      <dsp:nvSpPr>
        <dsp:cNvPr id="0" name=""/>
        <dsp:cNvSpPr/>
      </dsp:nvSpPr>
      <dsp:spPr>
        <a:xfrm>
          <a:off x="201113" y="4306380"/>
          <a:ext cx="365660" cy="36566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C63032-5638-4F75-91D3-E975BDABBECA}">
      <dsp:nvSpPr>
        <dsp:cNvPr id="0" name=""/>
        <dsp:cNvSpPr/>
      </dsp:nvSpPr>
      <dsp:spPr>
        <a:xfrm>
          <a:off x="767886" y="4156792"/>
          <a:ext cx="5924927" cy="664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362" tIns="70362" rIns="70362" bIns="7036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you, any questions?</a:t>
          </a:r>
          <a:endParaRPr lang="en-US" sz="1900" kern="1200"/>
        </a:p>
      </dsp:txBody>
      <dsp:txXfrm>
        <a:off x="767886" y="4156792"/>
        <a:ext cx="5924927" cy="6648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E83050-FA6B-4F26-8659-0BC8097A7391}">
      <dsp:nvSpPr>
        <dsp:cNvPr id="0" name=""/>
        <dsp:cNvSpPr/>
      </dsp:nvSpPr>
      <dsp:spPr>
        <a:xfrm>
          <a:off x="0" y="3768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320ABF-F0A5-41FA-9276-05005B3867DD}">
      <dsp:nvSpPr>
        <dsp:cNvPr id="0" name=""/>
        <dsp:cNvSpPr/>
      </dsp:nvSpPr>
      <dsp:spPr>
        <a:xfrm>
          <a:off x="242789" y="184355"/>
          <a:ext cx="441434" cy="4414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28AE8F-40DC-4DFA-A1F6-22108224B67F}">
      <dsp:nvSpPr>
        <dsp:cNvPr id="0" name=""/>
        <dsp:cNvSpPr/>
      </dsp:nvSpPr>
      <dsp:spPr>
        <a:xfrm>
          <a:off x="927013" y="3768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Duration; 1 hour 30 mins </a:t>
          </a:r>
          <a:endParaRPr lang="en-US" sz="1900" kern="1200"/>
        </a:p>
      </dsp:txBody>
      <dsp:txXfrm>
        <a:off x="927013" y="3768"/>
        <a:ext cx="5765800" cy="802608"/>
      </dsp:txXfrm>
    </dsp:sp>
    <dsp:sp modelId="{1718D23E-7F93-438E-8DFF-D4C760B14DDD}">
      <dsp:nvSpPr>
        <dsp:cNvPr id="0" name=""/>
        <dsp:cNvSpPr/>
      </dsp:nvSpPr>
      <dsp:spPr>
        <a:xfrm>
          <a:off x="0" y="1007029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8E0EEE-FF30-4134-92B2-6FE26A715E4A}">
      <dsp:nvSpPr>
        <dsp:cNvPr id="0" name=""/>
        <dsp:cNvSpPr/>
      </dsp:nvSpPr>
      <dsp:spPr>
        <a:xfrm>
          <a:off x="242789" y="1187616"/>
          <a:ext cx="441434" cy="4414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61BE4A-1C5C-4794-953F-3F3E5981E9DD}">
      <dsp:nvSpPr>
        <dsp:cNvPr id="0" name=""/>
        <dsp:cNvSpPr/>
      </dsp:nvSpPr>
      <dsp:spPr>
        <a:xfrm>
          <a:off x="927013" y="1007029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Total of 11 questions </a:t>
          </a:r>
          <a:endParaRPr lang="en-US" sz="1900" kern="1200"/>
        </a:p>
      </dsp:txBody>
      <dsp:txXfrm>
        <a:off x="927013" y="1007029"/>
        <a:ext cx="5765800" cy="802608"/>
      </dsp:txXfrm>
    </dsp:sp>
    <dsp:sp modelId="{65EF12CF-8836-40B6-B8DF-FE1B50BB0477}">
      <dsp:nvSpPr>
        <dsp:cNvPr id="0" name=""/>
        <dsp:cNvSpPr/>
      </dsp:nvSpPr>
      <dsp:spPr>
        <a:xfrm>
          <a:off x="0" y="2010290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919466-CDF6-4AAC-ACF2-210642FC1108}">
      <dsp:nvSpPr>
        <dsp:cNvPr id="0" name=""/>
        <dsp:cNvSpPr/>
      </dsp:nvSpPr>
      <dsp:spPr>
        <a:xfrm>
          <a:off x="242789" y="2190877"/>
          <a:ext cx="441434" cy="4414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136410-492A-4438-A28B-04A654318123}">
      <dsp:nvSpPr>
        <dsp:cNvPr id="0" name=""/>
        <dsp:cNvSpPr/>
      </dsp:nvSpPr>
      <dsp:spPr>
        <a:xfrm>
          <a:off x="927013" y="2010290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 that you arrive on time or early </a:t>
          </a:r>
          <a:endParaRPr lang="en-US" sz="1900" kern="1200"/>
        </a:p>
      </dsp:txBody>
      <dsp:txXfrm>
        <a:off x="927013" y="2010290"/>
        <a:ext cx="5765800" cy="802608"/>
      </dsp:txXfrm>
    </dsp:sp>
    <dsp:sp modelId="{E9D95C67-A7D4-4403-9AB0-2F47BD0C14EF}">
      <dsp:nvSpPr>
        <dsp:cNvPr id="0" name=""/>
        <dsp:cNvSpPr/>
      </dsp:nvSpPr>
      <dsp:spPr>
        <a:xfrm>
          <a:off x="0" y="3013551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337CE9-BDAB-4FB3-8EBF-E2EC78C00A0B}">
      <dsp:nvSpPr>
        <dsp:cNvPr id="0" name=""/>
        <dsp:cNvSpPr/>
      </dsp:nvSpPr>
      <dsp:spPr>
        <a:xfrm>
          <a:off x="242789" y="3194138"/>
          <a:ext cx="441434" cy="4414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93E8C-7490-4617-A877-83E43B855327}">
      <dsp:nvSpPr>
        <dsp:cNvPr id="0" name=""/>
        <dsp:cNvSpPr/>
      </dsp:nvSpPr>
      <dsp:spPr>
        <a:xfrm>
          <a:off x="927013" y="3013551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 you bring a black pen </a:t>
          </a:r>
          <a:endParaRPr lang="en-US" sz="1900" kern="1200"/>
        </a:p>
      </dsp:txBody>
      <dsp:txXfrm>
        <a:off x="927013" y="3013551"/>
        <a:ext cx="5765800" cy="802608"/>
      </dsp:txXfrm>
    </dsp:sp>
    <dsp:sp modelId="{2C62E7E3-F798-4E58-8D8A-33E2EEC5A85F}">
      <dsp:nvSpPr>
        <dsp:cNvPr id="0" name=""/>
        <dsp:cNvSpPr/>
      </dsp:nvSpPr>
      <dsp:spPr>
        <a:xfrm>
          <a:off x="0" y="4016812"/>
          <a:ext cx="6692813" cy="8026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41045B-E1CC-4D8F-9EDC-2597342266E4}">
      <dsp:nvSpPr>
        <dsp:cNvPr id="0" name=""/>
        <dsp:cNvSpPr/>
      </dsp:nvSpPr>
      <dsp:spPr>
        <a:xfrm>
          <a:off x="242789" y="4197399"/>
          <a:ext cx="441434" cy="44143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5B1F72-3D59-446A-A266-D4A6EABF3AC8}">
      <dsp:nvSpPr>
        <dsp:cNvPr id="0" name=""/>
        <dsp:cNvSpPr/>
      </dsp:nvSpPr>
      <dsp:spPr>
        <a:xfrm>
          <a:off x="927013" y="4016812"/>
          <a:ext cx="5765800" cy="802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943" tIns="84943" rIns="84943" bIns="849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 that you know the room and building for the exam</a:t>
          </a:r>
          <a:endParaRPr lang="en-US" sz="1900" kern="1200"/>
        </a:p>
      </dsp:txBody>
      <dsp:txXfrm>
        <a:off x="927013" y="4016812"/>
        <a:ext cx="5765800" cy="8026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53949D-FF2E-40C4-B946-264C8DB88CD2}">
      <dsp:nvSpPr>
        <dsp:cNvPr id="0" name=""/>
        <dsp:cNvSpPr/>
      </dsp:nvSpPr>
      <dsp:spPr>
        <a:xfrm>
          <a:off x="0" y="121994"/>
          <a:ext cx="6692813" cy="374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Reasonable person test </a:t>
          </a:r>
          <a:endParaRPr lang="en-US" sz="1600" kern="1200"/>
        </a:p>
      </dsp:txBody>
      <dsp:txXfrm>
        <a:off x="18277" y="140271"/>
        <a:ext cx="6656259" cy="337846"/>
      </dsp:txXfrm>
    </dsp:sp>
    <dsp:sp modelId="{BE49D9E2-C13B-4748-B3AD-66BC80AAD58C}">
      <dsp:nvSpPr>
        <dsp:cNvPr id="0" name=""/>
        <dsp:cNvSpPr/>
      </dsp:nvSpPr>
      <dsp:spPr>
        <a:xfrm>
          <a:off x="0" y="542474"/>
          <a:ext cx="6692813" cy="374400"/>
        </a:xfrm>
        <a:prstGeom prst="roundRect">
          <a:avLst/>
        </a:prstGeom>
        <a:gradFill rotWithShape="0">
          <a:gsLst>
            <a:gs pos="0">
              <a:schemeClr val="accent2">
                <a:hueOff val="-573867"/>
                <a:satOff val="508"/>
                <a:lumOff val="902"/>
                <a:alphaOff val="0"/>
                <a:tint val="96000"/>
                <a:lumMod val="100000"/>
              </a:schemeClr>
            </a:gs>
            <a:gs pos="78000">
              <a:schemeClr val="accent2">
                <a:hueOff val="-573867"/>
                <a:satOff val="508"/>
                <a:lumOff val="90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Duty of care in novel/new cases </a:t>
          </a:r>
          <a:endParaRPr lang="en-US" sz="1600" kern="1200"/>
        </a:p>
      </dsp:txBody>
      <dsp:txXfrm>
        <a:off x="18277" y="560751"/>
        <a:ext cx="6656259" cy="337846"/>
      </dsp:txXfrm>
    </dsp:sp>
    <dsp:sp modelId="{DA269FD3-CBF0-41F0-AC80-7938CF7590C5}">
      <dsp:nvSpPr>
        <dsp:cNvPr id="0" name=""/>
        <dsp:cNvSpPr/>
      </dsp:nvSpPr>
      <dsp:spPr>
        <a:xfrm>
          <a:off x="0" y="962954"/>
          <a:ext cx="6692813" cy="374400"/>
        </a:xfrm>
        <a:prstGeom prst="roundRect">
          <a:avLst/>
        </a:prstGeom>
        <a:gradFill rotWithShape="0">
          <a:gsLst>
            <a:gs pos="0">
              <a:schemeClr val="accent2">
                <a:hueOff val="-1147734"/>
                <a:satOff val="1015"/>
                <a:lumOff val="1804"/>
                <a:alphaOff val="0"/>
                <a:tint val="96000"/>
                <a:lumMod val="100000"/>
              </a:schemeClr>
            </a:gs>
            <a:gs pos="78000">
              <a:schemeClr val="accent2">
                <a:hueOff val="-1147734"/>
                <a:satOff val="1015"/>
                <a:lumOff val="180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Chain of causation/ factual causation </a:t>
          </a:r>
          <a:endParaRPr lang="en-US" sz="1600" kern="1200"/>
        </a:p>
      </dsp:txBody>
      <dsp:txXfrm>
        <a:off x="18277" y="981231"/>
        <a:ext cx="6656259" cy="337846"/>
      </dsp:txXfrm>
    </dsp:sp>
    <dsp:sp modelId="{A109C74B-A351-4CD3-851E-917969E67369}">
      <dsp:nvSpPr>
        <dsp:cNvPr id="0" name=""/>
        <dsp:cNvSpPr/>
      </dsp:nvSpPr>
      <dsp:spPr>
        <a:xfrm>
          <a:off x="0" y="1383434"/>
          <a:ext cx="6692813" cy="374400"/>
        </a:xfrm>
        <a:prstGeom prst="roundRect">
          <a:avLst/>
        </a:prstGeom>
        <a:gradFill rotWithShape="0">
          <a:gsLst>
            <a:gs pos="0">
              <a:schemeClr val="accent2">
                <a:hueOff val="-1721601"/>
                <a:satOff val="1523"/>
                <a:lumOff val="2706"/>
                <a:alphaOff val="0"/>
                <a:tint val="96000"/>
                <a:lumMod val="100000"/>
              </a:schemeClr>
            </a:gs>
            <a:gs pos="78000">
              <a:schemeClr val="accent2">
                <a:hueOff val="-1721601"/>
                <a:satOff val="1523"/>
                <a:lumOff val="270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Special damages </a:t>
          </a:r>
          <a:endParaRPr lang="en-US" sz="1600" kern="1200"/>
        </a:p>
      </dsp:txBody>
      <dsp:txXfrm>
        <a:off x="18277" y="1401711"/>
        <a:ext cx="6656259" cy="337846"/>
      </dsp:txXfrm>
    </dsp:sp>
    <dsp:sp modelId="{01C8FD1C-3B75-4226-9CFC-983D1C5BDF7A}">
      <dsp:nvSpPr>
        <dsp:cNvPr id="0" name=""/>
        <dsp:cNvSpPr/>
      </dsp:nvSpPr>
      <dsp:spPr>
        <a:xfrm>
          <a:off x="0" y="1803914"/>
          <a:ext cx="6692813" cy="374400"/>
        </a:xfrm>
        <a:prstGeom prst="roundRect">
          <a:avLst/>
        </a:prstGeom>
        <a:gradFill rotWithShape="0">
          <a:gsLst>
            <a:gs pos="0">
              <a:schemeClr val="accent2">
                <a:hueOff val="-2295469"/>
                <a:satOff val="2031"/>
                <a:lumOff val="3608"/>
                <a:alphaOff val="0"/>
                <a:tint val="96000"/>
                <a:lumMod val="100000"/>
              </a:schemeClr>
            </a:gs>
            <a:gs pos="78000">
              <a:schemeClr val="accent2">
                <a:hueOff val="-2295469"/>
                <a:satOff val="2031"/>
                <a:lumOff val="360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Employers Liability </a:t>
          </a:r>
          <a:endParaRPr lang="en-US" sz="1600" kern="1200"/>
        </a:p>
      </dsp:txBody>
      <dsp:txXfrm>
        <a:off x="18277" y="1822191"/>
        <a:ext cx="6656259" cy="337846"/>
      </dsp:txXfrm>
    </dsp:sp>
    <dsp:sp modelId="{FF913C9D-DB0B-4440-B77B-69A3CE636576}">
      <dsp:nvSpPr>
        <dsp:cNvPr id="0" name=""/>
        <dsp:cNvSpPr/>
      </dsp:nvSpPr>
      <dsp:spPr>
        <a:xfrm>
          <a:off x="0" y="2224394"/>
          <a:ext cx="6692813" cy="374400"/>
        </a:xfrm>
        <a:prstGeom prst="roundRect">
          <a:avLst/>
        </a:prstGeom>
        <a:gradFill rotWithShape="0">
          <a:gsLst>
            <a:gs pos="0">
              <a:schemeClr val="accent2">
                <a:hueOff val="-2869335"/>
                <a:satOff val="2538"/>
                <a:lumOff val="4510"/>
                <a:alphaOff val="0"/>
                <a:tint val="96000"/>
                <a:lumMod val="100000"/>
              </a:schemeClr>
            </a:gs>
            <a:gs pos="78000">
              <a:schemeClr val="accent2">
                <a:hueOff val="-2869335"/>
                <a:satOff val="2538"/>
                <a:lumOff val="451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Duty of care</a:t>
          </a:r>
          <a:endParaRPr lang="en-US" sz="1600" kern="1200"/>
        </a:p>
      </dsp:txBody>
      <dsp:txXfrm>
        <a:off x="18277" y="2242671"/>
        <a:ext cx="6656259" cy="337846"/>
      </dsp:txXfrm>
    </dsp:sp>
    <dsp:sp modelId="{72B9F420-A265-4A78-85B3-9DD53A2FB3AB}">
      <dsp:nvSpPr>
        <dsp:cNvPr id="0" name=""/>
        <dsp:cNvSpPr/>
      </dsp:nvSpPr>
      <dsp:spPr>
        <a:xfrm>
          <a:off x="0" y="2644874"/>
          <a:ext cx="6692813" cy="374400"/>
        </a:xfrm>
        <a:prstGeom prst="roundRect">
          <a:avLst/>
        </a:prstGeom>
        <a:gradFill rotWithShape="0">
          <a:gsLst>
            <a:gs pos="0">
              <a:schemeClr val="accent2">
                <a:hueOff val="-3443203"/>
                <a:satOff val="3046"/>
                <a:lumOff val="5412"/>
                <a:alphaOff val="0"/>
                <a:tint val="96000"/>
                <a:lumMod val="100000"/>
              </a:schemeClr>
            </a:gs>
            <a:gs pos="78000">
              <a:schemeClr val="accent2">
                <a:hueOff val="-3443203"/>
                <a:satOff val="3046"/>
                <a:lumOff val="541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Mitigation </a:t>
          </a:r>
          <a:endParaRPr lang="en-US" sz="1600" kern="1200"/>
        </a:p>
      </dsp:txBody>
      <dsp:txXfrm>
        <a:off x="18277" y="2663151"/>
        <a:ext cx="6656259" cy="337846"/>
      </dsp:txXfrm>
    </dsp:sp>
    <dsp:sp modelId="{6C661485-AC59-4698-B737-D93FBBA7AFB5}">
      <dsp:nvSpPr>
        <dsp:cNvPr id="0" name=""/>
        <dsp:cNvSpPr/>
      </dsp:nvSpPr>
      <dsp:spPr>
        <a:xfrm>
          <a:off x="0" y="3065354"/>
          <a:ext cx="6692813" cy="374400"/>
        </a:xfrm>
        <a:prstGeom prst="roundRect">
          <a:avLst/>
        </a:prstGeom>
        <a:gradFill rotWithShape="0">
          <a:gsLst>
            <a:gs pos="0">
              <a:schemeClr val="accent2">
                <a:hueOff val="-4017069"/>
                <a:satOff val="3554"/>
                <a:lumOff val="6314"/>
                <a:alphaOff val="0"/>
                <a:tint val="96000"/>
                <a:lumMod val="100000"/>
              </a:schemeClr>
            </a:gs>
            <a:gs pos="78000">
              <a:schemeClr val="accent2">
                <a:hueOff val="-4017069"/>
                <a:satOff val="3554"/>
                <a:lumOff val="6314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Caparo test </a:t>
          </a:r>
          <a:endParaRPr lang="en-US" sz="1600" kern="1200"/>
        </a:p>
      </dsp:txBody>
      <dsp:txXfrm>
        <a:off x="18277" y="3083631"/>
        <a:ext cx="6656259" cy="337846"/>
      </dsp:txXfrm>
    </dsp:sp>
    <dsp:sp modelId="{779D9A55-A0CC-4219-BD61-D18ADA8A655E}">
      <dsp:nvSpPr>
        <dsp:cNvPr id="0" name=""/>
        <dsp:cNvSpPr/>
      </dsp:nvSpPr>
      <dsp:spPr>
        <a:xfrm>
          <a:off x="0" y="3485834"/>
          <a:ext cx="6692813" cy="374400"/>
        </a:xfrm>
        <a:prstGeom prst="roundRect">
          <a:avLst/>
        </a:prstGeom>
        <a:gradFill rotWithShape="0">
          <a:gsLst>
            <a:gs pos="0">
              <a:schemeClr val="accent2">
                <a:hueOff val="-4590937"/>
                <a:satOff val="4062"/>
                <a:lumOff val="7216"/>
                <a:alphaOff val="0"/>
                <a:tint val="96000"/>
                <a:lumMod val="100000"/>
              </a:schemeClr>
            </a:gs>
            <a:gs pos="78000">
              <a:schemeClr val="accent2">
                <a:hueOff val="-4590937"/>
                <a:satOff val="4062"/>
                <a:lumOff val="7216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Equation </a:t>
          </a:r>
          <a:endParaRPr lang="en-US" sz="1600" kern="1200"/>
        </a:p>
      </dsp:txBody>
      <dsp:txXfrm>
        <a:off x="18277" y="3504111"/>
        <a:ext cx="6656259" cy="337846"/>
      </dsp:txXfrm>
    </dsp:sp>
    <dsp:sp modelId="{F1A216AE-E7B2-447A-91CB-F290A2455473}">
      <dsp:nvSpPr>
        <dsp:cNvPr id="0" name=""/>
        <dsp:cNvSpPr/>
      </dsp:nvSpPr>
      <dsp:spPr>
        <a:xfrm>
          <a:off x="0" y="3906315"/>
          <a:ext cx="6692813" cy="374400"/>
        </a:xfrm>
        <a:prstGeom prst="roundRect">
          <a:avLst/>
        </a:prstGeom>
        <a:gradFill rotWithShape="0">
          <a:gsLst>
            <a:gs pos="0">
              <a:schemeClr val="accent2">
                <a:hueOff val="-5164804"/>
                <a:satOff val="4569"/>
                <a:lumOff val="8118"/>
                <a:alphaOff val="0"/>
                <a:tint val="96000"/>
                <a:lumMod val="100000"/>
              </a:schemeClr>
            </a:gs>
            <a:gs pos="78000">
              <a:schemeClr val="accent2">
                <a:hueOff val="-5164804"/>
                <a:satOff val="4569"/>
                <a:lumOff val="811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Negligence </a:t>
          </a:r>
          <a:endParaRPr lang="en-US" sz="1600" kern="1200"/>
        </a:p>
      </dsp:txBody>
      <dsp:txXfrm>
        <a:off x="18277" y="3924592"/>
        <a:ext cx="6656259" cy="337846"/>
      </dsp:txXfrm>
    </dsp:sp>
    <dsp:sp modelId="{F118686F-7CEC-4E18-B9CF-6C739CDAFBCD}">
      <dsp:nvSpPr>
        <dsp:cNvPr id="0" name=""/>
        <dsp:cNvSpPr/>
      </dsp:nvSpPr>
      <dsp:spPr>
        <a:xfrm>
          <a:off x="0" y="4326795"/>
          <a:ext cx="6692813" cy="374400"/>
        </a:xfrm>
        <a:prstGeom prst="roundRect">
          <a:avLst/>
        </a:prstGeom>
        <a:gradFill rotWithShape="0">
          <a:gsLst>
            <a:gs pos="0">
              <a:schemeClr val="accent2">
                <a:hueOff val="-5738671"/>
                <a:satOff val="5077"/>
                <a:lumOff val="9020"/>
                <a:alphaOff val="0"/>
                <a:tint val="96000"/>
                <a:lumMod val="100000"/>
              </a:schemeClr>
            </a:gs>
            <a:gs pos="78000">
              <a:schemeClr val="accent2">
                <a:hueOff val="-5738671"/>
                <a:satOff val="5077"/>
                <a:lumOff val="902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Remedies </a:t>
          </a:r>
          <a:endParaRPr lang="en-US" sz="1600" kern="1200"/>
        </a:p>
      </dsp:txBody>
      <dsp:txXfrm>
        <a:off x="18277" y="4345072"/>
        <a:ext cx="6656259" cy="3378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E83050-FA6B-4F26-8659-0BC8097A7391}">
      <dsp:nvSpPr>
        <dsp:cNvPr id="0" name=""/>
        <dsp:cNvSpPr/>
      </dsp:nvSpPr>
      <dsp:spPr>
        <a:xfrm>
          <a:off x="0" y="3198"/>
          <a:ext cx="9618133" cy="6811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320ABF-F0A5-41FA-9276-05005B3867DD}">
      <dsp:nvSpPr>
        <dsp:cNvPr id="0" name=""/>
        <dsp:cNvSpPr/>
      </dsp:nvSpPr>
      <dsp:spPr>
        <a:xfrm>
          <a:off x="206057" y="156463"/>
          <a:ext cx="374649" cy="3746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28AE8F-40DC-4DFA-A1F6-22108224B67F}">
      <dsp:nvSpPr>
        <dsp:cNvPr id="0" name=""/>
        <dsp:cNvSpPr/>
      </dsp:nvSpPr>
      <dsp:spPr>
        <a:xfrm>
          <a:off x="786764" y="3198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Duration; 1 hour 30 mins </a:t>
          </a:r>
          <a:endParaRPr lang="en-US" sz="1900" kern="1200"/>
        </a:p>
      </dsp:txBody>
      <dsp:txXfrm>
        <a:off x="786764" y="3198"/>
        <a:ext cx="8831368" cy="681180"/>
      </dsp:txXfrm>
    </dsp:sp>
    <dsp:sp modelId="{1718D23E-7F93-438E-8DFF-D4C760B14DDD}">
      <dsp:nvSpPr>
        <dsp:cNvPr id="0" name=""/>
        <dsp:cNvSpPr/>
      </dsp:nvSpPr>
      <dsp:spPr>
        <a:xfrm>
          <a:off x="0" y="854674"/>
          <a:ext cx="9618133" cy="6811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8E0EEE-FF30-4134-92B2-6FE26A715E4A}">
      <dsp:nvSpPr>
        <dsp:cNvPr id="0" name=""/>
        <dsp:cNvSpPr/>
      </dsp:nvSpPr>
      <dsp:spPr>
        <a:xfrm>
          <a:off x="206057" y="1007939"/>
          <a:ext cx="374649" cy="3746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61BE4A-1C5C-4794-953F-3F3E5981E9DD}">
      <dsp:nvSpPr>
        <dsp:cNvPr id="0" name=""/>
        <dsp:cNvSpPr/>
      </dsp:nvSpPr>
      <dsp:spPr>
        <a:xfrm>
          <a:off x="786764" y="854674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Total of 11 questions </a:t>
          </a:r>
          <a:endParaRPr lang="en-US" sz="1900" kern="1200"/>
        </a:p>
      </dsp:txBody>
      <dsp:txXfrm>
        <a:off x="786764" y="854674"/>
        <a:ext cx="8831368" cy="681180"/>
      </dsp:txXfrm>
    </dsp:sp>
    <dsp:sp modelId="{65EF12CF-8836-40B6-B8DF-FE1B50BB0477}">
      <dsp:nvSpPr>
        <dsp:cNvPr id="0" name=""/>
        <dsp:cNvSpPr/>
      </dsp:nvSpPr>
      <dsp:spPr>
        <a:xfrm>
          <a:off x="0" y="1706150"/>
          <a:ext cx="9618133" cy="6811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919466-CDF6-4AAC-ACF2-210642FC1108}">
      <dsp:nvSpPr>
        <dsp:cNvPr id="0" name=""/>
        <dsp:cNvSpPr/>
      </dsp:nvSpPr>
      <dsp:spPr>
        <a:xfrm>
          <a:off x="206057" y="1859416"/>
          <a:ext cx="374649" cy="3746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136410-492A-4438-A28B-04A654318123}">
      <dsp:nvSpPr>
        <dsp:cNvPr id="0" name=""/>
        <dsp:cNvSpPr/>
      </dsp:nvSpPr>
      <dsp:spPr>
        <a:xfrm>
          <a:off x="786764" y="1706150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 that you arrive on time or early </a:t>
          </a:r>
          <a:endParaRPr lang="en-US" sz="1900" kern="1200"/>
        </a:p>
      </dsp:txBody>
      <dsp:txXfrm>
        <a:off x="786764" y="1706150"/>
        <a:ext cx="8831368" cy="681180"/>
      </dsp:txXfrm>
    </dsp:sp>
    <dsp:sp modelId="{E9D95C67-A7D4-4403-9AB0-2F47BD0C14EF}">
      <dsp:nvSpPr>
        <dsp:cNvPr id="0" name=""/>
        <dsp:cNvSpPr/>
      </dsp:nvSpPr>
      <dsp:spPr>
        <a:xfrm>
          <a:off x="0" y="2557626"/>
          <a:ext cx="9618133" cy="6811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337CE9-BDAB-4FB3-8EBF-E2EC78C00A0B}">
      <dsp:nvSpPr>
        <dsp:cNvPr id="0" name=""/>
        <dsp:cNvSpPr/>
      </dsp:nvSpPr>
      <dsp:spPr>
        <a:xfrm>
          <a:off x="206057" y="2710892"/>
          <a:ext cx="374649" cy="3746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93E8C-7490-4617-A877-83E43B855327}">
      <dsp:nvSpPr>
        <dsp:cNvPr id="0" name=""/>
        <dsp:cNvSpPr/>
      </dsp:nvSpPr>
      <dsp:spPr>
        <a:xfrm>
          <a:off x="786764" y="2557626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Ensure you bring a black pen </a:t>
          </a:r>
          <a:endParaRPr lang="en-US" sz="1900" kern="1200" dirty="0"/>
        </a:p>
      </dsp:txBody>
      <dsp:txXfrm>
        <a:off x="786764" y="2557626"/>
        <a:ext cx="8831368" cy="681180"/>
      </dsp:txXfrm>
    </dsp:sp>
    <dsp:sp modelId="{2C62E7E3-F798-4E58-8D8A-33E2EEC5A85F}">
      <dsp:nvSpPr>
        <dsp:cNvPr id="0" name=""/>
        <dsp:cNvSpPr/>
      </dsp:nvSpPr>
      <dsp:spPr>
        <a:xfrm>
          <a:off x="0" y="3409102"/>
          <a:ext cx="9618133" cy="6811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41045B-E1CC-4D8F-9EDC-2597342266E4}">
      <dsp:nvSpPr>
        <dsp:cNvPr id="0" name=""/>
        <dsp:cNvSpPr/>
      </dsp:nvSpPr>
      <dsp:spPr>
        <a:xfrm>
          <a:off x="206057" y="3562368"/>
          <a:ext cx="374649" cy="3746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5B1F72-3D59-446A-A266-D4A6EABF3AC8}">
      <dsp:nvSpPr>
        <dsp:cNvPr id="0" name=""/>
        <dsp:cNvSpPr/>
      </dsp:nvSpPr>
      <dsp:spPr>
        <a:xfrm>
          <a:off x="786764" y="3409102"/>
          <a:ext cx="8831368" cy="681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92" tIns="72092" rIns="72092" bIns="7209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 that you know the room and building for the exam</a:t>
          </a:r>
          <a:endParaRPr lang="en-US" sz="1900" kern="1200"/>
        </a:p>
      </dsp:txBody>
      <dsp:txXfrm>
        <a:off x="786764" y="3409102"/>
        <a:ext cx="8831368" cy="6811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D6D4BF-E8EA-49D2-9FEB-357E69C2516D}">
      <dsp:nvSpPr>
        <dsp:cNvPr id="0" name=""/>
        <dsp:cNvSpPr/>
      </dsp:nvSpPr>
      <dsp:spPr>
        <a:xfrm>
          <a:off x="0" y="2001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F13A62-7B74-4732-AC28-584A9B4C2AA7}">
      <dsp:nvSpPr>
        <dsp:cNvPr id="0" name=""/>
        <dsp:cNvSpPr/>
      </dsp:nvSpPr>
      <dsp:spPr>
        <a:xfrm>
          <a:off x="306906" y="230279"/>
          <a:ext cx="558011" cy="5580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76D5C6-E6F4-429D-ACE1-8B5FE4062EF2}">
      <dsp:nvSpPr>
        <dsp:cNvPr id="0" name=""/>
        <dsp:cNvSpPr/>
      </dsp:nvSpPr>
      <dsp:spPr>
        <a:xfrm>
          <a:off x="1171823" y="2001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Can I take notes in the exam? – No </a:t>
          </a:r>
          <a:endParaRPr lang="en-US" sz="2200" kern="1200"/>
        </a:p>
      </dsp:txBody>
      <dsp:txXfrm>
        <a:off x="1171823" y="2001"/>
        <a:ext cx="5520990" cy="1014565"/>
      </dsp:txXfrm>
    </dsp:sp>
    <dsp:sp modelId="{A15E6563-CA1E-4C1E-9687-9C211C08CCD7}">
      <dsp:nvSpPr>
        <dsp:cNvPr id="0" name=""/>
        <dsp:cNvSpPr/>
      </dsp:nvSpPr>
      <dsp:spPr>
        <a:xfrm>
          <a:off x="0" y="1270208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6F5CE6-44EB-4920-9DC7-32832A4354C2}">
      <dsp:nvSpPr>
        <dsp:cNvPr id="0" name=""/>
        <dsp:cNvSpPr/>
      </dsp:nvSpPr>
      <dsp:spPr>
        <a:xfrm>
          <a:off x="306906" y="1498486"/>
          <a:ext cx="558011" cy="5580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0C889E-B5ED-4E99-86FB-56CBF1AEAB1A}">
      <dsp:nvSpPr>
        <dsp:cNvPr id="0" name=""/>
        <dsp:cNvSpPr/>
      </dsp:nvSpPr>
      <dsp:spPr>
        <a:xfrm>
          <a:off x="1171823" y="1270208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happens if I attend late? </a:t>
          </a:r>
          <a:endParaRPr lang="en-US" sz="2200" kern="1200"/>
        </a:p>
      </dsp:txBody>
      <dsp:txXfrm>
        <a:off x="1171823" y="1270208"/>
        <a:ext cx="5520990" cy="1014565"/>
      </dsp:txXfrm>
    </dsp:sp>
    <dsp:sp modelId="{892F0D66-C796-4FBD-9481-0C32C14E9C33}">
      <dsp:nvSpPr>
        <dsp:cNvPr id="0" name=""/>
        <dsp:cNvSpPr/>
      </dsp:nvSpPr>
      <dsp:spPr>
        <a:xfrm>
          <a:off x="0" y="2538415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0C4542-8717-4BEE-B0EE-FF749533E1EF}">
      <dsp:nvSpPr>
        <dsp:cNvPr id="0" name=""/>
        <dsp:cNvSpPr/>
      </dsp:nvSpPr>
      <dsp:spPr>
        <a:xfrm>
          <a:off x="306906" y="2766692"/>
          <a:ext cx="558011" cy="5580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13660-624F-4FC8-8330-78B7E0566A1F}">
      <dsp:nvSpPr>
        <dsp:cNvPr id="0" name=""/>
        <dsp:cNvSpPr/>
      </dsp:nvSpPr>
      <dsp:spPr>
        <a:xfrm>
          <a:off x="1171823" y="2538415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if cannot make the exam or miss the exam? </a:t>
          </a:r>
          <a:endParaRPr lang="en-US" sz="2200" kern="1200"/>
        </a:p>
      </dsp:txBody>
      <dsp:txXfrm>
        <a:off x="1171823" y="2538415"/>
        <a:ext cx="5520990" cy="1014565"/>
      </dsp:txXfrm>
    </dsp:sp>
    <dsp:sp modelId="{546E71BF-3E68-421B-8200-32B4D899C171}">
      <dsp:nvSpPr>
        <dsp:cNvPr id="0" name=""/>
        <dsp:cNvSpPr/>
      </dsp:nvSpPr>
      <dsp:spPr>
        <a:xfrm>
          <a:off x="0" y="3806622"/>
          <a:ext cx="6692813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7880E3-1E68-4992-8F7B-BEE38BBBEBED}">
      <dsp:nvSpPr>
        <dsp:cNvPr id="0" name=""/>
        <dsp:cNvSpPr/>
      </dsp:nvSpPr>
      <dsp:spPr>
        <a:xfrm>
          <a:off x="306906" y="4034899"/>
          <a:ext cx="558011" cy="5580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18F5D4-AA2E-4C0C-9715-A9B815E4F7B0}">
      <dsp:nvSpPr>
        <dsp:cNvPr id="0" name=""/>
        <dsp:cNvSpPr/>
      </dsp:nvSpPr>
      <dsp:spPr>
        <a:xfrm>
          <a:off x="1171823" y="3806622"/>
          <a:ext cx="5520990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 you have any key tips?</a:t>
          </a:r>
          <a:endParaRPr lang="en-US" sz="2200" kern="1200"/>
        </a:p>
      </dsp:txBody>
      <dsp:txXfrm>
        <a:off x="1171823" y="3806622"/>
        <a:ext cx="5520990" cy="101456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264DC2-E70B-4F7F-92A7-38300C6797F9}">
      <dsp:nvSpPr>
        <dsp:cNvPr id="0" name=""/>
        <dsp:cNvSpPr/>
      </dsp:nvSpPr>
      <dsp:spPr>
        <a:xfrm>
          <a:off x="0" y="588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CA6248-C5D2-46B5-95E2-2AEF0ECE2808}">
      <dsp:nvSpPr>
        <dsp:cNvPr id="0" name=""/>
        <dsp:cNvSpPr/>
      </dsp:nvSpPr>
      <dsp:spPr>
        <a:xfrm>
          <a:off x="416759" y="310575"/>
          <a:ext cx="757744" cy="7577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61D7A1-0368-446C-AE9D-D7ED14122D0D}">
      <dsp:nvSpPr>
        <dsp:cNvPr id="0" name=""/>
        <dsp:cNvSpPr/>
      </dsp:nvSpPr>
      <dsp:spPr>
        <a:xfrm>
          <a:off x="1591264" y="588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 date confirmed for the exam yet – but it will be in January </a:t>
          </a:r>
          <a:endParaRPr lang="en-US" sz="2500" kern="1200"/>
        </a:p>
      </dsp:txBody>
      <dsp:txXfrm>
        <a:off x="1591264" y="588"/>
        <a:ext cx="5101549" cy="1377717"/>
      </dsp:txXfrm>
    </dsp:sp>
    <dsp:sp modelId="{54F7CA70-43C3-43E6-A18F-1D59A97EA5DB}">
      <dsp:nvSpPr>
        <dsp:cNvPr id="0" name=""/>
        <dsp:cNvSpPr/>
      </dsp:nvSpPr>
      <dsp:spPr>
        <a:xfrm>
          <a:off x="0" y="1722736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D52A64-5498-40DB-A0C1-686246C12F91}">
      <dsp:nvSpPr>
        <dsp:cNvPr id="0" name=""/>
        <dsp:cNvSpPr/>
      </dsp:nvSpPr>
      <dsp:spPr>
        <a:xfrm>
          <a:off x="416759" y="2032722"/>
          <a:ext cx="757744" cy="7577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7BE3F-C42D-4F25-8BA3-3B3F956449DE}">
      <dsp:nvSpPr>
        <dsp:cNvPr id="0" name=""/>
        <dsp:cNvSpPr/>
      </dsp:nvSpPr>
      <dsp:spPr>
        <a:xfrm>
          <a:off x="1591264" y="1722736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Areas to revise </a:t>
          </a:r>
          <a:endParaRPr lang="en-US" sz="2500" kern="1200"/>
        </a:p>
      </dsp:txBody>
      <dsp:txXfrm>
        <a:off x="1591264" y="1722736"/>
        <a:ext cx="5101549" cy="1377717"/>
      </dsp:txXfrm>
    </dsp:sp>
    <dsp:sp modelId="{E31EE2AC-981C-48FD-8A3A-C98FA8388D65}">
      <dsp:nvSpPr>
        <dsp:cNvPr id="0" name=""/>
        <dsp:cNvSpPr/>
      </dsp:nvSpPr>
      <dsp:spPr>
        <a:xfrm>
          <a:off x="0" y="3444883"/>
          <a:ext cx="6692813" cy="13777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E9F17B-397D-45E2-9B80-BAE8BAFEF47A}">
      <dsp:nvSpPr>
        <dsp:cNvPr id="0" name=""/>
        <dsp:cNvSpPr/>
      </dsp:nvSpPr>
      <dsp:spPr>
        <a:xfrm>
          <a:off x="416759" y="3754869"/>
          <a:ext cx="757744" cy="7577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AB9831-E200-4D20-8930-093F277D2845}">
      <dsp:nvSpPr>
        <dsp:cNvPr id="0" name=""/>
        <dsp:cNvSpPr/>
      </dsp:nvSpPr>
      <dsp:spPr>
        <a:xfrm>
          <a:off x="1591264" y="3444883"/>
          <a:ext cx="5101549" cy="1377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808" tIns="145808" rIns="145808" bIns="1458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Types of questions </a:t>
          </a:r>
          <a:endParaRPr lang="en-US" sz="2500" kern="1200"/>
        </a:p>
      </dsp:txBody>
      <dsp:txXfrm>
        <a:off x="1591264" y="3444883"/>
        <a:ext cx="5101549" cy="13777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753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232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387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756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131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437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304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094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627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80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56925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9974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872477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538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6414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2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BEE766-34F9-4F59-90A5-464EB5A4B574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179CB92-1B0B-4D4B-B893-04174C09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006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1A22D-4539-098E-A0AC-597E7A567EE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6000" b="1" u="sng" dirty="0"/>
              <a:t>Tort law – Exam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5DF305-69BD-A466-E71B-ADA6CAFB6C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156127"/>
            <a:ext cx="4926984" cy="1096899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22231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636A1AE-33E6-2401-17AB-6D922011D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u="sng">
                <a:solidFill>
                  <a:schemeClr val="accent1">
                    <a:lumMod val="75000"/>
                  </a:schemeClr>
                </a:solidFill>
              </a:rPr>
              <a:t>Content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0ECB22-6DE8-80A5-C005-6EB707F747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8122079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4678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AFFC39-C429-FE53-C299-D51273A7524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000" b="1" i="1" u="sng" dirty="0"/>
              <a:t>Level 4 </a:t>
            </a:r>
          </a:p>
        </p:txBody>
      </p:sp>
    </p:spTree>
    <p:extLst>
      <p:ext uri="{BB962C8B-B14F-4D97-AF65-F5344CB8AC3E}">
        <p14:creationId xmlns:p14="http://schemas.microsoft.com/office/powerpoint/2010/main" val="17088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F471E22-1B9E-B8DD-02AB-4FD40DCB9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i="1" u="sng" dirty="0">
                <a:solidFill>
                  <a:schemeClr val="accent1">
                    <a:lumMod val="75000"/>
                  </a:schemeClr>
                </a:solidFill>
              </a:rPr>
              <a:t>Important information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9ADE50-2471-B8E7-220D-585C7361DA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964024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4464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B2C5AA6-E9AE-8006-409A-06A555A18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u="sng">
                <a:solidFill>
                  <a:schemeClr val="accent1">
                    <a:lumMod val="75000"/>
                  </a:schemeClr>
                </a:solidFill>
              </a:rPr>
              <a:t>Areas to revise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83C455-4A2B-7421-0EF1-2EBC5369A6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8815078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3976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C8D79-CACE-9846-B97F-3815D3E5E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Question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0826B-F8C7-5DD3-1AB1-6F286D3BDA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000" dirty="0"/>
              <a:t>Scenario </a:t>
            </a:r>
          </a:p>
          <a:p>
            <a:pPr>
              <a:lnSpc>
                <a:spcPct val="200000"/>
              </a:lnSpc>
            </a:pPr>
            <a:r>
              <a:rPr lang="en-GB" sz="2000" dirty="0"/>
              <a:t>Multiple choice </a:t>
            </a:r>
          </a:p>
          <a:p>
            <a:pPr>
              <a:lnSpc>
                <a:spcPct val="200000"/>
              </a:lnSpc>
            </a:pPr>
            <a:r>
              <a:rPr lang="en-GB" sz="2000" dirty="0"/>
              <a:t>Fill in the blanks </a:t>
            </a:r>
          </a:p>
          <a:p>
            <a:pPr>
              <a:lnSpc>
                <a:spcPct val="200000"/>
              </a:lnSpc>
            </a:pPr>
            <a:r>
              <a:rPr lang="en-GB" sz="2000" dirty="0"/>
              <a:t>Long and short answer questions</a:t>
            </a:r>
          </a:p>
        </p:txBody>
      </p:sp>
    </p:spTree>
    <p:extLst>
      <p:ext uri="{BB962C8B-B14F-4D97-AF65-F5344CB8AC3E}">
        <p14:creationId xmlns:p14="http://schemas.microsoft.com/office/powerpoint/2010/main" val="18417048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9CDDFC8-A68D-3115-8F44-96593C67F09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b="1" u="sng" dirty="0"/>
              <a:t>Level 5 </a:t>
            </a:r>
          </a:p>
        </p:txBody>
      </p:sp>
    </p:spTree>
    <p:extLst>
      <p:ext uri="{BB962C8B-B14F-4D97-AF65-F5344CB8AC3E}">
        <p14:creationId xmlns:p14="http://schemas.microsoft.com/office/powerpoint/2010/main" val="28658335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423B017-2C43-4F1B-6378-B13ECFC3A7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483E26-9025-9354-F650-4595859CE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/>
              <a:t>Important information 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705008-6C1F-D610-CA14-A26D5E21D6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775237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73918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9E03151-6440-D57B-6437-A952AFBE2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u="sng" dirty="0"/>
              <a:t>Areas to revise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580FC-5138-A1CE-0816-D66D3870F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Occupiers Liability </a:t>
            </a:r>
          </a:p>
          <a:p>
            <a:r>
              <a:rPr lang="en-GB" dirty="0"/>
              <a:t>Injunctions and other remedies </a:t>
            </a:r>
          </a:p>
          <a:p>
            <a:r>
              <a:rPr lang="en-GB" dirty="0"/>
              <a:t>Legal Causation and factual causation </a:t>
            </a:r>
          </a:p>
          <a:p>
            <a:r>
              <a:rPr lang="en-GB" dirty="0"/>
              <a:t>Intentional torts; assault/battery</a:t>
            </a:r>
          </a:p>
          <a:p>
            <a:r>
              <a:rPr lang="en-GB" dirty="0"/>
              <a:t>Mitigation </a:t>
            </a:r>
          </a:p>
          <a:p>
            <a:r>
              <a:rPr lang="en-GB" dirty="0"/>
              <a:t>Duty of care/ negligence </a:t>
            </a:r>
          </a:p>
          <a:p>
            <a:r>
              <a:rPr lang="en-GB" dirty="0"/>
              <a:t>Impact of Human Rights on Tort Law </a:t>
            </a:r>
          </a:p>
          <a:p>
            <a:r>
              <a:rPr lang="en-GB" dirty="0"/>
              <a:t>Reasonable Person test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33142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D186D-887C-016A-8550-E5B1ADC5D7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5D1D2-2D9A-544B-E7CE-3BA55F4F0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Question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4F3DB-3291-768A-8B9F-657F1EF1BC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000" dirty="0"/>
              <a:t>Scenario </a:t>
            </a:r>
          </a:p>
          <a:p>
            <a:pPr>
              <a:lnSpc>
                <a:spcPct val="200000"/>
              </a:lnSpc>
            </a:pPr>
            <a:r>
              <a:rPr lang="en-GB" sz="2000" dirty="0"/>
              <a:t>Multiple choice </a:t>
            </a:r>
          </a:p>
          <a:p>
            <a:pPr>
              <a:lnSpc>
                <a:spcPct val="200000"/>
              </a:lnSpc>
            </a:pPr>
            <a:r>
              <a:rPr lang="en-GB" sz="2000" dirty="0"/>
              <a:t>Long and short answer questions</a:t>
            </a:r>
          </a:p>
        </p:txBody>
      </p:sp>
    </p:spTree>
    <p:extLst>
      <p:ext uri="{BB962C8B-B14F-4D97-AF65-F5344CB8AC3E}">
        <p14:creationId xmlns:p14="http://schemas.microsoft.com/office/powerpoint/2010/main" val="3392541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823B412-DD07-4072-18C2-5B9BFD0FC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u="sng">
                <a:solidFill>
                  <a:schemeClr val="accent1">
                    <a:lumMod val="75000"/>
                  </a:schemeClr>
                </a:solidFill>
              </a:rPr>
              <a:t>Frequently asked questions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D53898-1033-80FE-044D-F4F2D48E12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9325345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5871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A6A2487-B2E5-519F-0784-FC0D039A5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b="1" u="sng">
                <a:solidFill>
                  <a:schemeClr val="accent1">
                    <a:lumMod val="75000"/>
                  </a:schemeClr>
                </a:solidFill>
              </a:rPr>
              <a:t>Summary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AF3C90-8824-27AE-C1B3-CAEDBB3F42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8195742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62765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49002F-30A5-7646-811A-974D5EFED2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4337" y="1265314"/>
            <a:ext cx="4299666" cy="3249131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Thank you!</a:t>
            </a:r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E576CA7-4045-D7E2-EF41-CE9A905706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4336" y="4514446"/>
            <a:ext cx="4299666" cy="871042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Any Questions?</a:t>
            </a:r>
            <a:endParaRPr lang="en-GB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DC99427B-A97E-40A3-B1FD-4557346C6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D871CC0A-F9D3-2ABF-4F90-99C410B94C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57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Facet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262</Words>
  <Application>Microsoft Office PowerPoint</Application>
  <PresentationFormat>Widescreen</PresentationFormat>
  <Paragraphs>64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Trebuchet MS</vt:lpstr>
      <vt:lpstr>Wingdings 3</vt:lpstr>
      <vt:lpstr>Facet</vt:lpstr>
      <vt:lpstr>Tort law – Exam Guidance </vt:lpstr>
      <vt:lpstr>Content </vt:lpstr>
      <vt:lpstr>Level 4 </vt:lpstr>
      <vt:lpstr>Important information </vt:lpstr>
      <vt:lpstr>Areas to revise </vt:lpstr>
      <vt:lpstr>Question types</vt:lpstr>
      <vt:lpstr>Level 5 </vt:lpstr>
      <vt:lpstr>Important information </vt:lpstr>
      <vt:lpstr>Areas to revise</vt:lpstr>
      <vt:lpstr>Question types</vt:lpstr>
      <vt:lpstr>Frequently asked questions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2025-11-05T13:23:13Z</dcterms:created>
  <dcterms:modified xsi:type="dcterms:W3CDTF">2025-11-05T13:53:22Z</dcterms:modified>
</cp:coreProperties>
</file>