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72" r:id="rId2"/>
  </p:sldMasterIdLst>
  <p:notesMasterIdLst>
    <p:notesMasterId r:id="rId33"/>
  </p:notesMasterIdLst>
  <p:sldIdLst>
    <p:sldId id="409" r:id="rId3"/>
    <p:sldId id="2296" r:id="rId4"/>
    <p:sldId id="2297" r:id="rId5"/>
    <p:sldId id="2299" r:id="rId6"/>
    <p:sldId id="2300" r:id="rId7"/>
    <p:sldId id="2301" r:id="rId8"/>
    <p:sldId id="2531" r:id="rId9"/>
    <p:sldId id="2303" r:id="rId10"/>
    <p:sldId id="2305" r:id="rId11"/>
    <p:sldId id="2532" r:id="rId12"/>
    <p:sldId id="2307" r:id="rId13"/>
    <p:sldId id="2308" r:id="rId14"/>
    <p:sldId id="2309" r:id="rId15"/>
    <p:sldId id="2311" r:id="rId16"/>
    <p:sldId id="2312" r:id="rId17"/>
    <p:sldId id="2313" r:id="rId18"/>
    <p:sldId id="2315" r:id="rId19"/>
    <p:sldId id="2691" r:id="rId20"/>
    <p:sldId id="2692" r:id="rId21"/>
    <p:sldId id="2316" r:id="rId22"/>
    <p:sldId id="2317" r:id="rId23"/>
    <p:sldId id="2693" r:id="rId24"/>
    <p:sldId id="2694" r:id="rId25"/>
    <p:sldId id="2695" r:id="rId26"/>
    <p:sldId id="2321" r:id="rId27"/>
    <p:sldId id="2322" r:id="rId28"/>
    <p:sldId id="2533" r:id="rId29"/>
    <p:sldId id="2534" r:id="rId30"/>
    <p:sldId id="2535" r:id="rId31"/>
    <p:sldId id="232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226DF2-909F-4026-AFDB-2E9460A29907}" v="2" dt="2025-08-14T09:47:29.2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94660"/>
  </p:normalViewPr>
  <p:slideViewPr>
    <p:cSldViewPr snapToGrid="0">
      <p:cViewPr>
        <p:scale>
          <a:sx n="86" d="100"/>
          <a:sy n="86" d="100"/>
        </p:scale>
        <p:origin x="798" y="300"/>
      </p:cViewPr>
      <p:guideLst/>
    </p:cSldViewPr>
  </p:slideViewPr>
  <p:notesTextViewPr>
    <p:cViewPr>
      <p:scale>
        <a:sx n="1" d="1"/>
        <a:sy n="1" d="1"/>
      </p:scale>
      <p:origin x="0" y="0"/>
    </p:cViewPr>
  </p:notesTextViewPr>
  <p:sorterViewPr>
    <p:cViewPr varScale="1">
      <p:scale>
        <a:sx n="100" d="100"/>
        <a:sy n="100" d="100"/>
      </p:scale>
      <p:origin x="0" y="-68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91226DF2-909F-4026-AFDB-2E9460A29907}"/>
    <pc:docChg chg="undo custSel addSld delSld modSld delMainMaster">
      <pc:chgData name="Renuga Jayakumar" userId="1646daa7-fe1a-42b7-b8a5-8b35b8f148e5" providerId="ADAL" clId="{91226DF2-909F-4026-AFDB-2E9460A29907}" dt="2025-08-14T09:47:36.042" v="21" actId="47"/>
      <pc:docMkLst>
        <pc:docMk/>
      </pc:docMkLst>
      <pc:sldChg chg="del">
        <pc:chgData name="Renuga Jayakumar" userId="1646daa7-fe1a-42b7-b8a5-8b35b8f148e5" providerId="ADAL" clId="{91226DF2-909F-4026-AFDB-2E9460A29907}" dt="2025-08-14T09:46:45.924" v="0" actId="47"/>
        <pc:sldMkLst>
          <pc:docMk/>
          <pc:sldMk cId="4227008013" sldId="2102"/>
        </pc:sldMkLst>
      </pc:sldChg>
      <pc:sldChg chg="del">
        <pc:chgData name="Renuga Jayakumar" userId="1646daa7-fe1a-42b7-b8a5-8b35b8f148e5" providerId="ADAL" clId="{91226DF2-909F-4026-AFDB-2E9460A29907}" dt="2025-08-14T09:46:45.924" v="0" actId="47"/>
        <pc:sldMkLst>
          <pc:docMk/>
          <pc:sldMk cId="4252395442" sldId="2103"/>
        </pc:sldMkLst>
      </pc:sldChg>
      <pc:sldChg chg="del">
        <pc:chgData name="Renuga Jayakumar" userId="1646daa7-fe1a-42b7-b8a5-8b35b8f148e5" providerId="ADAL" clId="{91226DF2-909F-4026-AFDB-2E9460A29907}" dt="2025-08-14T09:46:45.924" v="0" actId="47"/>
        <pc:sldMkLst>
          <pc:docMk/>
          <pc:sldMk cId="3538658052" sldId="2105"/>
        </pc:sldMkLst>
      </pc:sldChg>
      <pc:sldChg chg="del">
        <pc:chgData name="Renuga Jayakumar" userId="1646daa7-fe1a-42b7-b8a5-8b35b8f148e5" providerId="ADAL" clId="{91226DF2-909F-4026-AFDB-2E9460A29907}" dt="2025-08-14T09:46:45.924" v="0" actId="47"/>
        <pc:sldMkLst>
          <pc:docMk/>
          <pc:sldMk cId="3655295535" sldId="2108"/>
        </pc:sldMkLst>
      </pc:sldChg>
      <pc:sldChg chg="del">
        <pc:chgData name="Renuga Jayakumar" userId="1646daa7-fe1a-42b7-b8a5-8b35b8f148e5" providerId="ADAL" clId="{91226DF2-909F-4026-AFDB-2E9460A29907}" dt="2025-08-14T09:46:45.924" v="0" actId="47"/>
        <pc:sldMkLst>
          <pc:docMk/>
          <pc:sldMk cId="1173684574" sldId="2109"/>
        </pc:sldMkLst>
      </pc:sldChg>
      <pc:sldChg chg="del">
        <pc:chgData name="Renuga Jayakumar" userId="1646daa7-fe1a-42b7-b8a5-8b35b8f148e5" providerId="ADAL" clId="{91226DF2-909F-4026-AFDB-2E9460A29907}" dt="2025-08-14T09:46:45.924" v="0" actId="47"/>
        <pc:sldMkLst>
          <pc:docMk/>
          <pc:sldMk cId="3472405471" sldId="2110"/>
        </pc:sldMkLst>
      </pc:sldChg>
      <pc:sldChg chg="del">
        <pc:chgData name="Renuga Jayakumar" userId="1646daa7-fe1a-42b7-b8a5-8b35b8f148e5" providerId="ADAL" clId="{91226DF2-909F-4026-AFDB-2E9460A29907}" dt="2025-08-14T09:46:45.924" v="0" actId="47"/>
        <pc:sldMkLst>
          <pc:docMk/>
          <pc:sldMk cId="4269398458" sldId="2111"/>
        </pc:sldMkLst>
      </pc:sldChg>
      <pc:sldChg chg="del">
        <pc:chgData name="Renuga Jayakumar" userId="1646daa7-fe1a-42b7-b8a5-8b35b8f148e5" providerId="ADAL" clId="{91226DF2-909F-4026-AFDB-2E9460A29907}" dt="2025-08-14T09:46:45.924" v="0" actId="47"/>
        <pc:sldMkLst>
          <pc:docMk/>
          <pc:sldMk cId="801321251" sldId="2112"/>
        </pc:sldMkLst>
      </pc:sldChg>
      <pc:sldChg chg="del">
        <pc:chgData name="Renuga Jayakumar" userId="1646daa7-fe1a-42b7-b8a5-8b35b8f148e5" providerId="ADAL" clId="{91226DF2-909F-4026-AFDB-2E9460A29907}" dt="2025-08-14T09:46:45.924" v="0" actId="47"/>
        <pc:sldMkLst>
          <pc:docMk/>
          <pc:sldMk cId="185941451" sldId="2114"/>
        </pc:sldMkLst>
      </pc:sldChg>
      <pc:sldChg chg="del">
        <pc:chgData name="Renuga Jayakumar" userId="1646daa7-fe1a-42b7-b8a5-8b35b8f148e5" providerId="ADAL" clId="{91226DF2-909F-4026-AFDB-2E9460A29907}" dt="2025-08-14T09:46:45.924" v="0" actId="47"/>
        <pc:sldMkLst>
          <pc:docMk/>
          <pc:sldMk cId="2289332983" sldId="2115"/>
        </pc:sldMkLst>
      </pc:sldChg>
      <pc:sldChg chg="del">
        <pc:chgData name="Renuga Jayakumar" userId="1646daa7-fe1a-42b7-b8a5-8b35b8f148e5" providerId="ADAL" clId="{91226DF2-909F-4026-AFDB-2E9460A29907}" dt="2025-08-14T09:46:45.924" v="0" actId="47"/>
        <pc:sldMkLst>
          <pc:docMk/>
          <pc:sldMk cId="551046189" sldId="2116"/>
        </pc:sldMkLst>
      </pc:sldChg>
      <pc:sldChg chg="del">
        <pc:chgData name="Renuga Jayakumar" userId="1646daa7-fe1a-42b7-b8a5-8b35b8f148e5" providerId="ADAL" clId="{91226DF2-909F-4026-AFDB-2E9460A29907}" dt="2025-08-14T09:46:45.924" v="0" actId="47"/>
        <pc:sldMkLst>
          <pc:docMk/>
          <pc:sldMk cId="1202891353" sldId="2117"/>
        </pc:sldMkLst>
      </pc:sldChg>
      <pc:sldChg chg="del">
        <pc:chgData name="Renuga Jayakumar" userId="1646daa7-fe1a-42b7-b8a5-8b35b8f148e5" providerId="ADAL" clId="{91226DF2-909F-4026-AFDB-2E9460A29907}" dt="2025-08-14T09:46:45.924" v="0" actId="47"/>
        <pc:sldMkLst>
          <pc:docMk/>
          <pc:sldMk cId="2398197758" sldId="2118"/>
        </pc:sldMkLst>
      </pc:sldChg>
      <pc:sldChg chg="del">
        <pc:chgData name="Renuga Jayakumar" userId="1646daa7-fe1a-42b7-b8a5-8b35b8f148e5" providerId="ADAL" clId="{91226DF2-909F-4026-AFDB-2E9460A29907}" dt="2025-08-14T09:46:45.924" v="0" actId="47"/>
        <pc:sldMkLst>
          <pc:docMk/>
          <pc:sldMk cId="3575085393" sldId="2119"/>
        </pc:sldMkLst>
      </pc:sldChg>
      <pc:sldChg chg="del">
        <pc:chgData name="Renuga Jayakumar" userId="1646daa7-fe1a-42b7-b8a5-8b35b8f148e5" providerId="ADAL" clId="{91226DF2-909F-4026-AFDB-2E9460A29907}" dt="2025-08-14T09:46:45.924" v="0" actId="47"/>
        <pc:sldMkLst>
          <pc:docMk/>
          <pc:sldMk cId="2181143752" sldId="2120"/>
        </pc:sldMkLst>
      </pc:sldChg>
      <pc:sldChg chg="del">
        <pc:chgData name="Renuga Jayakumar" userId="1646daa7-fe1a-42b7-b8a5-8b35b8f148e5" providerId="ADAL" clId="{91226DF2-909F-4026-AFDB-2E9460A29907}" dt="2025-08-14T09:46:45.924" v="0" actId="47"/>
        <pc:sldMkLst>
          <pc:docMk/>
          <pc:sldMk cId="175662046" sldId="2121"/>
        </pc:sldMkLst>
      </pc:sldChg>
      <pc:sldChg chg="del">
        <pc:chgData name="Renuga Jayakumar" userId="1646daa7-fe1a-42b7-b8a5-8b35b8f148e5" providerId="ADAL" clId="{91226DF2-909F-4026-AFDB-2E9460A29907}" dt="2025-08-14T09:46:45.924" v="0" actId="47"/>
        <pc:sldMkLst>
          <pc:docMk/>
          <pc:sldMk cId="4183340336" sldId="2122"/>
        </pc:sldMkLst>
      </pc:sldChg>
      <pc:sldChg chg="del">
        <pc:chgData name="Renuga Jayakumar" userId="1646daa7-fe1a-42b7-b8a5-8b35b8f148e5" providerId="ADAL" clId="{91226DF2-909F-4026-AFDB-2E9460A29907}" dt="2025-08-14T09:46:45.924" v="0" actId="47"/>
        <pc:sldMkLst>
          <pc:docMk/>
          <pc:sldMk cId="3599488798" sldId="2123"/>
        </pc:sldMkLst>
      </pc:sldChg>
      <pc:sldChg chg="del">
        <pc:chgData name="Renuga Jayakumar" userId="1646daa7-fe1a-42b7-b8a5-8b35b8f148e5" providerId="ADAL" clId="{91226DF2-909F-4026-AFDB-2E9460A29907}" dt="2025-08-14T09:46:45.924" v="0" actId="47"/>
        <pc:sldMkLst>
          <pc:docMk/>
          <pc:sldMk cId="1003559486" sldId="2124"/>
        </pc:sldMkLst>
      </pc:sldChg>
      <pc:sldChg chg="del">
        <pc:chgData name="Renuga Jayakumar" userId="1646daa7-fe1a-42b7-b8a5-8b35b8f148e5" providerId="ADAL" clId="{91226DF2-909F-4026-AFDB-2E9460A29907}" dt="2025-08-14T09:46:45.924" v="0" actId="47"/>
        <pc:sldMkLst>
          <pc:docMk/>
          <pc:sldMk cId="2175807700" sldId="2125"/>
        </pc:sldMkLst>
      </pc:sldChg>
      <pc:sldChg chg="del">
        <pc:chgData name="Renuga Jayakumar" userId="1646daa7-fe1a-42b7-b8a5-8b35b8f148e5" providerId="ADAL" clId="{91226DF2-909F-4026-AFDB-2E9460A29907}" dt="2025-08-14T09:46:45.924" v="0" actId="47"/>
        <pc:sldMkLst>
          <pc:docMk/>
          <pc:sldMk cId="1224970998" sldId="2126"/>
        </pc:sldMkLst>
      </pc:sldChg>
      <pc:sldChg chg="del">
        <pc:chgData name="Renuga Jayakumar" userId="1646daa7-fe1a-42b7-b8a5-8b35b8f148e5" providerId="ADAL" clId="{91226DF2-909F-4026-AFDB-2E9460A29907}" dt="2025-08-14T09:46:45.924" v="0" actId="47"/>
        <pc:sldMkLst>
          <pc:docMk/>
          <pc:sldMk cId="3201561735" sldId="2127"/>
        </pc:sldMkLst>
      </pc:sldChg>
      <pc:sldChg chg="del">
        <pc:chgData name="Renuga Jayakumar" userId="1646daa7-fe1a-42b7-b8a5-8b35b8f148e5" providerId="ADAL" clId="{91226DF2-909F-4026-AFDB-2E9460A29907}" dt="2025-08-14T09:46:45.924" v="0" actId="47"/>
        <pc:sldMkLst>
          <pc:docMk/>
          <pc:sldMk cId="3307944350" sldId="2128"/>
        </pc:sldMkLst>
      </pc:sldChg>
      <pc:sldChg chg="del">
        <pc:chgData name="Renuga Jayakumar" userId="1646daa7-fe1a-42b7-b8a5-8b35b8f148e5" providerId="ADAL" clId="{91226DF2-909F-4026-AFDB-2E9460A29907}" dt="2025-08-14T09:46:45.924" v="0" actId="47"/>
        <pc:sldMkLst>
          <pc:docMk/>
          <pc:sldMk cId="894418693" sldId="2130"/>
        </pc:sldMkLst>
      </pc:sldChg>
      <pc:sldChg chg="del">
        <pc:chgData name="Renuga Jayakumar" userId="1646daa7-fe1a-42b7-b8a5-8b35b8f148e5" providerId="ADAL" clId="{91226DF2-909F-4026-AFDB-2E9460A29907}" dt="2025-08-14T09:46:45.924" v="0" actId="47"/>
        <pc:sldMkLst>
          <pc:docMk/>
          <pc:sldMk cId="2520527728" sldId="2131"/>
        </pc:sldMkLst>
      </pc:sldChg>
      <pc:sldChg chg="del">
        <pc:chgData name="Renuga Jayakumar" userId="1646daa7-fe1a-42b7-b8a5-8b35b8f148e5" providerId="ADAL" clId="{91226DF2-909F-4026-AFDB-2E9460A29907}" dt="2025-08-14T09:46:45.924" v="0" actId="47"/>
        <pc:sldMkLst>
          <pc:docMk/>
          <pc:sldMk cId="2340955262" sldId="2132"/>
        </pc:sldMkLst>
      </pc:sldChg>
      <pc:sldChg chg="del">
        <pc:chgData name="Renuga Jayakumar" userId="1646daa7-fe1a-42b7-b8a5-8b35b8f148e5" providerId="ADAL" clId="{91226DF2-909F-4026-AFDB-2E9460A29907}" dt="2025-08-14T09:46:45.924" v="0" actId="47"/>
        <pc:sldMkLst>
          <pc:docMk/>
          <pc:sldMk cId="1761877998" sldId="2134"/>
        </pc:sldMkLst>
      </pc:sldChg>
      <pc:sldChg chg="del">
        <pc:chgData name="Renuga Jayakumar" userId="1646daa7-fe1a-42b7-b8a5-8b35b8f148e5" providerId="ADAL" clId="{91226DF2-909F-4026-AFDB-2E9460A29907}" dt="2025-08-14T09:46:45.924" v="0" actId="47"/>
        <pc:sldMkLst>
          <pc:docMk/>
          <pc:sldMk cId="3160359979" sldId="2135"/>
        </pc:sldMkLst>
      </pc:sldChg>
      <pc:sldChg chg="del">
        <pc:chgData name="Renuga Jayakumar" userId="1646daa7-fe1a-42b7-b8a5-8b35b8f148e5" providerId="ADAL" clId="{91226DF2-909F-4026-AFDB-2E9460A29907}" dt="2025-08-14T09:46:45.924" v="0" actId="47"/>
        <pc:sldMkLst>
          <pc:docMk/>
          <pc:sldMk cId="55352206" sldId="2136"/>
        </pc:sldMkLst>
      </pc:sldChg>
      <pc:sldChg chg="del">
        <pc:chgData name="Renuga Jayakumar" userId="1646daa7-fe1a-42b7-b8a5-8b35b8f148e5" providerId="ADAL" clId="{91226DF2-909F-4026-AFDB-2E9460A29907}" dt="2025-08-14T09:46:45.924" v="0" actId="47"/>
        <pc:sldMkLst>
          <pc:docMk/>
          <pc:sldMk cId="1892644589" sldId="2137"/>
        </pc:sldMkLst>
      </pc:sldChg>
      <pc:sldChg chg="del">
        <pc:chgData name="Renuga Jayakumar" userId="1646daa7-fe1a-42b7-b8a5-8b35b8f148e5" providerId="ADAL" clId="{91226DF2-909F-4026-AFDB-2E9460A29907}" dt="2025-08-14T09:46:45.924" v="0" actId="47"/>
        <pc:sldMkLst>
          <pc:docMk/>
          <pc:sldMk cId="2704645449" sldId="2138"/>
        </pc:sldMkLst>
      </pc:sldChg>
      <pc:sldChg chg="del">
        <pc:chgData name="Renuga Jayakumar" userId="1646daa7-fe1a-42b7-b8a5-8b35b8f148e5" providerId="ADAL" clId="{91226DF2-909F-4026-AFDB-2E9460A29907}" dt="2025-08-14T09:46:45.924" v="0" actId="47"/>
        <pc:sldMkLst>
          <pc:docMk/>
          <pc:sldMk cId="3758855688" sldId="2140"/>
        </pc:sldMkLst>
      </pc:sldChg>
      <pc:sldChg chg="del">
        <pc:chgData name="Renuga Jayakumar" userId="1646daa7-fe1a-42b7-b8a5-8b35b8f148e5" providerId="ADAL" clId="{91226DF2-909F-4026-AFDB-2E9460A29907}" dt="2025-08-14T09:46:45.924" v="0" actId="47"/>
        <pc:sldMkLst>
          <pc:docMk/>
          <pc:sldMk cId="3788020340" sldId="2141"/>
        </pc:sldMkLst>
      </pc:sldChg>
      <pc:sldChg chg="del">
        <pc:chgData name="Renuga Jayakumar" userId="1646daa7-fe1a-42b7-b8a5-8b35b8f148e5" providerId="ADAL" clId="{91226DF2-909F-4026-AFDB-2E9460A29907}" dt="2025-08-14T09:46:45.924" v="0" actId="47"/>
        <pc:sldMkLst>
          <pc:docMk/>
          <pc:sldMk cId="1172830476" sldId="2142"/>
        </pc:sldMkLst>
      </pc:sldChg>
      <pc:sldChg chg="del">
        <pc:chgData name="Renuga Jayakumar" userId="1646daa7-fe1a-42b7-b8a5-8b35b8f148e5" providerId="ADAL" clId="{91226DF2-909F-4026-AFDB-2E9460A29907}" dt="2025-08-14T09:46:45.924" v="0" actId="47"/>
        <pc:sldMkLst>
          <pc:docMk/>
          <pc:sldMk cId="4207086762" sldId="2145"/>
        </pc:sldMkLst>
      </pc:sldChg>
      <pc:sldChg chg="del">
        <pc:chgData name="Renuga Jayakumar" userId="1646daa7-fe1a-42b7-b8a5-8b35b8f148e5" providerId="ADAL" clId="{91226DF2-909F-4026-AFDB-2E9460A29907}" dt="2025-08-14T09:46:45.924" v="0" actId="47"/>
        <pc:sldMkLst>
          <pc:docMk/>
          <pc:sldMk cId="2180565446" sldId="2146"/>
        </pc:sldMkLst>
      </pc:sldChg>
      <pc:sldChg chg="del">
        <pc:chgData name="Renuga Jayakumar" userId="1646daa7-fe1a-42b7-b8a5-8b35b8f148e5" providerId="ADAL" clId="{91226DF2-909F-4026-AFDB-2E9460A29907}" dt="2025-08-14T09:46:45.924" v="0" actId="47"/>
        <pc:sldMkLst>
          <pc:docMk/>
          <pc:sldMk cId="2350657078" sldId="2147"/>
        </pc:sldMkLst>
      </pc:sldChg>
      <pc:sldChg chg="del">
        <pc:chgData name="Renuga Jayakumar" userId="1646daa7-fe1a-42b7-b8a5-8b35b8f148e5" providerId="ADAL" clId="{91226DF2-909F-4026-AFDB-2E9460A29907}" dt="2025-08-14T09:46:45.924" v="0" actId="47"/>
        <pc:sldMkLst>
          <pc:docMk/>
          <pc:sldMk cId="3229057983" sldId="2148"/>
        </pc:sldMkLst>
      </pc:sldChg>
      <pc:sldChg chg="del">
        <pc:chgData name="Renuga Jayakumar" userId="1646daa7-fe1a-42b7-b8a5-8b35b8f148e5" providerId="ADAL" clId="{91226DF2-909F-4026-AFDB-2E9460A29907}" dt="2025-08-14T09:46:45.924" v="0" actId="47"/>
        <pc:sldMkLst>
          <pc:docMk/>
          <pc:sldMk cId="861353013" sldId="2149"/>
        </pc:sldMkLst>
      </pc:sldChg>
      <pc:sldChg chg="del">
        <pc:chgData name="Renuga Jayakumar" userId="1646daa7-fe1a-42b7-b8a5-8b35b8f148e5" providerId="ADAL" clId="{91226DF2-909F-4026-AFDB-2E9460A29907}" dt="2025-08-14T09:46:45.924" v="0" actId="47"/>
        <pc:sldMkLst>
          <pc:docMk/>
          <pc:sldMk cId="2337186968" sldId="2150"/>
        </pc:sldMkLst>
      </pc:sldChg>
      <pc:sldChg chg="del">
        <pc:chgData name="Renuga Jayakumar" userId="1646daa7-fe1a-42b7-b8a5-8b35b8f148e5" providerId="ADAL" clId="{91226DF2-909F-4026-AFDB-2E9460A29907}" dt="2025-08-14T09:46:45.924" v="0" actId="47"/>
        <pc:sldMkLst>
          <pc:docMk/>
          <pc:sldMk cId="1555019721" sldId="2151"/>
        </pc:sldMkLst>
      </pc:sldChg>
      <pc:sldChg chg="del">
        <pc:chgData name="Renuga Jayakumar" userId="1646daa7-fe1a-42b7-b8a5-8b35b8f148e5" providerId="ADAL" clId="{91226DF2-909F-4026-AFDB-2E9460A29907}" dt="2025-08-14T09:46:45.924" v="0" actId="47"/>
        <pc:sldMkLst>
          <pc:docMk/>
          <pc:sldMk cId="1805590690" sldId="2153"/>
        </pc:sldMkLst>
      </pc:sldChg>
      <pc:sldChg chg="del">
        <pc:chgData name="Renuga Jayakumar" userId="1646daa7-fe1a-42b7-b8a5-8b35b8f148e5" providerId="ADAL" clId="{91226DF2-909F-4026-AFDB-2E9460A29907}" dt="2025-08-14T09:46:45.924" v="0" actId="47"/>
        <pc:sldMkLst>
          <pc:docMk/>
          <pc:sldMk cId="845243776" sldId="2155"/>
        </pc:sldMkLst>
      </pc:sldChg>
      <pc:sldChg chg="del">
        <pc:chgData name="Renuga Jayakumar" userId="1646daa7-fe1a-42b7-b8a5-8b35b8f148e5" providerId="ADAL" clId="{91226DF2-909F-4026-AFDB-2E9460A29907}" dt="2025-08-14T09:46:45.924" v="0" actId="47"/>
        <pc:sldMkLst>
          <pc:docMk/>
          <pc:sldMk cId="4123426136" sldId="2157"/>
        </pc:sldMkLst>
      </pc:sldChg>
      <pc:sldChg chg="del">
        <pc:chgData name="Renuga Jayakumar" userId="1646daa7-fe1a-42b7-b8a5-8b35b8f148e5" providerId="ADAL" clId="{91226DF2-909F-4026-AFDB-2E9460A29907}" dt="2025-08-14T09:46:45.924" v="0" actId="47"/>
        <pc:sldMkLst>
          <pc:docMk/>
          <pc:sldMk cId="1650481588" sldId="2158"/>
        </pc:sldMkLst>
      </pc:sldChg>
      <pc:sldChg chg="del">
        <pc:chgData name="Renuga Jayakumar" userId="1646daa7-fe1a-42b7-b8a5-8b35b8f148e5" providerId="ADAL" clId="{91226DF2-909F-4026-AFDB-2E9460A29907}" dt="2025-08-14T09:46:45.924" v="0" actId="47"/>
        <pc:sldMkLst>
          <pc:docMk/>
          <pc:sldMk cId="1612483953" sldId="2159"/>
        </pc:sldMkLst>
      </pc:sldChg>
      <pc:sldChg chg="del">
        <pc:chgData name="Renuga Jayakumar" userId="1646daa7-fe1a-42b7-b8a5-8b35b8f148e5" providerId="ADAL" clId="{91226DF2-909F-4026-AFDB-2E9460A29907}" dt="2025-08-14T09:46:45.924" v="0" actId="47"/>
        <pc:sldMkLst>
          <pc:docMk/>
          <pc:sldMk cId="3512187126" sldId="2163"/>
        </pc:sldMkLst>
      </pc:sldChg>
      <pc:sldChg chg="del">
        <pc:chgData name="Renuga Jayakumar" userId="1646daa7-fe1a-42b7-b8a5-8b35b8f148e5" providerId="ADAL" clId="{91226DF2-909F-4026-AFDB-2E9460A29907}" dt="2025-08-14T09:46:45.924" v="0" actId="47"/>
        <pc:sldMkLst>
          <pc:docMk/>
          <pc:sldMk cId="3784173043" sldId="2165"/>
        </pc:sldMkLst>
      </pc:sldChg>
      <pc:sldChg chg="del">
        <pc:chgData name="Renuga Jayakumar" userId="1646daa7-fe1a-42b7-b8a5-8b35b8f148e5" providerId="ADAL" clId="{91226DF2-909F-4026-AFDB-2E9460A29907}" dt="2025-08-14T09:46:45.924" v="0" actId="47"/>
        <pc:sldMkLst>
          <pc:docMk/>
          <pc:sldMk cId="3745518018" sldId="2166"/>
        </pc:sldMkLst>
      </pc:sldChg>
      <pc:sldChg chg="del">
        <pc:chgData name="Renuga Jayakumar" userId="1646daa7-fe1a-42b7-b8a5-8b35b8f148e5" providerId="ADAL" clId="{91226DF2-909F-4026-AFDB-2E9460A29907}" dt="2025-08-14T09:46:45.924" v="0" actId="47"/>
        <pc:sldMkLst>
          <pc:docMk/>
          <pc:sldMk cId="976415881" sldId="2167"/>
        </pc:sldMkLst>
      </pc:sldChg>
      <pc:sldChg chg="del">
        <pc:chgData name="Renuga Jayakumar" userId="1646daa7-fe1a-42b7-b8a5-8b35b8f148e5" providerId="ADAL" clId="{91226DF2-909F-4026-AFDB-2E9460A29907}" dt="2025-08-14T09:46:45.924" v="0" actId="47"/>
        <pc:sldMkLst>
          <pc:docMk/>
          <pc:sldMk cId="640211947" sldId="2168"/>
        </pc:sldMkLst>
      </pc:sldChg>
      <pc:sldChg chg="del">
        <pc:chgData name="Renuga Jayakumar" userId="1646daa7-fe1a-42b7-b8a5-8b35b8f148e5" providerId="ADAL" clId="{91226DF2-909F-4026-AFDB-2E9460A29907}" dt="2025-08-14T09:46:45.924" v="0" actId="47"/>
        <pc:sldMkLst>
          <pc:docMk/>
          <pc:sldMk cId="59262282" sldId="2169"/>
        </pc:sldMkLst>
      </pc:sldChg>
      <pc:sldChg chg="del">
        <pc:chgData name="Renuga Jayakumar" userId="1646daa7-fe1a-42b7-b8a5-8b35b8f148e5" providerId="ADAL" clId="{91226DF2-909F-4026-AFDB-2E9460A29907}" dt="2025-08-14T09:46:45.924" v="0" actId="47"/>
        <pc:sldMkLst>
          <pc:docMk/>
          <pc:sldMk cId="3252716159" sldId="2170"/>
        </pc:sldMkLst>
      </pc:sldChg>
      <pc:sldChg chg="del">
        <pc:chgData name="Renuga Jayakumar" userId="1646daa7-fe1a-42b7-b8a5-8b35b8f148e5" providerId="ADAL" clId="{91226DF2-909F-4026-AFDB-2E9460A29907}" dt="2025-08-14T09:46:45.924" v="0" actId="47"/>
        <pc:sldMkLst>
          <pc:docMk/>
          <pc:sldMk cId="3962764948" sldId="2171"/>
        </pc:sldMkLst>
      </pc:sldChg>
      <pc:sldChg chg="del">
        <pc:chgData name="Renuga Jayakumar" userId="1646daa7-fe1a-42b7-b8a5-8b35b8f148e5" providerId="ADAL" clId="{91226DF2-909F-4026-AFDB-2E9460A29907}" dt="2025-08-14T09:46:45.924" v="0" actId="47"/>
        <pc:sldMkLst>
          <pc:docMk/>
          <pc:sldMk cId="2047624642" sldId="2172"/>
        </pc:sldMkLst>
      </pc:sldChg>
      <pc:sldChg chg="del">
        <pc:chgData name="Renuga Jayakumar" userId="1646daa7-fe1a-42b7-b8a5-8b35b8f148e5" providerId="ADAL" clId="{91226DF2-909F-4026-AFDB-2E9460A29907}" dt="2025-08-14T09:46:45.924" v="0" actId="47"/>
        <pc:sldMkLst>
          <pc:docMk/>
          <pc:sldMk cId="3338055101" sldId="2173"/>
        </pc:sldMkLst>
      </pc:sldChg>
      <pc:sldChg chg="del">
        <pc:chgData name="Renuga Jayakumar" userId="1646daa7-fe1a-42b7-b8a5-8b35b8f148e5" providerId="ADAL" clId="{91226DF2-909F-4026-AFDB-2E9460A29907}" dt="2025-08-14T09:46:45.924" v="0" actId="47"/>
        <pc:sldMkLst>
          <pc:docMk/>
          <pc:sldMk cId="1381691878" sldId="2174"/>
        </pc:sldMkLst>
      </pc:sldChg>
      <pc:sldChg chg="del">
        <pc:chgData name="Renuga Jayakumar" userId="1646daa7-fe1a-42b7-b8a5-8b35b8f148e5" providerId="ADAL" clId="{91226DF2-909F-4026-AFDB-2E9460A29907}" dt="2025-08-14T09:46:45.924" v="0" actId="47"/>
        <pc:sldMkLst>
          <pc:docMk/>
          <pc:sldMk cId="586672396" sldId="2175"/>
        </pc:sldMkLst>
      </pc:sldChg>
      <pc:sldChg chg="del">
        <pc:chgData name="Renuga Jayakumar" userId="1646daa7-fe1a-42b7-b8a5-8b35b8f148e5" providerId="ADAL" clId="{91226DF2-909F-4026-AFDB-2E9460A29907}" dt="2025-08-14T09:46:45.924" v="0" actId="47"/>
        <pc:sldMkLst>
          <pc:docMk/>
          <pc:sldMk cId="1733848551" sldId="2176"/>
        </pc:sldMkLst>
      </pc:sldChg>
      <pc:sldChg chg="del">
        <pc:chgData name="Renuga Jayakumar" userId="1646daa7-fe1a-42b7-b8a5-8b35b8f148e5" providerId="ADAL" clId="{91226DF2-909F-4026-AFDB-2E9460A29907}" dt="2025-08-14T09:46:45.924" v="0" actId="47"/>
        <pc:sldMkLst>
          <pc:docMk/>
          <pc:sldMk cId="1098068392" sldId="2177"/>
        </pc:sldMkLst>
      </pc:sldChg>
      <pc:sldChg chg="del">
        <pc:chgData name="Renuga Jayakumar" userId="1646daa7-fe1a-42b7-b8a5-8b35b8f148e5" providerId="ADAL" clId="{91226DF2-909F-4026-AFDB-2E9460A29907}" dt="2025-08-14T09:46:45.924" v="0" actId="47"/>
        <pc:sldMkLst>
          <pc:docMk/>
          <pc:sldMk cId="3557809424" sldId="2178"/>
        </pc:sldMkLst>
      </pc:sldChg>
      <pc:sldChg chg="del">
        <pc:chgData name="Renuga Jayakumar" userId="1646daa7-fe1a-42b7-b8a5-8b35b8f148e5" providerId="ADAL" clId="{91226DF2-909F-4026-AFDB-2E9460A29907}" dt="2025-08-14T09:46:45.924" v="0" actId="47"/>
        <pc:sldMkLst>
          <pc:docMk/>
          <pc:sldMk cId="928488458" sldId="2179"/>
        </pc:sldMkLst>
      </pc:sldChg>
      <pc:sldChg chg="del">
        <pc:chgData name="Renuga Jayakumar" userId="1646daa7-fe1a-42b7-b8a5-8b35b8f148e5" providerId="ADAL" clId="{91226DF2-909F-4026-AFDB-2E9460A29907}" dt="2025-08-14T09:46:45.924" v="0" actId="47"/>
        <pc:sldMkLst>
          <pc:docMk/>
          <pc:sldMk cId="1204418599" sldId="2181"/>
        </pc:sldMkLst>
      </pc:sldChg>
      <pc:sldChg chg="del">
        <pc:chgData name="Renuga Jayakumar" userId="1646daa7-fe1a-42b7-b8a5-8b35b8f148e5" providerId="ADAL" clId="{91226DF2-909F-4026-AFDB-2E9460A29907}" dt="2025-08-14T09:46:45.924" v="0" actId="47"/>
        <pc:sldMkLst>
          <pc:docMk/>
          <pc:sldMk cId="1987730244" sldId="2183"/>
        </pc:sldMkLst>
      </pc:sldChg>
      <pc:sldChg chg="del">
        <pc:chgData name="Renuga Jayakumar" userId="1646daa7-fe1a-42b7-b8a5-8b35b8f148e5" providerId="ADAL" clId="{91226DF2-909F-4026-AFDB-2E9460A29907}" dt="2025-08-14T09:46:45.924" v="0" actId="47"/>
        <pc:sldMkLst>
          <pc:docMk/>
          <pc:sldMk cId="3882576235" sldId="2184"/>
        </pc:sldMkLst>
      </pc:sldChg>
      <pc:sldChg chg="del">
        <pc:chgData name="Renuga Jayakumar" userId="1646daa7-fe1a-42b7-b8a5-8b35b8f148e5" providerId="ADAL" clId="{91226DF2-909F-4026-AFDB-2E9460A29907}" dt="2025-08-14T09:46:45.924" v="0" actId="47"/>
        <pc:sldMkLst>
          <pc:docMk/>
          <pc:sldMk cId="634237492" sldId="2185"/>
        </pc:sldMkLst>
      </pc:sldChg>
      <pc:sldChg chg="del">
        <pc:chgData name="Renuga Jayakumar" userId="1646daa7-fe1a-42b7-b8a5-8b35b8f148e5" providerId="ADAL" clId="{91226DF2-909F-4026-AFDB-2E9460A29907}" dt="2025-08-14T09:46:45.924" v="0" actId="47"/>
        <pc:sldMkLst>
          <pc:docMk/>
          <pc:sldMk cId="1500845953" sldId="2186"/>
        </pc:sldMkLst>
      </pc:sldChg>
      <pc:sldChg chg="del">
        <pc:chgData name="Renuga Jayakumar" userId="1646daa7-fe1a-42b7-b8a5-8b35b8f148e5" providerId="ADAL" clId="{91226DF2-909F-4026-AFDB-2E9460A29907}" dt="2025-08-14T09:46:45.924" v="0" actId="47"/>
        <pc:sldMkLst>
          <pc:docMk/>
          <pc:sldMk cId="53296480" sldId="2187"/>
        </pc:sldMkLst>
      </pc:sldChg>
      <pc:sldChg chg="del">
        <pc:chgData name="Renuga Jayakumar" userId="1646daa7-fe1a-42b7-b8a5-8b35b8f148e5" providerId="ADAL" clId="{91226DF2-909F-4026-AFDB-2E9460A29907}" dt="2025-08-14T09:46:45.924" v="0" actId="47"/>
        <pc:sldMkLst>
          <pc:docMk/>
          <pc:sldMk cId="2870846673" sldId="2188"/>
        </pc:sldMkLst>
      </pc:sldChg>
      <pc:sldChg chg="del">
        <pc:chgData name="Renuga Jayakumar" userId="1646daa7-fe1a-42b7-b8a5-8b35b8f148e5" providerId="ADAL" clId="{91226DF2-909F-4026-AFDB-2E9460A29907}" dt="2025-08-14T09:46:45.924" v="0" actId="47"/>
        <pc:sldMkLst>
          <pc:docMk/>
          <pc:sldMk cId="1155337594" sldId="2189"/>
        </pc:sldMkLst>
      </pc:sldChg>
      <pc:sldChg chg="del">
        <pc:chgData name="Renuga Jayakumar" userId="1646daa7-fe1a-42b7-b8a5-8b35b8f148e5" providerId="ADAL" clId="{91226DF2-909F-4026-AFDB-2E9460A29907}" dt="2025-08-14T09:46:45.924" v="0" actId="47"/>
        <pc:sldMkLst>
          <pc:docMk/>
          <pc:sldMk cId="4047023195" sldId="2190"/>
        </pc:sldMkLst>
      </pc:sldChg>
      <pc:sldChg chg="del">
        <pc:chgData name="Renuga Jayakumar" userId="1646daa7-fe1a-42b7-b8a5-8b35b8f148e5" providerId="ADAL" clId="{91226DF2-909F-4026-AFDB-2E9460A29907}" dt="2025-08-14T09:46:45.924" v="0" actId="47"/>
        <pc:sldMkLst>
          <pc:docMk/>
          <pc:sldMk cId="3230518135" sldId="2191"/>
        </pc:sldMkLst>
      </pc:sldChg>
      <pc:sldChg chg="del">
        <pc:chgData name="Renuga Jayakumar" userId="1646daa7-fe1a-42b7-b8a5-8b35b8f148e5" providerId="ADAL" clId="{91226DF2-909F-4026-AFDB-2E9460A29907}" dt="2025-08-14T09:46:45.924" v="0" actId="47"/>
        <pc:sldMkLst>
          <pc:docMk/>
          <pc:sldMk cId="1818512785" sldId="2192"/>
        </pc:sldMkLst>
      </pc:sldChg>
      <pc:sldChg chg="del">
        <pc:chgData name="Renuga Jayakumar" userId="1646daa7-fe1a-42b7-b8a5-8b35b8f148e5" providerId="ADAL" clId="{91226DF2-909F-4026-AFDB-2E9460A29907}" dt="2025-08-14T09:46:45.924" v="0" actId="47"/>
        <pc:sldMkLst>
          <pc:docMk/>
          <pc:sldMk cId="2330183826" sldId="2193"/>
        </pc:sldMkLst>
      </pc:sldChg>
      <pc:sldChg chg="del">
        <pc:chgData name="Renuga Jayakumar" userId="1646daa7-fe1a-42b7-b8a5-8b35b8f148e5" providerId="ADAL" clId="{91226DF2-909F-4026-AFDB-2E9460A29907}" dt="2025-08-14T09:46:45.924" v="0" actId="47"/>
        <pc:sldMkLst>
          <pc:docMk/>
          <pc:sldMk cId="3325925931" sldId="2194"/>
        </pc:sldMkLst>
      </pc:sldChg>
      <pc:sldChg chg="del">
        <pc:chgData name="Renuga Jayakumar" userId="1646daa7-fe1a-42b7-b8a5-8b35b8f148e5" providerId="ADAL" clId="{91226DF2-909F-4026-AFDB-2E9460A29907}" dt="2025-08-14T09:46:45.924" v="0" actId="47"/>
        <pc:sldMkLst>
          <pc:docMk/>
          <pc:sldMk cId="2927168495" sldId="2195"/>
        </pc:sldMkLst>
      </pc:sldChg>
      <pc:sldChg chg="del">
        <pc:chgData name="Renuga Jayakumar" userId="1646daa7-fe1a-42b7-b8a5-8b35b8f148e5" providerId="ADAL" clId="{91226DF2-909F-4026-AFDB-2E9460A29907}" dt="2025-08-14T09:46:45.924" v="0" actId="47"/>
        <pc:sldMkLst>
          <pc:docMk/>
          <pc:sldMk cId="817973795" sldId="2196"/>
        </pc:sldMkLst>
      </pc:sldChg>
      <pc:sldChg chg="del">
        <pc:chgData name="Renuga Jayakumar" userId="1646daa7-fe1a-42b7-b8a5-8b35b8f148e5" providerId="ADAL" clId="{91226DF2-909F-4026-AFDB-2E9460A29907}" dt="2025-08-14T09:46:45.924" v="0" actId="47"/>
        <pc:sldMkLst>
          <pc:docMk/>
          <pc:sldMk cId="3963784344" sldId="2197"/>
        </pc:sldMkLst>
      </pc:sldChg>
      <pc:sldChg chg="del">
        <pc:chgData name="Renuga Jayakumar" userId="1646daa7-fe1a-42b7-b8a5-8b35b8f148e5" providerId="ADAL" clId="{91226DF2-909F-4026-AFDB-2E9460A29907}" dt="2025-08-14T09:46:45.924" v="0" actId="47"/>
        <pc:sldMkLst>
          <pc:docMk/>
          <pc:sldMk cId="3705556741" sldId="2198"/>
        </pc:sldMkLst>
      </pc:sldChg>
      <pc:sldChg chg="del">
        <pc:chgData name="Renuga Jayakumar" userId="1646daa7-fe1a-42b7-b8a5-8b35b8f148e5" providerId="ADAL" clId="{91226DF2-909F-4026-AFDB-2E9460A29907}" dt="2025-08-14T09:46:47.229" v="1" actId="47"/>
        <pc:sldMkLst>
          <pc:docMk/>
          <pc:sldMk cId="2045885145" sldId="2199"/>
        </pc:sldMkLst>
      </pc:sldChg>
      <pc:sldChg chg="modSp add del mod">
        <pc:chgData name="Renuga Jayakumar" userId="1646daa7-fe1a-42b7-b8a5-8b35b8f148e5" providerId="ADAL" clId="{91226DF2-909F-4026-AFDB-2E9460A29907}" dt="2025-08-14T09:47:29.282" v="20"/>
        <pc:sldMkLst>
          <pc:docMk/>
          <pc:sldMk cId="4066337670" sldId="2296"/>
        </pc:sldMkLst>
        <pc:spChg chg="mod">
          <ac:chgData name="Renuga Jayakumar" userId="1646daa7-fe1a-42b7-b8a5-8b35b8f148e5" providerId="ADAL" clId="{91226DF2-909F-4026-AFDB-2E9460A29907}" dt="2025-08-14T09:47:10.275" v="16" actId="20577"/>
          <ac:spMkLst>
            <pc:docMk/>
            <pc:sldMk cId="4066337670" sldId="2296"/>
            <ac:spMk id="3" creationId="{00000000-0000-0000-0000-000000000000}"/>
          </ac:spMkLst>
        </pc:spChg>
      </pc:sldChg>
      <pc:sldChg chg="add del">
        <pc:chgData name="Renuga Jayakumar" userId="1646daa7-fe1a-42b7-b8a5-8b35b8f148e5" providerId="ADAL" clId="{91226DF2-909F-4026-AFDB-2E9460A29907}" dt="2025-08-14T09:47:29.282" v="20"/>
        <pc:sldMkLst>
          <pc:docMk/>
          <pc:sldMk cId="864126660" sldId="2297"/>
        </pc:sldMkLst>
      </pc:sldChg>
      <pc:sldChg chg="add del">
        <pc:chgData name="Renuga Jayakumar" userId="1646daa7-fe1a-42b7-b8a5-8b35b8f148e5" providerId="ADAL" clId="{91226DF2-909F-4026-AFDB-2E9460A29907}" dt="2025-08-14T09:47:29.282" v="20"/>
        <pc:sldMkLst>
          <pc:docMk/>
          <pc:sldMk cId="2554040354" sldId="2299"/>
        </pc:sldMkLst>
      </pc:sldChg>
      <pc:sldChg chg="add del">
        <pc:chgData name="Renuga Jayakumar" userId="1646daa7-fe1a-42b7-b8a5-8b35b8f148e5" providerId="ADAL" clId="{91226DF2-909F-4026-AFDB-2E9460A29907}" dt="2025-08-14T09:47:29.282" v="20"/>
        <pc:sldMkLst>
          <pc:docMk/>
          <pc:sldMk cId="2801373890" sldId="2300"/>
        </pc:sldMkLst>
      </pc:sldChg>
      <pc:sldChg chg="add del">
        <pc:chgData name="Renuga Jayakumar" userId="1646daa7-fe1a-42b7-b8a5-8b35b8f148e5" providerId="ADAL" clId="{91226DF2-909F-4026-AFDB-2E9460A29907}" dt="2025-08-14T09:47:29.282" v="20"/>
        <pc:sldMkLst>
          <pc:docMk/>
          <pc:sldMk cId="3891615743" sldId="2301"/>
        </pc:sldMkLst>
      </pc:sldChg>
      <pc:sldChg chg="add del">
        <pc:chgData name="Renuga Jayakumar" userId="1646daa7-fe1a-42b7-b8a5-8b35b8f148e5" providerId="ADAL" clId="{91226DF2-909F-4026-AFDB-2E9460A29907}" dt="2025-08-14T09:47:29.282" v="20"/>
        <pc:sldMkLst>
          <pc:docMk/>
          <pc:sldMk cId="2013512207" sldId="2303"/>
        </pc:sldMkLst>
      </pc:sldChg>
      <pc:sldChg chg="modSp add del mod">
        <pc:chgData name="Renuga Jayakumar" userId="1646daa7-fe1a-42b7-b8a5-8b35b8f148e5" providerId="ADAL" clId="{91226DF2-909F-4026-AFDB-2E9460A29907}" dt="2025-08-14T09:47:29.282" v="20"/>
        <pc:sldMkLst>
          <pc:docMk/>
          <pc:sldMk cId="406185369" sldId="2305"/>
        </pc:sldMkLst>
        <pc:spChg chg="mod">
          <ac:chgData name="Renuga Jayakumar" userId="1646daa7-fe1a-42b7-b8a5-8b35b8f148e5" providerId="ADAL" clId="{91226DF2-909F-4026-AFDB-2E9460A29907}" dt="2025-08-14T09:46:54.688" v="4" actId="27636"/>
          <ac:spMkLst>
            <pc:docMk/>
            <pc:sldMk cId="406185369" sldId="2305"/>
            <ac:spMk id="9" creationId="{FC144417-89A4-6E5C-14E8-148B4607AD68}"/>
          </ac:spMkLst>
        </pc:spChg>
      </pc:sldChg>
      <pc:sldChg chg="add del">
        <pc:chgData name="Renuga Jayakumar" userId="1646daa7-fe1a-42b7-b8a5-8b35b8f148e5" providerId="ADAL" clId="{91226DF2-909F-4026-AFDB-2E9460A29907}" dt="2025-08-14T09:47:29.282" v="20"/>
        <pc:sldMkLst>
          <pc:docMk/>
          <pc:sldMk cId="202174071" sldId="2307"/>
        </pc:sldMkLst>
      </pc:sldChg>
      <pc:sldChg chg="add del">
        <pc:chgData name="Renuga Jayakumar" userId="1646daa7-fe1a-42b7-b8a5-8b35b8f148e5" providerId="ADAL" clId="{91226DF2-909F-4026-AFDB-2E9460A29907}" dt="2025-08-14T09:47:29.282" v="20"/>
        <pc:sldMkLst>
          <pc:docMk/>
          <pc:sldMk cId="996376638" sldId="2308"/>
        </pc:sldMkLst>
      </pc:sldChg>
      <pc:sldChg chg="add del">
        <pc:chgData name="Renuga Jayakumar" userId="1646daa7-fe1a-42b7-b8a5-8b35b8f148e5" providerId="ADAL" clId="{91226DF2-909F-4026-AFDB-2E9460A29907}" dt="2025-08-14T09:47:29.282" v="20"/>
        <pc:sldMkLst>
          <pc:docMk/>
          <pc:sldMk cId="3700783614" sldId="2309"/>
        </pc:sldMkLst>
      </pc:sldChg>
      <pc:sldChg chg="add del">
        <pc:chgData name="Renuga Jayakumar" userId="1646daa7-fe1a-42b7-b8a5-8b35b8f148e5" providerId="ADAL" clId="{91226DF2-909F-4026-AFDB-2E9460A29907}" dt="2025-08-14T09:47:29.282" v="20"/>
        <pc:sldMkLst>
          <pc:docMk/>
          <pc:sldMk cId="4052929327" sldId="2311"/>
        </pc:sldMkLst>
      </pc:sldChg>
      <pc:sldChg chg="add del">
        <pc:chgData name="Renuga Jayakumar" userId="1646daa7-fe1a-42b7-b8a5-8b35b8f148e5" providerId="ADAL" clId="{91226DF2-909F-4026-AFDB-2E9460A29907}" dt="2025-08-14T09:47:29.282" v="20"/>
        <pc:sldMkLst>
          <pc:docMk/>
          <pc:sldMk cId="4029681835" sldId="2312"/>
        </pc:sldMkLst>
      </pc:sldChg>
      <pc:sldChg chg="add del">
        <pc:chgData name="Renuga Jayakumar" userId="1646daa7-fe1a-42b7-b8a5-8b35b8f148e5" providerId="ADAL" clId="{91226DF2-909F-4026-AFDB-2E9460A29907}" dt="2025-08-14T09:47:29.282" v="20"/>
        <pc:sldMkLst>
          <pc:docMk/>
          <pc:sldMk cId="1952463571" sldId="2313"/>
        </pc:sldMkLst>
      </pc:sldChg>
      <pc:sldChg chg="add del">
        <pc:chgData name="Renuga Jayakumar" userId="1646daa7-fe1a-42b7-b8a5-8b35b8f148e5" providerId="ADAL" clId="{91226DF2-909F-4026-AFDB-2E9460A29907}" dt="2025-08-14T09:47:29.282" v="20"/>
        <pc:sldMkLst>
          <pc:docMk/>
          <pc:sldMk cId="3982448207" sldId="2315"/>
        </pc:sldMkLst>
      </pc:sldChg>
      <pc:sldChg chg="add del">
        <pc:chgData name="Renuga Jayakumar" userId="1646daa7-fe1a-42b7-b8a5-8b35b8f148e5" providerId="ADAL" clId="{91226DF2-909F-4026-AFDB-2E9460A29907}" dt="2025-08-14T09:47:29.282" v="20"/>
        <pc:sldMkLst>
          <pc:docMk/>
          <pc:sldMk cId="471884996" sldId="2316"/>
        </pc:sldMkLst>
      </pc:sldChg>
      <pc:sldChg chg="add del">
        <pc:chgData name="Renuga Jayakumar" userId="1646daa7-fe1a-42b7-b8a5-8b35b8f148e5" providerId="ADAL" clId="{91226DF2-909F-4026-AFDB-2E9460A29907}" dt="2025-08-14T09:47:29.282" v="20"/>
        <pc:sldMkLst>
          <pc:docMk/>
          <pc:sldMk cId="3477789418" sldId="2317"/>
        </pc:sldMkLst>
      </pc:sldChg>
      <pc:sldChg chg="add del">
        <pc:chgData name="Renuga Jayakumar" userId="1646daa7-fe1a-42b7-b8a5-8b35b8f148e5" providerId="ADAL" clId="{91226DF2-909F-4026-AFDB-2E9460A29907}" dt="2025-08-14T09:47:29.282" v="20"/>
        <pc:sldMkLst>
          <pc:docMk/>
          <pc:sldMk cId="2979856153" sldId="2321"/>
        </pc:sldMkLst>
      </pc:sldChg>
      <pc:sldChg chg="add del">
        <pc:chgData name="Renuga Jayakumar" userId="1646daa7-fe1a-42b7-b8a5-8b35b8f148e5" providerId="ADAL" clId="{91226DF2-909F-4026-AFDB-2E9460A29907}" dt="2025-08-14T09:47:29.282" v="20"/>
        <pc:sldMkLst>
          <pc:docMk/>
          <pc:sldMk cId="1816989978" sldId="2322"/>
        </pc:sldMkLst>
      </pc:sldChg>
      <pc:sldChg chg="add del">
        <pc:chgData name="Renuga Jayakumar" userId="1646daa7-fe1a-42b7-b8a5-8b35b8f148e5" providerId="ADAL" clId="{91226DF2-909F-4026-AFDB-2E9460A29907}" dt="2025-08-14T09:47:29.282" v="20"/>
        <pc:sldMkLst>
          <pc:docMk/>
          <pc:sldMk cId="2731091388" sldId="2323"/>
        </pc:sldMkLst>
      </pc:sldChg>
      <pc:sldChg chg="add del">
        <pc:chgData name="Renuga Jayakumar" userId="1646daa7-fe1a-42b7-b8a5-8b35b8f148e5" providerId="ADAL" clId="{91226DF2-909F-4026-AFDB-2E9460A29907}" dt="2025-08-14T09:47:29.282" v="20"/>
        <pc:sldMkLst>
          <pc:docMk/>
          <pc:sldMk cId="1152174036" sldId="2324"/>
        </pc:sldMkLst>
      </pc:sldChg>
      <pc:sldChg chg="add del">
        <pc:chgData name="Renuga Jayakumar" userId="1646daa7-fe1a-42b7-b8a5-8b35b8f148e5" providerId="ADAL" clId="{91226DF2-909F-4026-AFDB-2E9460A29907}" dt="2025-08-14T09:47:36.042" v="21" actId="47"/>
        <pc:sldMkLst>
          <pc:docMk/>
          <pc:sldMk cId="1880084033" sldId="2326"/>
        </pc:sldMkLst>
      </pc:sldChg>
      <pc:sldChg chg="del">
        <pc:chgData name="Renuga Jayakumar" userId="1646daa7-fe1a-42b7-b8a5-8b35b8f148e5" providerId="ADAL" clId="{91226DF2-909F-4026-AFDB-2E9460A29907}" dt="2025-08-14T09:46:45.924" v="0" actId="47"/>
        <pc:sldMkLst>
          <pc:docMk/>
          <pc:sldMk cId="3190718473" sldId="2495"/>
        </pc:sldMkLst>
      </pc:sldChg>
      <pc:sldChg chg="del">
        <pc:chgData name="Renuga Jayakumar" userId="1646daa7-fe1a-42b7-b8a5-8b35b8f148e5" providerId="ADAL" clId="{91226DF2-909F-4026-AFDB-2E9460A29907}" dt="2025-08-14T09:46:45.924" v="0" actId="47"/>
        <pc:sldMkLst>
          <pc:docMk/>
          <pc:sldMk cId="1456839092" sldId="2496"/>
        </pc:sldMkLst>
      </pc:sldChg>
      <pc:sldChg chg="add del">
        <pc:chgData name="Renuga Jayakumar" userId="1646daa7-fe1a-42b7-b8a5-8b35b8f148e5" providerId="ADAL" clId="{91226DF2-909F-4026-AFDB-2E9460A29907}" dt="2025-08-14T09:47:29.282" v="20"/>
        <pc:sldMkLst>
          <pc:docMk/>
          <pc:sldMk cId="3134791666" sldId="2500"/>
        </pc:sldMkLst>
      </pc:sldChg>
      <pc:sldChg chg="del">
        <pc:chgData name="Renuga Jayakumar" userId="1646daa7-fe1a-42b7-b8a5-8b35b8f148e5" providerId="ADAL" clId="{91226DF2-909F-4026-AFDB-2E9460A29907}" dt="2025-08-14T09:46:45.924" v="0" actId="47"/>
        <pc:sldMkLst>
          <pc:docMk/>
          <pc:sldMk cId="117273527" sldId="2507"/>
        </pc:sldMkLst>
      </pc:sldChg>
      <pc:sldChg chg="del">
        <pc:chgData name="Renuga Jayakumar" userId="1646daa7-fe1a-42b7-b8a5-8b35b8f148e5" providerId="ADAL" clId="{91226DF2-909F-4026-AFDB-2E9460A29907}" dt="2025-08-14T09:46:45.924" v="0" actId="47"/>
        <pc:sldMkLst>
          <pc:docMk/>
          <pc:sldMk cId="1956539542" sldId="2508"/>
        </pc:sldMkLst>
      </pc:sldChg>
      <pc:sldChg chg="add del">
        <pc:chgData name="Renuga Jayakumar" userId="1646daa7-fe1a-42b7-b8a5-8b35b8f148e5" providerId="ADAL" clId="{91226DF2-909F-4026-AFDB-2E9460A29907}" dt="2025-08-14T09:47:29.282" v="20"/>
        <pc:sldMkLst>
          <pc:docMk/>
          <pc:sldMk cId="2444845945" sldId="2531"/>
        </pc:sldMkLst>
      </pc:sldChg>
      <pc:sldChg chg="modSp add del mod">
        <pc:chgData name="Renuga Jayakumar" userId="1646daa7-fe1a-42b7-b8a5-8b35b8f148e5" providerId="ADAL" clId="{91226DF2-909F-4026-AFDB-2E9460A29907}" dt="2025-08-14T09:47:29.282" v="20"/>
        <pc:sldMkLst>
          <pc:docMk/>
          <pc:sldMk cId="2283956691" sldId="2532"/>
        </pc:sldMkLst>
        <pc:spChg chg="mod">
          <ac:chgData name="Renuga Jayakumar" userId="1646daa7-fe1a-42b7-b8a5-8b35b8f148e5" providerId="ADAL" clId="{91226DF2-909F-4026-AFDB-2E9460A29907}" dt="2025-08-14T09:46:54.712" v="5" actId="27636"/>
          <ac:spMkLst>
            <pc:docMk/>
            <pc:sldMk cId="2283956691" sldId="2532"/>
            <ac:spMk id="9" creationId="{FC144417-89A4-6E5C-14E8-148B4607AD68}"/>
          </ac:spMkLst>
        </pc:spChg>
      </pc:sldChg>
      <pc:sldChg chg="add del">
        <pc:chgData name="Renuga Jayakumar" userId="1646daa7-fe1a-42b7-b8a5-8b35b8f148e5" providerId="ADAL" clId="{91226DF2-909F-4026-AFDB-2E9460A29907}" dt="2025-08-14T09:47:29.282" v="20"/>
        <pc:sldMkLst>
          <pc:docMk/>
          <pc:sldMk cId="917291008" sldId="2533"/>
        </pc:sldMkLst>
      </pc:sldChg>
      <pc:sldChg chg="add del">
        <pc:chgData name="Renuga Jayakumar" userId="1646daa7-fe1a-42b7-b8a5-8b35b8f148e5" providerId="ADAL" clId="{91226DF2-909F-4026-AFDB-2E9460A29907}" dt="2025-08-14T09:47:29.282" v="20"/>
        <pc:sldMkLst>
          <pc:docMk/>
          <pc:sldMk cId="1510156801" sldId="2534"/>
        </pc:sldMkLst>
      </pc:sldChg>
      <pc:sldChg chg="add del">
        <pc:chgData name="Renuga Jayakumar" userId="1646daa7-fe1a-42b7-b8a5-8b35b8f148e5" providerId="ADAL" clId="{91226DF2-909F-4026-AFDB-2E9460A29907}" dt="2025-08-14T09:47:29.282" v="20"/>
        <pc:sldMkLst>
          <pc:docMk/>
          <pc:sldMk cId="3953297371" sldId="2535"/>
        </pc:sldMkLst>
      </pc:sldChg>
      <pc:sldChg chg="del">
        <pc:chgData name="Renuga Jayakumar" userId="1646daa7-fe1a-42b7-b8a5-8b35b8f148e5" providerId="ADAL" clId="{91226DF2-909F-4026-AFDB-2E9460A29907}" dt="2025-08-14T09:46:45.924" v="0" actId="47"/>
        <pc:sldMkLst>
          <pc:docMk/>
          <pc:sldMk cId="513194119" sldId="2605"/>
        </pc:sldMkLst>
      </pc:sldChg>
      <pc:sldChg chg="del">
        <pc:chgData name="Renuga Jayakumar" userId="1646daa7-fe1a-42b7-b8a5-8b35b8f148e5" providerId="ADAL" clId="{91226DF2-909F-4026-AFDB-2E9460A29907}" dt="2025-08-14T09:46:45.924" v="0" actId="47"/>
        <pc:sldMkLst>
          <pc:docMk/>
          <pc:sldMk cId="2363286917" sldId="2607"/>
        </pc:sldMkLst>
      </pc:sldChg>
      <pc:sldChg chg="del">
        <pc:chgData name="Renuga Jayakumar" userId="1646daa7-fe1a-42b7-b8a5-8b35b8f148e5" providerId="ADAL" clId="{91226DF2-909F-4026-AFDB-2E9460A29907}" dt="2025-08-14T09:46:45.924" v="0" actId="47"/>
        <pc:sldMkLst>
          <pc:docMk/>
          <pc:sldMk cId="130242643" sldId="2608"/>
        </pc:sldMkLst>
      </pc:sldChg>
      <pc:sldChg chg="del">
        <pc:chgData name="Renuga Jayakumar" userId="1646daa7-fe1a-42b7-b8a5-8b35b8f148e5" providerId="ADAL" clId="{91226DF2-909F-4026-AFDB-2E9460A29907}" dt="2025-08-14T09:46:45.924" v="0" actId="47"/>
        <pc:sldMkLst>
          <pc:docMk/>
          <pc:sldMk cId="3058236278" sldId="2674"/>
        </pc:sldMkLst>
      </pc:sldChg>
      <pc:sldChg chg="del">
        <pc:chgData name="Renuga Jayakumar" userId="1646daa7-fe1a-42b7-b8a5-8b35b8f148e5" providerId="ADAL" clId="{91226DF2-909F-4026-AFDB-2E9460A29907}" dt="2025-08-14T09:46:45.924" v="0" actId="47"/>
        <pc:sldMkLst>
          <pc:docMk/>
          <pc:sldMk cId="774592265" sldId="2680"/>
        </pc:sldMkLst>
      </pc:sldChg>
      <pc:sldChg chg="del">
        <pc:chgData name="Renuga Jayakumar" userId="1646daa7-fe1a-42b7-b8a5-8b35b8f148e5" providerId="ADAL" clId="{91226DF2-909F-4026-AFDB-2E9460A29907}" dt="2025-08-14T09:46:45.924" v="0" actId="47"/>
        <pc:sldMkLst>
          <pc:docMk/>
          <pc:sldMk cId="2309628278" sldId="2681"/>
        </pc:sldMkLst>
      </pc:sldChg>
      <pc:sldChg chg="add del">
        <pc:chgData name="Renuga Jayakumar" userId="1646daa7-fe1a-42b7-b8a5-8b35b8f148e5" providerId="ADAL" clId="{91226DF2-909F-4026-AFDB-2E9460A29907}" dt="2025-08-14T09:47:29.282" v="20"/>
        <pc:sldMkLst>
          <pc:docMk/>
          <pc:sldMk cId="3208380778" sldId="2691"/>
        </pc:sldMkLst>
      </pc:sldChg>
      <pc:sldChg chg="modSp add del mod">
        <pc:chgData name="Renuga Jayakumar" userId="1646daa7-fe1a-42b7-b8a5-8b35b8f148e5" providerId="ADAL" clId="{91226DF2-909F-4026-AFDB-2E9460A29907}" dt="2025-08-14T09:47:29.282" v="20"/>
        <pc:sldMkLst>
          <pc:docMk/>
          <pc:sldMk cId="2158901257" sldId="2692"/>
        </pc:sldMkLst>
        <pc:spChg chg="mod">
          <ac:chgData name="Renuga Jayakumar" userId="1646daa7-fe1a-42b7-b8a5-8b35b8f148e5" providerId="ADAL" clId="{91226DF2-909F-4026-AFDB-2E9460A29907}" dt="2025-08-14T09:47:10.617" v="17" actId="27636"/>
          <ac:spMkLst>
            <pc:docMk/>
            <pc:sldMk cId="2158901257" sldId="2692"/>
            <ac:spMk id="2" creationId="{6CAA32E2-CD4F-0294-0AAD-F9BA87564FCE}"/>
          </ac:spMkLst>
        </pc:spChg>
      </pc:sldChg>
      <pc:sldChg chg="add del">
        <pc:chgData name="Renuga Jayakumar" userId="1646daa7-fe1a-42b7-b8a5-8b35b8f148e5" providerId="ADAL" clId="{91226DF2-909F-4026-AFDB-2E9460A29907}" dt="2025-08-14T09:47:29.282" v="20"/>
        <pc:sldMkLst>
          <pc:docMk/>
          <pc:sldMk cId="2655118554" sldId="2693"/>
        </pc:sldMkLst>
      </pc:sldChg>
      <pc:sldChg chg="add del">
        <pc:chgData name="Renuga Jayakumar" userId="1646daa7-fe1a-42b7-b8a5-8b35b8f148e5" providerId="ADAL" clId="{91226DF2-909F-4026-AFDB-2E9460A29907}" dt="2025-08-14T09:47:29.282" v="20"/>
        <pc:sldMkLst>
          <pc:docMk/>
          <pc:sldMk cId="1664028537" sldId="2694"/>
        </pc:sldMkLst>
      </pc:sldChg>
      <pc:sldChg chg="add del">
        <pc:chgData name="Renuga Jayakumar" userId="1646daa7-fe1a-42b7-b8a5-8b35b8f148e5" providerId="ADAL" clId="{91226DF2-909F-4026-AFDB-2E9460A29907}" dt="2025-08-14T09:47:29.282" v="20"/>
        <pc:sldMkLst>
          <pc:docMk/>
          <pc:sldMk cId="638384476" sldId="2695"/>
        </pc:sldMkLst>
      </pc:sldChg>
      <pc:sldMasterChg chg="delSldLayout">
        <pc:chgData name="Renuga Jayakumar" userId="1646daa7-fe1a-42b7-b8a5-8b35b8f148e5" providerId="ADAL" clId="{91226DF2-909F-4026-AFDB-2E9460A29907}" dt="2025-08-14T09:47:23.900" v="19" actId="47"/>
        <pc:sldMasterMkLst>
          <pc:docMk/>
          <pc:sldMasterMk cId="2211364182" sldId="2147483670"/>
        </pc:sldMasterMkLst>
        <pc:sldLayoutChg chg="del">
          <pc:chgData name="Renuga Jayakumar" userId="1646daa7-fe1a-42b7-b8a5-8b35b8f148e5" providerId="ADAL" clId="{91226DF2-909F-4026-AFDB-2E9460A29907}" dt="2025-08-14T09:47:23.900" v="19" actId="47"/>
          <pc:sldLayoutMkLst>
            <pc:docMk/>
            <pc:sldMasterMk cId="2211364182" sldId="2147483670"/>
            <pc:sldLayoutMk cId="1633911851" sldId="2147483672"/>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611222296" sldId="2147483673"/>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1327326847" sldId="2147483674"/>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1779282122" sldId="2147483675"/>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434261155" sldId="2147483676"/>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1162193851" sldId="2147483677"/>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1794111000" sldId="2147483678"/>
          </pc:sldLayoutMkLst>
        </pc:sldLayoutChg>
        <pc:sldLayoutChg chg="del">
          <pc:chgData name="Renuga Jayakumar" userId="1646daa7-fe1a-42b7-b8a5-8b35b8f148e5" providerId="ADAL" clId="{91226DF2-909F-4026-AFDB-2E9460A29907}" dt="2025-08-14T09:47:22.762" v="18" actId="47"/>
          <pc:sldLayoutMkLst>
            <pc:docMk/>
            <pc:sldMasterMk cId="2211364182" sldId="2147483670"/>
            <pc:sldLayoutMk cId="547828892" sldId="2147483679"/>
          </pc:sldLayoutMkLst>
        </pc:sldLayoutChg>
      </pc:sldMasterChg>
      <pc:sldMasterChg chg="del delSldLayout">
        <pc:chgData name="Renuga Jayakumar" userId="1646daa7-fe1a-42b7-b8a5-8b35b8f148e5" providerId="ADAL" clId="{91226DF2-909F-4026-AFDB-2E9460A29907}" dt="2025-08-14T09:46:47.229" v="1" actId="47"/>
        <pc:sldMasterMkLst>
          <pc:docMk/>
          <pc:sldMasterMk cId="3206030424" sldId="2147483672"/>
        </pc:sldMasterMkLst>
        <pc:sldLayoutChg chg="del">
          <pc:chgData name="Renuga Jayakumar" userId="1646daa7-fe1a-42b7-b8a5-8b35b8f148e5" providerId="ADAL" clId="{91226DF2-909F-4026-AFDB-2E9460A29907}" dt="2025-08-14T09:46:47.229" v="1" actId="47"/>
          <pc:sldLayoutMkLst>
            <pc:docMk/>
            <pc:sldMasterMk cId="3206030424" sldId="2147483672"/>
            <pc:sldLayoutMk cId="2501180533" sldId="2147483673"/>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981117549" sldId="2147483674"/>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712207800" sldId="2147483675"/>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142087080" sldId="2147483676"/>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653316847" sldId="2147483677"/>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833443598" sldId="2147483678"/>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45923082" sldId="2147483679"/>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95995127" sldId="2147483680"/>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700806895" sldId="2147483681"/>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870986213" sldId="2147483682"/>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707465670" sldId="2147483683"/>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666186216" sldId="2147483684"/>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527659622" sldId="2147483685"/>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008049843" sldId="2147483686"/>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651683340" sldId="2147483687"/>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4011639611" sldId="2147483688"/>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135393121" sldId="2147483689"/>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4250548203" sldId="2147483690"/>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3948325050" sldId="2147483691"/>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3131392120" sldId="2147483692"/>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125938775" sldId="2147483693"/>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401084822" sldId="2147483694"/>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43632937" sldId="2147483695"/>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92415256" sldId="2147483696"/>
          </pc:sldLayoutMkLst>
        </pc:sldLayoutChg>
        <pc:sldLayoutChg chg="del">
          <pc:chgData name="Renuga Jayakumar" userId="1646daa7-fe1a-42b7-b8a5-8b35b8f148e5" providerId="ADAL" clId="{91226DF2-909F-4026-AFDB-2E9460A29907}" dt="2025-08-14T09:46:45.924" v="0" actId="47"/>
          <pc:sldLayoutMkLst>
            <pc:docMk/>
            <pc:sldMasterMk cId="3206030424" sldId="2147483672"/>
            <pc:sldLayoutMk cId="2233342803" sldId="2147483697"/>
          </pc:sldLayoutMkLst>
        </pc:sldLayoutChg>
        <pc:sldLayoutChg chg="del">
          <pc:chgData name="Renuga Jayakumar" userId="1646daa7-fe1a-42b7-b8a5-8b35b8f148e5" providerId="ADAL" clId="{91226DF2-909F-4026-AFDB-2E9460A29907}" dt="2025-08-14T09:46:45.924" v="0" actId="47"/>
          <pc:sldLayoutMkLst>
            <pc:docMk/>
            <pc:sldMasterMk cId="3206030424" sldId="2147483672"/>
            <pc:sldLayoutMk cId="1523451797" sldId="2147483698"/>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3168041144" sldId="2147483699"/>
          </pc:sldLayoutMkLst>
        </pc:sldLayoutChg>
        <pc:sldLayoutChg chg="del">
          <pc:chgData name="Renuga Jayakumar" userId="1646daa7-fe1a-42b7-b8a5-8b35b8f148e5" providerId="ADAL" clId="{91226DF2-909F-4026-AFDB-2E9460A29907}" dt="2025-08-14T09:46:45.924" v="0" actId="47"/>
          <pc:sldLayoutMkLst>
            <pc:docMk/>
            <pc:sldMasterMk cId="3206030424" sldId="2147483672"/>
            <pc:sldLayoutMk cId="3681460933" sldId="2147483700"/>
          </pc:sldLayoutMkLst>
        </pc:sldLayoutChg>
        <pc:sldLayoutChg chg="del">
          <pc:chgData name="Renuga Jayakumar" userId="1646daa7-fe1a-42b7-b8a5-8b35b8f148e5" providerId="ADAL" clId="{91226DF2-909F-4026-AFDB-2E9460A29907}" dt="2025-08-14T09:46:45.924" v="0" actId="47"/>
          <pc:sldLayoutMkLst>
            <pc:docMk/>
            <pc:sldMasterMk cId="3206030424" sldId="2147483672"/>
            <pc:sldLayoutMk cId="1846880966" sldId="2147483701"/>
          </pc:sldLayoutMkLst>
        </pc:sldLayoutChg>
        <pc:sldLayoutChg chg="del">
          <pc:chgData name="Renuga Jayakumar" userId="1646daa7-fe1a-42b7-b8a5-8b35b8f148e5" providerId="ADAL" clId="{91226DF2-909F-4026-AFDB-2E9460A29907}" dt="2025-08-14T09:46:45.924" v="0" actId="47"/>
          <pc:sldLayoutMkLst>
            <pc:docMk/>
            <pc:sldMasterMk cId="3206030424" sldId="2147483672"/>
            <pc:sldLayoutMk cId="3918382024" sldId="2147483702"/>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2248685650" sldId="2147483703"/>
          </pc:sldLayoutMkLst>
        </pc:sldLayoutChg>
        <pc:sldLayoutChg chg="del">
          <pc:chgData name="Renuga Jayakumar" userId="1646daa7-fe1a-42b7-b8a5-8b35b8f148e5" providerId="ADAL" clId="{91226DF2-909F-4026-AFDB-2E9460A29907}" dt="2025-08-14T09:46:47.229" v="1" actId="47"/>
          <pc:sldLayoutMkLst>
            <pc:docMk/>
            <pc:sldMasterMk cId="3206030424" sldId="2147483672"/>
            <pc:sldLayoutMk cId="1880618007" sldId="214748370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B600C-D5C9-4497-9EF1-6CF753D8D93E}" type="datetimeFigureOut">
              <a:rPr lang="en-GB" smtClean="0"/>
              <a:t>07/04/2026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5426-B90E-441F-A57F-3C127B2E0451}" type="slidenum">
              <a:rPr lang="en-GB" smtClean="0"/>
              <a:t>‹#›</a:t>
            </a:fld>
            <a:endParaRPr lang="en-GB"/>
          </a:p>
        </p:txBody>
      </p:sp>
    </p:spTree>
    <p:extLst>
      <p:ext uri="{BB962C8B-B14F-4D97-AF65-F5344CB8AC3E}">
        <p14:creationId xmlns:p14="http://schemas.microsoft.com/office/powerpoint/2010/main" val="268862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600" b="0" i="0" u="none" strike="noStrike" kern="1200" baseline="0" dirty="0">
                <a:solidFill>
                  <a:schemeClr val="tx1"/>
                </a:solidFill>
                <a:latin typeface="Arial" charset="0"/>
                <a:ea typeface="+mn-ea"/>
                <a:cs typeface="+mn-cs"/>
              </a:rPr>
              <a:t>This chapter discusses ways to elevate the environments security posture with Application Control and URL Filtering and Autonomous Threat Prevention.</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7960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Point's Firewall innovation provides the industry’s strongest Application Control and URL Filtering for businesses of all sizes. Policies that detect or block thousands of applications and Internet sites can easily be created.</a:t>
            </a:r>
          </a:p>
          <a:p>
            <a:pPr marL="0" indent="0" algn="l">
              <a:buNone/>
            </a:pPr>
            <a:endParaRPr lang="en-US" sz="1800" b="0" i="0" u="none" strike="noStrike" baseline="0" dirty="0">
              <a:latin typeface="MicrosoftSansSerif"/>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79944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Administrators use Application Control and URL Filtering Blades for the use cases listed in the table shown in your Student Guide.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42706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Granular Application Control – Identify, allow, or block thousands of applications and Internet sites. This provides protection against the</a:t>
            </a:r>
          </a:p>
          <a:p>
            <a:pPr marL="0" indent="0" algn="l">
              <a:buNone/>
            </a:pPr>
            <a:r>
              <a:rPr lang="en-US" sz="1800" b="0" i="0" u="none" strike="noStrike" baseline="0" dirty="0">
                <a:latin typeface="MicrosoftSansSerif"/>
              </a:rPr>
              <a:t>increasing threat vectors and malware introduced by Internet applications and sites.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Largest application library with AppWiki – Comprehensive Application Control that uses the industry’s largest application library. It scans for and</a:t>
            </a:r>
          </a:p>
          <a:p>
            <a:pPr marL="0" indent="0" algn="l">
              <a:buNone/>
            </a:pPr>
            <a:r>
              <a:rPr lang="en-US" sz="1800" b="0" i="0" u="none" strike="noStrike" baseline="0" dirty="0">
                <a:latin typeface="MicrosoftSansSerif"/>
              </a:rPr>
              <a:t>detects more than 4,500 applications and more than 100,000 Web 2.0 widgets and categories.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Integrated into Security Gateways - Activate Application Control and URL Filtering on Security Gateways, including UTM-1, Power-1, IP Appliances,</a:t>
            </a:r>
          </a:p>
          <a:p>
            <a:pPr marL="0" indent="0" algn="l">
              <a:buNone/>
            </a:pPr>
            <a:r>
              <a:rPr lang="en-US" sz="1800" b="0" i="0" u="none" strike="noStrike" baseline="0" dirty="0">
                <a:latin typeface="MicrosoftSansSerif"/>
              </a:rPr>
              <a:t>and IAS Appliances.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Central Management – Lets you centrally manage security Policies for Application Control and URL Filtering from one user-friendly console for</a:t>
            </a:r>
          </a:p>
          <a:p>
            <a:pPr marL="0" indent="0" algn="l">
              <a:buNone/>
            </a:pPr>
            <a:r>
              <a:rPr lang="en-US" sz="1800" b="0" i="0" u="none" strike="noStrike" baseline="0" dirty="0">
                <a:latin typeface="MicrosoftSansSerif"/>
              </a:rPr>
              <a:t>easy administration.</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SmartEvent Analysis - Use SmartEvent advanced analysis capabilities to understand your application and site traffic with filtering, charts, reporting,</a:t>
            </a:r>
          </a:p>
          <a:p>
            <a:pPr marL="0" indent="0" algn="l">
              <a:buNone/>
            </a:pPr>
            <a:r>
              <a:rPr lang="en-US" sz="1800" b="0" i="0" u="none" strike="noStrike" baseline="0" dirty="0">
                <a:latin typeface="MicrosoftSansSerif"/>
              </a:rPr>
              <a:t>statistics, and more, of all events that pass through enabled Security Gateways.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65680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ü"/>
            </a:pPr>
            <a:r>
              <a:rPr lang="en-US" sz="1600" b="0" i="0" u="none" strike="noStrike" kern="1200" baseline="0" dirty="0">
                <a:solidFill>
                  <a:schemeClr val="tx1"/>
                </a:solidFill>
                <a:latin typeface="Arial" charset="0"/>
                <a:ea typeface="+mn-ea"/>
                <a:cs typeface="+mn-cs"/>
              </a:rPr>
              <a:t>Provides</a:t>
            </a:r>
            <a:r>
              <a:rPr lang="en-US" sz="3600" dirty="0"/>
              <a:t> the industry’s strongest application security and identity control.</a:t>
            </a:r>
          </a:p>
          <a:p>
            <a:pPr>
              <a:buFont typeface="Wingdings" panose="05000000000000000000" pitchFamily="2" charset="2"/>
              <a:buChar char="ü"/>
            </a:pPr>
            <a:r>
              <a:rPr lang="en-US" sz="3600" dirty="0"/>
              <a:t>Lets IT teams create granular polices based on users or groups. </a:t>
            </a:r>
          </a:p>
          <a:p>
            <a:pPr lvl="2">
              <a:buFont typeface="Wingdings" panose="05000000000000000000" pitchFamily="2" charset="2"/>
              <a:buChar char="Ø"/>
            </a:pPr>
            <a:r>
              <a:rPr lang="en-US" sz="2800" dirty="0"/>
              <a:t>Identify, block, or limit usage of Web 2.0 applications and social networking widgets.</a:t>
            </a:r>
            <a:endParaRPr lang="en-US" sz="26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89788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 provides the industry's strongest application security and identity control to organizations of all sizes. It lets IT teams easily create granular policies based on users or groups to identify, block, or limit usage of over 4,800 Web 2.0 applications and 300,000 widgets. The Application Control Software Blade is a key component of the Secure Web Gateway Appliance.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02653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Companies have grown increasingly dependent on applications in day-to-day business operations. With web-based, cloud-based, and third-party</a:t>
            </a:r>
          </a:p>
          <a:p>
            <a:pPr marL="0" indent="0" algn="l">
              <a:buNone/>
            </a:pPr>
            <a:r>
              <a:rPr lang="en-US" sz="1800" b="0" i="0" u="none" strike="noStrike" baseline="0" dirty="0">
                <a:latin typeface="MicrosoftSansSerif"/>
              </a:rPr>
              <a:t>applications at the core of today’s business processes, companies are faced with the challenge of monitoring and controlling data security threats while operating efficiently and productively.</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Most Application Control solutions include allow list and block list capabilities to show organizations which applications to trust and allow to execute and which to stop. With Application Control, companies of all sizes can eliminate the risks posed by malicious, illegal, and unauthorized software and network access.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123213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Most Application Control solutions also allow for visibility into applications, users, and content. This is helpful to understand the data your enterprise owns</a:t>
            </a:r>
          </a:p>
          <a:p>
            <a:r>
              <a:rPr lang="en-US" sz="1600" b="0" i="0" u="none" strike="noStrike" kern="1200" baseline="0" dirty="0">
                <a:solidFill>
                  <a:schemeClr val="tx1"/>
                </a:solidFill>
                <a:latin typeface="Arial" charset="0"/>
                <a:ea typeface="+mn-ea"/>
                <a:cs typeface="+mn-cs"/>
              </a:rPr>
              <a:t>and controls, its storage locations, which users have access to it, the access points, and the data transmission process. These steps are required for data</a:t>
            </a:r>
          </a:p>
          <a:p>
            <a:r>
              <a:rPr lang="en-US" sz="1600" b="0" i="0" u="none" strike="noStrike" kern="1200" baseline="0" dirty="0">
                <a:solidFill>
                  <a:schemeClr val="tx1"/>
                </a:solidFill>
                <a:latin typeface="Arial" charset="0"/>
                <a:ea typeface="+mn-ea"/>
                <a:cs typeface="+mn-cs"/>
              </a:rPr>
              <a:t>discovery and classification for risk management and regulatory compliance.</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Application Control supports these processes and lets organizations be aware of what is happening within their network.</a:t>
            </a:r>
          </a:p>
          <a:p>
            <a:r>
              <a:rPr lang="en-US" sz="1600" b="0" i="0" u="none" strike="noStrike" kern="1200" baseline="0" dirty="0">
                <a:solidFill>
                  <a:schemeClr val="tx1"/>
                </a:solidFill>
                <a:latin typeface="Arial" charset="0"/>
                <a:ea typeface="+mn-ea"/>
                <a:cs typeface="+mn-cs"/>
              </a:rPr>
              <a:t>Application Control gives companies and organizations knowledge about key areas of applications, web traffic, threats, and data patterns. Users also benefit</a:t>
            </a:r>
          </a:p>
          <a:p>
            <a:r>
              <a:rPr lang="en-US" sz="1600" b="0" i="0" u="none" strike="noStrike" kern="1200" baseline="0" dirty="0">
                <a:solidFill>
                  <a:schemeClr val="tx1"/>
                </a:solidFill>
                <a:latin typeface="Arial" charset="0"/>
                <a:ea typeface="+mn-ea"/>
                <a:cs typeface="+mn-cs"/>
              </a:rPr>
              <a:t>from Application Control by gaining a better understanding of applications or threats, behavioral characteristics, and usage details.</a:t>
            </a:r>
          </a:p>
          <a:p>
            <a:r>
              <a:rPr lang="en-US" sz="1600" b="0" i="0" u="none" strike="noStrike" kern="1200" baseline="0" dirty="0">
                <a:solidFill>
                  <a:schemeClr val="tx1"/>
                </a:solidFill>
                <a:latin typeface="Arial" charset="0"/>
                <a:ea typeface="+mn-ea"/>
                <a:cs typeface="+mn-cs"/>
              </a:rPr>
              <a:t>Organizations also gain knowledge about traffic source and destination, security rules, and zones to get a complete picture of application usage</a:t>
            </a:r>
          </a:p>
          <a:p>
            <a:r>
              <a:rPr lang="en-US" sz="1600" b="0" i="0" u="none" strike="noStrike" kern="1200" baseline="0" dirty="0">
                <a:solidFill>
                  <a:schemeClr val="tx1"/>
                </a:solidFill>
                <a:latin typeface="Arial" charset="0"/>
                <a:ea typeface="+mn-ea"/>
                <a:cs typeface="+mn-cs"/>
              </a:rPr>
              <a:t>patterns, which in turn lets them make more informed decisions on how to secure applications and identify risky behavior. While they are making those</a:t>
            </a:r>
          </a:p>
          <a:p>
            <a:r>
              <a:rPr lang="en-US" sz="1600" b="0" i="0" u="none" strike="noStrike" kern="1200" baseline="0" dirty="0">
                <a:solidFill>
                  <a:schemeClr val="tx1"/>
                </a:solidFill>
                <a:latin typeface="Arial" charset="0"/>
                <a:ea typeface="+mn-ea"/>
                <a:cs typeface="+mn-cs"/>
              </a:rPr>
              <a:t>decisions, the Application Control solution is automatically protecting the network with allow list and block list capabilities.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877459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Uniform Resource Locator (URL) filtering is a process that lets establishments restrict the online content that individuals can access. Users are prevented from going to specific web sites and prohibited from using corporate resources, such as bandwidth or devices, or in any way that could harmfully affect the organization.</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Check Point URL Filtering controls access to millions of web sites by category, users, groups, and machines to protect users from malicious sites and enable safe use of the Internet. URL Filtering employs UserCheck technology, which educates users on Web Usage Policy in real time.</a:t>
            </a:r>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508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URL filtering works by comparing all web traffic against URL filters, which are typically contained in a database of sites that users are permitted to access or denied from accessing.</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Each site in the database is assigned to a specific URL filter, which could be a category or group.</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4922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As with Application Control, access to the Internet and non-work-related website browsing can open networks to a variety of security threats and have a negative </a:t>
            </a:r>
            <a:r>
              <a:rPr lang="en-US" sz="1600" b="0" i="0" u="none" strike="noStrike" kern="1200" baseline="0" dirty="0">
                <a:solidFill>
                  <a:schemeClr val="tx1"/>
                </a:solidFill>
                <a:latin typeface="Arial" charset="0"/>
                <a:ea typeface="+mn-ea"/>
                <a:cs typeface="+mn-cs"/>
              </a:rPr>
              <a:t>effect on employee productivity.</a:t>
            </a:r>
          </a:p>
          <a:p>
            <a:pPr marL="0" indent="0" algn="l">
              <a:buNone/>
            </a:pPr>
            <a:r>
              <a:rPr lang="en-US" sz="1600" b="0" i="0" u="none" strike="noStrike" kern="1200" baseline="0" dirty="0">
                <a:solidFill>
                  <a:schemeClr val="tx1"/>
                </a:solidFill>
                <a:latin typeface="Arial" charset="0"/>
                <a:ea typeface="+mn-ea"/>
                <a:cs typeface="+mn-cs"/>
              </a:rPr>
              <a:t>URL Filtering can be used to:</a:t>
            </a:r>
          </a:p>
          <a:p>
            <a:r>
              <a:rPr lang="en-US" sz="1600" b="0" i="0" u="none" strike="noStrike" kern="1200" baseline="0" dirty="0">
                <a:solidFill>
                  <a:schemeClr val="tx1"/>
                </a:solidFill>
                <a:latin typeface="Arial" charset="0"/>
                <a:ea typeface="+mn-ea"/>
                <a:cs typeface="+mn-cs"/>
              </a:rPr>
              <a:t>• Control employee Internet access to inappropriate and illicit websites.</a:t>
            </a:r>
          </a:p>
          <a:p>
            <a:r>
              <a:rPr lang="en-US" sz="1600" b="0" i="0" u="none" strike="noStrike" kern="1200" baseline="0" dirty="0">
                <a:solidFill>
                  <a:schemeClr val="tx1"/>
                </a:solidFill>
                <a:latin typeface="Arial" charset="0"/>
                <a:ea typeface="+mn-ea"/>
                <a:cs typeface="+mn-cs"/>
              </a:rPr>
              <a:t>• Control bandwidth issues.</a:t>
            </a:r>
          </a:p>
          <a:p>
            <a:r>
              <a:rPr lang="en-US" sz="1600" b="0" i="0" u="none" strike="noStrike" kern="1200" baseline="0" dirty="0">
                <a:solidFill>
                  <a:schemeClr val="tx1"/>
                </a:solidFill>
                <a:latin typeface="Arial" charset="0"/>
                <a:ea typeface="+mn-ea"/>
                <a:cs typeface="+mn-cs"/>
              </a:rPr>
              <a:t>• Decrease legal liability.</a:t>
            </a:r>
          </a:p>
          <a:p>
            <a:r>
              <a:rPr lang="en-US" sz="1600" b="0" i="0" u="none" strike="noStrike" kern="1200" baseline="0" dirty="0">
                <a:solidFill>
                  <a:schemeClr val="tx1"/>
                </a:solidFill>
                <a:latin typeface="Arial" charset="0"/>
                <a:ea typeface="+mn-ea"/>
                <a:cs typeface="+mn-cs"/>
              </a:rPr>
              <a:t>• Improve organizational security.</a:t>
            </a:r>
          </a:p>
          <a:p>
            <a:r>
              <a:rPr lang="en-US" sz="1600" b="0" i="0" u="none" strike="noStrike" kern="1200" baseline="0" dirty="0">
                <a:solidFill>
                  <a:schemeClr val="tx1"/>
                </a:solidFill>
                <a:latin typeface="Arial" charset="0"/>
                <a:ea typeface="+mn-ea"/>
                <a:cs typeface="+mn-cs"/>
              </a:rPr>
              <a:t>When URL Filtering is set, employee data is kept private when attempting to determine a site category. Only the host part of the URL is sent to the Check Point Online Web Service. This data is also encrypted.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90862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u="none" strike="noStrike" baseline="0" dirty="0">
              <a:latin typeface="MicrosoftSansSerif"/>
            </a:endParaRPr>
          </a:p>
          <a:p>
            <a:pPr marL="0" indent="0" algn="l">
              <a:buNone/>
            </a:pPr>
            <a:endParaRPr lang="en-US" sz="1800" b="0" i="0" u="none" strike="noStrike" baseline="0" dirty="0">
              <a:latin typeface="MicrosoftSansSerif"/>
            </a:endParaRP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07033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71462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88506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With R81 and higher, Autonomous Threat Prevention provides out-of-the-box Threat Prevention. This reduces administrative overhead. The major features of this new way of managing Threat Prevention Security Gateways are as follows: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 Single Click Configuration - The administrator just needs to choose one of the predefined network types for the Security Gateways to protect</a:t>
            </a:r>
          </a:p>
          <a:p>
            <a:pPr marL="0" indent="0" algn="l">
              <a:buNone/>
            </a:pPr>
            <a:r>
              <a:rPr lang="en-US" sz="1800" b="0" i="0" u="none" strike="noStrike" baseline="0" dirty="0">
                <a:latin typeface="MicrosoftSansSerif"/>
              </a:rPr>
              <a:t>(Perimeter, Cloud/Data Center, Internal Network, Guest Network, Strict Security).</a:t>
            </a:r>
          </a:p>
          <a:p>
            <a:pPr marL="0" indent="0" algn="l">
              <a:buNone/>
            </a:pPr>
            <a:r>
              <a:rPr lang="en-US" sz="1800" b="0" i="0" u="none" strike="noStrike" baseline="0" dirty="0">
                <a:latin typeface="MicrosoftSansSerif"/>
              </a:rPr>
              <a:t>• Automatic Configuration Updates - Check Point automatically updates the profile and the customers automatically enjoy new features, advanced</a:t>
            </a:r>
          </a:p>
          <a:p>
            <a:pPr marL="0" indent="0" algn="l">
              <a:buNone/>
            </a:pPr>
            <a:r>
              <a:rPr lang="en-US" sz="1800" b="0" i="0" u="none" strike="noStrike" baseline="0" dirty="0">
                <a:latin typeface="MicrosoftSansSerif"/>
              </a:rPr>
              <a:t>protections enabled (based on research and ongoing attacks), and other best practices.</a:t>
            </a:r>
          </a:p>
          <a:p>
            <a:pPr marL="0" indent="0" algn="l">
              <a:buNone/>
            </a:pPr>
            <a:r>
              <a:rPr lang="en-US" sz="1800" b="0" i="0" u="none" strike="noStrike" baseline="0" dirty="0">
                <a:latin typeface="MicrosoftSansSerif"/>
              </a:rPr>
              <a:t>• Streamlines configuration and deployment of policy profiles across your Security Gateways.</a:t>
            </a:r>
          </a:p>
          <a:p>
            <a:pPr marL="0" indent="0" algn="l">
              <a:buNone/>
            </a:pPr>
            <a:r>
              <a:rPr lang="en-US" sz="1800" b="0" i="0" u="none" strike="noStrike" baseline="0" dirty="0">
                <a:latin typeface="MicrosoftSansSerif"/>
              </a:rPr>
              <a:t>• Provides simple and powerful customization to serve your organization’s needs.</a:t>
            </a:r>
          </a:p>
          <a:p>
            <a:pPr marL="0" indent="0" algn="l">
              <a:buNone/>
            </a:pPr>
            <a:r>
              <a:rPr lang="en-US" sz="1800" b="0" i="0" u="none" strike="noStrike" baseline="0" dirty="0">
                <a:latin typeface="MicrosoftSansSerif"/>
              </a:rPr>
              <a:t>• Zero day-to-day maintenance is required from the administrator, while maintaining optimal security.</a:t>
            </a:r>
          </a:p>
          <a:p>
            <a:pPr marL="0" indent="0" algn="l">
              <a:buNone/>
            </a:pPr>
            <a:endParaRPr lang="en-US" sz="1800" b="0" i="0" u="none" strike="noStrike" kern="1200" baseline="0" dirty="0">
              <a:solidFill>
                <a:schemeClr val="tx1"/>
              </a:solidFill>
              <a:latin typeface="MicrosoftSansSerif"/>
              <a:ea typeface="+mn-ea"/>
              <a:cs typeface="+mn-cs"/>
            </a:endParaRPr>
          </a:p>
          <a:p>
            <a:r>
              <a:rPr lang="en-US" sz="1600" b="0" i="0" u="none" strike="noStrike" kern="1200" baseline="0" dirty="0">
                <a:solidFill>
                  <a:schemeClr val="tx1"/>
                </a:solidFill>
                <a:latin typeface="Arial" charset="0"/>
                <a:ea typeface="+mn-ea"/>
                <a:cs typeface="+mn-cs"/>
              </a:rPr>
              <a:t>Your Threat Prevention configuration is always up-to-date, without the need for manual intervention. For example, assume a new and ongoing attack performs lateral movement in internal networks with a specific file type. Check Point updates its best practices so these files are blocked immediately on all relevant Security Gateways managed by Autonomous Threat Prevention Management.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97585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Autonomous Threat Prevention includes the following preconfigured Threat Prevention profiles to give the organization the exact level of protection it needs. </a:t>
            </a:r>
          </a:p>
          <a:p>
            <a:endParaRPr lang="en-US" dirty="0"/>
          </a:p>
          <a:p>
            <a:r>
              <a:rPr lang="en-US" dirty="0"/>
              <a:t>Recommended for Perimeter Profile (Default)</a:t>
            </a:r>
          </a:p>
          <a:p>
            <a:r>
              <a:rPr lang="en-US" dirty="0"/>
              <a:t>This profile provides optimized security for the perimeter Gateway and protection for users browsing the web, data centers, incoming emails, and FTP. It is recommended for multiple protections on the same Gateway; for example, when perimeter and Internal network protection are needed. It is like the Custom Threat Prevention Optimized profile.</a:t>
            </a:r>
          </a:p>
          <a:p>
            <a:endParaRPr lang="en-US" dirty="0"/>
          </a:p>
          <a:p>
            <a:r>
              <a:rPr lang="en-US" dirty="0"/>
              <a:t>Data Center East/West Profile</a:t>
            </a:r>
          </a:p>
          <a:p>
            <a:r>
              <a:rPr lang="en-US" dirty="0"/>
              <a:t>This profile provides optimized security to prevent cyberattacks on data centers. Includes extensive protection over servers and east–west traffic.</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807276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Internal Network Profile</a:t>
            </a:r>
          </a:p>
          <a:p>
            <a:r>
              <a:rPr lang="en-US" dirty="0"/>
              <a:t>This profile provides maximum security to prevent cyberattacks over internal traffic between internal users and internal servers.</a:t>
            </a:r>
          </a:p>
          <a:p>
            <a:endParaRPr lang="en-US" dirty="0"/>
          </a:p>
          <a:p>
            <a:r>
              <a:rPr lang="en-US" dirty="0"/>
              <a:t>Strict Security for Perimeter Profile</a:t>
            </a:r>
          </a:p>
          <a:p>
            <a:r>
              <a:rPr lang="en-US" dirty="0"/>
              <a:t>This profile provides maximum security for perimeter Gateways. It includes protection for users browsing the web, data centers, incoming emails, and FTP.</a:t>
            </a:r>
          </a:p>
          <a:p>
            <a:r>
              <a:rPr lang="en-US" dirty="0"/>
              <a:t>Recommended for Guest Network Profile</a:t>
            </a:r>
          </a:p>
          <a:p>
            <a:r>
              <a:rPr lang="en-US" dirty="0"/>
              <a:t>This is a Detect mode profile to monitor cyberattacks attempts through a guest network (Wi-Fi) non-intrusively.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31517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Each Autonomous Threat Prevention profile consists of a wide range of industry-leading protections, as shown in the figure. See the following section for additional information about each technology.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014422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56867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211259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086518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116678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Autonomous Threat Prevention profiles can also be customized for an organization’s specific needs using exceptions and advanced settings to mold</a:t>
            </a:r>
          </a:p>
          <a:p>
            <a:pPr marL="0" indent="0" algn="l">
              <a:buNone/>
            </a:pPr>
            <a:r>
              <a:rPr lang="en-US" sz="1800" b="0" i="0" u="none" strike="noStrike" baseline="0" dirty="0">
                <a:latin typeface="MicrosoftSansSerif"/>
              </a:rPr>
              <a:t>policies in accordance with the requirements of a company's network environment.</a:t>
            </a:r>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3852020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Point's Threat Prevention system can provide significant data on past attacks. This crucial data informs administrators on the origins of attacks and how to defeat future attacks. When the Gateway generates a log, you have many options for what is included in them.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8702123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Log Sessions</a:t>
            </a:r>
          </a:p>
          <a:p>
            <a:r>
              <a:rPr lang="en-US" sz="1600" b="0" i="0" u="none" strike="noStrike" kern="1200" baseline="0" dirty="0">
                <a:solidFill>
                  <a:schemeClr val="tx1"/>
                </a:solidFill>
                <a:latin typeface="Arial" charset="0"/>
                <a:ea typeface="+mn-ea"/>
                <a:cs typeface="+mn-cs"/>
              </a:rPr>
              <a:t>Security Gateways generate a large amount of traffic logs based on traffic volume. In an attempt to ensure a manageable volume of logs, many Threat Prevention logs are consolidated based on sessions by default. A session is a period that starts when the user first accesses an application or site.</a:t>
            </a:r>
          </a:p>
          <a:p>
            <a:r>
              <a:rPr lang="en-US" sz="1600" b="0" i="0" u="none" strike="noStrike" kern="1200" baseline="0" dirty="0">
                <a:solidFill>
                  <a:schemeClr val="tx1"/>
                </a:solidFill>
                <a:latin typeface="Arial" charset="0"/>
                <a:ea typeface="+mn-ea"/>
                <a:cs typeface="+mn-cs"/>
              </a:rPr>
              <a:t>During a session, the Gateway records one log for each application or site the user accesses. All of the user activity within the session is included in that log.</a:t>
            </a:r>
          </a:p>
          <a:p>
            <a:r>
              <a:rPr lang="en-US" sz="1600" b="0" i="0" u="none" strike="noStrike" kern="1200" baseline="0" dirty="0">
                <a:solidFill>
                  <a:schemeClr val="tx1"/>
                </a:solidFill>
                <a:latin typeface="Arial" charset="0"/>
                <a:ea typeface="+mn-ea"/>
                <a:cs typeface="+mn-cs"/>
              </a:rPr>
              <a:t>The number of connections made during the session is logged in the Suppressed Logs field of the log in the Logs &amp; Monitor view of SmartConsole.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912048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Packet Captures</a:t>
            </a:r>
          </a:p>
          <a:p>
            <a:r>
              <a:rPr lang="en-US" sz="1600" b="0" i="0" u="none" strike="noStrike" kern="1200" baseline="0" dirty="0">
                <a:solidFill>
                  <a:schemeClr val="tx1"/>
                </a:solidFill>
                <a:latin typeface="Arial" charset="0"/>
                <a:ea typeface="+mn-ea"/>
                <a:cs typeface="+mn-cs"/>
              </a:rPr>
              <a:t>Many protections in the Threat Prevention solution have the option to collect a</a:t>
            </a:r>
          </a:p>
          <a:p>
            <a:r>
              <a:rPr lang="en-US" sz="1600" b="0" i="0" u="none" strike="noStrike" kern="1200" baseline="0" dirty="0">
                <a:solidFill>
                  <a:schemeClr val="tx1"/>
                </a:solidFill>
                <a:latin typeface="Arial" charset="0"/>
                <a:ea typeface="+mn-ea"/>
                <a:cs typeface="+mn-cs"/>
              </a:rPr>
              <a:t>network traffic capture when a threat is detected. The content of the capture</a:t>
            </a:r>
          </a:p>
          <a:p>
            <a:r>
              <a:rPr lang="en-US" sz="1600" b="0" i="0" u="none" strike="noStrike" kern="1200" baseline="0" dirty="0">
                <a:solidFill>
                  <a:schemeClr val="tx1"/>
                </a:solidFill>
                <a:latin typeface="Arial" charset="0"/>
                <a:ea typeface="+mn-ea"/>
                <a:cs typeface="+mn-cs"/>
              </a:rPr>
              <a:t>provides greater insight into the traffic that generated the log. In some cases,</a:t>
            </a:r>
          </a:p>
          <a:p>
            <a:r>
              <a:rPr lang="en-US" sz="1600" b="0" i="0" u="none" strike="noStrike" kern="1200" baseline="0" dirty="0">
                <a:solidFill>
                  <a:schemeClr val="tx1"/>
                </a:solidFill>
                <a:latin typeface="Arial" charset="0"/>
                <a:ea typeface="+mn-ea"/>
                <a:cs typeface="+mn-cs"/>
              </a:rPr>
              <a:t>packet captures are collected by default, but in others the feature must be</a:t>
            </a:r>
          </a:p>
          <a:p>
            <a:r>
              <a:rPr lang="en-US" sz="1600" b="0" i="0" u="none" strike="noStrike" kern="1200" baseline="0" dirty="0">
                <a:solidFill>
                  <a:schemeClr val="tx1"/>
                </a:solidFill>
                <a:latin typeface="Arial" charset="0"/>
                <a:ea typeface="+mn-ea"/>
                <a:cs typeface="+mn-cs"/>
              </a:rPr>
              <a:t>activated on each protection for which it is desired.</a:t>
            </a:r>
          </a:p>
          <a:p>
            <a:r>
              <a:rPr lang="en-US" sz="1600" b="0" i="0" u="none" strike="noStrike" kern="1200" baseline="0" dirty="0">
                <a:solidFill>
                  <a:schemeClr val="tx1"/>
                </a:solidFill>
                <a:latin typeface="Arial" charset="0"/>
                <a:ea typeface="+mn-ea"/>
                <a:cs typeface="+mn-cs"/>
              </a:rPr>
              <a:t>With the packet capture feature activated, the Security Gateway sends a</a:t>
            </a:r>
          </a:p>
          <a:p>
            <a:r>
              <a:rPr lang="en-US" sz="1600" b="0" i="0" u="none" strike="noStrike" kern="1200" baseline="0" dirty="0">
                <a:solidFill>
                  <a:schemeClr val="tx1"/>
                </a:solidFill>
                <a:latin typeface="Arial" charset="0"/>
                <a:ea typeface="+mn-ea"/>
                <a:cs typeface="+mn-cs"/>
              </a:rPr>
              <a:t>packet capture file with the log to the Log Server. The packet captures can be</a:t>
            </a:r>
          </a:p>
          <a:p>
            <a:r>
              <a:rPr lang="en-US" sz="1600" b="0" i="0" u="none" strike="noStrike" kern="1200" baseline="0" dirty="0">
                <a:solidFill>
                  <a:schemeClr val="tx1"/>
                </a:solidFill>
                <a:latin typeface="Arial" charset="0"/>
                <a:ea typeface="+mn-ea"/>
                <a:cs typeface="+mn-cs"/>
              </a:rPr>
              <a:t>opened from the log or saved to a file location for later review.</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146107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Advanced Forensic Details</a:t>
            </a:r>
          </a:p>
          <a:p>
            <a:r>
              <a:rPr lang="en-US" sz="1600" b="0" i="0" u="none" strike="noStrike" kern="1200" baseline="0" dirty="0">
                <a:solidFill>
                  <a:schemeClr val="tx1"/>
                </a:solidFill>
                <a:latin typeface="Arial" charset="0"/>
                <a:ea typeface="+mn-ea"/>
                <a:cs typeface="+mn-cs"/>
              </a:rPr>
              <a:t>Some logs contain additional fields that hold information that can be used for advanced forensic analysis of the traffic that triggered a protection. These Advanced Forensic Details support the following protocols:</a:t>
            </a:r>
          </a:p>
          <a:p>
            <a:r>
              <a:rPr lang="en-US" sz="1600" b="0" i="0" u="none" strike="noStrike" kern="1200" baseline="0" dirty="0">
                <a:solidFill>
                  <a:schemeClr val="tx1"/>
                </a:solidFill>
                <a:latin typeface="Arial" charset="0"/>
                <a:ea typeface="+mn-ea"/>
                <a:cs typeface="+mn-cs"/>
              </a:rPr>
              <a:t>• DNS</a:t>
            </a:r>
          </a:p>
          <a:p>
            <a:r>
              <a:rPr lang="en-US" sz="1600" b="0" i="0" u="none" strike="noStrike" kern="1200" baseline="0" dirty="0">
                <a:solidFill>
                  <a:schemeClr val="tx1"/>
                </a:solidFill>
                <a:latin typeface="Arial" charset="0"/>
                <a:ea typeface="+mn-ea"/>
                <a:cs typeface="+mn-cs"/>
              </a:rPr>
              <a:t>• FTP</a:t>
            </a:r>
          </a:p>
          <a:p>
            <a:r>
              <a:rPr lang="en-US" sz="1600" b="0" i="0" u="none" strike="noStrike" kern="1200" baseline="0" dirty="0">
                <a:solidFill>
                  <a:schemeClr val="tx1"/>
                </a:solidFill>
                <a:latin typeface="Arial" charset="0"/>
                <a:ea typeface="+mn-ea"/>
                <a:cs typeface="+mn-cs"/>
              </a:rPr>
              <a:t>• HTTP</a:t>
            </a:r>
          </a:p>
          <a:p>
            <a:r>
              <a:rPr lang="en-US" sz="1600" b="0" i="0" u="none" strike="noStrike" kern="1200" baseline="0" dirty="0">
                <a:solidFill>
                  <a:schemeClr val="tx1"/>
                </a:solidFill>
                <a:latin typeface="Arial" charset="0"/>
                <a:ea typeface="+mn-ea"/>
                <a:cs typeface="+mn-cs"/>
              </a:rPr>
              <a:t>• HTTPS</a:t>
            </a:r>
          </a:p>
          <a:p>
            <a:r>
              <a:rPr lang="en-US" sz="1600" b="0" i="0" u="none" strike="noStrike" kern="1200" baseline="0" dirty="0">
                <a:solidFill>
                  <a:schemeClr val="tx1"/>
                </a:solidFill>
                <a:latin typeface="Arial" charset="0"/>
                <a:ea typeface="+mn-ea"/>
                <a:cs typeface="+mn-cs"/>
              </a:rPr>
              <a:t>• SMTP</a:t>
            </a:r>
          </a:p>
          <a:p>
            <a:r>
              <a:rPr lang="en-US" sz="1600" b="0" i="0" u="none" strike="noStrike" kern="1200" baseline="0" dirty="0">
                <a:solidFill>
                  <a:schemeClr val="tx1"/>
                </a:solidFill>
                <a:latin typeface="Arial" charset="0"/>
                <a:ea typeface="+mn-ea"/>
                <a:cs typeface="+mn-cs"/>
              </a:rPr>
              <a:t>The additional information can be used by Check Point researchers to analyze</a:t>
            </a:r>
          </a:p>
          <a:p>
            <a:r>
              <a:rPr lang="en-US" sz="1600" b="0" i="0" u="none" strike="noStrike" kern="1200" baseline="0" dirty="0">
                <a:solidFill>
                  <a:schemeClr val="tx1"/>
                </a:solidFill>
                <a:latin typeface="Arial" charset="0"/>
                <a:ea typeface="+mn-ea"/>
                <a:cs typeface="+mn-cs"/>
              </a:rPr>
              <a:t>attacks and improve protections.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4173168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pPr algn="l"/>
            <a:r>
              <a:rPr lang="en-US" sz="1600" b="0" i="0" u="none" strike="noStrike" baseline="0" dirty="0">
                <a:latin typeface="MicrosoftSansSerif"/>
              </a:rPr>
              <a:t>Question 1:</a:t>
            </a:r>
            <a:endParaRPr lang="en-US" sz="1600" kern="1200" dirty="0">
              <a:solidFill>
                <a:schemeClr val="tx1"/>
              </a:solidFill>
              <a:effectLst/>
              <a:latin typeface="Arial" charset="0"/>
              <a:ea typeface="+mn-ea"/>
              <a:cs typeface="+mn-cs"/>
            </a:endParaRP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Learn about applications</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Create a granular policy</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Track employees online usage</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Keep policies updated</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Customize</a:t>
            </a:r>
            <a:r>
              <a:rPr lang="en-US" sz="1600" kern="1200" baseline="0" dirty="0">
                <a:solidFill>
                  <a:schemeClr val="tx1"/>
                </a:solidFill>
                <a:effectLst/>
                <a:latin typeface="Arial" charset="0"/>
                <a:ea typeface="+mn-ea"/>
                <a:cs typeface="+mn-cs"/>
              </a:rPr>
              <a:t> applications, sites, categories, and groups</a:t>
            </a:r>
            <a:endParaRPr lang="en-US" sz="1600" kern="1200" dirty="0">
              <a:solidFill>
                <a:schemeClr val="tx1"/>
              </a:solidFill>
              <a:effectLst/>
              <a:latin typeface="Arial" charset="0"/>
              <a:ea typeface="+mn-ea"/>
              <a:cs typeface="+mn-cs"/>
            </a:endParaRPr>
          </a:p>
          <a:p>
            <a:pPr marL="0" indent="0">
              <a:buFont typeface="+mj-lt"/>
              <a:buNone/>
            </a:pPr>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b="0" i="0" u="none" strike="noStrike" baseline="0" dirty="0">
                <a:latin typeface="MicrosoftSansSerif"/>
              </a:rPr>
              <a:t>Question 2:</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URL filtering works by comparing all web traffic against URL filters, which are typically contained in a database of sites that users are permitted to access or denied from accessing.</a:t>
            </a:r>
            <a:endParaRPr lang="en-US" sz="1600" kern="1200" dirty="0">
              <a:solidFill>
                <a:schemeClr val="tx1"/>
              </a:solidFill>
              <a:effectLst/>
              <a:latin typeface="Arial" charset="0"/>
              <a:ea typeface="+mn-ea"/>
              <a:cs typeface="+mn-cs"/>
            </a:endParaRPr>
          </a:p>
          <a:p>
            <a:pPr marL="342900" indent="-342900">
              <a:buFont typeface="+mj-lt"/>
              <a:buAutoNum type="arabicPeriod" startAt="2"/>
            </a:pPr>
            <a:endParaRPr lang="en-US" sz="1600" kern="1200" dirty="0">
              <a:solidFill>
                <a:schemeClr val="tx1"/>
              </a:solidFill>
              <a:effectLst/>
              <a:latin typeface="Arial" charset="0"/>
              <a:ea typeface="+mn-ea"/>
              <a:cs typeface="+mn-cs"/>
            </a:endParaRPr>
          </a:p>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b="0" i="0" u="none" strike="noStrike" baseline="0" dirty="0">
                <a:latin typeface="MicrosoftSansSerif"/>
              </a:rPr>
              <a:t>Question 3:</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Perimeter</a:t>
            </a:r>
          </a:p>
          <a:p>
            <a:pPr marL="0" indent="0">
              <a:buNone/>
            </a:pPr>
            <a:endParaRPr lang="en-US" sz="16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547225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3.emf"/></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emf"/><Relationship Id="rId1" Type="http://schemas.openxmlformats.org/officeDocument/2006/relationships/slideMaster" Target="../slideMasters/slideMaster2.xml"/><Relationship Id="rId4" Type="http://schemas.openxmlformats.org/officeDocument/2006/relationships/image" Target="../media/image16.emf"/></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36"/>
            <a:ext cx="12192000" cy="6857929"/>
          </a:xfrm>
          <a:prstGeom prst="rect">
            <a:avLst/>
          </a:prstGeom>
        </p:spPr>
      </p:pic>
      <p:sp>
        <p:nvSpPr>
          <p:cNvPr id="9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198" y="3229665"/>
            <a:ext cx="5806501"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198" y="2158452"/>
            <a:ext cx="5806501"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8674" y="6525768"/>
            <a:ext cx="380039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1046136853"/>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2484832611"/>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5837343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21412287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1943872489"/>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1559289986"/>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51244" y="460552"/>
            <a:ext cx="6173237"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94" y="1"/>
            <a:ext cx="5249642"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1855" y="1525588"/>
            <a:ext cx="6072626"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2285559711"/>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5275653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60818747"/>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3966395608"/>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8356"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8355" y="1"/>
            <a:ext cx="7977648"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369" y="1947672"/>
            <a:ext cx="3014176"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7490429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815259300"/>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80794788"/>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6002"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814046"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0"/>
            <a:ext cx="483843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8829145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999" y="1525708"/>
            <a:ext cx="3404788"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368" y="460552"/>
            <a:ext cx="11038589"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5309" y="1525708"/>
            <a:ext cx="3338429"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5528" y="1525709"/>
            <a:ext cx="3338429"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20731" y="6356351"/>
            <a:ext cx="2843954" cy="365125"/>
          </a:xfrm>
        </p:spPr>
        <p:txBody>
          <a:bodyPr/>
          <a:lstStyle/>
          <a:p>
            <a:endParaRPr lang="en-US" dirty="0"/>
          </a:p>
        </p:txBody>
      </p:sp>
    </p:spTree>
    <p:extLst>
      <p:ext uri="{BB962C8B-B14F-4D97-AF65-F5344CB8AC3E}">
        <p14:creationId xmlns:p14="http://schemas.microsoft.com/office/powerpoint/2010/main" val="612919176"/>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9348" y="6356351"/>
            <a:ext cx="2843954" cy="365125"/>
          </a:xfrm>
        </p:spPr>
        <p:txBody>
          <a:bodyPr/>
          <a:lstStyle/>
          <a:p>
            <a:endParaRPr lang="en-US" dirty="0"/>
          </a:p>
        </p:txBody>
      </p:sp>
    </p:spTree>
    <p:extLst>
      <p:ext uri="{BB962C8B-B14F-4D97-AF65-F5344CB8AC3E}">
        <p14:creationId xmlns:p14="http://schemas.microsoft.com/office/powerpoint/2010/main" val="2305902271"/>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91997"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647" y="726637"/>
            <a:ext cx="2972580"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828" y="2334080"/>
            <a:ext cx="6884088"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794" y="6356351"/>
            <a:ext cx="2843954"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825" y="6447136"/>
            <a:ext cx="5945148" cy="312560"/>
          </a:xfrm>
          <a:prstGeom prst="rect">
            <a:avLst/>
          </a:prstGeom>
        </p:spPr>
      </p:pic>
    </p:spTree>
    <p:extLst>
      <p:ext uri="{BB962C8B-B14F-4D97-AF65-F5344CB8AC3E}">
        <p14:creationId xmlns:p14="http://schemas.microsoft.com/office/powerpoint/2010/main" val="2772263075"/>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4271819925"/>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25537073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2776323168"/>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457200" indent="-457200">
              <a:lnSpc>
                <a:spcPct val="100000"/>
              </a:lnSpc>
              <a:spcAft>
                <a:spcPts val="10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Question</a:t>
            </a:r>
          </a:p>
          <a:p>
            <a:pPr lvl="0"/>
            <a:r>
              <a:rPr lang="en-US" dirty="0"/>
              <a:t>Question</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11E1F17E-2302-C721-CB65-68B613BD30D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39802264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Summary">
    <p:spTree>
      <p:nvGrpSpPr>
        <p:cNvPr id="1" name=""/>
        <p:cNvGrpSpPr/>
        <p:nvPr/>
      </p:nvGrpSpPr>
      <p:grpSpPr>
        <a:xfrm>
          <a:off x="0" y="0"/>
          <a:ext cx="0" cy="0"/>
          <a:chOff x="0" y="0"/>
          <a:chExt cx="0" cy="0"/>
        </a:xfrm>
      </p:grpSpPr>
      <p:sp>
        <p:nvSpPr>
          <p:cNvPr id="7" name="Gray gradient"/>
          <p:cNvSpPr/>
          <p:nvPr userDrawn="1"/>
        </p:nvSpPr>
        <p:spPr bwMode="auto">
          <a:xfrm>
            <a:off x="4242165" y="1"/>
            <a:ext cx="8041299" cy="6477855"/>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16" name="Pink vertical line"/>
          <p:cNvCxnSpPr/>
          <p:nvPr userDrawn="1"/>
        </p:nvCxnSpPr>
        <p:spPr bwMode="auto">
          <a:xfrm>
            <a:off x="4215264" y="786856"/>
            <a:ext cx="0" cy="4965032"/>
          </a:xfrm>
          <a:prstGeom prst="line">
            <a:avLst/>
          </a:prstGeom>
          <a:solidFill>
            <a:schemeClr val="bg1"/>
          </a:solidFill>
          <a:ln w="508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Footer_security classification" hidden="1"/>
          <p:cNvSpPr>
            <a:spLocks noGrp="1"/>
          </p:cNvSpPr>
          <p:nvPr userDrawn="1">
            <p:ph type="ftr" sz="quarter" idx="10"/>
          </p:nvPr>
        </p:nvSpPr>
        <p:spPr/>
        <p:txBody>
          <a:bodyPr/>
          <a:lstStyle/>
          <a:p>
            <a:endParaRPr lang="en-US" dirty="0"/>
          </a:p>
        </p:txBody>
      </p:sp>
      <p:sp>
        <p:nvSpPr>
          <p:cNvPr id="2" name="Date" hidden="1"/>
          <p:cNvSpPr>
            <a:spLocks noGrp="1"/>
          </p:cNvSpPr>
          <p:nvPr userDrawn="1">
            <p:ph type="dt" sz="quarter" idx="12"/>
          </p:nvPr>
        </p:nvSpPr>
        <p:spPr>
          <a:xfrm>
            <a:off x="609759" y="6356351"/>
            <a:ext cx="2843954" cy="365125"/>
          </a:xfrm>
          <a:prstGeom prst="rect">
            <a:avLst/>
          </a:prstGeom>
        </p:spPr>
        <p:txBody>
          <a:bodyPr/>
          <a:lstStyle/>
          <a:p>
            <a:endParaRPr lang="en-US" dirty="0"/>
          </a:p>
        </p:txBody>
      </p:sp>
      <p:sp>
        <p:nvSpPr>
          <p:cNvPr id="4" name="Key points"/>
          <p:cNvSpPr>
            <a:spLocks noGrp="1"/>
          </p:cNvSpPr>
          <p:nvPr userDrawn="1">
            <p:ph type="body" sz="quarter" idx="11"/>
          </p:nvPr>
        </p:nvSpPr>
        <p:spPr>
          <a:xfrm>
            <a:off x="4876801" y="1399032"/>
            <a:ext cx="6732436" cy="4443814"/>
          </a:xfrm>
          <a:prstGeom prst="rect">
            <a:avLst/>
          </a:prstGeom>
        </p:spPr>
        <p:txBody>
          <a:bodyPr lIns="91440" tIns="45720" rIns="91440" bIns="45720" anchor="ctr" anchorCtr="0">
            <a:noAutofit/>
          </a:bodyPr>
          <a:lstStyle>
            <a:lvl1pPr marL="320040" indent="-320040">
              <a:lnSpc>
                <a:spcPct val="95000"/>
              </a:lnSpc>
              <a:buSzPct val="85000"/>
              <a:buFont typeface="Calibri" panose="020F0502020204030204" pitchFamily="34" charset="0"/>
              <a:buChar char="•"/>
              <a:defRPr sz="3200" baseline="0">
                <a:solidFill>
                  <a:schemeClr val="tx1"/>
                </a:solidFill>
                <a:latin typeface="+mn-lt"/>
              </a:defRPr>
            </a:lvl1pPr>
            <a:lvl2pPr marL="667512" indent="-237744">
              <a:lnSpc>
                <a:spcPct val="95000"/>
              </a:lnSpc>
              <a:defRPr sz="2700"/>
            </a:lvl2pPr>
            <a:lvl3pPr>
              <a:defRPr sz="2700"/>
            </a:lvl3pPr>
            <a:lvl4pPr>
              <a:defRPr sz="2700"/>
            </a:lvl4pPr>
            <a:lvl5pPr>
              <a:defRPr sz="2700"/>
            </a:lvl5pPr>
          </a:lstStyle>
          <a:p>
            <a:pPr lvl="0"/>
            <a:r>
              <a:rPr lang="en-US"/>
              <a:t>Edit Master text styles</a:t>
            </a:r>
          </a:p>
          <a:p>
            <a:pPr lvl="1"/>
            <a:r>
              <a:rPr lang="en-US"/>
              <a:t>Second level</a:t>
            </a:r>
          </a:p>
        </p:txBody>
      </p:sp>
      <p:sp>
        <p:nvSpPr>
          <p:cNvPr id="6" name="Slide Title"/>
          <p:cNvSpPr>
            <a:spLocks noGrp="1"/>
          </p:cNvSpPr>
          <p:nvPr userDrawn="1">
            <p:ph type="title"/>
          </p:nvPr>
        </p:nvSpPr>
        <p:spPr>
          <a:xfrm>
            <a:off x="368396" y="1947672"/>
            <a:ext cx="3373044" cy="3020519"/>
          </a:xfrm>
        </p:spPr>
        <p:txBody>
          <a:bodyPr vert="horz" lIns="91440" tIns="45720" rIns="91440" bIns="45720" rtlCol="0" anchor="ctr" anchorCtr="0">
            <a:noAutofit/>
          </a:bodyPr>
          <a:lstStyle>
            <a:lvl1pPr marL="0" indent="0" algn="r" defTabSz="1218783" rtl="0" eaLnBrk="1" latinLnBrk="0" hangingPunct="1">
              <a:lnSpc>
                <a:spcPct val="80000"/>
              </a:lnSpc>
              <a:spcBef>
                <a:spcPct val="0"/>
              </a:spcBef>
              <a:buClr>
                <a:schemeClr val="tx1"/>
              </a:buClr>
              <a:buFont typeface="Ciscolight" pitchFamily="2" charset="0"/>
              <a:buNone/>
              <a:defRPr lang="en-US" sz="4000" b="0" kern="1200" spc="0" baseline="0" dirty="0">
                <a:solidFill>
                  <a:schemeClr val="accent1"/>
                </a:solidFill>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941799101"/>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209809670"/>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1"/>
            <a:ext cx="4218356"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508358"/>
            <a:ext cx="3337104"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9469" y="5396948"/>
            <a:ext cx="7155011"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9469" y="791852"/>
            <a:ext cx="7155011"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1569444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7251" y="745202"/>
            <a:ext cx="2980666"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91999"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4053" y="1046628"/>
            <a:ext cx="55609"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7584" y="2983462"/>
            <a:ext cx="4987324"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41381154"/>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Tree>
    <p:extLst>
      <p:ext uri="{BB962C8B-B14F-4D97-AF65-F5344CB8AC3E}">
        <p14:creationId xmlns:p14="http://schemas.microsoft.com/office/powerpoint/2010/main" val="4118165008"/>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896836457"/>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Video">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mj-lt"/>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7066B5E6-4F8E-F13F-5732-D6B7A16F95F5}"/>
              </a:ext>
            </a:extLst>
          </p:cNvPr>
          <p:cNvSpPr>
            <a:spLocks noGrp="1"/>
          </p:cNvSpPr>
          <p:nvPr>
            <p:ph type="dt" sz="half" idx="15"/>
          </p:nvPr>
        </p:nvSpPr>
        <p:spPr/>
        <p:txBody>
          <a:bodyPr/>
          <a:lstStyle/>
          <a:p>
            <a:endParaRPr lang="en-US" dirty="0"/>
          </a:p>
        </p:txBody>
      </p:sp>
      <p:pic>
        <p:nvPicPr>
          <p:cNvPr id="3" name="Picture 2" descr="Text, icon  Description automatically generated">
            <a:extLst>
              <a:ext uri="{FF2B5EF4-FFF2-40B4-BE49-F238E27FC236}">
                <a16:creationId xmlns:a16="http://schemas.microsoft.com/office/drawing/2014/main" id="{80C5F8C6-9123-F55E-D68A-41298F8AD6C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004" y="1975105"/>
            <a:ext cx="2567090" cy="2587757"/>
          </a:xfrm>
          <a:prstGeom prst="rect">
            <a:avLst/>
          </a:prstGeom>
        </p:spPr>
      </p:pic>
    </p:spTree>
    <p:extLst>
      <p:ext uri="{BB962C8B-B14F-4D97-AF65-F5344CB8AC3E}">
        <p14:creationId xmlns:p14="http://schemas.microsoft.com/office/powerpoint/2010/main" val="219460551"/>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1779849427"/>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531876768"/>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Tip">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pplication, icon  Description automatically generated">
            <a:extLst>
              <a:ext uri="{FF2B5EF4-FFF2-40B4-BE49-F238E27FC236}">
                <a16:creationId xmlns:a16="http://schemas.microsoft.com/office/drawing/2014/main" id="{0B6448C3-AADF-83BC-B1BB-9991381ACC9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86623" y="2135122"/>
            <a:ext cx="2567090" cy="2587757"/>
          </a:xfrm>
          <a:prstGeom prst="rect">
            <a:avLst/>
          </a:prstGeom>
        </p:spPr>
      </p:pic>
      <p:sp>
        <p:nvSpPr>
          <p:cNvPr id="2" name="Date Placeholder 1" hidden="1">
            <a:extLst>
              <a:ext uri="{FF2B5EF4-FFF2-40B4-BE49-F238E27FC236}">
                <a16:creationId xmlns:a16="http://schemas.microsoft.com/office/drawing/2014/main" id="{2BC5AA6C-0C52-B6EC-F74F-D78F85E0CCC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62562433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34" Type="http://schemas.openxmlformats.org/officeDocument/2006/relationships/image" Target="../media/image3.emf"/><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33" Type="http://schemas.openxmlformats.org/officeDocument/2006/relationships/image" Target="../media/image2.emf"/><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slideLayout" Target="../slideLayouts/slideLayout30.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32" Type="http://schemas.openxmlformats.org/officeDocument/2006/relationships/theme" Target="../theme/theme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slideLayout" Target="../slideLayouts/slideLayout32.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slideLayout" Target="../slideLayouts/slideLayout31.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1364182"/>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995" y="460552"/>
            <a:ext cx="1102524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900538" y="6559936"/>
            <a:ext cx="1840930"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2866" y="6543259"/>
            <a:ext cx="2745514"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1" y="6502174"/>
            <a:ext cx="12192000"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6002" y="6543915"/>
            <a:ext cx="3098288"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33"/>
          <a:stretch>
            <a:fillRect/>
          </a:stretch>
        </p:blipFill>
        <p:spPr>
          <a:xfrm>
            <a:off x="609760" y="6552096"/>
            <a:ext cx="1055004" cy="228600"/>
          </a:xfrm>
          <a:prstGeom prst="rect">
            <a:avLst/>
          </a:prstGeom>
        </p:spPr>
      </p:pic>
      <p:pic>
        <p:nvPicPr>
          <p:cNvPr id="12" name="Picture 11"/>
          <p:cNvPicPr>
            <a:picLocks noChangeAspect="1"/>
          </p:cNvPicPr>
          <p:nvPr/>
        </p:nvPicPr>
        <p:blipFill>
          <a:blip r:embed="rId34"/>
          <a:stretch>
            <a:fillRect/>
          </a:stretch>
        </p:blipFill>
        <p:spPr>
          <a:xfrm>
            <a:off x="2028307" y="6595361"/>
            <a:ext cx="3364906" cy="176907"/>
          </a:xfrm>
          <a:prstGeom prst="rect">
            <a:avLst/>
          </a:prstGeom>
        </p:spPr>
      </p:pic>
    </p:spTree>
    <p:extLst>
      <p:ext uri="{BB962C8B-B14F-4D97-AF65-F5344CB8AC3E}">
        <p14:creationId xmlns:p14="http://schemas.microsoft.com/office/powerpoint/2010/main" val="22129136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700" r:id="rId27"/>
    <p:sldLayoutId id="2147483701" r:id="rId28"/>
    <p:sldLayoutId id="2147483702" r:id="rId29"/>
    <p:sldLayoutId id="2147483703" r:id="rId30"/>
    <p:sldLayoutId id="2147483704" r:id="rId31"/>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image" Target="../media/image23.jpg"/><Relationship Id="rId4" Type="http://schemas.openxmlformats.org/officeDocument/2006/relationships/image" Target="../media/image2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elevation</a:t>
            </a:r>
          </a:p>
        </p:txBody>
      </p:sp>
      <p:sp>
        <p:nvSpPr>
          <p:cNvPr id="4" name="Footer Placeholder 3" hidden="1">
            <a:extLst>
              <a:ext uri="{FF2B5EF4-FFF2-40B4-BE49-F238E27FC236}">
                <a16:creationId xmlns:a16="http://schemas.microsoft.com/office/drawing/2014/main" id="{43310B1E-AC99-CABD-C960-F1F819B19D1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920BE8C-67B8-B291-2373-EEABBD0952C4}"/>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066337670"/>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9E2425-E101-3F9E-A927-937846AF05ED}"/>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B022DBCD-490E-8663-7B73-4673C31BED49}"/>
              </a:ext>
            </a:extLst>
          </p:cNvPr>
          <p:cNvSpPr>
            <a:spLocks noGrp="1"/>
          </p:cNvSpPr>
          <p:nvPr>
            <p:ph sz="half" idx="2"/>
          </p:nvPr>
        </p:nvSpPr>
        <p:spPr/>
        <p:txBody>
          <a:bodyPr/>
          <a:lstStyle/>
          <a:p>
            <a:r>
              <a:rPr lang="en-US" dirty="0"/>
              <a:t>Demonstrate an understanding of Application Control &amp; URL Filtering and Autonomous Threat Prevention capabilities and how to configure these solutions to meet an organization's security requirements.</a:t>
            </a:r>
          </a:p>
        </p:txBody>
      </p:sp>
      <p:sp>
        <p:nvSpPr>
          <p:cNvPr id="4" name="Footer Placeholder 3" hidden="1">
            <a:extLst>
              <a:ext uri="{FF2B5EF4-FFF2-40B4-BE49-F238E27FC236}">
                <a16:creationId xmlns:a16="http://schemas.microsoft.com/office/drawing/2014/main" id="{74F41698-A270-0522-ABB1-4814B4CB407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A49F42B-FC88-91E8-5A34-E537EF668822}"/>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64126660"/>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 pattern  Description automatically generated">
            <a:extLst>
              <a:ext uri="{FF2B5EF4-FFF2-40B4-BE49-F238E27FC236}">
                <a16:creationId xmlns:a16="http://schemas.microsoft.com/office/drawing/2014/main" id="{835D978D-F55F-4D50-91B1-03AC2C75E78B}"/>
              </a:ext>
            </a:extLst>
          </p:cNvPr>
          <p:cNvPicPr>
            <a:picLocks noChangeAspect="1"/>
          </p:cNvPicPr>
          <p:nvPr/>
        </p:nvPicPr>
        <p:blipFill rotWithShape="1">
          <a:blip r:embed="rId3">
            <a:extLst>
              <a:ext uri="{28A0092B-C50C-407E-A947-70E740481C1C}">
                <a14:useLocalDpi xmlns:a14="http://schemas.microsoft.com/office/drawing/2010/main" val="0"/>
              </a:ext>
            </a:extLst>
          </a:blip>
          <a:srcRect l="5" r="-4" b="53433"/>
          <a:stretch/>
        </p:blipFill>
        <p:spPr>
          <a:xfrm flipH="1">
            <a:off x="1584" y="894"/>
            <a:ext cx="12188825" cy="3192777"/>
          </a:xfrm>
          <a:prstGeom prst="rect">
            <a:avLst/>
          </a:prstGeom>
        </p:spPr>
      </p:pic>
      <p:sp>
        <p:nvSpPr>
          <p:cNvPr id="3" name="Title 2"/>
          <p:cNvSpPr>
            <a:spLocks noGrp="1"/>
          </p:cNvSpPr>
          <p:nvPr>
            <p:ph type="title"/>
          </p:nvPr>
        </p:nvSpPr>
        <p:spPr>
          <a:xfrm>
            <a:off x="585431" y="682881"/>
            <a:ext cx="11022371" cy="914400"/>
          </a:xfrm>
        </p:spPr>
        <p:txBody>
          <a:bodyPr/>
          <a:lstStyle/>
          <a:p>
            <a:pPr>
              <a:buClrTx/>
              <a:buSzTx/>
              <a:buFontTx/>
            </a:pPr>
            <a:r>
              <a:rPr lang="en-US" b="1" dirty="0"/>
              <a:t>Application Control &amp; URL Filtering</a:t>
            </a:r>
          </a:p>
        </p:txBody>
      </p:sp>
      <p:sp>
        <p:nvSpPr>
          <p:cNvPr id="12" name="TextBox 11"/>
          <p:cNvSpPr txBox="1"/>
          <p:nvPr/>
        </p:nvSpPr>
        <p:spPr bwMode="auto">
          <a:xfrm>
            <a:off x="584815" y="1398116"/>
            <a:ext cx="11022371" cy="1348061"/>
          </a:xfrm>
          <a:prstGeom prst="rect">
            <a:avLst/>
          </a:prstGeom>
          <a:noFill/>
          <a:ln>
            <a:noFill/>
          </a:ln>
          <a:effectLst/>
        </p:spPr>
        <p:txBody>
          <a:bodyPr vert="horz" wrap="square" lIns="91440" tIns="45720" rIns="91440" bIns="45720" numCol="1" rtlCol="0" anchor="t" anchorCtr="0" compatLnSpc="1">
            <a:prstTxWarp prst="textNoShape">
              <a:avLst/>
            </a:prstTxWarp>
            <a:spAutoFit/>
          </a:bodyPr>
          <a:lstStyle/>
          <a:p>
            <a:pPr marL="342900" indent="-342900" fontAlgn="base">
              <a:spcBef>
                <a:spcPct val="20000"/>
              </a:spcBef>
              <a:spcAft>
                <a:spcPct val="0"/>
              </a:spcAft>
              <a:buClr>
                <a:srgbClr val="D51067"/>
              </a:buClr>
              <a:buSzPct val="65000"/>
              <a:buFont typeface="Arial" panose="020B0604020202020204" pitchFamily="34" charset="0"/>
              <a:buChar char="•"/>
            </a:pPr>
            <a:r>
              <a:rPr lang="en-US" sz="2400" dirty="0">
                <a:solidFill>
                  <a:srgbClr val="4D4D4F"/>
                </a:solidFill>
                <a:latin typeface="Arial" panose="020B0604020202020204" pitchFamily="34" charset="0"/>
                <a:cs typeface="Arial" panose="020B0604020202020204" pitchFamily="34" charset="0"/>
              </a:rPr>
              <a:t>Granular control of social networks</a:t>
            </a:r>
          </a:p>
          <a:p>
            <a:pPr marL="342900" indent="-342900" fontAlgn="base">
              <a:spcBef>
                <a:spcPct val="20000"/>
              </a:spcBef>
              <a:spcAft>
                <a:spcPct val="0"/>
              </a:spcAft>
              <a:buClr>
                <a:srgbClr val="D51067"/>
              </a:buClr>
              <a:buSzPct val="65000"/>
              <a:buFont typeface="Arial" panose="020B0604020202020204" pitchFamily="34" charset="0"/>
              <a:buChar char="•"/>
            </a:pPr>
            <a:r>
              <a:rPr lang="en-US" sz="2400" dirty="0">
                <a:solidFill>
                  <a:srgbClr val="4D4D4F"/>
                </a:solidFill>
                <a:latin typeface="Arial" panose="020B0604020202020204" pitchFamily="34" charset="0"/>
                <a:cs typeface="Arial" panose="020B0604020202020204" pitchFamily="34" charset="0"/>
              </a:rPr>
              <a:t>Applications and application features</a:t>
            </a:r>
          </a:p>
          <a:p>
            <a:pPr marL="342900" indent="-342900" fontAlgn="base">
              <a:spcBef>
                <a:spcPct val="20000"/>
              </a:spcBef>
              <a:spcAft>
                <a:spcPct val="0"/>
              </a:spcAft>
              <a:buClr>
                <a:srgbClr val="D51067"/>
              </a:buClr>
              <a:buSzPct val="65000"/>
              <a:buFont typeface="Arial" panose="020B0604020202020204" pitchFamily="34" charset="0"/>
              <a:buChar char="•"/>
            </a:pPr>
            <a:r>
              <a:rPr lang="en-US" sz="2400" dirty="0">
                <a:solidFill>
                  <a:srgbClr val="4D4D4F"/>
                </a:solidFill>
                <a:latin typeface="Arial" panose="020B0604020202020204" pitchFamily="34" charset="0"/>
                <a:cs typeface="Arial" panose="020B0604020202020204" pitchFamily="34" charset="0"/>
              </a:rPr>
              <a:t>Identify, allow, block, or limit usage</a:t>
            </a:r>
          </a:p>
        </p:txBody>
      </p:sp>
      <p:cxnSp>
        <p:nvCxnSpPr>
          <p:cNvPr id="22" name="Straight Connector 21"/>
          <p:cNvCxnSpPr/>
          <p:nvPr/>
        </p:nvCxnSpPr>
        <p:spPr bwMode="auto">
          <a:xfrm flipH="1">
            <a:off x="6215288" y="3386812"/>
            <a:ext cx="1" cy="2761322"/>
          </a:xfrm>
          <a:prstGeom prst="line">
            <a:avLst/>
          </a:prstGeom>
          <a:solidFill>
            <a:schemeClr val="bg1"/>
          </a:solidFill>
          <a:ln w="3175" cap="flat" cmpd="sng" algn="ctr">
            <a:solidFill>
              <a:schemeClr val="tx1">
                <a:lumMod val="40000"/>
                <a:lumOff val="60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8" descr="Icon&#10;&#10;Description automatically generated">
            <a:extLst>
              <a:ext uri="{FF2B5EF4-FFF2-40B4-BE49-F238E27FC236}">
                <a16:creationId xmlns:a16="http://schemas.microsoft.com/office/drawing/2014/main" id="{11129C9B-B2F7-AB25-F2CD-C5850BCFB0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1872" y="3870859"/>
            <a:ext cx="2013371" cy="2013371"/>
          </a:xfrm>
          <a:prstGeom prst="rect">
            <a:avLst/>
          </a:prstGeom>
        </p:spPr>
      </p:pic>
      <p:pic>
        <p:nvPicPr>
          <p:cNvPr id="11" name="Picture 10" descr="Icon&#10;&#10;Description automatically generated">
            <a:extLst>
              <a:ext uri="{FF2B5EF4-FFF2-40B4-BE49-F238E27FC236}">
                <a16:creationId xmlns:a16="http://schemas.microsoft.com/office/drawing/2014/main" id="{CD06C2E9-F8D4-1E17-129A-73DCD453C9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6567" y="3776529"/>
            <a:ext cx="2202028" cy="2202028"/>
          </a:xfrm>
          <a:prstGeom prst="rect">
            <a:avLst/>
          </a:prstGeom>
        </p:spPr>
      </p:pic>
      <p:sp>
        <p:nvSpPr>
          <p:cNvPr id="23" name="TextBox 22">
            <a:extLst>
              <a:ext uri="{FF2B5EF4-FFF2-40B4-BE49-F238E27FC236}">
                <a16:creationId xmlns:a16="http://schemas.microsoft.com/office/drawing/2014/main" id="{B5BBC2EB-C123-CB3F-5B4B-F10C5DDD31CF}"/>
              </a:ext>
            </a:extLst>
          </p:cNvPr>
          <p:cNvSpPr txBox="1"/>
          <p:nvPr/>
        </p:nvSpPr>
        <p:spPr bwMode="auto">
          <a:xfrm>
            <a:off x="8701826" y="4105754"/>
            <a:ext cx="2905976" cy="1323439"/>
          </a:xfrm>
          <a:prstGeom prst="rect">
            <a:avLst/>
          </a:prstGeom>
          <a:noFill/>
          <a:ln>
            <a:noFill/>
          </a:ln>
          <a:effectLst/>
        </p:spPr>
        <p:txBody>
          <a:bodyPr wrap="square">
            <a:spAutoFit/>
          </a:bodyPr>
          <a:lstStyle/>
          <a:p>
            <a:pPr fontAlgn="base">
              <a:spcBef>
                <a:spcPct val="20000"/>
              </a:spcBef>
              <a:spcAft>
                <a:spcPct val="0"/>
              </a:spcAft>
              <a:buClr>
                <a:srgbClr val="C00000"/>
              </a:buClr>
              <a:buSzPct val="65000"/>
            </a:pPr>
            <a:r>
              <a:rPr lang="en-US" sz="2000" dirty="0">
                <a:solidFill>
                  <a:srgbClr val="4D4D4F"/>
                </a:solidFill>
                <a:latin typeface="Arial" panose="020B0604020202020204" pitchFamily="34" charset="0"/>
                <a:cs typeface="Arial" panose="020B0604020202020204" pitchFamily="34" charset="0"/>
              </a:rPr>
              <a:t>Controls access to millions of websites by category, users, groups, and machines</a:t>
            </a:r>
            <a:endParaRPr lang="en-US" sz="2000" dirty="0">
              <a:solidFill>
                <a:srgbClr val="4D4D4F"/>
              </a:solidFill>
              <a:latin typeface="Helvetica" pitchFamily="34" charset="0"/>
            </a:endParaRPr>
          </a:p>
        </p:txBody>
      </p:sp>
      <p:sp>
        <p:nvSpPr>
          <p:cNvPr id="25" name="TextBox 24">
            <a:extLst>
              <a:ext uri="{FF2B5EF4-FFF2-40B4-BE49-F238E27FC236}">
                <a16:creationId xmlns:a16="http://schemas.microsoft.com/office/drawing/2014/main" id="{A6A43E14-CBF2-8959-B351-E6279099D17C}"/>
              </a:ext>
            </a:extLst>
          </p:cNvPr>
          <p:cNvSpPr txBox="1"/>
          <p:nvPr/>
        </p:nvSpPr>
        <p:spPr bwMode="auto">
          <a:xfrm>
            <a:off x="3270634" y="4369712"/>
            <a:ext cx="3163092" cy="1015663"/>
          </a:xfrm>
          <a:prstGeom prst="rect">
            <a:avLst/>
          </a:prstGeom>
          <a:noFill/>
          <a:ln>
            <a:noFill/>
          </a:ln>
          <a:effectLst/>
        </p:spPr>
        <p:txBody>
          <a:bodyPr wrap="square">
            <a:spAutoFit/>
          </a:bodyPr>
          <a:lstStyle/>
          <a:p>
            <a:pPr fontAlgn="base">
              <a:spcBef>
                <a:spcPct val="20000"/>
              </a:spcBef>
              <a:spcAft>
                <a:spcPct val="0"/>
              </a:spcAft>
              <a:buClr>
                <a:srgbClr val="C00000"/>
              </a:buClr>
              <a:buSzPct val="65000"/>
            </a:pPr>
            <a:r>
              <a:rPr lang="en-US" sz="2000" dirty="0">
                <a:solidFill>
                  <a:srgbClr val="4D4D4F"/>
                </a:solidFill>
                <a:latin typeface="Arial" panose="020B0604020202020204" pitchFamily="34" charset="0"/>
                <a:cs typeface="Arial" panose="020B0604020202020204" pitchFamily="34" charset="0"/>
              </a:rPr>
              <a:t>Provides application security and identify control </a:t>
            </a:r>
            <a:endParaRPr lang="en-US" sz="2000" dirty="0">
              <a:solidFill>
                <a:srgbClr val="4D4D4F"/>
              </a:solidFill>
              <a:latin typeface="Helvetica" pitchFamily="34" charset="0"/>
            </a:endParaRPr>
          </a:p>
        </p:txBody>
      </p:sp>
      <p:sp>
        <p:nvSpPr>
          <p:cNvPr id="2" name="Footer Placeholder 1" hidden="1">
            <a:extLst>
              <a:ext uri="{FF2B5EF4-FFF2-40B4-BE49-F238E27FC236}">
                <a16:creationId xmlns:a16="http://schemas.microsoft.com/office/drawing/2014/main" id="{9253342A-CA2D-2EBD-FF2E-FCE10CB66DF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5D2CD76A-B276-C194-1C11-8DF58AAD7EC2}"/>
              </a:ext>
            </a:extLst>
          </p:cNvPr>
          <p:cNvSpPr>
            <a:spLocks noGrp="1"/>
          </p:cNvSpPr>
          <p:nvPr>
            <p:ph type="dt" sz="half" idx="12"/>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5404035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E780-DFE8-D69C-DB3B-4E27BE1BCABB}"/>
              </a:ext>
            </a:extLst>
          </p:cNvPr>
          <p:cNvSpPr>
            <a:spLocks noGrp="1"/>
          </p:cNvSpPr>
          <p:nvPr>
            <p:ph type="title"/>
          </p:nvPr>
        </p:nvSpPr>
        <p:spPr/>
        <p:txBody>
          <a:bodyPr/>
          <a:lstStyle/>
          <a:p>
            <a:r>
              <a:rPr lang="en-US" dirty="0"/>
              <a:t>Application Control &amp; URL Filtering Use Cases</a:t>
            </a:r>
          </a:p>
        </p:txBody>
      </p:sp>
      <p:graphicFrame>
        <p:nvGraphicFramePr>
          <p:cNvPr id="3" name="Table 3">
            <a:extLst>
              <a:ext uri="{FF2B5EF4-FFF2-40B4-BE49-F238E27FC236}">
                <a16:creationId xmlns:a16="http://schemas.microsoft.com/office/drawing/2014/main" id="{7DE46942-FA8C-9496-DF0A-FD7F9E1F9202}"/>
              </a:ext>
            </a:extLst>
          </p:cNvPr>
          <p:cNvGraphicFramePr>
            <a:graphicFrameLocks noGrp="1"/>
          </p:cNvGraphicFramePr>
          <p:nvPr/>
        </p:nvGraphicFramePr>
        <p:xfrm>
          <a:off x="852046" y="1204898"/>
          <a:ext cx="10634960" cy="5049829"/>
        </p:xfrm>
        <a:graphic>
          <a:graphicData uri="http://schemas.openxmlformats.org/drawingml/2006/table">
            <a:tbl>
              <a:tblPr firstRow="1" bandRow="1">
                <a:tableStyleId>{073A0DAA-6AF3-43AB-8588-CEC1D06C72B9}</a:tableStyleId>
              </a:tblPr>
              <a:tblGrid>
                <a:gridCol w="3679978">
                  <a:extLst>
                    <a:ext uri="{9D8B030D-6E8A-4147-A177-3AD203B41FA5}">
                      <a16:colId xmlns:a16="http://schemas.microsoft.com/office/drawing/2014/main" val="697145949"/>
                    </a:ext>
                  </a:extLst>
                </a:gridCol>
                <a:gridCol w="6954982">
                  <a:extLst>
                    <a:ext uri="{9D8B030D-6E8A-4147-A177-3AD203B41FA5}">
                      <a16:colId xmlns:a16="http://schemas.microsoft.com/office/drawing/2014/main" val="4102146304"/>
                    </a:ext>
                  </a:extLst>
                </a:gridCol>
              </a:tblGrid>
              <a:tr h="459332">
                <a:tc>
                  <a:txBody>
                    <a:bodyPr/>
                    <a:lstStyle/>
                    <a:p>
                      <a:pPr algn="ctr"/>
                      <a:r>
                        <a:rPr lang="en-US" sz="2000" dirty="0">
                          <a:latin typeface="Arial" panose="020B0604020202020204" pitchFamily="34" charset="0"/>
                          <a:cs typeface="Arial" panose="020B0604020202020204" pitchFamily="34" charset="0"/>
                        </a:rPr>
                        <a:t>Use Case</a:t>
                      </a:r>
                    </a:p>
                  </a:txBody>
                  <a:tcPr anchor="ctr">
                    <a:solidFill>
                      <a:srgbClr val="D51067"/>
                    </a:solidFill>
                  </a:tcPr>
                </a:tc>
                <a:tc>
                  <a:txBody>
                    <a:bodyPr/>
                    <a:lstStyle/>
                    <a:p>
                      <a:pPr algn="ctr"/>
                      <a:r>
                        <a:rPr lang="en-US" sz="2000" dirty="0">
                          <a:latin typeface="Arial" panose="020B0604020202020204" pitchFamily="34" charset="0"/>
                          <a:cs typeface="Arial" panose="020B0604020202020204" pitchFamily="34" charset="0"/>
                        </a:rPr>
                        <a:t>Solution</a:t>
                      </a:r>
                    </a:p>
                  </a:txBody>
                  <a:tcPr anchor="ctr">
                    <a:solidFill>
                      <a:srgbClr val="D51067"/>
                    </a:solidFill>
                  </a:tcPr>
                </a:tc>
                <a:extLst>
                  <a:ext uri="{0D108BD9-81ED-4DB2-BD59-A6C34878D82A}">
                    <a16:rowId xmlns:a16="http://schemas.microsoft.com/office/drawing/2014/main" val="1363270864"/>
                  </a:ext>
                </a:extLst>
              </a:tr>
              <a:tr h="871937">
                <a:tc>
                  <a:txBody>
                    <a:bodyPr/>
                    <a:lstStyle/>
                    <a:p>
                      <a:pPr marL="137160"/>
                      <a:r>
                        <a:rPr lang="en-US" sz="2000" b="1" dirty="0">
                          <a:latin typeface="Arial" panose="020B0604020202020204" pitchFamily="34" charset="0"/>
                          <a:cs typeface="Arial" panose="020B0604020202020204" pitchFamily="34" charset="0"/>
                        </a:rPr>
                        <a:t>Learn About Applications</a:t>
                      </a:r>
                    </a:p>
                  </a:txBody>
                  <a:tcPr anchor="ctr"/>
                </a:tc>
                <a:tc>
                  <a:txBody>
                    <a:bodyPr/>
                    <a:lstStyle/>
                    <a:p>
                      <a:pPr marL="137160"/>
                      <a:r>
                        <a:rPr lang="en-US" sz="2000" dirty="0">
                          <a:latin typeface="Arial" panose="020B0604020202020204" pitchFamily="34" charset="0"/>
                          <a:cs typeface="Arial" panose="020B0604020202020204" pitchFamily="34" charset="0"/>
                        </a:rPr>
                        <a:t>Use Check Point comprehensive AppWiki to understand what applications are used for and to determine risk levels.</a:t>
                      </a:r>
                    </a:p>
                  </a:txBody>
                  <a:tcPr anchor="ctr"/>
                </a:tc>
                <a:extLst>
                  <a:ext uri="{0D108BD9-81ED-4DB2-BD59-A6C34878D82A}">
                    <a16:rowId xmlns:a16="http://schemas.microsoft.com/office/drawing/2014/main" val="1931734418"/>
                  </a:ext>
                </a:extLst>
              </a:tr>
              <a:tr h="871937">
                <a:tc>
                  <a:txBody>
                    <a:bodyPr/>
                    <a:lstStyle/>
                    <a:p>
                      <a:pPr marL="137160"/>
                      <a:r>
                        <a:rPr lang="en-US" sz="2000" b="1" dirty="0">
                          <a:latin typeface="Arial" panose="020B0604020202020204" pitchFamily="34" charset="0"/>
                          <a:cs typeface="Arial" panose="020B0604020202020204" pitchFamily="34" charset="0"/>
                        </a:rPr>
                        <a:t>Create a Granular Policy</a:t>
                      </a:r>
                    </a:p>
                  </a:txBody>
                  <a:tcPr anchor="ctr"/>
                </a:tc>
                <a:tc>
                  <a:txBody>
                    <a:bodyPr/>
                    <a:lstStyle/>
                    <a:p>
                      <a:pPr marL="137160"/>
                      <a:r>
                        <a:rPr lang="en-US" sz="2000" dirty="0">
                          <a:latin typeface="Arial" panose="020B0604020202020204" pitchFamily="34" charset="0"/>
                          <a:cs typeface="Arial" panose="020B0604020202020204" pitchFamily="34" charset="0"/>
                        </a:rPr>
                        <a:t>Make rules to allow or block applications or Internet sites by individual application, application or URL categories, or risk levels. </a:t>
                      </a:r>
                    </a:p>
                  </a:txBody>
                  <a:tcPr anchor="ctr"/>
                </a:tc>
                <a:extLst>
                  <a:ext uri="{0D108BD9-81ED-4DB2-BD59-A6C34878D82A}">
                    <a16:rowId xmlns:a16="http://schemas.microsoft.com/office/drawing/2014/main" val="2482745312"/>
                  </a:ext>
                </a:extLst>
              </a:tr>
              <a:tr h="607714">
                <a:tc>
                  <a:txBody>
                    <a:bodyPr/>
                    <a:lstStyle/>
                    <a:p>
                      <a:pPr marL="137160"/>
                      <a:r>
                        <a:rPr lang="en-US" sz="2000" b="1" dirty="0">
                          <a:latin typeface="Arial" panose="020B0604020202020204" pitchFamily="34" charset="0"/>
                          <a:cs typeface="Arial" panose="020B0604020202020204" pitchFamily="34" charset="0"/>
                        </a:rPr>
                        <a:t>Track Employees Online Usage</a:t>
                      </a:r>
                    </a:p>
                  </a:txBody>
                  <a:tcPr anchor="ctr"/>
                </a:tc>
                <a:tc>
                  <a:txBody>
                    <a:bodyPr/>
                    <a:lstStyle/>
                    <a:p>
                      <a:pPr marL="137160"/>
                      <a:r>
                        <a:rPr lang="en-US" sz="2000" dirty="0">
                          <a:latin typeface="Arial" panose="020B0604020202020204" pitchFamily="34" charset="0"/>
                          <a:cs typeface="Arial" panose="020B0604020202020204" pitchFamily="34" charset="0"/>
                        </a:rPr>
                        <a:t>Based on traffic results, change policies to be more effective.</a:t>
                      </a:r>
                    </a:p>
                  </a:txBody>
                  <a:tcPr anchor="ctr"/>
                </a:tc>
                <a:extLst>
                  <a:ext uri="{0D108BD9-81ED-4DB2-BD59-A6C34878D82A}">
                    <a16:rowId xmlns:a16="http://schemas.microsoft.com/office/drawing/2014/main" val="303354803"/>
                  </a:ext>
                </a:extLst>
              </a:tr>
              <a:tr h="871937">
                <a:tc>
                  <a:txBody>
                    <a:bodyPr/>
                    <a:lstStyle/>
                    <a:p>
                      <a:pPr marL="137160"/>
                      <a:r>
                        <a:rPr lang="en-US" sz="2000" b="1" dirty="0">
                          <a:latin typeface="Arial" panose="020B0604020202020204" pitchFamily="34" charset="0"/>
                          <a:cs typeface="Arial" panose="020B0604020202020204" pitchFamily="34" charset="0"/>
                        </a:rPr>
                        <a:t>Keep Policies Updated</a:t>
                      </a:r>
                    </a:p>
                  </a:txBody>
                  <a:tcPr anchor="ctr"/>
                </a:tc>
                <a:tc>
                  <a:txBody>
                    <a:bodyPr/>
                    <a:lstStyle/>
                    <a:p>
                      <a:pPr marL="137160"/>
                      <a:r>
                        <a:rPr lang="en-US" sz="2000" dirty="0">
                          <a:latin typeface="Arial" panose="020B0604020202020204" pitchFamily="34" charset="0"/>
                          <a:cs typeface="Arial" panose="020B0604020202020204" pitchFamily="34" charset="0"/>
                        </a:rPr>
                        <a:t>Application and URL Filtering Database is updated regularly with applications and site categories to help keep policies current. </a:t>
                      </a:r>
                    </a:p>
                  </a:txBody>
                  <a:tcPr anchor="ctr"/>
                </a:tc>
                <a:extLst>
                  <a:ext uri="{0D108BD9-81ED-4DB2-BD59-A6C34878D82A}">
                    <a16:rowId xmlns:a16="http://schemas.microsoft.com/office/drawing/2014/main" val="3794602841"/>
                  </a:ext>
                </a:extLst>
              </a:tr>
              <a:tr h="871937">
                <a:tc>
                  <a:txBody>
                    <a:bodyPr/>
                    <a:lstStyle/>
                    <a:p>
                      <a:pPr marL="137160"/>
                      <a:r>
                        <a:rPr lang="en-US" sz="2000" b="1" dirty="0">
                          <a:latin typeface="Arial" panose="020B0604020202020204" pitchFamily="34" charset="0"/>
                          <a:cs typeface="Arial" panose="020B0604020202020204" pitchFamily="34" charset="0"/>
                        </a:rPr>
                        <a:t>Custom Applications, Sites, Categories, and Groups</a:t>
                      </a:r>
                    </a:p>
                  </a:txBody>
                  <a:tcPr anchor="ctr"/>
                </a:tc>
                <a:tc>
                  <a:txBody>
                    <a:bodyPr/>
                    <a:lstStyle/>
                    <a:p>
                      <a:pPr marL="137160"/>
                      <a:r>
                        <a:rPr lang="en-US" sz="2000" dirty="0">
                          <a:latin typeface="Arial" panose="020B0604020202020204" pitchFamily="34" charset="0"/>
                          <a:cs typeface="Arial" panose="020B0604020202020204" pitchFamily="34" charset="0"/>
                        </a:rPr>
                        <a:t>Applications, websites, categories, and groups that are not in the Application and URL Filtering Database can be created for use in the Policy. </a:t>
                      </a:r>
                    </a:p>
                  </a:txBody>
                  <a:tcPr anchor="ctr"/>
                </a:tc>
                <a:extLst>
                  <a:ext uri="{0D108BD9-81ED-4DB2-BD59-A6C34878D82A}">
                    <a16:rowId xmlns:a16="http://schemas.microsoft.com/office/drawing/2014/main" val="394287675"/>
                  </a:ext>
                </a:extLst>
              </a:tr>
            </a:tbl>
          </a:graphicData>
        </a:graphic>
      </p:graphicFrame>
      <p:sp>
        <p:nvSpPr>
          <p:cNvPr id="4" name="Footer Placeholder 3" hidden="1">
            <a:extLst>
              <a:ext uri="{FF2B5EF4-FFF2-40B4-BE49-F238E27FC236}">
                <a16:creationId xmlns:a16="http://schemas.microsoft.com/office/drawing/2014/main" id="{30A66480-5035-B7A8-7487-0D25D212366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E9D0423C-7210-681C-B57E-46B8CD273330}"/>
              </a:ext>
            </a:extLst>
          </p:cNvPr>
          <p:cNvSpPr>
            <a:spLocks noGrp="1"/>
          </p:cNvSpPr>
          <p:nvPr>
            <p:ph type="dt" sz="half" idx="12"/>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80137389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18F203B-3EB9-217D-8B51-05CD8CBE4F40}"/>
              </a:ext>
            </a:extLst>
          </p:cNvPr>
          <p:cNvSpPr>
            <a:spLocks noGrp="1"/>
          </p:cNvSpPr>
          <p:nvPr>
            <p:ph type="body" sz="quarter" idx="18"/>
          </p:nvPr>
        </p:nvSpPr>
        <p:spPr>
          <a:xfrm>
            <a:off x="586804" y="457200"/>
            <a:ext cx="10762722" cy="914400"/>
          </a:xfrm>
        </p:spPr>
        <p:txBody>
          <a:bodyPr/>
          <a:lstStyle/>
          <a:p>
            <a:r>
              <a:rPr lang="en-US" dirty="0"/>
              <a:t>Main Features of Application Control &amp; URL Filtering</a:t>
            </a:r>
          </a:p>
        </p:txBody>
      </p:sp>
      <p:sp>
        <p:nvSpPr>
          <p:cNvPr id="3" name="Content Placeholder 2">
            <a:extLst>
              <a:ext uri="{FF2B5EF4-FFF2-40B4-BE49-F238E27FC236}">
                <a16:creationId xmlns:a16="http://schemas.microsoft.com/office/drawing/2014/main" id="{6D2B8095-A0DE-9F8B-6A1C-078C35C55CE9}"/>
              </a:ext>
            </a:extLst>
          </p:cNvPr>
          <p:cNvSpPr>
            <a:spLocks noGrp="1"/>
          </p:cNvSpPr>
          <p:nvPr>
            <p:ph sz="half" idx="2"/>
          </p:nvPr>
        </p:nvSpPr>
        <p:spPr/>
        <p:txBody>
          <a:bodyPr/>
          <a:lstStyle/>
          <a:p>
            <a:r>
              <a:rPr lang="en-US" dirty="0"/>
              <a:t>Granular Application Control</a:t>
            </a:r>
          </a:p>
          <a:p>
            <a:r>
              <a:rPr lang="en-US" dirty="0"/>
              <a:t>Largest application library with AppWiki</a:t>
            </a:r>
          </a:p>
          <a:p>
            <a:r>
              <a:rPr lang="en-US" dirty="0"/>
              <a:t>Integrated into Security Gateways</a:t>
            </a:r>
          </a:p>
          <a:p>
            <a:r>
              <a:rPr lang="en-US" dirty="0"/>
              <a:t>Central Management</a:t>
            </a:r>
          </a:p>
          <a:p>
            <a:r>
              <a:rPr lang="en-US" dirty="0"/>
              <a:t>SmartEvent Analysis</a:t>
            </a:r>
          </a:p>
        </p:txBody>
      </p:sp>
      <p:sp>
        <p:nvSpPr>
          <p:cNvPr id="4" name="Footer Placeholder 3" hidden="1">
            <a:extLst>
              <a:ext uri="{FF2B5EF4-FFF2-40B4-BE49-F238E27FC236}">
                <a16:creationId xmlns:a16="http://schemas.microsoft.com/office/drawing/2014/main" id="{096AC7CD-1C19-CCDF-8D2A-D2CC1E97D9B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FED7668C-0661-4A6C-827E-F6F1B0A5681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9161574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Application Control</a:t>
            </a:r>
          </a:p>
        </p:txBody>
      </p:sp>
      <p:sp>
        <p:nvSpPr>
          <p:cNvPr id="5" name="Content Placeholder 4"/>
          <p:cNvSpPr>
            <a:spLocks noGrp="1"/>
          </p:cNvSpPr>
          <p:nvPr>
            <p:ph sz="half" idx="2"/>
          </p:nvPr>
        </p:nvSpPr>
        <p:spPr/>
        <p:txBody>
          <a:bodyPr/>
          <a:lstStyle/>
          <a:p>
            <a:pPr>
              <a:buFont typeface="Wingdings" panose="05000000000000000000" pitchFamily="2" charset="2"/>
              <a:buChar char="ü"/>
            </a:pPr>
            <a:r>
              <a:rPr lang="en-US" sz="3600" dirty="0"/>
              <a:t>Provides the industry’s strongest application security and identity control.</a:t>
            </a:r>
          </a:p>
          <a:p>
            <a:pPr>
              <a:buFont typeface="Wingdings" panose="05000000000000000000" pitchFamily="2" charset="2"/>
              <a:buChar char="ü"/>
            </a:pPr>
            <a:r>
              <a:rPr lang="en-US" sz="3600" dirty="0"/>
              <a:t>Lets IT teams create granular polices based on users or groups. </a:t>
            </a:r>
          </a:p>
          <a:p>
            <a:pPr lvl="2">
              <a:buFont typeface="Wingdings" panose="05000000000000000000" pitchFamily="2" charset="2"/>
              <a:buChar char="Ø"/>
            </a:pPr>
            <a:r>
              <a:rPr lang="en-US" sz="2800" dirty="0"/>
              <a:t>Identify, block, or limit usage of Web 2.0 applications and social networking widgets.</a:t>
            </a:r>
            <a:endParaRPr lang="en-US" sz="2600" dirty="0"/>
          </a:p>
        </p:txBody>
      </p:sp>
      <p:sp>
        <p:nvSpPr>
          <p:cNvPr id="3" name="Footer Placeholder 2" hidden="1">
            <a:extLst>
              <a:ext uri="{FF2B5EF4-FFF2-40B4-BE49-F238E27FC236}">
                <a16:creationId xmlns:a16="http://schemas.microsoft.com/office/drawing/2014/main" id="{79F379D2-D4A4-AB73-5B48-8BF10F4F012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22C14CE6-EDFA-C1B2-8E15-2D523656AA69}"/>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44484594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Application Control </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474033" y="2009198"/>
            <a:ext cx="5347856" cy="3566160"/>
          </a:xfrm>
        </p:spPr>
      </p:pic>
      <p:sp>
        <p:nvSpPr>
          <p:cNvPr id="7" name="Content Placeholder 9">
            <a:extLst>
              <a:ext uri="{FF2B5EF4-FFF2-40B4-BE49-F238E27FC236}">
                <a16:creationId xmlns:a16="http://schemas.microsoft.com/office/drawing/2014/main" id="{97AAC09E-C96E-19B7-744E-2ACACABC0E44}"/>
              </a:ext>
            </a:extLst>
          </p:cNvPr>
          <p:cNvSpPr txBox="1">
            <a:spLocks/>
          </p:cNvSpPr>
          <p:nvPr/>
        </p:nvSpPr>
        <p:spPr bwMode="auto">
          <a:xfrm>
            <a:off x="585430" y="1525588"/>
            <a:ext cx="5888603" cy="453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Clr>
                <a:srgbClr val="920053"/>
              </a:buClr>
              <a:buNone/>
            </a:pPr>
            <a:r>
              <a:rPr lang="en-US" sz="2200" dirty="0">
                <a:solidFill>
                  <a:srgbClr val="4D4D4F"/>
                </a:solidFill>
              </a:rPr>
              <a:t>The Check Point Secure Web Gateway solution protects an organization from online security threats and infections by enforcing company policy and filtering Internet-bound traffic. </a:t>
            </a:r>
          </a:p>
          <a:p>
            <a:pPr>
              <a:buClr>
                <a:srgbClr val="920053"/>
              </a:buClr>
            </a:pPr>
            <a:r>
              <a:rPr lang="en-US" sz="2200" dirty="0">
                <a:solidFill>
                  <a:srgbClr val="4D4D4F"/>
                </a:solidFill>
              </a:rPr>
              <a:t>It is available as an on-premise or cloud-delivered network security service.</a:t>
            </a:r>
          </a:p>
          <a:p>
            <a:pPr marL="0" indent="0">
              <a:buClr>
                <a:srgbClr val="920053"/>
              </a:buClr>
              <a:buNone/>
            </a:pPr>
            <a:r>
              <a:rPr lang="en-US" sz="2200" dirty="0">
                <a:solidFill>
                  <a:srgbClr val="4D4D4F"/>
                </a:solidFill>
              </a:rPr>
              <a:t>For additional information, refer to:</a:t>
            </a:r>
          </a:p>
          <a:p>
            <a:pPr marL="0" indent="0">
              <a:buClr>
                <a:srgbClr val="920053"/>
              </a:buClr>
              <a:buNone/>
            </a:pPr>
            <a:r>
              <a:rPr lang="en-US" sz="2200" dirty="0">
                <a:solidFill>
                  <a:srgbClr val="DA1572"/>
                </a:solidFill>
              </a:rPr>
              <a:t>https://www.checkpoint.com/cyber-hub/network-security/what-issecure-web-gateway</a:t>
            </a:r>
            <a:endParaRPr lang="en-US" sz="2200" kern="0" dirty="0">
              <a:solidFill>
                <a:srgbClr val="DA1572"/>
              </a:solidFill>
            </a:endParaRPr>
          </a:p>
        </p:txBody>
      </p:sp>
      <p:sp>
        <p:nvSpPr>
          <p:cNvPr id="2" name="Footer Placeholder 1" hidden="1">
            <a:extLst>
              <a:ext uri="{FF2B5EF4-FFF2-40B4-BE49-F238E27FC236}">
                <a16:creationId xmlns:a16="http://schemas.microsoft.com/office/drawing/2014/main" id="{C084254A-1A88-C985-4693-FBC2B2CCDF9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686C570C-2CF2-5ECB-5FFE-908A529F350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13512207"/>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E067646-0F4C-1653-1831-82769F2084B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1589" y="894"/>
            <a:ext cx="12188825" cy="1398139"/>
          </a:xfrm>
          <a:prstGeom prst="rect">
            <a:avLst/>
          </a:prstGeom>
        </p:spPr>
      </p:pic>
      <p:sp>
        <p:nvSpPr>
          <p:cNvPr id="9" name="Title 8">
            <a:extLst>
              <a:ext uri="{FF2B5EF4-FFF2-40B4-BE49-F238E27FC236}">
                <a16:creationId xmlns:a16="http://schemas.microsoft.com/office/drawing/2014/main" id="{FC144417-89A4-6E5C-14E8-148B4607AD68}"/>
              </a:ext>
            </a:extLst>
          </p:cNvPr>
          <p:cNvSpPr>
            <a:spLocks noGrp="1"/>
          </p:cNvSpPr>
          <p:nvPr>
            <p:ph type="title"/>
          </p:nvPr>
        </p:nvSpPr>
        <p:spPr/>
        <p:txBody>
          <a:bodyPr/>
          <a:lstStyle/>
          <a:p>
            <a:r>
              <a:rPr lang="en-US" dirty="0"/>
              <a:t>Benefits of Application Control</a:t>
            </a:r>
            <a:br>
              <a:rPr lang="en-US" dirty="0"/>
            </a:br>
            <a:endParaRPr lang="en-US" dirty="0"/>
          </a:p>
        </p:txBody>
      </p:sp>
      <p:sp>
        <p:nvSpPr>
          <p:cNvPr id="10" name="Content Placeholder 9">
            <a:extLst>
              <a:ext uri="{FF2B5EF4-FFF2-40B4-BE49-F238E27FC236}">
                <a16:creationId xmlns:a16="http://schemas.microsoft.com/office/drawing/2014/main" id="{97AAC09E-C96E-19B7-744E-2ACACABC0E44}"/>
              </a:ext>
            </a:extLst>
          </p:cNvPr>
          <p:cNvSpPr>
            <a:spLocks noGrp="1"/>
          </p:cNvSpPr>
          <p:nvPr>
            <p:ph sz="half" idx="2"/>
          </p:nvPr>
        </p:nvSpPr>
        <p:spPr>
          <a:xfrm>
            <a:off x="585430" y="1525588"/>
            <a:ext cx="5510570" cy="4533380"/>
          </a:xfrm>
        </p:spPr>
        <p:txBody>
          <a:bodyPr/>
          <a:lstStyle/>
          <a:p>
            <a:r>
              <a:rPr lang="en-US" dirty="0"/>
              <a:t>Identify and control applications in an IT environment.</a:t>
            </a:r>
          </a:p>
          <a:p>
            <a:r>
              <a:rPr lang="en-US" dirty="0"/>
              <a:t>Automatically identify trusted software that has the authorization to run.</a:t>
            </a:r>
          </a:p>
          <a:p>
            <a:r>
              <a:rPr lang="en-US" dirty="0"/>
              <a:t>Prevent all other unauthorized applications from executing.</a:t>
            </a:r>
          </a:p>
          <a:p>
            <a:r>
              <a:rPr lang="en-US" dirty="0"/>
              <a:t>Eliminate unknown and unwanted applications.</a:t>
            </a:r>
          </a:p>
        </p:txBody>
      </p:sp>
      <p:sp>
        <p:nvSpPr>
          <p:cNvPr id="7" name="Text Placeholder 6">
            <a:extLst>
              <a:ext uri="{FF2B5EF4-FFF2-40B4-BE49-F238E27FC236}">
                <a16:creationId xmlns:a16="http://schemas.microsoft.com/office/drawing/2014/main" id="{202A8AC2-14E3-6C7F-0F66-F7D8FFE5C8BA}"/>
              </a:ext>
            </a:extLst>
          </p:cNvPr>
          <p:cNvSpPr>
            <a:spLocks noGrp="1"/>
          </p:cNvSpPr>
          <p:nvPr>
            <p:ph sz="half" idx="12"/>
          </p:nvPr>
        </p:nvSpPr>
        <p:spPr/>
        <p:txBody>
          <a:bodyPr/>
          <a:lstStyle/>
          <a:p>
            <a:r>
              <a:rPr lang="en-US" dirty="0"/>
              <a:t>Reduce the risks and costs associated with malware.</a:t>
            </a:r>
          </a:p>
          <a:p>
            <a:r>
              <a:rPr lang="en-US" dirty="0"/>
              <a:t>Improve overall network stability.</a:t>
            </a:r>
          </a:p>
          <a:p>
            <a:r>
              <a:rPr lang="en-US" dirty="0"/>
              <a:t>Identify applications running within endpoint environment.</a:t>
            </a:r>
          </a:p>
          <a:p>
            <a:r>
              <a:rPr lang="en-US" dirty="0"/>
              <a:t>Protect against exploits of unpatched OS and third-party application vulnerabilities.</a:t>
            </a:r>
          </a:p>
        </p:txBody>
      </p:sp>
      <p:sp>
        <p:nvSpPr>
          <p:cNvPr id="2" name="Footer Placeholder 1" hidden="1">
            <a:extLst>
              <a:ext uri="{FF2B5EF4-FFF2-40B4-BE49-F238E27FC236}">
                <a16:creationId xmlns:a16="http://schemas.microsoft.com/office/drawing/2014/main" id="{B1070702-1F87-525F-3D27-367994D7A83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E4D6A25F-176E-0E26-B4B2-7B5907F59E6E}"/>
              </a:ext>
            </a:extLst>
          </p:cNvPr>
          <p:cNvSpPr>
            <a:spLocks noGrp="1"/>
          </p:cNvSpPr>
          <p:nvPr>
            <p:ph type="dt" sz="half" idx="13"/>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06185369"/>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E067646-0F4C-1653-1831-82769F2084B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1589" y="894"/>
            <a:ext cx="12188825" cy="1398139"/>
          </a:xfrm>
          <a:prstGeom prst="rect">
            <a:avLst/>
          </a:prstGeom>
        </p:spPr>
      </p:pic>
      <p:sp>
        <p:nvSpPr>
          <p:cNvPr id="9" name="Title 8">
            <a:extLst>
              <a:ext uri="{FF2B5EF4-FFF2-40B4-BE49-F238E27FC236}">
                <a16:creationId xmlns:a16="http://schemas.microsoft.com/office/drawing/2014/main" id="{FC144417-89A4-6E5C-14E8-148B4607AD68}"/>
              </a:ext>
            </a:extLst>
          </p:cNvPr>
          <p:cNvSpPr>
            <a:spLocks noGrp="1"/>
          </p:cNvSpPr>
          <p:nvPr>
            <p:ph type="title"/>
          </p:nvPr>
        </p:nvSpPr>
        <p:spPr>
          <a:xfrm>
            <a:off x="577195" y="228323"/>
            <a:ext cx="11037611" cy="914400"/>
          </a:xfrm>
        </p:spPr>
        <p:txBody>
          <a:bodyPr/>
          <a:lstStyle/>
          <a:p>
            <a:r>
              <a:rPr lang="en-US" dirty="0"/>
              <a:t>Better Understanding of Data Environments with Application Control</a:t>
            </a:r>
            <a:br>
              <a:rPr lang="en-US" dirty="0"/>
            </a:br>
            <a:endParaRPr lang="en-US" dirty="0"/>
          </a:p>
        </p:txBody>
      </p:sp>
      <p:sp>
        <p:nvSpPr>
          <p:cNvPr id="10" name="Content Placeholder 9">
            <a:extLst>
              <a:ext uri="{FF2B5EF4-FFF2-40B4-BE49-F238E27FC236}">
                <a16:creationId xmlns:a16="http://schemas.microsoft.com/office/drawing/2014/main" id="{97AAC09E-C96E-19B7-744E-2ACACABC0E44}"/>
              </a:ext>
            </a:extLst>
          </p:cNvPr>
          <p:cNvSpPr>
            <a:spLocks noGrp="1"/>
          </p:cNvSpPr>
          <p:nvPr>
            <p:ph sz="half" idx="2"/>
          </p:nvPr>
        </p:nvSpPr>
        <p:spPr>
          <a:xfrm>
            <a:off x="585430" y="1525588"/>
            <a:ext cx="5510570" cy="4533380"/>
          </a:xfrm>
        </p:spPr>
        <p:txBody>
          <a:bodyPr/>
          <a:lstStyle/>
          <a:p>
            <a:pPr marL="0" indent="0">
              <a:buNone/>
            </a:pPr>
            <a:r>
              <a:rPr lang="en-US" b="1" dirty="0">
                <a:solidFill>
                  <a:schemeClr val="bg2"/>
                </a:solidFill>
              </a:rPr>
              <a:t>Application Control:</a:t>
            </a:r>
          </a:p>
          <a:p>
            <a:r>
              <a:rPr lang="en-US" dirty="0"/>
              <a:t>Provides knowledge about key areas of applications, web traffic, threats, and data patterns.</a:t>
            </a:r>
          </a:p>
          <a:p>
            <a:r>
              <a:rPr lang="en-US" dirty="0"/>
              <a:t>Provides users a better understanding of applications or threats, behavioral characteristics, and usage. </a:t>
            </a:r>
          </a:p>
        </p:txBody>
      </p:sp>
      <p:sp>
        <p:nvSpPr>
          <p:cNvPr id="7" name="Text Placeholder 6">
            <a:extLst>
              <a:ext uri="{FF2B5EF4-FFF2-40B4-BE49-F238E27FC236}">
                <a16:creationId xmlns:a16="http://schemas.microsoft.com/office/drawing/2014/main" id="{202A8AC2-14E3-6C7F-0F66-F7D8FFE5C8BA}"/>
              </a:ext>
            </a:extLst>
          </p:cNvPr>
          <p:cNvSpPr>
            <a:spLocks noGrp="1"/>
          </p:cNvSpPr>
          <p:nvPr>
            <p:ph sz="half" idx="12"/>
          </p:nvPr>
        </p:nvSpPr>
        <p:spPr/>
        <p:txBody>
          <a:bodyPr/>
          <a:lstStyle/>
          <a:p>
            <a:pPr marL="0" indent="0">
              <a:buNone/>
            </a:pPr>
            <a:r>
              <a:rPr lang="en-US" b="1" dirty="0">
                <a:solidFill>
                  <a:schemeClr val="bg2"/>
                </a:solidFill>
              </a:rPr>
              <a:t>Organizations gain knowledge about:</a:t>
            </a:r>
          </a:p>
          <a:p>
            <a:pPr>
              <a:buFont typeface="Wingdings" panose="05000000000000000000" pitchFamily="2" charset="2"/>
              <a:buChar char="ü"/>
            </a:pPr>
            <a:r>
              <a:rPr lang="en-US" dirty="0"/>
              <a:t>Traffic source and destination</a:t>
            </a:r>
          </a:p>
          <a:p>
            <a:pPr>
              <a:buFont typeface="Wingdings" panose="05000000000000000000" pitchFamily="2" charset="2"/>
              <a:buChar char="ü"/>
            </a:pPr>
            <a:r>
              <a:rPr lang="en-US" dirty="0"/>
              <a:t>Security rules and zones</a:t>
            </a:r>
          </a:p>
        </p:txBody>
      </p:sp>
      <p:sp>
        <p:nvSpPr>
          <p:cNvPr id="2" name="Footer Placeholder 1" hidden="1">
            <a:extLst>
              <a:ext uri="{FF2B5EF4-FFF2-40B4-BE49-F238E27FC236}">
                <a16:creationId xmlns:a16="http://schemas.microsoft.com/office/drawing/2014/main" id="{A14252C2-4743-9443-7848-FC24A73B4D9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E096F42-31E4-C31C-DEAA-FEC106EE2233}"/>
              </a:ext>
            </a:extLst>
          </p:cNvPr>
          <p:cNvSpPr>
            <a:spLocks noGrp="1"/>
          </p:cNvSpPr>
          <p:nvPr>
            <p:ph type="dt" sz="half" idx="13"/>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8395669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8"/>
          </p:nvPr>
        </p:nvSpPr>
        <p:spPr>
          <a:xfrm>
            <a:off x="433854" y="1784556"/>
            <a:ext cx="5847510" cy="4159045"/>
          </a:xfrm>
        </p:spPr>
        <p:txBody>
          <a:bodyPr wrap="square" anchor="ctr">
            <a:noAutofit/>
          </a:bodyPr>
          <a:lstStyle/>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sz="2600" dirty="0">
                <a:solidFill>
                  <a:srgbClr val="4D4D4F"/>
                </a:solidFill>
                <a:ea typeface="+mn-ea"/>
              </a:rPr>
              <a:t>URL (Uniform Resource Locator) filtering restricts the online content that individuals can access. </a:t>
            </a:r>
          </a:p>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sz="2600" dirty="0">
                <a:solidFill>
                  <a:srgbClr val="4D4D4F"/>
                </a:solidFill>
                <a:ea typeface="+mn-ea"/>
              </a:rPr>
              <a:t>Users are prevented from going to specific web sites and prohibited from using corporate resources in any way that could harmfully affect the organization.</a:t>
            </a:r>
          </a:p>
        </p:txBody>
      </p:sp>
      <p:sp>
        <p:nvSpPr>
          <p:cNvPr id="7" name="Text Placeholder 4"/>
          <p:cNvSpPr txBox="1">
            <a:spLocks/>
          </p:cNvSpPr>
          <p:nvPr/>
        </p:nvSpPr>
        <p:spPr bwMode="white">
          <a:xfrm>
            <a:off x="586804" y="457200"/>
            <a:ext cx="942579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l" rtl="0" eaLnBrk="1" fontAlgn="base" hangingPunct="1">
              <a:lnSpc>
                <a:spcPct val="100000"/>
              </a:lnSpc>
              <a:spcBef>
                <a:spcPts val="0"/>
              </a:spcBef>
              <a:spcAft>
                <a:spcPct val="0"/>
              </a:spcAft>
              <a:buClr>
                <a:schemeClr val="tx2"/>
              </a:buClr>
              <a:buSzPct val="85000"/>
              <a:buFont typeface="Arial" panose="020B0604020202020204" pitchFamily="34" charset="0"/>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371360" indent="0" algn="l" rtl="0" eaLnBrk="1" fontAlgn="base" hangingPunct="1">
              <a:lnSpc>
                <a:spcPct val="90000"/>
              </a:lnSpc>
              <a:spcBef>
                <a:spcPts val="800"/>
              </a:spcBef>
              <a:spcAft>
                <a:spcPct val="0"/>
              </a:spcAft>
              <a:buClr>
                <a:schemeClr val="accent2"/>
              </a:buClr>
              <a:buFont typeface="Arial" panose="020B0604020202020204" pitchFamily="34" charset="0"/>
              <a:buNone/>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a:buClr>
                <a:srgbClr val="920053"/>
              </a:buClr>
            </a:pPr>
            <a:r>
              <a:rPr lang="en-US" kern="0" dirty="0">
                <a:gradFill flip="none" rotWithShape="1">
                  <a:gsLst>
                    <a:gs pos="0">
                      <a:srgbClr val="293896"/>
                    </a:gs>
                    <a:gs pos="100000">
                      <a:srgbClr val="DA1572"/>
                    </a:gs>
                  </a:gsLst>
                  <a:lin ang="10800000" scaled="1"/>
                  <a:tileRect/>
                </a:gradFill>
              </a:rPr>
              <a:t>URL Filtering</a:t>
            </a:r>
          </a:p>
        </p:txBody>
      </p:sp>
      <p:sp>
        <p:nvSpPr>
          <p:cNvPr id="11" name="Content Placeholder 3"/>
          <p:cNvSpPr>
            <a:spLocks noGrp="1"/>
          </p:cNvSpPr>
          <p:nvPr>
            <p:ph sz="half" idx="2"/>
          </p:nvPr>
        </p:nvSpPr>
        <p:spPr>
          <a:xfrm>
            <a:off x="6823077" y="2020530"/>
            <a:ext cx="4887737" cy="4159045"/>
          </a:xfrm>
          <a:solidFill>
            <a:schemeClr val="bg1">
              <a:lumMod val="85000"/>
            </a:schemeClr>
          </a:solidFill>
          <a:ln w="28575">
            <a:solidFill>
              <a:schemeClr val="bg2"/>
            </a:solidFill>
          </a:ln>
        </p:spPr>
        <p:txBody>
          <a:bodyPr anchor="ctr"/>
          <a:lstStyle/>
          <a:p>
            <a:r>
              <a:rPr lang="en-US" sz="2400" b="1" dirty="0">
                <a:solidFill>
                  <a:schemeClr val="bg2"/>
                </a:solidFill>
              </a:rPr>
              <a:t>Controls</a:t>
            </a:r>
            <a:r>
              <a:rPr lang="en-US" sz="2400" dirty="0"/>
              <a:t> access to millions of web sites by category, users, groups, and machines.</a:t>
            </a:r>
          </a:p>
          <a:p>
            <a:r>
              <a:rPr lang="en-US" sz="2400" b="1" dirty="0">
                <a:solidFill>
                  <a:schemeClr val="bg2"/>
                </a:solidFill>
              </a:rPr>
              <a:t>Protects</a:t>
            </a:r>
            <a:r>
              <a:rPr lang="en-US" sz="2400" dirty="0"/>
              <a:t> users from malicious sites.</a:t>
            </a:r>
          </a:p>
          <a:p>
            <a:r>
              <a:rPr lang="en-US" sz="2400" b="1" dirty="0">
                <a:solidFill>
                  <a:schemeClr val="bg2"/>
                </a:solidFill>
              </a:rPr>
              <a:t>Enables</a:t>
            </a:r>
            <a:r>
              <a:rPr lang="en-US" sz="2400" dirty="0"/>
              <a:t> safe use of the Internet. </a:t>
            </a:r>
          </a:p>
          <a:p>
            <a:r>
              <a:rPr lang="en-US" sz="2400" b="1" dirty="0">
                <a:solidFill>
                  <a:schemeClr val="bg2"/>
                </a:solidFill>
              </a:rPr>
              <a:t>Educates</a:t>
            </a:r>
            <a:r>
              <a:rPr lang="en-US" sz="2400" dirty="0"/>
              <a:t> users on Web Usage Policy in real time with UserCheck.</a:t>
            </a:r>
          </a:p>
        </p:txBody>
      </p:sp>
      <p:sp>
        <p:nvSpPr>
          <p:cNvPr id="2" name="Footer Placeholder 1" hidden="1">
            <a:extLst>
              <a:ext uri="{FF2B5EF4-FFF2-40B4-BE49-F238E27FC236}">
                <a16:creationId xmlns:a16="http://schemas.microsoft.com/office/drawing/2014/main" id="{4C5B40A8-65BC-1609-9552-6630F4232F1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747AD40B-C7B2-7557-83ED-B1A341323D3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217407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How URL Filtering Works</a:t>
            </a:r>
          </a:p>
        </p:txBody>
      </p:sp>
      <p:sp>
        <p:nvSpPr>
          <p:cNvPr id="4" name="Content Placeholder 3"/>
          <p:cNvSpPr>
            <a:spLocks noGrp="1"/>
          </p:cNvSpPr>
          <p:nvPr>
            <p:ph sz="half" idx="2"/>
          </p:nvPr>
        </p:nvSpPr>
        <p:spPr/>
        <p:txBody>
          <a:bodyPr/>
          <a:lstStyle/>
          <a:p>
            <a:r>
              <a:rPr lang="en-US" dirty="0"/>
              <a:t>Compares web traffic against URL filters.</a:t>
            </a:r>
          </a:p>
          <a:p>
            <a:r>
              <a:rPr lang="en-US" dirty="0"/>
              <a:t>URL filter categories or groups include:</a:t>
            </a:r>
          </a:p>
          <a:p>
            <a:pPr lvl="1"/>
            <a:r>
              <a:rPr lang="en-US" dirty="0"/>
              <a:t>Blocked sites</a:t>
            </a:r>
          </a:p>
          <a:p>
            <a:pPr lvl="1"/>
            <a:r>
              <a:rPr lang="en-US" dirty="0"/>
              <a:t>Allowed sites</a:t>
            </a:r>
          </a:p>
          <a:p>
            <a:pPr lvl="1"/>
            <a:r>
              <a:rPr lang="en-US" dirty="0"/>
              <a:t>Defined IT Policies</a:t>
            </a:r>
          </a:p>
          <a:p>
            <a:pPr lvl="1"/>
            <a:r>
              <a:rPr lang="en-US" dirty="0"/>
              <a:t>Blocked or Allowed URL Filtering</a:t>
            </a:r>
          </a:p>
          <a:p>
            <a:endParaRPr lang="en-US" dirty="0"/>
          </a:p>
        </p:txBody>
      </p:sp>
      <p:sp>
        <p:nvSpPr>
          <p:cNvPr id="2" name="Footer Placeholder 1" hidden="1">
            <a:extLst>
              <a:ext uri="{FF2B5EF4-FFF2-40B4-BE49-F238E27FC236}">
                <a16:creationId xmlns:a16="http://schemas.microsoft.com/office/drawing/2014/main" id="{A0BDFB5B-F053-7667-333F-77A5316E3FE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7F9FFBC9-19B3-7BE6-D2F3-5D5690AFDA2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9637663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2853657-2732-E3E3-DC99-760EF679038D}"/>
              </a:ext>
            </a:extLst>
          </p:cNvPr>
          <p:cNvSpPr>
            <a:spLocks noGrp="1"/>
          </p:cNvSpPr>
          <p:nvPr>
            <p:ph type="body" sz="quarter" idx="18"/>
          </p:nvPr>
        </p:nvSpPr>
        <p:spPr/>
        <p:txBody>
          <a:bodyPr/>
          <a:lstStyle/>
          <a:p>
            <a:r>
              <a:rPr lang="en-US" dirty="0"/>
              <a:t>Need for URL Filtering</a:t>
            </a:r>
          </a:p>
          <a:p>
            <a:endParaRPr lang="en-US" dirty="0"/>
          </a:p>
        </p:txBody>
      </p:sp>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516407" y="1944168"/>
            <a:ext cx="6200989" cy="4114800"/>
          </a:xfrm>
        </p:spPr>
      </p:pic>
      <p:sp>
        <p:nvSpPr>
          <p:cNvPr id="6" name="Content Placeholder 3"/>
          <p:cNvSpPr txBox="1">
            <a:spLocks/>
          </p:cNvSpPr>
          <p:nvPr/>
        </p:nvSpPr>
        <p:spPr bwMode="auto">
          <a:xfrm>
            <a:off x="585431" y="1790472"/>
            <a:ext cx="4660511"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buClr>
                <a:srgbClr val="920053"/>
              </a:buClr>
            </a:pPr>
            <a:r>
              <a:rPr lang="en-US" kern="0" dirty="0">
                <a:solidFill>
                  <a:srgbClr val="4D4D4F"/>
                </a:solidFill>
              </a:rPr>
              <a:t>Control employee Internet access to inappropriate and illicit websites.</a:t>
            </a:r>
          </a:p>
          <a:p>
            <a:pPr>
              <a:buClr>
                <a:srgbClr val="920053"/>
              </a:buClr>
            </a:pPr>
            <a:r>
              <a:rPr lang="en-US" kern="0" dirty="0">
                <a:solidFill>
                  <a:srgbClr val="4D4D4F"/>
                </a:solidFill>
              </a:rPr>
              <a:t>Control bandwidth issues.</a:t>
            </a:r>
          </a:p>
          <a:p>
            <a:pPr>
              <a:buClr>
                <a:srgbClr val="920053"/>
              </a:buClr>
            </a:pPr>
            <a:r>
              <a:rPr lang="en-US" kern="0" dirty="0">
                <a:solidFill>
                  <a:srgbClr val="4D4D4F"/>
                </a:solidFill>
              </a:rPr>
              <a:t>Decrease legal liability.</a:t>
            </a:r>
          </a:p>
          <a:p>
            <a:pPr>
              <a:buClr>
                <a:srgbClr val="920053"/>
              </a:buClr>
            </a:pPr>
            <a:r>
              <a:rPr lang="en-US" kern="0" dirty="0">
                <a:solidFill>
                  <a:srgbClr val="4D4D4F"/>
                </a:solidFill>
              </a:rPr>
              <a:t>Improve organizational security.</a:t>
            </a:r>
          </a:p>
          <a:p>
            <a:pPr>
              <a:buClr>
                <a:srgbClr val="920053"/>
              </a:buClr>
            </a:pPr>
            <a:endParaRPr lang="en-US" kern="0" dirty="0">
              <a:solidFill>
                <a:srgbClr val="4D4D4F"/>
              </a:solidFill>
            </a:endParaRPr>
          </a:p>
        </p:txBody>
      </p:sp>
      <p:sp>
        <p:nvSpPr>
          <p:cNvPr id="2" name="Footer Placeholder 1" hidden="1">
            <a:extLst>
              <a:ext uri="{FF2B5EF4-FFF2-40B4-BE49-F238E27FC236}">
                <a16:creationId xmlns:a16="http://schemas.microsoft.com/office/drawing/2014/main" id="{186BF13B-6805-7034-5590-9CCD48036AA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CC33E20F-6EAA-DFFD-B423-8CAA46274BA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700783614"/>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457200"/>
            <a:ext cx="11006149" cy="914400"/>
          </a:xfrm>
        </p:spPr>
        <p:txBody>
          <a:bodyPr/>
          <a:lstStyle/>
          <a:p>
            <a:r>
              <a:rPr lang="en-US" dirty="0"/>
              <a:t>Configuring Application Control and URL Filtering</a:t>
            </a:r>
          </a:p>
          <a:p>
            <a:endParaRPr lang="en-US" dirty="0"/>
          </a:p>
        </p:txBody>
      </p:sp>
      <p:sp>
        <p:nvSpPr>
          <p:cNvPr id="3" name="Content Placeholder 2"/>
          <p:cNvSpPr>
            <a:spLocks noGrp="1"/>
          </p:cNvSpPr>
          <p:nvPr>
            <p:ph sz="half" idx="2"/>
          </p:nvPr>
        </p:nvSpPr>
        <p:spPr>
          <a:xfrm>
            <a:off x="585430" y="1694329"/>
            <a:ext cx="5054958" cy="4364639"/>
          </a:xfrm>
        </p:spPr>
        <p:txBody>
          <a:bodyPr/>
          <a:lstStyle/>
          <a:p>
            <a:pPr marL="514350" indent="-514350">
              <a:buFont typeface="+mj-lt"/>
              <a:buAutoNum type="arabicPeriod"/>
            </a:pPr>
            <a:r>
              <a:rPr lang="en-US" dirty="0"/>
              <a:t>Connect to SmartConsole</a:t>
            </a:r>
          </a:p>
          <a:p>
            <a:pPr marL="514350" indent="-514350">
              <a:buFont typeface="+mj-lt"/>
              <a:buAutoNum type="arabicPeriod"/>
            </a:pPr>
            <a:r>
              <a:rPr lang="en-US" dirty="0"/>
              <a:t>From Manage &amp; Settings, select </a:t>
            </a:r>
            <a:r>
              <a:rPr lang="en-US" b="1" dirty="0"/>
              <a:t>Blades</a:t>
            </a:r>
            <a:r>
              <a:rPr lang="en-US" dirty="0"/>
              <a:t>.</a:t>
            </a:r>
          </a:p>
          <a:p>
            <a:pPr marL="514350" indent="-514350">
              <a:buFont typeface="+mj-lt"/>
              <a:buAutoNum type="arabicPeriod"/>
            </a:pPr>
            <a:r>
              <a:rPr lang="en-US" dirty="0"/>
              <a:t>Under Application Control &amp; URL Filtering, click </a:t>
            </a:r>
            <a:r>
              <a:rPr lang="en-US" b="1" dirty="0"/>
              <a:t>Advanced Settings</a:t>
            </a:r>
            <a:r>
              <a:rPr lang="en-US" dirty="0"/>
              <a:t>.</a:t>
            </a:r>
          </a:p>
          <a:p>
            <a:endParaRPr lang="en-US" dirty="0"/>
          </a:p>
        </p:txBody>
      </p:sp>
      <p:sp>
        <p:nvSpPr>
          <p:cNvPr id="4" name="Footer Placeholder 3" hidden="1">
            <a:extLst>
              <a:ext uri="{FF2B5EF4-FFF2-40B4-BE49-F238E27FC236}">
                <a16:creationId xmlns:a16="http://schemas.microsoft.com/office/drawing/2014/main" id="{58AE98DB-9C05-9EDE-0731-99CC9C94C5B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26D1B39E-22F0-286D-E83F-1E13FAC67572}"/>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pic>
        <p:nvPicPr>
          <p:cNvPr id="7" name="Picture 6"/>
          <p:cNvPicPr>
            <a:picLocks noChangeAspect="1"/>
          </p:cNvPicPr>
          <p:nvPr/>
        </p:nvPicPr>
        <p:blipFill>
          <a:blip r:embed="rId3"/>
          <a:stretch>
            <a:fillRect/>
          </a:stretch>
        </p:blipFill>
        <p:spPr>
          <a:xfrm>
            <a:off x="6699477" y="1514715"/>
            <a:ext cx="4360396" cy="5029200"/>
          </a:xfrm>
          <a:prstGeom prst="rect">
            <a:avLst/>
          </a:prstGeom>
        </p:spPr>
      </p:pic>
    </p:spTree>
    <p:extLst>
      <p:ext uri="{BB962C8B-B14F-4D97-AF65-F5344CB8AC3E}">
        <p14:creationId xmlns:p14="http://schemas.microsoft.com/office/powerpoint/2010/main" val="405292932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188260"/>
            <a:ext cx="11006149" cy="1183341"/>
          </a:xfrm>
        </p:spPr>
        <p:txBody>
          <a:bodyPr/>
          <a:lstStyle/>
          <a:p>
            <a:r>
              <a:rPr lang="en-US" dirty="0"/>
              <a:t>Configuring Application Control and URL Filtering (Continued)</a:t>
            </a:r>
          </a:p>
          <a:p>
            <a:endParaRPr lang="en-US" dirty="0"/>
          </a:p>
        </p:txBody>
      </p:sp>
      <p:sp>
        <p:nvSpPr>
          <p:cNvPr id="3" name="Content Placeholder 2"/>
          <p:cNvSpPr>
            <a:spLocks noGrp="1"/>
          </p:cNvSpPr>
          <p:nvPr>
            <p:ph sz="half" idx="2"/>
          </p:nvPr>
        </p:nvSpPr>
        <p:spPr>
          <a:xfrm>
            <a:off x="585430" y="1694329"/>
            <a:ext cx="4419958" cy="4364639"/>
          </a:xfrm>
        </p:spPr>
        <p:txBody>
          <a:bodyPr/>
          <a:lstStyle/>
          <a:p>
            <a:pPr marL="514350" indent="-514350">
              <a:buFont typeface="+mj-lt"/>
              <a:buAutoNum type="arabicPeriod" startAt="4"/>
            </a:pPr>
            <a:r>
              <a:rPr lang="en-US" dirty="0"/>
              <a:t>From General, under Fail mode, enable </a:t>
            </a:r>
            <a:r>
              <a:rPr lang="en-US" b="1" dirty="0"/>
              <a:t>Allow all requests (fail-open</a:t>
            </a:r>
            <a:r>
              <a:rPr lang="en-US" dirty="0"/>
              <a:t>) and under URL Filtering, enable </a:t>
            </a:r>
            <a:r>
              <a:rPr lang="en-US" b="1" dirty="0"/>
              <a:t>Categorize HTTPs websites</a:t>
            </a:r>
            <a:r>
              <a:rPr lang="en-US" dirty="0"/>
              <a:t>.</a:t>
            </a:r>
          </a:p>
          <a:p>
            <a:endParaRPr lang="en-US" dirty="0"/>
          </a:p>
        </p:txBody>
      </p:sp>
      <p:sp>
        <p:nvSpPr>
          <p:cNvPr id="5" name="Footer Placeholder 4" hidden="1">
            <a:extLst>
              <a:ext uri="{FF2B5EF4-FFF2-40B4-BE49-F238E27FC236}">
                <a16:creationId xmlns:a16="http://schemas.microsoft.com/office/drawing/2014/main" id="{5194403C-DDA6-D2FF-9C8D-6D10172F2E8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6247C091-AB2D-4BA9-112D-B667010D92D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pic>
        <p:nvPicPr>
          <p:cNvPr id="7" name="Picture 6"/>
          <p:cNvPicPr>
            <a:picLocks noChangeAspect="1"/>
          </p:cNvPicPr>
          <p:nvPr/>
        </p:nvPicPr>
        <p:blipFill>
          <a:blip r:embed="rId3"/>
          <a:stretch>
            <a:fillRect/>
          </a:stretch>
        </p:blipFill>
        <p:spPr>
          <a:xfrm>
            <a:off x="5271772" y="1636367"/>
            <a:ext cx="6321180" cy="4754880"/>
          </a:xfrm>
          <a:prstGeom prst="rect">
            <a:avLst/>
          </a:prstGeom>
        </p:spPr>
      </p:pic>
    </p:spTree>
    <p:extLst>
      <p:ext uri="{BB962C8B-B14F-4D97-AF65-F5344CB8AC3E}">
        <p14:creationId xmlns:p14="http://schemas.microsoft.com/office/powerpoint/2010/main" val="402968183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188260"/>
            <a:ext cx="11006149" cy="1183341"/>
          </a:xfrm>
        </p:spPr>
        <p:txBody>
          <a:bodyPr/>
          <a:lstStyle/>
          <a:p>
            <a:r>
              <a:rPr lang="en-US" dirty="0"/>
              <a:t>Configuring Application Control and URL Filtering (Continued)</a:t>
            </a:r>
          </a:p>
          <a:p>
            <a:endParaRPr lang="en-US" dirty="0"/>
          </a:p>
        </p:txBody>
      </p:sp>
      <p:sp>
        <p:nvSpPr>
          <p:cNvPr id="3" name="Content Placeholder 2"/>
          <p:cNvSpPr>
            <a:spLocks noGrp="1"/>
          </p:cNvSpPr>
          <p:nvPr>
            <p:ph sz="half" idx="2"/>
          </p:nvPr>
        </p:nvSpPr>
        <p:spPr>
          <a:xfrm>
            <a:off x="585430" y="1694329"/>
            <a:ext cx="4498632" cy="4364639"/>
          </a:xfrm>
        </p:spPr>
        <p:txBody>
          <a:bodyPr/>
          <a:lstStyle/>
          <a:p>
            <a:pPr marL="514350" indent="-514350">
              <a:buFont typeface="+mj-lt"/>
              <a:buAutoNum type="arabicPeriod" startAt="5"/>
            </a:pPr>
            <a:r>
              <a:rPr lang="en-US" dirty="0"/>
              <a:t>From Check Point online web service, select </a:t>
            </a:r>
            <a:r>
              <a:rPr lang="en-US" b="1" dirty="0"/>
              <a:t>Background </a:t>
            </a:r>
            <a:r>
              <a:rPr lang="en-US" dirty="0"/>
              <a:t>and select </a:t>
            </a:r>
            <a:r>
              <a:rPr lang="en-US" b="1" dirty="0"/>
              <a:t>Categorize social networking widgets</a:t>
            </a:r>
            <a:r>
              <a:rPr lang="en-US" dirty="0"/>
              <a:t>.</a:t>
            </a:r>
          </a:p>
          <a:p>
            <a:pPr marL="514350" indent="-514350">
              <a:buFont typeface="+mj-lt"/>
              <a:buAutoNum type="arabicPeriod" startAt="5"/>
            </a:pPr>
            <a:r>
              <a:rPr lang="en-US" dirty="0"/>
              <a:t>Click Ok.</a:t>
            </a:r>
          </a:p>
          <a:p>
            <a:pPr marL="514350" indent="-514350">
              <a:buFont typeface="+mj-lt"/>
              <a:buAutoNum type="arabicPeriod" startAt="5"/>
            </a:pPr>
            <a:r>
              <a:rPr lang="en-US" dirty="0"/>
              <a:t>Install the policy. </a:t>
            </a:r>
          </a:p>
          <a:p>
            <a:pPr marL="0" indent="0">
              <a:buNone/>
            </a:pPr>
            <a:endParaRPr lang="en-US" dirty="0"/>
          </a:p>
        </p:txBody>
      </p:sp>
      <p:sp>
        <p:nvSpPr>
          <p:cNvPr id="4" name="Footer Placeholder 3" hidden="1">
            <a:extLst>
              <a:ext uri="{FF2B5EF4-FFF2-40B4-BE49-F238E27FC236}">
                <a16:creationId xmlns:a16="http://schemas.microsoft.com/office/drawing/2014/main" id="{41103795-78D8-6A0D-DA7B-4AA3CA610B2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A4B9A030-799B-32F0-B6F5-9CFD1D0F3C4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pic>
        <p:nvPicPr>
          <p:cNvPr id="7" name="Picture 6"/>
          <p:cNvPicPr>
            <a:picLocks noChangeAspect="1"/>
          </p:cNvPicPr>
          <p:nvPr/>
        </p:nvPicPr>
        <p:blipFill>
          <a:blip r:embed="rId3"/>
          <a:stretch>
            <a:fillRect/>
          </a:stretch>
        </p:blipFill>
        <p:spPr>
          <a:xfrm>
            <a:off x="5439662" y="2505047"/>
            <a:ext cx="6368822" cy="2743200"/>
          </a:xfrm>
          <a:prstGeom prst="rect">
            <a:avLst/>
          </a:prstGeom>
        </p:spPr>
      </p:pic>
    </p:spTree>
    <p:extLst>
      <p:ext uri="{BB962C8B-B14F-4D97-AF65-F5344CB8AC3E}">
        <p14:creationId xmlns:p14="http://schemas.microsoft.com/office/powerpoint/2010/main" val="195246357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Autonomous Threat Prevention</a:t>
            </a:r>
          </a:p>
        </p:txBody>
      </p:sp>
      <p:sp>
        <p:nvSpPr>
          <p:cNvPr id="4" name="Content Placeholder 3"/>
          <p:cNvSpPr>
            <a:spLocks noGrp="1"/>
          </p:cNvSpPr>
          <p:nvPr>
            <p:ph sz="half" idx="2"/>
          </p:nvPr>
        </p:nvSpPr>
        <p:spPr>
          <a:xfrm>
            <a:off x="1068388" y="1532032"/>
            <a:ext cx="10626436" cy="4526937"/>
          </a:xfrm>
        </p:spPr>
        <p:txBody>
          <a:bodyPr/>
          <a:lstStyle/>
          <a:p>
            <a:r>
              <a:rPr lang="en-US" dirty="0"/>
              <a:t>Provides out-of-the-box Threat Prevention, which reduces administrative overhead.</a:t>
            </a:r>
          </a:p>
          <a:p>
            <a:endParaRPr lang="en-US" dirty="0"/>
          </a:p>
        </p:txBody>
      </p:sp>
      <p:sp>
        <p:nvSpPr>
          <p:cNvPr id="6" name="Rounded Rectangle 5"/>
          <p:cNvSpPr/>
          <p:nvPr/>
        </p:nvSpPr>
        <p:spPr bwMode="auto">
          <a:xfrm>
            <a:off x="1068388" y="258754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Single Click Configuration</a:t>
            </a:r>
          </a:p>
        </p:txBody>
      </p:sp>
      <p:sp>
        <p:nvSpPr>
          <p:cNvPr id="7" name="Rounded Rectangle 6"/>
          <p:cNvSpPr/>
          <p:nvPr/>
        </p:nvSpPr>
        <p:spPr bwMode="auto">
          <a:xfrm>
            <a:off x="1068388" y="390537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Automatic Configuration Updates</a:t>
            </a:r>
          </a:p>
        </p:txBody>
      </p:sp>
      <p:sp>
        <p:nvSpPr>
          <p:cNvPr id="8" name="Rounded Rectangle 7"/>
          <p:cNvSpPr/>
          <p:nvPr/>
        </p:nvSpPr>
        <p:spPr bwMode="auto">
          <a:xfrm>
            <a:off x="6610206" y="258754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Streamlined Configuration and Deployment </a:t>
            </a:r>
          </a:p>
        </p:txBody>
      </p:sp>
      <p:sp>
        <p:nvSpPr>
          <p:cNvPr id="9" name="Rounded Rectangle 8"/>
          <p:cNvSpPr/>
          <p:nvPr/>
        </p:nvSpPr>
        <p:spPr bwMode="auto">
          <a:xfrm>
            <a:off x="6610206" y="390537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r>
              <a:rPr lang="en-US" sz="2400" b="1" dirty="0">
                <a:solidFill>
                  <a:srgbClr val="FFFFFF"/>
                </a:solidFill>
                <a:latin typeface="Arial" panose="020B0604020202020204" pitchFamily="34" charset="0"/>
                <a:cs typeface="Arial" panose="020B0604020202020204" pitchFamily="34" charset="0"/>
              </a:rPr>
              <a:t>Optional Customization</a:t>
            </a:r>
          </a:p>
        </p:txBody>
      </p:sp>
      <p:sp>
        <p:nvSpPr>
          <p:cNvPr id="10" name="TextBox 9">
            <a:extLst>
              <a:ext uri="{FF2B5EF4-FFF2-40B4-BE49-F238E27FC236}">
                <a16:creationId xmlns:a16="http://schemas.microsoft.com/office/drawing/2014/main" id="{729B7D44-9ED6-497D-C0D2-0EC2E73A30F6}"/>
              </a:ext>
            </a:extLst>
          </p:cNvPr>
          <p:cNvSpPr txBox="1"/>
          <p:nvPr/>
        </p:nvSpPr>
        <p:spPr bwMode="auto">
          <a:xfrm>
            <a:off x="1838807" y="5284728"/>
            <a:ext cx="8101927" cy="769441"/>
          </a:xfrm>
          <a:prstGeom prst="rect">
            <a:avLst/>
          </a:prstGeom>
          <a:noFill/>
          <a:ln>
            <a:noFill/>
          </a:ln>
          <a:effectLst/>
        </p:spPr>
        <p:txBody>
          <a:bodyPr wrap="square">
            <a:spAutoFit/>
          </a:bodyPr>
          <a:lstStyle/>
          <a:p>
            <a:pPr algn="ctr" fontAlgn="base">
              <a:spcBef>
                <a:spcPct val="20000"/>
              </a:spcBef>
              <a:spcAft>
                <a:spcPct val="0"/>
              </a:spcAft>
              <a:buClr>
                <a:srgbClr val="3075FF"/>
              </a:buClr>
              <a:buSzPct val="65000"/>
            </a:pPr>
            <a:r>
              <a:rPr lang="en-US" sz="2200" dirty="0">
                <a:solidFill>
                  <a:srgbClr val="4D4D4F"/>
                </a:solidFill>
                <a:latin typeface="Arial" panose="020B0604020202020204" pitchFamily="34" charset="0"/>
                <a:cs typeface="Arial" panose="020B0604020202020204" pitchFamily="34" charset="0"/>
              </a:rPr>
              <a:t>The Threat Prevention configuration is always up-to-date without the need for manual labor.</a:t>
            </a:r>
          </a:p>
        </p:txBody>
      </p:sp>
      <p:sp>
        <p:nvSpPr>
          <p:cNvPr id="2" name="Footer Placeholder 1" hidden="1">
            <a:extLst>
              <a:ext uri="{FF2B5EF4-FFF2-40B4-BE49-F238E27FC236}">
                <a16:creationId xmlns:a16="http://schemas.microsoft.com/office/drawing/2014/main" id="{9332BE2E-C4FC-3FCD-5A8E-94FB424ADEF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36B4987-30D0-174A-058B-6FBBF94262F2}"/>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8244820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A3B898-70E9-0604-7B10-E35B7E4DDC7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1589" y="894"/>
            <a:ext cx="12188825" cy="1398139"/>
          </a:xfrm>
          <a:prstGeom prst="rect">
            <a:avLst/>
          </a:prstGeom>
        </p:spPr>
      </p:pic>
      <p:sp>
        <p:nvSpPr>
          <p:cNvPr id="2" name="Title 1">
            <a:extLst>
              <a:ext uri="{FF2B5EF4-FFF2-40B4-BE49-F238E27FC236}">
                <a16:creationId xmlns:a16="http://schemas.microsoft.com/office/drawing/2014/main" id="{6CAA32E2-CD4F-0294-0AAD-F9BA87564FCE}"/>
              </a:ext>
            </a:extLst>
          </p:cNvPr>
          <p:cNvSpPr>
            <a:spLocks noGrp="1"/>
          </p:cNvSpPr>
          <p:nvPr>
            <p:ph type="title"/>
          </p:nvPr>
        </p:nvSpPr>
        <p:spPr/>
        <p:txBody>
          <a:bodyPr/>
          <a:lstStyle/>
          <a:p>
            <a:r>
              <a:rPr lang="en-US" dirty="0"/>
              <a:t> Autonomous Threat Prevention Profiles</a:t>
            </a:r>
          </a:p>
        </p:txBody>
      </p:sp>
      <p:sp>
        <p:nvSpPr>
          <p:cNvPr id="3" name="Content Placeholder 2">
            <a:extLst>
              <a:ext uri="{FF2B5EF4-FFF2-40B4-BE49-F238E27FC236}">
                <a16:creationId xmlns:a16="http://schemas.microsoft.com/office/drawing/2014/main" id="{46681514-4F56-6AAE-62F6-A395A723E66C}"/>
              </a:ext>
            </a:extLst>
          </p:cNvPr>
          <p:cNvSpPr>
            <a:spLocks noGrp="1"/>
          </p:cNvSpPr>
          <p:nvPr>
            <p:ph sz="half" idx="2"/>
          </p:nvPr>
        </p:nvSpPr>
        <p:spPr>
          <a:xfrm>
            <a:off x="585430" y="1525588"/>
            <a:ext cx="11037611" cy="4533380"/>
          </a:xfrm>
        </p:spPr>
        <p:txBody>
          <a:bodyPr/>
          <a:lstStyle/>
          <a:p>
            <a:r>
              <a:rPr lang="en-US" dirty="0"/>
              <a:t>Recommended for Perimeter Profile (Default):</a:t>
            </a:r>
          </a:p>
          <a:p>
            <a:pPr lvl="1"/>
            <a:r>
              <a:rPr lang="en-US" dirty="0"/>
              <a:t>Provides optimized security for the perimeter Gateway and protection for users browsing the web, data centers, incoming emails, and FTP.</a:t>
            </a:r>
          </a:p>
          <a:p>
            <a:pPr lvl="1"/>
            <a:r>
              <a:rPr lang="en-US" dirty="0"/>
              <a:t>Recommended for multiple protections on the same Gateway.</a:t>
            </a:r>
          </a:p>
          <a:p>
            <a:pPr lvl="1"/>
            <a:r>
              <a:rPr lang="en-US" dirty="0"/>
              <a:t>Most like the Custom Threat Prevention Optimized profile.</a:t>
            </a:r>
          </a:p>
          <a:p>
            <a:r>
              <a:rPr lang="en-US" dirty="0"/>
              <a:t>Data Center East/West Profile:</a:t>
            </a:r>
          </a:p>
          <a:p>
            <a:pPr lvl="1"/>
            <a:r>
              <a:rPr lang="en-US" dirty="0"/>
              <a:t>Optimized security to prevent cyberattacks on data centers. Includes extensive protection over servers and east–west traffic.</a:t>
            </a:r>
          </a:p>
        </p:txBody>
      </p:sp>
      <p:sp>
        <p:nvSpPr>
          <p:cNvPr id="4" name="Footer Placeholder 3" hidden="1">
            <a:extLst>
              <a:ext uri="{FF2B5EF4-FFF2-40B4-BE49-F238E27FC236}">
                <a16:creationId xmlns:a16="http://schemas.microsoft.com/office/drawing/2014/main" id="{E52669B8-03D4-2E1E-16FC-607DE107D1D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292715CB-7C15-6055-48AD-64574D3C2A37}"/>
              </a:ext>
            </a:extLst>
          </p:cNvPr>
          <p:cNvSpPr>
            <a:spLocks noGrp="1"/>
          </p:cNvSpPr>
          <p:nvPr>
            <p:ph type="dt" sz="half" idx="13"/>
          </p:nvPr>
        </p:nvSpPr>
        <p:spPr/>
        <p:txBody>
          <a:bodyPr/>
          <a:lstStyle/>
          <a:p>
            <a:pPr fontAlgn="base">
              <a:spcBef>
                <a:spcPct val="20000"/>
              </a:spcBef>
              <a:spcAft>
                <a:spcPct val="0"/>
              </a:spcAft>
              <a:buClr>
                <a:srgbClr val="3075FF"/>
              </a:buClr>
              <a:buSzPct val="65000"/>
            </a:pPr>
            <a:endParaRPr lang="en-US">
              <a:solidFill>
                <a:srgbClr val="4D4D4F">
                  <a:tint val="75000"/>
                </a:srgbClr>
              </a:solidFill>
              <a:latin typeface="Helvetica" pitchFamily="34" charset="0"/>
            </a:endParaRPr>
          </a:p>
        </p:txBody>
      </p:sp>
    </p:spTree>
    <p:extLst>
      <p:ext uri="{BB962C8B-B14F-4D97-AF65-F5344CB8AC3E}">
        <p14:creationId xmlns:p14="http://schemas.microsoft.com/office/powerpoint/2010/main" val="320838077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487936-4ADD-7CCD-3DC2-6BD2EC1B510E}"/>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1589" y="894"/>
            <a:ext cx="12188825" cy="1398139"/>
          </a:xfrm>
          <a:prstGeom prst="rect">
            <a:avLst/>
          </a:prstGeom>
        </p:spPr>
      </p:pic>
      <p:sp>
        <p:nvSpPr>
          <p:cNvPr id="2" name="Title 1">
            <a:extLst>
              <a:ext uri="{FF2B5EF4-FFF2-40B4-BE49-F238E27FC236}">
                <a16:creationId xmlns:a16="http://schemas.microsoft.com/office/drawing/2014/main" id="{6CAA32E2-CD4F-0294-0AAD-F9BA87564FCE}"/>
              </a:ext>
            </a:extLst>
          </p:cNvPr>
          <p:cNvSpPr>
            <a:spLocks noGrp="1"/>
          </p:cNvSpPr>
          <p:nvPr>
            <p:ph type="title"/>
          </p:nvPr>
        </p:nvSpPr>
        <p:spPr/>
        <p:txBody>
          <a:bodyPr/>
          <a:lstStyle/>
          <a:p>
            <a:r>
              <a:rPr lang="en-US" dirty="0"/>
              <a:t> Autonomous Threat Prevention Profiles (Continued)</a:t>
            </a:r>
          </a:p>
        </p:txBody>
      </p:sp>
      <p:sp>
        <p:nvSpPr>
          <p:cNvPr id="3" name="Content Placeholder 2">
            <a:extLst>
              <a:ext uri="{FF2B5EF4-FFF2-40B4-BE49-F238E27FC236}">
                <a16:creationId xmlns:a16="http://schemas.microsoft.com/office/drawing/2014/main" id="{46681514-4F56-6AAE-62F6-A395A723E66C}"/>
              </a:ext>
            </a:extLst>
          </p:cNvPr>
          <p:cNvSpPr>
            <a:spLocks noGrp="1"/>
          </p:cNvSpPr>
          <p:nvPr>
            <p:ph sz="half" idx="2"/>
          </p:nvPr>
        </p:nvSpPr>
        <p:spPr>
          <a:xfrm>
            <a:off x="585430" y="1525588"/>
            <a:ext cx="11037611" cy="4533380"/>
          </a:xfrm>
        </p:spPr>
        <p:txBody>
          <a:bodyPr/>
          <a:lstStyle/>
          <a:p>
            <a:r>
              <a:rPr lang="en-US" dirty="0"/>
              <a:t>Internal Network Profile:</a:t>
            </a:r>
          </a:p>
          <a:p>
            <a:pPr lvl="1"/>
            <a:r>
              <a:rPr lang="en-US" dirty="0"/>
              <a:t>Provides maximum security to prevent cyberattacks over internal traffic between internal users and internal servers.</a:t>
            </a:r>
          </a:p>
          <a:p>
            <a:r>
              <a:rPr lang="en-US" dirty="0"/>
              <a:t>Strict Security for Perimeter Profile:</a:t>
            </a:r>
          </a:p>
          <a:p>
            <a:pPr lvl="1"/>
            <a:r>
              <a:rPr lang="en-US" dirty="0"/>
              <a:t>Provides maximum security to prevent cyberattacks over internal traffic between internal users and internal servers.</a:t>
            </a:r>
          </a:p>
          <a:p>
            <a:r>
              <a:rPr lang="en-US" dirty="0"/>
              <a:t>Recommended for Guest Network Profile:</a:t>
            </a:r>
          </a:p>
          <a:p>
            <a:pPr lvl="1"/>
            <a:r>
              <a:rPr lang="en-US" dirty="0"/>
              <a:t>Detect mode profile to monitor cyberattacks attempts through a guest network (Wi-Fi) non-intrusively.</a:t>
            </a:r>
          </a:p>
        </p:txBody>
      </p:sp>
      <p:sp>
        <p:nvSpPr>
          <p:cNvPr id="5" name="Footer Placeholder 4" hidden="1">
            <a:extLst>
              <a:ext uri="{FF2B5EF4-FFF2-40B4-BE49-F238E27FC236}">
                <a16:creationId xmlns:a16="http://schemas.microsoft.com/office/drawing/2014/main" id="{6A817DD0-5F35-B4B3-B82F-22E5C1EF693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52E372B0-E013-4820-A37B-8A52473E5C47}"/>
              </a:ext>
            </a:extLst>
          </p:cNvPr>
          <p:cNvSpPr>
            <a:spLocks noGrp="1"/>
          </p:cNvSpPr>
          <p:nvPr>
            <p:ph type="dt" sz="half" idx="13"/>
          </p:nvPr>
        </p:nvSpPr>
        <p:spPr/>
        <p:txBody>
          <a:bodyPr/>
          <a:lstStyle/>
          <a:p>
            <a:pPr fontAlgn="base">
              <a:spcBef>
                <a:spcPct val="20000"/>
              </a:spcBef>
              <a:spcAft>
                <a:spcPct val="0"/>
              </a:spcAft>
              <a:buClr>
                <a:srgbClr val="3075FF"/>
              </a:buClr>
              <a:buSzPct val="65000"/>
            </a:pPr>
            <a:endParaRPr lang="en-US">
              <a:solidFill>
                <a:srgbClr val="4D4D4F">
                  <a:tint val="75000"/>
                </a:srgbClr>
              </a:solidFill>
              <a:latin typeface="Helvetica" pitchFamily="34" charset="0"/>
            </a:endParaRPr>
          </a:p>
        </p:txBody>
      </p:sp>
    </p:spTree>
    <p:extLst>
      <p:ext uri="{BB962C8B-B14F-4D97-AF65-F5344CB8AC3E}">
        <p14:creationId xmlns:p14="http://schemas.microsoft.com/office/powerpoint/2010/main" val="215890125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1666532-EE78-5FB7-88F5-E7BF51DBA212}"/>
              </a:ext>
            </a:extLst>
          </p:cNvPr>
          <p:cNvSpPr>
            <a:spLocks noGrp="1"/>
          </p:cNvSpPr>
          <p:nvPr>
            <p:ph type="body" sz="quarter" idx="18"/>
          </p:nvPr>
        </p:nvSpPr>
        <p:spPr>
          <a:xfrm>
            <a:off x="586804" y="181429"/>
            <a:ext cx="9425792" cy="1110342"/>
          </a:xfrm>
        </p:spPr>
        <p:txBody>
          <a:bodyPr/>
          <a:lstStyle/>
          <a:p>
            <a:r>
              <a:rPr lang="en-US" dirty="0"/>
              <a:t>Technologies Used by Autonomous Threat Prevention Profiles</a:t>
            </a:r>
          </a:p>
        </p:txBody>
      </p:sp>
      <p:sp>
        <p:nvSpPr>
          <p:cNvPr id="5" name="Footer Placeholder 4" hidden="1">
            <a:extLst>
              <a:ext uri="{FF2B5EF4-FFF2-40B4-BE49-F238E27FC236}">
                <a16:creationId xmlns:a16="http://schemas.microsoft.com/office/drawing/2014/main" id="{C35ACF67-2F4C-C007-A60D-A7A20B9DEB2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CCF14D22-C24A-4FB1-CB45-F25D5CFBCA8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15721"/>
          <a:stretch/>
        </p:blipFill>
        <p:spPr>
          <a:xfrm>
            <a:off x="675619" y="1690008"/>
            <a:ext cx="5557565" cy="4420507"/>
          </a:xfrm>
          <a:prstGeom prst="rect">
            <a:avLst/>
          </a:prstGeom>
          <a:ln>
            <a:solidFill>
              <a:schemeClr val="tx1"/>
            </a:solidFill>
          </a:ln>
        </p:spPr>
      </p:pic>
      <p:sp>
        <p:nvSpPr>
          <p:cNvPr id="4" name="TextBox 3">
            <a:extLst>
              <a:ext uri="{FF2B5EF4-FFF2-40B4-BE49-F238E27FC236}">
                <a16:creationId xmlns:a16="http://schemas.microsoft.com/office/drawing/2014/main" id="{B21FC5B6-8D74-04C5-B8F7-FA6170DB9F65}"/>
              </a:ext>
            </a:extLst>
          </p:cNvPr>
          <p:cNvSpPr txBox="1"/>
          <p:nvPr/>
        </p:nvSpPr>
        <p:spPr bwMode="auto">
          <a:xfrm>
            <a:off x="6707187" y="2721044"/>
            <a:ext cx="3886199" cy="1938992"/>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dirty="0">
                <a:solidFill>
                  <a:srgbClr val="4D4D4F"/>
                </a:solidFill>
                <a:latin typeface="Arial" panose="020B0604020202020204" pitchFamily="34" charset="0"/>
                <a:cs typeface="Arial" panose="020B0604020202020204" pitchFamily="34" charset="0"/>
              </a:rPr>
              <a:t> Each Autonomous Threat Prevention profile consists of a wide range of industry-leading protections, as shown in the figure. </a:t>
            </a:r>
          </a:p>
        </p:txBody>
      </p:sp>
    </p:spTree>
    <p:extLst>
      <p:ext uri="{BB962C8B-B14F-4D97-AF65-F5344CB8AC3E}">
        <p14:creationId xmlns:p14="http://schemas.microsoft.com/office/powerpoint/2010/main" val="471884996"/>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p:txBody>
          <a:bodyPr/>
          <a:lstStyle/>
          <a:p>
            <a:r>
              <a:rPr lang="en-US" dirty="0"/>
              <a:t>Technologies Used by Each Profile</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nvPr>
        </p:nvGraphicFramePr>
        <p:xfrm>
          <a:off x="586804" y="1697959"/>
          <a:ext cx="10801768" cy="4151296"/>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862744">
                <a:tc>
                  <a:txBody>
                    <a:bodyPr/>
                    <a:lstStyle/>
                    <a:p>
                      <a:pPr algn="ct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860628">
                <a:tc>
                  <a:txBody>
                    <a:bodyPr/>
                    <a:lstStyle/>
                    <a:p>
                      <a:pPr>
                        <a:spcBef>
                          <a:spcPts val="800"/>
                        </a:spcBef>
                      </a:pPr>
                      <a:r>
                        <a:rPr lang="en-US" sz="2000" dirty="0">
                          <a:latin typeface="Arial" panose="020B0604020202020204" pitchFamily="34" charset="0"/>
                          <a:cs typeface="Arial" panose="020B0604020202020204" pitchFamily="34" charset="0"/>
                        </a:rPr>
                        <a:t>Sandbox</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spcBef>
                          <a:spcPts val="800"/>
                        </a:spcBef>
                      </a:pPr>
                      <a:r>
                        <a:rPr lang="en-US" sz="2000" dirty="0">
                          <a:latin typeface="Arial" panose="020B0604020202020204" pitchFamily="34" charset="0"/>
                          <a:cs typeface="Arial" panose="020B0604020202020204" pitchFamily="34" charset="0"/>
                        </a:rPr>
                        <a:t>Prevents unknown, zero-day and advanced polymorphic attacks by executing suspicious files in evasion-resistant sandbox and applying advanced AI techniques.</a:t>
                      </a:r>
                    </a:p>
                    <a:p>
                      <a:pPr algn="l">
                        <a:spcBef>
                          <a:spcPts val="800"/>
                        </a:spcBef>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7765686"/>
                  </a:ext>
                </a:extLst>
              </a:tr>
              <a:tr h="1427924">
                <a:tc>
                  <a:txBody>
                    <a:bodyPr/>
                    <a:lstStyle/>
                    <a:p>
                      <a:pPr>
                        <a:spcBef>
                          <a:spcPts val="800"/>
                        </a:spcBef>
                      </a:pPr>
                      <a:r>
                        <a:rPr lang="en-US" sz="2000" dirty="0">
                          <a:latin typeface="Arial" panose="020B0604020202020204" pitchFamily="34" charset="0"/>
                          <a:cs typeface="Arial" panose="020B0604020202020204" pitchFamily="34" charset="0"/>
                        </a:rPr>
                        <a:t>ThreatCloud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800"/>
                        </a:spcBef>
                        <a:spcAft>
                          <a:spcPts val="0"/>
                        </a:spcAft>
                        <a:buClrTx/>
                        <a:buSzTx/>
                        <a:buFontTx/>
                        <a:buNone/>
                        <a:tabLst/>
                        <a:defRPr/>
                      </a:pPr>
                      <a:r>
                        <a:rPr lang="en-US" sz="2000" dirty="0">
                          <a:latin typeface="Arial" panose="020B0604020202020204" pitchFamily="34" charset="0"/>
                          <a:cs typeface="Arial" panose="020B0604020202020204" pitchFamily="34" charset="0"/>
                        </a:rPr>
                        <a:t>ThreatCloud is cloud-based real-time global threat intelligence using Check Point worldwide network of threat sensors.</a:t>
                      </a:r>
                    </a:p>
                    <a:p>
                      <a:pPr marL="0" marR="0" lvl="0" indent="0" algn="l" defTabSz="1218987" rtl="0" eaLnBrk="1" fontAlgn="auto" latinLnBrk="0" hangingPunct="1">
                        <a:lnSpc>
                          <a:spcPct val="100000"/>
                        </a:lnSpc>
                        <a:spcBef>
                          <a:spcPts val="800"/>
                        </a:spcBef>
                        <a:spcAft>
                          <a:spcPts val="0"/>
                        </a:spcAft>
                        <a:buClrTx/>
                        <a:buSzTx/>
                        <a:buFontTx/>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477789418"/>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6804"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nvPr>
        </p:nvGraphicFramePr>
        <p:xfrm>
          <a:off x="508796" y="1683658"/>
          <a:ext cx="10801768" cy="4093029"/>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814134">
                <a:tc>
                  <a:txBody>
                    <a:bodyPr/>
                    <a:lstStyle/>
                    <a:p>
                      <a:pPr algn="ct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3278895">
                <a:tc>
                  <a:txBody>
                    <a:bodyPr/>
                    <a:lstStyle/>
                    <a:p>
                      <a:r>
                        <a:rPr lang="en-US" sz="2000" dirty="0">
                          <a:latin typeface="Arial" panose="020B0604020202020204" pitchFamily="34" charset="0"/>
                          <a:cs typeface="Arial" panose="020B0604020202020204" pitchFamily="34" charset="0"/>
                        </a:rPr>
                        <a:t>Zero Phishing (R81.20 and higher)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Prevents unknown zero-day and known phishing attacks on websites in real-time, by utilizing industry-leading, Machine-Learning algorithms and patented inspection technologies.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sz="2000" dirty="0">
                        <a:latin typeface="Arial" panose="020B0604020202020204" pitchFamily="34" charset="0"/>
                        <a:cs typeface="Arial" panose="020B0604020202020204" pitchFamily="34"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URL-based Zero Phishing is used in the Recommended for Perimeter and Strict Security for Perimeter profiles.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sz="2000" dirty="0">
                        <a:latin typeface="Arial" panose="020B0604020202020204" pitchFamily="34" charset="0"/>
                        <a:cs typeface="Arial" panose="020B0604020202020204" pitchFamily="34"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In-browser Zero Phishing is not used in any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776568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655118554"/>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6804"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nvPr>
        </p:nvGraphicFramePr>
        <p:xfrm>
          <a:off x="508796" y="1683658"/>
          <a:ext cx="10801768" cy="4331163"/>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628147">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Sanitization (CDR)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Provides proactive prevention of unknown attacks from day zero, by sanitizing incoming files before delivering them to users. </a:t>
                      </a:r>
                    </a:p>
                    <a:p>
                      <a:pPr marL="0" marR="0" lvl="0" indent="0" algn="l" defTabSz="1218987" rtl="0" eaLnBrk="1" fontAlgn="auto" latinLnBrk="0" hangingPunct="1">
                        <a:lnSpc>
                          <a:spcPct val="100000"/>
                        </a:lnSpc>
                        <a:spcBef>
                          <a:spcPts val="800"/>
                        </a:spcBef>
                        <a:spcAft>
                          <a:spcPts val="400"/>
                        </a:spcAft>
                        <a:buClrTx/>
                        <a:buSzTx/>
                        <a:buFontTx/>
                        <a:buNone/>
                        <a:tabLst/>
                        <a:defRPr/>
                      </a:pPr>
                      <a:r>
                        <a:rPr lang="en-US" sz="2000" dirty="0">
                          <a:latin typeface="Arial" panose="020B0604020202020204" pitchFamily="34" charset="0"/>
                          <a:cs typeface="Arial" panose="020B0604020202020204" pitchFamily="34" charset="0"/>
                        </a:rPr>
                        <a:t>It is used in the following Autonomous Threat Prevention profiles:</a:t>
                      </a:r>
                    </a:p>
                    <a:p>
                      <a:pPr marL="342900" marR="0" lvl="0" indent="-342900" algn="l" defTabSz="1218987" rtl="0" eaLnBrk="1" fontAlgn="auto" latinLnBrk="0" hangingPunct="1">
                        <a:lnSpc>
                          <a:spcPct val="100000"/>
                        </a:lnSpc>
                        <a:spcBef>
                          <a:spcPts val="400"/>
                        </a:spcBef>
                        <a:spcAft>
                          <a:spcPts val="40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Recommended for Perimeter profile</a:t>
                      </a:r>
                    </a:p>
                    <a:p>
                      <a:pPr marL="342900" marR="0" lvl="0" indent="-342900" algn="l" defTabSz="1218987" rtl="0" eaLnBrk="1" fontAlgn="auto" latinLnBrk="0" hangingPunct="1">
                        <a:lnSpc>
                          <a:spcPct val="100000"/>
                        </a:lnSpc>
                        <a:spcBef>
                          <a:spcPts val="400"/>
                        </a:spcBef>
                        <a:spcAft>
                          <a:spcPts val="40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Strict Security for Perimeter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C&amp;C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Detects infected and compromised devices on the network. It blocks attacks and prevents damage by blocking malware C&amp;C communications. </a:t>
                      </a:r>
                    </a:p>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2703574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6402853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6804"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nvPr>
        </p:nvGraphicFramePr>
        <p:xfrm>
          <a:off x="508796" y="1683658"/>
          <a:ext cx="10801768" cy="4092099"/>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628147">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IPS Protections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Implements advanced protections from network-based attacks and protects all IT systems, including servers, endpoints, industrial systems, and IoT.</a:t>
                      </a:r>
                    </a:p>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File &amp; URL Reputation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Examines files and URLs through the ThreatCloud repository for reputation.</a:t>
                      </a:r>
                    </a:p>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2703574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638384476"/>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33AD54FD-7479-27ED-C594-B571809602F0}"/>
              </a:ext>
            </a:extLst>
          </p:cNvPr>
          <p:cNvSpPr>
            <a:spLocks noGrp="1"/>
          </p:cNvSpPr>
          <p:nvPr>
            <p:ph type="body" sz="quarter" idx="14"/>
          </p:nvPr>
        </p:nvSpPr>
        <p:spPr/>
        <p:txBody>
          <a:bodyPr/>
          <a:lstStyle/>
          <a:p>
            <a:r>
              <a:rPr lang="en-US" b="1" dirty="0"/>
              <a:t>Customized Profiles</a:t>
            </a:r>
          </a:p>
          <a:p>
            <a:r>
              <a:rPr lang="en-US" dirty="0"/>
              <a:t>Autonomous Threat Prevention profiles can also be customized for an organization’s specific needs using exceptions and advanced settings to mold policies in accordance with the requirements of a company's network environment.</a:t>
            </a:r>
          </a:p>
        </p:txBody>
      </p:sp>
      <p:sp>
        <p:nvSpPr>
          <p:cNvPr id="2" name="Footer Placeholder 1" hidden="1">
            <a:extLst>
              <a:ext uri="{FF2B5EF4-FFF2-40B4-BE49-F238E27FC236}">
                <a16:creationId xmlns:a16="http://schemas.microsoft.com/office/drawing/2014/main" id="{AACA6399-11D5-E7F0-ABEB-8859A58CFDC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9C73CB45-F18A-E916-1524-585386B7DF3A}"/>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979856153"/>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Monitoring Threat Prevention</a:t>
            </a:r>
          </a:p>
        </p:txBody>
      </p:sp>
      <p:sp>
        <p:nvSpPr>
          <p:cNvPr id="4" name="Content Placeholder 3">
            <a:extLst>
              <a:ext uri="{FF2B5EF4-FFF2-40B4-BE49-F238E27FC236}">
                <a16:creationId xmlns:a16="http://schemas.microsoft.com/office/drawing/2014/main" id="{FFB53D23-0CA5-A6A0-6B2A-AF114843F044}"/>
              </a:ext>
            </a:extLst>
          </p:cNvPr>
          <p:cNvSpPr>
            <a:spLocks noGrp="1"/>
          </p:cNvSpPr>
          <p:nvPr>
            <p:ph sz="half" idx="2"/>
          </p:nvPr>
        </p:nvSpPr>
        <p:spPr/>
        <p:txBody>
          <a:bodyPr/>
          <a:lstStyle/>
          <a:p>
            <a:r>
              <a:rPr lang="en-US" dirty="0"/>
              <a:t>Log Sessions - Consolidated logs based on sessions.</a:t>
            </a:r>
          </a:p>
          <a:p>
            <a:r>
              <a:rPr lang="en-US" dirty="0"/>
              <a:t>Packet Captures - Greater insight into traffic that generated the log</a:t>
            </a:r>
          </a:p>
          <a:p>
            <a:r>
              <a:rPr lang="en-US" dirty="0"/>
              <a:t>Advanced Forensic Details - Additional fields that hold information that can be used for advanced forensic analysis of the traffic that triggered a protection.</a:t>
            </a:r>
          </a:p>
        </p:txBody>
      </p:sp>
      <p:sp>
        <p:nvSpPr>
          <p:cNvPr id="2" name="Footer Placeholder 1" hidden="1">
            <a:extLst>
              <a:ext uri="{FF2B5EF4-FFF2-40B4-BE49-F238E27FC236}">
                <a16:creationId xmlns:a16="http://schemas.microsoft.com/office/drawing/2014/main" id="{646652E0-C233-7433-9D8C-8BEE161088A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935ED359-2E21-4112-7BCA-C2C519EAAEA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1698997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Log Sessions</a:t>
            </a:r>
          </a:p>
        </p:txBody>
      </p:sp>
      <p:sp>
        <p:nvSpPr>
          <p:cNvPr id="4" name="Content Placeholder 3">
            <a:extLst>
              <a:ext uri="{FF2B5EF4-FFF2-40B4-BE49-F238E27FC236}">
                <a16:creationId xmlns:a16="http://schemas.microsoft.com/office/drawing/2014/main" id="{FFB53D23-0CA5-A6A0-6B2A-AF114843F044}"/>
              </a:ext>
            </a:extLst>
          </p:cNvPr>
          <p:cNvSpPr>
            <a:spLocks noGrp="1"/>
          </p:cNvSpPr>
          <p:nvPr>
            <p:ph sz="half" idx="2"/>
          </p:nvPr>
        </p:nvSpPr>
        <p:spPr>
          <a:xfrm>
            <a:off x="585431" y="1371600"/>
            <a:ext cx="6799091" cy="4687368"/>
          </a:xfrm>
        </p:spPr>
        <p:txBody>
          <a:bodyPr/>
          <a:lstStyle/>
          <a:p>
            <a:pPr marL="0" indent="0">
              <a:buNone/>
            </a:pPr>
            <a:r>
              <a:rPr lang="en-US" dirty="0"/>
              <a:t>To manage log volume, Threat Prevention logs are consolidated based on sessions.  </a:t>
            </a:r>
          </a:p>
          <a:p>
            <a:pPr lvl="1"/>
            <a:r>
              <a:rPr lang="en-US" dirty="0"/>
              <a:t>This is the default.</a:t>
            </a:r>
          </a:p>
          <a:p>
            <a:pPr lvl="1"/>
            <a:r>
              <a:rPr lang="en-US" dirty="0"/>
              <a:t>Session starts when a user first accesses an application or site.</a:t>
            </a:r>
          </a:p>
          <a:p>
            <a:pPr marL="0" indent="0">
              <a:buNone/>
            </a:pPr>
            <a:r>
              <a:rPr lang="en-US" dirty="0"/>
              <a:t>During a session:</a:t>
            </a:r>
          </a:p>
          <a:p>
            <a:r>
              <a:rPr lang="en-US" dirty="0"/>
              <a:t>Gateway records one log for each application or site accessed by the user.</a:t>
            </a:r>
          </a:p>
          <a:p>
            <a:r>
              <a:rPr lang="en-US" dirty="0"/>
              <a:t>All user activity included in the log.</a:t>
            </a:r>
          </a:p>
          <a:p>
            <a:pPr lvl="1"/>
            <a:endParaRPr lang="en-US" dirty="0"/>
          </a:p>
        </p:txBody>
      </p:sp>
      <p:sp>
        <p:nvSpPr>
          <p:cNvPr id="2" name="Rounded Rectangle 1"/>
          <p:cNvSpPr/>
          <p:nvPr/>
        </p:nvSpPr>
        <p:spPr bwMode="auto">
          <a:xfrm>
            <a:off x="7331011" y="1674524"/>
            <a:ext cx="4588934" cy="1549805"/>
          </a:xfrm>
          <a:prstGeom prst="round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fontAlgn="base">
              <a:lnSpc>
                <a:spcPct val="80000"/>
              </a:lnSpc>
              <a:spcBef>
                <a:spcPts val="1200"/>
              </a:spcBef>
              <a:buClr>
                <a:srgbClr val="3075FF"/>
              </a:buClr>
              <a:buSzPct val="115000"/>
            </a:pPr>
            <a:r>
              <a:rPr lang="en-US" sz="2400" dirty="0">
                <a:solidFill>
                  <a:srgbClr val="0C0C0C"/>
                </a:solidFill>
                <a:latin typeface="Arial" panose="020B0604020202020204" pitchFamily="34" charset="0"/>
                <a:cs typeface="Arial" panose="020B0604020202020204" pitchFamily="34" charset="0"/>
              </a:rPr>
              <a:t>View the </a:t>
            </a:r>
            <a:r>
              <a:rPr lang="en-US" sz="2400" b="1" dirty="0">
                <a:solidFill>
                  <a:srgbClr val="0C0C0C"/>
                </a:solidFill>
                <a:latin typeface="Arial" panose="020B0604020202020204" pitchFamily="34" charset="0"/>
                <a:cs typeface="Arial" panose="020B0604020202020204" pitchFamily="34" charset="0"/>
              </a:rPr>
              <a:t>Suppressed Logs field </a:t>
            </a:r>
            <a:r>
              <a:rPr lang="en-US" sz="2400" dirty="0">
                <a:solidFill>
                  <a:srgbClr val="0C0C0C"/>
                </a:solidFill>
                <a:latin typeface="Arial" panose="020B0604020202020204" pitchFamily="34" charset="0"/>
                <a:cs typeface="Arial" panose="020B0604020202020204" pitchFamily="34" charset="0"/>
              </a:rPr>
              <a:t>to determine the number of connections made during the session.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7129" y="3715284"/>
            <a:ext cx="3950208" cy="2468880"/>
          </a:xfrm>
          <a:prstGeom prst="rect">
            <a:avLst/>
          </a:prstGeom>
        </p:spPr>
      </p:pic>
      <p:sp>
        <p:nvSpPr>
          <p:cNvPr id="6" name="Footer Placeholder 5" hidden="1">
            <a:extLst>
              <a:ext uri="{FF2B5EF4-FFF2-40B4-BE49-F238E27FC236}">
                <a16:creationId xmlns:a16="http://schemas.microsoft.com/office/drawing/2014/main" id="{DF286763-7CFA-5642-9294-D90A8E5956E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7" name="Date Placeholder 6" hidden="1">
            <a:extLst>
              <a:ext uri="{FF2B5EF4-FFF2-40B4-BE49-F238E27FC236}">
                <a16:creationId xmlns:a16="http://schemas.microsoft.com/office/drawing/2014/main" id="{A90C060A-D83B-C786-967F-69582592894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17291008"/>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Packet Captures</a:t>
            </a:r>
          </a:p>
        </p:txBody>
      </p:sp>
      <p:sp>
        <p:nvSpPr>
          <p:cNvPr id="8" name="Content Placeholder 7"/>
          <p:cNvSpPr>
            <a:spLocks noGrp="1"/>
          </p:cNvSpPr>
          <p:nvPr>
            <p:ph sz="half" idx="2"/>
          </p:nvPr>
        </p:nvSpPr>
        <p:spPr>
          <a:xfrm>
            <a:off x="585431" y="1636776"/>
            <a:ext cx="4022025" cy="4422192"/>
          </a:xfrm>
        </p:spPr>
        <p:txBody>
          <a:bodyPr/>
          <a:lstStyle/>
          <a:p>
            <a:r>
              <a:rPr lang="en-US" dirty="0"/>
              <a:t>With the packet capture feature activated, </a:t>
            </a:r>
          </a:p>
          <a:p>
            <a:pPr lvl="1">
              <a:buFont typeface="Wingdings" panose="05000000000000000000" pitchFamily="2" charset="2"/>
              <a:buChar char="Ø"/>
            </a:pPr>
            <a:r>
              <a:rPr lang="en-US" dirty="0"/>
              <a:t>The Security Gateway sends a packet capture file with the log to the Log Server.</a:t>
            </a:r>
          </a:p>
          <a:p>
            <a:pPr lvl="1">
              <a:buFont typeface="Wingdings" panose="05000000000000000000" pitchFamily="2" charset="2"/>
              <a:buChar char="Ø"/>
            </a:pPr>
            <a:r>
              <a:rPr lang="en-US" dirty="0"/>
              <a:t>Packet captures can be opened from the log or saved for later review. </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9567" y="1561872"/>
            <a:ext cx="6858000" cy="4572000"/>
          </a:xfrm>
          <a:prstGeom prst="rect">
            <a:avLst/>
          </a:prstGeom>
        </p:spPr>
      </p:pic>
      <p:sp>
        <p:nvSpPr>
          <p:cNvPr id="2" name="Footer Placeholder 1" hidden="1">
            <a:extLst>
              <a:ext uri="{FF2B5EF4-FFF2-40B4-BE49-F238E27FC236}">
                <a16:creationId xmlns:a16="http://schemas.microsoft.com/office/drawing/2014/main" id="{B7D1EF75-F924-8CB9-6DAD-C3A1082A185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BD9050A3-154D-2EFA-D831-6DEF1DD97510}"/>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510156801"/>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Advanced Forensic Details</a:t>
            </a:r>
          </a:p>
        </p:txBody>
      </p:sp>
      <p:sp>
        <p:nvSpPr>
          <p:cNvPr id="8" name="Content Placeholder 7"/>
          <p:cNvSpPr>
            <a:spLocks noGrp="1"/>
          </p:cNvSpPr>
          <p:nvPr>
            <p:ph sz="half" idx="2"/>
          </p:nvPr>
        </p:nvSpPr>
        <p:spPr>
          <a:xfrm>
            <a:off x="7561965" y="1761288"/>
            <a:ext cx="4022025" cy="4297680"/>
          </a:xfrm>
        </p:spPr>
        <p:txBody>
          <a:bodyPr/>
          <a:lstStyle/>
          <a:p>
            <a:pPr marL="0" indent="0">
              <a:buNone/>
            </a:pPr>
            <a:r>
              <a:rPr lang="en-US" dirty="0"/>
              <a:t>Support the following protocols:</a:t>
            </a:r>
          </a:p>
          <a:p>
            <a:pPr lvl="1"/>
            <a:r>
              <a:rPr lang="en-US" dirty="0"/>
              <a:t>DNS</a:t>
            </a:r>
          </a:p>
          <a:p>
            <a:pPr lvl="1"/>
            <a:r>
              <a:rPr lang="en-US" dirty="0"/>
              <a:t>FTP</a:t>
            </a:r>
          </a:p>
          <a:p>
            <a:pPr lvl="1"/>
            <a:r>
              <a:rPr lang="en-US" dirty="0"/>
              <a:t>HTTP</a:t>
            </a:r>
          </a:p>
          <a:p>
            <a:pPr lvl="1"/>
            <a:r>
              <a:rPr lang="en-US" dirty="0"/>
              <a:t>HTTPS</a:t>
            </a:r>
          </a:p>
          <a:p>
            <a:pPr lvl="1"/>
            <a:r>
              <a:rPr lang="en-US" dirty="0"/>
              <a:t>SMTP</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699" y="1761288"/>
            <a:ext cx="6443301" cy="4297680"/>
          </a:xfrm>
          <a:prstGeom prst="rect">
            <a:avLst/>
          </a:prstGeom>
        </p:spPr>
      </p:pic>
      <p:sp>
        <p:nvSpPr>
          <p:cNvPr id="3" name="Footer Placeholder 2" hidden="1">
            <a:extLst>
              <a:ext uri="{FF2B5EF4-FFF2-40B4-BE49-F238E27FC236}">
                <a16:creationId xmlns:a16="http://schemas.microsoft.com/office/drawing/2014/main" id="{EB742E07-7E59-7D95-9647-23F7DC60492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5BDDF296-0CF1-3342-89B3-880E6FDA40D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53297371"/>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459C32A-EF02-29DF-5F64-D77D5A89FDBF}"/>
              </a:ext>
            </a:extLst>
          </p:cNvPr>
          <p:cNvSpPr>
            <a:spLocks noGrp="1"/>
          </p:cNvSpPr>
          <p:nvPr>
            <p:ph type="body" sz="quarter" idx="14"/>
          </p:nvPr>
        </p:nvSpPr>
        <p:spPr>
          <a:xfrm>
            <a:off x="5046067" y="1484704"/>
            <a:ext cx="6718030" cy="4375769"/>
          </a:xfrm>
        </p:spPr>
        <p:txBody>
          <a:bodyPr/>
          <a:lstStyle/>
          <a:p>
            <a:pPr>
              <a:spcBef>
                <a:spcPts val="2000"/>
              </a:spcBef>
              <a:spcAft>
                <a:spcPts val="800"/>
              </a:spcAft>
              <a:buSzPct val="100000"/>
            </a:pPr>
            <a:r>
              <a:rPr lang="en-US" dirty="0"/>
              <a:t>List at least two use cases for Application Control.</a:t>
            </a:r>
          </a:p>
          <a:p>
            <a:pPr>
              <a:spcBef>
                <a:spcPts val="2000"/>
              </a:spcBef>
              <a:spcAft>
                <a:spcPts val="800"/>
              </a:spcAft>
              <a:buSzPct val="100000"/>
            </a:pPr>
            <a:r>
              <a:rPr lang="en-US" dirty="0"/>
              <a:t>How does URL filtering work?</a:t>
            </a:r>
          </a:p>
          <a:p>
            <a:pPr>
              <a:spcBef>
                <a:spcPts val="2000"/>
              </a:spcBef>
              <a:spcAft>
                <a:spcPts val="800"/>
              </a:spcAft>
              <a:buSzPct val="100000"/>
            </a:pPr>
            <a:r>
              <a:rPr lang="en-US" dirty="0"/>
              <a:t>What is the recommended profile supported by Autonomous Threat Prevention?</a:t>
            </a:r>
          </a:p>
        </p:txBody>
      </p:sp>
      <p:sp>
        <p:nvSpPr>
          <p:cNvPr id="3" name="Text Placeholder 2">
            <a:extLst>
              <a:ext uri="{FF2B5EF4-FFF2-40B4-BE49-F238E27FC236}">
                <a16:creationId xmlns:a16="http://schemas.microsoft.com/office/drawing/2014/main" id="{2AA66716-B97A-03CB-E2E3-B82E87821F99}"/>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F957E33A-7F28-79F1-6C28-60199555ED5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0ED4DAD-F358-1536-0C02-9A2335A53B7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31091388"/>
      </p:ext>
    </p:extLst>
  </p:cSld>
  <p:clrMapOvr>
    <a:masterClrMapping/>
  </p:clrMapOvr>
  <p:transition>
    <p:fade/>
  </p:transition>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3246</Words>
  <Application>Microsoft Office PowerPoint</Application>
  <PresentationFormat>Widescreen</PresentationFormat>
  <Paragraphs>312</Paragraphs>
  <Slides>30</Slides>
  <Notes>28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Ciscolight</vt:lpstr>
      <vt:lpstr>MicrosoftSansSerif</vt:lpstr>
      <vt:lpstr>Aptos</vt:lpstr>
      <vt:lpstr>Arial</vt:lpstr>
      <vt:lpstr>Calibri</vt:lpstr>
      <vt:lpstr>Calibri Light</vt:lpstr>
      <vt:lpstr>Helvetica</vt:lpstr>
      <vt:lpstr>Wingdings</vt:lpstr>
      <vt:lpstr>UWTSD Holding Page</vt:lpstr>
      <vt:lpstr>CP_CorpTemp2020 (1)</vt:lpstr>
      <vt:lpstr>PowerPoint Presentation</vt:lpstr>
      <vt:lpstr>PowerPoint Presentation</vt:lpstr>
      <vt:lpstr>PowerPoint Presentation</vt:lpstr>
      <vt:lpstr>Application Control &amp; URL Filtering</vt:lpstr>
      <vt:lpstr>Application Control &amp; URL Filtering Use Cases</vt:lpstr>
      <vt:lpstr>PowerPoint Presentation</vt:lpstr>
      <vt:lpstr>PowerPoint Presentation</vt:lpstr>
      <vt:lpstr>PowerPoint Presentation</vt:lpstr>
      <vt:lpstr>Benefits of Application Control </vt:lpstr>
      <vt:lpstr>Better Understanding of Data Environments with Application Control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Autonomous Threat Prevention Profiles</vt:lpstr>
      <vt:lpstr> Autonomous Threat Prevention Profiles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3</cp:revision>
  <dcterms:created xsi:type="dcterms:W3CDTF">2025-07-09T22:31:56Z</dcterms:created>
  <dcterms:modified xsi:type="dcterms:W3CDTF">2026-04-07T16:20:48Z</dcterms:modified>
</cp:coreProperties>
</file>