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7" r:id="rId3"/>
    <p:sldId id="261" r:id="rId4"/>
    <p:sldId id="259" r:id="rId5"/>
    <p:sldId id="262" r:id="rId6"/>
    <p:sldId id="266" r:id="rId7"/>
    <p:sldId id="260" r:id="rId8"/>
    <p:sldId id="267" r:id="rId9"/>
    <p:sldId id="268" r:id="rId10"/>
    <p:sldId id="269" r:id="rId11"/>
    <p:sldId id="270" r:id="rId12"/>
    <p:sldId id="263" r:id="rId13"/>
    <p:sldId id="264" r:id="rId14"/>
    <p:sldId id="265" r:id="rId15"/>
    <p:sldId id="271" r:id="rId16"/>
    <p:sldId id="272" r:id="rId17"/>
    <p:sldId id="273" r:id="rId18"/>
    <p:sldId id="276" r:id="rId19"/>
    <p:sldId id="27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A857DB-5AB5-472D-8469-EB7CDFDEA694}" v="25" dt="2025-01-20T18:47:19.6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713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2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E1A857DB-5AB5-472D-8469-EB7CDFDEA694}"/>
    <pc:docChg chg="undo custSel addSld delSld modSld sldOrd addMainMaster delMainMaster modMainMaster">
      <pc:chgData name="Aliyu Sambo" userId="d9766618-3e46-45d4-99f2-08120d84987f" providerId="ADAL" clId="{E1A857DB-5AB5-472D-8469-EB7CDFDEA694}" dt="2025-01-20T18:48:29.631" v="305" actId="20577"/>
      <pc:docMkLst>
        <pc:docMk/>
      </pc:docMkLst>
      <pc:sldChg chg="modSp new mod">
        <pc:chgData name="Aliyu Sambo" userId="d9766618-3e46-45d4-99f2-08120d84987f" providerId="ADAL" clId="{E1A857DB-5AB5-472D-8469-EB7CDFDEA694}" dt="2025-01-20T18:07:50.344" v="243" actId="20577"/>
        <pc:sldMkLst>
          <pc:docMk/>
          <pc:sldMk cId="3644501569" sldId="256"/>
        </pc:sldMkLst>
        <pc:spChg chg="mod">
          <ac:chgData name="Aliyu Sambo" userId="d9766618-3e46-45d4-99f2-08120d84987f" providerId="ADAL" clId="{E1A857DB-5AB5-472D-8469-EB7CDFDEA694}" dt="2025-01-20T18:07:40.877" v="235" actId="20577"/>
          <ac:spMkLst>
            <pc:docMk/>
            <pc:sldMk cId="3644501569" sldId="256"/>
            <ac:spMk id="2" creationId="{4B18B83C-90D0-8080-B4BF-920F4D9958A1}"/>
          </ac:spMkLst>
        </pc:spChg>
        <pc:spChg chg="mod">
          <ac:chgData name="Aliyu Sambo" userId="d9766618-3e46-45d4-99f2-08120d84987f" providerId="ADAL" clId="{E1A857DB-5AB5-472D-8469-EB7CDFDEA694}" dt="2025-01-20T18:07:50.344" v="243" actId="20577"/>
          <ac:spMkLst>
            <pc:docMk/>
            <pc:sldMk cId="3644501569" sldId="256"/>
            <ac:spMk id="3" creationId="{3461DC4B-4B5C-1652-00DF-4A98A32A2E20}"/>
          </ac:spMkLst>
        </pc:spChg>
      </pc:sldChg>
      <pc:sldChg chg="modSp new mod">
        <pc:chgData name="Aliyu Sambo" userId="d9766618-3e46-45d4-99f2-08120d84987f" providerId="ADAL" clId="{E1A857DB-5AB5-472D-8469-EB7CDFDEA694}" dt="2025-01-20T18:06:59.901" v="200"/>
        <pc:sldMkLst>
          <pc:docMk/>
          <pc:sldMk cId="3093004648" sldId="257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3093004648" sldId="257"/>
            <ac:spMk id="2" creationId="{D7B5B249-3387-A943-68A2-BCC04A0719D2}"/>
          </ac:spMkLst>
        </pc:spChg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3093004648" sldId="257"/>
            <ac:spMk id="3" creationId="{06F3CC62-7E97-C81B-932B-94D953A1A693}"/>
          </ac:spMkLst>
        </pc:spChg>
      </pc:sldChg>
      <pc:sldChg chg="addSp delSp modSp new del mod">
        <pc:chgData name="Aliyu Sambo" userId="d9766618-3e46-45d4-99f2-08120d84987f" providerId="ADAL" clId="{E1A857DB-5AB5-472D-8469-EB7CDFDEA694}" dt="2025-01-20T17:41:49.499" v="128" actId="47"/>
        <pc:sldMkLst>
          <pc:docMk/>
          <pc:sldMk cId="3747112898" sldId="258"/>
        </pc:sldMkLst>
        <pc:spChg chg="mod">
          <ac:chgData name="Aliyu Sambo" userId="d9766618-3e46-45d4-99f2-08120d84987f" providerId="ADAL" clId="{E1A857DB-5AB5-472D-8469-EB7CDFDEA694}" dt="2025-01-20T17:39:14.095" v="97"/>
          <ac:spMkLst>
            <pc:docMk/>
            <pc:sldMk cId="3747112898" sldId="258"/>
            <ac:spMk id="2" creationId="{1BDE2F43-4DD0-741B-74D5-2E5ACCAB7BF7}"/>
          </ac:spMkLst>
        </pc:spChg>
        <pc:spChg chg="add del mod">
          <ac:chgData name="Aliyu Sambo" userId="d9766618-3e46-45d4-99f2-08120d84987f" providerId="ADAL" clId="{E1A857DB-5AB5-472D-8469-EB7CDFDEA694}" dt="2025-01-20T17:39:27.770" v="103"/>
          <ac:spMkLst>
            <pc:docMk/>
            <pc:sldMk cId="3747112898" sldId="258"/>
            <ac:spMk id="3" creationId="{E83C1A55-8E72-D4EB-7E96-43CB2188C639}"/>
          </ac:spMkLst>
        </pc:spChg>
        <pc:spChg chg="add mod">
          <ac:chgData name="Aliyu Sambo" userId="d9766618-3e46-45d4-99f2-08120d84987f" providerId="ADAL" clId="{E1A857DB-5AB5-472D-8469-EB7CDFDEA694}" dt="2025-01-20T17:40:13.300" v="112" actId="5793"/>
          <ac:spMkLst>
            <pc:docMk/>
            <pc:sldMk cId="3747112898" sldId="258"/>
            <ac:spMk id="4" creationId="{D8B2645C-00D5-AC97-8C1C-5FCB5C160B78}"/>
          </ac:spMkLst>
        </pc:spChg>
      </pc:sldChg>
      <pc:sldChg chg="modSp new mod">
        <pc:chgData name="Aliyu Sambo" userId="d9766618-3e46-45d4-99f2-08120d84987f" providerId="ADAL" clId="{E1A857DB-5AB5-472D-8469-EB7CDFDEA694}" dt="2025-01-20T18:07:00.450" v="202" actId="27636"/>
        <pc:sldMkLst>
          <pc:docMk/>
          <pc:sldMk cId="691660075" sldId="259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691660075" sldId="259"/>
            <ac:spMk id="2" creationId="{63C91396-9AA3-2965-AB58-DC69C5CC2A77}"/>
          </ac:spMkLst>
        </pc:spChg>
        <pc:spChg chg="mod">
          <ac:chgData name="Aliyu Sambo" userId="d9766618-3e46-45d4-99f2-08120d84987f" providerId="ADAL" clId="{E1A857DB-5AB5-472D-8469-EB7CDFDEA694}" dt="2025-01-20T18:07:00.450" v="202" actId="27636"/>
          <ac:spMkLst>
            <pc:docMk/>
            <pc:sldMk cId="691660075" sldId="259"/>
            <ac:spMk id="3" creationId="{046A9535-1202-BCC8-9017-AF345916CDD9}"/>
          </ac:spMkLst>
        </pc:spChg>
      </pc:sldChg>
      <pc:sldChg chg="modSp new mod ord">
        <pc:chgData name="Aliyu Sambo" userId="d9766618-3e46-45d4-99f2-08120d84987f" providerId="ADAL" clId="{E1A857DB-5AB5-472D-8469-EB7CDFDEA694}" dt="2025-01-20T18:07:00.560" v="205" actId="27636"/>
        <pc:sldMkLst>
          <pc:docMk/>
          <pc:sldMk cId="524112900" sldId="260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524112900" sldId="260"/>
            <ac:spMk id="2" creationId="{1381349D-A11B-B306-9096-73AAC1AF4E4B}"/>
          </ac:spMkLst>
        </pc:spChg>
        <pc:spChg chg="mod">
          <ac:chgData name="Aliyu Sambo" userId="d9766618-3e46-45d4-99f2-08120d84987f" providerId="ADAL" clId="{E1A857DB-5AB5-472D-8469-EB7CDFDEA694}" dt="2025-01-20T18:07:00.560" v="205" actId="27636"/>
          <ac:spMkLst>
            <pc:docMk/>
            <pc:sldMk cId="524112900" sldId="260"/>
            <ac:spMk id="3" creationId="{3F892DAB-D6DA-5A88-5827-084B59F2CC44}"/>
          </ac:spMkLst>
        </pc:spChg>
      </pc:sldChg>
      <pc:sldChg chg="modSp new mod ord">
        <pc:chgData name="Aliyu Sambo" userId="d9766618-3e46-45d4-99f2-08120d84987f" providerId="ADAL" clId="{E1A857DB-5AB5-472D-8469-EB7CDFDEA694}" dt="2025-01-20T18:07:00.429" v="201" actId="27636"/>
        <pc:sldMkLst>
          <pc:docMk/>
          <pc:sldMk cId="2251968790" sldId="261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2251968790" sldId="261"/>
            <ac:spMk id="2" creationId="{133CE3C0-3C25-BAC6-3837-A9A680DEA357}"/>
          </ac:spMkLst>
        </pc:spChg>
        <pc:spChg chg="mod">
          <ac:chgData name="Aliyu Sambo" userId="d9766618-3e46-45d4-99f2-08120d84987f" providerId="ADAL" clId="{E1A857DB-5AB5-472D-8469-EB7CDFDEA694}" dt="2025-01-20T18:07:00.429" v="201" actId="27636"/>
          <ac:spMkLst>
            <pc:docMk/>
            <pc:sldMk cId="2251968790" sldId="261"/>
            <ac:spMk id="3" creationId="{3F38F884-B137-D6A3-F611-BB7471D693C0}"/>
          </ac:spMkLst>
        </pc:spChg>
      </pc:sldChg>
      <pc:sldChg chg="modSp new mod">
        <pc:chgData name="Aliyu Sambo" userId="d9766618-3e46-45d4-99f2-08120d84987f" providerId="ADAL" clId="{E1A857DB-5AB5-472D-8469-EB7CDFDEA694}" dt="2025-01-20T18:07:00.540" v="203" actId="27636"/>
        <pc:sldMkLst>
          <pc:docMk/>
          <pc:sldMk cId="3450143166" sldId="262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3450143166" sldId="262"/>
            <ac:spMk id="2" creationId="{7438BDAF-021A-7288-3F06-A8F24B979672}"/>
          </ac:spMkLst>
        </pc:spChg>
        <pc:spChg chg="mod">
          <ac:chgData name="Aliyu Sambo" userId="d9766618-3e46-45d4-99f2-08120d84987f" providerId="ADAL" clId="{E1A857DB-5AB5-472D-8469-EB7CDFDEA694}" dt="2025-01-20T18:07:00.540" v="203" actId="27636"/>
          <ac:spMkLst>
            <pc:docMk/>
            <pc:sldMk cId="3450143166" sldId="262"/>
            <ac:spMk id="3" creationId="{933255AA-B355-D44C-1571-2FB51DEE5939}"/>
          </ac:spMkLst>
        </pc:spChg>
      </pc:sldChg>
      <pc:sldChg chg="modSp new mod">
        <pc:chgData name="Aliyu Sambo" userId="d9766618-3e46-45d4-99f2-08120d84987f" providerId="ADAL" clId="{E1A857DB-5AB5-472D-8469-EB7CDFDEA694}" dt="2025-01-20T18:07:00.653" v="210" actId="27636"/>
        <pc:sldMkLst>
          <pc:docMk/>
          <pc:sldMk cId="158474751" sldId="263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158474751" sldId="263"/>
            <ac:spMk id="2" creationId="{72603526-80D1-0949-E7AD-486A45787974}"/>
          </ac:spMkLst>
        </pc:spChg>
        <pc:spChg chg="mod">
          <ac:chgData name="Aliyu Sambo" userId="d9766618-3e46-45d4-99f2-08120d84987f" providerId="ADAL" clId="{E1A857DB-5AB5-472D-8469-EB7CDFDEA694}" dt="2025-01-20T18:07:00.653" v="210" actId="27636"/>
          <ac:spMkLst>
            <pc:docMk/>
            <pc:sldMk cId="158474751" sldId="263"/>
            <ac:spMk id="3" creationId="{6C597648-C38B-0FFD-C41B-63EC0005B910}"/>
          </ac:spMkLst>
        </pc:spChg>
      </pc:sldChg>
      <pc:sldChg chg="modSp new mod">
        <pc:chgData name="Aliyu Sambo" userId="d9766618-3e46-45d4-99f2-08120d84987f" providerId="ADAL" clId="{E1A857DB-5AB5-472D-8469-EB7CDFDEA694}" dt="2025-01-20T18:07:00.655" v="211" actId="27636"/>
        <pc:sldMkLst>
          <pc:docMk/>
          <pc:sldMk cId="1196633020" sldId="264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1196633020" sldId="264"/>
            <ac:spMk id="2" creationId="{334291E1-DCDA-021B-AFA5-CEE87D9E7178}"/>
          </ac:spMkLst>
        </pc:spChg>
        <pc:spChg chg="mod">
          <ac:chgData name="Aliyu Sambo" userId="d9766618-3e46-45d4-99f2-08120d84987f" providerId="ADAL" clId="{E1A857DB-5AB5-472D-8469-EB7CDFDEA694}" dt="2025-01-20T18:07:00.655" v="211" actId="27636"/>
          <ac:spMkLst>
            <pc:docMk/>
            <pc:sldMk cId="1196633020" sldId="264"/>
            <ac:spMk id="3" creationId="{05BDD8B4-3DF5-506D-4257-58B95C15D4CE}"/>
          </ac:spMkLst>
        </pc:spChg>
      </pc:sldChg>
      <pc:sldChg chg="modSp new mod">
        <pc:chgData name="Aliyu Sambo" userId="d9766618-3e46-45d4-99f2-08120d84987f" providerId="ADAL" clId="{E1A857DB-5AB5-472D-8469-EB7CDFDEA694}" dt="2025-01-20T18:07:00.666" v="212" actId="27636"/>
        <pc:sldMkLst>
          <pc:docMk/>
          <pc:sldMk cId="2994960829" sldId="265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2994960829" sldId="265"/>
            <ac:spMk id="2" creationId="{C70203FF-B77F-A834-0D51-1B8317F8FB46}"/>
          </ac:spMkLst>
        </pc:spChg>
        <pc:spChg chg="mod">
          <ac:chgData name="Aliyu Sambo" userId="d9766618-3e46-45d4-99f2-08120d84987f" providerId="ADAL" clId="{E1A857DB-5AB5-472D-8469-EB7CDFDEA694}" dt="2025-01-20T18:07:00.666" v="212" actId="27636"/>
          <ac:spMkLst>
            <pc:docMk/>
            <pc:sldMk cId="2994960829" sldId="265"/>
            <ac:spMk id="3" creationId="{1E811730-E635-FA04-FA1D-FCAA5B2613A3}"/>
          </ac:spMkLst>
        </pc:spChg>
      </pc:sldChg>
      <pc:sldChg chg="modSp new mod">
        <pc:chgData name="Aliyu Sambo" userId="d9766618-3e46-45d4-99f2-08120d84987f" providerId="ADAL" clId="{E1A857DB-5AB5-472D-8469-EB7CDFDEA694}" dt="2025-01-20T18:07:00.555" v="204" actId="27636"/>
        <pc:sldMkLst>
          <pc:docMk/>
          <pc:sldMk cId="2784944853" sldId="266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2784944853" sldId="266"/>
            <ac:spMk id="2" creationId="{D5C2B03D-7491-7DA1-C731-1E9FDC107DF1}"/>
          </ac:spMkLst>
        </pc:spChg>
        <pc:spChg chg="mod">
          <ac:chgData name="Aliyu Sambo" userId="d9766618-3e46-45d4-99f2-08120d84987f" providerId="ADAL" clId="{E1A857DB-5AB5-472D-8469-EB7CDFDEA694}" dt="2025-01-20T18:07:00.555" v="204" actId="27636"/>
          <ac:spMkLst>
            <pc:docMk/>
            <pc:sldMk cId="2784944853" sldId="266"/>
            <ac:spMk id="3" creationId="{A76A245D-C180-B398-FA0B-0D04B39D2E6D}"/>
          </ac:spMkLst>
        </pc:spChg>
      </pc:sldChg>
      <pc:sldChg chg="modSp new mod">
        <pc:chgData name="Aliyu Sambo" userId="d9766618-3e46-45d4-99f2-08120d84987f" providerId="ADAL" clId="{E1A857DB-5AB5-472D-8469-EB7CDFDEA694}" dt="2025-01-20T18:07:00.629" v="206" actId="27636"/>
        <pc:sldMkLst>
          <pc:docMk/>
          <pc:sldMk cId="688234835" sldId="267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688234835" sldId="267"/>
            <ac:spMk id="2" creationId="{8A0CD81E-87C5-DE31-EB19-578D79228CB0}"/>
          </ac:spMkLst>
        </pc:spChg>
        <pc:spChg chg="mod">
          <ac:chgData name="Aliyu Sambo" userId="d9766618-3e46-45d4-99f2-08120d84987f" providerId="ADAL" clId="{E1A857DB-5AB5-472D-8469-EB7CDFDEA694}" dt="2025-01-20T18:07:00.629" v="206" actId="27636"/>
          <ac:spMkLst>
            <pc:docMk/>
            <pc:sldMk cId="688234835" sldId="267"/>
            <ac:spMk id="3" creationId="{E848530A-812A-5B97-DE1D-D47E6DD87E52}"/>
          </ac:spMkLst>
        </pc:spChg>
      </pc:sldChg>
      <pc:sldChg chg="modSp new mod">
        <pc:chgData name="Aliyu Sambo" userId="d9766618-3e46-45d4-99f2-08120d84987f" providerId="ADAL" clId="{E1A857DB-5AB5-472D-8469-EB7CDFDEA694}" dt="2025-01-20T18:07:00.633" v="207" actId="27636"/>
        <pc:sldMkLst>
          <pc:docMk/>
          <pc:sldMk cId="2794081839" sldId="268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2794081839" sldId="268"/>
            <ac:spMk id="2" creationId="{F3FE333D-2E76-C9D9-F62E-43BA49F34C0D}"/>
          </ac:spMkLst>
        </pc:spChg>
        <pc:spChg chg="mod">
          <ac:chgData name="Aliyu Sambo" userId="d9766618-3e46-45d4-99f2-08120d84987f" providerId="ADAL" clId="{E1A857DB-5AB5-472D-8469-EB7CDFDEA694}" dt="2025-01-20T18:07:00.633" v="207" actId="27636"/>
          <ac:spMkLst>
            <pc:docMk/>
            <pc:sldMk cId="2794081839" sldId="268"/>
            <ac:spMk id="3" creationId="{F4C65BF3-A6E5-BACB-64AA-CB2FF9ADEBAA}"/>
          </ac:spMkLst>
        </pc:spChg>
      </pc:sldChg>
      <pc:sldChg chg="modSp new mod">
        <pc:chgData name="Aliyu Sambo" userId="d9766618-3e46-45d4-99f2-08120d84987f" providerId="ADAL" clId="{E1A857DB-5AB5-472D-8469-EB7CDFDEA694}" dt="2025-01-20T18:07:00.637" v="208" actId="27636"/>
        <pc:sldMkLst>
          <pc:docMk/>
          <pc:sldMk cId="1214280965" sldId="269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1214280965" sldId="269"/>
            <ac:spMk id="2" creationId="{8FAA27EA-2923-5BE0-992B-8EEAAC3FE590}"/>
          </ac:spMkLst>
        </pc:spChg>
        <pc:spChg chg="mod">
          <ac:chgData name="Aliyu Sambo" userId="d9766618-3e46-45d4-99f2-08120d84987f" providerId="ADAL" clId="{E1A857DB-5AB5-472D-8469-EB7CDFDEA694}" dt="2025-01-20T18:07:00.637" v="208" actId="27636"/>
          <ac:spMkLst>
            <pc:docMk/>
            <pc:sldMk cId="1214280965" sldId="269"/>
            <ac:spMk id="3" creationId="{060A177C-AAF0-CEC0-E642-FE691419B448}"/>
          </ac:spMkLst>
        </pc:spChg>
      </pc:sldChg>
      <pc:sldChg chg="modSp new mod">
        <pc:chgData name="Aliyu Sambo" userId="d9766618-3e46-45d4-99f2-08120d84987f" providerId="ADAL" clId="{E1A857DB-5AB5-472D-8469-EB7CDFDEA694}" dt="2025-01-20T18:07:00.643" v="209" actId="27636"/>
        <pc:sldMkLst>
          <pc:docMk/>
          <pc:sldMk cId="2430008620" sldId="270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2430008620" sldId="270"/>
            <ac:spMk id="2" creationId="{95B9356F-7FE1-A381-8491-4044FFF90A8A}"/>
          </ac:spMkLst>
        </pc:spChg>
        <pc:spChg chg="mod">
          <ac:chgData name="Aliyu Sambo" userId="d9766618-3e46-45d4-99f2-08120d84987f" providerId="ADAL" clId="{E1A857DB-5AB5-472D-8469-EB7CDFDEA694}" dt="2025-01-20T18:07:00.643" v="209" actId="27636"/>
          <ac:spMkLst>
            <pc:docMk/>
            <pc:sldMk cId="2430008620" sldId="270"/>
            <ac:spMk id="3" creationId="{A966D530-D7F5-8717-911D-E30481961B91}"/>
          </ac:spMkLst>
        </pc:spChg>
      </pc:sldChg>
      <pc:sldChg chg="modSp new mod">
        <pc:chgData name="Aliyu Sambo" userId="d9766618-3e46-45d4-99f2-08120d84987f" providerId="ADAL" clId="{E1A857DB-5AB5-472D-8469-EB7CDFDEA694}" dt="2025-01-20T18:07:00.685" v="213" actId="27636"/>
        <pc:sldMkLst>
          <pc:docMk/>
          <pc:sldMk cId="3187658133" sldId="271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3187658133" sldId="271"/>
            <ac:spMk id="2" creationId="{10A7A9D7-AA8B-A2D2-D24C-E95EF177A8B0}"/>
          </ac:spMkLst>
        </pc:spChg>
        <pc:spChg chg="mod">
          <ac:chgData name="Aliyu Sambo" userId="d9766618-3e46-45d4-99f2-08120d84987f" providerId="ADAL" clId="{E1A857DB-5AB5-472D-8469-EB7CDFDEA694}" dt="2025-01-20T18:07:00.685" v="213" actId="27636"/>
          <ac:spMkLst>
            <pc:docMk/>
            <pc:sldMk cId="3187658133" sldId="271"/>
            <ac:spMk id="3" creationId="{0013846D-43AF-9BAA-80B0-43D6DCAFCF3D}"/>
          </ac:spMkLst>
        </pc:spChg>
      </pc:sldChg>
      <pc:sldChg chg="modSp new mod">
        <pc:chgData name="Aliyu Sambo" userId="d9766618-3e46-45d4-99f2-08120d84987f" providerId="ADAL" clId="{E1A857DB-5AB5-472D-8469-EB7CDFDEA694}" dt="2025-01-20T18:07:00.696" v="214" actId="27636"/>
        <pc:sldMkLst>
          <pc:docMk/>
          <pc:sldMk cId="1265414832" sldId="272"/>
        </pc:sldMkLst>
        <pc:spChg chg="mod">
          <ac:chgData name="Aliyu Sambo" userId="d9766618-3e46-45d4-99f2-08120d84987f" providerId="ADAL" clId="{E1A857DB-5AB5-472D-8469-EB7CDFDEA694}" dt="2025-01-20T18:06:59.901" v="200"/>
          <ac:spMkLst>
            <pc:docMk/>
            <pc:sldMk cId="1265414832" sldId="272"/>
            <ac:spMk id="2" creationId="{92D98C04-745B-8264-4DAB-CC01B163C9FC}"/>
          </ac:spMkLst>
        </pc:spChg>
        <pc:spChg chg="mod">
          <ac:chgData name="Aliyu Sambo" userId="d9766618-3e46-45d4-99f2-08120d84987f" providerId="ADAL" clId="{E1A857DB-5AB5-472D-8469-EB7CDFDEA694}" dt="2025-01-20T18:07:00.696" v="214" actId="27636"/>
          <ac:spMkLst>
            <pc:docMk/>
            <pc:sldMk cId="1265414832" sldId="272"/>
            <ac:spMk id="3" creationId="{6149DAEA-9B6F-E46C-5A18-BB5C339DF335}"/>
          </ac:spMkLst>
        </pc:spChg>
      </pc:sldChg>
      <pc:sldChg chg="modSp new mod">
        <pc:chgData name="Aliyu Sambo" userId="d9766618-3e46-45d4-99f2-08120d84987f" providerId="ADAL" clId="{E1A857DB-5AB5-472D-8469-EB7CDFDEA694}" dt="2025-01-20T18:16:20.856" v="289" actId="14100"/>
        <pc:sldMkLst>
          <pc:docMk/>
          <pc:sldMk cId="2306122080" sldId="273"/>
        </pc:sldMkLst>
        <pc:spChg chg="mod">
          <ac:chgData name="Aliyu Sambo" userId="d9766618-3e46-45d4-99f2-08120d84987f" providerId="ADAL" clId="{E1A857DB-5AB5-472D-8469-EB7CDFDEA694}" dt="2025-01-20T18:11:38.961" v="249" actId="27636"/>
          <ac:spMkLst>
            <pc:docMk/>
            <pc:sldMk cId="2306122080" sldId="273"/>
            <ac:spMk id="2" creationId="{462D7841-5A1C-585C-DCBE-9BC7D6DA7C07}"/>
          </ac:spMkLst>
        </pc:spChg>
        <pc:spChg chg="mod">
          <ac:chgData name="Aliyu Sambo" userId="d9766618-3e46-45d4-99f2-08120d84987f" providerId="ADAL" clId="{E1A857DB-5AB5-472D-8469-EB7CDFDEA694}" dt="2025-01-20T18:16:20.856" v="289" actId="14100"/>
          <ac:spMkLst>
            <pc:docMk/>
            <pc:sldMk cId="2306122080" sldId="273"/>
            <ac:spMk id="3" creationId="{ACFDED96-53D9-1AB4-8CE3-59EAE6F86ACF}"/>
          </ac:spMkLst>
        </pc:spChg>
      </pc:sldChg>
      <pc:sldChg chg="new del">
        <pc:chgData name="Aliyu Sambo" userId="d9766618-3e46-45d4-99f2-08120d84987f" providerId="ADAL" clId="{E1A857DB-5AB5-472D-8469-EB7CDFDEA694}" dt="2025-01-20T18:17:00.229" v="290" actId="2696"/>
        <pc:sldMkLst>
          <pc:docMk/>
          <pc:sldMk cId="1196023224" sldId="274"/>
        </pc:sldMkLst>
      </pc:sldChg>
      <pc:sldChg chg="new">
        <pc:chgData name="Aliyu Sambo" userId="d9766618-3e46-45d4-99f2-08120d84987f" providerId="ADAL" clId="{E1A857DB-5AB5-472D-8469-EB7CDFDEA694}" dt="2025-01-20T18:08:48.861" v="245" actId="680"/>
        <pc:sldMkLst>
          <pc:docMk/>
          <pc:sldMk cId="1081785718" sldId="275"/>
        </pc:sldMkLst>
      </pc:sldChg>
      <pc:sldChg chg="modSp add mod">
        <pc:chgData name="Aliyu Sambo" userId="d9766618-3e46-45d4-99f2-08120d84987f" providerId="ADAL" clId="{E1A857DB-5AB5-472D-8469-EB7CDFDEA694}" dt="2025-01-20T18:48:29.631" v="305" actId="20577"/>
        <pc:sldMkLst>
          <pc:docMk/>
          <pc:sldMk cId="1710648486" sldId="276"/>
        </pc:sldMkLst>
        <pc:spChg chg="mod">
          <ac:chgData name="Aliyu Sambo" userId="d9766618-3e46-45d4-99f2-08120d84987f" providerId="ADAL" clId="{E1A857DB-5AB5-472D-8469-EB7CDFDEA694}" dt="2025-01-20T18:48:29.631" v="305" actId="20577"/>
          <ac:spMkLst>
            <pc:docMk/>
            <pc:sldMk cId="1710648486" sldId="276"/>
            <ac:spMk id="3" creationId="{60BE5FAF-13B6-B642-C826-DBCC18B34073}"/>
          </ac:spMkLst>
        </pc:spChg>
      </pc:sldChg>
      <pc:sldMasterChg chg="new del mod addSldLayout delSldLayout">
        <pc:chgData name="Aliyu Sambo" userId="d9766618-3e46-45d4-99f2-08120d84987f" providerId="ADAL" clId="{E1A857DB-5AB5-472D-8469-EB7CDFDEA694}" dt="2025-01-20T18:05:30.097" v="199" actId="6938"/>
        <pc:sldMasterMkLst>
          <pc:docMk/>
          <pc:sldMasterMk cId="2336032800" sldId="2147483661"/>
        </pc:sldMasterMkLst>
        <pc:sldLayoutChg chg="new del replId">
          <pc:chgData name="Aliyu Sambo" userId="d9766618-3e46-45d4-99f2-08120d84987f" providerId="ADAL" clId="{E1A857DB-5AB5-472D-8469-EB7CDFDEA694}" dt="2025-01-20T18:05:30.097" v="199" actId="6938"/>
          <pc:sldLayoutMkLst>
            <pc:docMk/>
            <pc:sldMasterMk cId="2336032800" sldId="2147483661"/>
            <pc:sldLayoutMk cId="810040211" sldId="2147483662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30.097" v="199" actId="6938"/>
          <pc:sldLayoutMkLst>
            <pc:docMk/>
            <pc:sldMasterMk cId="2336032800" sldId="2147483661"/>
            <pc:sldLayoutMk cId="2087380370" sldId="2147483663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30.097" v="199" actId="6938"/>
          <pc:sldLayoutMkLst>
            <pc:docMk/>
            <pc:sldMasterMk cId="2336032800" sldId="2147483661"/>
            <pc:sldLayoutMk cId="1887235944" sldId="2147483664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30.097" v="199" actId="6938"/>
          <pc:sldLayoutMkLst>
            <pc:docMk/>
            <pc:sldMasterMk cId="2336032800" sldId="2147483661"/>
            <pc:sldLayoutMk cId="2281149178" sldId="2147483665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30.097" v="199" actId="6938"/>
          <pc:sldLayoutMkLst>
            <pc:docMk/>
            <pc:sldMasterMk cId="2336032800" sldId="2147483661"/>
            <pc:sldLayoutMk cId="1941742511" sldId="2147483666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30.097" v="199" actId="6938"/>
          <pc:sldLayoutMkLst>
            <pc:docMk/>
            <pc:sldMasterMk cId="2336032800" sldId="2147483661"/>
            <pc:sldLayoutMk cId="3138171344" sldId="2147483667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30.097" v="199" actId="6938"/>
          <pc:sldLayoutMkLst>
            <pc:docMk/>
            <pc:sldMasterMk cId="2336032800" sldId="2147483661"/>
            <pc:sldLayoutMk cId="2643715622" sldId="2147483668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30.097" v="199" actId="6938"/>
          <pc:sldLayoutMkLst>
            <pc:docMk/>
            <pc:sldMasterMk cId="2336032800" sldId="2147483661"/>
            <pc:sldLayoutMk cId="3101513588" sldId="2147483669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30.097" v="199" actId="6938"/>
          <pc:sldLayoutMkLst>
            <pc:docMk/>
            <pc:sldMasterMk cId="2336032800" sldId="2147483661"/>
            <pc:sldLayoutMk cId="2207026837" sldId="2147483670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30.097" v="199" actId="6938"/>
          <pc:sldLayoutMkLst>
            <pc:docMk/>
            <pc:sldMasterMk cId="2336032800" sldId="2147483661"/>
            <pc:sldLayoutMk cId="2072001721" sldId="2147483671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30.097" v="199" actId="6938"/>
          <pc:sldLayoutMkLst>
            <pc:docMk/>
            <pc:sldMasterMk cId="2336032800" sldId="2147483661"/>
            <pc:sldLayoutMk cId="3252546461" sldId="2147483672"/>
          </pc:sldLayoutMkLst>
        </pc:sldLayoutChg>
      </pc:sldMasterChg>
      <pc:sldMasterChg chg="new del mod addSldLayout delSldLayout">
        <pc:chgData name="Aliyu Sambo" userId="d9766618-3e46-45d4-99f2-08120d84987f" providerId="ADAL" clId="{E1A857DB-5AB5-472D-8469-EB7CDFDEA694}" dt="2025-01-20T18:05:18.524" v="197" actId="6938"/>
        <pc:sldMasterMkLst>
          <pc:docMk/>
          <pc:sldMasterMk cId="3114624258" sldId="2147483661"/>
        </pc:sldMasterMkLst>
        <pc:sldLayoutChg chg="new del replId">
          <pc:chgData name="Aliyu Sambo" userId="d9766618-3e46-45d4-99f2-08120d84987f" providerId="ADAL" clId="{E1A857DB-5AB5-472D-8469-EB7CDFDEA694}" dt="2025-01-20T18:05:18.524" v="197" actId="6938"/>
          <pc:sldLayoutMkLst>
            <pc:docMk/>
            <pc:sldMasterMk cId="3114624258" sldId="2147483661"/>
            <pc:sldLayoutMk cId="3171478411" sldId="2147483662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18.524" v="197" actId="6938"/>
          <pc:sldLayoutMkLst>
            <pc:docMk/>
            <pc:sldMasterMk cId="3114624258" sldId="2147483661"/>
            <pc:sldLayoutMk cId="4206603556" sldId="2147483663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18.524" v="197" actId="6938"/>
          <pc:sldLayoutMkLst>
            <pc:docMk/>
            <pc:sldMasterMk cId="3114624258" sldId="2147483661"/>
            <pc:sldLayoutMk cId="2724100221" sldId="2147483664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18.524" v="197" actId="6938"/>
          <pc:sldLayoutMkLst>
            <pc:docMk/>
            <pc:sldMasterMk cId="3114624258" sldId="2147483661"/>
            <pc:sldLayoutMk cId="2342617664" sldId="2147483665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18.524" v="197" actId="6938"/>
          <pc:sldLayoutMkLst>
            <pc:docMk/>
            <pc:sldMasterMk cId="3114624258" sldId="2147483661"/>
            <pc:sldLayoutMk cId="3688424061" sldId="2147483666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18.524" v="197" actId="6938"/>
          <pc:sldLayoutMkLst>
            <pc:docMk/>
            <pc:sldMasterMk cId="3114624258" sldId="2147483661"/>
            <pc:sldLayoutMk cId="721734951" sldId="2147483667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18.524" v="197" actId="6938"/>
          <pc:sldLayoutMkLst>
            <pc:docMk/>
            <pc:sldMasterMk cId="3114624258" sldId="2147483661"/>
            <pc:sldLayoutMk cId="497140200" sldId="2147483668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18.524" v="197" actId="6938"/>
          <pc:sldLayoutMkLst>
            <pc:docMk/>
            <pc:sldMasterMk cId="3114624258" sldId="2147483661"/>
            <pc:sldLayoutMk cId="3079102439" sldId="2147483669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18.524" v="197" actId="6938"/>
          <pc:sldLayoutMkLst>
            <pc:docMk/>
            <pc:sldMasterMk cId="3114624258" sldId="2147483661"/>
            <pc:sldLayoutMk cId="2027989843" sldId="2147483670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18.524" v="197" actId="6938"/>
          <pc:sldLayoutMkLst>
            <pc:docMk/>
            <pc:sldMasterMk cId="3114624258" sldId="2147483661"/>
            <pc:sldLayoutMk cId="584216605" sldId="2147483671"/>
          </pc:sldLayoutMkLst>
        </pc:sldLayoutChg>
        <pc:sldLayoutChg chg="new del replId">
          <pc:chgData name="Aliyu Sambo" userId="d9766618-3e46-45d4-99f2-08120d84987f" providerId="ADAL" clId="{E1A857DB-5AB5-472D-8469-EB7CDFDEA694}" dt="2025-01-20T18:05:18.524" v="197" actId="6938"/>
          <pc:sldLayoutMkLst>
            <pc:docMk/>
            <pc:sldMasterMk cId="3114624258" sldId="2147483661"/>
            <pc:sldLayoutMk cId="3109744091" sldId="214748367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5110F07-D654-4A34-9A56-D57A8BCC090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DBC23-ED6B-46B3-8E45-4964B8181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829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10F07-D654-4A34-9A56-D57A8BCC090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DBC23-ED6B-46B3-8E45-4964B8181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897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10F07-D654-4A34-9A56-D57A8BCC090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DBC23-ED6B-46B3-8E45-4964B8181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015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10F07-D654-4A34-9A56-D57A8BCC090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DBC23-ED6B-46B3-8E45-4964B8181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152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10F07-D654-4A34-9A56-D57A8BCC090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DBC23-ED6B-46B3-8E45-4964B8181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962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10F07-D654-4A34-9A56-D57A8BCC090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DBC23-ED6B-46B3-8E45-4964B8181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957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10F07-D654-4A34-9A56-D57A8BCC090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DBC23-ED6B-46B3-8E45-4964B8181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337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10F07-D654-4A34-9A56-D57A8BCC090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DBC23-ED6B-46B3-8E45-4964B8181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397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10F07-D654-4A34-9A56-D57A8BCC090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DBC23-ED6B-46B3-8E45-4964B8181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79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10F07-D654-4A34-9A56-D57A8BCC090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DBC23-ED6B-46B3-8E45-4964B8181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012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10F07-D654-4A34-9A56-D57A8BCC090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DBC23-ED6B-46B3-8E45-4964B8181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186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110F07-D654-4A34-9A56-D57A8BCC0909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DDBC23-ED6B-46B3-8E45-4964B8181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296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8B83C-90D0-8080-B4BF-920F4D9958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60390" y="1291724"/>
            <a:ext cx="8534400" cy="1470025"/>
          </a:xfrm>
        </p:spPr>
        <p:txBody>
          <a:bodyPr/>
          <a:lstStyle/>
          <a:p>
            <a:r>
              <a:rPr lang="en-GB" dirty="0"/>
              <a:t>ACFA7004</a:t>
            </a:r>
            <a:br>
              <a:rPr lang="en-GB" dirty="0"/>
            </a:br>
            <a:r>
              <a:rPr lang="en-GB" dirty="0"/>
              <a:t>Research Methods in Computing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61DC4B-4B5C-1652-00DF-4A98A32A2E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501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5B249-3387-A943-68A2-BCC04A071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Interdisciplinary Research in Computing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3CC62-7E97-C81B-932B-94D953A1A6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methodologies specific to computing often arise from the interdisciplinary nature of the field.</a:t>
            </a:r>
          </a:p>
          <a:p>
            <a:r>
              <a:rPr lang="en-GB" dirty="0"/>
              <a:t>Combines elements of software engineering, data science, artificial intelligence, and human-computer interaction (HCI). </a:t>
            </a:r>
          </a:p>
        </p:txBody>
      </p:sp>
    </p:spTree>
    <p:extLst>
      <p:ext uri="{BB962C8B-B14F-4D97-AF65-F5344CB8AC3E}">
        <p14:creationId xmlns:p14="http://schemas.microsoft.com/office/powerpoint/2010/main" val="3093004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CE3C0-3C25-BAC6-3837-A9A680DEA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Experimental Methods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8F884-B137-D6A3-F611-BB7471D69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Definition:</a:t>
            </a:r>
            <a:r>
              <a:rPr lang="en-GB" dirty="0"/>
              <a:t> Involves testing hypotheses under controlled conditions to establish cause-and-effect relationships.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Use Cases in Computing: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Performance benchmarking (e.g., comparing algorithms or systems).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Evaluating machine learning models under different conditions.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Testing new architectures for distributed systems.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Comparing the accuracy and training time of two deep learning models on a standard dataset.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968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91396-9AA3-2965-AB58-DC69C5CC2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Simulation and Modelling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A9535-1202-BCC8-9017-AF345916C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Definition:</a:t>
            </a:r>
            <a:r>
              <a:rPr lang="en-GB" dirty="0"/>
              <a:t> Using models to imitate real-world processes or systems to predict outcomes.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Use Cases in Computing: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Network simulations to evaluate protocols.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Simulating the performance of distributed systems or cloud architectures.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Modelling user interactions in a virtual environment.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Simulating packet loss in a wireless network to test a new routing algorithm.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660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8BDAF-021A-7288-3F06-A8F24B979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latin typeface="ui-sans-serif"/>
              </a:rPr>
              <a:t>Case Studies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255AA-B355-D44C-1571-2FB51DEE59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i="0" dirty="0">
                <a:solidFill>
                  <a:srgbClr val="0D0D0D"/>
                </a:solidFill>
                <a:effectLst/>
                <a:latin typeface="ui-sans-serif"/>
              </a:rPr>
              <a:t>Definition:</a:t>
            </a:r>
            <a:r>
              <a:rPr lang="en-GB" b="0" i="0" dirty="0">
                <a:solidFill>
                  <a:srgbClr val="0D0D0D"/>
                </a:solidFill>
                <a:effectLst/>
                <a:latin typeface="ui-sans-serif"/>
              </a:rPr>
              <a:t> In-depth investigation of a single system, project, or phenomenon in its real-world context.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latin typeface="ui-sans-serif"/>
              </a:rPr>
              <a:t>Use Cases in Computing:</a:t>
            </a:r>
            <a:endParaRPr lang="en-GB" b="0" i="0" dirty="0">
              <a:solidFill>
                <a:srgbClr val="0D0D0D"/>
              </a:solidFill>
              <a:effectLst/>
              <a:latin typeface="ui-sans-serif"/>
            </a:endParaRPr>
          </a:p>
          <a:p>
            <a:pPr marL="742950" lvl="1" indent="-285750"/>
            <a:r>
              <a:rPr lang="en-GB" b="0" i="0" dirty="0">
                <a:solidFill>
                  <a:srgbClr val="0D0D0D"/>
                </a:solidFill>
                <a:effectLst/>
                <a:latin typeface="ui-sans-serif"/>
              </a:rPr>
              <a:t>Studying the deployment of AI models in a specific industry.</a:t>
            </a:r>
          </a:p>
          <a:p>
            <a:pPr marL="742950" lvl="1" indent="-285750"/>
            <a:r>
              <a:rPr lang="en-GB" b="0" i="0" dirty="0">
                <a:solidFill>
                  <a:srgbClr val="0D0D0D"/>
                </a:solidFill>
                <a:effectLst/>
                <a:latin typeface="ui-sans-serif"/>
              </a:rPr>
              <a:t>Analysing the development and impact of an open-source software project.</a:t>
            </a:r>
          </a:p>
          <a:p>
            <a:pPr marL="742950" lvl="1" indent="-285750"/>
            <a:r>
              <a:rPr lang="en-GB" b="0" i="0" dirty="0">
                <a:solidFill>
                  <a:srgbClr val="0D0D0D"/>
                </a:solidFill>
                <a:effectLst/>
                <a:latin typeface="ui-sans-serif"/>
              </a:rPr>
              <a:t>Investigating security breaches in information systems.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latin typeface="ui-sans-serif"/>
              </a:rPr>
              <a:t>Example:</a:t>
            </a:r>
            <a:r>
              <a:rPr lang="en-GB" b="0" i="0" dirty="0">
                <a:solidFill>
                  <a:srgbClr val="0D0D0D"/>
                </a:solidFill>
                <a:effectLst/>
                <a:latin typeface="ui-sans-serif"/>
              </a:rPr>
              <a:t> Examining the implementation of blockchain in supply chain management.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0143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2B03D-7491-7DA1-C731-1E9FDC107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Action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A245D-C180-B398-FA0B-0D04B39D2E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Definition:</a:t>
            </a:r>
            <a:r>
              <a:rPr lang="en-GB" dirty="0"/>
              <a:t> Iterative problem-solving conducted collaboratively to improve practices.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Use Cases in Computing: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Improving software development workflows through iterative feedback.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Enhancing the usability of a user interface based on user feedback.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Refining a machine learning pipeline in collaboration with domain experts.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Working with developers to improve the Agile process in a software company.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944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1349D-A11B-B306-9096-73AAC1AF4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Algorithm Design and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92DAB-D6DA-5A88-5827-084B59F2CC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Definition:</a:t>
            </a:r>
            <a:r>
              <a:rPr lang="en-GB" dirty="0"/>
              <a:t> Creating, testing, and analysing algorithms for efficiency, scalability, and correctness.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Use Cases in Computing: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Designing new sorting or searching algorithms.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Optimising AI models for performance.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Developing secure cryptographic algorithms.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Designing an algorithm to optimise resource allocation in cloud environments.</a:t>
            </a:r>
          </a:p>
        </p:txBody>
      </p:sp>
    </p:spTree>
    <p:extLst>
      <p:ext uri="{BB962C8B-B14F-4D97-AF65-F5344CB8AC3E}">
        <p14:creationId xmlns:p14="http://schemas.microsoft.com/office/powerpoint/2010/main" val="5241129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CD81E-87C5-DE31-EB19-578D79228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latin typeface="ui-sans-serif"/>
              </a:rPr>
              <a:t>Human-Computer Interaction (HCI) Methods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8530A-812A-5B97-DE1D-D47E6DD87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i="0" dirty="0">
                <a:solidFill>
                  <a:srgbClr val="0D0D0D"/>
                </a:solidFill>
                <a:effectLst/>
                <a:latin typeface="ui-sans-serif"/>
              </a:rPr>
              <a:t>Definition:</a:t>
            </a:r>
            <a:r>
              <a:rPr lang="en-GB" b="0" i="0" dirty="0">
                <a:solidFill>
                  <a:srgbClr val="0D0D0D"/>
                </a:solidFill>
                <a:effectLst/>
                <a:latin typeface="ui-sans-serif"/>
              </a:rPr>
              <a:t> Techniques to study the interaction between humans and computing systems.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latin typeface="ui-sans-serif"/>
              </a:rPr>
              <a:t>Use Cases in Computing:</a:t>
            </a:r>
            <a:endParaRPr lang="en-GB" b="0" i="0" dirty="0">
              <a:solidFill>
                <a:srgbClr val="0D0D0D"/>
              </a:solidFill>
              <a:effectLst/>
              <a:latin typeface="ui-sans-serif"/>
            </a:endParaRPr>
          </a:p>
          <a:p>
            <a:pPr marL="742950" lvl="1" indent="-285750"/>
            <a:r>
              <a:rPr lang="en-GB" b="0" i="0" dirty="0">
                <a:solidFill>
                  <a:srgbClr val="0D0D0D"/>
                </a:solidFill>
                <a:effectLst/>
                <a:latin typeface="ui-sans-serif"/>
              </a:rPr>
              <a:t>Usability testing for software applications.</a:t>
            </a:r>
          </a:p>
          <a:p>
            <a:pPr marL="742950" lvl="1" indent="-285750"/>
            <a:r>
              <a:rPr lang="en-GB" b="0" i="0" dirty="0">
                <a:solidFill>
                  <a:srgbClr val="0D0D0D"/>
                </a:solidFill>
                <a:effectLst/>
                <a:latin typeface="ui-sans-serif"/>
              </a:rPr>
              <a:t>Eye-tracking studies for evaluating interface design.</a:t>
            </a:r>
          </a:p>
          <a:p>
            <a:pPr marL="742950" lvl="1" indent="-285750"/>
            <a:r>
              <a:rPr lang="en-GB" b="0" i="0" dirty="0">
                <a:solidFill>
                  <a:srgbClr val="0D0D0D"/>
                </a:solidFill>
                <a:effectLst/>
                <a:latin typeface="ui-sans-serif"/>
              </a:rPr>
              <a:t>Ethnographic studies to understand user behaviour in a specific context.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latin typeface="ui-sans-serif"/>
              </a:rPr>
              <a:t>Example:</a:t>
            </a:r>
            <a:r>
              <a:rPr lang="en-GB" b="0" i="0" dirty="0">
                <a:solidFill>
                  <a:srgbClr val="0D0D0D"/>
                </a:solidFill>
                <a:effectLst/>
                <a:latin typeface="ui-sans-serif"/>
              </a:rPr>
              <a:t> Conducting usability tests for a mobile app to optimise navigation and accessibility.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234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E333D-2E76-C9D9-F62E-43BA49F34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Data-Driven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65BF3-A6E5-BACB-64AA-CB2FF9ADEB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Definition:</a:t>
            </a:r>
            <a:r>
              <a:rPr lang="en-GB" dirty="0"/>
              <a:t> Analysing large datasets to identify patterns, trends, and relationships.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Use Cases in Computing: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Big data analytics for decision-making.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Training and evaluating machine learning models.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Performing exploratory data analysis (EDA) for insights.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Analysing social media data to identify trends in user sentiment about a product.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4081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A27EA-2923-5BE0-992B-8EEAAC3FE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Formal Methods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A177C-AAF0-CEC0-E642-FE691419B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Definition:</a:t>
            </a:r>
            <a:r>
              <a:rPr lang="en-GB" dirty="0"/>
              <a:t> Using mathematical techniques to specify, verify, and validate software and systems.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Use Cases in Computing: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Ensuring correctness in critical systems (e.g., avionics, banking).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Verifying cryptographic protocols.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Modelling and proving properties of distributed systems.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Using model checking to verify the safety properties of a concurrent program.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42809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9356F-7FE1-A381-8491-4044FFF90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Prototyping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6D530-D7F5-8717-911D-E30481961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Definition:</a:t>
            </a:r>
            <a:r>
              <a:rPr lang="en-GB" dirty="0"/>
              <a:t> Developing a working model of a system to test its feasibility and functionality.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Use Cases in Computing: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Rapidly building a prototype of a web application.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Developing a proof-of-concept for an IoT device.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Testing new features in a software application.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Creating a chatbot prototype to test its effectiveness in customer service scenarios.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00086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03526-80D1-0949-E7AD-486A45787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Comparative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97648-C38B-0FFD-C41B-63EC0005B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Definition:</a:t>
            </a:r>
            <a:r>
              <a:rPr lang="en-GB" dirty="0"/>
              <a:t> Comparing multiple tools, methods, or systems based on defined criteria.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Use Cases in Computing: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Benchmarking different cloud providers for cost and performance.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Evaluating multiple machine learning algorithms for a given dataset.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Assessing programming languages for specific applications.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Comparing the runtime efficiency of Python, Java, and C++ for processing large datasets.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747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291E1-DCDA-021B-AFA5-CEE87D9E7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Surveys and Questionnaires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DD8B4-3DF5-506D-4257-58B95C15D4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Definition:</a:t>
            </a:r>
            <a:r>
              <a:rPr lang="en-GB" dirty="0"/>
              <a:t> Collecting feedback or data from users or stakeholders to understand trends or behaviours.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Use Cases in Computing: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Understanding developer preferences for programming tools.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Assessing user satisfaction with software products.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Gathering requirements for a new system.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Surveying developers to identify popular debugging tools and techniques.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6330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203FF-B77F-A834-0D51-1B8317F8F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Systematic Literature Reviews (SLRs)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11730-E635-FA04-FA1D-FCAA5B2613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Definition:</a:t>
            </a:r>
            <a:r>
              <a:rPr lang="en-GB" dirty="0"/>
              <a:t> Collecting, synthesising, and analysing existing literature to identify trends and gaps.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Use Cases in Computing: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Identifying research gaps in AI ethics.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Summarising methods for anomaly detection in cybersecurity.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Reviewing optimisation techniques for neural networks.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Conducting a review of reinforcement learning applications in robotics.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49608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7A9D7-AA8B-A2D2-D24C-E95EF177A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Grounded Theory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3846D-43AF-9BAA-80B0-43D6DCAFC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Definition:</a:t>
            </a:r>
            <a:r>
              <a:rPr lang="en-GB" dirty="0"/>
              <a:t> A qualitative method for generating theories based on data.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Use Cases in Computing: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Exploring how developers adopt new programming paradigms.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Understanding user adaptation to new technology in specific industries.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Studying the evolution of collaborative practices in open-source projects.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Developing a theory on factors influencing adoption of cloud technologies in SMEs.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6581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98C04-745B-8264-4DAB-CC01B163C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Hybrid and Emerging Methods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9DAEA-9B6F-E46C-5A18-BB5C339DF3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Definition:</a:t>
            </a:r>
            <a:r>
              <a:rPr lang="en-GB" dirty="0"/>
              <a:t> Combining multiple methods or leveraging emerging approaches tailored to computing.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Use Cases in Computing: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Applying AI to enhance traditional experimental designs.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Combining HCI and simulation to study user behaviour in virtual environments.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Using real-time data streams in smart systems research.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Using augmented reality (AR) to study user interaction patterns.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4148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D7841-5A1C-585C-DCBE-9BC7D6DA7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Developmental Research in Computing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DED96-53D9-1AB4-8CE3-59EAE6F86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17638"/>
            <a:ext cx="10972801" cy="422267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Developmental research focuses on designing, implementing, and testing artefacts to address specific challenges, often aligned with Research and Development (R&amp;D) or Design Science Research.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Key Features: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Artefact Development:</a:t>
            </a:r>
            <a:endParaRPr lang="en-GB" dirty="0"/>
          </a:p>
          <a:p>
            <a:pPr marL="457200" lvl="1" indent="0">
              <a:buNone/>
            </a:pPr>
            <a:r>
              <a:rPr lang="en-GB" dirty="0"/>
              <a:t>Prototypes, systems, frameworks, and computational models.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Iterative Refinement:</a:t>
            </a:r>
            <a:endParaRPr lang="en-GB" dirty="0"/>
          </a:p>
          <a:p>
            <a:pPr marL="457200" lvl="1" indent="0">
              <a:buNone/>
            </a:pPr>
            <a:r>
              <a:rPr lang="en-GB" dirty="0"/>
              <a:t>Cycles of design, testing, and feedback.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Evaluation of Artefacts:</a:t>
            </a:r>
            <a:endParaRPr lang="en-GB" dirty="0"/>
          </a:p>
          <a:p>
            <a:pPr marL="457200" lvl="1" indent="0">
              <a:buNone/>
            </a:pPr>
            <a:r>
              <a:rPr lang="en-GB" dirty="0"/>
              <a:t>Emphasis on validating functionality, performance, and usability.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Problem-Driven:</a:t>
            </a:r>
            <a:endParaRPr lang="en-GB" dirty="0"/>
          </a:p>
          <a:p>
            <a:pPr marL="457200" lvl="1" indent="0">
              <a:buNone/>
            </a:pPr>
            <a:r>
              <a:rPr lang="en-GB" dirty="0"/>
              <a:t>Solves real-world challenges in domains like software engineering, AI, and HCI.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Developmental research is often aligned with Design Science Research (DSR) principles. </a:t>
            </a:r>
          </a:p>
          <a:p>
            <a:pPr marL="0" indent="0">
              <a:buNone/>
            </a:pPr>
            <a:r>
              <a:rPr lang="en-GB" dirty="0"/>
              <a:t>DSR is a methodological approach that focuses on creating and evaluating artefacts to solve identified problems, particularly in applied fields like computing and engineering.</a:t>
            </a:r>
          </a:p>
        </p:txBody>
      </p:sp>
    </p:spTree>
    <p:extLst>
      <p:ext uri="{BB962C8B-B14F-4D97-AF65-F5344CB8AC3E}">
        <p14:creationId xmlns:p14="http://schemas.microsoft.com/office/powerpoint/2010/main" val="23061220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805B2-D6B6-84EF-0150-5A2396B8F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E5FAF-13B6-B642-C826-DBCC18B340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-360000">
              <a:lnSpc>
                <a:spcPct val="11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Geist, K.,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Parlitz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U.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Lauterborn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W., 1990. Comparison of different methods for computing Lyapunov exponents.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Progress of theoretical physics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pp.875-893.</a:t>
            </a:r>
          </a:p>
          <a:p>
            <a:pPr marL="0" indent="-360000">
              <a:lnSpc>
                <a:spcPct val="110000"/>
              </a:lnSpc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-360000">
              <a:lnSpc>
                <a:spcPct val="11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Lazar, J., Feng, J.H.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Hochheiser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H., 2017.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Research methods in human-computer interaction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Morgan Kaufmann.</a:t>
            </a:r>
          </a:p>
          <a:p>
            <a:pPr marL="0" indent="-360000">
              <a:lnSpc>
                <a:spcPct val="110000"/>
              </a:lnSpc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-360000">
              <a:lnSpc>
                <a:spcPct val="11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Dodig-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Crnkovic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2002, April. Scientific methods in computer science.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Proceedings of the Conference for the Promotion of Research in IT at New Universities and at University Colleges in Sweden,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Skövde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Suecia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126-130).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sn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endParaRPr lang="en-GB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-360000">
              <a:lnSpc>
                <a:spcPct val="110000"/>
              </a:lnSpc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-360000">
              <a:lnSpc>
                <a:spcPct val="11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Harwell, M.R., 2011. Research design in qualitative/quantitative/mixed methods.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Sage handbook for research in education: Pursuing ideas as the keystone of exemplary inquiry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pp.147-164.</a:t>
            </a:r>
          </a:p>
          <a:p>
            <a:pPr marL="0" indent="-360000">
              <a:lnSpc>
                <a:spcPct val="110000"/>
              </a:lnSpc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-360000">
              <a:lnSpc>
                <a:spcPct val="11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Chih-Pei, H.U. and Chang, Y.Y., 2017. John W. Creswell, research design: Qualitative, quantitative, and mixed methods approaches.</a:t>
            </a:r>
          </a:p>
          <a:p>
            <a:pPr marL="0" indent="-360000">
              <a:lnSpc>
                <a:spcPct val="110000"/>
              </a:lnSpc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-360000">
              <a:lnSpc>
                <a:spcPct val="11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Caruth, G.D., 2013. Demystifying mixed methods research design: A review of the literature.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Online Submission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pp.112-122.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6484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8F404-7810-2B49-BCC8-4E76AA732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1A95A-E2F0-F3D8-B2FC-FB01BE6F82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78571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1261</Words>
  <Application>Microsoft Office PowerPoint</Application>
  <PresentationFormat>Widescreen</PresentationFormat>
  <Paragraphs>129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Myriad Pro</vt:lpstr>
      <vt:lpstr>ui-sans-serif</vt:lpstr>
      <vt:lpstr>Arial</vt:lpstr>
      <vt:lpstr>UWTSD</vt:lpstr>
      <vt:lpstr>ACFA7004 Research Methods in Computing</vt:lpstr>
      <vt:lpstr>Interdisciplinary Research in Computing</vt:lpstr>
      <vt:lpstr>Experimental Methods</vt:lpstr>
      <vt:lpstr>Simulation and Modelling</vt:lpstr>
      <vt:lpstr>Case Studies</vt:lpstr>
      <vt:lpstr>Action Research</vt:lpstr>
      <vt:lpstr>Algorithm Design and Analysis</vt:lpstr>
      <vt:lpstr>Human-Computer Interaction (HCI) Methods</vt:lpstr>
      <vt:lpstr>Data-Driven Research</vt:lpstr>
      <vt:lpstr>Formal Methods</vt:lpstr>
      <vt:lpstr>Prototyping</vt:lpstr>
      <vt:lpstr>Comparative Analysis</vt:lpstr>
      <vt:lpstr>Surveys and Questionnaires</vt:lpstr>
      <vt:lpstr>Systematic Literature Reviews (SLRs)</vt:lpstr>
      <vt:lpstr>Grounded Theory</vt:lpstr>
      <vt:lpstr>Hybrid and Emerging Methods</vt:lpstr>
      <vt:lpstr>Developmental Research in Computing</vt:lpstr>
      <vt:lpstr>References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Aliyu Sambo</dc:creator>
  <cp:lastModifiedBy>Aliyu Sambo</cp:lastModifiedBy>
  <cp:revision>1</cp:revision>
  <dcterms:created xsi:type="dcterms:W3CDTF">2025-01-20T17:36:56Z</dcterms:created>
  <dcterms:modified xsi:type="dcterms:W3CDTF">2025-01-20T18:48:39Z</dcterms:modified>
</cp:coreProperties>
</file>