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F07CE8-9D1A-934A-8181-89A73FD0577D}" v="4" dt="2023-01-13T14:34:14.9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65"/>
  </p:normalViewPr>
  <p:slideViewPr>
    <p:cSldViewPr snapToGrid="0">
      <p:cViewPr varScale="1">
        <p:scale>
          <a:sx n="107" d="100"/>
          <a:sy n="107" d="100"/>
        </p:scale>
        <p:origin x="736"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y Crego Perez (1916155)" userId="b26df884-a479-4c60-8419-5792e6e5cf85" providerId="ADAL" clId="{97F07CE8-9D1A-934A-8181-89A73FD0577D}"/>
    <pc:docChg chg="undo custSel addSld delSld modSld">
      <pc:chgData name="Saray Crego Perez (1916155)" userId="b26df884-a479-4c60-8419-5792e6e5cf85" providerId="ADAL" clId="{97F07CE8-9D1A-934A-8181-89A73FD0577D}" dt="2023-01-14T09:43:49.621" v="1948" actId="27636"/>
      <pc:docMkLst>
        <pc:docMk/>
      </pc:docMkLst>
      <pc:sldChg chg="addSp modSp mod">
        <pc:chgData name="Saray Crego Perez (1916155)" userId="b26df884-a479-4c60-8419-5792e6e5cf85" providerId="ADAL" clId="{97F07CE8-9D1A-934A-8181-89A73FD0577D}" dt="2023-01-12T16:07:36.487" v="219" actId="14100"/>
        <pc:sldMkLst>
          <pc:docMk/>
          <pc:sldMk cId="4073120303" sldId="256"/>
        </pc:sldMkLst>
        <pc:spChg chg="mod">
          <ac:chgData name="Saray Crego Perez (1916155)" userId="b26df884-a479-4c60-8419-5792e6e5cf85" providerId="ADAL" clId="{97F07CE8-9D1A-934A-8181-89A73FD0577D}" dt="2023-01-12T15:55:28.400" v="153" actId="14100"/>
          <ac:spMkLst>
            <pc:docMk/>
            <pc:sldMk cId="4073120303" sldId="256"/>
            <ac:spMk id="2" creationId="{624BB461-D367-C097-49B2-A94B2D53742A}"/>
          </ac:spMkLst>
        </pc:spChg>
        <pc:spChg chg="mod">
          <ac:chgData name="Saray Crego Perez (1916155)" userId="b26df884-a479-4c60-8419-5792e6e5cf85" providerId="ADAL" clId="{97F07CE8-9D1A-934A-8181-89A73FD0577D}" dt="2023-01-12T15:56:49.620" v="167" actId="27636"/>
          <ac:spMkLst>
            <pc:docMk/>
            <pc:sldMk cId="4073120303" sldId="256"/>
            <ac:spMk id="3" creationId="{461750C4-9F55-13D5-D351-3616447B2ABB}"/>
          </ac:spMkLst>
        </pc:spChg>
        <pc:picChg chg="add mod">
          <ac:chgData name="Saray Crego Perez (1916155)" userId="b26df884-a479-4c60-8419-5792e6e5cf85" providerId="ADAL" clId="{97F07CE8-9D1A-934A-8181-89A73FD0577D}" dt="2023-01-12T16:07:36.487" v="219" actId="14100"/>
          <ac:picMkLst>
            <pc:docMk/>
            <pc:sldMk cId="4073120303" sldId="256"/>
            <ac:picMk id="4" creationId="{C3715A97-7C12-4B07-9EE8-ACD18DB85189}"/>
          </ac:picMkLst>
        </pc:picChg>
      </pc:sldChg>
      <pc:sldChg chg="addSp delSp modSp new mod setBg">
        <pc:chgData name="Saray Crego Perez (1916155)" userId="b26df884-a479-4c60-8419-5792e6e5cf85" providerId="ADAL" clId="{97F07CE8-9D1A-934A-8181-89A73FD0577D}" dt="2023-01-12T16:27:34.244" v="240" actId="14100"/>
        <pc:sldMkLst>
          <pc:docMk/>
          <pc:sldMk cId="2792285878" sldId="257"/>
        </pc:sldMkLst>
        <pc:spChg chg="mod">
          <ac:chgData name="Saray Crego Perez (1916155)" userId="b26df884-a479-4c60-8419-5792e6e5cf85" providerId="ADAL" clId="{97F07CE8-9D1A-934A-8181-89A73FD0577D}" dt="2023-01-12T16:08:06.797" v="220" actId="14100"/>
          <ac:spMkLst>
            <pc:docMk/>
            <pc:sldMk cId="2792285878" sldId="257"/>
            <ac:spMk id="2" creationId="{28DCD9FF-EFA4-AF52-EA84-4FD4385D5BBE}"/>
          </ac:spMkLst>
        </pc:spChg>
        <pc:spChg chg="mod">
          <ac:chgData name="Saray Crego Perez (1916155)" userId="b26df884-a479-4c60-8419-5792e6e5cf85" providerId="ADAL" clId="{97F07CE8-9D1A-934A-8181-89A73FD0577D}" dt="2023-01-12T16:27:34.244" v="240" actId="14100"/>
          <ac:spMkLst>
            <pc:docMk/>
            <pc:sldMk cId="2792285878" sldId="257"/>
            <ac:spMk id="3" creationId="{06EF94AA-73D8-B051-6A3A-A3A79C3A2A2A}"/>
          </ac:spMkLst>
        </pc:spChg>
        <pc:spChg chg="add del">
          <ac:chgData name="Saray Crego Perez (1916155)" userId="b26df884-a479-4c60-8419-5792e6e5cf85" providerId="ADAL" clId="{97F07CE8-9D1A-934A-8181-89A73FD0577D}" dt="2023-01-12T16:06:49.588" v="217" actId="26606"/>
          <ac:spMkLst>
            <pc:docMk/>
            <pc:sldMk cId="2792285878" sldId="257"/>
            <ac:spMk id="10" creationId="{45D37F4E-DDB4-456B-97E0-9937730A039F}"/>
          </ac:spMkLst>
        </pc:spChg>
        <pc:spChg chg="add del">
          <ac:chgData name="Saray Crego Perez (1916155)" userId="b26df884-a479-4c60-8419-5792e6e5cf85" providerId="ADAL" clId="{97F07CE8-9D1A-934A-8181-89A73FD0577D}" dt="2023-01-12T16:06:49.588" v="217" actId="26606"/>
          <ac:spMkLst>
            <pc:docMk/>
            <pc:sldMk cId="2792285878" sldId="257"/>
            <ac:spMk id="12" creationId="{B2DD41CD-8F47-4F56-AD12-4E2FF7696987}"/>
          </ac:spMkLst>
        </pc:spChg>
        <pc:spChg chg="add">
          <ac:chgData name="Saray Crego Perez (1916155)" userId="b26df884-a479-4c60-8419-5792e6e5cf85" providerId="ADAL" clId="{97F07CE8-9D1A-934A-8181-89A73FD0577D}" dt="2023-01-12T16:06:49.588" v="217" actId="26606"/>
          <ac:spMkLst>
            <pc:docMk/>
            <pc:sldMk cId="2792285878" sldId="257"/>
            <ac:spMk id="17" creationId="{45D37F4E-DDB4-456B-97E0-9937730A039F}"/>
          </ac:spMkLst>
        </pc:spChg>
        <pc:spChg chg="add">
          <ac:chgData name="Saray Crego Perez (1916155)" userId="b26df884-a479-4c60-8419-5792e6e5cf85" providerId="ADAL" clId="{97F07CE8-9D1A-934A-8181-89A73FD0577D}" dt="2023-01-12T16:06:49.588" v="217" actId="26606"/>
          <ac:spMkLst>
            <pc:docMk/>
            <pc:sldMk cId="2792285878" sldId="257"/>
            <ac:spMk id="19" creationId="{B2DD41CD-8F47-4F56-AD12-4E2FF7696987}"/>
          </ac:spMkLst>
        </pc:spChg>
        <pc:picChg chg="add mod">
          <ac:chgData name="Saray Crego Perez (1916155)" userId="b26df884-a479-4c60-8419-5792e6e5cf85" providerId="ADAL" clId="{97F07CE8-9D1A-934A-8181-89A73FD0577D}" dt="2023-01-12T16:27:27.925" v="239" actId="14100"/>
          <ac:picMkLst>
            <pc:docMk/>
            <pc:sldMk cId="2792285878" sldId="257"/>
            <ac:picMk id="5" creationId="{10093FE3-ADFD-B65E-F0AC-0E056EC9B2F9}"/>
          </ac:picMkLst>
        </pc:picChg>
      </pc:sldChg>
      <pc:sldChg chg="addSp delSp modSp new mod setBg">
        <pc:chgData name="Saray Crego Perez (1916155)" userId="b26df884-a479-4c60-8419-5792e6e5cf85" providerId="ADAL" clId="{97F07CE8-9D1A-934A-8181-89A73FD0577D}" dt="2023-01-13T15:19:52.885" v="1904" actId="14100"/>
        <pc:sldMkLst>
          <pc:docMk/>
          <pc:sldMk cId="488176591" sldId="258"/>
        </pc:sldMkLst>
        <pc:spChg chg="mod">
          <ac:chgData name="Saray Crego Perez (1916155)" userId="b26df884-a479-4c60-8419-5792e6e5cf85" providerId="ADAL" clId="{97F07CE8-9D1A-934A-8181-89A73FD0577D}" dt="2023-01-12T16:33:29.701" v="312" actId="14100"/>
          <ac:spMkLst>
            <pc:docMk/>
            <pc:sldMk cId="488176591" sldId="258"/>
            <ac:spMk id="2" creationId="{E31846F4-E19F-1639-8E80-CAB0F7ACC004}"/>
          </ac:spMkLst>
        </pc:spChg>
        <pc:spChg chg="del mod">
          <ac:chgData name="Saray Crego Perez (1916155)" userId="b26df884-a479-4c60-8419-5792e6e5cf85" providerId="ADAL" clId="{97F07CE8-9D1A-934A-8181-89A73FD0577D}" dt="2023-01-12T16:38:57.266" v="450" actId="26606"/>
          <ac:spMkLst>
            <pc:docMk/>
            <pc:sldMk cId="488176591" sldId="258"/>
            <ac:spMk id="3" creationId="{3CC27BC4-C24F-6515-8E34-BE168FE5E4AD}"/>
          </ac:spMkLst>
        </pc:spChg>
        <pc:spChg chg="add">
          <ac:chgData name="Saray Crego Perez (1916155)" userId="b26df884-a479-4c60-8419-5792e6e5cf85" providerId="ADAL" clId="{97F07CE8-9D1A-934A-8181-89A73FD0577D}" dt="2023-01-12T16:38:57.266" v="450" actId="26606"/>
          <ac:spMkLst>
            <pc:docMk/>
            <pc:sldMk cId="488176591" sldId="258"/>
            <ac:spMk id="9" creationId="{2E442304-DDBD-4F7B-8017-36BCC863FB40}"/>
          </ac:spMkLst>
        </pc:spChg>
        <pc:spChg chg="add">
          <ac:chgData name="Saray Crego Perez (1916155)" userId="b26df884-a479-4c60-8419-5792e6e5cf85" providerId="ADAL" clId="{97F07CE8-9D1A-934A-8181-89A73FD0577D}" dt="2023-01-12T16:38:57.266" v="450" actId="26606"/>
          <ac:spMkLst>
            <pc:docMk/>
            <pc:sldMk cId="488176591" sldId="258"/>
            <ac:spMk id="11" creationId="{5E107275-3853-46FD-A241-DE4355A42675}"/>
          </ac:spMkLst>
        </pc:spChg>
        <pc:graphicFrameChg chg="add">
          <ac:chgData name="Saray Crego Perez (1916155)" userId="b26df884-a479-4c60-8419-5792e6e5cf85" providerId="ADAL" clId="{97F07CE8-9D1A-934A-8181-89A73FD0577D}" dt="2023-01-12T16:38:57.266" v="450" actId="26606"/>
          <ac:graphicFrameMkLst>
            <pc:docMk/>
            <pc:sldMk cId="488176591" sldId="258"/>
            <ac:graphicFrameMk id="5" creationId="{48EF9B2F-649F-443D-3A8A-0BA506AD4953}"/>
          </ac:graphicFrameMkLst>
        </pc:graphicFrameChg>
        <pc:picChg chg="add mod">
          <ac:chgData name="Saray Crego Perez (1916155)" userId="b26df884-a479-4c60-8419-5792e6e5cf85" providerId="ADAL" clId="{97F07CE8-9D1A-934A-8181-89A73FD0577D}" dt="2023-01-13T15:19:52.885" v="1904" actId="14100"/>
          <ac:picMkLst>
            <pc:docMk/>
            <pc:sldMk cId="488176591" sldId="258"/>
            <ac:picMk id="6" creationId="{C37D1E7D-688F-D027-66F3-256B70BAB0FE}"/>
          </ac:picMkLst>
        </pc:picChg>
      </pc:sldChg>
      <pc:sldChg chg="addSp delSp modSp new mod setBg">
        <pc:chgData name="Saray Crego Perez (1916155)" userId="b26df884-a479-4c60-8419-5792e6e5cf85" providerId="ADAL" clId="{97F07CE8-9D1A-934A-8181-89A73FD0577D}" dt="2023-01-13T14:56:20.902" v="1889" actId="20577"/>
        <pc:sldMkLst>
          <pc:docMk/>
          <pc:sldMk cId="2681657834" sldId="259"/>
        </pc:sldMkLst>
        <pc:spChg chg="mod">
          <ac:chgData name="Saray Crego Perez (1916155)" userId="b26df884-a479-4c60-8419-5792e6e5cf85" providerId="ADAL" clId="{97F07CE8-9D1A-934A-8181-89A73FD0577D}" dt="2023-01-13T11:38:32.326" v="557" actId="14100"/>
          <ac:spMkLst>
            <pc:docMk/>
            <pc:sldMk cId="2681657834" sldId="259"/>
            <ac:spMk id="2" creationId="{8A7B287A-57A8-5259-F775-1593A1134051}"/>
          </ac:spMkLst>
        </pc:spChg>
        <pc:spChg chg="add del mod">
          <ac:chgData name="Saray Crego Perez (1916155)" userId="b26df884-a479-4c60-8419-5792e6e5cf85" providerId="ADAL" clId="{97F07CE8-9D1A-934A-8181-89A73FD0577D}" dt="2023-01-13T11:37:42.290" v="546" actId="26606"/>
          <ac:spMkLst>
            <pc:docMk/>
            <pc:sldMk cId="2681657834" sldId="259"/>
            <ac:spMk id="3" creationId="{40839663-B28E-C14A-A663-691928787D19}"/>
          </ac:spMkLst>
        </pc:spChg>
        <pc:spChg chg="add del">
          <ac:chgData name="Saray Crego Perez (1916155)" userId="b26df884-a479-4c60-8419-5792e6e5cf85" providerId="ADAL" clId="{97F07CE8-9D1A-934A-8181-89A73FD0577D}" dt="2023-01-13T11:37:42.290" v="546" actId="26606"/>
          <ac:spMkLst>
            <pc:docMk/>
            <pc:sldMk cId="2681657834" sldId="259"/>
            <ac:spMk id="8" creationId="{100EDD19-6802-4EC3-95CE-CFFAB042CFD6}"/>
          </ac:spMkLst>
        </pc:spChg>
        <pc:spChg chg="add del">
          <ac:chgData name="Saray Crego Perez (1916155)" userId="b26df884-a479-4c60-8419-5792e6e5cf85" providerId="ADAL" clId="{97F07CE8-9D1A-934A-8181-89A73FD0577D}" dt="2023-01-13T11:37:42.290" v="546" actId="26606"/>
          <ac:spMkLst>
            <pc:docMk/>
            <pc:sldMk cId="2681657834" sldId="259"/>
            <ac:spMk id="10" creationId="{DB17E863-922E-4C26-BD64-E8FD41D28661}"/>
          </ac:spMkLst>
        </pc:spChg>
        <pc:spChg chg="add del">
          <ac:chgData name="Saray Crego Perez (1916155)" userId="b26df884-a479-4c60-8419-5792e6e5cf85" providerId="ADAL" clId="{97F07CE8-9D1A-934A-8181-89A73FD0577D}" dt="2023-01-13T11:37:07.972" v="543" actId="26606"/>
          <ac:spMkLst>
            <pc:docMk/>
            <pc:sldMk cId="2681657834" sldId="259"/>
            <ac:spMk id="15" creationId="{907EF6B7-1338-4443-8C46-6A318D952DFD}"/>
          </ac:spMkLst>
        </pc:spChg>
        <pc:spChg chg="add del">
          <ac:chgData name="Saray Crego Perez (1916155)" userId="b26df884-a479-4c60-8419-5792e6e5cf85" providerId="ADAL" clId="{97F07CE8-9D1A-934A-8181-89A73FD0577D}" dt="2023-01-13T11:37:42.243" v="545" actId="26606"/>
          <ac:spMkLst>
            <pc:docMk/>
            <pc:sldMk cId="2681657834" sldId="259"/>
            <ac:spMk id="16" creationId="{2E442304-DDBD-4F7B-8017-36BCC863FB40}"/>
          </ac:spMkLst>
        </pc:spChg>
        <pc:spChg chg="add del">
          <ac:chgData name="Saray Crego Perez (1916155)" userId="b26df884-a479-4c60-8419-5792e6e5cf85" providerId="ADAL" clId="{97F07CE8-9D1A-934A-8181-89A73FD0577D}" dt="2023-01-13T11:37:07.972" v="543" actId="26606"/>
          <ac:spMkLst>
            <pc:docMk/>
            <pc:sldMk cId="2681657834" sldId="259"/>
            <ac:spMk id="17" creationId="{DAAE4CDD-124C-4DCF-9584-B6033B545DD5}"/>
          </ac:spMkLst>
        </pc:spChg>
        <pc:spChg chg="add del">
          <ac:chgData name="Saray Crego Perez (1916155)" userId="b26df884-a479-4c60-8419-5792e6e5cf85" providerId="ADAL" clId="{97F07CE8-9D1A-934A-8181-89A73FD0577D}" dt="2023-01-13T11:37:42.243" v="545" actId="26606"/>
          <ac:spMkLst>
            <pc:docMk/>
            <pc:sldMk cId="2681657834" sldId="259"/>
            <ac:spMk id="18" creationId="{5E107275-3853-46FD-A241-DE4355A42675}"/>
          </ac:spMkLst>
        </pc:spChg>
        <pc:spChg chg="add del">
          <ac:chgData name="Saray Crego Perez (1916155)" userId="b26df884-a479-4c60-8419-5792e6e5cf85" providerId="ADAL" clId="{97F07CE8-9D1A-934A-8181-89A73FD0577D}" dt="2023-01-13T11:37:07.972" v="543" actId="26606"/>
          <ac:spMkLst>
            <pc:docMk/>
            <pc:sldMk cId="2681657834" sldId="259"/>
            <ac:spMk id="19" creationId="{081E4A58-353D-44AE-B2FC-2A74E2E400F7}"/>
          </ac:spMkLst>
        </pc:spChg>
        <pc:spChg chg="add del">
          <ac:chgData name="Saray Crego Perez (1916155)" userId="b26df884-a479-4c60-8419-5792e6e5cf85" providerId="ADAL" clId="{97F07CE8-9D1A-934A-8181-89A73FD0577D}" dt="2023-01-13T11:37:55.693" v="551" actId="26606"/>
          <ac:spMkLst>
            <pc:docMk/>
            <pc:sldMk cId="2681657834" sldId="259"/>
            <ac:spMk id="20" creationId="{777A147A-9ED8-46B4-8660-1B3C2AA880B5}"/>
          </ac:spMkLst>
        </pc:spChg>
        <pc:spChg chg="add del">
          <ac:chgData name="Saray Crego Perez (1916155)" userId="b26df884-a479-4c60-8419-5792e6e5cf85" providerId="ADAL" clId="{97F07CE8-9D1A-934A-8181-89A73FD0577D}" dt="2023-01-13T11:37:55.693" v="551" actId="26606"/>
          <ac:spMkLst>
            <pc:docMk/>
            <pc:sldMk cId="2681657834" sldId="259"/>
            <ac:spMk id="21" creationId="{5D6C15A0-C087-4593-8414-2B4EC1CDC3DE}"/>
          </ac:spMkLst>
        </pc:spChg>
        <pc:spChg chg="add mod">
          <ac:chgData name="Saray Crego Perez (1916155)" userId="b26df884-a479-4c60-8419-5792e6e5cf85" providerId="ADAL" clId="{97F07CE8-9D1A-934A-8181-89A73FD0577D}" dt="2023-01-13T14:56:20.902" v="1889" actId="20577"/>
          <ac:spMkLst>
            <pc:docMk/>
            <pc:sldMk cId="2681657834" sldId="259"/>
            <ac:spMk id="22" creationId="{40839663-B28E-C14A-A663-691928787D19}"/>
          </ac:spMkLst>
        </pc:spChg>
        <pc:spChg chg="add del">
          <ac:chgData name="Saray Crego Perez (1916155)" userId="b26df884-a479-4c60-8419-5792e6e5cf85" providerId="ADAL" clId="{97F07CE8-9D1A-934A-8181-89A73FD0577D}" dt="2023-01-13T11:37:55.652" v="550" actId="26606"/>
          <ac:spMkLst>
            <pc:docMk/>
            <pc:sldMk cId="2681657834" sldId="259"/>
            <ac:spMk id="27" creationId="{100EDD19-6802-4EC3-95CE-CFFAB042CFD6}"/>
          </ac:spMkLst>
        </pc:spChg>
        <pc:spChg chg="add del">
          <ac:chgData name="Saray Crego Perez (1916155)" userId="b26df884-a479-4c60-8419-5792e6e5cf85" providerId="ADAL" clId="{97F07CE8-9D1A-934A-8181-89A73FD0577D}" dt="2023-01-13T11:37:55.652" v="550" actId="26606"/>
          <ac:spMkLst>
            <pc:docMk/>
            <pc:sldMk cId="2681657834" sldId="259"/>
            <ac:spMk id="29" creationId="{DB17E863-922E-4C26-BD64-E8FD41D28661}"/>
          </ac:spMkLst>
        </pc:spChg>
        <pc:spChg chg="add">
          <ac:chgData name="Saray Crego Perez (1916155)" userId="b26df884-a479-4c60-8419-5792e6e5cf85" providerId="ADAL" clId="{97F07CE8-9D1A-934A-8181-89A73FD0577D}" dt="2023-01-13T11:37:55.693" v="551" actId="26606"/>
          <ac:spMkLst>
            <pc:docMk/>
            <pc:sldMk cId="2681657834" sldId="259"/>
            <ac:spMk id="31" creationId="{777A147A-9ED8-46B4-8660-1B3C2AA880B5}"/>
          </ac:spMkLst>
        </pc:spChg>
        <pc:spChg chg="add">
          <ac:chgData name="Saray Crego Perez (1916155)" userId="b26df884-a479-4c60-8419-5792e6e5cf85" providerId="ADAL" clId="{97F07CE8-9D1A-934A-8181-89A73FD0577D}" dt="2023-01-13T11:37:55.693" v="551" actId="26606"/>
          <ac:spMkLst>
            <pc:docMk/>
            <pc:sldMk cId="2681657834" sldId="259"/>
            <ac:spMk id="32" creationId="{5D6C15A0-C087-4593-8414-2B4EC1CDC3DE}"/>
          </ac:spMkLst>
        </pc:spChg>
        <pc:graphicFrameChg chg="add del">
          <ac:chgData name="Saray Crego Perez (1916155)" userId="b26df884-a479-4c60-8419-5792e6e5cf85" providerId="ADAL" clId="{97F07CE8-9D1A-934A-8181-89A73FD0577D}" dt="2023-01-13T11:37:42.243" v="545" actId="26606"/>
          <ac:graphicFrameMkLst>
            <pc:docMk/>
            <pc:sldMk cId="2681657834" sldId="259"/>
            <ac:graphicFrameMk id="12" creationId="{4E1A2AFC-CA0B-5E72-16D9-9950239C5A73}"/>
          </ac:graphicFrameMkLst>
        </pc:graphicFrameChg>
      </pc:sldChg>
      <pc:sldChg chg="addSp modSp new mod setBg">
        <pc:chgData name="Saray Crego Perez (1916155)" userId="b26df884-a479-4c60-8419-5792e6e5cf85" providerId="ADAL" clId="{97F07CE8-9D1A-934A-8181-89A73FD0577D}" dt="2023-01-13T11:56:04.059" v="769" actId="27636"/>
        <pc:sldMkLst>
          <pc:docMk/>
          <pc:sldMk cId="988450835" sldId="260"/>
        </pc:sldMkLst>
        <pc:spChg chg="mod">
          <ac:chgData name="Saray Crego Perez (1916155)" userId="b26df884-a479-4c60-8419-5792e6e5cf85" providerId="ADAL" clId="{97F07CE8-9D1A-934A-8181-89A73FD0577D}" dt="2023-01-13T11:55:37.016" v="761" actId="26606"/>
          <ac:spMkLst>
            <pc:docMk/>
            <pc:sldMk cId="988450835" sldId="260"/>
            <ac:spMk id="2" creationId="{D032331D-DA67-B562-B283-0685CFC19224}"/>
          </ac:spMkLst>
        </pc:spChg>
        <pc:spChg chg="mod">
          <ac:chgData name="Saray Crego Perez (1916155)" userId="b26df884-a479-4c60-8419-5792e6e5cf85" providerId="ADAL" clId="{97F07CE8-9D1A-934A-8181-89A73FD0577D}" dt="2023-01-13T11:56:04.059" v="769" actId="27636"/>
          <ac:spMkLst>
            <pc:docMk/>
            <pc:sldMk cId="988450835" sldId="260"/>
            <ac:spMk id="3" creationId="{CC6F1B6F-1D19-37AD-505A-D5D85946813B}"/>
          </ac:spMkLst>
        </pc:spChg>
        <pc:picChg chg="add">
          <ac:chgData name="Saray Crego Perez (1916155)" userId="b26df884-a479-4c60-8419-5792e6e5cf85" providerId="ADAL" clId="{97F07CE8-9D1A-934A-8181-89A73FD0577D}" dt="2023-01-13T11:55:37.016" v="761" actId="26606"/>
          <ac:picMkLst>
            <pc:docMk/>
            <pc:sldMk cId="988450835" sldId="260"/>
            <ac:picMk id="5" creationId="{32F61130-52FF-EFA8-0D51-00624A2FBC91}"/>
          </ac:picMkLst>
        </pc:picChg>
        <pc:cxnChg chg="add">
          <ac:chgData name="Saray Crego Perez (1916155)" userId="b26df884-a479-4c60-8419-5792e6e5cf85" providerId="ADAL" clId="{97F07CE8-9D1A-934A-8181-89A73FD0577D}" dt="2023-01-13T11:55:37.016" v="761" actId="26606"/>
          <ac:cxnSpMkLst>
            <pc:docMk/>
            <pc:sldMk cId="988450835" sldId="260"/>
            <ac:cxnSpMk id="9" creationId="{A7F400EE-A8A5-48AF-B4D6-291B52C6F0B0}"/>
          </ac:cxnSpMkLst>
        </pc:cxnChg>
      </pc:sldChg>
      <pc:sldChg chg="addSp delSp modSp new mod setBg">
        <pc:chgData name="Saray Crego Perez (1916155)" userId="b26df884-a479-4c60-8419-5792e6e5cf85" providerId="ADAL" clId="{97F07CE8-9D1A-934A-8181-89A73FD0577D}" dt="2023-01-14T09:43:12.508" v="1946" actId="20577"/>
        <pc:sldMkLst>
          <pc:docMk/>
          <pc:sldMk cId="3371822776" sldId="261"/>
        </pc:sldMkLst>
        <pc:spChg chg="del mod">
          <ac:chgData name="Saray Crego Perez (1916155)" userId="b26df884-a479-4c60-8419-5792e6e5cf85" providerId="ADAL" clId="{97F07CE8-9D1A-934A-8181-89A73FD0577D}" dt="2023-01-13T12:00:31.605" v="792" actId="478"/>
          <ac:spMkLst>
            <pc:docMk/>
            <pc:sldMk cId="3371822776" sldId="261"/>
            <ac:spMk id="2" creationId="{51E290FD-BBBB-433E-8C6D-D7D972A82CD3}"/>
          </ac:spMkLst>
        </pc:spChg>
        <pc:spChg chg="add del mod">
          <ac:chgData name="Saray Crego Perez (1916155)" userId="b26df884-a479-4c60-8419-5792e6e5cf85" providerId="ADAL" clId="{97F07CE8-9D1A-934A-8181-89A73FD0577D}" dt="2023-01-13T14:56:43.330" v="1892" actId="26606"/>
          <ac:spMkLst>
            <pc:docMk/>
            <pc:sldMk cId="3371822776" sldId="261"/>
            <ac:spMk id="3" creationId="{5C08A0C7-DFAB-2B50-63A3-7FA2FEC1FCA9}"/>
          </ac:spMkLst>
        </pc:spChg>
        <pc:spChg chg="add del">
          <ac:chgData name="Saray Crego Perez (1916155)" userId="b26df884-a479-4c60-8419-5792e6e5cf85" providerId="ADAL" clId="{97F07CE8-9D1A-934A-8181-89A73FD0577D}" dt="2023-01-13T14:56:43.330" v="1892" actId="26606"/>
          <ac:spMkLst>
            <pc:docMk/>
            <pc:sldMk cId="3371822776" sldId="261"/>
            <ac:spMk id="8" creationId="{1BB867FF-FC45-48F7-8104-F89BE54909F1}"/>
          </ac:spMkLst>
        </pc:spChg>
        <pc:spChg chg="add del">
          <ac:chgData name="Saray Crego Perez (1916155)" userId="b26df884-a479-4c60-8419-5792e6e5cf85" providerId="ADAL" clId="{97F07CE8-9D1A-934A-8181-89A73FD0577D}" dt="2023-01-13T14:56:43.330" v="1892" actId="26606"/>
          <ac:spMkLst>
            <pc:docMk/>
            <pc:sldMk cId="3371822776" sldId="261"/>
            <ac:spMk id="10" creationId="{8BB56887-D0D5-4F0C-9E19-7247EB83C8B7}"/>
          </ac:spMkLst>
        </pc:spChg>
        <pc:spChg chg="add del">
          <ac:chgData name="Saray Crego Perez (1916155)" userId="b26df884-a479-4c60-8419-5792e6e5cf85" providerId="ADAL" clId="{97F07CE8-9D1A-934A-8181-89A73FD0577D}" dt="2023-01-13T14:56:43.330" v="1892" actId="26606"/>
          <ac:spMkLst>
            <pc:docMk/>
            <pc:sldMk cId="3371822776" sldId="261"/>
            <ac:spMk id="12" creationId="{081E4A58-353D-44AE-B2FC-2A74E2E400F7}"/>
          </ac:spMkLst>
        </pc:spChg>
        <pc:spChg chg="add">
          <ac:chgData name="Saray Crego Perez (1916155)" userId="b26df884-a479-4c60-8419-5792e6e5cf85" providerId="ADAL" clId="{97F07CE8-9D1A-934A-8181-89A73FD0577D}" dt="2023-01-13T14:56:43.330" v="1892" actId="26606"/>
          <ac:spMkLst>
            <pc:docMk/>
            <pc:sldMk cId="3371822776" sldId="261"/>
            <ac:spMk id="17" creationId="{907EF6B7-1338-4443-8C46-6A318D952DFD}"/>
          </ac:spMkLst>
        </pc:spChg>
        <pc:spChg chg="add del">
          <ac:chgData name="Saray Crego Perez (1916155)" userId="b26df884-a479-4c60-8419-5792e6e5cf85" providerId="ADAL" clId="{97F07CE8-9D1A-934A-8181-89A73FD0577D}" dt="2023-01-13T14:56:43.279" v="1891" actId="26606"/>
          <ac:spMkLst>
            <pc:docMk/>
            <pc:sldMk cId="3371822776" sldId="261"/>
            <ac:spMk id="18" creationId="{2E442304-DDBD-4F7B-8017-36BCC863FB40}"/>
          </ac:spMkLst>
        </pc:spChg>
        <pc:spChg chg="add">
          <ac:chgData name="Saray Crego Perez (1916155)" userId="b26df884-a479-4c60-8419-5792e6e5cf85" providerId="ADAL" clId="{97F07CE8-9D1A-934A-8181-89A73FD0577D}" dt="2023-01-13T14:56:43.330" v="1892" actId="26606"/>
          <ac:spMkLst>
            <pc:docMk/>
            <pc:sldMk cId="3371822776" sldId="261"/>
            <ac:spMk id="19" creationId="{DAAE4CDD-124C-4DCF-9584-B6033B545DD5}"/>
          </ac:spMkLst>
        </pc:spChg>
        <pc:spChg chg="add del">
          <ac:chgData name="Saray Crego Perez (1916155)" userId="b26df884-a479-4c60-8419-5792e6e5cf85" providerId="ADAL" clId="{97F07CE8-9D1A-934A-8181-89A73FD0577D}" dt="2023-01-13T14:56:43.279" v="1891" actId="26606"/>
          <ac:spMkLst>
            <pc:docMk/>
            <pc:sldMk cId="3371822776" sldId="261"/>
            <ac:spMk id="20" creationId="{5E107275-3853-46FD-A241-DE4355A42675}"/>
          </ac:spMkLst>
        </pc:spChg>
        <pc:spChg chg="add">
          <ac:chgData name="Saray Crego Perez (1916155)" userId="b26df884-a479-4c60-8419-5792e6e5cf85" providerId="ADAL" clId="{97F07CE8-9D1A-934A-8181-89A73FD0577D}" dt="2023-01-13T14:56:43.330" v="1892" actId="26606"/>
          <ac:spMkLst>
            <pc:docMk/>
            <pc:sldMk cId="3371822776" sldId="261"/>
            <ac:spMk id="21" creationId="{081E4A58-353D-44AE-B2FC-2A74E2E400F7}"/>
          </ac:spMkLst>
        </pc:spChg>
        <pc:spChg chg="add mod">
          <ac:chgData name="Saray Crego Perez (1916155)" userId="b26df884-a479-4c60-8419-5792e6e5cf85" providerId="ADAL" clId="{97F07CE8-9D1A-934A-8181-89A73FD0577D}" dt="2023-01-14T09:43:12.508" v="1946" actId="20577"/>
          <ac:spMkLst>
            <pc:docMk/>
            <pc:sldMk cId="3371822776" sldId="261"/>
            <ac:spMk id="22" creationId="{5C08A0C7-DFAB-2B50-63A3-7FA2FEC1FCA9}"/>
          </ac:spMkLst>
        </pc:spChg>
        <pc:graphicFrameChg chg="add del">
          <ac:chgData name="Saray Crego Perez (1916155)" userId="b26df884-a479-4c60-8419-5792e6e5cf85" providerId="ADAL" clId="{97F07CE8-9D1A-934A-8181-89A73FD0577D}" dt="2023-01-13T14:56:43.279" v="1891" actId="26606"/>
          <ac:graphicFrameMkLst>
            <pc:docMk/>
            <pc:sldMk cId="3371822776" sldId="261"/>
            <ac:graphicFrameMk id="14" creationId="{54B81D33-9DAD-8840-7FE8-ADA623E575D8}"/>
          </ac:graphicFrameMkLst>
        </pc:graphicFrameChg>
      </pc:sldChg>
      <pc:sldChg chg="addSp delSp modSp new mod setBg">
        <pc:chgData name="Saray Crego Perez (1916155)" userId="b26df884-a479-4c60-8419-5792e6e5cf85" providerId="ADAL" clId="{97F07CE8-9D1A-934A-8181-89A73FD0577D}" dt="2023-01-13T14:04:42.268" v="899" actId="2711"/>
        <pc:sldMkLst>
          <pc:docMk/>
          <pc:sldMk cId="3176232639" sldId="262"/>
        </pc:sldMkLst>
        <pc:spChg chg="del mod">
          <ac:chgData name="Saray Crego Perez (1916155)" userId="b26df884-a479-4c60-8419-5792e6e5cf85" providerId="ADAL" clId="{97F07CE8-9D1A-934A-8181-89A73FD0577D}" dt="2023-01-13T12:02:22.774" v="809" actId="478"/>
          <ac:spMkLst>
            <pc:docMk/>
            <pc:sldMk cId="3176232639" sldId="262"/>
            <ac:spMk id="2" creationId="{DB2B5E6D-5069-BD44-61C2-6004F05C1124}"/>
          </ac:spMkLst>
        </pc:spChg>
        <pc:spChg chg="add del mod">
          <ac:chgData name="Saray Crego Perez (1916155)" userId="b26df884-a479-4c60-8419-5792e6e5cf85" providerId="ADAL" clId="{97F07CE8-9D1A-934A-8181-89A73FD0577D}" dt="2023-01-13T14:04:24.088" v="893" actId="26606"/>
          <ac:spMkLst>
            <pc:docMk/>
            <pc:sldMk cId="3176232639" sldId="262"/>
            <ac:spMk id="3" creationId="{B18A00BD-D56D-5223-4C5E-2B9373F26E7A}"/>
          </ac:spMkLst>
        </pc:spChg>
        <pc:spChg chg="add del">
          <ac:chgData name="Saray Crego Perez (1916155)" userId="b26df884-a479-4c60-8419-5792e6e5cf85" providerId="ADAL" clId="{97F07CE8-9D1A-934A-8181-89A73FD0577D}" dt="2023-01-13T14:04:24.088" v="893" actId="26606"/>
          <ac:spMkLst>
            <pc:docMk/>
            <pc:sldMk cId="3176232639" sldId="262"/>
            <ac:spMk id="8" creationId="{1BB867FF-FC45-48F7-8104-F89BE54909F1}"/>
          </ac:spMkLst>
        </pc:spChg>
        <pc:spChg chg="add del">
          <ac:chgData name="Saray Crego Perez (1916155)" userId="b26df884-a479-4c60-8419-5792e6e5cf85" providerId="ADAL" clId="{97F07CE8-9D1A-934A-8181-89A73FD0577D}" dt="2023-01-13T14:04:24.088" v="893" actId="26606"/>
          <ac:spMkLst>
            <pc:docMk/>
            <pc:sldMk cId="3176232639" sldId="262"/>
            <ac:spMk id="10" creationId="{8BB56887-D0D5-4F0C-9E19-7247EB83C8B7}"/>
          </ac:spMkLst>
        </pc:spChg>
        <pc:spChg chg="add del">
          <ac:chgData name="Saray Crego Perez (1916155)" userId="b26df884-a479-4c60-8419-5792e6e5cf85" providerId="ADAL" clId="{97F07CE8-9D1A-934A-8181-89A73FD0577D}" dt="2023-01-13T14:04:24.088" v="893" actId="26606"/>
          <ac:spMkLst>
            <pc:docMk/>
            <pc:sldMk cId="3176232639" sldId="262"/>
            <ac:spMk id="12" creationId="{081E4A58-353D-44AE-B2FC-2A74E2E400F7}"/>
          </ac:spMkLst>
        </pc:spChg>
        <pc:spChg chg="add del">
          <ac:chgData name="Saray Crego Perez (1916155)" userId="b26df884-a479-4c60-8419-5792e6e5cf85" providerId="ADAL" clId="{97F07CE8-9D1A-934A-8181-89A73FD0577D}" dt="2023-01-13T14:04:24.040" v="892" actId="26606"/>
          <ac:spMkLst>
            <pc:docMk/>
            <pc:sldMk cId="3176232639" sldId="262"/>
            <ac:spMk id="17" creationId="{100EDD19-6802-4EC3-95CE-CFFAB042CFD6}"/>
          </ac:spMkLst>
        </pc:spChg>
        <pc:spChg chg="add del">
          <ac:chgData name="Saray Crego Perez (1916155)" userId="b26df884-a479-4c60-8419-5792e6e5cf85" providerId="ADAL" clId="{97F07CE8-9D1A-934A-8181-89A73FD0577D}" dt="2023-01-13T14:04:22.589" v="890" actId="26606"/>
          <ac:spMkLst>
            <pc:docMk/>
            <pc:sldMk cId="3176232639" sldId="262"/>
            <ac:spMk id="19" creationId="{B50AB553-2A96-4A92-96F2-93548E096954}"/>
          </ac:spMkLst>
        </pc:spChg>
        <pc:spChg chg="add del">
          <ac:chgData name="Saray Crego Perez (1916155)" userId="b26df884-a479-4c60-8419-5792e6e5cf85" providerId="ADAL" clId="{97F07CE8-9D1A-934A-8181-89A73FD0577D}" dt="2023-01-13T14:04:24.040" v="892" actId="26606"/>
          <ac:spMkLst>
            <pc:docMk/>
            <pc:sldMk cId="3176232639" sldId="262"/>
            <ac:spMk id="21" creationId="{DB17E863-922E-4C26-BD64-E8FD41D28661}"/>
          </ac:spMkLst>
        </pc:spChg>
        <pc:spChg chg="add del">
          <ac:chgData name="Saray Crego Perez (1916155)" userId="b26df884-a479-4c60-8419-5792e6e5cf85" providerId="ADAL" clId="{97F07CE8-9D1A-934A-8181-89A73FD0577D}" dt="2023-01-13T14:04:24.040" v="892" actId="26606"/>
          <ac:spMkLst>
            <pc:docMk/>
            <pc:sldMk cId="3176232639" sldId="262"/>
            <ac:spMk id="22" creationId="{B18A00BD-D56D-5223-4C5E-2B9373F26E7A}"/>
          </ac:spMkLst>
        </pc:spChg>
        <pc:spChg chg="add">
          <ac:chgData name="Saray Crego Perez (1916155)" userId="b26df884-a479-4c60-8419-5792e6e5cf85" providerId="ADAL" clId="{97F07CE8-9D1A-934A-8181-89A73FD0577D}" dt="2023-01-13T14:04:24.088" v="893" actId="26606"/>
          <ac:spMkLst>
            <pc:docMk/>
            <pc:sldMk cId="3176232639" sldId="262"/>
            <ac:spMk id="24" creationId="{1BB867FF-FC45-48F7-8104-F89BE54909F1}"/>
          </ac:spMkLst>
        </pc:spChg>
        <pc:spChg chg="add">
          <ac:chgData name="Saray Crego Perez (1916155)" userId="b26df884-a479-4c60-8419-5792e6e5cf85" providerId="ADAL" clId="{97F07CE8-9D1A-934A-8181-89A73FD0577D}" dt="2023-01-13T14:04:24.088" v="893" actId="26606"/>
          <ac:spMkLst>
            <pc:docMk/>
            <pc:sldMk cId="3176232639" sldId="262"/>
            <ac:spMk id="25" creationId="{8BB56887-D0D5-4F0C-9E19-7247EB83C8B7}"/>
          </ac:spMkLst>
        </pc:spChg>
        <pc:spChg chg="add">
          <ac:chgData name="Saray Crego Perez (1916155)" userId="b26df884-a479-4c60-8419-5792e6e5cf85" providerId="ADAL" clId="{97F07CE8-9D1A-934A-8181-89A73FD0577D}" dt="2023-01-13T14:04:24.088" v="893" actId="26606"/>
          <ac:spMkLst>
            <pc:docMk/>
            <pc:sldMk cId="3176232639" sldId="262"/>
            <ac:spMk id="26" creationId="{081E4A58-353D-44AE-B2FC-2A74E2E400F7}"/>
          </ac:spMkLst>
        </pc:spChg>
        <pc:spChg chg="add mod">
          <ac:chgData name="Saray Crego Perez (1916155)" userId="b26df884-a479-4c60-8419-5792e6e5cf85" providerId="ADAL" clId="{97F07CE8-9D1A-934A-8181-89A73FD0577D}" dt="2023-01-13T14:04:42.268" v="899" actId="2711"/>
          <ac:spMkLst>
            <pc:docMk/>
            <pc:sldMk cId="3176232639" sldId="262"/>
            <ac:spMk id="27" creationId="{B18A00BD-D56D-5223-4C5E-2B9373F26E7A}"/>
          </ac:spMkLst>
        </pc:spChg>
        <pc:graphicFrameChg chg="add del">
          <ac:chgData name="Saray Crego Perez (1916155)" userId="b26df884-a479-4c60-8419-5792e6e5cf85" providerId="ADAL" clId="{97F07CE8-9D1A-934A-8181-89A73FD0577D}" dt="2023-01-13T14:04:22.589" v="890" actId="26606"/>
          <ac:graphicFrameMkLst>
            <pc:docMk/>
            <pc:sldMk cId="3176232639" sldId="262"/>
            <ac:graphicFrameMk id="14" creationId="{073DB774-688A-6EAD-AF1D-5BBB27DA028B}"/>
          </ac:graphicFrameMkLst>
        </pc:graphicFrameChg>
        <pc:picChg chg="add del">
          <ac:chgData name="Saray Crego Perez (1916155)" userId="b26df884-a479-4c60-8419-5792e6e5cf85" providerId="ADAL" clId="{97F07CE8-9D1A-934A-8181-89A73FD0577D}" dt="2023-01-13T14:04:22.589" v="890" actId="26606"/>
          <ac:picMkLst>
            <pc:docMk/>
            <pc:sldMk cId="3176232639" sldId="262"/>
            <ac:picMk id="15" creationId="{C10D5325-92E5-686C-99B2-9FB10C9E7B59}"/>
          </ac:picMkLst>
        </pc:picChg>
      </pc:sldChg>
      <pc:sldChg chg="addSp delSp modSp new mod setBg">
        <pc:chgData name="Saray Crego Perez (1916155)" userId="b26df884-a479-4c60-8419-5792e6e5cf85" providerId="ADAL" clId="{97F07CE8-9D1A-934A-8181-89A73FD0577D}" dt="2023-01-14T09:43:49.621" v="1948" actId="27636"/>
        <pc:sldMkLst>
          <pc:docMk/>
          <pc:sldMk cId="2006184129" sldId="263"/>
        </pc:sldMkLst>
        <pc:spChg chg="mod">
          <ac:chgData name="Saray Crego Perez (1916155)" userId="b26df884-a479-4c60-8419-5792e6e5cf85" providerId="ADAL" clId="{97F07CE8-9D1A-934A-8181-89A73FD0577D}" dt="2023-01-13T14:08:19.548" v="957" actId="26606"/>
          <ac:spMkLst>
            <pc:docMk/>
            <pc:sldMk cId="2006184129" sldId="263"/>
            <ac:spMk id="2" creationId="{478AEE7D-9E0E-30CB-A8E1-E27768DE170C}"/>
          </ac:spMkLst>
        </pc:spChg>
        <pc:spChg chg="mod">
          <ac:chgData name="Saray Crego Perez (1916155)" userId="b26df884-a479-4c60-8419-5792e6e5cf85" providerId="ADAL" clId="{97F07CE8-9D1A-934A-8181-89A73FD0577D}" dt="2023-01-14T09:43:49.621" v="1948" actId="27636"/>
          <ac:spMkLst>
            <pc:docMk/>
            <pc:sldMk cId="2006184129" sldId="263"/>
            <ac:spMk id="3" creationId="{09D3DBF8-EE4B-1AF0-691B-37D85AC5E4F2}"/>
          </ac:spMkLst>
        </pc:spChg>
        <pc:spChg chg="add del">
          <ac:chgData name="Saray Crego Perez (1916155)" userId="b26df884-a479-4c60-8419-5792e6e5cf85" providerId="ADAL" clId="{97F07CE8-9D1A-934A-8181-89A73FD0577D}" dt="2023-01-13T14:08:13.675" v="954" actId="26606"/>
          <ac:spMkLst>
            <pc:docMk/>
            <pc:sldMk cId="2006184129" sldId="263"/>
            <ac:spMk id="14" creationId="{4F7EBAE4-9945-4473-9E34-B2C66EA0F03D}"/>
          </ac:spMkLst>
        </pc:spChg>
        <pc:spChg chg="add del">
          <ac:chgData name="Saray Crego Perez (1916155)" userId="b26df884-a479-4c60-8419-5792e6e5cf85" providerId="ADAL" clId="{97F07CE8-9D1A-934A-8181-89A73FD0577D}" dt="2023-01-13T14:08:13.675" v="954" actId="26606"/>
          <ac:spMkLst>
            <pc:docMk/>
            <pc:sldMk cId="2006184129" sldId="263"/>
            <ac:spMk id="16" creationId="{70BEB1E7-2F88-40BC-B73D-42E5B6F80BFC}"/>
          </ac:spMkLst>
        </pc:spChg>
        <pc:spChg chg="add del">
          <ac:chgData name="Saray Crego Perez (1916155)" userId="b26df884-a479-4c60-8419-5792e6e5cf85" providerId="ADAL" clId="{97F07CE8-9D1A-934A-8181-89A73FD0577D}" dt="2023-01-13T14:08:13.675" v="954" actId="26606"/>
          <ac:spMkLst>
            <pc:docMk/>
            <pc:sldMk cId="2006184129" sldId="263"/>
            <ac:spMk id="18" creationId="{A7B99495-F43F-4D80-A44F-2CB4764EB90B}"/>
          </ac:spMkLst>
        </pc:spChg>
        <pc:spChg chg="add del">
          <ac:chgData name="Saray Crego Perez (1916155)" userId="b26df884-a479-4c60-8419-5792e6e5cf85" providerId="ADAL" clId="{97F07CE8-9D1A-934A-8181-89A73FD0577D}" dt="2023-01-13T14:08:19.548" v="957" actId="26606"/>
          <ac:spMkLst>
            <pc:docMk/>
            <pc:sldMk cId="2006184129" sldId="263"/>
            <ac:spMk id="20" creationId="{45D37F4E-DDB4-456B-97E0-9937730A039F}"/>
          </ac:spMkLst>
        </pc:spChg>
        <pc:spChg chg="add del">
          <ac:chgData name="Saray Crego Perez (1916155)" userId="b26df884-a479-4c60-8419-5792e6e5cf85" providerId="ADAL" clId="{97F07CE8-9D1A-934A-8181-89A73FD0577D}" dt="2023-01-13T14:08:19.548" v="957" actId="26606"/>
          <ac:spMkLst>
            <pc:docMk/>
            <pc:sldMk cId="2006184129" sldId="263"/>
            <ac:spMk id="21" creationId="{B2DD41CD-8F47-4F56-AD12-4E2FF7696987}"/>
          </ac:spMkLst>
        </pc:spChg>
        <pc:picChg chg="add mod">
          <ac:chgData name="Saray Crego Perez (1916155)" userId="b26df884-a479-4c60-8419-5792e6e5cf85" providerId="ADAL" clId="{97F07CE8-9D1A-934A-8181-89A73FD0577D}" dt="2023-01-13T14:08:19.586" v="958" actId="26606"/>
          <ac:picMkLst>
            <pc:docMk/>
            <pc:sldMk cId="2006184129" sldId="263"/>
            <ac:picMk id="5" creationId="{028337A4-690D-2279-BD16-CE2BFBB7265D}"/>
          </ac:picMkLst>
        </pc:picChg>
        <pc:cxnChg chg="add del">
          <ac:chgData name="Saray Crego Perez (1916155)" userId="b26df884-a479-4c60-8419-5792e6e5cf85" providerId="ADAL" clId="{97F07CE8-9D1A-934A-8181-89A73FD0577D}" dt="2023-01-13T14:08:19.586" v="958" actId="26606"/>
          <ac:cxnSpMkLst>
            <pc:docMk/>
            <pc:sldMk cId="2006184129" sldId="263"/>
            <ac:cxnSpMk id="9" creationId="{A7F400EE-A8A5-48AF-B4D6-291B52C6F0B0}"/>
          </ac:cxnSpMkLst>
        </pc:cxnChg>
        <pc:cxnChg chg="add">
          <ac:chgData name="Saray Crego Perez (1916155)" userId="b26df884-a479-4c60-8419-5792e6e5cf85" providerId="ADAL" clId="{97F07CE8-9D1A-934A-8181-89A73FD0577D}" dt="2023-01-13T14:08:19.586" v="958" actId="26606"/>
          <ac:cxnSpMkLst>
            <pc:docMk/>
            <pc:sldMk cId="2006184129" sldId="263"/>
            <ac:cxnSpMk id="23" creationId="{A7F400EE-A8A5-48AF-B4D6-291B52C6F0B0}"/>
          </ac:cxnSpMkLst>
        </pc:cxnChg>
      </pc:sldChg>
      <pc:sldChg chg="addSp delSp modSp new mod setBg">
        <pc:chgData name="Saray Crego Perez (1916155)" userId="b26df884-a479-4c60-8419-5792e6e5cf85" providerId="ADAL" clId="{97F07CE8-9D1A-934A-8181-89A73FD0577D}" dt="2023-01-13T14:25:09.444" v="1416" actId="2710"/>
        <pc:sldMkLst>
          <pc:docMk/>
          <pc:sldMk cId="138345976" sldId="264"/>
        </pc:sldMkLst>
        <pc:spChg chg="del mod">
          <ac:chgData name="Saray Crego Perez (1916155)" userId="b26df884-a479-4c60-8419-5792e6e5cf85" providerId="ADAL" clId="{97F07CE8-9D1A-934A-8181-89A73FD0577D}" dt="2023-01-13T14:09:15.127" v="973" actId="478"/>
          <ac:spMkLst>
            <pc:docMk/>
            <pc:sldMk cId="138345976" sldId="264"/>
            <ac:spMk id="2" creationId="{EEE168D6-C9C8-2F81-DAB6-986E2C6E5D19}"/>
          </ac:spMkLst>
        </pc:spChg>
        <pc:spChg chg="mod">
          <ac:chgData name="Saray Crego Perez (1916155)" userId="b26df884-a479-4c60-8419-5792e6e5cf85" providerId="ADAL" clId="{97F07CE8-9D1A-934A-8181-89A73FD0577D}" dt="2023-01-13T14:25:09.444" v="1416" actId="2710"/>
          <ac:spMkLst>
            <pc:docMk/>
            <pc:sldMk cId="138345976" sldId="264"/>
            <ac:spMk id="3" creationId="{406AA65C-E4BA-22AA-EE7F-DD2A4641157D}"/>
          </ac:spMkLst>
        </pc:spChg>
        <pc:spChg chg="add del">
          <ac:chgData name="Saray Crego Perez (1916155)" userId="b26df884-a479-4c60-8419-5792e6e5cf85" providerId="ADAL" clId="{97F07CE8-9D1A-934A-8181-89A73FD0577D}" dt="2023-01-13T14:24:32.626" v="1405" actId="26606"/>
          <ac:spMkLst>
            <pc:docMk/>
            <pc:sldMk cId="138345976" sldId="264"/>
            <ac:spMk id="8" creationId="{100EDD19-6802-4EC3-95CE-CFFAB042CFD6}"/>
          </ac:spMkLst>
        </pc:spChg>
        <pc:spChg chg="add del">
          <ac:chgData name="Saray Crego Perez (1916155)" userId="b26df884-a479-4c60-8419-5792e6e5cf85" providerId="ADAL" clId="{97F07CE8-9D1A-934A-8181-89A73FD0577D}" dt="2023-01-13T14:24:32.626" v="1405" actId="26606"/>
          <ac:spMkLst>
            <pc:docMk/>
            <pc:sldMk cId="138345976" sldId="264"/>
            <ac:spMk id="10" creationId="{DB17E863-922E-4C26-BD64-E8FD41D28661}"/>
          </ac:spMkLst>
        </pc:spChg>
        <pc:spChg chg="add del">
          <ac:chgData name="Saray Crego Perez (1916155)" userId="b26df884-a479-4c60-8419-5792e6e5cf85" providerId="ADAL" clId="{97F07CE8-9D1A-934A-8181-89A73FD0577D}" dt="2023-01-13T14:24:40.149" v="1407" actId="26606"/>
          <ac:spMkLst>
            <pc:docMk/>
            <pc:sldMk cId="138345976" sldId="264"/>
            <ac:spMk id="12" creationId="{081E4A58-353D-44AE-B2FC-2A74E2E400F7}"/>
          </ac:spMkLst>
        </pc:spChg>
        <pc:spChg chg="add del">
          <ac:chgData name="Saray Crego Perez (1916155)" userId="b26df884-a479-4c60-8419-5792e6e5cf85" providerId="ADAL" clId="{97F07CE8-9D1A-934A-8181-89A73FD0577D}" dt="2023-01-13T14:24:40.149" v="1407" actId="26606"/>
          <ac:spMkLst>
            <pc:docMk/>
            <pc:sldMk cId="138345976" sldId="264"/>
            <ac:spMk id="13" creationId="{907EF6B7-1338-4443-8C46-6A318D952DFD}"/>
          </ac:spMkLst>
        </pc:spChg>
        <pc:spChg chg="add del">
          <ac:chgData name="Saray Crego Perez (1916155)" userId="b26df884-a479-4c60-8419-5792e6e5cf85" providerId="ADAL" clId="{97F07CE8-9D1A-934A-8181-89A73FD0577D}" dt="2023-01-13T14:24:40.149" v="1407" actId="26606"/>
          <ac:spMkLst>
            <pc:docMk/>
            <pc:sldMk cId="138345976" sldId="264"/>
            <ac:spMk id="14" creationId="{DAAE4CDD-124C-4DCF-9584-B6033B545DD5}"/>
          </ac:spMkLst>
        </pc:spChg>
        <pc:spChg chg="add del">
          <ac:chgData name="Saray Crego Perez (1916155)" userId="b26df884-a479-4c60-8419-5792e6e5cf85" providerId="ADAL" clId="{97F07CE8-9D1A-934A-8181-89A73FD0577D}" dt="2023-01-13T14:24:41.568" v="1409" actId="26606"/>
          <ac:spMkLst>
            <pc:docMk/>
            <pc:sldMk cId="138345976" sldId="264"/>
            <ac:spMk id="16" creationId="{AC17DE74-01C9-4859-B65A-85CF999E8580}"/>
          </ac:spMkLst>
        </pc:spChg>
        <pc:spChg chg="add del">
          <ac:chgData name="Saray Crego Perez (1916155)" userId="b26df884-a479-4c60-8419-5792e6e5cf85" providerId="ADAL" clId="{97F07CE8-9D1A-934A-8181-89A73FD0577D}" dt="2023-01-13T14:24:41.568" v="1409" actId="26606"/>
          <ac:spMkLst>
            <pc:docMk/>
            <pc:sldMk cId="138345976" sldId="264"/>
            <ac:spMk id="17" creationId="{068C0432-0E90-4CC1-8CD3-D44A90DF07EF}"/>
          </ac:spMkLst>
        </pc:spChg>
        <pc:spChg chg="add">
          <ac:chgData name="Saray Crego Perez (1916155)" userId="b26df884-a479-4c60-8419-5792e6e5cf85" providerId="ADAL" clId="{97F07CE8-9D1A-934A-8181-89A73FD0577D}" dt="2023-01-13T14:24:41.627" v="1410" actId="26606"/>
          <ac:spMkLst>
            <pc:docMk/>
            <pc:sldMk cId="138345976" sldId="264"/>
            <ac:spMk id="19" creationId="{1BB867FF-FC45-48F7-8104-F89BE54909F1}"/>
          </ac:spMkLst>
        </pc:spChg>
        <pc:spChg chg="add">
          <ac:chgData name="Saray Crego Perez (1916155)" userId="b26df884-a479-4c60-8419-5792e6e5cf85" providerId="ADAL" clId="{97F07CE8-9D1A-934A-8181-89A73FD0577D}" dt="2023-01-13T14:24:41.627" v="1410" actId="26606"/>
          <ac:spMkLst>
            <pc:docMk/>
            <pc:sldMk cId="138345976" sldId="264"/>
            <ac:spMk id="20" creationId="{8BB56887-D0D5-4F0C-9E19-7247EB83C8B7}"/>
          </ac:spMkLst>
        </pc:spChg>
        <pc:spChg chg="add">
          <ac:chgData name="Saray Crego Perez (1916155)" userId="b26df884-a479-4c60-8419-5792e6e5cf85" providerId="ADAL" clId="{97F07CE8-9D1A-934A-8181-89A73FD0577D}" dt="2023-01-13T14:24:41.627" v="1410" actId="26606"/>
          <ac:spMkLst>
            <pc:docMk/>
            <pc:sldMk cId="138345976" sldId="264"/>
            <ac:spMk id="21" creationId="{081E4A58-353D-44AE-B2FC-2A74E2E400F7}"/>
          </ac:spMkLst>
        </pc:spChg>
      </pc:sldChg>
      <pc:sldChg chg="addSp modSp new mod setBg">
        <pc:chgData name="Saray Crego Perez (1916155)" userId="b26df884-a479-4c60-8419-5792e6e5cf85" providerId="ADAL" clId="{97F07CE8-9D1A-934A-8181-89A73FD0577D}" dt="2023-01-13T14:33:31.731" v="1649" actId="2710"/>
        <pc:sldMkLst>
          <pc:docMk/>
          <pc:sldMk cId="87058888" sldId="265"/>
        </pc:sldMkLst>
        <pc:spChg chg="mod">
          <ac:chgData name="Saray Crego Perez (1916155)" userId="b26df884-a479-4c60-8419-5792e6e5cf85" providerId="ADAL" clId="{97F07CE8-9D1A-934A-8181-89A73FD0577D}" dt="2023-01-13T14:32:35.881" v="1633" actId="26606"/>
          <ac:spMkLst>
            <pc:docMk/>
            <pc:sldMk cId="87058888" sldId="265"/>
            <ac:spMk id="2" creationId="{D24D25C9-A961-1894-8847-AC93235D620F}"/>
          </ac:spMkLst>
        </pc:spChg>
        <pc:spChg chg="mod">
          <ac:chgData name="Saray Crego Perez (1916155)" userId="b26df884-a479-4c60-8419-5792e6e5cf85" providerId="ADAL" clId="{97F07CE8-9D1A-934A-8181-89A73FD0577D}" dt="2023-01-13T14:33:31.731" v="1649" actId="2710"/>
          <ac:spMkLst>
            <pc:docMk/>
            <pc:sldMk cId="87058888" sldId="265"/>
            <ac:spMk id="3" creationId="{BA508EAF-6D27-562E-260C-ACBA533EC7A3}"/>
          </ac:spMkLst>
        </pc:spChg>
        <pc:spChg chg="add">
          <ac:chgData name="Saray Crego Perez (1916155)" userId="b26df884-a479-4c60-8419-5792e6e5cf85" providerId="ADAL" clId="{97F07CE8-9D1A-934A-8181-89A73FD0577D}" dt="2023-01-13T14:32:35.881" v="1633" actId="26606"/>
          <ac:spMkLst>
            <pc:docMk/>
            <pc:sldMk cId="87058888" sldId="265"/>
            <ac:spMk id="8" creationId="{100EDD19-6802-4EC3-95CE-CFFAB042CFD6}"/>
          </ac:spMkLst>
        </pc:spChg>
        <pc:spChg chg="add">
          <ac:chgData name="Saray Crego Perez (1916155)" userId="b26df884-a479-4c60-8419-5792e6e5cf85" providerId="ADAL" clId="{97F07CE8-9D1A-934A-8181-89A73FD0577D}" dt="2023-01-13T14:32:35.881" v="1633" actId="26606"/>
          <ac:spMkLst>
            <pc:docMk/>
            <pc:sldMk cId="87058888" sldId="265"/>
            <ac:spMk id="10" creationId="{DB17E863-922E-4C26-BD64-E8FD41D28661}"/>
          </ac:spMkLst>
        </pc:spChg>
      </pc:sldChg>
      <pc:sldChg chg="addSp delSp modSp new mod setBg">
        <pc:chgData name="Saray Crego Perez (1916155)" userId="b26df884-a479-4c60-8419-5792e6e5cf85" providerId="ADAL" clId="{97F07CE8-9D1A-934A-8181-89A73FD0577D}" dt="2023-01-13T14:40:16.559" v="1706" actId="20577"/>
        <pc:sldMkLst>
          <pc:docMk/>
          <pc:sldMk cId="1513506929" sldId="266"/>
        </pc:sldMkLst>
        <pc:spChg chg="del mod">
          <ac:chgData name="Saray Crego Perez (1916155)" userId="b26df884-a479-4c60-8419-5792e6e5cf85" providerId="ADAL" clId="{97F07CE8-9D1A-934A-8181-89A73FD0577D}" dt="2023-01-13T14:34:18.820" v="1662" actId="478"/>
          <ac:spMkLst>
            <pc:docMk/>
            <pc:sldMk cId="1513506929" sldId="266"/>
            <ac:spMk id="2" creationId="{6D7C6AEC-B541-0746-1238-71675DABD868}"/>
          </ac:spMkLst>
        </pc:spChg>
        <pc:spChg chg="mod">
          <ac:chgData name="Saray Crego Perez (1916155)" userId="b26df884-a479-4c60-8419-5792e6e5cf85" providerId="ADAL" clId="{97F07CE8-9D1A-934A-8181-89A73FD0577D}" dt="2023-01-13T14:40:16.559" v="1706" actId="20577"/>
          <ac:spMkLst>
            <pc:docMk/>
            <pc:sldMk cId="1513506929" sldId="266"/>
            <ac:spMk id="3" creationId="{FA7C72FE-4B71-D009-04F0-D28206885537}"/>
          </ac:spMkLst>
        </pc:spChg>
        <pc:spChg chg="add del mod">
          <ac:chgData name="Saray Crego Perez (1916155)" userId="b26df884-a479-4c60-8419-5792e6e5cf85" providerId="ADAL" clId="{97F07CE8-9D1A-934A-8181-89A73FD0577D}" dt="2023-01-13T14:34:18.071" v="1661"/>
          <ac:spMkLst>
            <pc:docMk/>
            <pc:sldMk cId="1513506929" sldId="266"/>
            <ac:spMk id="4" creationId="{01A555CF-876E-7424-9FAD-0BE09DD0330D}"/>
          </ac:spMkLst>
        </pc:spChg>
        <pc:spChg chg="add">
          <ac:chgData name="Saray Crego Perez (1916155)" userId="b26df884-a479-4c60-8419-5792e6e5cf85" providerId="ADAL" clId="{97F07CE8-9D1A-934A-8181-89A73FD0577D}" dt="2023-01-13T14:39:40.681" v="1699" actId="26606"/>
          <ac:spMkLst>
            <pc:docMk/>
            <pc:sldMk cId="1513506929" sldId="266"/>
            <ac:spMk id="8" creationId="{1BB867FF-FC45-48F7-8104-F89BE54909F1}"/>
          </ac:spMkLst>
        </pc:spChg>
        <pc:spChg chg="add">
          <ac:chgData name="Saray Crego Perez (1916155)" userId="b26df884-a479-4c60-8419-5792e6e5cf85" providerId="ADAL" clId="{97F07CE8-9D1A-934A-8181-89A73FD0577D}" dt="2023-01-13T14:39:40.681" v="1699" actId="26606"/>
          <ac:spMkLst>
            <pc:docMk/>
            <pc:sldMk cId="1513506929" sldId="266"/>
            <ac:spMk id="10" creationId="{8BB56887-D0D5-4F0C-9E19-7247EB83C8B7}"/>
          </ac:spMkLst>
        </pc:spChg>
        <pc:spChg chg="add">
          <ac:chgData name="Saray Crego Perez (1916155)" userId="b26df884-a479-4c60-8419-5792e6e5cf85" providerId="ADAL" clId="{97F07CE8-9D1A-934A-8181-89A73FD0577D}" dt="2023-01-13T14:39:40.681" v="1699" actId="26606"/>
          <ac:spMkLst>
            <pc:docMk/>
            <pc:sldMk cId="1513506929" sldId="266"/>
            <ac:spMk id="12" creationId="{081E4A58-353D-44AE-B2FC-2A74E2E400F7}"/>
          </ac:spMkLst>
        </pc:spChg>
      </pc:sldChg>
      <pc:sldChg chg="addSp modSp new mod setBg">
        <pc:chgData name="Saray Crego Perez (1916155)" userId="b26df884-a479-4c60-8419-5792e6e5cf85" providerId="ADAL" clId="{97F07CE8-9D1A-934A-8181-89A73FD0577D}" dt="2023-01-13T14:45:15.324" v="1796" actId="27636"/>
        <pc:sldMkLst>
          <pc:docMk/>
          <pc:sldMk cId="3662190502" sldId="267"/>
        </pc:sldMkLst>
        <pc:spChg chg="mod">
          <ac:chgData name="Saray Crego Perez (1916155)" userId="b26df884-a479-4c60-8419-5792e6e5cf85" providerId="ADAL" clId="{97F07CE8-9D1A-934A-8181-89A73FD0577D}" dt="2023-01-13T14:44:58.372" v="1791" actId="26606"/>
          <ac:spMkLst>
            <pc:docMk/>
            <pc:sldMk cId="3662190502" sldId="267"/>
            <ac:spMk id="2" creationId="{0336EB83-BDBD-B543-A094-E17CA56C1D2E}"/>
          </ac:spMkLst>
        </pc:spChg>
        <pc:spChg chg="mod">
          <ac:chgData name="Saray Crego Perez (1916155)" userId="b26df884-a479-4c60-8419-5792e6e5cf85" providerId="ADAL" clId="{97F07CE8-9D1A-934A-8181-89A73FD0577D}" dt="2023-01-13T14:45:15.324" v="1796" actId="27636"/>
          <ac:spMkLst>
            <pc:docMk/>
            <pc:sldMk cId="3662190502" sldId="267"/>
            <ac:spMk id="3" creationId="{DC1B92FC-CBED-98F1-4DEE-AEB83321A75A}"/>
          </ac:spMkLst>
        </pc:spChg>
        <pc:spChg chg="add">
          <ac:chgData name="Saray Crego Perez (1916155)" userId="b26df884-a479-4c60-8419-5792e6e5cf85" providerId="ADAL" clId="{97F07CE8-9D1A-934A-8181-89A73FD0577D}" dt="2023-01-13T14:44:58.372" v="1791" actId="26606"/>
          <ac:spMkLst>
            <pc:docMk/>
            <pc:sldMk cId="3662190502" sldId="267"/>
            <ac:spMk id="8" creationId="{100EDD19-6802-4EC3-95CE-CFFAB042CFD6}"/>
          </ac:spMkLst>
        </pc:spChg>
        <pc:spChg chg="add">
          <ac:chgData name="Saray Crego Perez (1916155)" userId="b26df884-a479-4c60-8419-5792e6e5cf85" providerId="ADAL" clId="{97F07CE8-9D1A-934A-8181-89A73FD0577D}" dt="2023-01-13T14:44:58.372" v="1791" actId="26606"/>
          <ac:spMkLst>
            <pc:docMk/>
            <pc:sldMk cId="3662190502" sldId="267"/>
            <ac:spMk id="10" creationId="{DB17E863-922E-4C26-BD64-E8FD41D28661}"/>
          </ac:spMkLst>
        </pc:spChg>
      </pc:sldChg>
      <pc:sldChg chg="addSp delSp modSp new mod setBg">
        <pc:chgData name="Saray Crego Perez (1916155)" userId="b26df884-a479-4c60-8419-5792e6e5cf85" providerId="ADAL" clId="{97F07CE8-9D1A-934A-8181-89A73FD0577D}" dt="2023-01-13T14:48:43.663" v="1846" actId="27636"/>
        <pc:sldMkLst>
          <pc:docMk/>
          <pc:sldMk cId="2010411411" sldId="268"/>
        </pc:sldMkLst>
        <pc:spChg chg="del mod">
          <ac:chgData name="Saray Crego Perez (1916155)" userId="b26df884-a479-4c60-8419-5792e6e5cf85" providerId="ADAL" clId="{97F07CE8-9D1A-934A-8181-89A73FD0577D}" dt="2023-01-13T14:45:34.824" v="1801" actId="478"/>
          <ac:spMkLst>
            <pc:docMk/>
            <pc:sldMk cId="2010411411" sldId="268"/>
            <ac:spMk id="2" creationId="{1265185E-6D09-AF52-E934-CF027AEFEFFD}"/>
          </ac:spMkLst>
        </pc:spChg>
        <pc:spChg chg="mod">
          <ac:chgData name="Saray Crego Perez (1916155)" userId="b26df884-a479-4c60-8419-5792e6e5cf85" providerId="ADAL" clId="{97F07CE8-9D1A-934A-8181-89A73FD0577D}" dt="2023-01-13T14:48:43.663" v="1846" actId="27636"/>
          <ac:spMkLst>
            <pc:docMk/>
            <pc:sldMk cId="2010411411" sldId="268"/>
            <ac:spMk id="3" creationId="{BC4650F4-617A-C5D2-A1AF-3802B7EC933E}"/>
          </ac:spMkLst>
        </pc:spChg>
        <pc:spChg chg="add">
          <ac:chgData name="Saray Crego Perez (1916155)" userId="b26df884-a479-4c60-8419-5792e6e5cf85" providerId="ADAL" clId="{97F07CE8-9D1A-934A-8181-89A73FD0577D}" dt="2023-01-13T14:48:06.306" v="1836" actId="26606"/>
          <ac:spMkLst>
            <pc:docMk/>
            <pc:sldMk cId="2010411411" sldId="268"/>
            <ac:spMk id="8" creationId="{1BB867FF-FC45-48F7-8104-F89BE54909F1}"/>
          </ac:spMkLst>
        </pc:spChg>
        <pc:spChg chg="add">
          <ac:chgData name="Saray Crego Perez (1916155)" userId="b26df884-a479-4c60-8419-5792e6e5cf85" providerId="ADAL" clId="{97F07CE8-9D1A-934A-8181-89A73FD0577D}" dt="2023-01-13T14:48:06.306" v="1836" actId="26606"/>
          <ac:spMkLst>
            <pc:docMk/>
            <pc:sldMk cId="2010411411" sldId="268"/>
            <ac:spMk id="10" creationId="{8BB56887-D0D5-4F0C-9E19-7247EB83C8B7}"/>
          </ac:spMkLst>
        </pc:spChg>
        <pc:spChg chg="add">
          <ac:chgData name="Saray Crego Perez (1916155)" userId="b26df884-a479-4c60-8419-5792e6e5cf85" providerId="ADAL" clId="{97F07CE8-9D1A-934A-8181-89A73FD0577D}" dt="2023-01-13T14:48:06.306" v="1836" actId="26606"/>
          <ac:spMkLst>
            <pc:docMk/>
            <pc:sldMk cId="2010411411" sldId="268"/>
            <ac:spMk id="12" creationId="{081E4A58-353D-44AE-B2FC-2A74E2E400F7}"/>
          </ac:spMkLst>
        </pc:spChg>
      </pc:sldChg>
      <pc:sldChg chg="modSp new mod">
        <pc:chgData name="Saray Crego Perez (1916155)" userId="b26df884-a479-4c60-8419-5792e6e5cf85" providerId="ADAL" clId="{97F07CE8-9D1A-934A-8181-89A73FD0577D}" dt="2023-01-13T14:53:25.785" v="1886" actId="27636"/>
        <pc:sldMkLst>
          <pc:docMk/>
          <pc:sldMk cId="1198913879" sldId="269"/>
        </pc:sldMkLst>
        <pc:spChg chg="mod">
          <ac:chgData name="Saray Crego Perez (1916155)" userId="b26df884-a479-4c60-8419-5792e6e5cf85" providerId="ADAL" clId="{97F07CE8-9D1A-934A-8181-89A73FD0577D}" dt="2023-01-13T14:49:28.110" v="1864" actId="27636"/>
          <ac:spMkLst>
            <pc:docMk/>
            <pc:sldMk cId="1198913879" sldId="269"/>
            <ac:spMk id="2" creationId="{76B00DD8-3DD7-EAFF-2701-87CE747B4C60}"/>
          </ac:spMkLst>
        </pc:spChg>
        <pc:spChg chg="mod">
          <ac:chgData name="Saray Crego Perez (1916155)" userId="b26df884-a479-4c60-8419-5792e6e5cf85" providerId="ADAL" clId="{97F07CE8-9D1A-934A-8181-89A73FD0577D}" dt="2023-01-13T14:53:25.785" v="1886" actId="27636"/>
          <ac:spMkLst>
            <pc:docMk/>
            <pc:sldMk cId="1198913879" sldId="269"/>
            <ac:spMk id="3" creationId="{C5B39CBA-6234-E966-C4EC-CEDC96E9B053}"/>
          </ac:spMkLst>
        </pc:spChg>
      </pc:sldChg>
      <pc:sldChg chg="delSp modSp new del mod">
        <pc:chgData name="Saray Crego Perez (1916155)" userId="b26df884-a479-4c60-8419-5792e6e5cf85" providerId="ADAL" clId="{97F07CE8-9D1A-934A-8181-89A73FD0577D}" dt="2023-01-13T14:53:51.238" v="1887" actId="2696"/>
        <pc:sldMkLst>
          <pc:docMk/>
          <pc:sldMk cId="275895681" sldId="270"/>
        </pc:sldMkLst>
        <pc:spChg chg="del mod">
          <ac:chgData name="Saray Crego Perez (1916155)" userId="b26df884-a479-4c60-8419-5792e6e5cf85" providerId="ADAL" clId="{97F07CE8-9D1A-934A-8181-89A73FD0577D}" dt="2023-01-13T14:49:49.963" v="1872" actId="478"/>
          <ac:spMkLst>
            <pc:docMk/>
            <pc:sldMk cId="275895681" sldId="270"/>
            <ac:spMk id="2" creationId="{8D8C41E1-74AE-F05D-1466-61A3817A0C3C}"/>
          </ac:spMkLst>
        </pc:spChg>
        <pc:spChg chg="mod">
          <ac:chgData name="Saray Crego Perez (1916155)" userId="b26df884-a479-4c60-8419-5792e6e5cf85" providerId="ADAL" clId="{97F07CE8-9D1A-934A-8181-89A73FD0577D}" dt="2023-01-13T14:49:53.401" v="1873" actId="14100"/>
          <ac:spMkLst>
            <pc:docMk/>
            <pc:sldMk cId="275895681" sldId="270"/>
            <ac:spMk id="3" creationId="{35E8E252-F61D-2E62-826A-FD7C858FB4E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ACE86D0-AA6B-44E4-A9F5-B65BDFD9F4D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28D7205-402A-4173-B46F-5A65152A0499}">
      <dgm:prSet/>
      <dgm:spPr/>
      <dgm:t>
        <a:bodyPr/>
        <a:lstStyle/>
        <a:p>
          <a:r>
            <a:rPr lang="en-GB" b="1"/>
            <a:t>Rationale of the study</a:t>
          </a:r>
          <a:endParaRPr lang="en-US"/>
        </a:p>
      </dgm:t>
    </dgm:pt>
    <dgm:pt modelId="{036D548A-BFFB-4CB4-9911-F7EBB287310D}" type="parTrans" cxnId="{676D2293-29BF-40D2-9BD3-CC6744FE5AD2}">
      <dgm:prSet/>
      <dgm:spPr/>
      <dgm:t>
        <a:bodyPr/>
        <a:lstStyle/>
        <a:p>
          <a:endParaRPr lang="en-US"/>
        </a:p>
      </dgm:t>
    </dgm:pt>
    <dgm:pt modelId="{4B1E4168-3351-4017-8383-9A9CEC712807}" type="sibTrans" cxnId="{676D2293-29BF-40D2-9BD3-CC6744FE5AD2}">
      <dgm:prSet/>
      <dgm:spPr/>
      <dgm:t>
        <a:bodyPr/>
        <a:lstStyle/>
        <a:p>
          <a:endParaRPr lang="en-US"/>
        </a:p>
      </dgm:t>
    </dgm:pt>
    <dgm:pt modelId="{1CFB6680-A341-46E4-9365-E4947ADD0AB3}">
      <dgm:prSet/>
      <dgm:spPr/>
      <dgm:t>
        <a:bodyPr/>
        <a:lstStyle/>
        <a:p>
          <a:r>
            <a:rPr lang="en-GB"/>
            <a:t>Assess the effects of child abuse on their holistic development.</a:t>
          </a:r>
          <a:endParaRPr lang="en-US"/>
        </a:p>
      </dgm:t>
    </dgm:pt>
    <dgm:pt modelId="{34E58401-E8A3-47D0-AE0D-E9C12B95C40E}" type="parTrans" cxnId="{2272385A-6A8E-4D43-A419-BB5F95D1A72F}">
      <dgm:prSet/>
      <dgm:spPr/>
      <dgm:t>
        <a:bodyPr/>
        <a:lstStyle/>
        <a:p>
          <a:endParaRPr lang="en-US"/>
        </a:p>
      </dgm:t>
    </dgm:pt>
    <dgm:pt modelId="{5389F497-58C2-42D2-8FC4-5C9F2D934876}" type="sibTrans" cxnId="{2272385A-6A8E-4D43-A419-BB5F95D1A72F}">
      <dgm:prSet/>
      <dgm:spPr/>
      <dgm:t>
        <a:bodyPr/>
        <a:lstStyle/>
        <a:p>
          <a:endParaRPr lang="en-US"/>
        </a:p>
      </dgm:t>
    </dgm:pt>
    <dgm:pt modelId="{CD2CE16B-EC79-4627-9513-F48F72270B2E}">
      <dgm:prSet/>
      <dgm:spPr/>
      <dgm:t>
        <a:bodyPr/>
        <a:lstStyle/>
        <a:p>
          <a:r>
            <a:rPr lang="en-GB" b="1"/>
            <a:t>Aim of the study</a:t>
          </a:r>
          <a:endParaRPr lang="en-US"/>
        </a:p>
      </dgm:t>
    </dgm:pt>
    <dgm:pt modelId="{4CBF2F88-7DA2-464F-A431-2E725C7617D6}" type="parTrans" cxnId="{DBA7A7F4-10C1-48E2-8EE7-36836B46F8FA}">
      <dgm:prSet/>
      <dgm:spPr/>
      <dgm:t>
        <a:bodyPr/>
        <a:lstStyle/>
        <a:p>
          <a:endParaRPr lang="en-US"/>
        </a:p>
      </dgm:t>
    </dgm:pt>
    <dgm:pt modelId="{4C202FE4-49C5-4398-894C-2E6388C36082}" type="sibTrans" cxnId="{DBA7A7F4-10C1-48E2-8EE7-36836B46F8FA}">
      <dgm:prSet/>
      <dgm:spPr/>
      <dgm:t>
        <a:bodyPr/>
        <a:lstStyle/>
        <a:p>
          <a:endParaRPr lang="en-US"/>
        </a:p>
      </dgm:t>
    </dgm:pt>
    <dgm:pt modelId="{1CEF9270-1316-482E-A268-E123BDD2CC49}">
      <dgm:prSet/>
      <dgm:spPr/>
      <dgm:t>
        <a:bodyPr/>
        <a:lstStyle/>
        <a:p>
          <a:r>
            <a:rPr lang="en-GB"/>
            <a:t>The aim is to investigate the impact of abuse on children's holistic development.</a:t>
          </a:r>
          <a:endParaRPr lang="en-US"/>
        </a:p>
      </dgm:t>
    </dgm:pt>
    <dgm:pt modelId="{3F9852FD-3924-4551-A6D9-A18EE4D2635B}" type="parTrans" cxnId="{2D6BB093-59CD-4CDA-B24C-1C85AC7246E9}">
      <dgm:prSet/>
      <dgm:spPr/>
      <dgm:t>
        <a:bodyPr/>
        <a:lstStyle/>
        <a:p>
          <a:endParaRPr lang="en-US"/>
        </a:p>
      </dgm:t>
    </dgm:pt>
    <dgm:pt modelId="{2DC07551-9202-4710-8DFE-ADC4573BEB44}" type="sibTrans" cxnId="{2D6BB093-59CD-4CDA-B24C-1C85AC7246E9}">
      <dgm:prSet/>
      <dgm:spPr/>
      <dgm:t>
        <a:bodyPr/>
        <a:lstStyle/>
        <a:p>
          <a:endParaRPr lang="en-US"/>
        </a:p>
      </dgm:t>
    </dgm:pt>
    <dgm:pt modelId="{EACD4A18-678D-4A2D-980F-51A8F85DB81F}">
      <dgm:prSet/>
      <dgm:spPr/>
      <dgm:t>
        <a:bodyPr/>
        <a:lstStyle/>
        <a:p>
          <a:r>
            <a:rPr lang="en-GB" b="1"/>
            <a:t>Objective 1</a:t>
          </a:r>
          <a:endParaRPr lang="en-US"/>
        </a:p>
      </dgm:t>
    </dgm:pt>
    <dgm:pt modelId="{34656251-D128-4FB5-A9DB-FBA0ED7FD7B8}" type="parTrans" cxnId="{94ECCF83-CFAA-4380-BAF9-228F80090B49}">
      <dgm:prSet/>
      <dgm:spPr/>
      <dgm:t>
        <a:bodyPr/>
        <a:lstStyle/>
        <a:p>
          <a:endParaRPr lang="en-US"/>
        </a:p>
      </dgm:t>
    </dgm:pt>
    <dgm:pt modelId="{783FA30E-C3C4-4AA7-A5B7-D02BDE0916AB}" type="sibTrans" cxnId="{94ECCF83-CFAA-4380-BAF9-228F80090B49}">
      <dgm:prSet/>
      <dgm:spPr/>
      <dgm:t>
        <a:bodyPr/>
        <a:lstStyle/>
        <a:p>
          <a:endParaRPr lang="en-US"/>
        </a:p>
      </dgm:t>
    </dgm:pt>
    <dgm:pt modelId="{9A3E2E9E-650A-410D-AA8B-F52A67F9060C}">
      <dgm:prSet/>
      <dgm:spPr/>
      <dgm:t>
        <a:bodyPr/>
        <a:lstStyle/>
        <a:p>
          <a:r>
            <a:rPr lang="en-GB"/>
            <a:t>To define and explore abuse and children’s social, emotional, and cognitive development.</a:t>
          </a:r>
          <a:endParaRPr lang="en-US"/>
        </a:p>
      </dgm:t>
    </dgm:pt>
    <dgm:pt modelId="{CE436EA9-98A3-4354-A553-9CE1F66A5378}" type="parTrans" cxnId="{AC839E7B-A21E-467D-A155-53B179EB9CB7}">
      <dgm:prSet/>
      <dgm:spPr/>
      <dgm:t>
        <a:bodyPr/>
        <a:lstStyle/>
        <a:p>
          <a:endParaRPr lang="en-US"/>
        </a:p>
      </dgm:t>
    </dgm:pt>
    <dgm:pt modelId="{A9C72A43-20C4-4466-87A3-DD18198665E8}" type="sibTrans" cxnId="{AC839E7B-A21E-467D-A155-53B179EB9CB7}">
      <dgm:prSet/>
      <dgm:spPr/>
      <dgm:t>
        <a:bodyPr/>
        <a:lstStyle/>
        <a:p>
          <a:endParaRPr lang="en-US"/>
        </a:p>
      </dgm:t>
    </dgm:pt>
    <dgm:pt modelId="{FCB1F895-2384-4499-9AA9-70A25DFB0304}">
      <dgm:prSet/>
      <dgm:spPr/>
      <dgm:t>
        <a:bodyPr/>
        <a:lstStyle/>
        <a:p>
          <a:r>
            <a:rPr lang="en-GB" b="1"/>
            <a:t>Objective 2</a:t>
          </a:r>
          <a:endParaRPr lang="en-US"/>
        </a:p>
      </dgm:t>
    </dgm:pt>
    <dgm:pt modelId="{21788C49-E744-40A5-AB94-BA183E7517E4}" type="parTrans" cxnId="{5E0300FE-89A2-459E-A04A-9AB95B511D6D}">
      <dgm:prSet/>
      <dgm:spPr/>
      <dgm:t>
        <a:bodyPr/>
        <a:lstStyle/>
        <a:p>
          <a:endParaRPr lang="en-US"/>
        </a:p>
      </dgm:t>
    </dgm:pt>
    <dgm:pt modelId="{DF413768-61A4-4C99-8E46-4F6AB8A47AA7}" type="sibTrans" cxnId="{5E0300FE-89A2-459E-A04A-9AB95B511D6D}">
      <dgm:prSet/>
      <dgm:spPr/>
      <dgm:t>
        <a:bodyPr/>
        <a:lstStyle/>
        <a:p>
          <a:endParaRPr lang="en-US"/>
        </a:p>
      </dgm:t>
    </dgm:pt>
    <dgm:pt modelId="{5C398A67-8FDC-4EEE-A999-6FB8E86C15B8}">
      <dgm:prSet/>
      <dgm:spPr/>
      <dgm:t>
        <a:bodyPr/>
        <a:lstStyle/>
        <a:p>
          <a:r>
            <a:rPr lang="en-GB"/>
            <a:t>To research and analyse published research on the effects of abuse on children’s emotional, physical, and psychological development in the UK.</a:t>
          </a:r>
          <a:endParaRPr lang="en-US"/>
        </a:p>
      </dgm:t>
    </dgm:pt>
    <dgm:pt modelId="{E10BDB16-2F82-4363-A6B3-AA4033734724}" type="parTrans" cxnId="{513697D1-7D34-4880-9230-1615165E8610}">
      <dgm:prSet/>
      <dgm:spPr/>
      <dgm:t>
        <a:bodyPr/>
        <a:lstStyle/>
        <a:p>
          <a:endParaRPr lang="en-US"/>
        </a:p>
      </dgm:t>
    </dgm:pt>
    <dgm:pt modelId="{5B94332E-55A3-4F35-BECA-5B2EDFB6EF94}" type="sibTrans" cxnId="{513697D1-7D34-4880-9230-1615165E8610}">
      <dgm:prSet/>
      <dgm:spPr/>
      <dgm:t>
        <a:bodyPr/>
        <a:lstStyle/>
        <a:p>
          <a:endParaRPr lang="en-US"/>
        </a:p>
      </dgm:t>
    </dgm:pt>
    <dgm:pt modelId="{05FD13E4-544A-450D-AADA-104A53B4A369}">
      <dgm:prSet/>
      <dgm:spPr/>
      <dgm:t>
        <a:bodyPr/>
        <a:lstStyle/>
        <a:p>
          <a:r>
            <a:rPr lang="en-GB" b="1"/>
            <a:t>Objective 3</a:t>
          </a:r>
          <a:endParaRPr lang="en-US"/>
        </a:p>
      </dgm:t>
    </dgm:pt>
    <dgm:pt modelId="{BFD95495-AAED-4695-BBB7-B0D8A9C02B73}" type="parTrans" cxnId="{85BE3333-2D57-4EE4-93D4-AA368EE85834}">
      <dgm:prSet/>
      <dgm:spPr/>
      <dgm:t>
        <a:bodyPr/>
        <a:lstStyle/>
        <a:p>
          <a:endParaRPr lang="en-US"/>
        </a:p>
      </dgm:t>
    </dgm:pt>
    <dgm:pt modelId="{2D1F63B6-D66C-496B-9DE9-D39811EDCFFB}" type="sibTrans" cxnId="{85BE3333-2D57-4EE4-93D4-AA368EE85834}">
      <dgm:prSet/>
      <dgm:spPr/>
      <dgm:t>
        <a:bodyPr/>
        <a:lstStyle/>
        <a:p>
          <a:endParaRPr lang="en-US"/>
        </a:p>
      </dgm:t>
    </dgm:pt>
    <dgm:pt modelId="{C631E946-1CBD-4DDD-8662-80B34B926F05}">
      <dgm:prSet/>
      <dgm:spPr/>
      <dgm:t>
        <a:bodyPr/>
        <a:lstStyle/>
        <a:p>
          <a:r>
            <a:rPr lang="en-GB"/>
            <a:t>To assess research results from published literature. </a:t>
          </a:r>
          <a:endParaRPr lang="en-US"/>
        </a:p>
      </dgm:t>
    </dgm:pt>
    <dgm:pt modelId="{CB9E9774-0611-4036-971C-EF3ACD2C2999}" type="parTrans" cxnId="{BF856AAC-C6C0-4057-9214-B65A76AD4735}">
      <dgm:prSet/>
      <dgm:spPr/>
      <dgm:t>
        <a:bodyPr/>
        <a:lstStyle/>
        <a:p>
          <a:endParaRPr lang="en-US"/>
        </a:p>
      </dgm:t>
    </dgm:pt>
    <dgm:pt modelId="{737079B8-CA68-47D2-A442-354CB82F2474}" type="sibTrans" cxnId="{BF856AAC-C6C0-4057-9214-B65A76AD4735}">
      <dgm:prSet/>
      <dgm:spPr/>
      <dgm:t>
        <a:bodyPr/>
        <a:lstStyle/>
        <a:p>
          <a:endParaRPr lang="en-US"/>
        </a:p>
      </dgm:t>
    </dgm:pt>
    <dgm:pt modelId="{991373AB-3309-45C8-BB4F-F67713E3409D}">
      <dgm:prSet/>
      <dgm:spPr/>
      <dgm:t>
        <a:bodyPr/>
        <a:lstStyle/>
        <a:p>
          <a:r>
            <a:rPr lang="en-GB" b="1"/>
            <a:t>Objective 4 </a:t>
          </a:r>
          <a:endParaRPr lang="en-US"/>
        </a:p>
      </dgm:t>
    </dgm:pt>
    <dgm:pt modelId="{CEDDA3E8-AB9D-4668-ACB7-13EF9143E68A}" type="parTrans" cxnId="{A449A8D3-AAF8-43A6-A8AD-B4616091CA01}">
      <dgm:prSet/>
      <dgm:spPr/>
      <dgm:t>
        <a:bodyPr/>
        <a:lstStyle/>
        <a:p>
          <a:endParaRPr lang="en-US"/>
        </a:p>
      </dgm:t>
    </dgm:pt>
    <dgm:pt modelId="{21113CDF-2953-4835-AF19-8ABF0D7A5CC7}" type="sibTrans" cxnId="{A449A8D3-AAF8-43A6-A8AD-B4616091CA01}">
      <dgm:prSet/>
      <dgm:spPr/>
      <dgm:t>
        <a:bodyPr/>
        <a:lstStyle/>
        <a:p>
          <a:endParaRPr lang="en-US"/>
        </a:p>
      </dgm:t>
    </dgm:pt>
    <dgm:pt modelId="{31AE90F9-ED94-4EA2-A831-426641B04ACC}">
      <dgm:prSet/>
      <dgm:spPr/>
      <dgm:t>
        <a:bodyPr/>
        <a:lstStyle/>
        <a:p>
          <a:r>
            <a:rPr lang="en-GB"/>
            <a:t>Identifying options for improvement and making recommendations based on the evaluation of the findings.</a:t>
          </a:r>
          <a:endParaRPr lang="en-US"/>
        </a:p>
      </dgm:t>
    </dgm:pt>
    <dgm:pt modelId="{647AA31A-712D-4ACD-8593-52306A69A164}" type="parTrans" cxnId="{4FD5C6C6-4C6F-45E2-8CB2-1A627C0ED56C}">
      <dgm:prSet/>
      <dgm:spPr/>
      <dgm:t>
        <a:bodyPr/>
        <a:lstStyle/>
        <a:p>
          <a:endParaRPr lang="en-US"/>
        </a:p>
      </dgm:t>
    </dgm:pt>
    <dgm:pt modelId="{2B20EA44-AF8D-4DFC-BC56-B700645AFAF4}" type="sibTrans" cxnId="{4FD5C6C6-4C6F-45E2-8CB2-1A627C0ED56C}">
      <dgm:prSet/>
      <dgm:spPr/>
      <dgm:t>
        <a:bodyPr/>
        <a:lstStyle/>
        <a:p>
          <a:endParaRPr lang="en-US"/>
        </a:p>
      </dgm:t>
    </dgm:pt>
    <dgm:pt modelId="{F14600DF-A1F9-8A42-8F78-DF13BF8F289D}" type="pres">
      <dgm:prSet presAssocID="{7ACE86D0-AA6B-44E4-A9F5-B65BDFD9F4DC}" presName="linear" presStyleCnt="0">
        <dgm:presLayoutVars>
          <dgm:animLvl val="lvl"/>
          <dgm:resizeHandles val="exact"/>
        </dgm:presLayoutVars>
      </dgm:prSet>
      <dgm:spPr/>
    </dgm:pt>
    <dgm:pt modelId="{2FE34E64-202A-4F48-A34C-AACF8D54A4CF}" type="pres">
      <dgm:prSet presAssocID="{F28D7205-402A-4173-B46F-5A65152A0499}" presName="parentText" presStyleLbl="node1" presStyleIdx="0" presStyleCnt="6">
        <dgm:presLayoutVars>
          <dgm:chMax val="0"/>
          <dgm:bulletEnabled val="1"/>
        </dgm:presLayoutVars>
      </dgm:prSet>
      <dgm:spPr/>
    </dgm:pt>
    <dgm:pt modelId="{193ADF7C-6F22-6E45-9B25-6B9F7637E8B3}" type="pres">
      <dgm:prSet presAssocID="{F28D7205-402A-4173-B46F-5A65152A0499}" presName="childText" presStyleLbl="revTx" presStyleIdx="0" presStyleCnt="6">
        <dgm:presLayoutVars>
          <dgm:bulletEnabled val="1"/>
        </dgm:presLayoutVars>
      </dgm:prSet>
      <dgm:spPr/>
    </dgm:pt>
    <dgm:pt modelId="{7E2E00E3-3889-994E-B9FD-0EA560664CE7}" type="pres">
      <dgm:prSet presAssocID="{CD2CE16B-EC79-4627-9513-F48F72270B2E}" presName="parentText" presStyleLbl="node1" presStyleIdx="1" presStyleCnt="6">
        <dgm:presLayoutVars>
          <dgm:chMax val="0"/>
          <dgm:bulletEnabled val="1"/>
        </dgm:presLayoutVars>
      </dgm:prSet>
      <dgm:spPr/>
    </dgm:pt>
    <dgm:pt modelId="{177D063F-9DC0-DF43-AB59-7C2FDF89CC53}" type="pres">
      <dgm:prSet presAssocID="{CD2CE16B-EC79-4627-9513-F48F72270B2E}" presName="childText" presStyleLbl="revTx" presStyleIdx="1" presStyleCnt="6">
        <dgm:presLayoutVars>
          <dgm:bulletEnabled val="1"/>
        </dgm:presLayoutVars>
      </dgm:prSet>
      <dgm:spPr/>
    </dgm:pt>
    <dgm:pt modelId="{A9110E62-98D0-6341-A547-0A80A4584CBD}" type="pres">
      <dgm:prSet presAssocID="{EACD4A18-678D-4A2D-980F-51A8F85DB81F}" presName="parentText" presStyleLbl="node1" presStyleIdx="2" presStyleCnt="6">
        <dgm:presLayoutVars>
          <dgm:chMax val="0"/>
          <dgm:bulletEnabled val="1"/>
        </dgm:presLayoutVars>
      </dgm:prSet>
      <dgm:spPr/>
    </dgm:pt>
    <dgm:pt modelId="{B3F338B0-7710-004A-B560-16843C9C7844}" type="pres">
      <dgm:prSet presAssocID="{EACD4A18-678D-4A2D-980F-51A8F85DB81F}" presName="childText" presStyleLbl="revTx" presStyleIdx="2" presStyleCnt="6">
        <dgm:presLayoutVars>
          <dgm:bulletEnabled val="1"/>
        </dgm:presLayoutVars>
      </dgm:prSet>
      <dgm:spPr/>
    </dgm:pt>
    <dgm:pt modelId="{26D7CFE1-AF21-D142-970A-58D409D265DF}" type="pres">
      <dgm:prSet presAssocID="{FCB1F895-2384-4499-9AA9-70A25DFB0304}" presName="parentText" presStyleLbl="node1" presStyleIdx="3" presStyleCnt="6">
        <dgm:presLayoutVars>
          <dgm:chMax val="0"/>
          <dgm:bulletEnabled val="1"/>
        </dgm:presLayoutVars>
      </dgm:prSet>
      <dgm:spPr/>
    </dgm:pt>
    <dgm:pt modelId="{DA70683C-A14D-5A4B-A478-14656B21F2B8}" type="pres">
      <dgm:prSet presAssocID="{FCB1F895-2384-4499-9AA9-70A25DFB0304}" presName="childText" presStyleLbl="revTx" presStyleIdx="3" presStyleCnt="6">
        <dgm:presLayoutVars>
          <dgm:bulletEnabled val="1"/>
        </dgm:presLayoutVars>
      </dgm:prSet>
      <dgm:spPr/>
    </dgm:pt>
    <dgm:pt modelId="{E7DEC844-0E0F-EC4D-A73B-A8591267AAB0}" type="pres">
      <dgm:prSet presAssocID="{05FD13E4-544A-450D-AADA-104A53B4A369}" presName="parentText" presStyleLbl="node1" presStyleIdx="4" presStyleCnt="6">
        <dgm:presLayoutVars>
          <dgm:chMax val="0"/>
          <dgm:bulletEnabled val="1"/>
        </dgm:presLayoutVars>
      </dgm:prSet>
      <dgm:spPr/>
    </dgm:pt>
    <dgm:pt modelId="{D28F1AE2-FD00-3F42-B51F-CC864AB89B91}" type="pres">
      <dgm:prSet presAssocID="{05FD13E4-544A-450D-AADA-104A53B4A369}" presName="childText" presStyleLbl="revTx" presStyleIdx="4" presStyleCnt="6">
        <dgm:presLayoutVars>
          <dgm:bulletEnabled val="1"/>
        </dgm:presLayoutVars>
      </dgm:prSet>
      <dgm:spPr/>
    </dgm:pt>
    <dgm:pt modelId="{DDD47F15-54B1-6B4A-AA51-28E175698D24}" type="pres">
      <dgm:prSet presAssocID="{991373AB-3309-45C8-BB4F-F67713E3409D}" presName="parentText" presStyleLbl="node1" presStyleIdx="5" presStyleCnt="6">
        <dgm:presLayoutVars>
          <dgm:chMax val="0"/>
          <dgm:bulletEnabled val="1"/>
        </dgm:presLayoutVars>
      </dgm:prSet>
      <dgm:spPr/>
    </dgm:pt>
    <dgm:pt modelId="{C5C3BE5F-EE84-9747-AF29-4EFCE7B3F770}" type="pres">
      <dgm:prSet presAssocID="{991373AB-3309-45C8-BB4F-F67713E3409D}" presName="childText" presStyleLbl="revTx" presStyleIdx="5" presStyleCnt="6">
        <dgm:presLayoutVars>
          <dgm:bulletEnabled val="1"/>
        </dgm:presLayoutVars>
      </dgm:prSet>
      <dgm:spPr/>
    </dgm:pt>
  </dgm:ptLst>
  <dgm:cxnLst>
    <dgm:cxn modelId="{5F7BEE19-70F1-7F44-BD5B-AD2F12BE66D2}" type="presOf" srcId="{31AE90F9-ED94-4EA2-A831-426641B04ACC}" destId="{C5C3BE5F-EE84-9747-AF29-4EFCE7B3F770}" srcOrd="0" destOrd="0" presId="urn:microsoft.com/office/officeart/2005/8/layout/vList2"/>
    <dgm:cxn modelId="{BEE8BF2B-D50A-3447-8920-D79EE795287F}" type="presOf" srcId="{C631E946-1CBD-4DDD-8662-80B34B926F05}" destId="{D28F1AE2-FD00-3F42-B51F-CC864AB89B91}" srcOrd="0" destOrd="0" presId="urn:microsoft.com/office/officeart/2005/8/layout/vList2"/>
    <dgm:cxn modelId="{85BE3333-2D57-4EE4-93D4-AA368EE85834}" srcId="{7ACE86D0-AA6B-44E4-A9F5-B65BDFD9F4DC}" destId="{05FD13E4-544A-450D-AADA-104A53B4A369}" srcOrd="4" destOrd="0" parTransId="{BFD95495-AAED-4695-BBB7-B0D8A9C02B73}" sibTransId="{2D1F63B6-D66C-496B-9DE9-D39811EDCFFB}"/>
    <dgm:cxn modelId="{63FCA94A-6E7E-5B41-9B8D-CCD0D26BC5D2}" type="presOf" srcId="{F28D7205-402A-4173-B46F-5A65152A0499}" destId="{2FE34E64-202A-4F48-A34C-AACF8D54A4CF}" srcOrd="0" destOrd="0" presId="urn:microsoft.com/office/officeart/2005/8/layout/vList2"/>
    <dgm:cxn modelId="{2272385A-6A8E-4D43-A419-BB5F95D1A72F}" srcId="{F28D7205-402A-4173-B46F-5A65152A0499}" destId="{1CFB6680-A341-46E4-9365-E4947ADD0AB3}" srcOrd="0" destOrd="0" parTransId="{34E58401-E8A3-47D0-AE0D-E9C12B95C40E}" sibTransId="{5389F497-58C2-42D2-8FC4-5C9F2D934876}"/>
    <dgm:cxn modelId="{AC839E7B-A21E-467D-A155-53B179EB9CB7}" srcId="{EACD4A18-678D-4A2D-980F-51A8F85DB81F}" destId="{9A3E2E9E-650A-410D-AA8B-F52A67F9060C}" srcOrd="0" destOrd="0" parTransId="{CE436EA9-98A3-4354-A553-9CE1F66A5378}" sibTransId="{A9C72A43-20C4-4466-87A3-DD18198665E8}"/>
    <dgm:cxn modelId="{19B5667C-29F5-6F43-8D82-A5935F503878}" type="presOf" srcId="{05FD13E4-544A-450D-AADA-104A53B4A369}" destId="{E7DEC844-0E0F-EC4D-A73B-A8591267AAB0}" srcOrd="0" destOrd="0" presId="urn:microsoft.com/office/officeart/2005/8/layout/vList2"/>
    <dgm:cxn modelId="{94ECCF83-CFAA-4380-BAF9-228F80090B49}" srcId="{7ACE86D0-AA6B-44E4-A9F5-B65BDFD9F4DC}" destId="{EACD4A18-678D-4A2D-980F-51A8F85DB81F}" srcOrd="2" destOrd="0" parTransId="{34656251-D128-4FB5-A9DB-FBA0ED7FD7B8}" sibTransId="{783FA30E-C3C4-4AA7-A5B7-D02BDE0916AB}"/>
    <dgm:cxn modelId="{E7AD2C89-4F1C-2746-9526-7A700419411C}" type="presOf" srcId="{5C398A67-8FDC-4EEE-A999-6FB8E86C15B8}" destId="{DA70683C-A14D-5A4B-A478-14656B21F2B8}" srcOrd="0" destOrd="0" presId="urn:microsoft.com/office/officeart/2005/8/layout/vList2"/>
    <dgm:cxn modelId="{676D2293-29BF-40D2-9BD3-CC6744FE5AD2}" srcId="{7ACE86D0-AA6B-44E4-A9F5-B65BDFD9F4DC}" destId="{F28D7205-402A-4173-B46F-5A65152A0499}" srcOrd="0" destOrd="0" parTransId="{036D548A-BFFB-4CB4-9911-F7EBB287310D}" sibTransId="{4B1E4168-3351-4017-8383-9A9CEC712807}"/>
    <dgm:cxn modelId="{2D6BB093-59CD-4CDA-B24C-1C85AC7246E9}" srcId="{CD2CE16B-EC79-4627-9513-F48F72270B2E}" destId="{1CEF9270-1316-482E-A268-E123BDD2CC49}" srcOrd="0" destOrd="0" parTransId="{3F9852FD-3924-4551-A6D9-A18EE4D2635B}" sibTransId="{2DC07551-9202-4710-8DFE-ADC4573BEB44}"/>
    <dgm:cxn modelId="{46AEDDA0-2829-BB49-9662-241694A14F78}" type="presOf" srcId="{CD2CE16B-EC79-4627-9513-F48F72270B2E}" destId="{7E2E00E3-3889-994E-B9FD-0EA560664CE7}" srcOrd="0" destOrd="0" presId="urn:microsoft.com/office/officeart/2005/8/layout/vList2"/>
    <dgm:cxn modelId="{BF856AAC-C6C0-4057-9214-B65A76AD4735}" srcId="{05FD13E4-544A-450D-AADA-104A53B4A369}" destId="{C631E946-1CBD-4DDD-8662-80B34B926F05}" srcOrd="0" destOrd="0" parTransId="{CB9E9774-0611-4036-971C-EF3ACD2C2999}" sibTransId="{737079B8-CA68-47D2-A442-354CB82F2474}"/>
    <dgm:cxn modelId="{FD4D0EB1-8EEB-CB4D-82F9-F349CEC8E9F8}" type="presOf" srcId="{1CEF9270-1316-482E-A268-E123BDD2CC49}" destId="{177D063F-9DC0-DF43-AB59-7C2FDF89CC53}" srcOrd="0" destOrd="0" presId="urn:microsoft.com/office/officeart/2005/8/layout/vList2"/>
    <dgm:cxn modelId="{880168B7-B171-9746-B197-7A26FF6B9046}" type="presOf" srcId="{1CFB6680-A341-46E4-9365-E4947ADD0AB3}" destId="{193ADF7C-6F22-6E45-9B25-6B9F7637E8B3}" srcOrd="0" destOrd="0" presId="urn:microsoft.com/office/officeart/2005/8/layout/vList2"/>
    <dgm:cxn modelId="{6D3A1ABC-48E7-E441-95AD-4E7115C97D97}" type="presOf" srcId="{9A3E2E9E-650A-410D-AA8B-F52A67F9060C}" destId="{B3F338B0-7710-004A-B560-16843C9C7844}" srcOrd="0" destOrd="0" presId="urn:microsoft.com/office/officeart/2005/8/layout/vList2"/>
    <dgm:cxn modelId="{4FD5C6C6-4C6F-45E2-8CB2-1A627C0ED56C}" srcId="{991373AB-3309-45C8-BB4F-F67713E3409D}" destId="{31AE90F9-ED94-4EA2-A831-426641B04ACC}" srcOrd="0" destOrd="0" parTransId="{647AA31A-712D-4ACD-8593-52306A69A164}" sibTransId="{2B20EA44-AF8D-4DFC-BC56-B700645AFAF4}"/>
    <dgm:cxn modelId="{513697D1-7D34-4880-9230-1615165E8610}" srcId="{FCB1F895-2384-4499-9AA9-70A25DFB0304}" destId="{5C398A67-8FDC-4EEE-A999-6FB8E86C15B8}" srcOrd="0" destOrd="0" parTransId="{E10BDB16-2F82-4363-A6B3-AA4033734724}" sibTransId="{5B94332E-55A3-4F35-BECA-5B2EDFB6EF94}"/>
    <dgm:cxn modelId="{A449A8D3-AAF8-43A6-A8AD-B4616091CA01}" srcId="{7ACE86D0-AA6B-44E4-A9F5-B65BDFD9F4DC}" destId="{991373AB-3309-45C8-BB4F-F67713E3409D}" srcOrd="5" destOrd="0" parTransId="{CEDDA3E8-AB9D-4668-ACB7-13EF9143E68A}" sibTransId="{21113CDF-2953-4835-AF19-8ABF0D7A5CC7}"/>
    <dgm:cxn modelId="{5CC847D4-80F1-FE42-B63D-2F5E071CDCF3}" type="presOf" srcId="{991373AB-3309-45C8-BB4F-F67713E3409D}" destId="{DDD47F15-54B1-6B4A-AA51-28E175698D24}" srcOrd="0" destOrd="0" presId="urn:microsoft.com/office/officeart/2005/8/layout/vList2"/>
    <dgm:cxn modelId="{033F2FE4-FCEC-2242-B465-87090D215430}" type="presOf" srcId="{7ACE86D0-AA6B-44E4-A9F5-B65BDFD9F4DC}" destId="{F14600DF-A1F9-8A42-8F78-DF13BF8F289D}" srcOrd="0" destOrd="0" presId="urn:microsoft.com/office/officeart/2005/8/layout/vList2"/>
    <dgm:cxn modelId="{D6BB09E9-0D68-554C-86CC-082B86E5A033}" type="presOf" srcId="{EACD4A18-678D-4A2D-980F-51A8F85DB81F}" destId="{A9110E62-98D0-6341-A547-0A80A4584CBD}" srcOrd="0" destOrd="0" presId="urn:microsoft.com/office/officeart/2005/8/layout/vList2"/>
    <dgm:cxn modelId="{DBA7A7F4-10C1-48E2-8EE7-36836B46F8FA}" srcId="{7ACE86D0-AA6B-44E4-A9F5-B65BDFD9F4DC}" destId="{CD2CE16B-EC79-4627-9513-F48F72270B2E}" srcOrd="1" destOrd="0" parTransId="{4CBF2F88-7DA2-464F-A431-2E725C7617D6}" sibTransId="{4C202FE4-49C5-4398-894C-2E6388C36082}"/>
    <dgm:cxn modelId="{15FFD4F4-F9DD-FC48-93AF-847930EB1580}" type="presOf" srcId="{FCB1F895-2384-4499-9AA9-70A25DFB0304}" destId="{26D7CFE1-AF21-D142-970A-58D409D265DF}" srcOrd="0" destOrd="0" presId="urn:microsoft.com/office/officeart/2005/8/layout/vList2"/>
    <dgm:cxn modelId="{5E0300FE-89A2-459E-A04A-9AB95B511D6D}" srcId="{7ACE86D0-AA6B-44E4-A9F5-B65BDFD9F4DC}" destId="{FCB1F895-2384-4499-9AA9-70A25DFB0304}" srcOrd="3" destOrd="0" parTransId="{21788C49-E744-40A5-AB94-BA183E7517E4}" sibTransId="{DF413768-61A4-4C99-8E46-4F6AB8A47AA7}"/>
    <dgm:cxn modelId="{45CC3E40-7256-0542-918A-0DF3BC7758FD}" type="presParOf" srcId="{F14600DF-A1F9-8A42-8F78-DF13BF8F289D}" destId="{2FE34E64-202A-4F48-A34C-AACF8D54A4CF}" srcOrd="0" destOrd="0" presId="urn:microsoft.com/office/officeart/2005/8/layout/vList2"/>
    <dgm:cxn modelId="{0FE45B96-6663-1947-A41B-2C0412695D82}" type="presParOf" srcId="{F14600DF-A1F9-8A42-8F78-DF13BF8F289D}" destId="{193ADF7C-6F22-6E45-9B25-6B9F7637E8B3}" srcOrd="1" destOrd="0" presId="urn:microsoft.com/office/officeart/2005/8/layout/vList2"/>
    <dgm:cxn modelId="{AB6E470D-82BC-6542-B326-D5D65EFAAC1E}" type="presParOf" srcId="{F14600DF-A1F9-8A42-8F78-DF13BF8F289D}" destId="{7E2E00E3-3889-994E-B9FD-0EA560664CE7}" srcOrd="2" destOrd="0" presId="urn:microsoft.com/office/officeart/2005/8/layout/vList2"/>
    <dgm:cxn modelId="{87A4BB12-E369-BD46-AE7E-388B75B92E49}" type="presParOf" srcId="{F14600DF-A1F9-8A42-8F78-DF13BF8F289D}" destId="{177D063F-9DC0-DF43-AB59-7C2FDF89CC53}" srcOrd="3" destOrd="0" presId="urn:microsoft.com/office/officeart/2005/8/layout/vList2"/>
    <dgm:cxn modelId="{180B8E08-B7E9-E54E-9362-BFF3266365FB}" type="presParOf" srcId="{F14600DF-A1F9-8A42-8F78-DF13BF8F289D}" destId="{A9110E62-98D0-6341-A547-0A80A4584CBD}" srcOrd="4" destOrd="0" presId="urn:microsoft.com/office/officeart/2005/8/layout/vList2"/>
    <dgm:cxn modelId="{234AC51F-2F06-8C45-8F84-0E4651262973}" type="presParOf" srcId="{F14600DF-A1F9-8A42-8F78-DF13BF8F289D}" destId="{B3F338B0-7710-004A-B560-16843C9C7844}" srcOrd="5" destOrd="0" presId="urn:microsoft.com/office/officeart/2005/8/layout/vList2"/>
    <dgm:cxn modelId="{BA2C202D-9455-7E4A-B8EF-DE79640B55E0}" type="presParOf" srcId="{F14600DF-A1F9-8A42-8F78-DF13BF8F289D}" destId="{26D7CFE1-AF21-D142-970A-58D409D265DF}" srcOrd="6" destOrd="0" presId="urn:microsoft.com/office/officeart/2005/8/layout/vList2"/>
    <dgm:cxn modelId="{4B09B58B-0997-9744-95CB-7CF49781D925}" type="presParOf" srcId="{F14600DF-A1F9-8A42-8F78-DF13BF8F289D}" destId="{DA70683C-A14D-5A4B-A478-14656B21F2B8}" srcOrd="7" destOrd="0" presId="urn:microsoft.com/office/officeart/2005/8/layout/vList2"/>
    <dgm:cxn modelId="{A06DF645-2806-924D-831B-C2598D909729}" type="presParOf" srcId="{F14600DF-A1F9-8A42-8F78-DF13BF8F289D}" destId="{E7DEC844-0E0F-EC4D-A73B-A8591267AAB0}" srcOrd="8" destOrd="0" presId="urn:microsoft.com/office/officeart/2005/8/layout/vList2"/>
    <dgm:cxn modelId="{EA23ADDA-B3CE-824F-BFAC-B93DB9E06ECF}" type="presParOf" srcId="{F14600DF-A1F9-8A42-8F78-DF13BF8F289D}" destId="{D28F1AE2-FD00-3F42-B51F-CC864AB89B91}" srcOrd="9" destOrd="0" presId="urn:microsoft.com/office/officeart/2005/8/layout/vList2"/>
    <dgm:cxn modelId="{955D9199-7C17-6441-AB07-B610A2412666}" type="presParOf" srcId="{F14600DF-A1F9-8A42-8F78-DF13BF8F289D}" destId="{DDD47F15-54B1-6B4A-AA51-28E175698D24}" srcOrd="10" destOrd="0" presId="urn:microsoft.com/office/officeart/2005/8/layout/vList2"/>
    <dgm:cxn modelId="{450EAF61-3AEF-B543-BE27-85C49663E96B}" type="presParOf" srcId="{F14600DF-A1F9-8A42-8F78-DF13BF8F289D}" destId="{C5C3BE5F-EE84-9747-AF29-4EFCE7B3F770}" srcOrd="1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E34E64-202A-4F48-A34C-AACF8D54A4CF}">
      <dsp:nvSpPr>
        <dsp:cNvPr id="0" name=""/>
        <dsp:cNvSpPr/>
      </dsp:nvSpPr>
      <dsp:spPr>
        <a:xfrm>
          <a:off x="0" y="221025"/>
          <a:ext cx="6900512" cy="45571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Rationale of the study</a:t>
          </a:r>
          <a:endParaRPr lang="en-US" sz="1900" kern="1200"/>
        </a:p>
      </dsp:txBody>
      <dsp:txXfrm>
        <a:off x="22246" y="243271"/>
        <a:ext cx="6856020" cy="411223"/>
      </dsp:txXfrm>
    </dsp:sp>
    <dsp:sp modelId="{193ADF7C-6F22-6E45-9B25-6B9F7637E8B3}">
      <dsp:nvSpPr>
        <dsp:cNvPr id="0" name=""/>
        <dsp:cNvSpPr/>
      </dsp:nvSpPr>
      <dsp:spPr>
        <a:xfrm>
          <a:off x="0" y="676740"/>
          <a:ext cx="6900512" cy="314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9091"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kern="1200"/>
            <a:t>Assess the effects of child abuse on their holistic development.</a:t>
          </a:r>
          <a:endParaRPr lang="en-US" sz="1500" kern="1200"/>
        </a:p>
      </dsp:txBody>
      <dsp:txXfrm>
        <a:off x="0" y="676740"/>
        <a:ext cx="6900512" cy="314640"/>
      </dsp:txXfrm>
    </dsp:sp>
    <dsp:sp modelId="{7E2E00E3-3889-994E-B9FD-0EA560664CE7}">
      <dsp:nvSpPr>
        <dsp:cNvPr id="0" name=""/>
        <dsp:cNvSpPr/>
      </dsp:nvSpPr>
      <dsp:spPr>
        <a:xfrm>
          <a:off x="0" y="991380"/>
          <a:ext cx="6900512" cy="455715"/>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Aim of the study</a:t>
          </a:r>
          <a:endParaRPr lang="en-US" sz="1900" kern="1200"/>
        </a:p>
      </dsp:txBody>
      <dsp:txXfrm>
        <a:off x="22246" y="1013626"/>
        <a:ext cx="6856020" cy="411223"/>
      </dsp:txXfrm>
    </dsp:sp>
    <dsp:sp modelId="{177D063F-9DC0-DF43-AB59-7C2FDF89CC53}">
      <dsp:nvSpPr>
        <dsp:cNvPr id="0" name=""/>
        <dsp:cNvSpPr/>
      </dsp:nvSpPr>
      <dsp:spPr>
        <a:xfrm>
          <a:off x="0" y="1447095"/>
          <a:ext cx="6900512" cy="314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9091"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kern="1200"/>
            <a:t>The aim is to investigate the impact of abuse on children's holistic development.</a:t>
          </a:r>
          <a:endParaRPr lang="en-US" sz="1500" kern="1200"/>
        </a:p>
      </dsp:txBody>
      <dsp:txXfrm>
        <a:off x="0" y="1447095"/>
        <a:ext cx="6900512" cy="314640"/>
      </dsp:txXfrm>
    </dsp:sp>
    <dsp:sp modelId="{A9110E62-98D0-6341-A547-0A80A4584CBD}">
      <dsp:nvSpPr>
        <dsp:cNvPr id="0" name=""/>
        <dsp:cNvSpPr/>
      </dsp:nvSpPr>
      <dsp:spPr>
        <a:xfrm>
          <a:off x="0" y="1761735"/>
          <a:ext cx="6900512" cy="455715"/>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Objective 1</a:t>
          </a:r>
          <a:endParaRPr lang="en-US" sz="1900" kern="1200"/>
        </a:p>
      </dsp:txBody>
      <dsp:txXfrm>
        <a:off x="22246" y="1783981"/>
        <a:ext cx="6856020" cy="411223"/>
      </dsp:txXfrm>
    </dsp:sp>
    <dsp:sp modelId="{B3F338B0-7710-004A-B560-16843C9C7844}">
      <dsp:nvSpPr>
        <dsp:cNvPr id="0" name=""/>
        <dsp:cNvSpPr/>
      </dsp:nvSpPr>
      <dsp:spPr>
        <a:xfrm>
          <a:off x="0" y="2217450"/>
          <a:ext cx="6900512" cy="471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9091"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kern="1200"/>
            <a:t>To define and explore abuse and children’s social, emotional, and cognitive development.</a:t>
          </a:r>
          <a:endParaRPr lang="en-US" sz="1500" kern="1200"/>
        </a:p>
      </dsp:txBody>
      <dsp:txXfrm>
        <a:off x="0" y="2217450"/>
        <a:ext cx="6900512" cy="471960"/>
      </dsp:txXfrm>
    </dsp:sp>
    <dsp:sp modelId="{26D7CFE1-AF21-D142-970A-58D409D265DF}">
      <dsp:nvSpPr>
        <dsp:cNvPr id="0" name=""/>
        <dsp:cNvSpPr/>
      </dsp:nvSpPr>
      <dsp:spPr>
        <a:xfrm>
          <a:off x="0" y="2689410"/>
          <a:ext cx="6900512" cy="455715"/>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Objective 2</a:t>
          </a:r>
          <a:endParaRPr lang="en-US" sz="1900" kern="1200"/>
        </a:p>
      </dsp:txBody>
      <dsp:txXfrm>
        <a:off x="22246" y="2711656"/>
        <a:ext cx="6856020" cy="411223"/>
      </dsp:txXfrm>
    </dsp:sp>
    <dsp:sp modelId="{DA70683C-A14D-5A4B-A478-14656B21F2B8}">
      <dsp:nvSpPr>
        <dsp:cNvPr id="0" name=""/>
        <dsp:cNvSpPr/>
      </dsp:nvSpPr>
      <dsp:spPr>
        <a:xfrm>
          <a:off x="0" y="3145125"/>
          <a:ext cx="6900512" cy="471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9091"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kern="1200"/>
            <a:t>To research and analyse published research on the effects of abuse on children’s emotional, physical, and psychological development in the UK.</a:t>
          </a:r>
          <a:endParaRPr lang="en-US" sz="1500" kern="1200"/>
        </a:p>
      </dsp:txBody>
      <dsp:txXfrm>
        <a:off x="0" y="3145125"/>
        <a:ext cx="6900512" cy="471960"/>
      </dsp:txXfrm>
    </dsp:sp>
    <dsp:sp modelId="{E7DEC844-0E0F-EC4D-A73B-A8591267AAB0}">
      <dsp:nvSpPr>
        <dsp:cNvPr id="0" name=""/>
        <dsp:cNvSpPr/>
      </dsp:nvSpPr>
      <dsp:spPr>
        <a:xfrm>
          <a:off x="0" y="3617085"/>
          <a:ext cx="6900512" cy="455715"/>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Objective 3</a:t>
          </a:r>
          <a:endParaRPr lang="en-US" sz="1900" kern="1200"/>
        </a:p>
      </dsp:txBody>
      <dsp:txXfrm>
        <a:off x="22246" y="3639331"/>
        <a:ext cx="6856020" cy="411223"/>
      </dsp:txXfrm>
    </dsp:sp>
    <dsp:sp modelId="{D28F1AE2-FD00-3F42-B51F-CC864AB89B91}">
      <dsp:nvSpPr>
        <dsp:cNvPr id="0" name=""/>
        <dsp:cNvSpPr/>
      </dsp:nvSpPr>
      <dsp:spPr>
        <a:xfrm>
          <a:off x="0" y="4072800"/>
          <a:ext cx="6900512" cy="314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9091"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kern="1200"/>
            <a:t>To assess research results from published literature. </a:t>
          </a:r>
          <a:endParaRPr lang="en-US" sz="1500" kern="1200"/>
        </a:p>
      </dsp:txBody>
      <dsp:txXfrm>
        <a:off x="0" y="4072800"/>
        <a:ext cx="6900512" cy="314640"/>
      </dsp:txXfrm>
    </dsp:sp>
    <dsp:sp modelId="{DDD47F15-54B1-6B4A-AA51-28E175698D24}">
      <dsp:nvSpPr>
        <dsp:cNvPr id="0" name=""/>
        <dsp:cNvSpPr/>
      </dsp:nvSpPr>
      <dsp:spPr>
        <a:xfrm>
          <a:off x="0" y="4387440"/>
          <a:ext cx="6900512" cy="455715"/>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Objective 4 </a:t>
          </a:r>
          <a:endParaRPr lang="en-US" sz="1900" kern="1200"/>
        </a:p>
      </dsp:txBody>
      <dsp:txXfrm>
        <a:off x="22246" y="4409686"/>
        <a:ext cx="6856020" cy="411223"/>
      </dsp:txXfrm>
    </dsp:sp>
    <dsp:sp modelId="{C5C3BE5F-EE84-9747-AF29-4EFCE7B3F770}">
      <dsp:nvSpPr>
        <dsp:cNvPr id="0" name=""/>
        <dsp:cNvSpPr/>
      </dsp:nvSpPr>
      <dsp:spPr>
        <a:xfrm>
          <a:off x="0" y="4843155"/>
          <a:ext cx="6900512" cy="471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9091"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kern="1200"/>
            <a:t>Identifying options for improvement and making recommendations based on the evaluation of the findings.</a:t>
          </a:r>
          <a:endParaRPr lang="en-US" sz="1500" kern="1200"/>
        </a:p>
      </dsp:txBody>
      <dsp:txXfrm>
        <a:off x="0" y="4843155"/>
        <a:ext cx="6900512" cy="47196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3E1E93-8E8F-2C4B-B16F-837B82D42963}" type="datetimeFigureOut">
              <a:rPr lang="en-GB" smtClean="0"/>
              <a:t>14/01/2023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D0EE93-A22F-7145-95A9-B6C65A548432}" type="slidenum">
              <a:rPr lang="en-GB" smtClean="0"/>
              <a:t>‹#›</a:t>
            </a:fld>
            <a:endParaRPr lang="en-GB"/>
          </a:p>
        </p:txBody>
      </p:sp>
    </p:spTree>
    <p:extLst>
      <p:ext uri="{BB962C8B-B14F-4D97-AF65-F5344CB8AC3E}">
        <p14:creationId xmlns:p14="http://schemas.microsoft.com/office/powerpoint/2010/main" val="42272130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9D0EE93-A22F-7145-95A9-B6C65A548432}" type="slidenum">
              <a:rPr lang="en-GB" smtClean="0"/>
              <a:t>1</a:t>
            </a:fld>
            <a:endParaRPr lang="en-GB"/>
          </a:p>
        </p:txBody>
      </p:sp>
    </p:spTree>
    <p:extLst>
      <p:ext uri="{BB962C8B-B14F-4D97-AF65-F5344CB8AC3E}">
        <p14:creationId xmlns:p14="http://schemas.microsoft.com/office/powerpoint/2010/main" val="25115842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31F4F-3824-5DB4-2AC4-DA692721C7B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CEA7966-B5C8-4184-16AE-78FAA669DD8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7C4B5690-FB1F-DEE5-DEF8-7EB5084C021E}"/>
              </a:ext>
            </a:extLst>
          </p:cNvPr>
          <p:cNvSpPr>
            <a:spLocks noGrp="1"/>
          </p:cNvSpPr>
          <p:nvPr>
            <p:ph type="dt" sz="half" idx="10"/>
          </p:nvPr>
        </p:nvSpPr>
        <p:spPr/>
        <p:txBody>
          <a:bodyPr/>
          <a:lstStyle/>
          <a:p>
            <a:fld id="{B5D96114-1F0C-434E-8799-5D780075823A}" type="datetimeFigureOut">
              <a:rPr lang="en-GB" smtClean="0"/>
              <a:t>14/01/2023</a:t>
            </a:fld>
            <a:endParaRPr lang="en-GB"/>
          </a:p>
        </p:txBody>
      </p:sp>
      <p:sp>
        <p:nvSpPr>
          <p:cNvPr id="5" name="Footer Placeholder 4">
            <a:extLst>
              <a:ext uri="{FF2B5EF4-FFF2-40B4-BE49-F238E27FC236}">
                <a16:creationId xmlns:a16="http://schemas.microsoft.com/office/drawing/2014/main" id="{8513CF26-54B0-1FE9-18F1-020DE6FF75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C838CA-BD7B-C8C7-E507-A8C57B720F15}"/>
              </a:ext>
            </a:extLst>
          </p:cNvPr>
          <p:cNvSpPr>
            <a:spLocks noGrp="1"/>
          </p:cNvSpPr>
          <p:nvPr>
            <p:ph type="sldNum" sz="quarter" idx="12"/>
          </p:nvPr>
        </p:nvSpPr>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13311942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354A1-0BC8-1E79-E6B1-9A2DCF58355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21E3069-4D71-6493-28D3-C8B99D9F8D3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63300A5-441E-9ADE-2282-A8A5AF2D3F2B}"/>
              </a:ext>
            </a:extLst>
          </p:cNvPr>
          <p:cNvSpPr>
            <a:spLocks noGrp="1"/>
          </p:cNvSpPr>
          <p:nvPr>
            <p:ph type="dt" sz="half" idx="10"/>
          </p:nvPr>
        </p:nvSpPr>
        <p:spPr/>
        <p:txBody>
          <a:bodyPr/>
          <a:lstStyle/>
          <a:p>
            <a:fld id="{B5D96114-1F0C-434E-8799-5D780075823A}" type="datetimeFigureOut">
              <a:rPr lang="en-GB" smtClean="0"/>
              <a:t>14/01/2023</a:t>
            </a:fld>
            <a:endParaRPr lang="en-GB"/>
          </a:p>
        </p:txBody>
      </p:sp>
      <p:sp>
        <p:nvSpPr>
          <p:cNvPr id="5" name="Footer Placeholder 4">
            <a:extLst>
              <a:ext uri="{FF2B5EF4-FFF2-40B4-BE49-F238E27FC236}">
                <a16:creationId xmlns:a16="http://schemas.microsoft.com/office/drawing/2014/main" id="{BDBC1C33-85DC-5408-0023-471270B37B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7E8052-0F9E-7A69-B46E-3E3D15640242}"/>
              </a:ext>
            </a:extLst>
          </p:cNvPr>
          <p:cNvSpPr>
            <a:spLocks noGrp="1"/>
          </p:cNvSpPr>
          <p:nvPr>
            <p:ph type="sldNum" sz="quarter" idx="12"/>
          </p:nvPr>
        </p:nvSpPr>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31066580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8F290-2A84-69AC-B6BE-80BF2EAC53E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AA609578-9BC7-0707-8203-704A897EE4A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9A1BC3A-D084-204F-5C48-D6196BA0C57B}"/>
              </a:ext>
            </a:extLst>
          </p:cNvPr>
          <p:cNvSpPr>
            <a:spLocks noGrp="1"/>
          </p:cNvSpPr>
          <p:nvPr>
            <p:ph type="dt" sz="half" idx="10"/>
          </p:nvPr>
        </p:nvSpPr>
        <p:spPr/>
        <p:txBody>
          <a:bodyPr/>
          <a:lstStyle/>
          <a:p>
            <a:fld id="{B5D96114-1F0C-434E-8799-5D780075823A}" type="datetimeFigureOut">
              <a:rPr lang="en-GB" smtClean="0"/>
              <a:t>14/01/2023</a:t>
            </a:fld>
            <a:endParaRPr lang="en-GB"/>
          </a:p>
        </p:txBody>
      </p:sp>
      <p:sp>
        <p:nvSpPr>
          <p:cNvPr id="5" name="Footer Placeholder 4">
            <a:extLst>
              <a:ext uri="{FF2B5EF4-FFF2-40B4-BE49-F238E27FC236}">
                <a16:creationId xmlns:a16="http://schemas.microsoft.com/office/drawing/2014/main" id="{232187D9-6F4E-EB72-149F-967F2CD65E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E45716-4A32-1999-5653-303C0A6B6943}"/>
              </a:ext>
            </a:extLst>
          </p:cNvPr>
          <p:cNvSpPr>
            <a:spLocks noGrp="1"/>
          </p:cNvSpPr>
          <p:nvPr>
            <p:ph type="sldNum" sz="quarter" idx="12"/>
          </p:nvPr>
        </p:nvSpPr>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2427301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36576-4A85-82E8-2A72-63755861367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155F1B0-793F-D8C1-E880-3D0E92E26AE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D307760-925A-5532-2F25-CD57B7E36CF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A946B2A-886C-DD0D-BE5E-5B73E643E0A3}"/>
              </a:ext>
            </a:extLst>
          </p:cNvPr>
          <p:cNvSpPr>
            <a:spLocks noGrp="1"/>
          </p:cNvSpPr>
          <p:nvPr>
            <p:ph type="dt" sz="half" idx="10"/>
          </p:nvPr>
        </p:nvSpPr>
        <p:spPr/>
        <p:txBody>
          <a:bodyPr/>
          <a:lstStyle/>
          <a:p>
            <a:fld id="{B5D96114-1F0C-434E-8799-5D780075823A}" type="datetimeFigureOut">
              <a:rPr lang="en-GB" smtClean="0"/>
              <a:t>14/01/2023</a:t>
            </a:fld>
            <a:endParaRPr lang="en-GB"/>
          </a:p>
        </p:txBody>
      </p:sp>
      <p:sp>
        <p:nvSpPr>
          <p:cNvPr id="6" name="Footer Placeholder 5">
            <a:extLst>
              <a:ext uri="{FF2B5EF4-FFF2-40B4-BE49-F238E27FC236}">
                <a16:creationId xmlns:a16="http://schemas.microsoft.com/office/drawing/2014/main" id="{4811FC55-FC8C-3F70-9064-8E2AB3FF24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7FBA43-66BA-F8D0-EEAE-BC2671AA6298}"/>
              </a:ext>
            </a:extLst>
          </p:cNvPr>
          <p:cNvSpPr>
            <a:spLocks noGrp="1"/>
          </p:cNvSpPr>
          <p:nvPr>
            <p:ph type="sldNum" sz="quarter" idx="12"/>
          </p:nvPr>
        </p:nvSpPr>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12353224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E6F9D-8600-5019-F870-45F93A92D45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9DCFB2C8-BA87-76B2-B9E3-55127459510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C7C0022-C215-39AE-85BD-AD0F8E08FF2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797E7C5A-8CF0-4638-7C05-B08C5129208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CD2D413-59E8-FB00-6B21-49D5D467E99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C0432C9-1B1A-481D-A6B9-3F7C43E1C596}"/>
              </a:ext>
            </a:extLst>
          </p:cNvPr>
          <p:cNvSpPr>
            <a:spLocks noGrp="1"/>
          </p:cNvSpPr>
          <p:nvPr>
            <p:ph type="dt" sz="half" idx="10"/>
          </p:nvPr>
        </p:nvSpPr>
        <p:spPr/>
        <p:txBody>
          <a:bodyPr/>
          <a:lstStyle/>
          <a:p>
            <a:fld id="{B5D96114-1F0C-434E-8799-5D780075823A}" type="datetimeFigureOut">
              <a:rPr lang="en-GB" smtClean="0"/>
              <a:t>14/01/2023</a:t>
            </a:fld>
            <a:endParaRPr lang="en-GB"/>
          </a:p>
        </p:txBody>
      </p:sp>
      <p:sp>
        <p:nvSpPr>
          <p:cNvPr id="8" name="Footer Placeholder 7">
            <a:extLst>
              <a:ext uri="{FF2B5EF4-FFF2-40B4-BE49-F238E27FC236}">
                <a16:creationId xmlns:a16="http://schemas.microsoft.com/office/drawing/2014/main" id="{8DFD94CF-B613-4DD0-018F-36D69F1090E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7B60CA2-E137-D31B-13EB-86F141C459AF}"/>
              </a:ext>
            </a:extLst>
          </p:cNvPr>
          <p:cNvSpPr>
            <a:spLocks noGrp="1"/>
          </p:cNvSpPr>
          <p:nvPr>
            <p:ph type="sldNum" sz="quarter" idx="12"/>
          </p:nvPr>
        </p:nvSpPr>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7001706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04856-00FB-8B76-7AD4-8EC29FCC1AC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533A89E9-FF25-44E3-40FB-3DDA06C6EB05}"/>
              </a:ext>
            </a:extLst>
          </p:cNvPr>
          <p:cNvSpPr>
            <a:spLocks noGrp="1"/>
          </p:cNvSpPr>
          <p:nvPr>
            <p:ph type="dt" sz="half" idx="10"/>
          </p:nvPr>
        </p:nvSpPr>
        <p:spPr/>
        <p:txBody>
          <a:bodyPr/>
          <a:lstStyle/>
          <a:p>
            <a:fld id="{B5D96114-1F0C-434E-8799-5D780075823A}" type="datetimeFigureOut">
              <a:rPr lang="en-GB" smtClean="0"/>
              <a:t>14/01/2023</a:t>
            </a:fld>
            <a:endParaRPr lang="en-GB"/>
          </a:p>
        </p:txBody>
      </p:sp>
      <p:sp>
        <p:nvSpPr>
          <p:cNvPr id="4" name="Footer Placeholder 3">
            <a:extLst>
              <a:ext uri="{FF2B5EF4-FFF2-40B4-BE49-F238E27FC236}">
                <a16:creationId xmlns:a16="http://schemas.microsoft.com/office/drawing/2014/main" id="{F2CB8FDD-7796-9D17-51C5-6BFE4713D85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E87DA19-CFB8-84B8-4582-088A51B6551C}"/>
              </a:ext>
            </a:extLst>
          </p:cNvPr>
          <p:cNvSpPr>
            <a:spLocks noGrp="1"/>
          </p:cNvSpPr>
          <p:nvPr>
            <p:ph type="sldNum" sz="quarter" idx="12"/>
          </p:nvPr>
        </p:nvSpPr>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34241259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CA8E45-A98B-17E9-DC9B-F231AA24BBB9}"/>
              </a:ext>
            </a:extLst>
          </p:cNvPr>
          <p:cNvSpPr>
            <a:spLocks noGrp="1"/>
          </p:cNvSpPr>
          <p:nvPr>
            <p:ph type="dt" sz="half" idx="10"/>
          </p:nvPr>
        </p:nvSpPr>
        <p:spPr/>
        <p:txBody>
          <a:bodyPr/>
          <a:lstStyle/>
          <a:p>
            <a:fld id="{B5D96114-1F0C-434E-8799-5D780075823A}" type="datetimeFigureOut">
              <a:rPr lang="en-GB" smtClean="0"/>
              <a:t>14/01/2023</a:t>
            </a:fld>
            <a:endParaRPr lang="en-GB"/>
          </a:p>
        </p:txBody>
      </p:sp>
      <p:sp>
        <p:nvSpPr>
          <p:cNvPr id="3" name="Footer Placeholder 2">
            <a:extLst>
              <a:ext uri="{FF2B5EF4-FFF2-40B4-BE49-F238E27FC236}">
                <a16:creationId xmlns:a16="http://schemas.microsoft.com/office/drawing/2014/main" id="{5A3DEAD9-815B-7B3A-1B74-15782CCE414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9CCCFDA-C386-B821-BFE4-7641BD833B2C}"/>
              </a:ext>
            </a:extLst>
          </p:cNvPr>
          <p:cNvSpPr>
            <a:spLocks noGrp="1"/>
          </p:cNvSpPr>
          <p:nvPr>
            <p:ph type="sldNum" sz="quarter" idx="12"/>
          </p:nvPr>
        </p:nvSpPr>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38157058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99881-FEF5-ED1E-6E42-263D2D97702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B28E5855-C5A0-FD8C-7E97-896A455C8EC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B3A5553-5A8F-2D0F-9F20-AC15BEC218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2B70E4A-B0CC-9F0E-378D-1F8E37C91310}"/>
              </a:ext>
            </a:extLst>
          </p:cNvPr>
          <p:cNvSpPr>
            <a:spLocks noGrp="1"/>
          </p:cNvSpPr>
          <p:nvPr>
            <p:ph type="dt" sz="half" idx="10"/>
          </p:nvPr>
        </p:nvSpPr>
        <p:spPr/>
        <p:txBody>
          <a:bodyPr/>
          <a:lstStyle/>
          <a:p>
            <a:fld id="{B5D96114-1F0C-434E-8799-5D780075823A}" type="datetimeFigureOut">
              <a:rPr lang="en-GB" smtClean="0"/>
              <a:t>14/01/2023</a:t>
            </a:fld>
            <a:endParaRPr lang="en-GB"/>
          </a:p>
        </p:txBody>
      </p:sp>
      <p:sp>
        <p:nvSpPr>
          <p:cNvPr id="6" name="Footer Placeholder 5">
            <a:extLst>
              <a:ext uri="{FF2B5EF4-FFF2-40B4-BE49-F238E27FC236}">
                <a16:creationId xmlns:a16="http://schemas.microsoft.com/office/drawing/2014/main" id="{48798BF8-4F7E-18B0-BFC6-75181095AA2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FD5697-C1BB-BCA9-3C3D-BAD09D387B44}"/>
              </a:ext>
            </a:extLst>
          </p:cNvPr>
          <p:cNvSpPr>
            <a:spLocks noGrp="1"/>
          </p:cNvSpPr>
          <p:nvPr>
            <p:ph type="sldNum" sz="quarter" idx="12"/>
          </p:nvPr>
        </p:nvSpPr>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3305929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E6358-7870-8ECA-3468-5C6F36B5DA3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899C18B-D339-4E68-F301-D08368512FD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D84D7D5-2638-30B2-E162-35991E6FC8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0374D18-B35A-12CF-16E6-D563C925BD7B}"/>
              </a:ext>
            </a:extLst>
          </p:cNvPr>
          <p:cNvSpPr>
            <a:spLocks noGrp="1"/>
          </p:cNvSpPr>
          <p:nvPr>
            <p:ph type="dt" sz="half" idx="10"/>
          </p:nvPr>
        </p:nvSpPr>
        <p:spPr/>
        <p:txBody>
          <a:bodyPr/>
          <a:lstStyle/>
          <a:p>
            <a:fld id="{B5D96114-1F0C-434E-8799-5D780075823A}" type="datetimeFigureOut">
              <a:rPr lang="en-GB" smtClean="0"/>
              <a:t>14/01/2023</a:t>
            </a:fld>
            <a:endParaRPr lang="en-GB"/>
          </a:p>
        </p:txBody>
      </p:sp>
      <p:sp>
        <p:nvSpPr>
          <p:cNvPr id="6" name="Footer Placeholder 5">
            <a:extLst>
              <a:ext uri="{FF2B5EF4-FFF2-40B4-BE49-F238E27FC236}">
                <a16:creationId xmlns:a16="http://schemas.microsoft.com/office/drawing/2014/main" id="{7337223B-CD41-675E-B0ED-D8B80C4A27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4D3FE87-2C42-130D-753C-CD26DA3A1874}"/>
              </a:ext>
            </a:extLst>
          </p:cNvPr>
          <p:cNvSpPr>
            <a:spLocks noGrp="1"/>
          </p:cNvSpPr>
          <p:nvPr>
            <p:ph type="sldNum" sz="quarter" idx="12"/>
          </p:nvPr>
        </p:nvSpPr>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22652644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C4D98-D470-5AEE-8AF6-48AAE4AE8740}"/>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3349173-413B-9FAA-4B52-C39ECCF3F2A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9BE2D8F-D987-4DBD-4087-397AD975D6C2}"/>
              </a:ext>
            </a:extLst>
          </p:cNvPr>
          <p:cNvSpPr>
            <a:spLocks noGrp="1"/>
          </p:cNvSpPr>
          <p:nvPr>
            <p:ph type="dt" sz="half" idx="10"/>
          </p:nvPr>
        </p:nvSpPr>
        <p:spPr/>
        <p:txBody>
          <a:bodyPr/>
          <a:lstStyle/>
          <a:p>
            <a:fld id="{B5D96114-1F0C-434E-8799-5D780075823A}" type="datetimeFigureOut">
              <a:rPr lang="en-GB" smtClean="0"/>
              <a:t>14/01/2023</a:t>
            </a:fld>
            <a:endParaRPr lang="en-GB"/>
          </a:p>
        </p:txBody>
      </p:sp>
      <p:sp>
        <p:nvSpPr>
          <p:cNvPr id="5" name="Footer Placeholder 4">
            <a:extLst>
              <a:ext uri="{FF2B5EF4-FFF2-40B4-BE49-F238E27FC236}">
                <a16:creationId xmlns:a16="http://schemas.microsoft.com/office/drawing/2014/main" id="{1BF8516F-FE65-1F65-B084-D279A7949E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0031F2-B784-BD41-ACAE-90130D3A973F}"/>
              </a:ext>
            </a:extLst>
          </p:cNvPr>
          <p:cNvSpPr>
            <a:spLocks noGrp="1"/>
          </p:cNvSpPr>
          <p:nvPr>
            <p:ph type="sldNum" sz="quarter" idx="12"/>
          </p:nvPr>
        </p:nvSpPr>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7198758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F98B7C1-0BE0-C122-9162-68C91D58F9E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A0ED9BA4-F37A-0EC6-60AF-BE429881C28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684B5BC-D4A5-FB98-EE0F-2941B00C6F63}"/>
              </a:ext>
            </a:extLst>
          </p:cNvPr>
          <p:cNvSpPr>
            <a:spLocks noGrp="1"/>
          </p:cNvSpPr>
          <p:nvPr>
            <p:ph type="dt" sz="half" idx="10"/>
          </p:nvPr>
        </p:nvSpPr>
        <p:spPr/>
        <p:txBody>
          <a:bodyPr/>
          <a:lstStyle/>
          <a:p>
            <a:fld id="{B5D96114-1F0C-434E-8799-5D780075823A}" type="datetimeFigureOut">
              <a:rPr lang="en-GB" smtClean="0"/>
              <a:t>14/01/2023</a:t>
            </a:fld>
            <a:endParaRPr lang="en-GB"/>
          </a:p>
        </p:txBody>
      </p:sp>
      <p:sp>
        <p:nvSpPr>
          <p:cNvPr id="5" name="Footer Placeholder 4">
            <a:extLst>
              <a:ext uri="{FF2B5EF4-FFF2-40B4-BE49-F238E27FC236}">
                <a16:creationId xmlns:a16="http://schemas.microsoft.com/office/drawing/2014/main" id="{5625E55F-1FEB-DD5D-66B8-710667D85B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E9D9B1-3E05-6894-3D20-91B811CA40F5}"/>
              </a:ext>
            </a:extLst>
          </p:cNvPr>
          <p:cNvSpPr>
            <a:spLocks noGrp="1"/>
          </p:cNvSpPr>
          <p:nvPr>
            <p:ph type="sldNum" sz="quarter" idx="12"/>
          </p:nvPr>
        </p:nvSpPr>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19047047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1455532-B383-9BFB-B7E9-4A4A2D04857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6CA5CA1-B3FB-5F25-C737-BE0BED5F239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5D76B41-8E6B-B157-14EF-AC818657555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5D96114-1F0C-434E-8799-5D780075823A}" type="datetimeFigureOut">
              <a:rPr lang="en-GB" smtClean="0"/>
              <a:t>14/01/2023</a:t>
            </a:fld>
            <a:endParaRPr lang="en-GB"/>
          </a:p>
        </p:txBody>
      </p:sp>
      <p:sp>
        <p:nvSpPr>
          <p:cNvPr id="5" name="Footer Placeholder 4">
            <a:extLst>
              <a:ext uri="{FF2B5EF4-FFF2-40B4-BE49-F238E27FC236}">
                <a16:creationId xmlns:a16="http://schemas.microsoft.com/office/drawing/2014/main" id="{7F612069-63EF-944F-DE2E-10D1320255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D5DE3FE-FC67-CBE8-2A9E-CBB8E62D31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3BB1518-AA81-E449-B062-373566ADC315}" type="slidenum">
              <a:rPr lang="en-GB" smtClean="0"/>
              <a:t>‹#›</a:t>
            </a:fld>
            <a:endParaRPr lang="en-GB"/>
          </a:p>
        </p:txBody>
      </p:sp>
    </p:spTree>
    <p:extLst>
      <p:ext uri="{BB962C8B-B14F-4D97-AF65-F5344CB8AC3E}">
        <p14:creationId xmlns:p14="http://schemas.microsoft.com/office/powerpoint/2010/main" val="9908512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publicdomainpictures.net/view-image.php?image=19826&amp;picture=sad-child-portrait&amp;large=1"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pixabay.com/en/child-thoughtful-schoolchild-young-608825/" TargetMode="External"/><Relationship Id="rId3" Type="http://schemas.openxmlformats.org/officeDocument/2006/relationships/diagramLayout" Target="../diagrams/layout1.xml"/><Relationship Id="rId7" Type="http://schemas.openxmlformats.org/officeDocument/2006/relationships/image" Target="../media/image3.jp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BB461-D367-C097-49B2-A94B2D53742A}"/>
              </a:ext>
            </a:extLst>
          </p:cNvPr>
          <p:cNvSpPr>
            <a:spLocks noGrp="1"/>
          </p:cNvSpPr>
          <p:nvPr>
            <p:ph type="ctrTitle"/>
          </p:nvPr>
        </p:nvSpPr>
        <p:spPr>
          <a:xfrm>
            <a:off x="1524000" y="385948"/>
            <a:ext cx="9144000" cy="2903517"/>
          </a:xfrm>
        </p:spPr>
        <p:txBody>
          <a:bodyPr/>
          <a:lstStyle/>
          <a:p>
            <a:endParaRPr lang="en-GB" dirty="0"/>
          </a:p>
        </p:txBody>
      </p:sp>
      <p:sp>
        <p:nvSpPr>
          <p:cNvPr id="3" name="Subtitle 2">
            <a:extLst>
              <a:ext uri="{FF2B5EF4-FFF2-40B4-BE49-F238E27FC236}">
                <a16:creationId xmlns:a16="http://schemas.microsoft.com/office/drawing/2014/main" id="{461750C4-9F55-13D5-D351-3616447B2ABB}"/>
              </a:ext>
            </a:extLst>
          </p:cNvPr>
          <p:cNvSpPr>
            <a:spLocks noGrp="1"/>
          </p:cNvSpPr>
          <p:nvPr>
            <p:ph type="subTitle" idx="1"/>
          </p:nvPr>
        </p:nvSpPr>
        <p:spPr>
          <a:xfrm>
            <a:off x="1524000" y="3568535"/>
            <a:ext cx="9144000" cy="2903517"/>
          </a:xfrm>
        </p:spPr>
        <p:txBody>
          <a:bodyPr>
            <a:normAutofit/>
          </a:bodyPr>
          <a:lstStyle/>
          <a:p>
            <a:pPr>
              <a:lnSpc>
                <a:spcPct val="150000"/>
              </a:lnSpc>
            </a:pPr>
            <a:r>
              <a:rPr lang="en-GB" b="1" dirty="0">
                <a:latin typeface="Bangla MN" pitchFamily="2" charset="0"/>
                <a:ea typeface="Baskerville" panose="02020502070401020303" pitchFamily="18" charset="0"/>
                <a:cs typeface="Bangla MN" pitchFamily="2" charset="0"/>
              </a:rPr>
              <a:t>Saray Crego Perez </a:t>
            </a:r>
            <a:r>
              <a:rPr lang="en-GB" sz="1800" b="1" dirty="0">
                <a:effectLst/>
                <a:latin typeface="Bangla MN" pitchFamily="2" charset="0"/>
                <a:ea typeface="Baskerville" panose="02020502070401020303" pitchFamily="18" charset="0"/>
                <a:cs typeface="Bangla MN" pitchFamily="2" charset="0"/>
              </a:rPr>
              <a:t>(1916155)</a:t>
            </a:r>
          </a:p>
          <a:p>
            <a:pPr>
              <a:lnSpc>
                <a:spcPct val="150000"/>
              </a:lnSpc>
            </a:pPr>
            <a:r>
              <a:rPr lang="en-GB" b="1" dirty="0">
                <a:effectLst/>
                <a:latin typeface="Bangla MN" pitchFamily="2" charset="0"/>
                <a:ea typeface="Baskerville" panose="02020502070401020303" pitchFamily="18" charset="0"/>
                <a:cs typeface="Bangla MN" pitchFamily="2" charset="0"/>
              </a:rPr>
              <a:t>Independent Project (BMHP6020_LON)</a:t>
            </a:r>
          </a:p>
          <a:p>
            <a:pPr>
              <a:lnSpc>
                <a:spcPct val="150000"/>
              </a:lnSpc>
            </a:pPr>
            <a:r>
              <a:rPr lang="en-GB" b="1" dirty="0">
                <a:effectLst/>
                <a:latin typeface="Bangla MN" pitchFamily="2" charset="0"/>
                <a:ea typeface="Baskerville" panose="02020502070401020303" pitchFamily="18" charset="0"/>
                <a:cs typeface="Bangla MN" pitchFamily="2" charset="0"/>
              </a:rPr>
              <a:t>The impact of abuse on children’s holistic development</a:t>
            </a:r>
          </a:p>
          <a:p>
            <a:endParaRPr lang="en-GB" dirty="0"/>
          </a:p>
        </p:txBody>
      </p:sp>
      <p:pic>
        <p:nvPicPr>
          <p:cNvPr id="4" name="Picture 3" descr="Text&#10;&#10;Description automatically generated">
            <a:extLst>
              <a:ext uri="{FF2B5EF4-FFF2-40B4-BE49-F238E27FC236}">
                <a16:creationId xmlns:a16="http://schemas.microsoft.com/office/drawing/2014/main" id="{C3715A97-7C12-4B07-9EE8-ACD18DB8518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71588" y="385948"/>
            <a:ext cx="9815512" cy="2903517"/>
          </a:xfrm>
          <a:prstGeom prst="rect">
            <a:avLst/>
          </a:prstGeom>
        </p:spPr>
      </p:pic>
    </p:spTree>
    <p:extLst>
      <p:ext uri="{BB962C8B-B14F-4D97-AF65-F5344CB8AC3E}">
        <p14:creationId xmlns:p14="http://schemas.microsoft.com/office/powerpoint/2010/main" val="40731203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DCD9FF-EFA4-AF52-EA84-4FD4385D5BBE}"/>
              </a:ext>
            </a:extLst>
          </p:cNvPr>
          <p:cNvSpPr>
            <a:spLocks noGrp="1"/>
          </p:cNvSpPr>
          <p:nvPr>
            <p:ph type="title"/>
          </p:nvPr>
        </p:nvSpPr>
        <p:spPr>
          <a:xfrm>
            <a:off x="572493" y="238539"/>
            <a:ext cx="11018520" cy="1187925"/>
          </a:xfrm>
        </p:spPr>
        <p:txBody>
          <a:bodyPr anchor="b">
            <a:normAutofit/>
          </a:bodyPr>
          <a:lstStyle/>
          <a:p>
            <a:r>
              <a:rPr lang="en-GB" sz="5400" dirty="0">
                <a:latin typeface="Bangla MN" pitchFamily="2" charset="0"/>
                <a:cs typeface="Bangla MN" pitchFamily="2" charset="0"/>
              </a:rPr>
              <a:t>Chapter 1. Introduction</a:t>
            </a:r>
          </a:p>
        </p:txBody>
      </p:sp>
      <p:sp>
        <p:nvSpPr>
          <p:cNvPr id="1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6EF94AA-73D8-B051-6A3A-A3A79C3A2A2A}"/>
              </a:ext>
            </a:extLst>
          </p:cNvPr>
          <p:cNvSpPr>
            <a:spLocks noGrp="1"/>
          </p:cNvSpPr>
          <p:nvPr>
            <p:ph idx="1"/>
          </p:nvPr>
        </p:nvSpPr>
        <p:spPr>
          <a:xfrm>
            <a:off x="340426" y="1954912"/>
            <a:ext cx="7556665" cy="4464298"/>
          </a:xfrm>
        </p:spPr>
        <p:txBody>
          <a:bodyPr anchor="t">
            <a:normAutofit/>
          </a:bodyPr>
          <a:lstStyle/>
          <a:p>
            <a:r>
              <a:rPr lang="en-GB" sz="2000" dirty="0"/>
              <a:t>Child abuse occurs when an adult or child purposefully harms a child, either repeatedly or once. It might be physical, sexual, or emotional (NSPCC, 2021). </a:t>
            </a:r>
          </a:p>
          <a:p>
            <a:r>
              <a:rPr lang="en-GB" sz="2000" dirty="0"/>
              <a:t>We do not have a reliable count of the number of children in the UK who are victims of child abuse. Abuse of children is almost often concealed from public view.</a:t>
            </a:r>
          </a:p>
          <a:p>
            <a:r>
              <a:rPr lang="en-GB" sz="2000" dirty="0"/>
              <a:t>There were 49,570 children in England and 4,810 children in Wales who were in the care of their respective local authorities as of 31 March 2019 due to abuse or neglect (Elkin, 2020).</a:t>
            </a:r>
          </a:p>
          <a:p>
            <a:r>
              <a:rPr lang="en-GB" sz="2000" dirty="0"/>
              <a:t>Holistic development emphasises a child's physical, emotional, and psychological growth above the acquisition of a single skill or piece of knowledge (</a:t>
            </a:r>
            <a:r>
              <a:rPr lang="en-GB" sz="2000" dirty="0" err="1"/>
              <a:t>Hupfield</a:t>
            </a:r>
            <a:r>
              <a:rPr lang="en-GB" sz="2000" dirty="0"/>
              <a:t>, 2018).</a:t>
            </a:r>
          </a:p>
          <a:p>
            <a:endParaRPr lang="en-GB" sz="2000" dirty="0"/>
          </a:p>
          <a:p>
            <a:endParaRPr lang="en-GB" sz="2000" dirty="0"/>
          </a:p>
        </p:txBody>
      </p:sp>
      <p:pic>
        <p:nvPicPr>
          <p:cNvPr id="5" name="Picture 4" descr="A picture containing person, indoor&#10;&#10;Description automatically generated">
            <a:extLst>
              <a:ext uri="{FF2B5EF4-FFF2-40B4-BE49-F238E27FC236}">
                <a16:creationId xmlns:a16="http://schemas.microsoft.com/office/drawing/2014/main" id="{10093FE3-ADFD-B65E-F0AC-0E056EC9B2F9}"/>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2859" r="22858" b="-2"/>
          <a:stretch/>
        </p:blipFill>
        <p:spPr>
          <a:xfrm>
            <a:off x="8039594" y="2093976"/>
            <a:ext cx="3811980" cy="4343522"/>
          </a:xfrm>
          <a:prstGeom prst="rect">
            <a:avLst/>
          </a:prstGeom>
        </p:spPr>
      </p:pic>
    </p:spTree>
    <p:extLst>
      <p:ext uri="{BB962C8B-B14F-4D97-AF65-F5344CB8AC3E}">
        <p14:creationId xmlns:p14="http://schemas.microsoft.com/office/powerpoint/2010/main" val="27922858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1846F4-E19F-1639-8E80-CAB0F7ACC004}"/>
              </a:ext>
            </a:extLst>
          </p:cNvPr>
          <p:cNvSpPr>
            <a:spLocks noGrp="1"/>
          </p:cNvSpPr>
          <p:nvPr>
            <p:ph type="title"/>
          </p:nvPr>
        </p:nvSpPr>
        <p:spPr>
          <a:xfrm>
            <a:off x="13240986" y="510639"/>
            <a:ext cx="130629" cy="308758"/>
          </a:xfrm>
        </p:spPr>
        <p:txBody>
          <a:bodyPr>
            <a:noAutofit/>
          </a:bodyPr>
          <a:lstStyle/>
          <a:p>
            <a:endParaRPr lang="en-GB" sz="2000" b="1" dirty="0"/>
          </a:p>
        </p:txBody>
      </p:sp>
      <p:graphicFrame>
        <p:nvGraphicFramePr>
          <p:cNvPr id="5" name="Content Placeholder 2">
            <a:extLst>
              <a:ext uri="{FF2B5EF4-FFF2-40B4-BE49-F238E27FC236}">
                <a16:creationId xmlns:a16="http://schemas.microsoft.com/office/drawing/2014/main" id="{48EF9B2F-649F-443D-3A8A-0BA506AD4953}"/>
              </a:ext>
            </a:extLst>
          </p:cNvPr>
          <p:cNvGraphicFramePr>
            <a:graphicFrameLocks noGrp="1"/>
          </p:cNvGraphicFramePr>
          <p:nvPr>
            <p:ph idx="1"/>
            <p:extLst>
              <p:ext uri="{D42A27DB-BD31-4B8C-83A1-F6EECF244321}">
                <p14:modId xmlns:p14="http://schemas.microsoft.com/office/powerpoint/2010/main" val="67988432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descr="A picture containing ground, outdoor, sidewalk, stone&#10;&#10;Description automatically generated">
            <a:extLst>
              <a:ext uri="{FF2B5EF4-FFF2-40B4-BE49-F238E27FC236}">
                <a16:creationId xmlns:a16="http://schemas.microsoft.com/office/drawing/2014/main" id="{C37D1E7D-688F-D027-66F3-256B70BAB0FE}"/>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128016" y="990466"/>
            <a:ext cx="4122237" cy="4836851"/>
          </a:xfrm>
          <a:prstGeom prst="rect">
            <a:avLst/>
          </a:prstGeom>
        </p:spPr>
      </p:pic>
    </p:spTree>
    <p:extLst>
      <p:ext uri="{BB962C8B-B14F-4D97-AF65-F5344CB8AC3E}">
        <p14:creationId xmlns:p14="http://schemas.microsoft.com/office/powerpoint/2010/main" val="4881765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26">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7B287A-57A8-5259-F775-1593A1134051}"/>
              </a:ext>
            </a:extLst>
          </p:cNvPr>
          <p:cNvSpPr>
            <a:spLocks noGrp="1"/>
          </p:cNvSpPr>
          <p:nvPr>
            <p:ph type="title"/>
          </p:nvPr>
        </p:nvSpPr>
        <p:spPr>
          <a:xfrm>
            <a:off x="-1" y="548640"/>
            <a:ext cx="4655127" cy="5431536"/>
          </a:xfrm>
        </p:spPr>
        <p:txBody>
          <a:bodyPr>
            <a:normAutofit/>
          </a:bodyPr>
          <a:lstStyle/>
          <a:p>
            <a:r>
              <a:rPr lang="en-GB" sz="5400" dirty="0">
                <a:latin typeface="Bangla MN" pitchFamily="2" charset="0"/>
                <a:cs typeface="Bangla MN" pitchFamily="2" charset="0"/>
              </a:rPr>
              <a:t>Chapter 2. Background</a:t>
            </a:r>
          </a:p>
        </p:txBody>
      </p:sp>
      <p:sp>
        <p:nvSpPr>
          <p:cNvPr id="32"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Content Placeholder 2">
            <a:extLst>
              <a:ext uri="{FF2B5EF4-FFF2-40B4-BE49-F238E27FC236}">
                <a16:creationId xmlns:a16="http://schemas.microsoft.com/office/drawing/2014/main" id="{40839663-B28E-C14A-A663-691928787D19}"/>
              </a:ext>
            </a:extLst>
          </p:cNvPr>
          <p:cNvSpPr>
            <a:spLocks noGrp="1"/>
          </p:cNvSpPr>
          <p:nvPr>
            <p:ph idx="1"/>
          </p:nvPr>
        </p:nvSpPr>
        <p:spPr>
          <a:xfrm>
            <a:off x="4931688" y="328613"/>
            <a:ext cx="6913473" cy="6157912"/>
          </a:xfrm>
        </p:spPr>
        <p:txBody>
          <a:bodyPr anchor="ctr">
            <a:normAutofit fontScale="92500" lnSpcReduction="20000"/>
          </a:bodyPr>
          <a:lstStyle/>
          <a:p>
            <a:pPr algn="just">
              <a:lnSpc>
                <a:spcPct val="150000"/>
              </a:lnSpc>
            </a:pPr>
            <a:r>
              <a:rPr lang="en-GB" sz="2000" dirty="0">
                <a:effectLst/>
                <a:ea typeface="Arial Unicode MS" panose="020B0604020202020204" pitchFamily="34" charset="-128"/>
              </a:rPr>
              <a:t>Child abuse is a common issue with lasting negative effects. </a:t>
            </a:r>
          </a:p>
          <a:p>
            <a:pPr algn="just">
              <a:lnSpc>
                <a:spcPct val="150000"/>
              </a:lnSpc>
            </a:pPr>
            <a:r>
              <a:rPr lang="en-GB" sz="2000" dirty="0">
                <a:ea typeface="Arial Unicode MS" panose="020B0604020202020204" pitchFamily="34" charset="-128"/>
              </a:rPr>
              <a:t>O</a:t>
            </a:r>
            <a:r>
              <a:rPr lang="en-GB" sz="2000" dirty="0">
                <a:effectLst/>
                <a:ea typeface="Arial Unicode MS" panose="020B0604020202020204" pitchFamily="34" charset="-128"/>
              </a:rPr>
              <a:t>ne in five women and one in thirteen men report experiencing sexual abuse as children, and three-quarters of children between the ages of 2 and 4 frequently undergo physical punishment and/or psychological violence at the hands of their parents and/or caregivers (Del </a:t>
            </a:r>
            <a:r>
              <a:rPr lang="en-GB" sz="2000" dirty="0" err="1">
                <a:effectLst/>
                <a:ea typeface="Arial Unicode MS" panose="020B0604020202020204" pitchFamily="34" charset="-128"/>
              </a:rPr>
              <a:t>Águila</a:t>
            </a:r>
            <a:r>
              <a:rPr lang="en-GB" sz="2000" dirty="0">
                <a:effectLst/>
                <a:ea typeface="Arial Unicode MS" panose="020B0604020202020204" pitchFamily="34" charset="-128"/>
              </a:rPr>
              <a:t> Escobedo, 2015).</a:t>
            </a:r>
            <a:r>
              <a:rPr lang="en-GB" sz="2000" dirty="0">
                <a:effectLst/>
              </a:rPr>
              <a:t> </a:t>
            </a:r>
          </a:p>
          <a:p>
            <a:pPr algn="just">
              <a:lnSpc>
                <a:spcPct val="150000"/>
              </a:lnSpc>
            </a:pPr>
            <a:r>
              <a:rPr lang="en-GB" sz="2000" dirty="0">
                <a:effectLst/>
                <a:ea typeface="Arial Unicode MS" panose="020B0604020202020204" pitchFamily="34" charset="-128"/>
              </a:rPr>
              <a:t>During the 12 months ending in March 2019, 227,500 cases of child abuse were reported to the police, with just 4,000 of those cases resulting in charges or summonses</a:t>
            </a:r>
            <a:r>
              <a:rPr lang="en-GB" sz="2000" dirty="0">
                <a:effectLst/>
              </a:rPr>
              <a:t> </a:t>
            </a:r>
            <a:r>
              <a:rPr lang="en-GB" sz="2000" dirty="0"/>
              <a:t> (Elkin, 2020).</a:t>
            </a:r>
          </a:p>
          <a:p>
            <a:pPr algn="just">
              <a:lnSpc>
                <a:spcPct val="150000"/>
              </a:lnSpc>
            </a:pPr>
            <a:r>
              <a:rPr lang="en-GB" sz="2000" b="0" i="0" dirty="0">
                <a:effectLst/>
              </a:rPr>
              <a:t>Intervening earlier in cases of child maltreatment can prevent trauma to the child and family and also save money. A preliminary study of the economic costs of child maltreatment in the UK estimated that the discounted lifetime costs of non-fatal maltreatment were £89.390 per victim (Vizard, Gray and </a:t>
            </a:r>
            <a:r>
              <a:rPr lang="en-GB" sz="2000" b="0" i="0" dirty="0" err="1">
                <a:effectLst/>
              </a:rPr>
              <a:t>Bentovim</a:t>
            </a:r>
            <a:r>
              <a:rPr lang="en-GB" sz="2000" b="0" i="0" dirty="0">
                <a:effectLst/>
              </a:rPr>
              <a:t>, 2022).</a:t>
            </a:r>
            <a:endParaRPr lang="en-GB" sz="2000" dirty="0"/>
          </a:p>
        </p:txBody>
      </p:sp>
    </p:spTree>
    <p:extLst>
      <p:ext uri="{BB962C8B-B14F-4D97-AF65-F5344CB8AC3E}">
        <p14:creationId xmlns:p14="http://schemas.microsoft.com/office/powerpoint/2010/main" val="26816578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2331D-DA67-B562-B283-0685CFC19224}"/>
              </a:ext>
            </a:extLst>
          </p:cNvPr>
          <p:cNvSpPr>
            <a:spLocks noGrp="1"/>
          </p:cNvSpPr>
          <p:nvPr>
            <p:ph type="title"/>
          </p:nvPr>
        </p:nvSpPr>
        <p:spPr>
          <a:xfrm>
            <a:off x="4965430" y="629268"/>
            <a:ext cx="6586491" cy="1286160"/>
          </a:xfrm>
        </p:spPr>
        <p:txBody>
          <a:bodyPr anchor="b">
            <a:normAutofit/>
          </a:bodyPr>
          <a:lstStyle/>
          <a:p>
            <a:r>
              <a:rPr lang="en-GB">
                <a:latin typeface="Bangla MN" pitchFamily="2" charset="0"/>
                <a:cs typeface="Bangla MN" pitchFamily="2" charset="0"/>
              </a:rPr>
              <a:t>Chapter 3. Methods</a:t>
            </a:r>
          </a:p>
        </p:txBody>
      </p:sp>
      <p:sp>
        <p:nvSpPr>
          <p:cNvPr id="3" name="Content Placeholder 2">
            <a:extLst>
              <a:ext uri="{FF2B5EF4-FFF2-40B4-BE49-F238E27FC236}">
                <a16:creationId xmlns:a16="http://schemas.microsoft.com/office/drawing/2014/main" id="{CC6F1B6F-1D19-37AD-505A-D5D85946813B}"/>
              </a:ext>
            </a:extLst>
          </p:cNvPr>
          <p:cNvSpPr>
            <a:spLocks noGrp="1"/>
          </p:cNvSpPr>
          <p:nvPr>
            <p:ph idx="1"/>
          </p:nvPr>
        </p:nvSpPr>
        <p:spPr>
          <a:xfrm>
            <a:off x="4965431" y="2115118"/>
            <a:ext cx="6874268" cy="4557140"/>
          </a:xfrm>
        </p:spPr>
        <p:txBody>
          <a:bodyPr>
            <a:normAutofit fontScale="92500" lnSpcReduction="10000"/>
          </a:bodyPr>
          <a:lstStyle/>
          <a:p>
            <a:pPr algn="just">
              <a:lnSpc>
                <a:spcPct val="150000"/>
              </a:lnSpc>
            </a:pPr>
            <a:r>
              <a:rPr lang="en-GB" sz="2000" dirty="0"/>
              <a:t>A systematic literature review was employed as a research approach in this qualitative secondary study.</a:t>
            </a:r>
          </a:p>
          <a:p>
            <a:pPr algn="just">
              <a:lnSpc>
                <a:spcPct val="150000"/>
              </a:lnSpc>
            </a:pPr>
            <a:r>
              <a:rPr lang="en-GB" sz="2000" dirty="0" err="1"/>
              <a:t>Lamé</a:t>
            </a:r>
            <a:r>
              <a:rPr lang="en-GB" sz="2000" dirty="0"/>
              <a:t> (2019) defines systematic literature reviews (SRs) as a transparent and repeatable method for synthesising scientific evidence to address a research question by incorporating all relevant published material on the issue and grading its quality.</a:t>
            </a:r>
          </a:p>
          <a:p>
            <a:pPr algn="just">
              <a:lnSpc>
                <a:spcPct val="150000"/>
              </a:lnSpc>
            </a:pPr>
            <a:r>
              <a:rPr lang="en-GB" sz="2000" dirty="0"/>
              <a:t>Qualitative secondary research analysis (QRSA) is the process of analysing qualitative data that was originally collected by a different researcher or for a different study </a:t>
            </a:r>
            <a:r>
              <a:rPr lang="en-GB" sz="2000" dirty="0">
                <a:effectLst/>
                <a:latin typeface="Arial" panose="020B0604020202020204" pitchFamily="34" charset="0"/>
                <a:ea typeface="Arial Unicode MS" panose="020B0604020202020204" pitchFamily="34" charset="-128"/>
              </a:rPr>
              <a:t>(Tate and </a:t>
            </a:r>
            <a:r>
              <a:rPr lang="en-GB" sz="2000" dirty="0" err="1">
                <a:effectLst/>
                <a:latin typeface="Arial" panose="020B0604020202020204" pitchFamily="34" charset="0"/>
                <a:ea typeface="Arial Unicode MS" panose="020B0604020202020204" pitchFamily="34" charset="-128"/>
              </a:rPr>
              <a:t>Happ</a:t>
            </a:r>
            <a:r>
              <a:rPr lang="en-GB" sz="2000" dirty="0">
                <a:effectLst/>
                <a:latin typeface="Arial" panose="020B0604020202020204" pitchFamily="34" charset="0"/>
                <a:ea typeface="Arial Unicode MS" panose="020B0604020202020204" pitchFamily="34" charset="-128"/>
              </a:rPr>
              <a:t>, 2018)</a:t>
            </a:r>
            <a:r>
              <a:rPr lang="en-GB" sz="2000" dirty="0">
                <a:effectLst/>
              </a:rPr>
              <a:t> </a:t>
            </a:r>
            <a:r>
              <a:rPr lang="en-GB" sz="2000" dirty="0"/>
              <a:t>.</a:t>
            </a:r>
          </a:p>
        </p:txBody>
      </p:sp>
      <p:pic>
        <p:nvPicPr>
          <p:cNvPr id="5" name="Picture 4" descr="A top view of books with different cover colours">
            <a:extLst>
              <a:ext uri="{FF2B5EF4-FFF2-40B4-BE49-F238E27FC236}">
                <a16:creationId xmlns:a16="http://schemas.microsoft.com/office/drawing/2014/main" id="{32F61130-52FF-EFA8-0D51-00624A2FBC91}"/>
              </a:ext>
            </a:extLst>
          </p:cNvPr>
          <p:cNvPicPr>
            <a:picLocks noChangeAspect="1"/>
          </p:cNvPicPr>
          <p:nvPr/>
        </p:nvPicPr>
        <p:blipFill rotWithShape="1">
          <a:blip r:embed="rId2"/>
          <a:srcRect l="11949" r="20457"/>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FF98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84508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2" name="Content Placeholder 2">
            <a:extLst>
              <a:ext uri="{FF2B5EF4-FFF2-40B4-BE49-F238E27FC236}">
                <a16:creationId xmlns:a16="http://schemas.microsoft.com/office/drawing/2014/main" id="{5C08A0C7-DFAB-2B50-63A3-7FA2FEC1FCA9}"/>
              </a:ext>
            </a:extLst>
          </p:cNvPr>
          <p:cNvSpPr>
            <a:spLocks noGrp="1"/>
          </p:cNvSpPr>
          <p:nvPr>
            <p:ph idx="1"/>
          </p:nvPr>
        </p:nvSpPr>
        <p:spPr>
          <a:xfrm>
            <a:off x="4447308" y="319088"/>
            <a:ext cx="6906491" cy="5857875"/>
          </a:xfrm>
        </p:spPr>
        <p:txBody>
          <a:bodyPr anchor="ctr">
            <a:normAutofit/>
          </a:bodyPr>
          <a:lstStyle/>
          <a:p>
            <a:pPr algn="just">
              <a:lnSpc>
                <a:spcPct val="150000"/>
              </a:lnSpc>
            </a:pPr>
            <a:r>
              <a:rPr lang="en-GB" sz="2000" dirty="0"/>
              <a:t>Ten papers were chosen and carefully examined based on the research question.</a:t>
            </a:r>
          </a:p>
          <a:p>
            <a:pPr algn="just">
              <a:lnSpc>
                <a:spcPct val="150000"/>
              </a:lnSpc>
            </a:pPr>
            <a:r>
              <a:rPr lang="en-GB" sz="2000" dirty="0"/>
              <a:t>This literature study was conducted using Prisma 2020 and CASP.</a:t>
            </a:r>
          </a:p>
          <a:p>
            <a:pPr algn="just">
              <a:lnSpc>
                <a:spcPct val="150000"/>
              </a:lnSpc>
            </a:pPr>
            <a:r>
              <a:rPr lang="en-GB" sz="2000" dirty="0"/>
              <a:t>The databases used include: PubMed, ProQuest, and ScienceDirect.</a:t>
            </a:r>
          </a:p>
          <a:p>
            <a:pPr algn="just">
              <a:lnSpc>
                <a:spcPct val="150000"/>
              </a:lnSpc>
            </a:pPr>
            <a:r>
              <a:rPr lang="en-GB" sz="2000" dirty="0"/>
              <a:t>The selected journals were peer-reviewed, published in English, conducted their study in the United Kingdom, and focused on the consequences of abuse on children's intellectual, social, physical and emotional development between February 2012 and December 2022.</a:t>
            </a:r>
          </a:p>
        </p:txBody>
      </p:sp>
    </p:spTree>
    <p:extLst>
      <p:ext uri="{BB962C8B-B14F-4D97-AF65-F5344CB8AC3E}">
        <p14:creationId xmlns:p14="http://schemas.microsoft.com/office/powerpoint/2010/main" val="33718227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6">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18">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7" name="Content Placeholder 2">
            <a:extLst>
              <a:ext uri="{FF2B5EF4-FFF2-40B4-BE49-F238E27FC236}">
                <a16:creationId xmlns:a16="http://schemas.microsoft.com/office/drawing/2014/main" id="{B18A00BD-D56D-5223-4C5E-2B9373F26E7A}"/>
              </a:ext>
            </a:extLst>
          </p:cNvPr>
          <p:cNvSpPr>
            <a:spLocks noGrp="1"/>
          </p:cNvSpPr>
          <p:nvPr>
            <p:ph idx="1"/>
          </p:nvPr>
        </p:nvSpPr>
        <p:spPr>
          <a:xfrm>
            <a:off x="838200" y="591344"/>
            <a:ext cx="10515600" cy="5909469"/>
          </a:xfrm>
        </p:spPr>
        <p:txBody>
          <a:bodyPr>
            <a:normAutofit/>
          </a:bodyPr>
          <a:lstStyle/>
          <a:p>
            <a:pPr marL="0" indent="0">
              <a:buNone/>
            </a:pPr>
            <a:r>
              <a:rPr lang="en-GB" sz="2000" b="1" dirty="0"/>
              <a:t>Inclusion criteria</a:t>
            </a:r>
            <a:r>
              <a:rPr lang="en-GB" sz="2000" b="1" dirty="0">
                <a:effectLst/>
                <a:ea typeface="Arial Unicode MS" panose="020B0604020202020204" pitchFamily="34" charset="-128"/>
              </a:rPr>
              <a:t> </a:t>
            </a:r>
            <a:endParaRPr lang="en-GB" sz="2000" dirty="0">
              <a:effectLst/>
              <a:ea typeface="Calibri Light" panose="020F0302020204030204" pitchFamily="34" charset="0"/>
            </a:endParaRPr>
          </a:p>
          <a:p>
            <a:pPr marL="342900" lvl="0" indent="-342900">
              <a:buFont typeface="Arial" panose="020B0604020202020204" pitchFamily="34" charset="0"/>
              <a:buChar char="•"/>
            </a:pPr>
            <a:r>
              <a:rPr lang="en-GB" sz="2000" dirty="0">
                <a:effectLst/>
                <a:ea typeface="Arial Unicode MS" panose="020B0604020202020204" pitchFamily="34" charset="-128"/>
              </a:rPr>
              <a:t>Published primary research in academic publications that have undergone a rigorous peer-reviewed process. </a:t>
            </a:r>
            <a:endParaRPr lang="en-GB" sz="2000" dirty="0">
              <a:effectLst/>
              <a:ea typeface="Calibri Light" panose="020F0302020204030204" pitchFamily="34" charset="0"/>
            </a:endParaRPr>
          </a:p>
          <a:p>
            <a:pPr marL="342900" lvl="0" indent="-342900">
              <a:buFont typeface="Arial" panose="020B0604020202020204" pitchFamily="34" charset="0"/>
              <a:buChar char="•"/>
            </a:pPr>
            <a:r>
              <a:rPr lang="en-GB" sz="2000" dirty="0">
                <a:effectLst/>
                <a:ea typeface="Arial Unicode MS" panose="020B0604020202020204" pitchFamily="34" charset="-128"/>
              </a:rPr>
              <a:t>Original studies published in scholarly peer-reviewed publications.</a:t>
            </a:r>
            <a:endParaRPr lang="en-GB" sz="2000" dirty="0">
              <a:effectLst/>
              <a:ea typeface="Calibri Light" panose="020F0302020204030204" pitchFamily="34" charset="0"/>
            </a:endParaRPr>
          </a:p>
          <a:p>
            <a:pPr marL="342900" lvl="0" indent="-342900">
              <a:buFont typeface="Arial" panose="020B0604020202020204" pitchFamily="34" charset="0"/>
              <a:buChar char="•"/>
            </a:pPr>
            <a:r>
              <a:rPr lang="en-GB" sz="2000" dirty="0">
                <a:effectLst/>
                <a:ea typeface="Arial Unicode MS" panose="020B0604020202020204" pitchFamily="34" charset="-128"/>
              </a:rPr>
              <a:t>UK-based journals; studies published between February 2012 and December 2022.</a:t>
            </a:r>
            <a:endParaRPr lang="en-GB" sz="2000" dirty="0">
              <a:effectLst/>
              <a:ea typeface="Calibri Light" panose="020F0302020204030204" pitchFamily="34" charset="0"/>
            </a:endParaRPr>
          </a:p>
          <a:p>
            <a:pPr marL="342900" lvl="0" indent="-342900">
              <a:buFont typeface="Arial" panose="020B0604020202020204" pitchFamily="34" charset="0"/>
              <a:buChar char="•"/>
            </a:pPr>
            <a:r>
              <a:rPr lang="en-GB" sz="2000" dirty="0">
                <a:effectLst/>
                <a:ea typeface="Arial Unicode MS" panose="020B0604020202020204" pitchFamily="34" charset="-128"/>
              </a:rPr>
              <a:t>Studies with a UK-based sample.</a:t>
            </a:r>
            <a:endParaRPr lang="en-GB" sz="2000" dirty="0">
              <a:effectLst/>
              <a:ea typeface="Calibri Light" panose="020F0302020204030204" pitchFamily="34" charset="0"/>
            </a:endParaRPr>
          </a:p>
          <a:p>
            <a:pPr marL="342900" lvl="0" indent="-342900">
              <a:buFont typeface="Arial" panose="020B0604020202020204" pitchFamily="34" charset="0"/>
              <a:buChar char="•"/>
            </a:pPr>
            <a:r>
              <a:rPr lang="en-GB" sz="2000" dirty="0">
                <a:effectLst/>
                <a:ea typeface="Arial Unicode MS" panose="020B0604020202020204" pitchFamily="34" charset="-128"/>
              </a:rPr>
              <a:t>Journals that include the search phrases in the Abstract or Title.</a:t>
            </a:r>
            <a:endParaRPr lang="en-GB" sz="2000" dirty="0">
              <a:effectLst/>
              <a:ea typeface="Calibri Light" panose="020F0302020204030204" pitchFamily="34" charset="0"/>
            </a:endParaRPr>
          </a:p>
          <a:p>
            <a:pPr marL="342900" lvl="0" indent="-342900">
              <a:buFont typeface="Arial" panose="020B0604020202020204" pitchFamily="34" charset="0"/>
              <a:buChar cha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000" dirty="0">
                <a:effectLst/>
                <a:ea typeface="Arial Unicode MS" panose="020B0604020202020204" pitchFamily="34" charset="-128"/>
              </a:rPr>
              <a:t>Journals that focus on children’s holistic outcomes.</a:t>
            </a:r>
            <a:endParaRPr lang="en-GB" sz="2000" b="1" dirty="0"/>
          </a:p>
          <a:p>
            <a:pPr marL="0" indent="0">
              <a:buNone/>
            </a:pPr>
            <a:endParaRPr lang="en-GB" sz="2000" b="1" dirty="0"/>
          </a:p>
          <a:p>
            <a:pPr marL="0" indent="0">
              <a:buNone/>
            </a:pPr>
            <a:r>
              <a:rPr lang="en-GB" sz="2000" b="1" dirty="0"/>
              <a:t>Exclusion criteria</a:t>
            </a:r>
            <a:r>
              <a:rPr lang="en-GB" sz="2000" b="1" dirty="0">
                <a:effectLst/>
                <a:ea typeface="Arial Unicode MS" panose="020B0604020202020204" pitchFamily="34" charset="-128"/>
              </a:rPr>
              <a:t> </a:t>
            </a:r>
            <a:endParaRPr lang="en-GB" sz="2000" dirty="0">
              <a:effectLst/>
              <a:ea typeface="Calibri Light" panose="020F0302020204030204" pitchFamily="34" charset="0"/>
            </a:endParaRPr>
          </a:p>
          <a:p>
            <a:pPr marL="342900" lvl="0" indent="-342900">
              <a:buFont typeface="Arial" panose="020B0604020202020204" pitchFamily="34" charset="0"/>
              <a:buChar cha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000" dirty="0">
                <a:effectLst/>
                <a:ea typeface="Arial Unicode MS" panose="020B0604020202020204" pitchFamily="34" charset="-128"/>
              </a:rPr>
              <a:t>Articles published in formats other than journals (books, dissertations, interviews, etc.). </a:t>
            </a:r>
            <a:endParaRPr lang="en-GB" sz="2000" dirty="0">
              <a:effectLst/>
              <a:ea typeface="Calibri Light" panose="020F0302020204030204" pitchFamily="34" charset="0"/>
            </a:endParaRPr>
          </a:p>
          <a:p>
            <a:pPr marL="342900" lvl="0" indent="-342900">
              <a:buFont typeface="Arial" panose="020B0604020202020204" pitchFamily="34" charset="0"/>
              <a:buChar cha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000" dirty="0">
                <a:effectLst/>
                <a:ea typeface="Arial Unicode MS" panose="020B0604020202020204" pitchFamily="34" charset="-128"/>
              </a:rPr>
              <a:t>Secondary Literature reviews.</a:t>
            </a:r>
            <a:endParaRPr lang="en-GB" sz="2000" dirty="0">
              <a:effectLst/>
              <a:ea typeface="Calibri Light" panose="020F0302020204030204" pitchFamily="34" charset="0"/>
            </a:endParaRPr>
          </a:p>
          <a:p>
            <a:pPr marL="342900" lvl="0" indent="-342900">
              <a:buFont typeface="Arial" panose="020B0604020202020204" pitchFamily="34" charset="0"/>
              <a:buChar cha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000" dirty="0">
                <a:effectLst/>
                <a:ea typeface="Arial Unicode MS" panose="020B0604020202020204" pitchFamily="34" charset="-128"/>
              </a:rPr>
              <a:t>Publications and research were conducted on any nation other than Britain.</a:t>
            </a:r>
            <a:endParaRPr lang="en-GB" sz="2000" dirty="0">
              <a:effectLst/>
              <a:ea typeface="Calibri Light" panose="020F0302020204030204" pitchFamily="34" charset="0"/>
            </a:endParaRPr>
          </a:p>
          <a:p>
            <a:pPr marL="342900" lvl="0" indent="-342900">
              <a:buFont typeface="Arial" panose="020B0604020202020204" pitchFamily="34" charset="0"/>
              <a:buChar cha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000" dirty="0">
                <a:effectLst/>
                <a:ea typeface="Arial Unicode MS" panose="020B0604020202020204" pitchFamily="34" charset="-128"/>
              </a:rPr>
              <a:t>Research published before 2012, and in languages other than English are all excluded.</a:t>
            </a:r>
            <a:endParaRPr lang="en-GB" sz="2000" dirty="0">
              <a:effectLst/>
              <a:ea typeface="Calibri Light" panose="020F0302020204030204" pitchFamily="34" charset="0"/>
            </a:endParaRPr>
          </a:p>
          <a:p>
            <a:endParaRPr lang="en-GB" sz="1500" b="1" dirty="0"/>
          </a:p>
        </p:txBody>
      </p:sp>
    </p:spTree>
    <p:extLst>
      <p:ext uri="{BB962C8B-B14F-4D97-AF65-F5344CB8AC3E}">
        <p14:creationId xmlns:p14="http://schemas.microsoft.com/office/powerpoint/2010/main" val="31762326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AEE7D-9E0E-30CB-A8E1-E27768DE170C}"/>
              </a:ext>
            </a:extLst>
          </p:cNvPr>
          <p:cNvSpPr>
            <a:spLocks noGrp="1"/>
          </p:cNvSpPr>
          <p:nvPr>
            <p:ph type="title"/>
          </p:nvPr>
        </p:nvSpPr>
        <p:spPr>
          <a:xfrm>
            <a:off x="4965430" y="629268"/>
            <a:ext cx="6586491" cy="1286160"/>
          </a:xfrm>
        </p:spPr>
        <p:txBody>
          <a:bodyPr anchor="b">
            <a:normAutofit/>
          </a:bodyPr>
          <a:lstStyle/>
          <a:p>
            <a:r>
              <a:rPr lang="en-GB" sz="4100" dirty="0">
                <a:latin typeface="Bangla MN" pitchFamily="2" charset="0"/>
                <a:cs typeface="Bangla MN" pitchFamily="2" charset="0"/>
              </a:rPr>
              <a:t>Chapter 4. Results and Discussion</a:t>
            </a:r>
          </a:p>
        </p:txBody>
      </p:sp>
      <p:sp>
        <p:nvSpPr>
          <p:cNvPr id="3" name="Content Placeholder 2">
            <a:extLst>
              <a:ext uri="{FF2B5EF4-FFF2-40B4-BE49-F238E27FC236}">
                <a16:creationId xmlns:a16="http://schemas.microsoft.com/office/drawing/2014/main" id="{09D3DBF8-EE4B-1AF0-691B-37D85AC5E4F2}"/>
              </a:ext>
            </a:extLst>
          </p:cNvPr>
          <p:cNvSpPr>
            <a:spLocks noGrp="1"/>
          </p:cNvSpPr>
          <p:nvPr>
            <p:ph idx="1"/>
          </p:nvPr>
        </p:nvSpPr>
        <p:spPr>
          <a:xfrm>
            <a:off x="4965431" y="2115117"/>
            <a:ext cx="6586489" cy="4557145"/>
          </a:xfrm>
        </p:spPr>
        <p:txBody>
          <a:bodyPr>
            <a:normAutofit fontScale="92500"/>
          </a:bodyPr>
          <a:lstStyle/>
          <a:p>
            <a:pPr>
              <a:lnSpc>
                <a:spcPct val="110000"/>
              </a:lnSpc>
            </a:pPr>
            <a:r>
              <a:rPr lang="en-GB" sz="2000" dirty="0">
                <a:ea typeface="Arial Unicode MS" panose="020B0604020202020204" pitchFamily="34" charset="-128"/>
              </a:rPr>
              <a:t>T</a:t>
            </a:r>
            <a:r>
              <a:rPr lang="en-GB" sz="2000" dirty="0">
                <a:effectLst/>
                <a:ea typeface="Arial Unicode MS" panose="020B0604020202020204" pitchFamily="34" charset="-128"/>
              </a:rPr>
              <a:t>he first results of the database search for the journals have yielded 73 documents. </a:t>
            </a:r>
          </a:p>
          <a:p>
            <a:pPr>
              <a:lnSpc>
                <a:spcPct val="110000"/>
              </a:lnSpc>
            </a:pPr>
            <a:r>
              <a:rPr lang="en-GB" sz="2000" dirty="0">
                <a:effectLst/>
                <a:ea typeface="Arial Unicode MS" panose="020B0604020202020204" pitchFamily="34" charset="-128"/>
              </a:rPr>
              <a:t>After eliminating 4 journals as replications, 15 journals as unsuitable per the CASP tool, and 20 journals for other reasons, 34 journals were chosen for the abstract screening. </a:t>
            </a:r>
          </a:p>
          <a:p>
            <a:pPr>
              <a:lnSpc>
                <a:spcPct val="110000"/>
              </a:lnSpc>
            </a:pPr>
            <a:r>
              <a:rPr lang="en-GB" sz="2000" dirty="0">
                <a:effectLst/>
                <a:ea typeface="Arial Unicode MS" panose="020B0604020202020204" pitchFamily="34" charset="-128"/>
              </a:rPr>
              <a:t>The abstracts of 24 journals were reviewed, and from those, 20 were chosen to be read in full to determine whether they should be definitively included in this literature review. </a:t>
            </a:r>
          </a:p>
          <a:p>
            <a:pPr>
              <a:lnSpc>
                <a:spcPct val="110000"/>
              </a:lnSpc>
            </a:pPr>
            <a:r>
              <a:rPr lang="en-GB" sz="2000" dirty="0">
                <a:effectLst/>
                <a:ea typeface="Arial Unicode MS" panose="020B0604020202020204" pitchFamily="34" charset="-128"/>
              </a:rPr>
              <a:t>10 additional journals were excluded because they did not meet the inclusion criteria of this literature review. Ten journals were chosen for further qualitative analysis when it was determined that they met the inclusion criteria.</a:t>
            </a:r>
            <a:endParaRPr lang="en-GB" sz="2000" dirty="0">
              <a:effectLst/>
              <a:ea typeface="Calibri Light" panose="020F0302020204030204" pitchFamily="34" charset="0"/>
            </a:endParaRPr>
          </a:p>
          <a:p>
            <a:endParaRPr lang="en-GB" sz="1700" dirty="0"/>
          </a:p>
        </p:txBody>
      </p:sp>
      <p:pic>
        <p:nvPicPr>
          <p:cNvPr id="5" name="Picture 4" descr="Abstract blurred public library with bookshelves">
            <a:extLst>
              <a:ext uri="{FF2B5EF4-FFF2-40B4-BE49-F238E27FC236}">
                <a16:creationId xmlns:a16="http://schemas.microsoft.com/office/drawing/2014/main" id="{028337A4-690D-2279-BD16-CE2BFBB7265D}"/>
              </a:ext>
            </a:extLst>
          </p:cNvPr>
          <p:cNvPicPr>
            <a:picLocks noChangeAspect="1"/>
          </p:cNvPicPr>
          <p:nvPr/>
        </p:nvPicPr>
        <p:blipFill rotWithShape="1">
          <a:blip r:embed="rId2"/>
          <a:srcRect l="16271" r="38609" b="-1"/>
          <a:stretch/>
        </p:blipFill>
        <p:spPr>
          <a:xfrm>
            <a:off x="20" y="10"/>
            <a:ext cx="4635571" cy="6857990"/>
          </a:xfrm>
          <a:prstGeom prst="rect">
            <a:avLst/>
          </a:prstGeom>
          <a:effectLst/>
        </p:spPr>
      </p:pic>
      <p:cxnSp>
        <p:nvCxnSpPr>
          <p:cNvPr id="23" name="Straight Connector 13">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5A86E"/>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61841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06AA65C-E4BA-22AA-EE7F-DD2A4641157D}"/>
              </a:ext>
            </a:extLst>
          </p:cNvPr>
          <p:cNvSpPr>
            <a:spLocks noGrp="1"/>
          </p:cNvSpPr>
          <p:nvPr>
            <p:ph idx="1"/>
          </p:nvPr>
        </p:nvSpPr>
        <p:spPr>
          <a:xfrm>
            <a:off x="838200" y="477998"/>
            <a:ext cx="10515600" cy="5698965"/>
          </a:xfrm>
        </p:spPr>
        <p:txBody>
          <a:bodyPr>
            <a:normAutofit/>
          </a:bodyPr>
          <a:lstStyle/>
          <a:p>
            <a:pPr marL="0" indent="0" algn="just">
              <a:lnSpc>
                <a:spcPct val="150000"/>
              </a:lnSpc>
              <a:buNone/>
            </a:pPr>
            <a:r>
              <a:rPr lang="en-GB" sz="2000" b="1" dirty="0"/>
              <a:t>All the studies selected have the same aim in common</a:t>
            </a:r>
          </a:p>
          <a:p>
            <a:pPr algn="just">
              <a:lnSpc>
                <a:spcPct val="150000"/>
              </a:lnSpc>
            </a:pPr>
            <a:r>
              <a:rPr lang="en-GB" sz="2000" dirty="0"/>
              <a:t>Most of the studies' primary aims were to assess the impact of various forms of abuse on children’s holistic development.</a:t>
            </a:r>
          </a:p>
          <a:p>
            <a:pPr algn="just">
              <a:lnSpc>
                <a:spcPct val="150000"/>
              </a:lnSpc>
            </a:pPr>
            <a:r>
              <a:rPr lang="en-GB" sz="2000" dirty="0"/>
              <a:t>Two of the selected journals focus specifically on the impact that abuse has on the developing brain.</a:t>
            </a:r>
          </a:p>
          <a:p>
            <a:pPr algn="just">
              <a:lnSpc>
                <a:spcPct val="150000"/>
              </a:lnSpc>
            </a:pPr>
            <a:r>
              <a:rPr lang="en-GB" sz="2000" dirty="0">
                <a:effectLst/>
                <a:ea typeface="Arial Unicode MS" panose="020B0604020202020204" pitchFamily="34" charset="-128"/>
              </a:rPr>
              <a:t>The common theme found is that abuse in childhood is harmful to health, both physically and psychologically, and the consequences last a lifetime, according to studies conducted over many decades (</a:t>
            </a:r>
            <a:r>
              <a:rPr lang="en-GB" sz="2000" dirty="0" err="1">
                <a:effectLst/>
                <a:ea typeface="Arial Unicode MS" panose="020B0604020202020204" pitchFamily="34" charset="-128"/>
              </a:rPr>
              <a:t>Bifulco</a:t>
            </a:r>
            <a:r>
              <a:rPr lang="en-GB" sz="2000" dirty="0">
                <a:effectLst/>
                <a:ea typeface="Arial Unicode MS" panose="020B0604020202020204" pitchFamily="34" charset="-128"/>
              </a:rPr>
              <a:t>, 2019)</a:t>
            </a:r>
            <a:r>
              <a:rPr lang="en-GB" sz="2000" dirty="0">
                <a:ea typeface="Arial Unicode MS" panose="020B0604020202020204" pitchFamily="34" charset="-128"/>
              </a:rPr>
              <a:t>.</a:t>
            </a:r>
          </a:p>
          <a:p>
            <a:pPr algn="just">
              <a:lnSpc>
                <a:spcPct val="150000"/>
              </a:lnSpc>
            </a:pPr>
            <a:r>
              <a:rPr lang="en-GB" sz="2000" dirty="0">
                <a:ea typeface="Arial Unicode MS" panose="020B0604020202020204" pitchFamily="34" charset="-128"/>
              </a:rPr>
              <a:t>T</a:t>
            </a:r>
            <a:r>
              <a:rPr lang="en-GB" sz="2000" dirty="0">
                <a:effectLst/>
                <a:ea typeface="Arial Unicode MS" panose="020B0604020202020204" pitchFamily="34" charset="-128"/>
              </a:rPr>
              <a:t>he researcher has learned that in most cases, neglect, mental abuse, and physical abuse in the home stem from the parents themselves and occur as a result of dysfunctional family dynamics and inexperienced parenting (Vizard, Gray and </a:t>
            </a:r>
            <a:r>
              <a:rPr lang="en-GB" sz="2000" dirty="0" err="1">
                <a:effectLst/>
                <a:ea typeface="Arial Unicode MS" panose="020B0604020202020204" pitchFamily="34" charset="-128"/>
              </a:rPr>
              <a:t>Bentovim</a:t>
            </a:r>
            <a:r>
              <a:rPr lang="en-GB" sz="2000" dirty="0">
                <a:effectLst/>
                <a:ea typeface="Arial Unicode MS" panose="020B0604020202020204" pitchFamily="34" charset="-128"/>
              </a:rPr>
              <a:t>, 2022)</a:t>
            </a:r>
            <a:r>
              <a:rPr lang="en-GB" sz="2000" dirty="0">
                <a:effectLst/>
              </a:rPr>
              <a:t> </a:t>
            </a:r>
            <a:r>
              <a:rPr lang="en-GB" sz="2000" dirty="0">
                <a:effectLst/>
                <a:ea typeface="Arial Unicode MS" panose="020B0604020202020204" pitchFamily="34" charset="-128"/>
              </a:rPr>
              <a:t>. </a:t>
            </a:r>
            <a:endParaRPr lang="en-GB" sz="2000" dirty="0"/>
          </a:p>
          <a:p>
            <a:endParaRPr lang="en-GB" sz="2200" dirty="0"/>
          </a:p>
        </p:txBody>
      </p:sp>
    </p:spTree>
    <p:extLst>
      <p:ext uri="{BB962C8B-B14F-4D97-AF65-F5344CB8AC3E}">
        <p14:creationId xmlns:p14="http://schemas.microsoft.com/office/powerpoint/2010/main" val="1383459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4D25C9-A961-1894-8847-AC93235D620F}"/>
              </a:ext>
            </a:extLst>
          </p:cNvPr>
          <p:cNvSpPr>
            <a:spLocks noGrp="1"/>
          </p:cNvSpPr>
          <p:nvPr>
            <p:ph type="title"/>
          </p:nvPr>
        </p:nvSpPr>
        <p:spPr>
          <a:xfrm>
            <a:off x="838200" y="365125"/>
            <a:ext cx="10515600" cy="1325563"/>
          </a:xfrm>
        </p:spPr>
        <p:txBody>
          <a:bodyPr>
            <a:normAutofit/>
          </a:bodyPr>
          <a:lstStyle/>
          <a:p>
            <a:r>
              <a:rPr lang="en-GB" sz="5400">
                <a:latin typeface="Bangla MN" pitchFamily="2" charset="0"/>
                <a:cs typeface="Bangla MN" pitchFamily="2" charset="0"/>
              </a:rPr>
              <a:t>Emerged themes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A508EAF-6D27-562E-260C-ACBA533EC7A3}"/>
              </a:ext>
            </a:extLst>
          </p:cNvPr>
          <p:cNvSpPr>
            <a:spLocks noGrp="1"/>
          </p:cNvSpPr>
          <p:nvPr>
            <p:ph idx="1"/>
          </p:nvPr>
        </p:nvSpPr>
        <p:spPr>
          <a:xfrm>
            <a:off x="485775" y="1929383"/>
            <a:ext cx="11037189" cy="4563491"/>
          </a:xfrm>
        </p:spPr>
        <p:txBody>
          <a:bodyPr>
            <a:normAutofit fontScale="92500" lnSpcReduction="10000"/>
          </a:bodyPr>
          <a:lstStyle/>
          <a:p>
            <a:pPr marL="0" indent="0" algn="just">
              <a:lnSpc>
                <a:spcPct val="120000"/>
              </a:lnSpc>
              <a:buNone/>
            </a:pPr>
            <a:r>
              <a:rPr lang="en-GB" sz="2000" b="1" dirty="0">
                <a:effectLst/>
                <a:ea typeface="Arial Unicode MS" panose="020B0604020202020204" pitchFamily="34" charset="-128"/>
              </a:rPr>
              <a:t>The incidence of child abuse</a:t>
            </a:r>
            <a:endParaRPr lang="en-GB" sz="2000" dirty="0">
              <a:effectLst/>
              <a:ea typeface="Calibri Light" panose="020F0302020204030204" pitchFamily="34" charset="0"/>
            </a:endParaRPr>
          </a:p>
          <a:p>
            <a:pPr algn="just">
              <a:lnSpc>
                <a:spcPct val="120000"/>
              </a:lnSpc>
            </a:pPr>
            <a:r>
              <a:rPr lang="en-GB" sz="2000" dirty="0">
                <a:effectLst/>
                <a:ea typeface="Arial Unicode MS" panose="020B0604020202020204" pitchFamily="34" charset="-128"/>
              </a:rPr>
              <a:t>All the perused data illustrated the shockingly high incidence of CA both worldwide and in the UK. 8.9% of children under the age of 11, 21.9% of adolescents between the ages of 11 and 17, and 24.5% of young adults have experienced physical, sexual, or emotional abuse or neglect at least once during childhood, while 2.5% of children under the age of 11 and 6% of adolescents between the ages of 11 and 17 have experienced this at least once in the past year (Radford et al., 2013). </a:t>
            </a:r>
          </a:p>
          <a:p>
            <a:pPr marL="0" indent="0" algn="just">
              <a:lnSpc>
                <a:spcPct val="120000"/>
              </a:lnSpc>
              <a:buNone/>
            </a:pPr>
            <a:r>
              <a:rPr lang="en-GB" sz="2000" b="1" dirty="0">
                <a:effectLst/>
                <a:ea typeface="Arial Unicode MS" panose="020B0604020202020204" pitchFamily="34" charset="-128"/>
              </a:rPr>
              <a:t>The correlation between abuse and poor health outcomes</a:t>
            </a:r>
            <a:endParaRPr lang="en-GB" sz="2000" dirty="0">
              <a:effectLst/>
              <a:ea typeface="Calibri Light" panose="020F0302020204030204" pitchFamily="34" charset="0"/>
            </a:endParaRPr>
          </a:p>
          <a:p>
            <a:pPr algn="just">
              <a:lnSpc>
                <a:spcPct val="120000"/>
              </a:lnSpc>
            </a:pPr>
            <a:r>
              <a:rPr lang="en-GB" sz="2000" dirty="0">
                <a:ea typeface="Arial Unicode MS" panose="020B0604020202020204" pitchFamily="34" charset="-128"/>
              </a:rPr>
              <a:t>Research shows that n</a:t>
            </a:r>
            <a:r>
              <a:rPr lang="en-GB" sz="2000" dirty="0">
                <a:effectLst/>
                <a:ea typeface="Arial Unicode MS" panose="020B0604020202020204" pitchFamily="34" charset="-128"/>
              </a:rPr>
              <a:t>egative effects on a child's growing nervous and physiological systems might increase their susceptibility to future health and well-being problems. As a result, neuroendocrine stress control, immunological functioning, metabolic health, and social and emotional development may all be negatively impacted by chronic activation of the stress response system in childhood and a lack of responsive engagement with loving adults (Ford et al., 2016). </a:t>
            </a:r>
            <a:endParaRPr lang="en-GB" sz="2000" dirty="0"/>
          </a:p>
        </p:txBody>
      </p:sp>
    </p:spTree>
    <p:extLst>
      <p:ext uri="{BB962C8B-B14F-4D97-AF65-F5344CB8AC3E}">
        <p14:creationId xmlns:p14="http://schemas.microsoft.com/office/powerpoint/2010/main" val="870588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A7C72FE-4B71-D009-04F0-D28206885537}"/>
              </a:ext>
            </a:extLst>
          </p:cNvPr>
          <p:cNvSpPr>
            <a:spLocks noGrp="1"/>
          </p:cNvSpPr>
          <p:nvPr>
            <p:ph idx="1"/>
          </p:nvPr>
        </p:nvSpPr>
        <p:spPr>
          <a:xfrm>
            <a:off x="838200" y="591344"/>
            <a:ext cx="10515600" cy="5585619"/>
          </a:xfrm>
        </p:spPr>
        <p:txBody>
          <a:bodyPr>
            <a:normAutofit/>
          </a:bodyPr>
          <a:lstStyle/>
          <a:p>
            <a:pPr marL="0" indent="0" algn="just">
              <a:buNone/>
            </a:pPr>
            <a:r>
              <a:rPr lang="en-GB" sz="2000" b="1" dirty="0">
                <a:effectLst/>
                <a:ea typeface="Arial Unicode MS" panose="020B0604020202020204" pitchFamily="34" charset="-128"/>
              </a:rPr>
              <a:t>The impact of abuse on neurodevelopment</a:t>
            </a:r>
            <a:endParaRPr lang="en-GB" sz="2000" dirty="0">
              <a:effectLst/>
              <a:ea typeface="Calibri Light" panose="020F0302020204030204" pitchFamily="34" charset="0"/>
            </a:endParaRPr>
          </a:p>
          <a:p>
            <a:pPr algn="just"/>
            <a:r>
              <a:rPr lang="en-GB" sz="2000" dirty="0">
                <a:effectLst/>
                <a:ea typeface="Arial Unicode MS" panose="020B0604020202020204" pitchFamily="34" charset="-128"/>
              </a:rPr>
              <a:t>Trauma to the developing brain, especially during the first 18 months of life when the emotional circuits are formed, may have devastating long-term effects (Munro, 2011). </a:t>
            </a:r>
          </a:p>
          <a:p>
            <a:pPr algn="just"/>
            <a:r>
              <a:rPr lang="en-GB" sz="2000" dirty="0">
                <a:ea typeface="Arial Unicode MS" panose="020B0604020202020204" pitchFamily="34" charset="-128"/>
              </a:rPr>
              <a:t>R</a:t>
            </a:r>
            <a:r>
              <a:rPr lang="en-GB" sz="2000" dirty="0">
                <a:effectLst/>
                <a:ea typeface="Arial Unicode MS" panose="020B0604020202020204" pitchFamily="34" charset="-128"/>
              </a:rPr>
              <a:t>esearch reveals that adverse childhood experiences impact the maturation of brain regions involved in sensory processing, network organisation, and the circuits that process threats, regulate emotions, and anticipate rewards.</a:t>
            </a:r>
            <a:r>
              <a:rPr lang="en-GB" sz="2000" dirty="0">
                <a:effectLst/>
              </a:rPr>
              <a:t> </a:t>
            </a:r>
          </a:p>
          <a:p>
            <a:pPr marL="0" indent="0" algn="just">
              <a:buNone/>
            </a:pPr>
            <a:endParaRPr lang="en-GB" sz="2000" b="1" dirty="0">
              <a:effectLst/>
              <a:ea typeface="Arial Unicode MS" panose="020B0604020202020204" pitchFamily="34" charset="-128"/>
            </a:endParaRPr>
          </a:p>
          <a:p>
            <a:pPr marL="0" indent="0" algn="just">
              <a:buNone/>
            </a:pPr>
            <a:r>
              <a:rPr lang="en-GB" sz="2000" b="1" dirty="0">
                <a:effectLst/>
                <a:ea typeface="Arial Unicode MS" panose="020B0604020202020204" pitchFamily="34" charset="-128"/>
              </a:rPr>
              <a:t>The impact of abuse on psychosocial adjustment</a:t>
            </a:r>
            <a:endParaRPr lang="en-GB" sz="2000" dirty="0">
              <a:effectLst/>
              <a:ea typeface="Calibri Light" panose="020F0302020204030204" pitchFamily="34" charset="0"/>
            </a:endParaRPr>
          </a:p>
          <a:p>
            <a:pPr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000" dirty="0">
                <a:effectLst/>
                <a:ea typeface="Arial Unicode MS" panose="020B0604020202020204" pitchFamily="34" charset="-128"/>
              </a:rPr>
              <a:t>Researchers have discovered that people who have experienced more ACEs are more likely to engage in antisocial behaviours like crime and violence, suffer from a wide variety of health problems, and die at an early age (Ford et al.,2016) </a:t>
            </a:r>
            <a:endParaRPr lang="en-GB" sz="2000" dirty="0">
              <a:effectLst/>
              <a:ea typeface="Calibri Light" panose="020F0302020204030204" pitchFamily="34" charset="0"/>
            </a:endParaRPr>
          </a:p>
          <a:p>
            <a:pPr algn="just"/>
            <a:r>
              <a:rPr lang="en-GB" sz="2000" dirty="0">
                <a:ea typeface="Arial Unicode MS" panose="020B0604020202020204" pitchFamily="34" charset="-128"/>
              </a:rPr>
              <a:t>C</a:t>
            </a:r>
            <a:r>
              <a:rPr lang="en-GB" sz="2000" dirty="0">
                <a:effectLst/>
                <a:ea typeface="Arial Unicode MS" panose="020B0604020202020204" pitchFamily="34" charset="-128"/>
              </a:rPr>
              <a:t>onsequences of CA include rapid rises in the prevalence of antisocial and health-harming behaviour, the onset of chronic illness, and early mortality. Consistent with these effects, adverse childhood experiences (ACEs) have been linked to delayed child development (e.g., cognitive and language skills), childhood health and behavioural conditions, the adoption of health risk behaviours (e.g., substance use), mental illness (e.g., depression) (Hughes et al., 2020) </a:t>
            </a:r>
            <a:endParaRPr lang="en-GB" sz="2000" dirty="0"/>
          </a:p>
        </p:txBody>
      </p:sp>
    </p:spTree>
    <p:extLst>
      <p:ext uri="{BB962C8B-B14F-4D97-AF65-F5344CB8AC3E}">
        <p14:creationId xmlns:p14="http://schemas.microsoft.com/office/powerpoint/2010/main" val="15135069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36EB83-BDBD-B543-A094-E17CA56C1D2E}"/>
              </a:ext>
            </a:extLst>
          </p:cNvPr>
          <p:cNvSpPr>
            <a:spLocks noGrp="1"/>
          </p:cNvSpPr>
          <p:nvPr>
            <p:ph type="title"/>
          </p:nvPr>
        </p:nvSpPr>
        <p:spPr>
          <a:xfrm>
            <a:off x="838200" y="365125"/>
            <a:ext cx="10515600" cy="1325563"/>
          </a:xfrm>
        </p:spPr>
        <p:txBody>
          <a:bodyPr>
            <a:normAutofit/>
          </a:bodyPr>
          <a:lstStyle/>
          <a:p>
            <a:r>
              <a:rPr lang="en-GB" sz="4200">
                <a:latin typeface="Bangla MN" pitchFamily="2" charset="0"/>
                <a:cs typeface="Bangla MN" pitchFamily="2" charset="0"/>
              </a:rPr>
              <a:t>Chapter 5. Conclusion and Recommendations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1B92FC-CBED-98F1-4DEE-AEB83321A75A}"/>
              </a:ext>
            </a:extLst>
          </p:cNvPr>
          <p:cNvSpPr>
            <a:spLocks noGrp="1"/>
          </p:cNvSpPr>
          <p:nvPr>
            <p:ph idx="1"/>
          </p:nvPr>
        </p:nvSpPr>
        <p:spPr>
          <a:xfrm>
            <a:off x="669036" y="1929384"/>
            <a:ext cx="10853928" cy="4251960"/>
          </a:xfrm>
        </p:spPr>
        <p:txBody>
          <a:bodyPr>
            <a:normAutofit fontScale="92500"/>
          </a:bodyPr>
          <a:lstStyle/>
          <a:p>
            <a:pPr marL="0" indent="0">
              <a:buNone/>
            </a:pPr>
            <a:r>
              <a:rPr lang="en-GB" sz="2200" b="1" dirty="0"/>
              <a:t>Conclusion</a:t>
            </a:r>
          </a:p>
          <a:p>
            <a:pPr algn="just">
              <a:lnSpc>
                <a:spcPct val="150000"/>
              </a:lnSpc>
            </a:pPr>
            <a:r>
              <a:rPr lang="en-GB" sz="2200" dirty="0"/>
              <a:t>Child abuse has serious consequences for both the individual and society as a whole, but unfortunately, there is still insufficient research on the subject, and little is done in terms of promoting mental health and the detection, prevention, treatment, and rehabilitation of emotional disorders that only attend to minors' physical needs.</a:t>
            </a:r>
          </a:p>
          <a:p>
            <a:pPr algn="just">
              <a:lnSpc>
                <a:spcPct val="150000"/>
              </a:lnSpc>
            </a:pPr>
            <a:r>
              <a:rPr lang="en-GB" sz="2200" dirty="0"/>
              <a:t>Maltreatment by a child's parents or carers has serious consequences for his or her evolutionary development; these consequences can determine the child's success or failure not only in the realm of school learning but also in his or her social competence, both of which are critical aspects of the subject's subsequent social adaptation.</a:t>
            </a:r>
          </a:p>
        </p:txBody>
      </p:sp>
    </p:spTree>
    <p:extLst>
      <p:ext uri="{BB962C8B-B14F-4D97-AF65-F5344CB8AC3E}">
        <p14:creationId xmlns:p14="http://schemas.microsoft.com/office/powerpoint/2010/main" val="36621905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C4650F4-617A-C5D2-A1AF-3802B7EC933E}"/>
              </a:ext>
            </a:extLst>
          </p:cNvPr>
          <p:cNvSpPr>
            <a:spLocks noGrp="1"/>
          </p:cNvSpPr>
          <p:nvPr>
            <p:ph idx="1"/>
          </p:nvPr>
        </p:nvSpPr>
        <p:spPr>
          <a:xfrm>
            <a:off x="838200" y="477998"/>
            <a:ext cx="10515600" cy="5922802"/>
          </a:xfrm>
        </p:spPr>
        <p:txBody>
          <a:bodyPr>
            <a:normAutofit fontScale="92500" lnSpcReduction="10000"/>
          </a:bodyPr>
          <a:lstStyle/>
          <a:p>
            <a:pPr marL="0" indent="0" algn="just">
              <a:lnSpc>
                <a:spcPct val="150000"/>
              </a:lnSpc>
              <a:buNone/>
            </a:pPr>
            <a:r>
              <a:rPr lang="en-GB" sz="2200" b="1" dirty="0"/>
              <a:t>Recommendations</a:t>
            </a:r>
          </a:p>
          <a:p>
            <a:pPr marL="0" indent="0" algn="just">
              <a:lnSpc>
                <a:spcPct val="150000"/>
              </a:lnSpc>
              <a:buNone/>
            </a:pPr>
            <a:r>
              <a:rPr lang="en-GB" sz="2200" dirty="0">
                <a:effectLst/>
                <a:ea typeface="Arial Unicode MS" panose="020B0604020202020204" pitchFamily="34" charset="-128"/>
              </a:rPr>
              <a:t>Although child abuse is indeed a social fact that is being covered up within families, it is important to ensure prevention through actions aimed at reducing or eliminating risk factors that affect family members and predisposing the existence of child abuse of boys and girls. These actions can be: </a:t>
            </a:r>
            <a:endParaRPr lang="en-GB" sz="2200" dirty="0">
              <a:effectLst/>
              <a:ea typeface="Calibri Light" panose="020F0302020204030204" pitchFamily="34" charset="0"/>
            </a:endParaRPr>
          </a:p>
          <a:p>
            <a:pPr marL="342900" lvl="0" indent="-342900" algn="just">
              <a:lnSpc>
                <a:spcPct val="150000"/>
              </a:lnSpc>
              <a:buFont typeface="Arial" panose="020B0604020202020204" pitchFamily="34" charset="0"/>
              <a:buChar char="•"/>
            </a:pPr>
            <a:r>
              <a:rPr lang="en-GB" sz="2200" dirty="0">
                <a:effectLst/>
                <a:ea typeface="Arial Unicode MS" panose="020B0604020202020204" pitchFamily="34" charset="-128"/>
              </a:rPr>
              <a:t>Carry out awareness-raising, training, and reflective tasks on the evolving needs of children and conflict resolution.</a:t>
            </a:r>
            <a:endParaRPr lang="en-GB" sz="2200" dirty="0">
              <a:effectLst/>
              <a:ea typeface="Calibri Light" panose="020F0302020204030204" pitchFamily="34" charset="0"/>
            </a:endParaRPr>
          </a:p>
          <a:p>
            <a:pPr marL="342900" lvl="0" indent="-342900" algn="just">
              <a:lnSpc>
                <a:spcPct val="150000"/>
              </a:lnSpc>
              <a:buFont typeface="Arial" panose="020B0604020202020204" pitchFamily="34" charset="0"/>
              <a:buChar char="•"/>
            </a:pPr>
            <a:r>
              <a:rPr lang="en-GB" sz="2200" dirty="0">
                <a:effectLst/>
                <a:ea typeface="Arial Unicode MS" panose="020B0604020202020204" pitchFamily="34" charset="-128"/>
              </a:rPr>
              <a:t>Develop dissemination and awareness actions among children and girls, families, and the community about the rights of special care for children.</a:t>
            </a:r>
            <a:endParaRPr lang="en-GB" sz="2200" dirty="0">
              <a:effectLst/>
              <a:ea typeface="Calibri Light" panose="020F0302020204030204" pitchFamily="34" charset="0"/>
            </a:endParaRPr>
          </a:p>
          <a:p>
            <a:pPr marL="342900" lvl="0" indent="-342900" algn="just">
              <a:lnSpc>
                <a:spcPct val="150000"/>
              </a:lnSpc>
              <a:buFont typeface="Arial" panose="020B0604020202020204" pitchFamily="34" charset="0"/>
              <a:buChar char="•"/>
            </a:pPr>
            <a:r>
              <a:rPr lang="en-GB" sz="2200" dirty="0">
                <a:effectLst/>
                <a:ea typeface="Arial Unicode MS" panose="020B0604020202020204" pitchFamily="34" charset="-128"/>
              </a:rPr>
              <a:t>Stimulate confidence and self-esteem.</a:t>
            </a:r>
          </a:p>
          <a:p>
            <a:pPr marL="0" indent="0" algn="just">
              <a:lnSpc>
                <a:spcPct val="150000"/>
              </a:lnSpc>
              <a:buNone/>
            </a:pPr>
            <a:r>
              <a:rPr lang="en-GB" sz="2200" dirty="0">
                <a:effectLst/>
                <a:ea typeface="Arial Unicode MS" panose="020B0604020202020204" pitchFamily="34" charset="-128"/>
              </a:rPr>
              <a:t>All parties engaged in child protection should prioritise child-centred practices and acknowledge that children and young people are unique persons with rights, including the right to have input into choices that affect them at age-appropriate levels of maturity (Munro, 2011).</a:t>
            </a:r>
            <a:endParaRPr lang="en-GB" sz="2200" dirty="0">
              <a:effectLst/>
              <a:ea typeface="Calibri Light" panose="020F0302020204030204" pitchFamily="34" charset="0"/>
            </a:endParaRPr>
          </a:p>
          <a:p>
            <a:pPr marL="342900" lvl="0" indent="-342900" algn="just">
              <a:lnSpc>
                <a:spcPct val="150000"/>
              </a:lnSpc>
              <a:buFont typeface="Arial" panose="020B0604020202020204" pitchFamily="34" charset="0"/>
              <a:buChar char="•"/>
            </a:pPr>
            <a:endParaRPr lang="en-GB" sz="2200" dirty="0">
              <a:effectLst/>
              <a:ea typeface="Calibri Light" panose="020F0302020204030204" pitchFamily="34" charset="0"/>
            </a:endParaRPr>
          </a:p>
          <a:p>
            <a:endParaRPr lang="en-GB" sz="1800" b="1" dirty="0"/>
          </a:p>
        </p:txBody>
      </p:sp>
    </p:spTree>
    <p:extLst>
      <p:ext uri="{BB962C8B-B14F-4D97-AF65-F5344CB8AC3E}">
        <p14:creationId xmlns:p14="http://schemas.microsoft.com/office/powerpoint/2010/main" val="20104114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00DD8-3DD7-EAFF-2701-87CE747B4C60}"/>
              </a:ext>
            </a:extLst>
          </p:cNvPr>
          <p:cNvSpPr>
            <a:spLocks noGrp="1"/>
          </p:cNvSpPr>
          <p:nvPr>
            <p:ph type="title"/>
          </p:nvPr>
        </p:nvSpPr>
        <p:spPr>
          <a:xfrm>
            <a:off x="838200" y="237506"/>
            <a:ext cx="10515600" cy="712520"/>
          </a:xfrm>
        </p:spPr>
        <p:txBody>
          <a:bodyPr>
            <a:normAutofit/>
          </a:bodyPr>
          <a:lstStyle/>
          <a:p>
            <a:r>
              <a:rPr lang="en-GB" dirty="0">
                <a:latin typeface="Bangla MN" pitchFamily="2" charset="0"/>
                <a:cs typeface="Bangla MN" pitchFamily="2" charset="0"/>
              </a:rPr>
              <a:t>References</a:t>
            </a:r>
          </a:p>
        </p:txBody>
      </p:sp>
      <p:sp>
        <p:nvSpPr>
          <p:cNvPr id="3" name="Content Placeholder 2">
            <a:extLst>
              <a:ext uri="{FF2B5EF4-FFF2-40B4-BE49-F238E27FC236}">
                <a16:creationId xmlns:a16="http://schemas.microsoft.com/office/drawing/2014/main" id="{C5B39CBA-6234-E966-C4EC-CEDC96E9B053}"/>
              </a:ext>
            </a:extLst>
          </p:cNvPr>
          <p:cNvSpPr>
            <a:spLocks noGrp="1"/>
          </p:cNvSpPr>
          <p:nvPr>
            <p:ph idx="1"/>
          </p:nvPr>
        </p:nvSpPr>
        <p:spPr>
          <a:xfrm>
            <a:off x="838200" y="855023"/>
            <a:ext cx="10515600" cy="5765471"/>
          </a:xfrm>
        </p:spPr>
        <p:txBody>
          <a:bodyPr>
            <a:normAutofit fontScale="40000" lnSpcReduction="20000"/>
          </a:bodyPr>
          <a:lstStyle/>
          <a:p>
            <a:pPr>
              <a:lnSpc>
                <a:spcPct val="150000"/>
              </a:lnSpc>
            </a:pPr>
            <a:r>
              <a:rPr lang="en-GB" sz="2200" dirty="0" err="1">
                <a:effectLst/>
                <a:latin typeface="Arial" panose="020B0604020202020204" pitchFamily="34" charset="0"/>
              </a:rPr>
              <a:t>Bifulco</a:t>
            </a:r>
            <a:r>
              <a:rPr lang="en-GB" sz="2200" dirty="0">
                <a:effectLst/>
                <a:latin typeface="Arial" panose="020B0604020202020204" pitchFamily="34" charset="0"/>
              </a:rPr>
              <a:t>, A. (2019). </a:t>
            </a:r>
            <a:r>
              <a:rPr lang="en-GB" sz="2200" i="1" dirty="0">
                <a:effectLst/>
                <a:latin typeface="Arial" panose="020B0604020202020204" pitchFamily="34" charset="0"/>
              </a:rPr>
              <a:t>Papers of Social Pedagogy</a:t>
            </a:r>
            <a:r>
              <a:rPr lang="en-GB" sz="2200" dirty="0">
                <a:effectLst/>
                <a:latin typeface="Arial" panose="020B0604020202020204" pitchFamily="34" charset="0"/>
              </a:rPr>
              <a:t>. [online] </a:t>
            </a:r>
            <a:r>
              <a:rPr lang="en-GB" sz="2200" dirty="0" err="1">
                <a:effectLst/>
                <a:latin typeface="Arial" panose="020B0604020202020204" pitchFamily="34" charset="0"/>
              </a:rPr>
              <a:t>archiwumpedagogikaspolecznauwedupl.publisherspanel.com</a:t>
            </a:r>
            <a:r>
              <a:rPr lang="en-GB" sz="2200" dirty="0">
                <a:effectLst/>
                <a:latin typeface="Arial" panose="020B0604020202020204" pitchFamily="34" charset="0"/>
              </a:rPr>
              <a:t>. Available at: https://</a:t>
            </a:r>
            <a:r>
              <a:rPr lang="en-GB" sz="2200" dirty="0" err="1">
                <a:effectLst/>
                <a:latin typeface="Arial" panose="020B0604020202020204" pitchFamily="34" charset="0"/>
              </a:rPr>
              <a:t>archiwumpedagogikaspolecznauwedupl.publisherspanel.com</a:t>
            </a:r>
            <a:r>
              <a:rPr lang="en-GB" sz="2200" dirty="0">
                <a:effectLst/>
                <a:latin typeface="Arial" panose="020B0604020202020204" pitchFamily="34" charset="0"/>
              </a:rPr>
              <a:t>/resources/html/article/</a:t>
            </a:r>
            <a:r>
              <a:rPr lang="en-GB" sz="2200" dirty="0" err="1">
                <a:effectLst/>
                <a:latin typeface="Arial" panose="020B0604020202020204" pitchFamily="34" charset="0"/>
              </a:rPr>
              <a:t>details?id</a:t>
            </a:r>
            <a:r>
              <a:rPr lang="en-GB" sz="2200" dirty="0">
                <a:effectLst/>
                <a:latin typeface="Arial" panose="020B0604020202020204" pitchFamily="34" charset="0"/>
              </a:rPr>
              <a:t>=195086&amp;language=</a:t>
            </a:r>
            <a:r>
              <a:rPr lang="en-GB" sz="2200" dirty="0" err="1">
                <a:effectLst/>
                <a:latin typeface="Arial" panose="020B0604020202020204" pitchFamily="34" charset="0"/>
              </a:rPr>
              <a:t>en</a:t>
            </a:r>
            <a:r>
              <a:rPr lang="en-GB" sz="2200" dirty="0">
                <a:effectLst/>
                <a:latin typeface="Arial" panose="020B0604020202020204" pitchFamily="34" charset="0"/>
              </a:rPr>
              <a:t> [Accessed 17 Nov. 2022].</a:t>
            </a:r>
          </a:p>
          <a:p>
            <a:pPr>
              <a:lnSpc>
                <a:spcPct val="150000"/>
              </a:lnSpc>
            </a:pPr>
            <a:r>
              <a:rPr lang="en-GB" sz="2200" dirty="0">
                <a:effectLst/>
                <a:latin typeface="Arial" panose="020B0604020202020204" pitchFamily="34" charset="0"/>
              </a:rPr>
              <a:t>Del </a:t>
            </a:r>
            <a:r>
              <a:rPr lang="en-GB" sz="2200" dirty="0" err="1">
                <a:effectLst/>
                <a:latin typeface="Arial" panose="020B0604020202020204" pitchFamily="34" charset="0"/>
              </a:rPr>
              <a:t>Águila</a:t>
            </a:r>
            <a:r>
              <a:rPr lang="en-GB" sz="2200" dirty="0">
                <a:effectLst/>
                <a:latin typeface="Arial" panose="020B0604020202020204" pitchFamily="34" charset="0"/>
              </a:rPr>
              <a:t> Escobedo, A. (2015). Childhood Violence and stress: Is Our Future at stake? </a:t>
            </a:r>
            <a:r>
              <a:rPr lang="en-GB" sz="2200" i="1" dirty="0">
                <a:effectLst/>
                <a:latin typeface="Arial" panose="020B0604020202020204" pitchFamily="34" charset="0"/>
              </a:rPr>
              <a:t>Acta </a:t>
            </a:r>
            <a:r>
              <a:rPr lang="en-GB" sz="2200" i="1" dirty="0" err="1">
                <a:effectLst/>
                <a:latin typeface="Arial" panose="020B0604020202020204" pitchFamily="34" charset="0"/>
              </a:rPr>
              <a:t>Médica</a:t>
            </a:r>
            <a:r>
              <a:rPr lang="en-GB" sz="2200" i="1" dirty="0">
                <a:effectLst/>
                <a:latin typeface="Arial" panose="020B0604020202020204" pitchFamily="34" charset="0"/>
              </a:rPr>
              <a:t> Peruana</a:t>
            </a:r>
            <a:r>
              <a:rPr lang="en-GB" sz="2200" dirty="0">
                <a:effectLst/>
                <a:latin typeface="Arial" panose="020B0604020202020204" pitchFamily="34" charset="0"/>
              </a:rPr>
              <a:t>, [online] 32(2), pp.71–84. Available at: https://</a:t>
            </a:r>
            <a:r>
              <a:rPr lang="en-GB" sz="2200" dirty="0" err="1">
                <a:effectLst/>
                <a:latin typeface="Arial" panose="020B0604020202020204" pitchFamily="34" charset="0"/>
              </a:rPr>
              <a:t>dialnet.unirioja.es</a:t>
            </a:r>
            <a:r>
              <a:rPr lang="en-GB" sz="2200" dirty="0">
                <a:effectLst/>
                <a:latin typeface="Arial" panose="020B0604020202020204" pitchFamily="34" charset="0"/>
              </a:rPr>
              <a:t>/servlet/</a:t>
            </a:r>
            <a:r>
              <a:rPr lang="en-GB" sz="2200" dirty="0" err="1">
                <a:effectLst/>
                <a:latin typeface="Arial" panose="020B0604020202020204" pitchFamily="34" charset="0"/>
              </a:rPr>
              <a:t>articulo?codigo</a:t>
            </a:r>
            <a:r>
              <a:rPr lang="en-GB" sz="2200" dirty="0">
                <a:effectLst/>
                <a:latin typeface="Arial" panose="020B0604020202020204" pitchFamily="34" charset="0"/>
              </a:rPr>
              <a:t>=6870519 [Accessed 26 Jun. 2022].</a:t>
            </a:r>
          </a:p>
          <a:p>
            <a:pPr>
              <a:lnSpc>
                <a:spcPct val="150000"/>
              </a:lnSpc>
            </a:pPr>
            <a:r>
              <a:rPr lang="en-GB" sz="2200" dirty="0">
                <a:effectLst/>
                <a:latin typeface="Arial" panose="020B0604020202020204" pitchFamily="34" charset="0"/>
              </a:rPr>
              <a:t>Elkin, M. (2020). </a:t>
            </a:r>
            <a:r>
              <a:rPr lang="en-GB" sz="2200" i="1" dirty="0">
                <a:effectLst/>
                <a:latin typeface="Arial" panose="020B0604020202020204" pitchFamily="34" charset="0"/>
              </a:rPr>
              <a:t>Child Abuse Extent and nature, England and Wales - Office for National Statistics</a:t>
            </a:r>
            <a:r>
              <a:rPr lang="en-GB" sz="2200" dirty="0">
                <a:effectLst/>
                <a:latin typeface="Arial" panose="020B0604020202020204" pitchFamily="34" charset="0"/>
              </a:rPr>
              <a:t>. [online] </a:t>
            </a:r>
            <a:r>
              <a:rPr lang="en-GB" sz="2200" dirty="0" err="1">
                <a:effectLst/>
                <a:latin typeface="Arial" panose="020B0604020202020204" pitchFamily="34" charset="0"/>
              </a:rPr>
              <a:t>Ons.gov.uk</a:t>
            </a:r>
            <a:r>
              <a:rPr lang="en-GB" sz="2200" dirty="0">
                <a:effectLst/>
                <a:latin typeface="Arial" panose="020B0604020202020204" pitchFamily="34" charset="0"/>
              </a:rPr>
              <a:t>. Available at: https://</a:t>
            </a:r>
            <a:r>
              <a:rPr lang="en-GB" sz="2200" dirty="0" err="1">
                <a:effectLst/>
                <a:latin typeface="Arial" panose="020B0604020202020204" pitchFamily="34" charset="0"/>
              </a:rPr>
              <a:t>www.ons.gov.uk</a:t>
            </a:r>
            <a:r>
              <a:rPr lang="en-GB" sz="2200" dirty="0">
                <a:effectLst/>
                <a:latin typeface="Arial" panose="020B0604020202020204" pitchFamily="34" charset="0"/>
              </a:rPr>
              <a:t>/</a:t>
            </a:r>
            <a:r>
              <a:rPr lang="en-GB" sz="2200" dirty="0" err="1">
                <a:effectLst/>
                <a:latin typeface="Arial" panose="020B0604020202020204" pitchFamily="34" charset="0"/>
              </a:rPr>
              <a:t>peoplepopulationandcommunity</a:t>
            </a:r>
            <a:r>
              <a:rPr lang="en-GB" sz="2200" dirty="0">
                <a:effectLst/>
                <a:latin typeface="Arial" panose="020B0604020202020204" pitchFamily="34" charset="0"/>
              </a:rPr>
              <a:t>/</a:t>
            </a:r>
            <a:r>
              <a:rPr lang="en-GB" sz="2200" dirty="0" err="1">
                <a:effectLst/>
                <a:latin typeface="Arial" panose="020B0604020202020204" pitchFamily="34" charset="0"/>
              </a:rPr>
              <a:t>crimeandjustice</a:t>
            </a:r>
            <a:r>
              <a:rPr lang="en-GB" sz="2200" dirty="0">
                <a:effectLst/>
                <a:latin typeface="Arial" panose="020B0604020202020204" pitchFamily="34" charset="0"/>
              </a:rPr>
              <a:t>/articles/</a:t>
            </a:r>
            <a:r>
              <a:rPr lang="en-GB" sz="2200" dirty="0" err="1">
                <a:effectLst/>
                <a:latin typeface="Arial" panose="020B0604020202020204" pitchFamily="34" charset="0"/>
              </a:rPr>
              <a:t>childabuseextentandnatureenglandandwales</a:t>
            </a:r>
            <a:r>
              <a:rPr lang="en-GB" sz="2200" dirty="0">
                <a:effectLst/>
                <a:latin typeface="Arial" panose="020B0604020202020204" pitchFamily="34" charset="0"/>
              </a:rPr>
              <a:t>/yearendingmarch2019 [Accessed 12 Jan. 2023].</a:t>
            </a:r>
          </a:p>
          <a:p>
            <a:pPr>
              <a:lnSpc>
                <a:spcPct val="150000"/>
              </a:lnSpc>
            </a:pPr>
            <a:r>
              <a:rPr lang="en-GB" sz="2200" dirty="0">
                <a:effectLst/>
                <a:latin typeface="Arial" panose="020B0604020202020204" pitchFamily="34" charset="0"/>
              </a:rPr>
              <a:t>Ford, K., </a:t>
            </a:r>
            <a:r>
              <a:rPr lang="en-GB" sz="2200" dirty="0" err="1">
                <a:effectLst/>
                <a:latin typeface="Arial" panose="020B0604020202020204" pitchFamily="34" charset="0"/>
              </a:rPr>
              <a:t>Quigg</a:t>
            </a:r>
            <a:r>
              <a:rPr lang="en-GB" sz="2200" dirty="0">
                <a:effectLst/>
                <a:latin typeface="Arial" panose="020B0604020202020204" pitchFamily="34" charset="0"/>
              </a:rPr>
              <a:t>, Z., Hughes, K., Butler, N. and Bellis, M.A. (2016). 284 Understanding the Impact of Adverse Childhood Experiences on Health and Wellbeing in England. </a:t>
            </a:r>
            <a:r>
              <a:rPr lang="en-GB" sz="2200" i="1" dirty="0">
                <a:effectLst/>
                <a:latin typeface="Arial" panose="020B0604020202020204" pitchFamily="34" charset="0"/>
              </a:rPr>
              <a:t>Injury Prevention</a:t>
            </a:r>
            <a:r>
              <a:rPr lang="en-GB" sz="2200" dirty="0">
                <a:effectLst/>
                <a:latin typeface="Arial" panose="020B0604020202020204" pitchFamily="34" charset="0"/>
              </a:rPr>
              <a:t>, [online] 22(</a:t>
            </a:r>
            <a:r>
              <a:rPr lang="en-GB" sz="2200" dirty="0" err="1">
                <a:effectLst/>
                <a:latin typeface="Arial" panose="020B0604020202020204" pitchFamily="34" charset="0"/>
              </a:rPr>
              <a:t>Suppl</a:t>
            </a:r>
            <a:r>
              <a:rPr lang="en-GB" sz="2200" dirty="0">
                <a:effectLst/>
                <a:latin typeface="Arial" panose="020B0604020202020204" pitchFamily="34" charset="0"/>
              </a:rPr>
              <a:t> 2), pp.A104.2-A104. doi:10.1136/injuryprev-2016-042156.284.</a:t>
            </a:r>
          </a:p>
          <a:p>
            <a:pPr>
              <a:lnSpc>
                <a:spcPct val="150000"/>
              </a:lnSpc>
            </a:pPr>
            <a:r>
              <a:rPr lang="en-GB" sz="2200" dirty="0">
                <a:effectLst/>
                <a:latin typeface="Arial" panose="020B0604020202020204" pitchFamily="34" charset="0"/>
              </a:rPr>
              <a:t>Hughes, K., Ford, K., </a:t>
            </a:r>
            <a:r>
              <a:rPr lang="en-GB" sz="2200" dirty="0" err="1">
                <a:effectLst/>
                <a:latin typeface="Arial" panose="020B0604020202020204" pitchFamily="34" charset="0"/>
              </a:rPr>
              <a:t>Kadel</a:t>
            </a:r>
            <a:r>
              <a:rPr lang="en-GB" sz="2200" dirty="0">
                <a:effectLst/>
                <a:latin typeface="Arial" panose="020B0604020202020204" pitchFamily="34" charset="0"/>
              </a:rPr>
              <a:t>, R., Sharp, C.A. and Bellis, M.A. (2020). Health and Financial Burden of Adverse Childhood Experiences in England and Wales: a Combined Primary Data Study of Five Surveys. </a:t>
            </a:r>
            <a:r>
              <a:rPr lang="en-GB" sz="2200" i="1" dirty="0">
                <a:effectLst/>
                <a:latin typeface="Arial" panose="020B0604020202020204" pitchFamily="34" charset="0"/>
              </a:rPr>
              <a:t>BMJ Open</a:t>
            </a:r>
            <a:r>
              <a:rPr lang="en-GB" sz="2200" dirty="0">
                <a:effectLst/>
                <a:latin typeface="Arial" panose="020B0604020202020204" pitchFamily="34" charset="0"/>
              </a:rPr>
              <a:t>, [online] 10(6), p.e036374. doi:10.1136/bmjopen-2019-036374.</a:t>
            </a:r>
          </a:p>
          <a:p>
            <a:pPr>
              <a:lnSpc>
                <a:spcPct val="150000"/>
              </a:lnSpc>
            </a:pPr>
            <a:r>
              <a:rPr lang="en-GB" sz="2200" dirty="0" err="1">
                <a:effectLst/>
                <a:latin typeface="Arial" panose="020B0604020202020204" pitchFamily="34" charset="0"/>
              </a:rPr>
              <a:t>Hupfield</a:t>
            </a:r>
            <a:r>
              <a:rPr lang="en-GB" sz="2200" dirty="0">
                <a:effectLst/>
                <a:latin typeface="Arial" panose="020B0604020202020204" pitchFamily="34" charset="0"/>
              </a:rPr>
              <a:t>, M. (2018). </a:t>
            </a:r>
            <a:r>
              <a:rPr lang="en-GB" sz="2200" i="1" dirty="0">
                <a:effectLst/>
                <a:latin typeface="Arial" panose="020B0604020202020204" pitchFamily="34" charset="0"/>
              </a:rPr>
              <a:t>Outline the Concept of Holistic Development</a:t>
            </a:r>
            <a:r>
              <a:rPr lang="en-GB" sz="2200" dirty="0">
                <a:effectLst/>
                <a:latin typeface="Arial" panose="020B0604020202020204" pitchFamily="34" charset="0"/>
              </a:rPr>
              <a:t>. [online] Otherwise. Available at: https://</a:t>
            </a:r>
            <a:r>
              <a:rPr lang="en-GB" sz="2200" dirty="0" err="1">
                <a:effectLst/>
                <a:latin typeface="Arial" panose="020B0604020202020204" pitchFamily="34" charset="0"/>
              </a:rPr>
              <a:t>otherwise.education</a:t>
            </a:r>
            <a:r>
              <a:rPr lang="en-GB" sz="2200" dirty="0">
                <a:effectLst/>
                <a:latin typeface="Arial" panose="020B0604020202020204" pitchFamily="34" charset="0"/>
              </a:rPr>
              <a:t>/outline-the-concept-of-holistic-development/#:~:text=So%2C%20in%20the%20same%20way%20that%20holistic%20medicine,learning%20one%20specific%20skill%20or%20piece%20of%20information. [Accessed 12 Jan. 2023].</a:t>
            </a:r>
          </a:p>
          <a:p>
            <a:pPr>
              <a:lnSpc>
                <a:spcPct val="150000"/>
              </a:lnSpc>
            </a:pPr>
            <a:r>
              <a:rPr lang="en-GB" sz="2200" dirty="0" err="1">
                <a:effectLst/>
                <a:latin typeface="Arial" panose="020B0604020202020204" pitchFamily="34" charset="0"/>
              </a:rPr>
              <a:t>Lamé</a:t>
            </a:r>
            <a:r>
              <a:rPr lang="en-GB" sz="2200" dirty="0">
                <a:effectLst/>
                <a:latin typeface="Arial" panose="020B0604020202020204" pitchFamily="34" charset="0"/>
              </a:rPr>
              <a:t>, G. (2019). Systematic Literature Reviews: an Introduction. In: </a:t>
            </a:r>
            <a:r>
              <a:rPr lang="en-GB" sz="2200" i="1" dirty="0">
                <a:effectLst/>
                <a:latin typeface="Arial" panose="020B0604020202020204" pitchFamily="34" charset="0"/>
              </a:rPr>
              <a:t>Proceedings of the Design Society International Conference on Engineering Design</a:t>
            </a:r>
            <a:r>
              <a:rPr lang="en-GB" sz="2200" dirty="0">
                <a:effectLst/>
                <a:latin typeface="Arial" panose="020B0604020202020204" pitchFamily="34" charset="0"/>
              </a:rPr>
              <a:t>. [online] ResearchGate, pp.1633–1642. doi:10.1017/dsi.2019.169.</a:t>
            </a:r>
          </a:p>
          <a:p>
            <a:pPr>
              <a:lnSpc>
                <a:spcPct val="150000"/>
              </a:lnSpc>
            </a:pPr>
            <a:r>
              <a:rPr lang="en-GB" sz="2200" dirty="0">
                <a:effectLst/>
                <a:latin typeface="Arial" panose="020B0604020202020204" pitchFamily="34" charset="0"/>
              </a:rPr>
              <a:t>Munro, E. (2011). </a:t>
            </a:r>
            <a:r>
              <a:rPr lang="en-GB" sz="2200" i="1" dirty="0">
                <a:effectLst/>
                <a:latin typeface="Arial" panose="020B0604020202020204" pitchFamily="34" charset="0"/>
              </a:rPr>
              <a:t>The Munro Review of Child Protection: Final Report a child-centred System</a:t>
            </a:r>
            <a:r>
              <a:rPr lang="en-GB" sz="2200" dirty="0">
                <a:effectLst/>
                <a:latin typeface="Arial" panose="020B0604020202020204" pitchFamily="34" charset="0"/>
              </a:rPr>
              <a:t>. [online] </a:t>
            </a:r>
            <a:r>
              <a:rPr lang="en-GB" sz="2200" i="1" dirty="0" err="1">
                <a:effectLst/>
                <a:latin typeface="Arial" panose="020B0604020202020204" pitchFamily="34" charset="0"/>
              </a:rPr>
              <a:t>Gov.uk</a:t>
            </a:r>
            <a:r>
              <a:rPr lang="en-GB" sz="2200" dirty="0">
                <a:effectLst/>
                <a:latin typeface="Arial" panose="020B0604020202020204" pitchFamily="34" charset="0"/>
              </a:rPr>
              <a:t>. Department for Education. Available at: https://</a:t>
            </a:r>
            <a:r>
              <a:rPr lang="en-GB" sz="2200" dirty="0" err="1">
                <a:effectLst/>
                <a:latin typeface="Arial" panose="020B0604020202020204" pitchFamily="34" charset="0"/>
              </a:rPr>
              <a:t>assets.publishing.service.gov.uk</a:t>
            </a:r>
            <a:r>
              <a:rPr lang="en-GB" sz="2200" dirty="0">
                <a:effectLst/>
                <a:latin typeface="Arial" panose="020B0604020202020204" pitchFamily="34" charset="0"/>
              </a:rPr>
              <a:t>/government/uploads/system/uploads/</a:t>
            </a:r>
            <a:r>
              <a:rPr lang="en-GB" sz="2200" dirty="0" err="1">
                <a:effectLst/>
                <a:latin typeface="Arial" panose="020B0604020202020204" pitchFamily="34" charset="0"/>
              </a:rPr>
              <a:t>attachment_data</a:t>
            </a:r>
            <a:r>
              <a:rPr lang="en-GB" sz="2200" dirty="0">
                <a:effectLst/>
                <a:latin typeface="Arial" panose="020B0604020202020204" pitchFamily="34" charset="0"/>
              </a:rPr>
              <a:t>/file/175391/Munro-</a:t>
            </a:r>
            <a:r>
              <a:rPr lang="en-GB" sz="2200" dirty="0" err="1">
                <a:effectLst/>
                <a:latin typeface="Arial" panose="020B0604020202020204" pitchFamily="34" charset="0"/>
              </a:rPr>
              <a:t>Review.pdf</a:t>
            </a:r>
            <a:r>
              <a:rPr lang="en-GB" sz="2200" dirty="0">
                <a:effectLst/>
                <a:latin typeface="Arial" panose="020B0604020202020204" pitchFamily="34" charset="0"/>
              </a:rPr>
              <a:t> [Accessed 5 Jan. 2023].</a:t>
            </a:r>
          </a:p>
          <a:p>
            <a:pPr>
              <a:lnSpc>
                <a:spcPct val="150000"/>
              </a:lnSpc>
            </a:pPr>
            <a:r>
              <a:rPr lang="en-GB" sz="2200" dirty="0">
                <a:effectLst/>
                <a:latin typeface="Arial" panose="020B0604020202020204" pitchFamily="34" charset="0"/>
              </a:rPr>
              <a:t>NSPCC (2021). </a:t>
            </a:r>
            <a:r>
              <a:rPr lang="en-GB" sz="2200" i="1" dirty="0">
                <a:effectLst/>
                <a:latin typeface="Arial" panose="020B0604020202020204" pitchFamily="34" charset="0"/>
              </a:rPr>
              <a:t>What Is Child abuse?</a:t>
            </a:r>
            <a:r>
              <a:rPr lang="en-GB" sz="2200" dirty="0">
                <a:effectLst/>
                <a:latin typeface="Arial" panose="020B0604020202020204" pitchFamily="34" charset="0"/>
              </a:rPr>
              <a:t> [online] NSPCC. Available at: https://</a:t>
            </a:r>
            <a:r>
              <a:rPr lang="en-GB" sz="2200" dirty="0" err="1">
                <a:effectLst/>
                <a:latin typeface="Arial" panose="020B0604020202020204" pitchFamily="34" charset="0"/>
              </a:rPr>
              <a:t>www.nspcc.org.uk</a:t>
            </a:r>
            <a:r>
              <a:rPr lang="en-GB" sz="2200" dirty="0">
                <a:effectLst/>
                <a:latin typeface="Arial" panose="020B0604020202020204" pitchFamily="34" charset="0"/>
              </a:rPr>
              <a:t>/what-is-child-abuse/ [Accessed 12 Jan. 2023].</a:t>
            </a:r>
          </a:p>
          <a:p>
            <a:pPr>
              <a:lnSpc>
                <a:spcPct val="150000"/>
              </a:lnSpc>
            </a:pPr>
            <a:r>
              <a:rPr lang="en-GB" sz="2200" dirty="0">
                <a:effectLst/>
                <a:latin typeface="Arial" panose="020B0604020202020204" pitchFamily="34" charset="0"/>
              </a:rPr>
              <a:t>Radford, L., Corral, S., Bradley, C. and Fisher, H.L. (2013). The Prevalence and Impact of Child Maltreatment and Other Types of Victimization in the UK: Findings from a Population Survey of caregivers, Children and Young People and Young Adults. </a:t>
            </a:r>
            <a:r>
              <a:rPr lang="en-GB" sz="2200" i="1" dirty="0">
                <a:effectLst/>
                <a:latin typeface="Arial" panose="020B0604020202020204" pitchFamily="34" charset="0"/>
              </a:rPr>
              <a:t>Child Abuse &amp; Neglect</a:t>
            </a:r>
            <a:r>
              <a:rPr lang="en-GB" sz="2200" dirty="0">
                <a:effectLst/>
                <a:latin typeface="Arial" panose="020B0604020202020204" pitchFamily="34" charset="0"/>
              </a:rPr>
              <a:t>, [online] 37(10), pp.801–813. doi:10.1016/j.chiabu.2013.02.004.</a:t>
            </a:r>
          </a:p>
          <a:p>
            <a:pPr>
              <a:lnSpc>
                <a:spcPct val="150000"/>
              </a:lnSpc>
            </a:pPr>
            <a:r>
              <a:rPr lang="en-GB" sz="2200" dirty="0">
                <a:effectLst/>
                <a:latin typeface="Arial" panose="020B0604020202020204" pitchFamily="34" charset="0"/>
              </a:rPr>
              <a:t>Tate, J.A. and </a:t>
            </a:r>
            <a:r>
              <a:rPr lang="en-GB" sz="2200" dirty="0" err="1">
                <a:effectLst/>
                <a:latin typeface="Arial" panose="020B0604020202020204" pitchFamily="34" charset="0"/>
              </a:rPr>
              <a:t>Happ</a:t>
            </a:r>
            <a:r>
              <a:rPr lang="en-GB" sz="2200" dirty="0">
                <a:effectLst/>
                <a:latin typeface="Arial" panose="020B0604020202020204" pitchFamily="34" charset="0"/>
              </a:rPr>
              <a:t>, M.B. (2018). Qualitative Secondary Analysis: a Case Exemplar. </a:t>
            </a:r>
            <a:r>
              <a:rPr lang="en-GB" sz="2200" i="1" dirty="0">
                <a:effectLst/>
                <a:latin typeface="Arial" panose="020B0604020202020204" pitchFamily="34" charset="0"/>
              </a:rPr>
              <a:t>Journal of </a:t>
            </a:r>
            <a:r>
              <a:rPr lang="en-GB" sz="2200" i="1" dirty="0" err="1">
                <a:effectLst/>
                <a:latin typeface="Arial" panose="020B0604020202020204" pitchFamily="34" charset="0"/>
              </a:rPr>
              <a:t>Pediatric</a:t>
            </a:r>
            <a:r>
              <a:rPr lang="en-GB" sz="2200" i="1" dirty="0">
                <a:effectLst/>
                <a:latin typeface="Arial" panose="020B0604020202020204" pitchFamily="34" charset="0"/>
              </a:rPr>
              <a:t> Health Care</a:t>
            </a:r>
            <a:r>
              <a:rPr lang="en-GB" sz="2200" dirty="0">
                <a:effectLst/>
                <a:latin typeface="Arial" panose="020B0604020202020204" pitchFamily="34" charset="0"/>
              </a:rPr>
              <a:t>, [online] 32(3), pp.308–312. doi:10.1016/j.pedhc.2017.09.007.</a:t>
            </a:r>
          </a:p>
          <a:p>
            <a:pPr>
              <a:lnSpc>
                <a:spcPct val="150000"/>
              </a:lnSpc>
            </a:pPr>
            <a:r>
              <a:rPr lang="en-GB" sz="2200" dirty="0">
                <a:effectLst/>
                <a:latin typeface="Arial" panose="020B0604020202020204" pitchFamily="34" charset="0"/>
              </a:rPr>
              <a:t>Vizard, E., Gray, J. and </a:t>
            </a:r>
            <a:r>
              <a:rPr lang="en-GB" sz="2200" dirty="0" err="1">
                <a:effectLst/>
                <a:latin typeface="Arial" panose="020B0604020202020204" pitchFamily="34" charset="0"/>
              </a:rPr>
              <a:t>Bentovim</a:t>
            </a:r>
            <a:r>
              <a:rPr lang="en-GB" sz="2200" dirty="0">
                <a:effectLst/>
                <a:latin typeface="Arial" panose="020B0604020202020204" pitchFamily="34" charset="0"/>
              </a:rPr>
              <a:t>, A. (2022). The Impact of Child Maltreatment on the Mental and Physical Health of Child victims: a Review of the Evidence. </a:t>
            </a:r>
            <a:r>
              <a:rPr lang="en-GB" sz="2200" i="1" dirty="0" err="1">
                <a:effectLst/>
                <a:latin typeface="Arial" panose="020B0604020202020204" pitchFamily="34" charset="0"/>
              </a:rPr>
              <a:t>BJPsych</a:t>
            </a:r>
            <a:r>
              <a:rPr lang="en-GB" sz="2200" i="1" dirty="0">
                <a:effectLst/>
                <a:latin typeface="Arial" panose="020B0604020202020204" pitchFamily="34" charset="0"/>
              </a:rPr>
              <a:t> Advances</a:t>
            </a:r>
            <a:r>
              <a:rPr lang="en-GB" sz="2200" dirty="0">
                <a:effectLst/>
                <a:latin typeface="Arial" panose="020B0604020202020204" pitchFamily="34" charset="0"/>
              </a:rPr>
              <a:t>, [online] 28(1), pp.60–70. doi:10.1192/bja.2021.10.</a:t>
            </a:r>
          </a:p>
          <a:p>
            <a:pPr marL="0" indent="0">
              <a:buNone/>
            </a:pPr>
            <a:endParaRPr lang="en-GB" dirty="0"/>
          </a:p>
        </p:txBody>
      </p:sp>
    </p:spTree>
    <p:extLst>
      <p:ext uri="{BB962C8B-B14F-4D97-AF65-F5344CB8AC3E}">
        <p14:creationId xmlns:p14="http://schemas.microsoft.com/office/powerpoint/2010/main" val="1198913879"/>
      </p:ext>
    </p:extLst>
  </p:cSld>
  <p:clrMapOvr>
    <a:masterClrMapping/>
  </p:clrMapOvr>
</p:sld>
</file>

<file path=ppt/theme/theme1.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1643</TotalTime>
  <Words>2342</Words>
  <Application>Microsoft Macintosh PowerPoint</Application>
  <PresentationFormat>Widescreen</PresentationFormat>
  <Paragraphs>92</Paragraphs>
  <Slides>14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Bangla MN</vt:lpstr>
      <vt:lpstr>Calibri</vt:lpstr>
      <vt:lpstr>Calibri Light</vt:lpstr>
      <vt:lpstr>Office Theme 2013 - 2022</vt:lpstr>
      <vt:lpstr>PowerPoint Presentation</vt:lpstr>
      <vt:lpstr>Chapter 1. Introduction</vt:lpstr>
      <vt:lpstr>PowerPoint Presentation</vt:lpstr>
      <vt:lpstr>Chapter 2. Background</vt:lpstr>
      <vt:lpstr>Chapter 3. Methods</vt:lpstr>
      <vt:lpstr>PowerPoint Presentation</vt:lpstr>
      <vt:lpstr>PowerPoint Presentation</vt:lpstr>
      <vt:lpstr>Chapter 4. Results and Discussion</vt:lpstr>
      <vt:lpstr>PowerPoint Presentation</vt:lpstr>
      <vt:lpstr>Emerged themes</vt:lpstr>
      <vt:lpstr>PowerPoint Presentation</vt:lpstr>
      <vt:lpstr>Chapter 5. Conclusion and Recommendations</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Saray Crego Perez (1916155)</dc:creator>
  <cp:lastModifiedBy>Saray Crego Perez (1916155)</cp:lastModifiedBy>
  <cp:revision>1</cp:revision>
  <dcterms:created xsi:type="dcterms:W3CDTF">2023-01-11T17:36:51Z</dcterms:created>
  <dcterms:modified xsi:type="dcterms:W3CDTF">2023-01-14T09:43:59Z</dcterms:modified>
</cp:coreProperties>
</file>