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291" autoAdjust="0"/>
  </p:normalViewPr>
  <p:slideViewPr>
    <p:cSldViewPr snapToGrid="0">
      <p:cViewPr>
        <p:scale>
          <a:sx n="53" d="100"/>
          <a:sy n="53" d="100"/>
        </p:scale>
        <p:origin x="1392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xana Pasareanu" userId="344f0927558dddf4" providerId="LiveId" clId="{9D1412F1-EA53-48A6-8B4C-99320C614BAC}"/>
    <pc:docChg chg="modSld">
      <pc:chgData name="Roxana Pasareanu" userId="344f0927558dddf4" providerId="LiveId" clId="{9D1412F1-EA53-48A6-8B4C-99320C614BAC}" dt="2026-03-08T08:51:11.956" v="64" actId="20577"/>
      <pc:docMkLst>
        <pc:docMk/>
      </pc:docMkLst>
      <pc:sldChg chg="modSp mod">
        <pc:chgData name="Roxana Pasareanu" userId="344f0927558dddf4" providerId="LiveId" clId="{9D1412F1-EA53-48A6-8B4C-99320C614BAC}" dt="2026-03-08T08:51:11.956" v="64" actId="20577"/>
        <pc:sldMkLst>
          <pc:docMk/>
          <pc:sldMk cId="976098376" sldId="257"/>
        </pc:sldMkLst>
        <pc:spChg chg="mod">
          <ac:chgData name="Roxana Pasareanu" userId="344f0927558dddf4" providerId="LiveId" clId="{9D1412F1-EA53-48A6-8B4C-99320C614BAC}" dt="2026-03-08T08:34:30.329" v="1" actId="20577"/>
          <ac:spMkLst>
            <pc:docMk/>
            <pc:sldMk cId="976098376" sldId="257"/>
            <ac:spMk id="2" creationId="{EEBE9136-58C6-1256-A4F1-718BFF5F8C78}"/>
          </ac:spMkLst>
        </pc:spChg>
        <pc:spChg chg="mod">
          <ac:chgData name="Roxana Pasareanu" userId="344f0927558dddf4" providerId="LiveId" clId="{9D1412F1-EA53-48A6-8B4C-99320C614BAC}" dt="2026-03-08T08:51:11.956" v="64" actId="20577"/>
          <ac:spMkLst>
            <pc:docMk/>
            <pc:sldMk cId="976098376" sldId="257"/>
            <ac:spMk id="3" creationId="{982F6C9B-5AE1-9099-D667-DD3184F1F556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BE0FF4-0B6A-4043-9266-7B6A3874456F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AD8C2E2-DD1A-47C1-AD8D-6B712F5AE702}">
      <dgm:prSet/>
      <dgm:spPr/>
      <dgm:t>
        <a:bodyPr/>
        <a:lstStyle/>
        <a:p>
          <a:r>
            <a:rPr lang="en-US"/>
            <a:t>Positive:</a:t>
          </a:r>
          <a:br>
            <a:rPr lang="en-US"/>
          </a:br>
          <a:r>
            <a:rPr lang="en-US"/>
            <a:t>• Reduced admin tasks</a:t>
          </a:r>
          <a:br>
            <a:rPr lang="en-US"/>
          </a:br>
          <a:r>
            <a:rPr lang="en-US"/>
            <a:t>• Improved data access</a:t>
          </a:r>
          <a:br>
            <a:rPr lang="en-US"/>
          </a:br>
          <a:r>
            <a:rPr lang="en-US"/>
            <a:t>• Remote consultation support</a:t>
          </a:r>
        </a:p>
      </dgm:t>
    </dgm:pt>
    <dgm:pt modelId="{D4E3E0B8-62F8-491A-863A-3FE38B9D3632}" type="parTrans" cxnId="{A9AF6276-FD40-4D83-B3EF-DBD17E400D05}">
      <dgm:prSet/>
      <dgm:spPr/>
      <dgm:t>
        <a:bodyPr/>
        <a:lstStyle/>
        <a:p>
          <a:endParaRPr lang="en-US"/>
        </a:p>
      </dgm:t>
    </dgm:pt>
    <dgm:pt modelId="{09203C7F-0CC4-4951-80E3-D44332F6BFE3}" type="sibTrans" cxnId="{A9AF6276-FD40-4D83-B3EF-DBD17E400D05}">
      <dgm:prSet/>
      <dgm:spPr/>
      <dgm:t>
        <a:bodyPr/>
        <a:lstStyle/>
        <a:p>
          <a:endParaRPr lang="en-US"/>
        </a:p>
      </dgm:t>
    </dgm:pt>
    <dgm:pt modelId="{253584D9-C709-4E8D-A458-236733A4159F}">
      <dgm:prSet/>
      <dgm:spPr/>
      <dgm:t>
        <a:bodyPr/>
        <a:lstStyle/>
        <a:p>
          <a:r>
            <a:rPr lang="en-US"/>
            <a:t>Challenges:</a:t>
          </a:r>
          <a:br>
            <a:rPr lang="en-US"/>
          </a:br>
          <a:r>
            <a:rPr lang="en-US"/>
            <a:t>• Increased workload</a:t>
          </a:r>
          <a:br>
            <a:rPr lang="en-US"/>
          </a:br>
          <a:r>
            <a:rPr lang="en-US"/>
            <a:t>• Technostress</a:t>
          </a:r>
          <a:br>
            <a:rPr lang="en-US"/>
          </a:br>
          <a:r>
            <a:rPr lang="en-US"/>
            <a:t>• Skill gaps</a:t>
          </a:r>
        </a:p>
      </dgm:t>
    </dgm:pt>
    <dgm:pt modelId="{4E93EA35-BA7E-477D-B2A1-0493BDB3D25E}" type="parTrans" cxnId="{6E9828DF-74F7-48F6-9C31-2DEF10300E4D}">
      <dgm:prSet/>
      <dgm:spPr/>
      <dgm:t>
        <a:bodyPr/>
        <a:lstStyle/>
        <a:p>
          <a:endParaRPr lang="en-US"/>
        </a:p>
      </dgm:t>
    </dgm:pt>
    <dgm:pt modelId="{66B246E1-A3A5-421D-BF99-6DD43C83FA3F}" type="sibTrans" cxnId="{6E9828DF-74F7-48F6-9C31-2DEF10300E4D}">
      <dgm:prSet/>
      <dgm:spPr/>
      <dgm:t>
        <a:bodyPr/>
        <a:lstStyle/>
        <a:p>
          <a:endParaRPr lang="en-US"/>
        </a:p>
      </dgm:t>
    </dgm:pt>
    <dgm:pt modelId="{9FBA9D40-32B0-4E00-A4FF-8A0784E5E1E7}" type="pres">
      <dgm:prSet presAssocID="{D0BE0FF4-0B6A-4043-9266-7B6A3874456F}" presName="Name0" presStyleCnt="0">
        <dgm:presLayoutVars>
          <dgm:dir/>
          <dgm:animLvl val="lvl"/>
          <dgm:resizeHandles val="exact"/>
        </dgm:presLayoutVars>
      </dgm:prSet>
      <dgm:spPr/>
    </dgm:pt>
    <dgm:pt modelId="{09C748C5-0D21-418F-AF24-A1BF954FE805}" type="pres">
      <dgm:prSet presAssocID="{253584D9-C709-4E8D-A458-236733A4159F}" presName="boxAndChildren" presStyleCnt="0"/>
      <dgm:spPr/>
    </dgm:pt>
    <dgm:pt modelId="{6FB15178-4222-46F2-83DD-45F79009610C}" type="pres">
      <dgm:prSet presAssocID="{253584D9-C709-4E8D-A458-236733A4159F}" presName="parentTextBox" presStyleLbl="node1" presStyleIdx="0" presStyleCnt="2"/>
      <dgm:spPr/>
    </dgm:pt>
    <dgm:pt modelId="{82A83F18-66BD-48F7-9A5B-D8792F62440E}" type="pres">
      <dgm:prSet presAssocID="{09203C7F-0CC4-4951-80E3-D44332F6BFE3}" presName="sp" presStyleCnt="0"/>
      <dgm:spPr/>
    </dgm:pt>
    <dgm:pt modelId="{45FD2A76-092F-4281-9605-2457BE429B44}" type="pres">
      <dgm:prSet presAssocID="{5AD8C2E2-DD1A-47C1-AD8D-6B712F5AE702}" presName="arrowAndChildren" presStyleCnt="0"/>
      <dgm:spPr/>
    </dgm:pt>
    <dgm:pt modelId="{21872923-354B-4321-9F9A-29B86C203334}" type="pres">
      <dgm:prSet presAssocID="{5AD8C2E2-DD1A-47C1-AD8D-6B712F5AE702}" presName="parentTextArrow" presStyleLbl="node1" presStyleIdx="1" presStyleCnt="2"/>
      <dgm:spPr/>
    </dgm:pt>
  </dgm:ptLst>
  <dgm:cxnLst>
    <dgm:cxn modelId="{EC99B211-2991-4FD4-9F59-61D79C038E42}" type="presOf" srcId="{D0BE0FF4-0B6A-4043-9266-7B6A3874456F}" destId="{9FBA9D40-32B0-4E00-A4FF-8A0784E5E1E7}" srcOrd="0" destOrd="0" presId="urn:microsoft.com/office/officeart/2005/8/layout/process4"/>
    <dgm:cxn modelId="{3B365275-E4C3-4041-8FAE-20424C20C76A}" type="presOf" srcId="{5AD8C2E2-DD1A-47C1-AD8D-6B712F5AE702}" destId="{21872923-354B-4321-9F9A-29B86C203334}" srcOrd="0" destOrd="0" presId="urn:microsoft.com/office/officeart/2005/8/layout/process4"/>
    <dgm:cxn modelId="{A9AF6276-FD40-4D83-B3EF-DBD17E400D05}" srcId="{D0BE0FF4-0B6A-4043-9266-7B6A3874456F}" destId="{5AD8C2E2-DD1A-47C1-AD8D-6B712F5AE702}" srcOrd="0" destOrd="0" parTransId="{D4E3E0B8-62F8-491A-863A-3FE38B9D3632}" sibTransId="{09203C7F-0CC4-4951-80E3-D44332F6BFE3}"/>
    <dgm:cxn modelId="{765699A2-F83C-473F-B90F-074C490147E0}" type="presOf" srcId="{253584D9-C709-4E8D-A458-236733A4159F}" destId="{6FB15178-4222-46F2-83DD-45F79009610C}" srcOrd="0" destOrd="0" presId="urn:microsoft.com/office/officeart/2005/8/layout/process4"/>
    <dgm:cxn modelId="{6E9828DF-74F7-48F6-9C31-2DEF10300E4D}" srcId="{D0BE0FF4-0B6A-4043-9266-7B6A3874456F}" destId="{253584D9-C709-4E8D-A458-236733A4159F}" srcOrd="1" destOrd="0" parTransId="{4E93EA35-BA7E-477D-B2A1-0493BDB3D25E}" sibTransId="{66B246E1-A3A5-421D-BF99-6DD43C83FA3F}"/>
    <dgm:cxn modelId="{BB49FE40-1E38-4C72-8186-EC8DAEC53057}" type="presParOf" srcId="{9FBA9D40-32B0-4E00-A4FF-8A0784E5E1E7}" destId="{09C748C5-0D21-418F-AF24-A1BF954FE805}" srcOrd="0" destOrd="0" presId="urn:microsoft.com/office/officeart/2005/8/layout/process4"/>
    <dgm:cxn modelId="{E0807507-6060-4103-9A6F-4CA4B8EA5C88}" type="presParOf" srcId="{09C748C5-0D21-418F-AF24-A1BF954FE805}" destId="{6FB15178-4222-46F2-83DD-45F79009610C}" srcOrd="0" destOrd="0" presId="urn:microsoft.com/office/officeart/2005/8/layout/process4"/>
    <dgm:cxn modelId="{C4DF653E-DED9-47DD-B442-AA24C18DD859}" type="presParOf" srcId="{9FBA9D40-32B0-4E00-A4FF-8A0784E5E1E7}" destId="{82A83F18-66BD-48F7-9A5B-D8792F62440E}" srcOrd="1" destOrd="0" presId="urn:microsoft.com/office/officeart/2005/8/layout/process4"/>
    <dgm:cxn modelId="{FC797DF2-A65B-41C4-B12F-B4A796044E23}" type="presParOf" srcId="{9FBA9D40-32B0-4E00-A4FF-8A0784E5E1E7}" destId="{45FD2A76-092F-4281-9605-2457BE429B44}" srcOrd="2" destOrd="0" presId="urn:microsoft.com/office/officeart/2005/8/layout/process4"/>
    <dgm:cxn modelId="{999180BB-F4D7-4F03-888A-432F22A00894}" type="presParOf" srcId="{45FD2A76-092F-4281-9605-2457BE429B44}" destId="{21872923-354B-4321-9F9A-29B86C203334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CCEC13-4531-4FF2-BDEE-EEC17EDFD2F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9258E3-1A69-4720-9A64-DC0AF338AA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Remote access pathways</a:t>
          </a:r>
          <a:br>
            <a:rPr lang="en-US"/>
          </a:br>
          <a:r>
            <a:rPr lang="en-US"/>
            <a:t>• Automated reminders</a:t>
          </a:r>
          <a:br>
            <a:rPr lang="en-US"/>
          </a:br>
          <a:r>
            <a:rPr lang="en-US"/>
            <a:t>• Improved data capture</a:t>
          </a:r>
          <a:br>
            <a:rPr lang="en-US"/>
          </a:br>
          <a:r>
            <a:rPr lang="en-US"/>
            <a:t>• Increased accessibility</a:t>
          </a:r>
        </a:p>
      </dgm:t>
    </dgm:pt>
    <dgm:pt modelId="{86664BAC-AD18-40CB-A2DB-4B2A8CBEDC67}" type="parTrans" cxnId="{0D403D14-9326-4D44-872F-FE5FEB4ABD5D}">
      <dgm:prSet/>
      <dgm:spPr/>
      <dgm:t>
        <a:bodyPr/>
        <a:lstStyle/>
        <a:p>
          <a:endParaRPr lang="en-US"/>
        </a:p>
      </dgm:t>
    </dgm:pt>
    <dgm:pt modelId="{B10A9EBD-E2EF-4096-BBBF-D11092D3B679}" type="sibTrans" cxnId="{0D403D14-9326-4D44-872F-FE5FEB4ABD5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B57EC94-27EB-4D00-BE4A-43F5A8C1626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However:</a:t>
          </a:r>
          <a:br>
            <a:rPr lang="en-US"/>
          </a:br>
          <a:r>
            <a:rPr lang="en-US"/>
            <a:t>• Demand may increase</a:t>
          </a:r>
          <a:br>
            <a:rPr lang="en-US"/>
          </a:br>
          <a:r>
            <a:rPr lang="en-US"/>
            <a:t>• Integration issues</a:t>
          </a:r>
        </a:p>
      </dgm:t>
    </dgm:pt>
    <dgm:pt modelId="{10287C35-C947-40F8-879F-C9F43571A8FD}" type="parTrans" cxnId="{2679B1B9-A41C-4E69-8026-76B20692C31F}">
      <dgm:prSet/>
      <dgm:spPr/>
      <dgm:t>
        <a:bodyPr/>
        <a:lstStyle/>
        <a:p>
          <a:endParaRPr lang="en-US"/>
        </a:p>
      </dgm:t>
    </dgm:pt>
    <dgm:pt modelId="{ADD9EF0B-7224-41AC-8AE8-8282E69EBAAD}" type="sibTrans" cxnId="{2679B1B9-A41C-4E69-8026-76B20692C31F}">
      <dgm:prSet/>
      <dgm:spPr/>
      <dgm:t>
        <a:bodyPr/>
        <a:lstStyle/>
        <a:p>
          <a:endParaRPr lang="en-US"/>
        </a:p>
      </dgm:t>
    </dgm:pt>
    <dgm:pt modelId="{5BE712BF-B369-498D-911F-B1E78146359E}" type="pres">
      <dgm:prSet presAssocID="{E1CCEC13-4531-4FF2-BDEE-EEC17EDFD2F0}" presName="root" presStyleCnt="0">
        <dgm:presLayoutVars>
          <dgm:dir/>
          <dgm:resizeHandles val="exact"/>
        </dgm:presLayoutVars>
      </dgm:prSet>
      <dgm:spPr/>
    </dgm:pt>
    <dgm:pt modelId="{48C2618B-D1FA-4A43-A743-8635876B712E}" type="pres">
      <dgm:prSet presAssocID="{E1CCEC13-4531-4FF2-BDEE-EEC17EDFD2F0}" presName="container" presStyleCnt="0">
        <dgm:presLayoutVars>
          <dgm:dir/>
          <dgm:resizeHandles val="exact"/>
        </dgm:presLayoutVars>
      </dgm:prSet>
      <dgm:spPr/>
    </dgm:pt>
    <dgm:pt modelId="{097F296A-07F5-40F0-89B4-47DC3720BF85}" type="pres">
      <dgm:prSet presAssocID="{389258E3-1A69-4720-9A64-DC0AF338AA39}" presName="compNode" presStyleCnt="0"/>
      <dgm:spPr/>
    </dgm:pt>
    <dgm:pt modelId="{9D7A0093-5821-4EC8-8E6E-C46217B6BE2E}" type="pres">
      <dgm:prSet presAssocID="{389258E3-1A69-4720-9A64-DC0AF338AA39}" presName="iconBgRect" presStyleLbl="bgShp" presStyleIdx="0" presStyleCnt="2"/>
      <dgm:spPr/>
    </dgm:pt>
    <dgm:pt modelId="{623EE5F0-F688-4C4F-838F-046F2BE48B43}" type="pres">
      <dgm:prSet presAssocID="{389258E3-1A69-4720-9A64-DC0AF338AA3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ream"/>
        </a:ext>
      </dgm:extLst>
    </dgm:pt>
    <dgm:pt modelId="{0E7B1D44-26F7-43DB-8E38-3CCF94ACA396}" type="pres">
      <dgm:prSet presAssocID="{389258E3-1A69-4720-9A64-DC0AF338AA39}" presName="spaceRect" presStyleCnt="0"/>
      <dgm:spPr/>
    </dgm:pt>
    <dgm:pt modelId="{2289AC32-4199-499D-B96A-11BCD73E6819}" type="pres">
      <dgm:prSet presAssocID="{389258E3-1A69-4720-9A64-DC0AF338AA39}" presName="textRect" presStyleLbl="revTx" presStyleIdx="0" presStyleCnt="2">
        <dgm:presLayoutVars>
          <dgm:chMax val="1"/>
          <dgm:chPref val="1"/>
        </dgm:presLayoutVars>
      </dgm:prSet>
      <dgm:spPr/>
    </dgm:pt>
    <dgm:pt modelId="{7196B148-3116-4CA6-AA90-A583E6C3D22F}" type="pres">
      <dgm:prSet presAssocID="{B10A9EBD-E2EF-4096-BBBF-D11092D3B679}" presName="sibTrans" presStyleLbl="sibTrans2D1" presStyleIdx="0" presStyleCnt="0"/>
      <dgm:spPr/>
    </dgm:pt>
    <dgm:pt modelId="{402B4C7E-6F00-4662-A522-F511350974F8}" type="pres">
      <dgm:prSet presAssocID="{1B57EC94-27EB-4D00-BE4A-43F5A8C1626E}" presName="compNode" presStyleCnt="0"/>
      <dgm:spPr/>
    </dgm:pt>
    <dgm:pt modelId="{FF621D7F-8088-4F15-B19B-6E0757299C6B}" type="pres">
      <dgm:prSet presAssocID="{1B57EC94-27EB-4D00-BE4A-43F5A8C1626E}" presName="iconBgRect" presStyleLbl="bgShp" presStyleIdx="1" presStyleCnt="2"/>
      <dgm:spPr/>
    </dgm:pt>
    <dgm:pt modelId="{8802C95C-F4A1-4AF0-AB7F-ADB052FCCD1F}" type="pres">
      <dgm:prSet presAssocID="{1B57EC94-27EB-4D00-BE4A-43F5A8C1626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452E4991-5AEC-4C9A-9C4D-6FF064EAB91E}" type="pres">
      <dgm:prSet presAssocID="{1B57EC94-27EB-4D00-BE4A-43F5A8C1626E}" presName="spaceRect" presStyleCnt="0"/>
      <dgm:spPr/>
    </dgm:pt>
    <dgm:pt modelId="{EED3E070-C4E3-4B8D-B472-3CF1628BF5A7}" type="pres">
      <dgm:prSet presAssocID="{1B57EC94-27EB-4D00-BE4A-43F5A8C1626E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D403D14-9326-4D44-872F-FE5FEB4ABD5D}" srcId="{E1CCEC13-4531-4FF2-BDEE-EEC17EDFD2F0}" destId="{389258E3-1A69-4720-9A64-DC0AF338AA39}" srcOrd="0" destOrd="0" parTransId="{86664BAC-AD18-40CB-A2DB-4B2A8CBEDC67}" sibTransId="{B10A9EBD-E2EF-4096-BBBF-D11092D3B679}"/>
    <dgm:cxn modelId="{5D13731F-9477-4806-90B3-91F7001854D1}" type="presOf" srcId="{1B57EC94-27EB-4D00-BE4A-43F5A8C1626E}" destId="{EED3E070-C4E3-4B8D-B472-3CF1628BF5A7}" srcOrd="0" destOrd="0" presId="urn:microsoft.com/office/officeart/2018/2/layout/IconCircleList"/>
    <dgm:cxn modelId="{A9396E50-C7A0-43F2-98C6-11869510320B}" type="presOf" srcId="{B10A9EBD-E2EF-4096-BBBF-D11092D3B679}" destId="{7196B148-3116-4CA6-AA90-A583E6C3D22F}" srcOrd="0" destOrd="0" presId="urn:microsoft.com/office/officeart/2018/2/layout/IconCircleList"/>
    <dgm:cxn modelId="{8583FE9A-06C6-434E-B92E-B6E4F66BEF69}" type="presOf" srcId="{E1CCEC13-4531-4FF2-BDEE-EEC17EDFD2F0}" destId="{5BE712BF-B369-498D-911F-B1E78146359E}" srcOrd="0" destOrd="0" presId="urn:microsoft.com/office/officeart/2018/2/layout/IconCircleList"/>
    <dgm:cxn modelId="{2679B1B9-A41C-4E69-8026-76B20692C31F}" srcId="{E1CCEC13-4531-4FF2-BDEE-EEC17EDFD2F0}" destId="{1B57EC94-27EB-4D00-BE4A-43F5A8C1626E}" srcOrd="1" destOrd="0" parTransId="{10287C35-C947-40F8-879F-C9F43571A8FD}" sibTransId="{ADD9EF0B-7224-41AC-8AE8-8282E69EBAAD}"/>
    <dgm:cxn modelId="{DB9AB5DD-874B-493E-BB84-764D177F1F98}" type="presOf" srcId="{389258E3-1A69-4720-9A64-DC0AF338AA39}" destId="{2289AC32-4199-499D-B96A-11BCD73E6819}" srcOrd="0" destOrd="0" presId="urn:microsoft.com/office/officeart/2018/2/layout/IconCircleList"/>
    <dgm:cxn modelId="{8D52C9C4-B7EB-44E5-82EB-7204D9E394D4}" type="presParOf" srcId="{5BE712BF-B369-498D-911F-B1E78146359E}" destId="{48C2618B-D1FA-4A43-A743-8635876B712E}" srcOrd="0" destOrd="0" presId="urn:microsoft.com/office/officeart/2018/2/layout/IconCircleList"/>
    <dgm:cxn modelId="{C9C6960A-28E7-445A-A0C6-B17235986B78}" type="presParOf" srcId="{48C2618B-D1FA-4A43-A743-8635876B712E}" destId="{097F296A-07F5-40F0-89B4-47DC3720BF85}" srcOrd="0" destOrd="0" presId="urn:microsoft.com/office/officeart/2018/2/layout/IconCircleList"/>
    <dgm:cxn modelId="{ED00D793-3B18-49E6-B85F-3EF729A77D8D}" type="presParOf" srcId="{097F296A-07F5-40F0-89B4-47DC3720BF85}" destId="{9D7A0093-5821-4EC8-8E6E-C46217B6BE2E}" srcOrd="0" destOrd="0" presId="urn:microsoft.com/office/officeart/2018/2/layout/IconCircleList"/>
    <dgm:cxn modelId="{9E960B23-77C1-4952-BDEE-85245C20D9EF}" type="presParOf" srcId="{097F296A-07F5-40F0-89B4-47DC3720BF85}" destId="{623EE5F0-F688-4C4F-838F-046F2BE48B43}" srcOrd="1" destOrd="0" presId="urn:microsoft.com/office/officeart/2018/2/layout/IconCircleList"/>
    <dgm:cxn modelId="{5295350D-8AB0-4B6C-A292-F4E2DDDE5A76}" type="presParOf" srcId="{097F296A-07F5-40F0-89B4-47DC3720BF85}" destId="{0E7B1D44-26F7-43DB-8E38-3CCF94ACA396}" srcOrd="2" destOrd="0" presId="urn:microsoft.com/office/officeart/2018/2/layout/IconCircleList"/>
    <dgm:cxn modelId="{74D117DE-A80A-47D4-AF9A-813DDCFD5996}" type="presParOf" srcId="{097F296A-07F5-40F0-89B4-47DC3720BF85}" destId="{2289AC32-4199-499D-B96A-11BCD73E6819}" srcOrd="3" destOrd="0" presId="urn:microsoft.com/office/officeart/2018/2/layout/IconCircleList"/>
    <dgm:cxn modelId="{D423F6CF-ED76-4F37-9B4F-AFCBF9B086EB}" type="presParOf" srcId="{48C2618B-D1FA-4A43-A743-8635876B712E}" destId="{7196B148-3116-4CA6-AA90-A583E6C3D22F}" srcOrd="1" destOrd="0" presId="urn:microsoft.com/office/officeart/2018/2/layout/IconCircleList"/>
    <dgm:cxn modelId="{736C681F-37ED-4607-8B05-D67C7AF14180}" type="presParOf" srcId="{48C2618B-D1FA-4A43-A743-8635876B712E}" destId="{402B4C7E-6F00-4662-A522-F511350974F8}" srcOrd="2" destOrd="0" presId="urn:microsoft.com/office/officeart/2018/2/layout/IconCircleList"/>
    <dgm:cxn modelId="{5450CCC7-3B67-4A05-938A-9C17C475BE61}" type="presParOf" srcId="{402B4C7E-6F00-4662-A522-F511350974F8}" destId="{FF621D7F-8088-4F15-B19B-6E0757299C6B}" srcOrd="0" destOrd="0" presId="urn:microsoft.com/office/officeart/2018/2/layout/IconCircleList"/>
    <dgm:cxn modelId="{6D9C845C-8D2D-424B-A02E-CC3410011761}" type="presParOf" srcId="{402B4C7E-6F00-4662-A522-F511350974F8}" destId="{8802C95C-F4A1-4AF0-AB7F-ADB052FCCD1F}" srcOrd="1" destOrd="0" presId="urn:microsoft.com/office/officeart/2018/2/layout/IconCircleList"/>
    <dgm:cxn modelId="{A7E2D550-F57D-47C7-8487-235F74FA5BE6}" type="presParOf" srcId="{402B4C7E-6F00-4662-A522-F511350974F8}" destId="{452E4991-5AEC-4C9A-9C4D-6FF064EAB91E}" srcOrd="2" destOrd="0" presId="urn:microsoft.com/office/officeart/2018/2/layout/IconCircleList"/>
    <dgm:cxn modelId="{1A96A17A-6C45-41D1-86C3-31BC21AE045B}" type="presParOf" srcId="{402B4C7E-6F00-4662-A522-F511350974F8}" destId="{EED3E070-C4E3-4B8D-B472-3CF1628BF5A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0677F4-5151-40B4-9A93-D14C227475B6}" type="doc">
      <dgm:prSet loTypeId="urn:microsoft.com/office/officeart/2005/8/layout/process4" loCatId="process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F3C701C-CD94-46A0-934D-BAEED881D317}">
      <dgm:prSet/>
      <dgm:spPr/>
      <dgm:t>
        <a:bodyPr/>
        <a:lstStyle/>
        <a:p>
          <a:r>
            <a:rPr lang="en-US"/>
            <a:t>Benefits:</a:t>
          </a:r>
          <a:br>
            <a:rPr lang="en-US"/>
          </a:br>
          <a:r>
            <a:rPr lang="en-US"/>
            <a:t>• Convenience</a:t>
          </a:r>
          <a:br>
            <a:rPr lang="en-US"/>
          </a:br>
          <a:r>
            <a:rPr lang="en-US"/>
            <a:t>• Transparency</a:t>
          </a:r>
          <a:br>
            <a:rPr lang="en-US"/>
          </a:br>
          <a:r>
            <a:rPr lang="en-US"/>
            <a:t>• Shared decision-making</a:t>
          </a:r>
        </a:p>
      </dgm:t>
    </dgm:pt>
    <dgm:pt modelId="{24F1D35C-7AFD-458F-A11B-DD7AC53BAE34}" type="parTrans" cxnId="{D762306F-853B-41E9-92B2-DCA29ED706CA}">
      <dgm:prSet/>
      <dgm:spPr/>
      <dgm:t>
        <a:bodyPr/>
        <a:lstStyle/>
        <a:p>
          <a:endParaRPr lang="en-US"/>
        </a:p>
      </dgm:t>
    </dgm:pt>
    <dgm:pt modelId="{19EA1556-F42E-4BD8-9421-83433AE54BC2}" type="sibTrans" cxnId="{D762306F-853B-41E9-92B2-DCA29ED706CA}">
      <dgm:prSet/>
      <dgm:spPr/>
      <dgm:t>
        <a:bodyPr/>
        <a:lstStyle/>
        <a:p>
          <a:endParaRPr lang="en-US"/>
        </a:p>
      </dgm:t>
    </dgm:pt>
    <dgm:pt modelId="{C0156F5B-904A-49FC-9325-6C6D0E6C1729}">
      <dgm:prSet/>
      <dgm:spPr/>
      <dgm:t>
        <a:bodyPr/>
        <a:lstStyle/>
        <a:p>
          <a:r>
            <a:rPr lang="en-US"/>
            <a:t>Challenges:</a:t>
          </a:r>
          <a:br>
            <a:rPr lang="en-US"/>
          </a:br>
          <a:r>
            <a:rPr lang="en-US"/>
            <a:t>• Usability issues</a:t>
          </a:r>
          <a:br>
            <a:rPr lang="en-US"/>
          </a:br>
          <a:r>
            <a:rPr lang="en-US"/>
            <a:t>• Response delays</a:t>
          </a:r>
        </a:p>
      </dgm:t>
    </dgm:pt>
    <dgm:pt modelId="{649ECFB6-4BDB-4234-A848-1C16B6B8D135}" type="parTrans" cxnId="{3E8CC470-6100-4BBB-88A1-844AD4B0009F}">
      <dgm:prSet/>
      <dgm:spPr/>
      <dgm:t>
        <a:bodyPr/>
        <a:lstStyle/>
        <a:p>
          <a:endParaRPr lang="en-US"/>
        </a:p>
      </dgm:t>
    </dgm:pt>
    <dgm:pt modelId="{A6089E93-DBBD-4605-BC07-6FA6EAB4313A}" type="sibTrans" cxnId="{3E8CC470-6100-4BBB-88A1-844AD4B0009F}">
      <dgm:prSet/>
      <dgm:spPr/>
      <dgm:t>
        <a:bodyPr/>
        <a:lstStyle/>
        <a:p>
          <a:endParaRPr lang="en-US"/>
        </a:p>
      </dgm:t>
    </dgm:pt>
    <dgm:pt modelId="{6B9E5578-95A1-499C-A5CB-C6DBCF265D99}" type="pres">
      <dgm:prSet presAssocID="{140677F4-5151-40B4-9A93-D14C227475B6}" presName="Name0" presStyleCnt="0">
        <dgm:presLayoutVars>
          <dgm:dir/>
          <dgm:animLvl val="lvl"/>
          <dgm:resizeHandles val="exact"/>
        </dgm:presLayoutVars>
      </dgm:prSet>
      <dgm:spPr/>
    </dgm:pt>
    <dgm:pt modelId="{A630ECA9-3461-44FD-B37D-674469AE4DC3}" type="pres">
      <dgm:prSet presAssocID="{C0156F5B-904A-49FC-9325-6C6D0E6C1729}" presName="boxAndChildren" presStyleCnt="0"/>
      <dgm:spPr/>
    </dgm:pt>
    <dgm:pt modelId="{107BCDD2-88AA-4986-81A0-2E4F016BC136}" type="pres">
      <dgm:prSet presAssocID="{C0156F5B-904A-49FC-9325-6C6D0E6C1729}" presName="parentTextBox" presStyleLbl="node1" presStyleIdx="0" presStyleCnt="2"/>
      <dgm:spPr/>
    </dgm:pt>
    <dgm:pt modelId="{21050D67-357A-42FA-B1EC-C6D0764A94EE}" type="pres">
      <dgm:prSet presAssocID="{19EA1556-F42E-4BD8-9421-83433AE54BC2}" presName="sp" presStyleCnt="0"/>
      <dgm:spPr/>
    </dgm:pt>
    <dgm:pt modelId="{EBC1C15B-8B8D-4C6D-A1D0-A88A1C3620F2}" type="pres">
      <dgm:prSet presAssocID="{EF3C701C-CD94-46A0-934D-BAEED881D317}" presName="arrowAndChildren" presStyleCnt="0"/>
      <dgm:spPr/>
    </dgm:pt>
    <dgm:pt modelId="{86AF1DFF-8829-481B-80CE-D5B52CC50629}" type="pres">
      <dgm:prSet presAssocID="{EF3C701C-CD94-46A0-934D-BAEED881D317}" presName="parentTextArrow" presStyleLbl="node1" presStyleIdx="1" presStyleCnt="2"/>
      <dgm:spPr/>
    </dgm:pt>
  </dgm:ptLst>
  <dgm:cxnLst>
    <dgm:cxn modelId="{1AA6C40B-027E-45B4-801A-7594C67B846E}" type="presOf" srcId="{140677F4-5151-40B4-9A93-D14C227475B6}" destId="{6B9E5578-95A1-499C-A5CB-C6DBCF265D99}" srcOrd="0" destOrd="0" presId="urn:microsoft.com/office/officeart/2005/8/layout/process4"/>
    <dgm:cxn modelId="{D762306F-853B-41E9-92B2-DCA29ED706CA}" srcId="{140677F4-5151-40B4-9A93-D14C227475B6}" destId="{EF3C701C-CD94-46A0-934D-BAEED881D317}" srcOrd="0" destOrd="0" parTransId="{24F1D35C-7AFD-458F-A11B-DD7AC53BAE34}" sibTransId="{19EA1556-F42E-4BD8-9421-83433AE54BC2}"/>
    <dgm:cxn modelId="{3E8CC470-6100-4BBB-88A1-844AD4B0009F}" srcId="{140677F4-5151-40B4-9A93-D14C227475B6}" destId="{C0156F5B-904A-49FC-9325-6C6D0E6C1729}" srcOrd="1" destOrd="0" parTransId="{649ECFB6-4BDB-4234-A848-1C16B6B8D135}" sibTransId="{A6089E93-DBBD-4605-BC07-6FA6EAB4313A}"/>
    <dgm:cxn modelId="{37CD5DD5-0847-4812-B5D9-4E0E3F6E8360}" type="presOf" srcId="{C0156F5B-904A-49FC-9325-6C6D0E6C1729}" destId="{107BCDD2-88AA-4986-81A0-2E4F016BC136}" srcOrd="0" destOrd="0" presId="urn:microsoft.com/office/officeart/2005/8/layout/process4"/>
    <dgm:cxn modelId="{9488C7F2-1067-4C20-A0F0-8AB0979CFDC0}" type="presOf" srcId="{EF3C701C-CD94-46A0-934D-BAEED881D317}" destId="{86AF1DFF-8829-481B-80CE-D5B52CC50629}" srcOrd="0" destOrd="0" presId="urn:microsoft.com/office/officeart/2005/8/layout/process4"/>
    <dgm:cxn modelId="{59D094E4-BCA0-40A4-B90F-32E9DF9CE204}" type="presParOf" srcId="{6B9E5578-95A1-499C-A5CB-C6DBCF265D99}" destId="{A630ECA9-3461-44FD-B37D-674469AE4DC3}" srcOrd="0" destOrd="0" presId="urn:microsoft.com/office/officeart/2005/8/layout/process4"/>
    <dgm:cxn modelId="{B6D3649A-EF8B-475E-8DEE-63C8168AD051}" type="presParOf" srcId="{A630ECA9-3461-44FD-B37D-674469AE4DC3}" destId="{107BCDD2-88AA-4986-81A0-2E4F016BC136}" srcOrd="0" destOrd="0" presId="urn:microsoft.com/office/officeart/2005/8/layout/process4"/>
    <dgm:cxn modelId="{9853DDD2-BF5E-4822-B0A7-D1B99751E169}" type="presParOf" srcId="{6B9E5578-95A1-499C-A5CB-C6DBCF265D99}" destId="{21050D67-357A-42FA-B1EC-C6D0764A94EE}" srcOrd="1" destOrd="0" presId="urn:microsoft.com/office/officeart/2005/8/layout/process4"/>
    <dgm:cxn modelId="{12B13B65-70E6-48AF-80C3-81F4E67AA43C}" type="presParOf" srcId="{6B9E5578-95A1-499C-A5CB-C6DBCF265D99}" destId="{EBC1C15B-8B8D-4C6D-A1D0-A88A1C3620F2}" srcOrd="2" destOrd="0" presId="urn:microsoft.com/office/officeart/2005/8/layout/process4"/>
    <dgm:cxn modelId="{1025BF67-4682-4C92-AFCE-16BDE787072A}" type="presParOf" srcId="{EBC1C15B-8B8D-4C6D-A1D0-A88A1C3620F2}" destId="{86AF1DFF-8829-481B-80CE-D5B52CC5062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94DC740-1325-462B-B75C-C44E7C6928E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0DC8AF6-D4DC-4B55-BFD3-6E3945DD700C}">
      <dgm:prSet/>
      <dgm:spPr/>
      <dgm:t>
        <a:bodyPr/>
        <a:lstStyle/>
        <a:p>
          <a:r>
            <a:rPr lang="en-US" b="1" i="1"/>
            <a:t>Strengths:</a:t>
          </a:r>
          <a:br>
            <a:rPr lang="en-US"/>
          </a:br>
          <a:r>
            <a:rPr lang="en-US"/>
            <a:t>• Scalability</a:t>
          </a:r>
          <a:br>
            <a:rPr lang="en-US"/>
          </a:br>
          <a:r>
            <a:rPr lang="en-US"/>
            <a:t>• National integration</a:t>
          </a:r>
        </a:p>
      </dgm:t>
    </dgm:pt>
    <dgm:pt modelId="{4055A591-6824-4FAC-AF87-C2F8EF66D88D}" type="parTrans" cxnId="{3A7FD03B-5037-4382-969F-52E9AB00A7AF}">
      <dgm:prSet/>
      <dgm:spPr/>
      <dgm:t>
        <a:bodyPr/>
        <a:lstStyle/>
        <a:p>
          <a:endParaRPr lang="en-US"/>
        </a:p>
      </dgm:t>
    </dgm:pt>
    <dgm:pt modelId="{18AC0039-5475-4DA8-9D48-C1763CF094B1}" type="sibTrans" cxnId="{3A7FD03B-5037-4382-969F-52E9AB00A7AF}">
      <dgm:prSet/>
      <dgm:spPr/>
      <dgm:t>
        <a:bodyPr/>
        <a:lstStyle/>
        <a:p>
          <a:endParaRPr lang="en-US"/>
        </a:p>
      </dgm:t>
    </dgm:pt>
    <dgm:pt modelId="{B4206E11-0997-4676-9B57-E07BEE87162E}">
      <dgm:prSet/>
      <dgm:spPr/>
      <dgm:t>
        <a:bodyPr/>
        <a:lstStyle/>
        <a:p>
          <a:r>
            <a:rPr lang="en-US" b="1" i="1"/>
            <a:t>Weaknesses:</a:t>
          </a:r>
          <a:br>
            <a:rPr lang="en-US"/>
          </a:br>
          <a:r>
            <a:rPr lang="en-US"/>
            <a:t>• Workforce strain</a:t>
          </a:r>
          <a:br>
            <a:rPr lang="en-US"/>
          </a:br>
          <a:r>
            <a:rPr lang="en-US"/>
            <a:t>• Digital exclusion</a:t>
          </a:r>
        </a:p>
      </dgm:t>
    </dgm:pt>
    <dgm:pt modelId="{71602648-DF39-4513-B284-FA33FC6E43B8}" type="parTrans" cxnId="{073508AE-9114-4FB7-9C72-7DBCB78BCD1D}">
      <dgm:prSet/>
      <dgm:spPr/>
      <dgm:t>
        <a:bodyPr/>
        <a:lstStyle/>
        <a:p>
          <a:endParaRPr lang="en-US"/>
        </a:p>
      </dgm:t>
    </dgm:pt>
    <dgm:pt modelId="{94D1020B-DFDA-4CAB-87E6-BE984BAEC8D1}" type="sibTrans" cxnId="{073508AE-9114-4FB7-9C72-7DBCB78BCD1D}">
      <dgm:prSet/>
      <dgm:spPr/>
      <dgm:t>
        <a:bodyPr/>
        <a:lstStyle/>
        <a:p>
          <a:endParaRPr lang="en-US"/>
        </a:p>
      </dgm:t>
    </dgm:pt>
    <dgm:pt modelId="{2746DBB5-6C2E-4234-8B9F-B85B242EC338}">
      <dgm:prSet/>
      <dgm:spPr/>
      <dgm:t>
        <a:bodyPr/>
        <a:lstStyle/>
        <a:p>
          <a:r>
            <a:rPr lang="en-US" b="1" i="1"/>
            <a:t>Opportunities:</a:t>
          </a:r>
          <a:br>
            <a:rPr lang="en-US"/>
          </a:br>
          <a:r>
            <a:rPr lang="en-US"/>
            <a:t>• AI integration</a:t>
          </a:r>
          <a:br>
            <a:rPr lang="en-US"/>
          </a:br>
          <a:r>
            <a:rPr lang="en-US"/>
            <a:t>• Population health planning</a:t>
          </a:r>
        </a:p>
      </dgm:t>
    </dgm:pt>
    <dgm:pt modelId="{3473CABD-23A2-43B6-85D8-E39BF71B27D5}" type="parTrans" cxnId="{56581FA2-5B46-48D4-BCBE-9F78A311B568}">
      <dgm:prSet/>
      <dgm:spPr/>
      <dgm:t>
        <a:bodyPr/>
        <a:lstStyle/>
        <a:p>
          <a:endParaRPr lang="en-US"/>
        </a:p>
      </dgm:t>
    </dgm:pt>
    <dgm:pt modelId="{C1C5F34A-0FC0-402A-B537-6E4442F80B8F}" type="sibTrans" cxnId="{56581FA2-5B46-48D4-BCBE-9F78A311B568}">
      <dgm:prSet/>
      <dgm:spPr/>
      <dgm:t>
        <a:bodyPr/>
        <a:lstStyle/>
        <a:p>
          <a:endParaRPr lang="en-US"/>
        </a:p>
      </dgm:t>
    </dgm:pt>
    <dgm:pt modelId="{881B062B-98DD-408D-98B1-B3EBEFB46100}">
      <dgm:prSet/>
      <dgm:spPr/>
      <dgm:t>
        <a:bodyPr/>
        <a:lstStyle/>
        <a:p>
          <a:r>
            <a:rPr lang="en-US" b="1" i="1"/>
            <a:t>Threats:</a:t>
          </a:r>
          <a:br>
            <a:rPr lang="en-US"/>
          </a:br>
          <a:r>
            <a:rPr lang="en-US"/>
            <a:t>• Cybersecurity</a:t>
          </a:r>
          <a:br>
            <a:rPr lang="en-US"/>
          </a:br>
          <a:r>
            <a:rPr lang="en-US"/>
            <a:t>• Funding pressures</a:t>
          </a:r>
        </a:p>
      </dgm:t>
    </dgm:pt>
    <dgm:pt modelId="{E7312959-E8EB-4233-82E6-F1E3C97AA58D}" type="parTrans" cxnId="{B88DCDEF-8FDF-40CC-81D6-B4B5ACF20393}">
      <dgm:prSet/>
      <dgm:spPr/>
      <dgm:t>
        <a:bodyPr/>
        <a:lstStyle/>
        <a:p>
          <a:endParaRPr lang="en-US"/>
        </a:p>
      </dgm:t>
    </dgm:pt>
    <dgm:pt modelId="{281F151A-272F-4F6B-9E95-B7D42FE65EFE}" type="sibTrans" cxnId="{B88DCDEF-8FDF-40CC-81D6-B4B5ACF20393}">
      <dgm:prSet/>
      <dgm:spPr/>
      <dgm:t>
        <a:bodyPr/>
        <a:lstStyle/>
        <a:p>
          <a:endParaRPr lang="en-US"/>
        </a:p>
      </dgm:t>
    </dgm:pt>
    <dgm:pt modelId="{A2FE0CCD-E20D-411D-8D2F-5EE1A8F7B0F8}" type="pres">
      <dgm:prSet presAssocID="{494DC740-1325-462B-B75C-C44E7C6928EA}" presName="outerComposite" presStyleCnt="0">
        <dgm:presLayoutVars>
          <dgm:chMax val="5"/>
          <dgm:dir/>
          <dgm:resizeHandles val="exact"/>
        </dgm:presLayoutVars>
      </dgm:prSet>
      <dgm:spPr/>
    </dgm:pt>
    <dgm:pt modelId="{4F976506-58E8-421C-9F76-26AD9DB7AF38}" type="pres">
      <dgm:prSet presAssocID="{494DC740-1325-462B-B75C-C44E7C6928EA}" presName="dummyMaxCanvas" presStyleCnt="0">
        <dgm:presLayoutVars/>
      </dgm:prSet>
      <dgm:spPr/>
    </dgm:pt>
    <dgm:pt modelId="{6EA100A6-FF2E-445E-9E78-6C80F09A368D}" type="pres">
      <dgm:prSet presAssocID="{494DC740-1325-462B-B75C-C44E7C6928EA}" presName="FourNodes_1" presStyleLbl="node1" presStyleIdx="0" presStyleCnt="4">
        <dgm:presLayoutVars>
          <dgm:bulletEnabled val="1"/>
        </dgm:presLayoutVars>
      </dgm:prSet>
      <dgm:spPr/>
    </dgm:pt>
    <dgm:pt modelId="{918FDECF-E9FD-45B2-9F66-BFAFC07DA3A8}" type="pres">
      <dgm:prSet presAssocID="{494DC740-1325-462B-B75C-C44E7C6928EA}" presName="FourNodes_2" presStyleLbl="node1" presStyleIdx="1" presStyleCnt="4">
        <dgm:presLayoutVars>
          <dgm:bulletEnabled val="1"/>
        </dgm:presLayoutVars>
      </dgm:prSet>
      <dgm:spPr/>
    </dgm:pt>
    <dgm:pt modelId="{6CC4D194-A0C7-46AC-9E07-91ED14E767D1}" type="pres">
      <dgm:prSet presAssocID="{494DC740-1325-462B-B75C-C44E7C6928EA}" presName="FourNodes_3" presStyleLbl="node1" presStyleIdx="2" presStyleCnt="4">
        <dgm:presLayoutVars>
          <dgm:bulletEnabled val="1"/>
        </dgm:presLayoutVars>
      </dgm:prSet>
      <dgm:spPr/>
    </dgm:pt>
    <dgm:pt modelId="{E467428E-9433-419C-966D-3ACB186D1DD1}" type="pres">
      <dgm:prSet presAssocID="{494DC740-1325-462B-B75C-C44E7C6928EA}" presName="FourNodes_4" presStyleLbl="node1" presStyleIdx="3" presStyleCnt="4">
        <dgm:presLayoutVars>
          <dgm:bulletEnabled val="1"/>
        </dgm:presLayoutVars>
      </dgm:prSet>
      <dgm:spPr/>
    </dgm:pt>
    <dgm:pt modelId="{2B8ACA32-D37B-428B-8A3F-315A195AF7BA}" type="pres">
      <dgm:prSet presAssocID="{494DC740-1325-462B-B75C-C44E7C6928EA}" presName="FourConn_1-2" presStyleLbl="fgAccFollowNode1" presStyleIdx="0" presStyleCnt="3">
        <dgm:presLayoutVars>
          <dgm:bulletEnabled val="1"/>
        </dgm:presLayoutVars>
      </dgm:prSet>
      <dgm:spPr/>
    </dgm:pt>
    <dgm:pt modelId="{BF1984CF-0691-4F57-8D9B-573679CBF038}" type="pres">
      <dgm:prSet presAssocID="{494DC740-1325-462B-B75C-C44E7C6928EA}" presName="FourConn_2-3" presStyleLbl="fgAccFollowNode1" presStyleIdx="1" presStyleCnt="3">
        <dgm:presLayoutVars>
          <dgm:bulletEnabled val="1"/>
        </dgm:presLayoutVars>
      </dgm:prSet>
      <dgm:spPr/>
    </dgm:pt>
    <dgm:pt modelId="{10162E1C-0342-4DAC-A706-96692A6D16F1}" type="pres">
      <dgm:prSet presAssocID="{494DC740-1325-462B-B75C-C44E7C6928EA}" presName="FourConn_3-4" presStyleLbl="fgAccFollowNode1" presStyleIdx="2" presStyleCnt="3">
        <dgm:presLayoutVars>
          <dgm:bulletEnabled val="1"/>
        </dgm:presLayoutVars>
      </dgm:prSet>
      <dgm:spPr/>
    </dgm:pt>
    <dgm:pt modelId="{A2461992-F49D-4887-992F-91DB9B231554}" type="pres">
      <dgm:prSet presAssocID="{494DC740-1325-462B-B75C-C44E7C6928EA}" presName="FourNodes_1_text" presStyleLbl="node1" presStyleIdx="3" presStyleCnt="4">
        <dgm:presLayoutVars>
          <dgm:bulletEnabled val="1"/>
        </dgm:presLayoutVars>
      </dgm:prSet>
      <dgm:spPr/>
    </dgm:pt>
    <dgm:pt modelId="{AB69429D-43C4-4474-8790-44C262F02BCE}" type="pres">
      <dgm:prSet presAssocID="{494DC740-1325-462B-B75C-C44E7C6928EA}" presName="FourNodes_2_text" presStyleLbl="node1" presStyleIdx="3" presStyleCnt="4">
        <dgm:presLayoutVars>
          <dgm:bulletEnabled val="1"/>
        </dgm:presLayoutVars>
      </dgm:prSet>
      <dgm:spPr/>
    </dgm:pt>
    <dgm:pt modelId="{69CE7E63-CAE4-44A5-A269-5B64420231CC}" type="pres">
      <dgm:prSet presAssocID="{494DC740-1325-462B-B75C-C44E7C6928EA}" presName="FourNodes_3_text" presStyleLbl="node1" presStyleIdx="3" presStyleCnt="4">
        <dgm:presLayoutVars>
          <dgm:bulletEnabled val="1"/>
        </dgm:presLayoutVars>
      </dgm:prSet>
      <dgm:spPr/>
    </dgm:pt>
    <dgm:pt modelId="{318ACDD5-417E-47B3-B7E6-D1CB94BAEB82}" type="pres">
      <dgm:prSet presAssocID="{494DC740-1325-462B-B75C-C44E7C6928E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EF8C018-F2C9-416D-8FBA-AF7218194A09}" type="presOf" srcId="{18AC0039-5475-4DA8-9D48-C1763CF094B1}" destId="{2B8ACA32-D37B-428B-8A3F-315A195AF7BA}" srcOrd="0" destOrd="0" presId="urn:microsoft.com/office/officeart/2005/8/layout/vProcess5"/>
    <dgm:cxn modelId="{31A2A526-D9DA-4F88-AF05-41D28E9F7317}" type="presOf" srcId="{B0DC8AF6-D4DC-4B55-BFD3-6E3945DD700C}" destId="{6EA100A6-FF2E-445E-9E78-6C80F09A368D}" srcOrd="0" destOrd="0" presId="urn:microsoft.com/office/officeart/2005/8/layout/vProcess5"/>
    <dgm:cxn modelId="{3A7FD03B-5037-4382-969F-52E9AB00A7AF}" srcId="{494DC740-1325-462B-B75C-C44E7C6928EA}" destId="{B0DC8AF6-D4DC-4B55-BFD3-6E3945DD700C}" srcOrd="0" destOrd="0" parTransId="{4055A591-6824-4FAC-AF87-C2F8EF66D88D}" sibTransId="{18AC0039-5475-4DA8-9D48-C1763CF094B1}"/>
    <dgm:cxn modelId="{774FCD40-F2E3-4725-99A7-71EFC484A09E}" type="presOf" srcId="{881B062B-98DD-408D-98B1-B3EBEFB46100}" destId="{E467428E-9433-419C-966D-3ACB186D1DD1}" srcOrd="0" destOrd="0" presId="urn:microsoft.com/office/officeart/2005/8/layout/vProcess5"/>
    <dgm:cxn modelId="{A4AE8B42-2B40-4D17-83D7-CB3AAFB0777A}" type="presOf" srcId="{881B062B-98DD-408D-98B1-B3EBEFB46100}" destId="{318ACDD5-417E-47B3-B7E6-D1CB94BAEB82}" srcOrd="1" destOrd="0" presId="urn:microsoft.com/office/officeart/2005/8/layout/vProcess5"/>
    <dgm:cxn modelId="{92F3C444-389A-44C4-B678-3E9E1D7BC93A}" type="presOf" srcId="{C1C5F34A-0FC0-402A-B537-6E4442F80B8F}" destId="{10162E1C-0342-4DAC-A706-96692A6D16F1}" srcOrd="0" destOrd="0" presId="urn:microsoft.com/office/officeart/2005/8/layout/vProcess5"/>
    <dgm:cxn modelId="{1CDE1F58-5334-4840-A749-32CC963D6ED6}" type="presOf" srcId="{94D1020B-DFDA-4CAB-87E6-BE984BAEC8D1}" destId="{BF1984CF-0691-4F57-8D9B-573679CBF038}" srcOrd="0" destOrd="0" presId="urn:microsoft.com/office/officeart/2005/8/layout/vProcess5"/>
    <dgm:cxn modelId="{7EB6547B-F245-4D93-AA6B-6F083023AF6C}" type="presOf" srcId="{B4206E11-0997-4676-9B57-E07BEE87162E}" destId="{918FDECF-E9FD-45B2-9F66-BFAFC07DA3A8}" srcOrd="0" destOrd="0" presId="urn:microsoft.com/office/officeart/2005/8/layout/vProcess5"/>
    <dgm:cxn modelId="{3EBC648A-392C-4E7C-831B-0FC227D2C387}" type="presOf" srcId="{2746DBB5-6C2E-4234-8B9F-B85B242EC338}" destId="{6CC4D194-A0C7-46AC-9E07-91ED14E767D1}" srcOrd="0" destOrd="0" presId="urn:microsoft.com/office/officeart/2005/8/layout/vProcess5"/>
    <dgm:cxn modelId="{FE0D5E94-0CCE-43B9-A5C7-E83748FAE6E4}" type="presOf" srcId="{B4206E11-0997-4676-9B57-E07BEE87162E}" destId="{AB69429D-43C4-4474-8790-44C262F02BCE}" srcOrd="1" destOrd="0" presId="urn:microsoft.com/office/officeart/2005/8/layout/vProcess5"/>
    <dgm:cxn modelId="{56581FA2-5B46-48D4-BCBE-9F78A311B568}" srcId="{494DC740-1325-462B-B75C-C44E7C6928EA}" destId="{2746DBB5-6C2E-4234-8B9F-B85B242EC338}" srcOrd="2" destOrd="0" parTransId="{3473CABD-23A2-43B6-85D8-E39BF71B27D5}" sibTransId="{C1C5F34A-0FC0-402A-B537-6E4442F80B8F}"/>
    <dgm:cxn modelId="{09A8E3A2-14EA-400E-B9FC-C22619B79AC5}" type="presOf" srcId="{494DC740-1325-462B-B75C-C44E7C6928EA}" destId="{A2FE0CCD-E20D-411D-8D2F-5EE1A8F7B0F8}" srcOrd="0" destOrd="0" presId="urn:microsoft.com/office/officeart/2005/8/layout/vProcess5"/>
    <dgm:cxn modelId="{073508AE-9114-4FB7-9C72-7DBCB78BCD1D}" srcId="{494DC740-1325-462B-B75C-C44E7C6928EA}" destId="{B4206E11-0997-4676-9B57-E07BEE87162E}" srcOrd="1" destOrd="0" parTransId="{71602648-DF39-4513-B284-FA33FC6E43B8}" sibTransId="{94D1020B-DFDA-4CAB-87E6-BE984BAEC8D1}"/>
    <dgm:cxn modelId="{DB146EB3-371B-40CB-AD79-784438188670}" type="presOf" srcId="{B0DC8AF6-D4DC-4B55-BFD3-6E3945DD700C}" destId="{A2461992-F49D-4887-992F-91DB9B231554}" srcOrd="1" destOrd="0" presId="urn:microsoft.com/office/officeart/2005/8/layout/vProcess5"/>
    <dgm:cxn modelId="{E4A9B6B3-2996-4156-8786-F1B1A9517F71}" type="presOf" srcId="{2746DBB5-6C2E-4234-8B9F-B85B242EC338}" destId="{69CE7E63-CAE4-44A5-A269-5B64420231CC}" srcOrd="1" destOrd="0" presId="urn:microsoft.com/office/officeart/2005/8/layout/vProcess5"/>
    <dgm:cxn modelId="{B88DCDEF-8FDF-40CC-81D6-B4B5ACF20393}" srcId="{494DC740-1325-462B-B75C-C44E7C6928EA}" destId="{881B062B-98DD-408D-98B1-B3EBEFB46100}" srcOrd="3" destOrd="0" parTransId="{E7312959-E8EB-4233-82E6-F1E3C97AA58D}" sibTransId="{281F151A-272F-4F6B-9E95-B7D42FE65EFE}"/>
    <dgm:cxn modelId="{5EBF3B32-084C-448D-8C58-E133003F2825}" type="presParOf" srcId="{A2FE0CCD-E20D-411D-8D2F-5EE1A8F7B0F8}" destId="{4F976506-58E8-421C-9F76-26AD9DB7AF38}" srcOrd="0" destOrd="0" presId="urn:microsoft.com/office/officeart/2005/8/layout/vProcess5"/>
    <dgm:cxn modelId="{0C0A519E-CA3F-48BC-9950-EFD4EF2A37EE}" type="presParOf" srcId="{A2FE0CCD-E20D-411D-8D2F-5EE1A8F7B0F8}" destId="{6EA100A6-FF2E-445E-9E78-6C80F09A368D}" srcOrd="1" destOrd="0" presId="urn:microsoft.com/office/officeart/2005/8/layout/vProcess5"/>
    <dgm:cxn modelId="{2C25B270-9611-4B11-8321-4EE72738C0B0}" type="presParOf" srcId="{A2FE0CCD-E20D-411D-8D2F-5EE1A8F7B0F8}" destId="{918FDECF-E9FD-45B2-9F66-BFAFC07DA3A8}" srcOrd="2" destOrd="0" presId="urn:microsoft.com/office/officeart/2005/8/layout/vProcess5"/>
    <dgm:cxn modelId="{E9898D6B-48FA-4E43-A309-BA285E232BE1}" type="presParOf" srcId="{A2FE0CCD-E20D-411D-8D2F-5EE1A8F7B0F8}" destId="{6CC4D194-A0C7-46AC-9E07-91ED14E767D1}" srcOrd="3" destOrd="0" presId="urn:microsoft.com/office/officeart/2005/8/layout/vProcess5"/>
    <dgm:cxn modelId="{E9FB0649-9294-4FD1-B5C2-0816CD59657A}" type="presParOf" srcId="{A2FE0CCD-E20D-411D-8D2F-5EE1A8F7B0F8}" destId="{E467428E-9433-419C-966D-3ACB186D1DD1}" srcOrd="4" destOrd="0" presId="urn:microsoft.com/office/officeart/2005/8/layout/vProcess5"/>
    <dgm:cxn modelId="{97C728A5-A771-4C6E-9D7D-3781866CA65B}" type="presParOf" srcId="{A2FE0CCD-E20D-411D-8D2F-5EE1A8F7B0F8}" destId="{2B8ACA32-D37B-428B-8A3F-315A195AF7BA}" srcOrd="5" destOrd="0" presId="urn:microsoft.com/office/officeart/2005/8/layout/vProcess5"/>
    <dgm:cxn modelId="{1EB5A592-CC9F-400D-9A32-3BF15F4B0309}" type="presParOf" srcId="{A2FE0CCD-E20D-411D-8D2F-5EE1A8F7B0F8}" destId="{BF1984CF-0691-4F57-8D9B-573679CBF038}" srcOrd="6" destOrd="0" presId="urn:microsoft.com/office/officeart/2005/8/layout/vProcess5"/>
    <dgm:cxn modelId="{DAE1DBF0-3333-4F5A-B424-EBC674EE72A0}" type="presParOf" srcId="{A2FE0CCD-E20D-411D-8D2F-5EE1A8F7B0F8}" destId="{10162E1C-0342-4DAC-A706-96692A6D16F1}" srcOrd="7" destOrd="0" presId="urn:microsoft.com/office/officeart/2005/8/layout/vProcess5"/>
    <dgm:cxn modelId="{E87306B7-94C6-4D2C-A202-BC2F7C26D9E4}" type="presParOf" srcId="{A2FE0CCD-E20D-411D-8D2F-5EE1A8F7B0F8}" destId="{A2461992-F49D-4887-992F-91DB9B231554}" srcOrd="8" destOrd="0" presId="urn:microsoft.com/office/officeart/2005/8/layout/vProcess5"/>
    <dgm:cxn modelId="{4B84FD66-B81B-4264-9025-AF543B13B2CE}" type="presParOf" srcId="{A2FE0CCD-E20D-411D-8D2F-5EE1A8F7B0F8}" destId="{AB69429D-43C4-4474-8790-44C262F02BCE}" srcOrd="9" destOrd="0" presId="urn:microsoft.com/office/officeart/2005/8/layout/vProcess5"/>
    <dgm:cxn modelId="{2AEC7EA6-ABDF-43B6-AA1E-9754D84A8CDF}" type="presParOf" srcId="{A2FE0CCD-E20D-411D-8D2F-5EE1A8F7B0F8}" destId="{69CE7E63-CAE4-44A5-A269-5B64420231CC}" srcOrd="10" destOrd="0" presId="urn:microsoft.com/office/officeart/2005/8/layout/vProcess5"/>
    <dgm:cxn modelId="{76BDFC14-DF22-445C-B6DD-BA5641B52B90}" type="presParOf" srcId="{A2FE0CCD-E20D-411D-8D2F-5EE1A8F7B0F8}" destId="{318ACDD5-417E-47B3-B7E6-D1CB94BAEB8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82A2346-F7AE-429B-AD45-7D46AC99F2B1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D7ED449-2028-483F-8FA4-E3DD47F3D899}">
      <dgm:prSet/>
      <dgm:spPr/>
      <dgm:t>
        <a:bodyPr/>
        <a:lstStyle/>
        <a:p>
          <a:r>
            <a:rPr lang="en-US" b="1"/>
            <a:t>Problem:</a:t>
          </a:r>
          <a:br>
            <a:rPr lang="en-US"/>
          </a:br>
          <a:r>
            <a:rPr lang="en-US"/>
            <a:t>• Workforce shortages</a:t>
          </a:r>
          <a:br>
            <a:rPr lang="en-US"/>
          </a:br>
          <a:r>
            <a:rPr lang="en-US"/>
            <a:t>• Rising demand</a:t>
          </a:r>
          <a:br>
            <a:rPr lang="en-US"/>
          </a:br>
          <a:r>
            <a:rPr lang="en-US"/>
            <a:t>• Fragmented systems</a:t>
          </a:r>
        </a:p>
      </dgm:t>
    </dgm:pt>
    <dgm:pt modelId="{5F49067E-94EE-4585-97CC-54877CA0893D}" type="parTrans" cxnId="{02262ACF-900A-4B0C-8571-3BB34614326A}">
      <dgm:prSet/>
      <dgm:spPr/>
      <dgm:t>
        <a:bodyPr/>
        <a:lstStyle/>
        <a:p>
          <a:endParaRPr lang="en-US"/>
        </a:p>
      </dgm:t>
    </dgm:pt>
    <dgm:pt modelId="{862F08BA-D344-4199-B4B3-876656ACB0F5}" type="sibTrans" cxnId="{02262ACF-900A-4B0C-8571-3BB34614326A}">
      <dgm:prSet/>
      <dgm:spPr/>
      <dgm:t>
        <a:bodyPr/>
        <a:lstStyle/>
        <a:p>
          <a:endParaRPr lang="en-US"/>
        </a:p>
      </dgm:t>
    </dgm:pt>
    <dgm:pt modelId="{2A62E4BC-5692-47D3-A91E-36EE79B95F72}">
      <dgm:prSet/>
      <dgm:spPr/>
      <dgm:t>
        <a:bodyPr/>
        <a:lstStyle/>
        <a:p>
          <a:r>
            <a:rPr lang="en-US" b="1"/>
            <a:t>Solution:</a:t>
          </a:r>
          <a:br>
            <a:rPr lang="en-US"/>
          </a:br>
          <a:r>
            <a:rPr lang="en-US"/>
            <a:t>• Centralized digital access</a:t>
          </a:r>
        </a:p>
      </dgm:t>
    </dgm:pt>
    <dgm:pt modelId="{3D6A6DD2-4AAD-4792-8A6C-98CBFDB1B2F1}" type="parTrans" cxnId="{1FE0E8A8-159A-48B0-945D-7D7CA0F2DFAE}">
      <dgm:prSet/>
      <dgm:spPr/>
      <dgm:t>
        <a:bodyPr/>
        <a:lstStyle/>
        <a:p>
          <a:endParaRPr lang="en-US"/>
        </a:p>
      </dgm:t>
    </dgm:pt>
    <dgm:pt modelId="{ED79E527-068D-449C-9078-FFD0D65C0560}" type="sibTrans" cxnId="{1FE0E8A8-159A-48B0-945D-7D7CA0F2DFAE}">
      <dgm:prSet/>
      <dgm:spPr/>
      <dgm:t>
        <a:bodyPr/>
        <a:lstStyle/>
        <a:p>
          <a:endParaRPr lang="en-US"/>
        </a:p>
      </dgm:t>
    </dgm:pt>
    <dgm:pt modelId="{54F9342A-125C-496A-8E3F-D4295B6B4FAC}">
      <dgm:prSet/>
      <dgm:spPr/>
      <dgm:t>
        <a:bodyPr/>
        <a:lstStyle/>
        <a:p>
          <a:r>
            <a:rPr lang="en-US" b="1"/>
            <a:t>Outcome:</a:t>
          </a:r>
          <a:br>
            <a:rPr lang="en-US"/>
          </a:br>
          <a:r>
            <a:rPr lang="en-US"/>
            <a:t>• Benefits + New pressures</a:t>
          </a:r>
        </a:p>
      </dgm:t>
    </dgm:pt>
    <dgm:pt modelId="{47238595-C893-478D-9BBB-8E73FE243124}" type="parTrans" cxnId="{3DC361A4-C865-48B3-9FFA-14A0B3ED8D7A}">
      <dgm:prSet/>
      <dgm:spPr/>
      <dgm:t>
        <a:bodyPr/>
        <a:lstStyle/>
        <a:p>
          <a:endParaRPr lang="en-US"/>
        </a:p>
      </dgm:t>
    </dgm:pt>
    <dgm:pt modelId="{973A9098-8A77-4B8E-B7B2-8276989FD243}" type="sibTrans" cxnId="{3DC361A4-C865-48B3-9FFA-14A0B3ED8D7A}">
      <dgm:prSet/>
      <dgm:spPr/>
      <dgm:t>
        <a:bodyPr/>
        <a:lstStyle/>
        <a:p>
          <a:endParaRPr lang="en-US"/>
        </a:p>
      </dgm:t>
    </dgm:pt>
    <dgm:pt modelId="{5C0634A4-FADB-4732-ABDF-BDD938F70182}" type="pres">
      <dgm:prSet presAssocID="{B82A2346-F7AE-429B-AD45-7D46AC99F2B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C625AF0-9EDA-4D15-B527-D13A1852B19B}" type="pres">
      <dgm:prSet presAssocID="{0D7ED449-2028-483F-8FA4-E3DD47F3D899}" presName="hierRoot1" presStyleCnt="0"/>
      <dgm:spPr/>
    </dgm:pt>
    <dgm:pt modelId="{49E1D8B4-E13D-4070-AA4E-7DF89B541308}" type="pres">
      <dgm:prSet presAssocID="{0D7ED449-2028-483F-8FA4-E3DD47F3D899}" presName="composite" presStyleCnt="0"/>
      <dgm:spPr/>
    </dgm:pt>
    <dgm:pt modelId="{3DBC9B95-F5C0-49E0-B38E-76C99C290C7A}" type="pres">
      <dgm:prSet presAssocID="{0D7ED449-2028-483F-8FA4-E3DD47F3D899}" presName="background" presStyleLbl="node0" presStyleIdx="0" presStyleCnt="3"/>
      <dgm:spPr/>
    </dgm:pt>
    <dgm:pt modelId="{8FAE30DB-A767-4A06-B62E-561B5C668FB3}" type="pres">
      <dgm:prSet presAssocID="{0D7ED449-2028-483F-8FA4-E3DD47F3D899}" presName="text" presStyleLbl="fgAcc0" presStyleIdx="0" presStyleCnt="3">
        <dgm:presLayoutVars>
          <dgm:chPref val="3"/>
        </dgm:presLayoutVars>
      </dgm:prSet>
      <dgm:spPr/>
    </dgm:pt>
    <dgm:pt modelId="{8BE4A93D-842A-4E45-B15A-F042828A510D}" type="pres">
      <dgm:prSet presAssocID="{0D7ED449-2028-483F-8FA4-E3DD47F3D899}" presName="hierChild2" presStyleCnt="0"/>
      <dgm:spPr/>
    </dgm:pt>
    <dgm:pt modelId="{29CE864C-EFE3-441C-B5C2-1B0AA8B6DC11}" type="pres">
      <dgm:prSet presAssocID="{2A62E4BC-5692-47D3-A91E-36EE79B95F72}" presName="hierRoot1" presStyleCnt="0"/>
      <dgm:spPr/>
    </dgm:pt>
    <dgm:pt modelId="{4C45BE89-271D-48E1-82DD-15A79B7E4B82}" type="pres">
      <dgm:prSet presAssocID="{2A62E4BC-5692-47D3-A91E-36EE79B95F72}" presName="composite" presStyleCnt="0"/>
      <dgm:spPr/>
    </dgm:pt>
    <dgm:pt modelId="{D49F486B-F224-4859-B0F7-1853FCBA3228}" type="pres">
      <dgm:prSet presAssocID="{2A62E4BC-5692-47D3-A91E-36EE79B95F72}" presName="background" presStyleLbl="node0" presStyleIdx="1" presStyleCnt="3"/>
      <dgm:spPr/>
    </dgm:pt>
    <dgm:pt modelId="{1AC4790C-640A-446F-9D0E-C6C73935DFA6}" type="pres">
      <dgm:prSet presAssocID="{2A62E4BC-5692-47D3-A91E-36EE79B95F72}" presName="text" presStyleLbl="fgAcc0" presStyleIdx="1" presStyleCnt="3">
        <dgm:presLayoutVars>
          <dgm:chPref val="3"/>
        </dgm:presLayoutVars>
      </dgm:prSet>
      <dgm:spPr/>
    </dgm:pt>
    <dgm:pt modelId="{B61FDA82-A4C5-42E8-9AEB-D6094672AB09}" type="pres">
      <dgm:prSet presAssocID="{2A62E4BC-5692-47D3-A91E-36EE79B95F72}" presName="hierChild2" presStyleCnt="0"/>
      <dgm:spPr/>
    </dgm:pt>
    <dgm:pt modelId="{97DA9A78-5010-4AEA-88B0-43BB8CF04D3F}" type="pres">
      <dgm:prSet presAssocID="{54F9342A-125C-496A-8E3F-D4295B6B4FAC}" presName="hierRoot1" presStyleCnt="0"/>
      <dgm:spPr/>
    </dgm:pt>
    <dgm:pt modelId="{F6EAF2FD-6213-4AD8-8B11-593625507A5E}" type="pres">
      <dgm:prSet presAssocID="{54F9342A-125C-496A-8E3F-D4295B6B4FAC}" presName="composite" presStyleCnt="0"/>
      <dgm:spPr/>
    </dgm:pt>
    <dgm:pt modelId="{BFF45454-75DA-44C8-87B7-5D40B655486A}" type="pres">
      <dgm:prSet presAssocID="{54F9342A-125C-496A-8E3F-D4295B6B4FAC}" presName="background" presStyleLbl="node0" presStyleIdx="2" presStyleCnt="3"/>
      <dgm:spPr/>
    </dgm:pt>
    <dgm:pt modelId="{A9CFC882-13A6-42BA-95E4-BE268A323B10}" type="pres">
      <dgm:prSet presAssocID="{54F9342A-125C-496A-8E3F-D4295B6B4FAC}" presName="text" presStyleLbl="fgAcc0" presStyleIdx="2" presStyleCnt="3">
        <dgm:presLayoutVars>
          <dgm:chPref val="3"/>
        </dgm:presLayoutVars>
      </dgm:prSet>
      <dgm:spPr/>
    </dgm:pt>
    <dgm:pt modelId="{C282771B-63CB-4B7B-930D-AABA600B1E46}" type="pres">
      <dgm:prSet presAssocID="{54F9342A-125C-496A-8E3F-D4295B6B4FAC}" presName="hierChild2" presStyleCnt="0"/>
      <dgm:spPr/>
    </dgm:pt>
  </dgm:ptLst>
  <dgm:cxnLst>
    <dgm:cxn modelId="{FBC66A35-313E-4780-82F1-049FF0A849FA}" type="presOf" srcId="{2A62E4BC-5692-47D3-A91E-36EE79B95F72}" destId="{1AC4790C-640A-446F-9D0E-C6C73935DFA6}" srcOrd="0" destOrd="0" presId="urn:microsoft.com/office/officeart/2005/8/layout/hierarchy1"/>
    <dgm:cxn modelId="{1BDCEB88-DA37-4B04-98F8-161541681637}" type="presOf" srcId="{0D7ED449-2028-483F-8FA4-E3DD47F3D899}" destId="{8FAE30DB-A767-4A06-B62E-561B5C668FB3}" srcOrd="0" destOrd="0" presId="urn:microsoft.com/office/officeart/2005/8/layout/hierarchy1"/>
    <dgm:cxn modelId="{1ED6DA89-8F3D-45EA-A990-CAEB4F460BCB}" type="presOf" srcId="{54F9342A-125C-496A-8E3F-D4295B6B4FAC}" destId="{A9CFC882-13A6-42BA-95E4-BE268A323B10}" srcOrd="0" destOrd="0" presId="urn:microsoft.com/office/officeart/2005/8/layout/hierarchy1"/>
    <dgm:cxn modelId="{3DC361A4-C865-48B3-9FFA-14A0B3ED8D7A}" srcId="{B82A2346-F7AE-429B-AD45-7D46AC99F2B1}" destId="{54F9342A-125C-496A-8E3F-D4295B6B4FAC}" srcOrd="2" destOrd="0" parTransId="{47238595-C893-478D-9BBB-8E73FE243124}" sibTransId="{973A9098-8A77-4B8E-B7B2-8276989FD243}"/>
    <dgm:cxn modelId="{1FE0E8A8-159A-48B0-945D-7D7CA0F2DFAE}" srcId="{B82A2346-F7AE-429B-AD45-7D46AC99F2B1}" destId="{2A62E4BC-5692-47D3-A91E-36EE79B95F72}" srcOrd="1" destOrd="0" parTransId="{3D6A6DD2-4AAD-4792-8A6C-98CBFDB1B2F1}" sibTransId="{ED79E527-068D-449C-9078-FFD0D65C0560}"/>
    <dgm:cxn modelId="{C4D1A0B2-DA85-46B8-A5AF-4EB3236614ED}" type="presOf" srcId="{B82A2346-F7AE-429B-AD45-7D46AC99F2B1}" destId="{5C0634A4-FADB-4732-ABDF-BDD938F70182}" srcOrd="0" destOrd="0" presId="urn:microsoft.com/office/officeart/2005/8/layout/hierarchy1"/>
    <dgm:cxn modelId="{02262ACF-900A-4B0C-8571-3BB34614326A}" srcId="{B82A2346-F7AE-429B-AD45-7D46AC99F2B1}" destId="{0D7ED449-2028-483F-8FA4-E3DD47F3D899}" srcOrd="0" destOrd="0" parTransId="{5F49067E-94EE-4585-97CC-54877CA0893D}" sibTransId="{862F08BA-D344-4199-B4B3-876656ACB0F5}"/>
    <dgm:cxn modelId="{00672A73-8ADC-4AAE-8B81-6B3A5132C338}" type="presParOf" srcId="{5C0634A4-FADB-4732-ABDF-BDD938F70182}" destId="{AC625AF0-9EDA-4D15-B527-D13A1852B19B}" srcOrd="0" destOrd="0" presId="urn:microsoft.com/office/officeart/2005/8/layout/hierarchy1"/>
    <dgm:cxn modelId="{C14C1BC7-2351-4A07-B57D-CBC91207B79E}" type="presParOf" srcId="{AC625AF0-9EDA-4D15-B527-D13A1852B19B}" destId="{49E1D8B4-E13D-4070-AA4E-7DF89B541308}" srcOrd="0" destOrd="0" presId="urn:microsoft.com/office/officeart/2005/8/layout/hierarchy1"/>
    <dgm:cxn modelId="{CA61AE34-7E5B-4563-BCC7-63BDBBE0F9FB}" type="presParOf" srcId="{49E1D8B4-E13D-4070-AA4E-7DF89B541308}" destId="{3DBC9B95-F5C0-49E0-B38E-76C99C290C7A}" srcOrd="0" destOrd="0" presId="urn:microsoft.com/office/officeart/2005/8/layout/hierarchy1"/>
    <dgm:cxn modelId="{51BD32BD-74AB-4846-A4AB-C734D423C901}" type="presParOf" srcId="{49E1D8B4-E13D-4070-AA4E-7DF89B541308}" destId="{8FAE30DB-A767-4A06-B62E-561B5C668FB3}" srcOrd="1" destOrd="0" presId="urn:microsoft.com/office/officeart/2005/8/layout/hierarchy1"/>
    <dgm:cxn modelId="{82F984D6-BD15-4DD9-86AF-17C22E13A58C}" type="presParOf" srcId="{AC625AF0-9EDA-4D15-B527-D13A1852B19B}" destId="{8BE4A93D-842A-4E45-B15A-F042828A510D}" srcOrd="1" destOrd="0" presId="urn:microsoft.com/office/officeart/2005/8/layout/hierarchy1"/>
    <dgm:cxn modelId="{0057A163-ADDA-472B-B4B5-BE27B0BE6DD8}" type="presParOf" srcId="{5C0634A4-FADB-4732-ABDF-BDD938F70182}" destId="{29CE864C-EFE3-441C-B5C2-1B0AA8B6DC11}" srcOrd="1" destOrd="0" presId="urn:microsoft.com/office/officeart/2005/8/layout/hierarchy1"/>
    <dgm:cxn modelId="{AE7CC1EE-0597-4995-8901-3BA467AFB400}" type="presParOf" srcId="{29CE864C-EFE3-441C-B5C2-1B0AA8B6DC11}" destId="{4C45BE89-271D-48E1-82DD-15A79B7E4B82}" srcOrd="0" destOrd="0" presId="urn:microsoft.com/office/officeart/2005/8/layout/hierarchy1"/>
    <dgm:cxn modelId="{8781237D-6311-460B-8A10-3E700711AC55}" type="presParOf" srcId="{4C45BE89-271D-48E1-82DD-15A79B7E4B82}" destId="{D49F486B-F224-4859-B0F7-1853FCBA3228}" srcOrd="0" destOrd="0" presId="urn:microsoft.com/office/officeart/2005/8/layout/hierarchy1"/>
    <dgm:cxn modelId="{3DF47485-80A4-4AAA-8D77-996AB7F5AA47}" type="presParOf" srcId="{4C45BE89-271D-48E1-82DD-15A79B7E4B82}" destId="{1AC4790C-640A-446F-9D0E-C6C73935DFA6}" srcOrd="1" destOrd="0" presId="urn:microsoft.com/office/officeart/2005/8/layout/hierarchy1"/>
    <dgm:cxn modelId="{C0C10A02-57E1-487D-A924-ECC13CB282C3}" type="presParOf" srcId="{29CE864C-EFE3-441C-B5C2-1B0AA8B6DC11}" destId="{B61FDA82-A4C5-42E8-9AEB-D6094672AB09}" srcOrd="1" destOrd="0" presId="urn:microsoft.com/office/officeart/2005/8/layout/hierarchy1"/>
    <dgm:cxn modelId="{8E8C2BF6-A0CC-42E1-8E61-39E7458A5D0A}" type="presParOf" srcId="{5C0634A4-FADB-4732-ABDF-BDD938F70182}" destId="{97DA9A78-5010-4AEA-88B0-43BB8CF04D3F}" srcOrd="2" destOrd="0" presId="urn:microsoft.com/office/officeart/2005/8/layout/hierarchy1"/>
    <dgm:cxn modelId="{1D2637A6-F1E2-4A90-91A9-4013338557FF}" type="presParOf" srcId="{97DA9A78-5010-4AEA-88B0-43BB8CF04D3F}" destId="{F6EAF2FD-6213-4AD8-8B11-593625507A5E}" srcOrd="0" destOrd="0" presId="urn:microsoft.com/office/officeart/2005/8/layout/hierarchy1"/>
    <dgm:cxn modelId="{5993AF38-77B0-4507-B09F-446C250FCBDA}" type="presParOf" srcId="{F6EAF2FD-6213-4AD8-8B11-593625507A5E}" destId="{BFF45454-75DA-44C8-87B7-5D40B655486A}" srcOrd="0" destOrd="0" presId="urn:microsoft.com/office/officeart/2005/8/layout/hierarchy1"/>
    <dgm:cxn modelId="{FF349573-52C7-43F8-953F-F39A5DD74A7D}" type="presParOf" srcId="{F6EAF2FD-6213-4AD8-8B11-593625507A5E}" destId="{A9CFC882-13A6-42BA-95E4-BE268A323B10}" srcOrd="1" destOrd="0" presId="urn:microsoft.com/office/officeart/2005/8/layout/hierarchy1"/>
    <dgm:cxn modelId="{FA0AC6D4-BE91-41E2-B2D5-C1607CF0C3D5}" type="presParOf" srcId="{97DA9A78-5010-4AEA-88B0-43BB8CF04D3F}" destId="{C282771B-63CB-4B7B-930D-AABA600B1E4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B15178-4222-46F2-83DD-45F79009610C}">
      <dsp:nvSpPr>
        <dsp:cNvPr id="0" name=""/>
        <dsp:cNvSpPr/>
      </dsp:nvSpPr>
      <dsp:spPr>
        <a:xfrm>
          <a:off x="0" y="3327889"/>
          <a:ext cx="6364224" cy="218345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Challenges:</a:t>
          </a:r>
          <a:br>
            <a:rPr lang="en-US" sz="3100" kern="1200"/>
          </a:br>
          <a:r>
            <a:rPr lang="en-US" sz="3100" kern="1200"/>
            <a:t>• Increased workload</a:t>
          </a:r>
          <a:br>
            <a:rPr lang="en-US" sz="3100" kern="1200"/>
          </a:br>
          <a:r>
            <a:rPr lang="en-US" sz="3100" kern="1200"/>
            <a:t>• Technostress</a:t>
          </a:r>
          <a:br>
            <a:rPr lang="en-US" sz="3100" kern="1200"/>
          </a:br>
          <a:r>
            <a:rPr lang="en-US" sz="3100" kern="1200"/>
            <a:t>• Skill gaps</a:t>
          </a:r>
        </a:p>
      </dsp:txBody>
      <dsp:txXfrm>
        <a:off x="0" y="3327889"/>
        <a:ext cx="6364224" cy="2183455"/>
      </dsp:txXfrm>
    </dsp:sp>
    <dsp:sp modelId="{21872923-354B-4321-9F9A-29B86C203334}">
      <dsp:nvSpPr>
        <dsp:cNvPr id="0" name=""/>
        <dsp:cNvSpPr/>
      </dsp:nvSpPr>
      <dsp:spPr>
        <a:xfrm rot="10800000">
          <a:off x="0" y="2486"/>
          <a:ext cx="6364224" cy="3358155"/>
        </a:xfrm>
        <a:prstGeom prst="upArrowCallou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Positive:</a:t>
          </a:r>
          <a:br>
            <a:rPr lang="en-US" sz="3100" kern="1200"/>
          </a:br>
          <a:r>
            <a:rPr lang="en-US" sz="3100" kern="1200"/>
            <a:t>• Reduced admin tasks</a:t>
          </a:r>
          <a:br>
            <a:rPr lang="en-US" sz="3100" kern="1200"/>
          </a:br>
          <a:r>
            <a:rPr lang="en-US" sz="3100" kern="1200"/>
            <a:t>• Improved data access</a:t>
          </a:r>
          <a:br>
            <a:rPr lang="en-US" sz="3100" kern="1200"/>
          </a:br>
          <a:r>
            <a:rPr lang="en-US" sz="3100" kern="1200"/>
            <a:t>• Remote consultation support</a:t>
          </a:r>
        </a:p>
      </dsp:txBody>
      <dsp:txXfrm rot="10800000">
        <a:off x="0" y="2486"/>
        <a:ext cx="6364224" cy="21820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7A0093-5821-4EC8-8E6E-C46217B6BE2E}">
      <dsp:nvSpPr>
        <dsp:cNvPr id="0" name=""/>
        <dsp:cNvSpPr/>
      </dsp:nvSpPr>
      <dsp:spPr>
        <a:xfrm>
          <a:off x="212335" y="1507711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3EE5F0-F688-4C4F-838F-046F2BE48B43}">
      <dsp:nvSpPr>
        <dsp:cNvPr id="0" name=""/>
        <dsp:cNvSpPr/>
      </dsp:nvSpPr>
      <dsp:spPr>
        <a:xfrm>
          <a:off x="492877" y="1788253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89AC32-4199-499D-B96A-11BCD73E6819}">
      <dsp:nvSpPr>
        <dsp:cNvPr id="0" name=""/>
        <dsp:cNvSpPr/>
      </dsp:nvSpPr>
      <dsp:spPr>
        <a:xfrm>
          <a:off x="1834517" y="150771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Remote access pathways</a:t>
          </a:r>
          <a:br>
            <a:rPr lang="en-US" sz="2100" kern="1200"/>
          </a:br>
          <a:r>
            <a:rPr lang="en-US" sz="2100" kern="1200"/>
            <a:t>• Automated reminders</a:t>
          </a:r>
          <a:br>
            <a:rPr lang="en-US" sz="2100" kern="1200"/>
          </a:br>
          <a:r>
            <a:rPr lang="en-US" sz="2100" kern="1200"/>
            <a:t>• Improved data capture</a:t>
          </a:r>
          <a:br>
            <a:rPr lang="en-US" sz="2100" kern="1200"/>
          </a:br>
          <a:r>
            <a:rPr lang="en-US" sz="2100" kern="1200"/>
            <a:t>• Increased accessibility</a:t>
          </a:r>
        </a:p>
      </dsp:txBody>
      <dsp:txXfrm>
        <a:off x="1834517" y="1507711"/>
        <a:ext cx="3148942" cy="1335915"/>
      </dsp:txXfrm>
    </dsp:sp>
    <dsp:sp modelId="{FF621D7F-8088-4F15-B19B-6E0757299C6B}">
      <dsp:nvSpPr>
        <dsp:cNvPr id="0" name=""/>
        <dsp:cNvSpPr/>
      </dsp:nvSpPr>
      <dsp:spPr>
        <a:xfrm>
          <a:off x="5532139" y="1507711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02C95C-F4A1-4AF0-AB7F-ADB052FCCD1F}">
      <dsp:nvSpPr>
        <dsp:cNvPr id="0" name=""/>
        <dsp:cNvSpPr/>
      </dsp:nvSpPr>
      <dsp:spPr>
        <a:xfrm>
          <a:off x="5812681" y="1788253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D3E070-C4E3-4B8D-B472-3CF1628BF5A7}">
      <dsp:nvSpPr>
        <dsp:cNvPr id="0" name=""/>
        <dsp:cNvSpPr/>
      </dsp:nvSpPr>
      <dsp:spPr>
        <a:xfrm>
          <a:off x="7154322" y="150771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However:</a:t>
          </a:r>
          <a:br>
            <a:rPr lang="en-US" sz="2100" kern="1200"/>
          </a:br>
          <a:r>
            <a:rPr lang="en-US" sz="2100" kern="1200"/>
            <a:t>• Demand may increase</a:t>
          </a:r>
          <a:br>
            <a:rPr lang="en-US" sz="2100" kern="1200"/>
          </a:br>
          <a:r>
            <a:rPr lang="en-US" sz="2100" kern="1200"/>
            <a:t>• Integration issues</a:t>
          </a:r>
        </a:p>
      </dsp:txBody>
      <dsp:txXfrm>
        <a:off x="7154322" y="1507711"/>
        <a:ext cx="3148942" cy="13359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7BCDD2-88AA-4986-81A0-2E4F016BC136}">
      <dsp:nvSpPr>
        <dsp:cNvPr id="0" name=""/>
        <dsp:cNvSpPr/>
      </dsp:nvSpPr>
      <dsp:spPr>
        <a:xfrm>
          <a:off x="0" y="2626263"/>
          <a:ext cx="10515600" cy="172311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Challenges:</a:t>
          </a:r>
          <a:br>
            <a:rPr lang="en-US" sz="2400" kern="1200"/>
          </a:br>
          <a:r>
            <a:rPr lang="en-US" sz="2400" kern="1200"/>
            <a:t>• Usability issues</a:t>
          </a:r>
          <a:br>
            <a:rPr lang="en-US" sz="2400" kern="1200"/>
          </a:br>
          <a:r>
            <a:rPr lang="en-US" sz="2400" kern="1200"/>
            <a:t>• Response delays</a:t>
          </a:r>
        </a:p>
      </dsp:txBody>
      <dsp:txXfrm>
        <a:off x="0" y="2626263"/>
        <a:ext cx="10515600" cy="1723112"/>
      </dsp:txXfrm>
    </dsp:sp>
    <dsp:sp modelId="{86AF1DFF-8829-481B-80CE-D5B52CC50629}">
      <dsp:nvSpPr>
        <dsp:cNvPr id="0" name=""/>
        <dsp:cNvSpPr/>
      </dsp:nvSpPr>
      <dsp:spPr>
        <a:xfrm rot="10800000">
          <a:off x="0" y="1962"/>
          <a:ext cx="10515600" cy="2650147"/>
        </a:xfrm>
        <a:prstGeom prst="upArrowCallou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Benefits:</a:t>
          </a:r>
          <a:br>
            <a:rPr lang="en-US" sz="2400" kern="1200"/>
          </a:br>
          <a:r>
            <a:rPr lang="en-US" sz="2400" kern="1200"/>
            <a:t>• Convenience</a:t>
          </a:r>
          <a:br>
            <a:rPr lang="en-US" sz="2400" kern="1200"/>
          </a:br>
          <a:r>
            <a:rPr lang="en-US" sz="2400" kern="1200"/>
            <a:t>• Transparency</a:t>
          </a:r>
          <a:br>
            <a:rPr lang="en-US" sz="2400" kern="1200"/>
          </a:br>
          <a:r>
            <a:rPr lang="en-US" sz="2400" kern="1200"/>
            <a:t>• Shared decision-making</a:t>
          </a:r>
        </a:p>
      </dsp:txBody>
      <dsp:txXfrm rot="10800000">
        <a:off x="0" y="1962"/>
        <a:ext cx="10515600" cy="17219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A100A6-FF2E-445E-9E78-6C80F09A368D}">
      <dsp:nvSpPr>
        <dsp:cNvPr id="0" name=""/>
        <dsp:cNvSpPr/>
      </dsp:nvSpPr>
      <dsp:spPr>
        <a:xfrm>
          <a:off x="0" y="0"/>
          <a:ext cx="8412480" cy="9572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1" kern="1200"/>
            <a:t>Strengths:</a:t>
          </a:r>
          <a:br>
            <a:rPr lang="en-US" sz="1800" kern="1200"/>
          </a:br>
          <a:r>
            <a:rPr lang="en-US" sz="1800" kern="1200"/>
            <a:t>• Scalability</a:t>
          </a:r>
          <a:br>
            <a:rPr lang="en-US" sz="1800" kern="1200"/>
          </a:br>
          <a:r>
            <a:rPr lang="en-US" sz="1800" kern="1200"/>
            <a:t>• National integration</a:t>
          </a:r>
        </a:p>
      </dsp:txBody>
      <dsp:txXfrm>
        <a:off x="28038" y="28038"/>
        <a:ext cx="7298593" cy="901218"/>
      </dsp:txXfrm>
    </dsp:sp>
    <dsp:sp modelId="{918FDECF-E9FD-45B2-9F66-BFAFC07DA3A8}">
      <dsp:nvSpPr>
        <dsp:cNvPr id="0" name=""/>
        <dsp:cNvSpPr/>
      </dsp:nvSpPr>
      <dsp:spPr>
        <a:xfrm>
          <a:off x="704545" y="1131347"/>
          <a:ext cx="8412480" cy="957294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1" kern="1200"/>
            <a:t>Weaknesses:</a:t>
          </a:r>
          <a:br>
            <a:rPr lang="en-US" sz="1800" kern="1200"/>
          </a:br>
          <a:r>
            <a:rPr lang="en-US" sz="1800" kern="1200"/>
            <a:t>• Workforce strain</a:t>
          </a:r>
          <a:br>
            <a:rPr lang="en-US" sz="1800" kern="1200"/>
          </a:br>
          <a:r>
            <a:rPr lang="en-US" sz="1800" kern="1200"/>
            <a:t>• Digital exclusion</a:t>
          </a:r>
        </a:p>
      </dsp:txBody>
      <dsp:txXfrm>
        <a:off x="732583" y="1159385"/>
        <a:ext cx="7029617" cy="901218"/>
      </dsp:txXfrm>
    </dsp:sp>
    <dsp:sp modelId="{6CC4D194-A0C7-46AC-9E07-91ED14E767D1}">
      <dsp:nvSpPr>
        <dsp:cNvPr id="0" name=""/>
        <dsp:cNvSpPr/>
      </dsp:nvSpPr>
      <dsp:spPr>
        <a:xfrm>
          <a:off x="1398574" y="2262695"/>
          <a:ext cx="8412480" cy="957294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1" kern="1200"/>
            <a:t>Opportunities:</a:t>
          </a:r>
          <a:br>
            <a:rPr lang="en-US" sz="1800" kern="1200"/>
          </a:br>
          <a:r>
            <a:rPr lang="en-US" sz="1800" kern="1200"/>
            <a:t>• AI integration</a:t>
          </a:r>
          <a:br>
            <a:rPr lang="en-US" sz="1800" kern="1200"/>
          </a:br>
          <a:r>
            <a:rPr lang="en-US" sz="1800" kern="1200"/>
            <a:t>• Population health planning</a:t>
          </a:r>
        </a:p>
      </dsp:txBody>
      <dsp:txXfrm>
        <a:off x="1426612" y="2290733"/>
        <a:ext cx="7040133" cy="901218"/>
      </dsp:txXfrm>
    </dsp:sp>
    <dsp:sp modelId="{E467428E-9433-419C-966D-3ACB186D1DD1}">
      <dsp:nvSpPr>
        <dsp:cNvPr id="0" name=""/>
        <dsp:cNvSpPr/>
      </dsp:nvSpPr>
      <dsp:spPr>
        <a:xfrm>
          <a:off x="2103119" y="3394043"/>
          <a:ext cx="8412480" cy="957294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1" kern="1200"/>
            <a:t>Threats:</a:t>
          </a:r>
          <a:br>
            <a:rPr lang="en-US" sz="1800" kern="1200"/>
          </a:br>
          <a:r>
            <a:rPr lang="en-US" sz="1800" kern="1200"/>
            <a:t>• Cybersecurity</a:t>
          </a:r>
          <a:br>
            <a:rPr lang="en-US" sz="1800" kern="1200"/>
          </a:br>
          <a:r>
            <a:rPr lang="en-US" sz="1800" kern="1200"/>
            <a:t>• Funding pressures</a:t>
          </a:r>
        </a:p>
      </dsp:txBody>
      <dsp:txXfrm>
        <a:off x="2131157" y="3422081"/>
        <a:ext cx="7029617" cy="901218"/>
      </dsp:txXfrm>
    </dsp:sp>
    <dsp:sp modelId="{2B8ACA32-D37B-428B-8A3F-315A195AF7BA}">
      <dsp:nvSpPr>
        <dsp:cNvPr id="0" name=""/>
        <dsp:cNvSpPr/>
      </dsp:nvSpPr>
      <dsp:spPr>
        <a:xfrm>
          <a:off x="779023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30242" y="733200"/>
        <a:ext cx="342233" cy="468236"/>
      </dsp:txXfrm>
    </dsp:sp>
    <dsp:sp modelId="{BF1984CF-0691-4F57-8D9B-573679CBF038}">
      <dsp:nvSpPr>
        <dsp:cNvPr id="0" name=""/>
        <dsp:cNvSpPr/>
      </dsp:nvSpPr>
      <dsp:spPr>
        <a:xfrm>
          <a:off x="8494783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34787" y="1864548"/>
        <a:ext cx="342233" cy="468236"/>
      </dsp:txXfrm>
    </dsp:sp>
    <dsp:sp modelId="{10162E1C-0342-4DAC-A706-96692A6D16F1}">
      <dsp:nvSpPr>
        <dsp:cNvPr id="0" name=""/>
        <dsp:cNvSpPr/>
      </dsp:nvSpPr>
      <dsp:spPr>
        <a:xfrm>
          <a:off x="9188813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328817" y="2995896"/>
        <a:ext cx="342233" cy="4682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BC9B95-F5C0-49E0-B38E-76C99C290C7A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AE30DB-A767-4A06-B62E-561B5C668FB3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Problem:</a:t>
          </a:r>
          <a:br>
            <a:rPr lang="en-US" sz="2100" kern="1200"/>
          </a:br>
          <a:r>
            <a:rPr lang="en-US" sz="2100" kern="1200"/>
            <a:t>• Workforce shortages</a:t>
          </a:r>
          <a:br>
            <a:rPr lang="en-US" sz="2100" kern="1200"/>
          </a:br>
          <a:r>
            <a:rPr lang="en-US" sz="2100" kern="1200"/>
            <a:t>• Rising demand</a:t>
          </a:r>
          <a:br>
            <a:rPr lang="en-US" sz="2100" kern="1200"/>
          </a:br>
          <a:r>
            <a:rPr lang="en-US" sz="2100" kern="1200"/>
            <a:t>• Fragmented systems</a:t>
          </a:r>
        </a:p>
      </dsp:txBody>
      <dsp:txXfrm>
        <a:off x="378614" y="886531"/>
        <a:ext cx="2810360" cy="1744948"/>
      </dsp:txXfrm>
    </dsp:sp>
    <dsp:sp modelId="{D49F486B-F224-4859-B0F7-1853FCBA3228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C4790C-640A-446F-9D0E-C6C73935DFA6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Solution:</a:t>
          </a:r>
          <a:br>
            <a:rPr lang="en-US" sz="2100" kern="1200"/>
          </a:br>
          <a:r>
            <a:rPr lang="en-US" sz="2100" kern="1200"/>
            <a:t>• Centralized digital access</a:t>
          </a:r>
        </a:p>
      </dsp:txBody>
      <dsp:txXfrm>
        <a:off x="3946203" y="886531"/>
        <a:ext cx="2810360" cy="1744948"/>
      </dsp:txXfrm>
    </dsp:sp>
    <dsp:sp modelId="{BFF45454-75DA-44C8-87B7-5D40B655486A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CFC882-13A6-42BA-95E4-BE268A323B10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Outcome:</a:t>
          </a:r>
          <a:br>
            <a:rPr lang="en-US" sz="2100" kern="1200"/>
          </a:br>
          <a:r>
            <a:rPr lang="en-US" sz="2100" kern="1200"/>
            <a:t>• Benefits + New pressures</a:t>
          </a:r>
        </a:p>
      </dsp:txBody>
      <dsp:txXfrm>
        <a:off x="7513791" y="886531"/>
        <a:ext cx="2810360" cy="1744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FA9747-5056-4951-BFB3-DC9B572E87D1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1A60B3-D231-400B-8AB1-E8244A193B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341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Today I will present a critical evaluation of the NHS App as a major digital innovation within UK health and social care.</a:t>
            </a:r>
          </a:p>
          <a:p>
            <a:r>
              <a:rPr lang="en-US" dirty="0"/>
              <a:t>This presentation summarizes my Component 1 research and demonstrates its value in evaluating contemporary digital transformation for professionals and service users, aligning with Learning Outcomes 1 and 2.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1A60B3-D231-400B-8AB1-E8244A193B4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8974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presentation follows a Context and Core Concept Evaluation approach.</a:t>
            </a:r>
          </a:p>
          <a:p>
            <a:r>
              <a:rPr lang="en-US" dirty="0"/>
              <a:t>I will begin by situating the NHS App within UK digital transformation policy, before critically analyzing workforce, service delivery, and patient impacts.</a:t>
            </a:r>
          </a:p>
          <a:p>
            <a:r>
              <a:rPr lang="en-US" dirty="0"/>
              <a:t>I will then summaries key findings and demonstrate the value of my research to health and social care practice.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1A60B3-D231-400B-8AB1-E8244A193B4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4857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NHS App emerged as part of a wider </a:t>
            </a:r>
            <a:r>
              <a:rPr lang="en-US" b="1" dirty="0"/>
              <a:t>national strategy for digital transformation in healthcare</a:t>
            </a:r>
            <a:r>
              <a:rPr lang="en-US" dirty="0"/>
              <a:t>.</a:t>
            </a:r>
          </a:p>
          <a:p>
            <a:r>
              <a:rPr lang="en-US" dirty="0"/>
              <a:t>The </a:t>
            </a:r>
            <a:r>
              <a:rPr lang="en-US" b="1" dirty="0"/>
              <a:t>NHS Long Term Plan</a:t>
            </a:r>
            <a:r>
              <a:rPr lang="en-US" dirty="0"/>
              <a:t> </a:t>
            </a:r>
            <a:r>
              <a:rPr lang="en-US" dirty="0" err="1"/>
              <a:t>emphasised</a:t>
            </a:r>
            <a:r>
              <a:rPr lang="en-US" dirty="0"/>
              <a:t> the importance of digitally enabled care and improving patient access to services (NHS England, 2019).</a:t>
            </a:r>
          </a:p>
          <a:p>
            <a:r>
              <a:rPr lang="en-US" dirty="0"/>
              <a:t>The </a:t>
            </a:r>
            <a:r>
              <a:rPr lang="en-US" b="1" dirty="0"/>
              <a:t>Wachter Review</a:t>
            </a:r>
            <a:r>
              <a:rPr lang="en-US" dirty="0"/>
              <a:t> highlighted the need for safer and more interoperable IT systems across the NHS (Wachter, 2016), while the </a:t>
            </a:r>
            <a:r>
              <a:rPr lang="en-US" b="1" dirty="0"/>
              <a:t>Topol Review</a:t>
            </a:r>
            <a:r>
              <a:rPr lang="en-US" dirty="0"/>
              <a:t> focused on preparing the healthcare workforce for digital technologies (Topol, 2019).</a:t>
            </a:r>
          </a:p>
          <a:p>
            <a:r>
              <a:rPr lang="en-US" dirty="0"/>
              <a:t>The </a:t>
            </a:r>
            <a:r>
              <a:rPr lang="en-US" b="1" dirty="0"/>
              <a:t>COVID-19 pandemic significantly accelerated digital adoption</a:t>
            </a:r>
            <a:r>
              <a:rPr lang="en-US" dirty="0"/>
              <a:t>, particularly the use of remote consultations and online services (Greenhalgh et al., 2020).</a:t>
            </a:r>
          </a:p>
          <a:p>
            <a:r>
              <a:rPr lang="en-US" dirty="0"/>
              <a:t>Therefore, the NHS App reflects </a:t>
            </a:r>
            <a:r>
              <a:rPr lang="en-US" b="1" dirty="0"/>
              <a:t>long-term policy direction that was rapidly accelerated during the pandemic</a:t>
            </a:r>
            <a:r>
              <a:rPr lang="en-US" dirty="0"/>
              <a:t>.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1A60B3-D231-400B-8AB1-E8244A193B4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9301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The NHS App was launched nationally in 2019 to provide a single digital front door to NHS services (NHS England, 2021).</a:t>
            </a:r>
          </a:p>
          <a:p>
            <a:pPr>
              <a:lnSpc>
                <a:spcPct val="150000"/>
              </a:lnSpc>
            </a:pPr>
            <a:r>
              <a:rPr lang="en-US" dirty="0"/>
              <a:t>It allows patients to book appointments, order repeat prescriptions, access medical records, and use NHS 111 online.</a:t>
            </a:r>
          </a:p>
          <a:p>
            <a:pPr>
              <a:lnSpc>
                <a:spcPct val="150000"/>
              </a:lnSpc>
            </a:pPr>
            <a:r>
              <a:rPr lang="en-US" dirty="0"/>
              <a:t>During the pandemic, it expanded to include the NHS COVID Pass (Department of Health and Social Care, 2021a; 2021b), demonstrating scalability and national infrastructure capability.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1A60B3-D231-400B-8AB1-E8244A193B4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7287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Digital transformation has significantly altered workforce roles.</a:t>
            </a:r>
          </a:p>
          <a:p>
            <a:pPr>
              <a:lnSpc>
                <a:spcPct val="150000"/>
              </a:lnSpc>
            </a:pPr>
            <a:r>
              <a:rPr lang="en-US" dirty="0"/>
              <a:t>Remote consultations increased rapidly during COVID-19 (Greenhalgh et al., 2020).</a:t>
            </a:r>
          </a:p>
          <a:p>
            <a:pPr>
              <a:lnSpc>
                <a:spcPct val="150000"/>
              </a:lnSpc>
            </a:pPr>
            <a:r>
              <a:rPr lang="en-US" dirty="0"/>
              <a:t>While digital systems can reduce administrative burden, evidence suggests increased workload and pressure in primary care (BMA, 2021; The King’s Fund, 2022).</a:t>
            </a:r>
          </a:p>
          <a:p>
            <a:pPr>
              <a:lnSpc>
                <a:spcPct val="150000"/>
              </a:lnSpc>
            </a:pPr>
            <a:r>
              <a:rPr lang="en-US" dirty="0"/>
              <a:t>The NHS workforce was already under strain before digital expansion (Buchan et al., 2022).</a:t>
            </a:r>
          </a:p>
          <a:p>
            <a:pPr>
              <a:lnSpc>
                <a:spcPct val="150000"/>
              </a:lnSpc>
            </a:pPr>
            <a:r>
              <a:rPr lang="en-US" dirty="0"/>
              <a:t>Therefore, digital innovation does not automatically solve workforce shortages.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1A60B3-D231-400B-8AB1-E8244A193B4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3743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The Topol Review emphasized preparing the workforce for a digital future (Topol, 2019).</a:t>
            </a:r>
          </a:p>
          <a:p>
            <a:pPr>
              <a:lnSpc>
                <a:spcPct val="150000"/>
              </a:lnSpc>
            </a:pPr>
            <a:r>
              <a:rPr lang="en-US" dirty="0"/>
              <a:t>Health Education England (2020) identified variable digital readiness across staff groups.</a:t>
            </a:r>
          </a:p>
          <a:p>
            <a:pPr>
              <a:lnSpc>
                <a:spcPct val="150000"/>
              </a:lnSpc>
            </a:pPr>
            <a:r>
              <a:rPr lang="en-US" dirty="0"/>
              <a:t>Short-term productivity loss and uneven infrastructure complicate implementation (NAO, 2020).</a:t>
            </a:r>
          </a:p>
          <a:p>
            <a:pPr>
              <a:lnSpc>
                <a:spcPct val="150000"/>
              </a:lnSpc>
            </a:pPr>
            <a:r>
              <a:rPr lang="en-US" dirty="0"/>
              <a:t>Digital transformation therefore requires sustained investment in training and change management.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1A60B3-D231-400B-8AB1-E8244A193B4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1592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Service delivery has become more digitally mediated.</a:t>
            </a:r>
          </a:p>
          <a:p>
            <a:pPr>
              <a:lnSpc>
                <a:spcPct val="150000"/>
              </a:lnSpc>
            </a:pPr>
            <a:r>
              <a:rPr lang="en-US" dirty="0"/>
              <a:t>The NHS App supports remote-first access and self-management (NHS England, 2021).</a:t>
            </a:r>
          </a:p>
          <a:p>
            <a:pPr>
              <a:lnSpc>
                <a:spcPct val="150000"/>
              </a:lnSpc>
            </a:pPr>
            <a:r>
              <a:rPr lang="en-US" dirty="0"/>
              <a:t>However, lowering barriers to access may increase patient demand rather than reduce it (The Health Foundation, 2021).</a:t>
            </a:r>
          </a:p>
          <a:p>
            <a:pPr>
              <a:lnSpc>
                <a:spcPct val="150000"/>
              </a:lnSpc>
            </a:pPr>
            <a:r>
              <a:rPr lang="en-US" dirty="0"/>
              <a:t>Interoperability between systems remains a concern (NAO, 2020).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1A60B3-D231-400B-8AB1-E8244A193B4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612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The 2017 WannaCry cyberattack exposed NHS digital vulnerabilities (NAO, 2018).</a:t>
            </a:r>
          </a:p>
          <a:p>
            <a:pPr>
              <a:lnSpc>
                <a:spcPct val="150000"/>
              </a:lnSpc>
            </a:pPr>
            <a:r>
              <a:rPr lang="en-US" dirty="0"/>
              <a:t>As reliance on digital platforms increases, so does cybersecurity risk.</a:t>
            </a:r>
          </a:p>
          <a:p>
            <a:pPr>
              <a:lnSpc>
                <a:spcPct val="150000"/>
              </a:lnSpc>
            </a:pPr>
            <a:r>
              <a:rPr lang="en-US" dirty="0"/>
              <a:t>Wachter (2016) emphasized the importance of safe IT systems.</a:t>
            </a:r>
          </a:p>
          <a:p>
            <a:pPr>
              <a:lnSpc>
                <a:spcPct val="150000"/>
              </a:lnSpc>
            </a:pPr>
            <a:r>
              <a:rPr lang="en-US" dirty="0"/>
              <a:t>Trust in digital services depends on strong governance and ethical data management.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1A60B3-D231-400B-8AB1-E8244A193B4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4749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For many patients, the NHS App improves convenience and access to information (NHS England, 2022).</a:t>
            </a:r>
          </a:p>
          <a:p>
            <a:pPr>
              <a:lnSpc>
                <a:spcPct val="150000"/>
              </a:lnSpc>
            </a:pPr>
            <a:r>
              <a:rPr lang="en-US" dirty="0"/>
              <a:t>Access to medical records promotes autonomy and shared decision-making.</a:t>
            </a:r>
          </a:p>
          <a:p>
            <a:pPr>
              <a:lnSpc>
                <a:spcPct val="150000"/>
              </a:lnSpc>
            </a:pPr>
            <a:r>
              <a:rPr lang="en-US" dirty="0"/>
              <a:t>However, patient experience is mixed, with usability concerns and unmet expectations reported (NHS England, 2021).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1A60B3-D231-400B-8AB1-E8244A193B4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1004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Digital exclusion is a significant concern.</a:t>
            </a:r>
          </a:p>
          <a:p>
            <a:pPr>
              <a:lnSpc>
                <a:spcPct val="150000"/>
              </a:lnSpc>
            </a:pPr>
            <a:r>
              <a:rPr lang="en-US" dirty="0"/>
              <a:t>Ofcom (2022) reports disparities in digital confidence.</a:t>
            </a:r>
          </a:p>
          <a:p>
            <a:pPr>
              <a:lnSpc>
                <a:spcPct val="150000"/>
              </a:lnSpc>
            </a:pPr>
            <a:r>
              <a:rPr lang="en-US" dirty="0"/>
              <a:t>The King’s Fund (2021) and The Health Foundation (2021) warn that digital innovation may widen health inequalities.</a:t>
            </a:r>
          </a:p>
          <a:p>
            <a:pPr>
              <a:lnSpc>
                <a:spcPct val="150000"/>
              </a:lnSpc>
            </a:pPr>
            <a:r>
              <a:rPr lang="en-US" dirty="0"/>
              <a:t>Therefore, digital transformation must preserve alternative access routes.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1A60B3-D231-400B-8AB1-E8244A193B4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66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SWOT analysis summarizes my critical findings.</a:t>
            </a:r>
          </a:p>
          <a:p>
            <a:r>
              <a:rPr lang="en-US" dirty="0"/>
              <a:t>The NHS App’s national scalability is a major strength (NHS England, 2022).</a:t>
            </a:r>
          </a:p>
          <a:p>
            <a:r>
              <a:rPr lang="en-US" dirty="0"/>
              <a:t>However, workforce strain and digital exclusion remain key weaknesses.</a:t>
            </a:r>
          </a:p>
          <a:p>
            <a:r>
              <a:rPr lang="en-US" dirty="0"/>
              <a:t>Future opportunities include predictive analytics and AI integration, though threats such as funding constraints and cybersecurity remain.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1A60B3-D231-400B-8AB1-E8244A193B4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218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NHS faces workforce shortages and rising demand (Buchan et al., 2022).</a:t>
            </a:r>
          </a:p>
          <a:p>
            <a:r>
              <a:rPr lang="en-US" dirty="0"/>
              <a:t>The NHS App attempts to centralize and streamline access.</a:t>
            </a:r>
          </a:p>
          <a:p>
            <a:r>
              <a:rPr lang="en-US" dirty="0"/>
              <a:t>However, digital transformation reshapes rather than eliminates systemic pressures.</a:t>
            </a:r>
          </a:p>
          <a:p>
            <a:r>
              <a:rPr lang="en-US" dirty="0"/>
              <a:t>This reflects the socio-technical nature of change.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1A60B3-D231-400B-8AB1-E8244A193B4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6681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Overall, the NHS App represents necessary modernization aligned with national policy (NHS England, 2019).</a:t>
            </a:r>
          </a:p>
          <a:p>
            <a:r>
              <a:rPr lang="en-US" dirty="0"/>
              <a:t>However, its success depends on workforce preparedness, equitable implementation, sustainable funding, and robust governance (NAO, 2020).</a:t>
            </a:r>
          </a:p>
          <a:p>
            <a:r>
              <a:rPr lang="en-US" dirty="0"/>
              <a:t>Digital transformation must be strategic and inclusive.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1A60B3-D231-400B-8AB1-E8244A193B4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0246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research meets Learning Outcome 1 by evaluating contemporary digital transformation for professionals and service users.</a:t>
            </a:r>
          </a:p>
          <a:p>
            <a:r>
              <a:rPr lang="en-US" dirty="0"/>
              <a:t>It meets Learning Outcome 2 by investigating impact on communities and populations.</a:t>
            </a:r>
          </a:p>
          <a:p>
            <a:r>
              <a:rPr lang="en-US" dirty="0"/>
              <a:t>It demonstrates that digital innovation must be approached holistically, not technologically.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1A60B3-D231-400B-8AB1-E8244A193B4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662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Further research is needed to understand the </a:t>
            </a:r>
            <a:r>
              <a:rPr lang="en-US" b="1" dirty="0"/>
              <a:t>long-term workforce impact</a:t>
            </a:r>
            <a:r>
              <a:rPr lang="en-US" dirty="0"/>
              <a:t> of digital systems, particularly workload and training needs (The King’s Fund, 2022).</a:t>
            </a:r>
          </a:p>
          <a:p>
            <a:r>
              <a:rPr lang="en-US" dirty="0"/>
              <a:t>Studies should also evaluate the </a:t>
            </a:r>
            <a:r>
              <a:rPr lang="en-US" b="1" dirty="0"/>
              <a:t>cost-effectiveness</a:t>
            </a:r>
            <a:r>
              <a:rPr lang="en-US" dirty="0"/>
              <a:t> of platforms like the NHS App.</a:t>
            </a:r>
          </a:p>
          <a:p>
            <a:r>
              <a:rPr lang="en-US" b="1" dirty="0"/>
              <a:t>Patient trust and data security</a:t>
            </a:r>
            <a:r>
              <a:rPr lang="en-US" dirty="0"/>
              <a:t> remain important as healthcare becomes more digital.</a:t>
            </a:r>
          </a:p>
          <a:p>
            <a:r>
              <a:rPr lang="en-US" dirty="0"/>
              <a:t>Research should also examine </a:t>
            </a:r>
            <a:r>
              <a:rPr lang="en-US" b="1" dirty="0"/>
              <a:t>rural access and digital exclusion</a:t>
            </a:r>
            <a:r>
              <a:rPr lang="en-US" dirty="0"/>
              <a:t>, as some populations face barriers to digital healthcare.</a:t>
            </a:r>
          </a:p>
          <a:p>
            <a:r>
              <a:rPr lang="en-US" dirty="0"/>
              <a:t>Finally, future work could explore </a:t>
            </a:r>
            <a:r>
              <a:rPr lang="en-US" b="1" dirty="0"/>
              <a:t>AI integration</a:t>
            </a:r>
            <a:r>
              <a:rPr lang="en-US" dirty="0"/>
              <a:t> to support population health planning and early intervention.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1A60B3-D231-400B-8AB1-E8244A193B4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152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C4706-57C1-A746-297E-EDC9F3A63E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5DE165-2FE8-4373-53F3-E3B2952643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7310E-E887-EC56-1801-C1F813632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FF210-7777-49E7-81B8-9C567C3E4E72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7AD7E0-3488-996D-C546-C1D4D98FA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F928D3-7CA9-48E6-BB0D-9752A27C6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2C8D9-664D-489C-8BD6-C00AD3C47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944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FFABF-E005-4DA8-7053-5D0147368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AC4CA-9372-6087-5886-40BD8B6F68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91E07C-C847-9DB1-3D61-4B22BD9D5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FF210-7777-49E7-81B8-9C567C3E4E72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9FFDB-E773-ABBB-5891-8460CF3F8C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2BB60D-198B-D1AC-F3A2-857871E42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2C8D9-664D-489C-8BD6-C00AD3C47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456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EF454-5623-473B-6AEC-8A135D714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828F6D-7A16-38A7-4CA6-E221955D3F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E6982-EA90-7845-8178-1076ABAAC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FF210-7777-49E7-81B8-9C567C3E4E72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23D464-FA6F-F585-D293-3DB1624ED9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47A4D6-F40C-84EE-9399-50FC72A0E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2C8D9-664D-489C-8BD6-C00AD3C47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379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FB8EB-5908-F9C2-78BB-249184039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B85A2-344E-6854-D8C5-972A507806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244B7E-72C7-72B4-36CF-16DC920D1F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8FAD02-06DE-8DF6-BB6D-7973EEE2A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FF210-7777-49E7-81B8-9C567C3E4E72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63BA19-2FF6-3740-8BFE-F293E5228E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75FD2C-815C-D7BD-DA70-772ACE674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2C8D9-664D-489C-8BD6-C00AD3C47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2425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F332E-1591-8636-AFA2-372069837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A12C7D-4106-3E15-127C-13F32BC38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EAE9B1-837D-E6E9-0027-155650AAA6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EFDB3E-DE6B-4CC3-86B9-FB151234CC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A57BA0-7AC4-9DD7-0A42-6F32141223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A96614-11C5-33D7-270B-58042D48B8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FF210-7777-49E7-81B8-9C567C3E4E72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F6E14C-A4BD-F99E-F4C8-613D817A04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6CF7EE-4432-356D-87F9-DC06D60DD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2C8D9-664D-489C-8BD6-C00AD3C47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680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F1F60-2D77-828E-D91A-8131A5F78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DA6C2A-7C75-56ED-1FF8-FA2025A36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FF210-7777-49E7-81B8-9C567C3E4E72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F6FD15-C0DD-BA88-6AD5-3F29DCAFD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6A27BA-CCE7-5C46-1092-E29150B5D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2C8D9-664D-489C-8BD6-C00AD3C47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289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2B9718-2C13-E43C-8156-5D1DB6951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FF210-7777-49E7-81B8-9C567C3E4E72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80D791-887B-2F5C-3447-4FE456B2A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50C5F0-A571-6FA3-6226-7C7BB8C79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2C8D9-664D-489C-8BD6-C00AD3C47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081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FEA11-879E-26B3-6C36-026EE3660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1232-A2AB-261A-DB9D-9AA25576D9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58AF04-234B-D7A9-DFC6-E6B99D7928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0A9B24-83BA-D7C9-53A6-D1E8F5DE2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FF210-7777-49E7-81B8-9C567C3E4E72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77D812-6302-CDE7-8993-CCE7D7D244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FCBB98-54D9-5F2D-A0A6-DBFB7B5D5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2C8D9-664D-489C-8BD6-C00AD3C47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377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27B12-67F7-4B33-C36A-27237588FD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FA9017-1B37-4F4F-ECCE-50FB8B6A5A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9265B6-F26F-C94E-13E1-C0AD493C47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1BD835-F731-35EC-8B61-282D185EA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FF210-7777-49E7-81B8-9C567C3E4E72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08DEB5-4A4A-343F-F8DB-8B900C43F9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BCA745-245C-CE3B-C208-42505C629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2C8D9-664D-489C-8BD6-C00AD3C47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7156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6ECF4-6F52-7E2D-CFC1-9D1D021F0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CEE210-DC66-A388-259B-2C888D9129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24758D-BF8C-C045-748A-1350ED3B86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FF210-7777-49E7-81B8-9C567C3E4E72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9D2AE5-70F3-DFA7-8E72-26EEADEAFE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98BA84-FDE0-32EC-4B49-631B6010D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2C8D9-664D-489C-8BD6-C00AD3C47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5568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C991A4-1405-16ED-113C-521C89018A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97B37F-230F-753B-92CA-020BA78652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F0F6A9-71D1-B183-77B9-2D5329B99E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FF210-7777-49E7-81B8-9C567C3E4E72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AAEA88-4483-D893-7272-9FE50BF5C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1DF5E-215E-61E0-40F1-8C612B0F4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92C8D9-664D-489C-8BD6-C00AD3C47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230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C7DACA-FB1B-C1B7-A893-D7A1B81A6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02FBD5-ECE3-5CFE-3B27-FD774525F6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AE353-CF47-384B-F8B9-32E9C6860C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0FF210-7777-49E7-81B8-9C567C3E4E72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033F2-DA30-5A18-D76C-DE6F289AE7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527F9C-C7FA-5720-C8D8-283B6E3B79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892C8D9-664D-489C-8BD6-C00AD3C47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407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9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0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BE9136-58C6-1256-A4F1-718BFF5F8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tx2"/>
                </a:solidFill>
              </a:rPr>
              <a:t>Component 2:  Presentation</a:t>
            </a:r>
            <a:endParaRPr lang="en-US" sz="3600" dirty="0">
              <a:solidFill>
                <a:schemeClr val="tx2"/>
              </a:solidFill>
            </a:endParaRPr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39D4C269-FC18-3F1E-502A-B28258C190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F6C9B-5AE1-9099-D667-DD3184F1F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175" y="2048256"/>
            <a:ext cx="5414873" cy="453542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br>
              <a:rPr lang="en-US" sz="1800" dirty="0">
                <a:solidFill>
                  <a:schemeClr val="tx2"/>
                </a:solidFill>
              </a:rPr>
            </a:br>
            <a:r>
              <a:rPr lang="en-US" sz="24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NHS App: A Critical Evaluation of Digital Transformation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Name: Elisabeta-Roxana Pasareanu</a:t>
            </a:r>
            <a:b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2319073</a:t>
            </a:r>
            <a:b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BMHP6026</a:t>
            </a:r>
            <a:b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Digital Transformation in the Health and Care Professions</a:t>
            </a:r>
            <a:b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Martin Svejda</a:t>
            </a:r>
            <a:br>
              <a:rPr lang="en-US" sz="2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976098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F8A596-5D23-2857-0A56-225DE17FA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Presentation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47893-EAD0-E5F6-612F-43861A1FE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/>
              <a:t>• Policy context</a:t>
            </a:r>
            <a:br>
              <a:rPr lang="en-US" sz="2000"/>
            </a:br>
            <a:r>
              <a:rPr lang="en-US" sz="2000"/>
              <a:t>• Overview of the NHS App</a:t>
            </a:r>
            <a:br>
              <a:rPr lang="en-US" sz="2000"/>
            </a:br>
            <a:r>
              <a:rPr lang="en-US" sz="2000"/>
              <a:t>• Workforce impact</a:t>
            </a:r>
            <a:br>
              <a:rPr lang="en-US" sz="2000"/>
            </a:br>
            <a:r>
              <a:rPr lang="en-US" sz="2000"/>
              <a:t>• Service delivery changes</a:t>
            </a:r>
            <a:br>
              <a:rPr lang="en-US" sz="2000"/>
            </a:br>
            <a:r>
              <a:rPr lang="en-US" sz="2000"/>
              <a:t>• Patient &amp; population impact</a:t>
            </a:r>
            <a:br>
              <a:rPr lang="en-US" sz="2000"/>
            </a:br>
            <a:r>
              <a:rPr lang="en-US" sz="2000"/>
              <a:t>• Risks &amp; governance</a:t>
            </a:r>
            <a:br>
              <a:rPr lang="en-US" sz="2000"/>
            </a:br>
            <a:r>
              <a:rPr lang="en-US" sz="2000"/>
              <a:t>• Overall findings</a:t>
            </a:r>
            <a:br>
              <a:rPr lang="en-US" sz="2000"/>
            </a:br>
            <a:r>
              <a:rPr lang="en-US" sz="2000"/>
              <a:t>• Value of research</a:t>
            </a:r>
          </a:p>
        </p:txBody>
      </p:sp>
      <p:pic>
        <p:nvPicPr>
          <p:cNvPr id="5" name="Picture 4" descr="Person watching empty phone">
            <a:extLst>
              <a:ext uri="{FF2B5EF4-FFF2-40B4-BE49-F238E27FC236}">
                <a16:creationId xmlns:a16="http://schemas.microsoft.com/office/drawing/2014/main" id="{701157E8-2464-7D39-747A-FADE9353A5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880" r="4720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193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83E705E-A15B-DE22-C1CC-E125FB1D5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 b="1">
                <a:solidFill>
                  <a:schemeClr val="tx2"/>
                </a:solidFill>
              </a:rPr>
              <a:t>Policy Context: UK Digital Transformation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A253E-274D-047D-87A7-56513AFE4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• </a:t>
            </a:r>
            <a:r>
              <a:rPr lang="en-US" sz="1800" b="1">
                <a:solidFill>
                  <a:schemeClr val="tx2"/>
                </a:solidFill>
              </a:rPr>
              <a:t>NHS Long Term Plan</a:t>
            </a:r>
            <a:r>
              <a:rPr lang="en-US" sz="1800">
                <a:solidFill>
                  <a:schemeClr val="tx2"/>
                </a:solidFill>
              </a:rPr>
              <a:t> – commitment to digitally enabled, patient-centred care and improved access to services (NHS England, 2019)</a:t>
            </a: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• </a:t>
            </a:r>
            <a:r>
              <a:rPr lang="en-US" sz="1800" b="1">
                <a:solidFill>
                  <a:schemeClr val="tx2"/>
                </a:solidFill>
              </a:rPr>
              <a:t>Wachter Review (2016)</a:t>
            </a:r>
            <a:r>
              <a:rPr lang="en-US" sz="1800">
                <a:solidFill>
                  <a:schemeClr val="tx2"/>
                </a:solidFill>
              </a:rPr>
              <a:t> – highlighted the need for safer, interoperable health IT systems across the NHS</a:t>
            </a: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• </a:t>
            </a:r>
            <a:r>
              <a:rPr lang="en-US" sz="1800" b="1">
                <a:solidFill>
                  <a:schemeClr val="tx2"/>
                </a:solidFill>
              </a:rPr>
              <a:t>Topol Review (2019)</a:t>
            </a:r>
            <a:r>
              <a:rPr lang="en-US" sz="1800">
                <a:solidFill>
                  <a:schemeClr val="tx2"/>
                </a:solidFill>
              </a:rPr>
              <a:t> – emphasized workforce digital skills and preparing healthcare professionals for future technologies</a:t>
            </a: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• </a:t>
            </a:r>
            <a:r>
              <a:rPr lang="en-US" sz="1800" b="1">
                <a:solidFill>
                  <a:schemeClr val="tx2"/>
                </a:solidFill>
              </a:rPr>
              <a:t>COVID-19 acceleration</a:t>
            </a:r>
            <a:r>
              <a:rPr lang="en-US" sz="1800">
                <a:solidFill>
                  <a:schemeClr val="tx2"/>
                </a:solidFill>
              </a:rPr>
              <a:t> – pandemic rapidly increased adoption of remote consultations and digital services</a:t>
            </a: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• </a:t>
            </a:r>
            <a:r>
              <a:rPr lang="en-US" sz="1800" b="1">
                <a:solidFill>
                  <a:schemeClr val="tx2"/>
                </a:solidFill>
              </a:rPr>
              <a:t>Digital-first healthcare model</a:t>
            </a:r>
            <a:r>
              <a:rPr lang="en-US" sz="1800">
                <a:solidFill>
                  <a:schemeClr val="tx2"/>
                </a:solidFill>
              </a:rPr>
              <a:t> – national strategy promoting online access, self-management, and integrated digital services</a:t>
            </a:r>
          </a:p>
          <a:p>
            <a:endParaRPr lang="en-US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1268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821D50-DA54-2CD8-40BB-5D721D903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 b="1"/>
              <a:t>Overview of the NHS App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B434A-1A3C-88D9-3954-C8FF8A753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2000" dirty="0"/>
              <a:t>Launched: 2019</a:t>
            </a:r>
          </a:p>
          <a:p>
            <a:r>
              <a:rPr lang="en-US" sz="2000" dirty="0"/>
              <a:t>Functions:</a:t>
            </a:r>
            <a:br>
              <a:rPr lang="en-US" sz="2000" dirty="0"/>
            </a:br>
            <a:r>
              <a:rPr lang="en-US" sz="2000" dirty="0"/>
              <a:t>• GP appointment booking</a:t>
            </a:r>
            <a:br>
              <a:rPr lang="en-US" sz="2000" dirty="0"/>
            </a:br>
            <a:r>
              <a:rPr lang="en-US" sz="2000" dirty="0"/>
              <a:t>• Repeat prescriptions</a:t>
            </a:r>
            <a:br>
              <a:rPr lang="en-US" sz="2000" dirty="0"/>
            </a:br>
            <a:r>
              <a:rPr lang="en-US" sz="2000" dirty="0"/>
              <a:t>• Medical record access</a:t>
            </a:r>
            <a:br>
              <a:rPr lang="en-US" sz="2000" dirty="0"/>
            </a:br>
            <a:r>
              <a:rPr lang="en-US" sz="2000" dirty="0"/>
              <a:t>• NHS 111 online</a:t>
            </a:r>
            <a:br>
              <a:rPr lang="en-US" sz="2000" dirty="0"/>
            </a:br>
            <a:r>
              <a:rPr lang="en-US" sz="2000" dirty="0"/>
              <a:t>• NHS COVID Pass (DHSC, 2021)</a:t>
            </a:r>
          </a:p>
          <a:p>
            <a:endParaRPr lang="en-US" sz="2000" dirty="0"/>
          </a:p>
        </p:txBody>
      </p:sp>
      <p:pic>
        <p:nvPicPr>
          <p:cNvPr id="5" name="Picture 4" descr="Molecular structure and periodic table on a desk">
            <a:extLst>
              <a:ext uri="{FF2B5EF4-FFF2-40B4-BE49-F238E27FC236}">
                <a16:creationId xmlns:a16="http://schemas.microsoft.com/office/drawing/2014/main" id="{F3AEBB40-13B5-4250-1823-06B4E9CC5AB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42" r="37057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8268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C6459B-A153-EDB2-BF76-1F616AE3C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4000" b="1"/>
              <a:t>Workforce Impact</a:t>
            </a:r>
            <a:endParaRPr lang="en-US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536D72-3F87-0B6D-CD6A-956195DDF3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9315868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178078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C3CDE6-5E10-5B0A-AAD6-B776B2015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934327"/>
            <a:ext cx="8924392" cy="1058275"/>
          </a:xfrm>
        </p:spPr>
        <p:txBody>
          <a:bodyPr>
            <a:normAutofit/>
          </a:bodyPr>
          <a:lstStyle/>
          <a:p>
            <a:pPr algn="ctr"/>
            <a:r>
              <a:rPr lang="en-US" sz="3400" b="1"/>
              <a:t>Digital Competency &amp; Professional Change</a:t>
            </a:r>
            <a:br>
              <a:rPr lang="en-US" sz="3400" b="1"/>
            </a:br>
            <a:endParaRPr lang="en-US" sz="340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6295B176-FA0E-4B6A-A190-5E2E82BEA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3813" y="2337807"/>
            <a:ext cx="9604374" cy="3585866"/>
          </a:xfrm>
          <a:custGeom>
            <a:avLst/>
            <a:gdLst>
              <a:gd name="connsiteX0" fmla="*/ 0 w 9604374"/>
              <a:gd name="connsiteY0" fmla="*/ 0 h 3585866"/>
              <a:gd name="connsiteX1" fmla="*/ 9604374 w 9604374"/>
              <a:gd name="connsiteY1" fmla="*/ 0 h 3585866"/>
              <a:gd name="connsiteX2" fmla="*/ 9604374 w 9604374"/>
              <a:gd name="connsiteY2" fmla="*/ 3095088 h 3585866"/>
              <a:gd name="connsiteX3" fmla="*/ 9591455 w 9604374"/>
              <a:gd name="connsiteY3" fmla="*/ 3097044 h 3585866"/>
              <a:gd name="connsiteX4" fmla="*/ 9285147 w 9604374"/>
              <a:gd name="connsiteY4" fmla="*/ 3164182 h 3585866"/>
              <a:gd name="connsiteX5" fmla="*/ 9114078 w 9604374"/>
              <a:gd name="connsiteY5" fmla="*/ 3164299 h 3585866"/>
              <a:gd name="connsiteX6" fmla="*/ 8999665 w 9604374"/>
              <a:gd name="connsiteY6" fmla="*/ 3157864 h 3585866"/>
              <a:gd name="connsiteX7" fmla="*/ 8925240 w 9604374"/>
              <a:gd name="connsiteY7" fmla="*/ 3152135 h 3585866"/>
              <a:gd name="connsiteX8" fmla="*/ 8868257 w 9604374"/>
              <a:gd name="connsiteY8" fmla="*/ 3146819 h 3585866"/>
              <a:gd name="connsiteX9" fmla="*/ 8792363 w 9604374"/>
              <a:gd name="connsiteY9" fmla="*/ 3146856 h 3585866"/>
              <a:gd name="connsiteX10" fmla="*/ 8668399 w 9604374"/>
              <a:gd name="connsiteY10" fmla="*/ 3196893 h 3585866"/>
              <a:gd name="connsiteX11" fmla="*/ 8474043 w 9604374"/>
              <a:gd name="connsiteY11" fmla="*/ 3240734 h 3585866"/>
              <a:gd name="connsiteX12" fmla="*/ 8317555 w 9604374"/>
              <a:gd name="connsiteY12" fmla="*/ 3247156 h 3585866"/>
              <a:gd name="connsiteX13" fmla="*/ 8280111 w 9604374"/>
              <a:gd name="connsiteY13" fmla="*/ 3255812 h 3585866"/>
              <a:gd name="connsiteX14" fmla="*/ 8096088 w 9604374"/>
              <a:gd name="connsiteY14" fmla="*/ 3253903 h 3585866"/>
              <a:gd name="connsiteX15" fmla="*/ 7825642 w 9604374"/>
              <a:gd name="connsiteY15" fmla="*/ 3271628 h 3585866"/>
              <a:gd name="connsiteX16" fmla="*/ 7531820 w 9604374"/>
              <a:gd name="connsiteY16" fmla="*/ 3252671 h 3585866"/>
              <a:gd name="connsiteX17" fmla="*/ 7193751 w 9604374"/>
              <a:gd name="connsiteY17" fmla="*/ 3245192 h 3585866"/>
              <a:gd name="connsiteX18" fmla="*/ 6976768 w 9604374"/>
              <a:gd name="connsiteY18" fmla="*/ 3238559 h 3585866"/>
              <a:gd name="connsiteX19" fmla="*/ 6756462 w 9604374"/>
              <a:gd name="connsiteY19" fmla="*/ 3273268 h 3585866"/>
              <a:gd name="connsiteX20" fmla="*/ 6512214 w 9604374"/>
              <a:gd name="connsiteY20" fmla="*/ 3298845 h 3585866"/>
              <a:gd name="connsiteX21" fmla="*/ 6289569 w 9604374"/>
              <a:gd name="connsiteY21" fmla="*/ 3301118 h 3585866"/>
              <a:gd name="connsiteX22" fmla="*/ 6157816 w 9604374"/>
              <a:gd name="connsiteY22" fmla="*/ 3308643 h 3585866"/>
              <a:gd name="connsiteX23" fmla="*/ 6110062 w 9604374"/>
              <a:gd name="connsiteY23" fmla="*/ 3321185 h 3585866"/>
              <a:gd name="connsiteX24" fmla="*/ 6041832 w 9604374"/>
              <a:gd name="connsiteY24" fmla="*/ 3332190 h 3585866"/>
              <a:gd name="connsiteX25" fmla="*/ 5923195 w 9604374"/>
              <a:gd name="connsiteY25" fmla="*/ 3359104 h 3585866"/>
              <a:gd name="connsiteX26" fmla="*/ 5770972 w 9604374"/>
              <a:gd name="connsiteY26" fmla="*/ 3369893 h 3585866"/>
              <a:gd name="connsiteX27" fmla="*/ 5632583 w 9604374"/>
              <a:gd name="connsiteY27" fmla="*/ 3357730 h 3585866"/>
              <a:gd name="connsiteX28" fmla="*/ 5539996 w 9604374"/>
              <a:gd name="connsiteY28" fmla="*/ 3352890 h 3585866"/>
              <a:gd name="connsiteX29" fmla="*/ 5315460 w 9604374"/>
              <a:gd name="connsiteY29" fmla="*/ 3350411 h 3585866"/>
              <a:gd name="connsiteX30" fmla="*/ 5072455 w 9604374"/>
              <a:gd name="connsiteY30" fmla="*/ 3338147 h 3585866"/>
              <a:gd name="connsiteX31" fmla="*/ 5016364 w 9604374"/>
              <a:gd name="connsiteY31" fmla="*/ 3348937 h 3585866"/>
              <a:gd name="connsiteX32" fmla="*/ 4922276 w 9604374"/>
              <a:gd name="connsiteY32" fmla="*/ 3366515 h 3585866"/>
              <a:gd name="connsiteX33" fmla="*/ 4856444 w 9604374"/>
              <a:gd name="connsiteY33" fmla="*/ 3399463 h 3585866"/>
              <a:gd name="connsiteX34" fmla="*/ 4775993 w 9604374"/>
              <a:gd name="connsiteY34" fmla="*/ 3406312 h 3585866"/>
              <a:gd name="connsiteX35" fmla="*/ 4667320 w 9604374"/>
              <a:gd name="connsiteY35" fmla="*/ 3397926 h 3585866"/>
              <a:gd name="connsiteX36" fmla="*/ 4540268 w 9604374"/>
              <a:gd name="connsiteY36" fmla="*/ 3424464 h 3585866"/>
              <a:gd name="connsiteX37" fmla="*/ 4465491 w 9604374"/>
              <a:gd name="connsiteY37" fmla="*/ 3433154 h 3585866"/>
              <a:gd name="connsiteX38" fmla="*/ 4262864 w 9604374"/>
              <a:gd name="connsiteY38" fmla="*/ 3464075 h 3585866"/>
              <a:gd name="connsiteX39" fmla="*/ 4175005 w 9604374"/>
              <a:gd name="connsiteY39" fmla="*/ 3493545 h 3585866"/>
              <a:gd name="connsiteX40" fmla="*/ 4030100 w 9604374"/>
              <a:gd name="connsiteY40" fmla="*/ 3514212 h 3585866"/>
              <a:gd name="connsiteX41" fmla="*/ 3926631 w 9604374"/>
              <a:gd name="connsiteY41" fmla="*/ 3525304 h 3585866"/>
              <a:gd name="connsiteX42" fmla="*/ 3897306 w 9604374"/>
              <a:gd name="connsiteY42" fmla="*/ 3547095 h 3585866"/>
              <a:gd name="connsiteX43" fmla="*/ 3896886 w 9604374"/>
              <a:gd name="connsiteY43" fmla="*/ 3547500 h 3585866"/>
              <a:gd name="connsiteX44" fmla="*/ 3834004 w 9604374"/>
              <a:gd name="connsiteY44" fmla="*/ 3550510 h 3585866"/>
              <a:gd name="connsiteX45" fmla="*/ 3696227 w 9604374"/>
              <a:gd name="connsiteY45" fmla="*/ 3574175 h 3585866"/>
              <a:gd name="connsiteX46" fmla="*/ 3652821 w 9604374"/>
              <a:gd name="connsiteY46" fmla="*/ 3580368 h 3585866"/>
              <a:gd name="connsiteX47" fmla="*/ 3629691 w 9604374"/>
              <a:gd name="connsiteY47" fmla="*/ 3585866 h 3585866"/>
              <a:gd name="connsiteX48" fmla="*/ 3595018 w 9604374"/>
              <a:gd name="connsiteY48" fmla="*/ 3571623 h 3585866"/>
              <a:gd name="connsiteX49" fmla="*/ 3551656 w 9604374"/>
              <a:gd name="connsiteY49" fmla="*/ 3577800 h 3585866"/>
              <a:gd name="connsiteX50" fmla="*/ 3541558 w 9604374"/>
              <a:gd name="connsiteY50" fmla="*/ 3579797 h 3585866"/>
              <a:gd name="connsiteX51" fmla="*/ 3465708 w 9604374"/>
              <a:gd name="connsiteY51" fmla="*/ 3565931 h 3585866"/>
              <a:gd name="connsiteX52" fmla="*/ 3458313 w 9604374"/>
              <a:gd name="connsiteY52" fmla="*/ 3560366 h 3585866"/>
              <a:gd name="connsiteX53" fmla="*/ 3420278 w 9604374"/>
              <a:gd name="connsiteY53" fmla="*/ 3557947 h 3585866"/>
              <a:gd name="connsiteX54" fmla="*/ 3415952 w 9604374"/>
              <a:gd name="connsiteY54" fmla="*/ 3559424 h 3585866"/>
              <a:gd name="connsiteX55" fmla="*/ 3384432 w 9604374"/>
              <a:gd name="connsiteY55" fmla="*/ 3550905 h 3585866"/>
              <a:gd name="connsiteX56" fmla="*/ 3258039 w 9604374"/>
              <a:gd name="connsiteY56" fmla="*/ 3535884 h 3585866"/>
              <a:gd name="connsiteX57" fmla="*/ 3015008 w 9604374"/>
              <a:gd name="connsiteY57" fmla="*/ 3528000 h 3585866"/>
              <a:gd name="connsiteX58" fmla="*/ 2761910 w 9604374"/>
              <a:gd name="connsiteY58" fmla="*/ 3505496 h 3585866"/>
              <a:gd name="connsiteX59" fmla="*/ 2521923 w 9604374"/>
              <a:gd name="connsiteY59" fmla="*/ 3514208 h 3585866"/>
              <a:gd name="connsiteX60" fmla="*/ 2085894 w 9604374"/>
              <a:gd name="connsiteY60" fmla="*/ 3490122 h 3585866"/>
              <a:gd name="connsiteX61" fmla="*/ 1936305 w 9604374"/>
              <a:gd name="connsiteY61" fmla="*/ 3487966 h 3585866"/>
              <a:gd name="connsiteX62" fmla="*/ 1836080 w 9604374"/>
              <a:gd name="connsiteY62" fmla="*/ 3487150 h 3585866"/>
              <a:gd name="connsiteX63" fmla="*/ 1829133 w 9604374"/>
              <a:gd name="connsiteY63" fmla="*/ 3489437 h 3585866"/>
              <a:gd name="connsiteX64" fmla="*/ 1801140 w 9604374"/>
              <a:gd name="connsiteY64" fmla="*/ 3490787 h 3585866"/>
              <a:gd name="connsiteX65" fmla="*/ 1793476 w 9604374"/>
              <a:gd name="connsiteY65" fmla="*/ 3500921 h 3585866"/>
              <a:gd name="connsiteX66" fmla="*/ 1699923 w 9604374"/>
              <a:gd name="connsiteY66" fmla="*/ 3509706 h 3585866"/>
              <a:gd name="connsiteX67" fmla="*/ 1474760 w 9604374"/>
              <a:gd name="connsiteY67" fmla="*/ 3513685 h 3585866"/>
              <a:gd name="connsiteX68" fmla="*/ 1308130 w 9604374"/>
              <a:gd name="connsiteY68" fmla="*/ 3496703 h 3585866"/>
              <a:gd name="connsiteX69" fmla="*/ 1252381 w 9604374"/>
              <a:gd name="connsiteY69" fmla="*/ 3506093 h 3585866"/>
              <a:gd name="connsiteX70" fmla="*/ 1174550 w 9604374"/>
              <a:gd name="connsiteY70" fmla="*/ 3512642 h 3585866"/>
              <a:gd name="connsiteX71" fmla="*/ 924455 w 9604374"/>
              <a:gd name="connsiteY71" fmla="*/ 3507283 h 3585866"/>
              <a:gd name="connsiteX72" fmla="*/ 718373 w 9604374"/>
              <a:gd name="connsiteY72" fmla="*/ 3511753 h 3585866"/>
              <a:gd name="connsiteX73" fmla="*/ 600444 w 9604374"/>
              <a:gd name="connsiteY73" fmla="*/ 3520899 h 3585866"/>
              <a:gd name="connsiteX74" fmla="*/ 351173 w 9604374"/>
              <a:gd name="connsiteY74" fmla="*/ 3495843 h 3585866"/>
              <a:gd name="connsiteX75" fmla="*/ 108372 w 9604374"/>
              <a:gd name="connsiteY75" fmla="*/ 3484386 h 3585866"/>
              <a:gd name="connsiteX76" fmla="*/ 6467 w 9604374"/>
              <a:gd name="connsiteY76" fmla="*/ 3476532 h 3585866"/>
              <a:gd name="connsiteX77" fmla="*/ 0 w 9604374"/>
              <a:gd name="connsiteY77" fmla="*/ 3475412 h 3585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9604374" h="3585866">
                <a:moveTo>
                  <a:pt x="0" y="0"/>
                </a:moveTo>
                <a:lnTo>
                  <a:pt x="9604374" y="0"/>
                </a:lnTo>
                <a:lnTo>
                  <a:pt x="9604374" y="3095088"/>
                </a:lnTo>
                <a:lnTo>
                  <a:pt x="9591455" y="3097044"/>
                </a:lnTo>
                <a:cubicBezTo>
                  <a:pt x="9496183" y="3133516"/>
                  <a:pt x="9411472" y="3121301"/>
                  <a:pt x="9285147" y="3164182"/>
                </a:cubicBezTo>
                <a:cubicBezTo>
                  <a:pt x="9222914" y="3162781"/>
                  <a:pt x="9174371" y="3173454"/>
                  <a:pt x="9114078" y="3164299"/>
                </a:cubicBezTo>
                <a:cubicBezTo>
                  <a:pt x="9087411" y="3155904"/>
                  <a:pt x="9030947" y="3180906"/>
                  <a:pt x="8999665" y="3157864"/>
                </a:cubicBezTo>
                <a:cubicBezTo>
                  <a:pt x="8997339" y="3174606"/>
                  <a:pt x="8938300" y="3159909"/>
                  <a:pt x="8925240" y="3152135"/>
                </a:cubicBezTo>
                <a:cubicBezTo>
                  <a:pt x="8910091" y="3159441"/>
                  <a:pt x="8884639" y="3146109"/>
                  <a:pt x="8868257" y="3146819"/>
                </a:cubicBezTo>
                <a:cubicBezTo>
                  <a:pt x="8835852" y="3110204"/>
                  <a:pt x="8832251" y="3167659"/>
                  <a:pt x="8792363" y="3146856"/>
                </a:cubicBezTo>
                <a:cubicBezTo>
                  <a:pt x="8774838" y="3159285"/>
                  <a:pt x="8715420" y="3185652"/>
                  <a:pt x="8668399" y="3196893"/>
                </a:cubicBezTo>
                <a:cubicBezTo>
                  <a:pt x="8575902" y="3221445"/>
                  <a:pt x="8569506" y="3250654"/>
                  <a:pt x="8474043" y="3240734"/>
                </a:cubicBezTo>
                <a:cubicBezTo>
                  <a:pt x="8460613" y="3264436"/>
                  <a:pt x="8297088" y="3204738"/>
                  <a:pt x="8317555" y="3247156"/>
                </a:cubicBezTo>
                <a:cubicBezTo>
                  <a:pt x="8285696" y="3245083"/>
                  <a:pt x="8262352" y="3228203"/>
                  <a:pt x="8280111" y="3255812"/>
                </a:cubicBezTo>
                <a:lnTo>
                  <a:pt x="8096088" y="3253903"/>
                </a:lnTo>
                <a:cubicBezTo>
                  <a:pt x="7994084" y="3261603"/>
                  <a:pt x="7930388" y="3281921"/>
                  <a:pt x="7825642" y="3271628"/>
                </a:cubicBezTo>
                <a:cubicBezTo>
                  <a:pt x="7723046" y="3270395"/>
                  <a:pt x="7671282" y="3252297"/>
                  <a:pt x="7531820" y="3252671"/>
                </a:cubicBezTo>
                <a:cubicBezTo>
                  <a:pt x="7433606" y="3250277"/>
                  <a:pt x="7293100" y="3236234"/>
                  <a:pt x="7193751" y="3245192"/>
                </a:cubicBezTo>
                <a:cubicBezTo>
                  <a:pt x="7074822" y="3223769"/>
                  <a:pt x="7104250" y="3250265"/>
                  <a:pt x="6976768" y="3238559"/>
                </a:cubicBezTo>
                <a:cubicBezTo>
                  <a:pt x="6921032" y="3284865"/>
                  <a:pt x="6823818" y="3261794"/>
                  <a:pt x="6756462" y="3273268"/>
                </a:cubicBezTo>
                <a:cubicBezTo>
                  <a:pt x="6679037" y="3283316"/>
                  <a:pt x="6590030" y="3294204"/>
                  <a:pt x="6512214" y="3298845"/>
                </a:cubicBezTo>
                <a:cubicBezTo>
                  <a:pt x="6450581" y="3277980"/>
                  <a:pt x="6366042" y="3329199"/>
                  <a:pt x="6289569" y="3301118"/>
                </a:cubicBezTo>
                <a:cubicBezTo>
                  <a:pt x="6261432" y="3294355"/>
                  <a:pt x="6174310" y="3295209"/>
                  <a:pt x="6157816" y="3308643"/>
                </a:cubicBezTo>
                <a:cubicBezTo>
                  <a:pt x="6139648" y="3311557"/>
                  <a:pt x="6118459" y="3306799"/>
                  <a:pt x="6110062" y="3321185"/>
                </a:cubicBezTo>
                <a:cubicBezTo>
                  <a:pt x="6096189" y="3338498"/>
                  <a:pt x="6032810" y="3311765"/>
                  <a:pt x="6041832" y="3332190"/>
                </a:cubicBezTo>
                <a:cubicBezTo>
                  <a:pt x="5996830" y="3313871"/>
                  <a:pt x="5961033" y="3350141"/>
                  <a:pt x="5923195" y="3359104"/>
                </a:cubicBezTo>
                <a:cubicBezTo>
                  <a:pt x="5887750" y="3340930"/>
                  <a:pt x="5853570" y="3365323"/>
                  <a:pt x="5770972" y="3369893"/>
                </a:cubicBezTo>
                <a:cubicBezTo>
                  <a:pt x="5731993" y="3348876"/>
                  <a:pt x="5705091" y="3385599"/>
                  <a:pt x="5632583" y="3357730"/>
                </a:cubicBezTo>
                <a:cubicBezTo>
                  <a:pt x="5594087" y="3357562"/>
                  <a:pt x="5606154" y="3357443"/>
                  <a:pt x="5539996" y="3352890"/>
                </a:cubicBezTo>
                <a:cubicBezTo>
                  <a:pt x="5439049" y="3348000"/>
                  <a:pt x="5408459" y="3356166"/>
                  <a:pt x="5315460" y="3350411"/>
                </a:cubicBezTo>
                <a:cubicBezTo>
                  <a:pt x="5211119" y="3348356"/>
                  <a:pt x="5208881" y="3372469"/>
                  <a:pt x="5072455" y="3338147"/>
                </a:cubicBezTo>
                <a:cubicBezTo>
                  <a:pt x="5061717" y="3354508"/>
                  <a:pt x="5045493" y="3355753"/>
                  <a:pt x="5016364" y="3348937"/>
                </a:cubicBezTo>
                <a:cubicBezTo>
                  <a:pt x="4965900" y="3349130"/>
                  <a:pt x="4977835" y="3389131"/>
                  <a:pt x="4922276" y="3366515"/>
                </a:cubicBezTo>
                <a:cubicBezTo>
                  <a:pt x="4935702" y="3387794"/>
                  <a:pt x="4828733" y="3377760"/>
                  <a:pt x="4856444" y="3399463"/>
                </a:cubicBezTo>
                <a:cubicBezTo>
                  <a:pt x="4827698" y="3420094"/>
                  <a:pt x="4805019" y="3388256"/>
                  <a:pt x="4775993" y="3406312"/>
                </a:cubicBezTo>
                <a:cubicBezTo>
                  <a:pt x="4744470" y="3406056"/>
                  <a:pt x="4706605" y="3394901"/>
                  <a:pt x="4667320" y="3397926"/>
                </a:cubicBezTo>
                <a:cubicBezTo>
                  <a:pt x="4613435" y="3387476"/>
                  <a:pt x="4608100" y="3410487"/>
                  <a:pt x="4540268" y="3424464"/>
                </a:cubicBezTo>
                <a:cubicBezTo>
                  <a:pt x="4508279" y="3412969"/>
                  <a:pt x="4485989" y="3420063"/>
                  <a:pt x="4465491" y="3433154"/>
                </a:cubicBezTo>
                <a:cubicBezTo>
                  <a:pt x="4396498" y="3432601"/>
                  <a:pt x="4338078" y="3453569"/>
                  <a:pt x="4262864" y="3464075"/>
                </a:cubicBezTo>
                <a:cubicBezTo>
                  <a:pt x="4180249" y="3483394"/>
                  <a:pt x="4225769" y="3479019"/>
                  <a:pt x="4175005" y="3493545"/>
                </a:cubicBezTo>
                <a:lnTo>
                  <a:pt x="4030100" y="3514212"/>
                </a:lnTo>
                <a:lnTo>
                  <a:pt x="3926631" y="3525304"/>
                </a:lnTo>
                <a:lnTo>
                  <a:pt x="3897306" y="3547095"/>
                </a:lnTo>
                <a:lnTo>
                  <a:pt x="3896886" y="3547500"/>
                </a:lnTo>
                <a:lnTo>
                  <a:pt x="3834004" y="3550510"/>
                </a:lnTo>
                <a:cubicBezTo>
                  <a:pt x="3800562" y="3554957"/>
                  <a:pt x="3734185" y="3568533"/>
                  <a:pt x="3696227" y="3574175"/>
                </a:cubicBezTo>
                <a:cubicBezTo>
                  <a:pt x="3661780" y="3570074"/>
                  <a:pt x="3640587" y="3551815"/>
                  <a:pt x="3652821" y="3580368"/>
                </a:cubicBezTo>
                <a:cubicBezTo>
                  <a:pt x="3641506" y="3579831"/>
                  <a:pt x="3634593" y="3582151"/>
                  <a:pt x="3629691" y="3585866"/>
                </a:cubicBezTo>
                <a:lnTo>
                  <a:pt x="3595018" y="3571623"/>
                </a:lnTo>
                <a:lnTo>
                  <a:pt x="3551656" y="3577800"/>
                </a:lnTo>
                <a:lnTo>
                  <a:pt x="3541558" y="3579797"/>
                </a:lnTo>
                <a:lnTo>
                  <a:pt x="3465708" y="3565931"/>
                </a:lnTo>
                <a:lnTo>
                  <a:pt x="3458313" y="3560366"/>
                </a:lnTo>
                <a:cubicBezTo>
                  <a:pt x="3450380" y="3556940"/>
                  <a:pt x="3439090" y="3555355"/>
                  <a:pt x="3420278" y="3557947"/>
                </a:cubicBezTo>
                <a:lnTo>
                  <a:pt x="3415952" y="3559424"/>
                </a:lnTo>
                <a:lnTo>
                  <a:pt x="3384432" y="3550905"/>
                </a:lnTo>
                <a:cubicBezTo>
                  <a:pt x="3374259" y="3547029"/>
                  <a:pt x="3265415" y="3542149"/>
                  <a:pt x="3258039" y="3535884"/>
                </a:cubicBezTo>
                <a:cubicBezTo>
                  <a:pt x="3138852" y="3551394"/>
                  <a:pt x="3130647" y="3523871"/>
                  <a:pt x="3015008" y="3528000"/>
                </a:cubicBezTo>
                <a:cubicBezTo>
                  <a:pt x="2914857" y="3486061"/>
                  <a:pt x="2851687" y="3511605"/>
                  <a:pt x="2761910" y="3505496"/>
                </a:cubicBezTo>
                <a:cubicBezTo>
                  <a:pt x="2676401" y="3501198"/>
                  <a:pt x="2636809" y="3514769"/>
                  <a:pt x="2521923" y="3514208"/>
                </a:cubicBezTo>
                <a:cubicBezTo>
                  <a:pt x="2400197" y="3505062"/>
                  <a:pt x="2222818" y="3509922"/>
                  <a:pt x="2085894" y="3490122"/>
                </a:cubicBezTo>
                <a:cubicBezTo>
                  <a:pt x="1978312" y="3483748"/>
                  <a:pt x="1977940" y="3488460"/>
                  <a:pt x="1936305" y="3487966"/>
                </a:cubicBezTo>
                <a:cubicBezTo>
                  <a:pt x="1922459" y="3490683"/>
                  <a:pt x="1849334" y="3482739"/>
                  <a:pt x="1836080" y="3487150"/>
                </a:cubicBezTo>
                <a:lnTo>
                  <a:pt x="1829133" y="3489437"/>
                </a:lnTo>
                <a:lnTo>
                  <a:pt x="1801140" y="3490787"/>
                </a:lnTo>
                <a:lnTo>
                  <a:pt x="1793476" y="3500921"/>
                </a:lnTo>
                <a:lnTo>
                  <a:pt x="1699923" y="3509706"/>
                </a:lnTo>
                <a:cubicBezTo>
                  <a:pt x="1637728" y="3485036"/>
                  <a:pt x="1584624" y="3514467"/>
                  <a:pt x="1474760" y="3513685"/>
                </a:cubicBezTo>
                <a:cubicBezTo>
                  <a:pt x="1445646" y="3505164"/>
                  <a:pt x="1329781" y="3484421"/>
                  <a:pt x="1308130" y="3496703"/>
                </a:cubicBezTo>
                <a:cubicBezTo>
                  <a:pt x="1287409" y="3498430"/>
                  <a:pt x="1265391" y="3492347"/>
                  <a:pt x="1252381" y="3506093"/>
                </a:cubicBezTo>
                <a:cubicBezTo>
                  <a:pt x="1232588" y="3522393"/>
                  <a:pt x="1170020" y="3491785"/>
                  <a:pt x="1174550" y="3512642"/>
                </a:cubicBezTo>
                <a:cubicBezTo>
                  <a:pt x="1119896" y="3512841"/>
                  <a:pt x="1000484" y="3507431"/>
                  <a:pt x="924455" y="3507283"/>
                </a:cubicBezTo>
                <a:cubicBezTo>
                  <a:pt x="887180" y="3483915"/>
                  <a:pt x="777361" y="3516071"/>
                  <a:pt x="718373" y="3511753"/>
                </a:cubicBezTo>
                <a:cubicBezTo>
                  <a:pt x="666588" y="3513355"/>
                  <a:pt x="661645" y="3525551"/>
                  <a:pt x="600444" y="3520899"/>
                </a:cubicBezTo>
                <a:cubicBezTo>
                  <a:pt x="491334" y="3516943"/>
                  <a:pt x="451794" y="3507522"/>
                  <a:pt x="351173" y="3495843"/>
                </a:cubicBezTo>
                <a:cubicBezTo>
                  <a:pt x="237121" y="3487112"/>
                  <a:pt x="235857" y="3499212"/>
                  <a:pt x="108372" y="3484386"/>
                </a:cubicBezTo>
                <a:cubicBezTo>
                  <a:pt x="86318" y="3481054"/>
                  <a:pt x="40657" y="3480329"/>
                  <a:pt x="6467" y="3476532"/>
                </a:cubicBezTo>
                <a:lnTo>
                  <a:pt x="0" y="3475412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5" name="Rectangle 6">
            <a:extLst>
              <a:ext uri="{FF2B5EF4-FFF2-40B4-BE49-F238E27FC236}">
                <a16:creationId xmlns:a16="http://schemas.microsoft.com/office/drawing/2014/main" id="{48F779DE-4744-42D6-9C74-33EC9446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2190741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24739-5369-1106-BD19-731FD0CB25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1207" y="2752316"/>
            <a:ext cx="8309586" cy="27568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200" dirty="0"/>
              <a:t>• Digital triage systems</a:t>
            </a:r>
            <a:br>
              <a:rPr lang="en-US" sz="3200" dirty="0"/>
            </a:br>
            <a:r>
              <a:rPr lang="en-US" sz="3200" dirty="0"/>
              <a:t>• Electronic prescribing</a:t>
            </a:r>
            <a:br>
              <a:rPr lang="en-US" sz="3200" dirty="0"/>
            </a:br>
            <a:r>
              <a:rPr lang="en-US" sz="3200" dirty="0"/>
              <a:t>• Online communication</a:t>
            </a:r>
            <a:br>
              <a:rPr lang="en-US" sz="3200" dirty="0"/>
            </a:br>
            <a:r>
              <a:rPr lang="en-US" sz="3200" dirty="0"/>
              <a:t>• Need for digital training</a:t>
            </a:r>
            <a:br>
              <a:rPr lang="en-US" sz="3200" dirty="0"/>
            </a:br>
            <a:r>
              <a:rPr lang="en-US" sz="3200" dirty="0"/>
              <a:t>• Implementation challenges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6028091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A10B1-5257-8A41-AE3C-950297B9F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US" b="1"/>
            </a:br>
            <a:r>
              <a:rPr lang="en-US" b="1"/>
              <a:t>Service Delivery Transformation</a:t>
            </a:r>
            <a:br>
              <a:rPr lang="en-US" b="1"/>
            </a:br>
            <a:endParaRPr lang="en-US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013A317-109E-C276-596B-D6F4992E23E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218729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7C1AA8-9E74-6F64-43C3-71043F9CC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934327"/>
            <a:ext cx="8924392" cy="1058275"/>
          </a:xfrm>
        </p:spPr>
        <p:txBody>
          <a:bodyPr>
            <a:normAutofit/>
          </a:bodyPr>
          <a:lstStyle/>
          <a:p>
            <a:pPr algn="ctr"/>
            <a:r>
              <a:rPr lang="en-US" b="1"/>
              <a:t>Cybersecurity &amp; Infrastructure Risk</a:t>
            </a:r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6295B176-FA0E-4B6A-A190-5E2E82BEA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3813" y="2337807"/>
            <a:ext cx="9604374" cy="3585866"/>
          </a:xfrm>
          <a:custGeom>
            <a:avLst/>
            <a:gdLst>
              <a:gd name="connsiteX0" fmla="*/ 0 w 9604374"/>
              <a:gd name="connsiteY0" fmla="*/ 0 h 3585866"/>
              <a:gd name="connsiteX1" fmla="*/ 9604374 w 9604374"/>
              <a:gd name="connsiteY1" fmla="*/ 0 h 3585866"/>
              <a:gd name="connsiteX2" fmla="*/ 9604374 w 9604374"/>
              <a:gd name="connsiteY2" fmla="*/ 3095088 h 3585866"/>
              <a:gd name="connsiteX3" fmla="*/ 9591455 w 9604374"/>
              <a:gd name="connsiteY3" fmla="*/ 3097044 h 3585866"/>
              <a:gd name="connsiteX4" fmla="*/ 9285147 w 9604374"/>
              <a:gd name="connsiteY4" fmla="*/ 3164182 h 3585866"/>
              <a:gd name="connsiteX5" fmla="*/ 9114078 w 9604374"/>
              <a:gd name="connsiteY5" fmla="*/ 3164299 h 3585866"/>
              <a:gd name="connsiteX6" fmla="*/ 8999665 w 9604374"/>
              <a:gd name="connsiteY6" fmla="*/ 3157864 h 3585866"/>
              <a:gd name="connsiteX7" fmla="*/ 8925240 w 9604374"/>
              <a:gd name="connsiteY7" fmla="*/ 3152135 h 3585866"/>
              <a:gd name="connsiteX8" fmla="*/ 8868257 w 9604374"/>
              <a:gd name="connsiteY8" fmla="*/ 3146819 h 3585866"/>
              <a:gd name="connsiteX9" fmla="*/ 8792363 w 9604374"/>
              <a:gd name="connsiteY9" fmla="*/ 3146856 h 3585866"/>
              <a:gd name="connsiteX10" fmla="*/ 8668399 w 9604374"/>
              <a:gd name="connsiteY10" fmla="*/ 3196893 h 3585866"/>
              <a:gd name="connsiteX11" fmla="*/ 8474043 w 9604374"/>
              <a:gd name="connsiteY11" fmla="*/ 3240734 h 3585866"/>
              <a:gd name="connsiteX12" fmla="*/ 8317555 w 9604374"/>
              <a:gd name="connsiteY12" fmla="*/ 3247156 h 3585866"/>
              <a:gd name="connsiteX13" fmla="*/ 8280111 w 9604374"/>
              <a:gd name="connsiteY13" fmla="*/ 3255812 h 3585866"/>
              <a:gd name="connsiteX14" fmla="*/ 8096088 w 9604374"/>
              <a:gd name="connsiteY14" fmla="*/ 3253903 h 3585866"/>
              <a:gd name="connsiteX15" fmla="*/ 7825642 w 9604374"/>
              <a:gd name="connsiteY15" fmla="*/ 3271628 h 3585866"/>
              <a:gd name="connsiteX16" fmla="*/ 7531820 w 9604374"/>
              <a:gd name="connsiteY16" fmla="*/ 3252671 h 3585866"/>
              <a:gd name="connsiteX17" fmla="*/ 7193751 w 9604374"/>
              <a:gd name="connsiteY17" fmla="*/ 3245192 h 3585866"/>
              <a:gd name="connsiteX18" fmla="*/ 6976768 w 9604374"/>
              <a:gd name="connsiteY18" fmla="*/ 3238559 h 3585866"/>
              <a:gd name="connsiteX19" fmla="*/ 6756462 w 9604374"/>
              <a:gd name="connsiteY19" fmla="*/ 3273268 h 3585866"/>
              <a:gd name="connsiteX20" fmla="*/ 6512214 w 9604374"/>
              <a:gd name="connsiteY20" fmla="*/ 3298845 h 3585866"/>
              <a:gd name="connsiteX21" fmla="*/ 6289569 w 9604374"/>
              <a:gd name="connsiteY21" fmla="*/ 3301118 h 3585866"/>
              <a:gd name="connsiteX22" fmla="*/ 6157816 w 9604374"/>
              <a:gd name="connsiteY22" fmla="*/ 3308643 h 3585866"/>
              <a:gd name="connsiteX23" fmla="*/ 6110062 w 9604374"/>
              <a:gd name="connsiteY23" fmla="*/ 3321185 h 3585866"/>
              <a:gd name="connsiteX24" fmla="*/ 6041832 w 9604374"/>
              <a:gd name="connsiteY24" fmla="*/ 3332190 h 3585866"/>
              <a:gd name="connsiteX25" fmla="*/ 5923195 w 9604374"/>
              <a:gd name="connsiteY25" fmla="*/ 3359104 h 3585866"/>
              <a:gd name="connsiteX26" fmla="*/ 5770972 w 9604374"/>
              <a:gd name="connsiteY26" fmla="*/ 3369893 h 3585866"/>
              <a:gd name="connsiteX27" fmla="*/ 5632583 w 9604374"/>
              <a:gd name="connsiteY27" fmla="*/ 3357730 h 3585866"/>
              <a:gd name="connsiteX28" fmla="*/ 5539996 w 9604374"/>
              <a:gd name="connsiteY28" fmla="*/ 3352890 h 3585866"/>
              <a:gd name="connsiteX29" fmla="*/ 5315460 w 9604374"/>
              <a:gd name="connsiteY29" fmla="*/ 3350411 h 3585866"/>
              <a:gd name="connsiteX30" fmla="*/ 5072455 w 9604374"/>
              <a:gd name="connsiteY30" fmla="*/ 3338147 h 3585866"/>
              <a:gd name="connsiteX31" fmla="*/ 5016364 w 9604374"/>
              <a:gd name="connsiteY31" fmla="*/ 3348937 h 3585866"/>
              <a:gd name="connsiteX32" fmla="*/ 4922276 w 9604374"/>
              <a:gd name="connsiteY32" fmla="*/ 3366515 h 3585866"/>
              <a:gd name="connsiteX33" fmla="*/ 4856444 w 9604374"/>
              <a:gd name="connsiteY33" fmla="*/ 3399463 h 3585866"/>
              <a:gd name="connsiteX34" fmla="*/ 4775993 w 9604374"/>
              <a:gd name="connsiteY34" fmla="*/ 3406312 h 3585866"/>
              <a:gd name="connsiteX35" fmla="*/ 4667320 w 9604374"/>
              <a:gd name="connsiteY35" fmla="*/ 3397926 h 3585866"/>
              <a:gd name="connsiteX36" fmla="*/ 4540268 w 9604374"/>
              <a:gd name="connsiteY36" fmla="*/ 3424464 h 3585866"/>
              <a:gd name="connsiteX37" fmla="*/ 4465491 w 9604374"/>
              <a:gd name="connsiteY37" fmla="*/ 3433154 h 3585866"/>
              <a:gd name="connsiteX38" fmla="*/ 4262864 w 9604374"/>
              <a:gd name="connsiteY38" fmla="*/ 3464075 h 3585866"/>
              <a:gd name="connsiteX39" fmla="*/ 4175005 w 9604374"/>
              <a:gd name="connsiteY39" fmla="*/ 3493545 h 3585866"/>
              <a:gd name="connsiteX40" fmla="*/ 4030100 w 9604374"/>
              <a:gd name="connsiteY40" fmla="*/ 3514212 h 3585866"/>
              <a:gd name="connsiteX41" fmla="*/ 3926631 w 9604374"/>
              <a:gd name="connsiteY41" fmla="*/ 3525304 h 3585866"/>
              <a:gd name="connsiteX42" fmla="*/ 3897306 w 9604374"/>
              <a:gd name="connsiteY42" fmla="*/ 3547095 h 3585866"/>
              <a:gd name="connsiteX43" fmla="*/ 3896886 w 9604374"/>
              <a:gd name="connsiteY43" fmla="*/ 3547500 h 3585866"/>
              <a:gd name="connsiteX44" fmla="*/ 3834004 w 9604374"/>
              <a:gd name="connsiteY44" fmla="*/ 3550510 h 3585866"/>
              <a:gd name="connsiteX45" fmla="*/ 3696227 w 9604374"/>
              <a:gd name="connsiteY45" fmla="*/ 3574175 h 3585866"/>
              <a:gd name="connsiteX46" fmla="*/ 3652821 w 9604374"/>
              <a:gd name="connsiteY46" fmla="*/ 3580368 h 3585866"/>
              <a:gd name="connsiteX47" fmla="*/ 3629691 w 9604374"/>
              <a:gd name="connsiteY47" fmla="*/ 3585866 h 3585866"/>
              <a:gd name="connsiteX48" fmla="*/ 3595018 w 9604374"/>
              <a:gd name="connsiteY48" fmla="*/ 3571623 h 3585866"/>
              <a:gd name="connsiteX49" fmla="*/ 3551656 w 9604374"/>
              <a:gd name="connsiteY49" fmla="*/ 3577800 h 3585866"/>
              <a:gd name="connsiteX50" fmla="*/ 3541558 w 9604374"/>
              <a:gd name="connsiteY50" fmla="*/ 3579797 h 3585866"/>
              <a:gd name="connsiteX51" fmla="*/ 3465708 w 9604374"/>
              <a:gd name="connsiteY51" fmla="*/ 3565931 h 3585866"/>
              <a:gd name="connsiteX52" fmla="*/ 3458313 w 9604374"/>
              <a:gd name="connsiteY52" fmla="*/ 3560366 h 3585866"/>
              <a:gd name="connsiteX53" fmla="*/ 3420278 w 9604374"/>
              <a:gd name="connsiteY53" fmla="*/ 3557947 h 3585866"/>
              <a:gd name="connsiteX54" fmla="*/ 3415952 w 9604374"/>
              <a:gd name="connsiteY54" fmla="*/ 3559424 h 3585866"/>
              <a:gd name="connsiteX55" fmla="*/ 3384432 w 9604374"/>
              <a:gd name="connsiteY55" fmla="*/ 3550905 h 3585866"/>
              <a:gd name="connsiteX56" fmla="*/ 3258039 w 9604374"/>
              <a:gd name="connsiteY56" fmla="*/ 3535884 h 3585866"/>
              <a:gd name="connsiteX57" fmla="*/ 3015008 w 9604374"/>
              <a:gd name="connsiteY57" fmla="*/ 3528000 h 3585866"/>
              <a:gd name="connsiteX58" fmla="*/ 2761910 w 9604374"/>
              <a:gd name="connsiteY58" fmla="*/ 3505496 h 3585866"/>
              <a:gd name="connsiteX59" fmla="*/ 2521923 w 9604374"/>
              <a:gd name="connsiteY59" fmla="*/ 3514208 h 3585866"/>
              <a:gd name="connsiteX60" fmla="*/ 2085894 w 9604374"/>
              <a:gd name="connsiteY60" fmla="*/ 3490122 h 3585866"/>
              <a:gd name="connsiteX61" fmla="*/ 1936305 w 9604374"/>
              <a:gd name="connsiteY61" fmla="*/ 3487966 h 3585866"/>
              <a:gd name="connsiteX62" fmla="*/ 1836080 w 9604374"/>
              <a:gd name="connsiteY62" fmla="*/ 3487150 h 3585866"/>
              <a:gd name="connsiteX63" fmla="*/ 1829133 w 9604374"/>
              <a:gd name="connsiteY63" fmla="*/ 3489437 h 3585866"/>
              <a:gd name="connsiteX64" fmla="*/ 1801140 w 9604374"/>
              <a:gd name="connsiteY64" fmla="*/ 3490787 h 3585866"/>
              <a:gd name="connsiteX65" fmla="*/ 1793476 w 9604374"/>
              <a:gd name="connsiteY65" fmla="*/ 3500921 h 3585866"/>
              <a:gd name="connsiteX66" fmla="*/ 1699923 w 9604374"/>
              <a:gd name="connsiteY66" fmla="*/ 3509706 h 3585866"/>
              <a:gd name="connsiteX67" fmla="*/ 1474760 w 9604374"/>
              <a:gd name="connsiteY67" fmla="*/ 3513685 h 3585866"/>
              <a:gd name="connsiteX68" fmla="*/ 1308130 w 9604374"/>
              <a:gd name="connsiteY68" fmla="*/ 3496703 h 3585866"/>
              <a:gd name="connsiteX69" fmla="*/ 1252381 w 9604374"/>
              <a:gd name="connsiteY69" fmla="*/ 3506093 h 3585866"/>
              <a:gd name="connsiteX70" fmla="*/ 1174550 w 9604374"/>
              <a:gd name="connsiteY70" fmla="*/ 3512642 h 3585866"/>
              <a:gd name="connsiteX71" fmla="*/ 924455 w 9604374"/>
              <a:gd name="connsiteY71" fmla="*/ 3507283 h 3585866"/>
              <a:gd name="connsiteX72" fmla="*/ 718373 w 9604374"/>
              <a:gd name="connsiteY72" fmla="*/ 3511753 h 3585866"/>
              <a:gd name="connsiteX73" fmla="*/ 600444 w 9604374"/>
              <a:gd name="connsiteY73" fmla="*/ 3520899 h 3585866"/>
              <a:gd name="connsiteX74" fmla="*/ 351173 w 9604374"/>
              <a:gd name="connsiteY74" fmla="*/ 3495843 h 3585866"/>
              <a:gd name="connsiteX75" fmla="*/ 108372 w 9604374"/>
              <a:gd name="connsiteY75" fmla="*/ 3484386 h 3585866"/>
              <a:gd name="connsiteX76" fmla="*/ 6467 w 9604374"/>
              <a:gd name="connsiteY76" fmla="*/ 3476532 h 3585866"/>
              <a:gd name="connsiteX77" fmla="*/ 0 w 9604374"/>
              <a:gd name="connsiteY77" fmla="*/ 3475412 h 3585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9604374" h="3585866">
                <a:moveTo>
                  <a:pt x="0" y="0"/>
                </a:moveTo>
                <a:lnTo>
                  <a:pt x="9604374" y="0"/>
                </a:lnTo>
                <a:lnTo>
                  <a:pt x="9604374" y="3095088"/>
                </a:lnTo>
                <a:lnTo>
                  <a:pt x="9591455" y="3097044"/>
                </a:lnTo>
                <a:cubicBezTo>
                  <a:pt x="9496183" y="3133516"/>
                  <a:pt x="9411472" y="3121301"/>
                  <a:pt x="9285147" y="3164182"/>
                </a:cubicBezTo>
                <a:cubicBezTo>
                  <a:pt x="9222914" y="3162781"/>
                  <a:pt x="9174371" y="3173454"/>
                  <a:pt x="9114078" y="3164299"/>
                </a:cubicBezTo>
                <a:cubicBezTo>
                  <a:pt x="9087411" y="3155904"/>
                  <a:pt x="9030947" y="3180906"/>
                  <a:pt x="8999665" y="3157864"/>
                </a:cubicBezTo>
                <a:cubicBezTo>
                  <a:pt x="8997339" y="3174606"/>
                  <a:pt x="8938300" y="3159909"/>
                  <a:pt x="8925240" y="3152135"/>
                </a:cubicBezTo>
                <a:cubicBezTo>
                  <a:pt x="8910091" y="3159441"/>
                  <a:pt x="8884639" y="3146109"/>
                  <a:pt x="8868257" y="3146819"/>
                </a:cubicBezTo>
                <a:cubicBezTo>
                  <a:pt x="8835852" y="3110204"/>
                  <a:pt x="8832251" y="3167659"/>
                  <a:pt x="8792363" y="3146856"/>
                </a:cubicBezTo>
                <a:cubicBezTo>
                  <a:pt x="8774838" y="3159285"/>
                  <a:pt x="8715420" y="3185652"/>
                  <a:pt x="8668399" y="3196893"/>
                </a:cubicBezTo>
                <a:cubicBezTo>
                  <a:pt x="8575902" y="3221445"/>
                  <a:pt x="8569506" y="3250654"/>
                  <a:pt x="8474043" y="3240734"/>
                </a:cubicBezTo>
                <a:cubicBezTo>
                  <a:pt x="8460613" y="3264436"/>
                  <a:pt x="8297088" y="3204738"/>
                  <a:pt x="8317555" y="3247156"/>
                </a:cubicBezTo>
                <a:cubicBezTo>
                  <a:pt x="8285696" y="3245083"/>
                  <a:pt x="8262352" y="3228203"/>
                  <a:pt x="8280111" y="3255812"/>
                </a:cubicBezTo>
                <a:lnTo>
                  <a:pt x="8096088" y="3253903"/>
                </a:lnTo>
                <a:cubicBezTo>
                  <a:pt x="7994084" y="3261603"/>
                  <a:pt x="7930388" y="3281921"/>
                  <a:pt x="7825642" y="3271628"/>
                </a:cubicBezTo>
                <a:cubicBezTo>
                  <a:pt x="7723046" y="3270395"/>
                  <a:pt x="7671282" y="3252297"/>
                  <a:pt x="7531820" y="3252671"/>
                </a:cubicBezTo>
                <a:cubicBezTo>
                  <a:pt x="7433606" y="3250277"/>
                  <a:pt x="7293100" y="3236234"/>
                  <a:pt x="7193751" y="3245192"/>
                </a:cubicBezTo>
                <a:cubicBezTo>
                  <a:pt x="7074822" y="3223769"/>
                  <a:pt x="7104250" y="3250265"/>
                  <a:pt x="6976768" y="3238559"/>
                </a:cubicBezTo>
                <a:cubicBezTo>
                  <a:pt x="6921032" y="3284865"/>
                  <a:pt x="6823818" y="3261794"/>
                  <a:pt x="6756462" y="3273268"/>
                </a:cubicBezTo>
                <a:cubicBezTo>
                  <a:pt x="6679037" y="3283316"/>
                  <a:pt x="6590030" y="3294204"/>
                  <a:pt x="6512214" y="3298845"/>
                </a:cubicBezTo>
                <a:cubicBezTo>
                  <a:pt x="6450581" y="3277980"/>
                  <a:pt x="6366042" y="3329199"/>
                  <a:pt x="6289569" y="3301118"/>
                </a:cubicBezTo>
                <a:cubicBezTo>
                  <a:pt x="6261432" y="3294355"/>
                  <a:pt x="6174310" y="3295209"/>
                  <a:pt x="6157816" y="3308643"/>
                </a:cubicBezTo>
                <a:cubicBezTo>
                  <a:pt x="6139648" y="3311557"/>
                  <a:pt x="6118459" y="3306799"/>
                  <a:pt x="6110062" y="3321185"/>
                </a:cubicBezTo>
                <a:cubicBezTo>
                  <a:pt x="6096189" y="3338498"/>
                  <a:pt x="6032810" y="3311765"/>
                  <a:pt x="6041832" y="3332190"/>
                </a:cubicBezTo>
                <a:cubicBezTo>
                  <a:pt x="5996830" y="3313871"/>
                  <a:pt x="5961033" y="3350141"/>
                  <a:pt x="5923195" y="3359104"/>
                </a:cubicBezTo>
                <a:cubicBezTo>
                  <a:pt x="5887750" y="3340930"/>
                  <a:pt x="5853570" y="3365323"/>
                  <a:pt x="5770972" y="3369893"/>
                </a:cubicBezTo>
                <a:cubicBezTo>
                  <a:pt x="5731993" y="3348876"/>
                  <a:pt x="5705091" y="3385599"/>
                  <a:pt x="5632583" y="3357730"/>
                </a:cubicBezTo>
                <a:cubicBezTo>
                  <a:pt x="5594087" y="3357562"/>
                  <a:pt x="5606154" y="3357443"/>
                  <a:pt x="5539996" y="3352890"/>
                </a:cubicBezTo>
                <a:cubicBezTo>
                  <a:pt x="5439049" y="3348000"/>
                  <a:pt x="5408459" y="3356166"/>
                  <a:pt x="5315460" y="3350411"/>
                </a:cubicBezTo>
                <a:cubicBezTo>
                  <a:pt x="5211119" y="3348356"/>
                  <a:pt x="5208881" y="3372469"/>
                  <a:pt x="5072455" y="3338147"/>
                </a:cubicBezTo>
                <a:cubicBezTo>
                  <a:pt x="5061717" y="3354508"/>
                  <a:pt x="5045493" y="3355753"/>
                  <a:pt x="5016364" y="3348937"/>
                </a:cubicBezTo>
                <a:cubicBezTo>
                  <a:pt x="4965900" y="3349130"/>
                  <a:pt x="4977835" y="3389131"/>
                  <a:pt x="4922276" y="3366515"/>
                </a:cubicBezTo>
                <a:cubicBezTo>
                  <a:pt x="4935702" y="3387794"/>
                  <a:pt x="4828733" y="3377760"/>
                  <a:pt x="4856444" y="3399463"/>
                </a:cubicBezTo>
                <a:cubicBezTo>
                  <a:pt x="4827698" y="3420094"/>
                  <a:pt x="4805019" y="3388256"/>
                  <a:pt x="4775993" y="3406312"/>
                </a:cubicBezTo>
                <a:cubicBezTo>
                  <a:pt x="4744470" y="3406056"/>
                  <a:pt x="4706605" y="3394901"/>
                  <a:pt x="4667320" y="3397926"/>
                </a:cubicBezTo>
                <a:cubicBezTo>
                  <a:pt x="4613435" y="3387476"/>
                  <a:pt x="4608100" y="3410487"/>
                  <a:pt x="4540268" y="3424464"/>
                </a:cubicBezTo>
                <a:cubicBezTo>
                  <a:pt x="4508279" y="3412969"/>
                  <a:pt x="4485989" y="3420063"/>
                  <a:pt x="4465491" y="3433154"/>
                </a:cubicBezTo>
                <a:cubicBezTo>
                  <a:pt x="4396498" y="3432601"/>
                  <a:pt x="4338078" y="3453569"/>
                  <a:pt x="4262864" y="3464075"/>
                </a:cubicBezTo>
                <a:cubicBezTo>
                  <a:pt x="4180249" y="3483394"/>
                  <a:pt x="4225769" y="3479019"/>
                  <a:pt x="4175005" y="3493545"/>
                </a:cubicBezTo>
                <a:lnTo>
                  <a:pt x="4030100" y="3514212"/>
                </a:lnTo>
                <a:lnTo>
                  <a:pt x="3926631" y="3525304"/>
                </a:lnTo>
                <a:lnTo>
                  <a:pt x="3897306" y="3547095"/>
                </a:lnTo>
                <a:lnTo>
                  <a:pt x="3896886" y="3547500"/>
                </a:lnTo>
                <a:lnTo>
                  <a:pt x="3834004" y="3550510"/>
                </a:lnTo>
                <a:cubicBezTo>
                  <a:pt x="3800562" y="3554957"/>
                  <a:pt x="3734185" y="3568533"/>
                  <a:pt x="3696227" y="3574175"/>
                </a:cubicBezTo>
                <a:cubicBezTo>
                  <a:pt x="3661780" y="3570074"/>
                  <a:pt x="3640587" y="3551815"/>
                  <a:pt x="3652821" y="3580368"/>
                </a:cubicBezTo>
                <a:cubicBezTo>
                  <a:pt x="3641506" y="3579831"/>
                  <a:pt x="3634593" y="3582151"/>
                  <a:pt x="3629691" y="3585866"/>
                </a:cubicBezTo>
                <a:lnTo>
                  <a:pt x="3595018" y="3571623"/>
                </a:lnTo>
                <a:lnTo>
                  <a:pt x="3551656" y="3577800"/>
                </a:lnTo>
                <a:lnTo>
                  <a:pt x="3541558" y="3579797"/>
                </a:lnTo>
                <a:lnTo>
                  <a:pt x="3465708" y="3565931"/>
                </a:lnTo>
                <a:lnTo>
                  <a:pt x="3458313" y="3560366"/>
                </a:lnTo>
                <a:cubicBezTo>
                  <a:pt x="3450380" y="3556940"/>
                  <a:pt x="3439090" y="3555355"/>
                  <a:pt x="3420278" y="3557947"/>
                </a:cubicBezTo>
                <a:lnTo>
                  <a:pt x="3415952" y="3559424"/>
                </a:lnTo>
                <a:lnTo>
                  <a:pt x="3384432" y="3550905"/>
                </a:lnTo>
                <a:cubicBezTo>
                  <a:pt x="3374259" y="3547029"/>
                  <a:pt x="3265415" y="3542149"/>
                  <a:pt x="3258039" y="3535884"/>
                </a:cubicBezTo>
                <a:cubicBezTo>
                  <a:pt x="3138852" y="3551394"/>
                  <a:pt x="3130647" y="3523871"/>
                  <a:pt x="3015008" y="3528000"/>
                </a:cubicBezTo>
                <a:cubicBezTo>
                  <a:pt x="2914857" y="3486061"/>
                  <a:pt x="2851687" y="3511605"/>
                  <a:pt x="2761910" y="3505496"/>
                </a:cubicBezTo>
                <a:cubicBezTo>
                  <a:pt x="2676401" y="3501198"/>
                  <a:pt x="2636809" y="3514769"/>
                  <a:pt x="2521923" y="3514208"/>
                </a:cubicBezTo>
                <a:cubicBezTo>
                  <a:pt x="2400197" y="3505062"/>
                  <a:pt x="2222818" y="3509922"/>
                  <a:pt x="2085894" y="3490122"/>
                </a:cubicBezTo>
                <a:cubicBezTo>
                  <a:pt x="1978312" y="3483748"/>
                  <a:pt x="1977940" y="3488460"/>
                  <a:pt x="1936305" y="3487966"/>
                </a:cubicBezTo>
                <a:cubicBezTo>
                  <a:pt x="1922459" y="3490683"/>
                  <a:pt x="1849334" y="3482739"/>
                  <a:pt x="1836080" y="3487150"/>
                </a:cubicBezTo>
                <a:lnTo>
                  <a:pt x="1829133" y="3489437"/>
                </a:lnTo>
                <a:lnTo>
                  <a:pt x="1801140" y="3490787"/>
                </a:lnTo>
                <a:lnTo>
                  <a:pt x="1793476" y="3500921"/>
                </a:lnTo>
                <a:lnTo>
                  <a:pt x="1699923" y="3509706"/>
                </a:lnTo>
                <a:cubicBezTo>
                  <a:pt x="1637728" y="3485036"/>
                  <a:pt x="1584624" y="3514467"/>
                  <a:pt x="1474760" y="3513685"/>
                </a:cubicBezTo>
                <a:cubicBezTo>
                  <a:pt x="1445646" y="3505164"/>
                  <a:pt x="1329781" y="3484421"/>
                  <a:pt x="1308130" y="3496703"/>
                </a:cubicBezTo>
                <a:cubicBezTo>
                  <a:pt x="1287409" y="3498430"/>
                  <a:pt x="1265391" y="3492347"/>
                  <a:pt x="1252381" y="3506093"/>
                </a:cubicBezTo>
                <a:cubicBezTo>
                  <a:pt x="1232588" y="3522393"/>
                  <a:pt x="1170020" y="3491785"/>
                  <a:pt x="1174550" y="3512642"/>
                </a:cubicBezTo>
                <a:cubicBezTo>
                  <a:pt x="1119896" y="3512841"/>
                  <a:pt x="1000484" y="3507431"/>
                  <a:pt x="924455" y="3507283"/>
                </a:cubicBezTo>
                <a:cubicBezTo>
                  <a:pt x="887180" y="3483915"/>
                  <a:pt x="777361" y="3516071"/>
                  <a:pt x="718373" y="3511753"/>
                </a:cubicBezTo>
                <a:cubicBezTo>
                  <a:pt x="666588" y="3513355"/>
                  <a:pt x="661645" y="3525551"/>
                  <a:pt x="600444" y="3520899"/>
                </a:cubicBezTo>
                <a:cubicBezTo>
                  <a:pt x="491334" y="3516943"/>
                  <a:pt x="451794" y="3507522"/>
                  <a:pt x="351173" y="3495843"/>
                </a:cubicBezTo>
                <a:cubicBezTo>
                  <a:pt x="237121" y="3487112"/>
                  <a:pt x="235857" y="3499212"/>
                  <a:pt x="108372" y="3484386"/>
                </a:cubicBezTo>
                <a:cubicBezTo>
                  <a:pt x="86318" y="3481054"/>
                  <a:pt x="40657" y="3480329"/>
                  <a:pt x="6467" y="3476532"/>
                </a:cubicBezTo>
                <a:lnTo>
                  <a:pt x="0" y="3475412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Rectangle 6">
            <a:extLst>
              <a:ext uri="{FF2B5EF4-FFF2-40B4-BE49-F238E27FC236}">
                <a16:creationId xmlns:a16="http://schemas.microsoft.com/office/drawing/2014/main" id="{48F779DE-4744-42D6-9C74-33EC9446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2190741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303B0-C4F7-9433-1D81-8129CB7B5A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1207" y="2752316"/>
            <a:ext cx="8309586" cy="27568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200" dirty="0"/>
              <a:t>• WannaCry cyberattack (NAO, 2018)</a:t>
            </a:r>
            <a:br>
              <a:rPr lang="en-US" sz="3200" dirty="0"/>
            </a:br>
            <a:r>
              <a:rPr lang="en-US" sz="3200" dirty="0"/>
              <a:t>• Data governance concerns</a:t>
            </a:r>
            <a:br>
              <a:rPr lang="en-US" sz="3200" dirty="0"/>
            </a:br>
            <a:r>
              <a:rPr lang="en-US" sz="3200" dirty="0"/>
              <a:t>• Infrastructure dependence</a:t>
            </a:r>
            <a:br>
              <a:rPr lang="en-US" sz="3200" dirty="0"/>
            </a:br>
            <a:r>
              <a:rPr lang="en-US" sz="3200" dirty="0"/>
              <a:t>• Need for resilience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544331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97C788E-7B82-CF8D-AF28-266F96E0D4B2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266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E4F354-EE28-E671-B5CF-02F833BA5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br>
              <a:rPr lang="en-US" sz="2800" b="1"/>
            </a:br>
            <a:r>
              <a:rPr lang="en-US" sz="2800" b="1"/>
              <a:t>Patient Experience</a:t>
            </a:r>
            <a:br>
              <a:rPr lang="en-US" sz="2800" b="1"/>
            </a:br>
            <a:endParaRPr lang="en-US" sz="28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3FF75F-6451-7016-9676-543E30AD47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121932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006604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DC0EC46-2230-4728-856D-F35311121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8" y="643467"/>
            <a:ext cx="10905066" cy="5562249"/>
          </a:xfrm>
          <a:custGeom>
            <a:avLst/>
            <a:gdLst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8506 w 11243827"/>
              <a:gd name="connsiteY105" fmla="*/ 5632788 h 5641173"/>
              <a:gd name="connsiteX106" fmla="*/ 7912803 w 11243827"/>
              <a:gd name="connsiteY106" fmla="*/ 5629702 h 5641173"/>
              <a:gd name="connsiteX107" fmla="*/ 7890915 w 11243827"/>
              <a:gd name="connsiteY107" fmla="*/ 5612272 h 5641173"/>
              <a:gd name="connsiteX108" fmla="*/ 7727691 w 11243827"/>
              <a:gd name="connsiteY108" fmla="*/ 5621064 h 5641173"/>
              <a:gd name="connsiteX109" fmla="*/ 7685998 w 11243827"/>
              <a:gd name="connsiteY109" fmla="*/ 5615564 h 5641173"/>
              <a:gd name="connsiteX110" fmla="*/ 7649302 w 11243827"/>
              <a:gd name="connsiteY110" fmla="*/ 5626541 h 5641173"/>
              <a:gd name="connsiteX111" fmla="*/ 7634083 w 11243827"/>
              <a:gd name="connsiteY111" fmla="*/ 5620862 h 5641173"/>
              <a:gd name="connsiteX112" fmla="*/ 7631455 w 11243827"/>
              <a:gd name="connsiteY112" fmla="*/ 5619708 h 5641173"/>
              <a:gd name="connsiteX113" fmla="*/ 7620952 w 11243827"/>
              <a:gd name="connsiteY113" fmla="*/ 5618872 h 5641173"/>
              <a:gd name="connsiteX114" fmla="*/ 7617992 w 11243827"/>
              <a:gd name="connsiteY114" fmla="*/ 5613914 h 5641173"/>
              <a:gd name="connsiteX115" fmla="*/ 7602182 w 11243827"/>
              <a:gd name="connsiteY115" fmla="*/ 5609271 h 5641173"/>
              <a:gd name="connsiteX116" fmla="*/ 7582847 w 11243827"/>
              <a:gd name="connsiteY116" fmla="*/ 5609047 h 5641173"/>
              <a:gd name="connsiteX117" fmla="*/ 7514158 w 11243827"/>
              <a:gd name="connsiteY117" fmla="*/ 5607737 h 5641173"/>
              <a:gd name="connsiteX118" fmla="*/ 7502955 w 11243827"/>
              <a:gd name="connsiteY118" fmla="*/ 5610415 h 5641173"/>
              <a:gd name="connsiteX119" fmla="*/ 7466391 w 11243827"/>
              <a:gd name="connsiteY119" fmla="*/ 5605949 h 5641173"/>
              <a:gd name="connsiteX120" fmla="*/ 7433806 w 11243827"/>
              <a:gd name="connsiteY120" fmla="*/ 5604945 h 5641173"/>
              <a:gd name="connsiteX121" fmla="*/ 7412693 w 11243827"/>
              <a:gd name="connsiteY121" fmla="*/ 5607075 h 5641173"/>
              <a:gd name="connsiteX122" fmla="*/ 7407159 w 11243827"/>
              <a:gd name="connsiteY122" fmla="*/ 5605310 h 5641173"/>
              <a:gd name="connsiteX123" fmla="*/ 7385900 w 11243827"/>
              <a:gd name="connsiteY123" fmla="*/ 5604171 h 5641173"/>
              <a:gd name="connsiteX124" fmla="*/ 7375071 w 11243827"/>
              <a:gd name="connsiteY124" fmla="*/ 5606788 h 5641173"/>
              <a:gd name="connsiteX125" fmla="*/ 7364382 w 11243827"/>
              <a:gd name="connsiteY125" fmla="*/ 5600762 h 5641173"/>
              <a:gd name="connsiteX126" fmla="*/ 7361770 w 11243827"/>
              <a:gd name="connsiteY126" fmla="*/ 5596347 h 5641173"/>
              <a:gd name="connsiteX127" fmla="*/ 7346641 w 11243827"/>
              <a:gd name="connsiteY127" fmla="*/ 5598329 h 5641173"/>
              <a:gd name="connsiteX128" fmla="*/ 7334238 w 11243827"/>
              <a:gd name="connsiteY128" fmla="*/ 5594014 h 5641173"/>
              <a:gd name="connsiteX129" fmla="*/ 7323426 w 11243827"/>
              <a:gd name="connsiteY129" fmla="*/ 5596835 h 5641173"/>
              <a:gd name="connsiteX130" fmla="*/ 7318938 w 11243827"/>
              <a:gd name="connsiteY130" fmla="*/ 5596200 h 5641173"/>
              <a:gd name="connsiteX131" fmla="*/ 7307784 w 11243827"/>
              <a:gd name="connsiteY131" fmla="*/ 5594065 h 5641173"/>
              <a:gd name="connsiteX132" fmla="*/ 7288540 w 11243827"/>
              <a:gd name="connsiteY132" fmla="*/ 5589320 h 5641173"/>
              <a:gd name="connsiteX133" fmla="*/ 7282537 w 11243827"/>
              <a:gd name="connsiteY133" fmla="*/ 5588660 h 5641173"/>
              <a:gd name="connsiteX134" fmla="*/ 7269466 w 11243827"/>
              <a:gd name="connsiteY134" fmla="*/ 5581404 h 5641173"/>
              <a:gd name="connsiteX135" fmla="*/ 7244165 w 11243827"/>
              <a:gd name="connsiteY135" fmla="*/ 5575200 h 5641173"/>
              <a:gd name="connsiteX136" fmla="*/ 7199619 w 11243827"/>
              <a:gd name="connsiteY136" fmla="*/ 5553550 h 5641173"/>
              <a:gd name="connsiteX137" fmla="*/ 7173434 w 11243827"/>
              <a:gd name="connsiteY137" fmla="*/ 5543219 h 5641173"/>
              <a:gd name="connsiteX138" fmla="*/ 7155718 w 11243827"/>
              <a:gd name="connsiteY138" fmla="*/ 5533697 h 5641173"/>
              <a:gd name="connsiteX139" fmla="*/ 7103430 w 11243827"/>
              <a:gd name="connsiteY139" fmla="*/ 5520249 h 5641173"/>
              <a:gd name="connsiteX140" fmla="*/ 7013746 w 11243827"/>
              <a:gd name="connsiteY140" fmla="*/ 5502470 h 5641173"/>
              <a:gd name="connsiteX141" fmla="*/ 6995379 w 11243827"/>
              <a:gd name="connsiteY141" fmla="*/ 5497693 h 5641173"/>
              <a:gd name="connsiteX142" fmla="*/ 6982475 w 11243827"/>
              <a:gd name="connsiteY142" fmla="*/ 5489641 h 5641173"/>
              <a:gd name="connsiteX143" fmla="*/ 6981994 w 11243827"/>
              <a:gd name="connsiteY143" fmla="*/ 5484335 h 5641173"/>
              <a:gd name="connsiteX144" fmla="*/ 6972355 w 11243827"/>
              <a:gd name="connsiteY144" fmla="*/ 5481074 h 5641173"/>
              <a:gd name="connsiteX145" fmla="*/ 6970394 w 11243827"/>
              <a:gd name="connsiteY145" fmla="*/ 5479383 h 5641173"/>
              <a:gd name="connsiteX146" fmla="*/ 6958543 w 11243827"/>
              <a:gd name="connsiteY146" fmla="*/ 5470507 h 5641173"/>
              <a:gd name="connsiteX147" fmla="*/ 6918276 w 11243827"/>
              <a:gd name="connsiteY147" fmla="*/ 5472034 h 5641173"/>
              <a:gd name="connsiteX148" fmla="*/ 6881046 w 11243827"/>
              <a:gd name="connsiteY148" fmla="*/ 5457070 h 5641173"/>
              <a:gd name="connsiteX149" fmla="*/ 6720917 w 11243827"/>
              <a:gd name="connsiteY149" fmla="*/ 5426664 h 5641173"/>
              <a:gd name="connsiteX150" fmla="*/ 6724964 w 11243827"/>
              <a:gd name="connsiteY150" fmla="*/ 5414071 h 5641173"/>
              <a:gd name="connsiteX151" fmla="*/ 6717823 w 11243827"/>
              <a:gd name="connsiteY151" fmla="*/ 5410317 h 5641173"/>
              <a:gd name="connsiteX152" fmla="*/ 6660723 w 11243827"/>
              <a:gd name="connsiteY152" fmla="*/ 5408304 h 5641173"/>
              <a:gd name="connsiteX153" fmla="*/ 6532914 w 11243827"/>
              <a:gd name="connsiteY153" fmla="*/ 5431205 h 5641173"/>
              <a:gd name="connsiteX154" fmla="*/ 6317327 w 11243827"/>
              <a:gd name="connsiteY154" fmla="*/ 5481889 h 5641173"/>
              <a:gd name="connsiteX155" fmla="*/ 6196243 w 11243827"/>
              <a:gd name="connsiteY155" fmla="*/ 5515042 h 5641173"/>
              <a:gd name="connsiteX156" fmla="*/ 6099124 w 11243827"/>
              <a:gd name="connsiteY156" fmla="*/ 5516848 h 5641173"/>
              <a:gd name="connsiteX157" fmla="*/ 6016077 w 11243827"/>
              <a:gd name="connsiteY157" fmla="*/ 5528642 h 5641173"/>
              <a:gd name="connsiteX158" fmla="*/ 6004389 w 11243827"/>
              <a:gd name="connsiteY158" fmla="*/ 5531206 h 5641173"/>
              <a:gd name="connsiteX159" fmla="*/ 5933945 w 11243827"/>
              <a:gd name="connsiteY159" fmla="*/ 5538840 h 5641173"/>
              <a:gd name="connsiteX160" fmla="*/ 5883936 w 11243827"/>
              <a:gd name="connsiteY160" fmla="*/ 5553807 h 5641173"/>
              <a:gd name="connsiteX161" fmla="*/ 5798331 w 11243827"/>
              <a:gd name="connsiteY161" fmla="*/ 5564248 h 5641173"/>
              <a:gd name="connsiteX162" fmla="*/ 5712738 w 11243827"/>
              <a:gd name="connsiteY162" fmla="*/ 5573120 h 5641173"/>
              <a:gd name="connsiteX163" fmla="*/ 5681342 w 11243827"/>
              <a:gd name="connsiteY163" fmla="*/ 5575621 h 5641173"/>
              <a:gd name="connsiteX164" fmla="*/ 5627167 w 11243827"/>
              <a:gd name="connsiteY164" fmla="*/ 5583215 h 5641173"/>
              <a:gd name="connsiteX165" fmla="*/ 5591414 w 11243827"/>
              <a:gd name="connsiteY165" fmla="*/ 5587695 h 5641173"/>
              <a:gd name="connsiteX166" fmla="*/ 5583028 w 11243827"/>
              <a:gd name="connsiteY166" fmla="*/ 5580877 h 5641173"/>
              <a:gd name="connsiteX167" fmla="*/ 5549426 w 11243827"/>
              <a:gd name="connsiteY167" fmla="*/ 5582858 h 5641173"/>
              <a:gd name="connsiteX168" fmla="*/ 5519999 w 11243827"/>
              <a:gd name="connsiteY168" fmla="*/ 5592246 h 5641173"/>
              <a:gd name="connsiteX169" fmla="*/ 5480028 w 11243827"/>
              <a:gd name="connsiteY169" fmla="*/ 5597282 h 5641173"/>
              <a:gd name="connsiteX170" fmla="*/ 5456175 w 11243827"/>
              <a:gd name="connsiteY170" fmla="*/ 5600371 h 5641173"/>
              <a:gd name="connsiteX171" fmla="*/ 5388463 w 11243827"/>
              <a:gd name="connsiteY171" fmla="*/ 5602638 h 5641173"/>
              <a:gd name="connsiteX172" fmla="*/ 5265898 w 11243827"/>
              <a:gd name="connsiteY172" fmla="*/ 5591830 h 5641173"/>
              <a:gd name="connsiteX173" fmla="*/ 5231231 w 11243827"/>
              <a:gd name="connsiteY173" fmla="*/ 5592790 h 5641173"/>
              <a:gd name="connsiteX174" fmla="*/ 5226996 w 11243827"/>
              <a:gd name="connsiteY174" fmla="*/ 5595040 h 5641173"/>
              <a:gd name="connsiteX175" fmla="*/ 5175988 w 11243827"/>
              <a:gd name="connsiteY175" fmla="*/ 5588131 h 5641173"/>
              <a:gd name="connsiteX176" fmla="*/ 5107470 w 11243827"/>
              <a:gd name="connsiteY176" fmla="*/ 5594771 h 5641173"/>
              <a:gd name="connsiteX177" fmla="*/ 5027868 w 11243827"/>
              <a:gd name="connsiteY177" fmla="*/ 5605624 h 5641173"/>
              <a:gd name="connsiteX178" fmla="*/ 5007324 w 11243827"/>
              <a:gd name="connsiteY178" fmla="*/ 5609209 h 5641173"/>
              <a:gd name="connsiteX179" fmla="*/ 4952559 w 11243827"/>
              <a:gd name="connsiteY179" fmla="*/ 5611402 h 5641173"/>
              <a:gd name="connsiteX180" fmla="*/ 4826081 w 11243827"/>
              <a:gd name="connsiteY180" fmla="*/ 5616191 h 5641173"/>
              <a:gd name="connsiteX181" fmla="*/ 4823501 w 11243827"/>
              <a:gd name="connsiteY181" fmla="*/ 5619174 h 5641173"/>
              <a:gd name="connsiteX182" fmla="*/ 4813093 w 11243827"/>
              <a:gd name="connsiteY182" fmla="*/ 5620026 h 5641173"/>
              <a:gd name="connsiteX183" fmla="*/ 4810563 w 11243827"/>
              <a:gd name="connsiteY183" fmla="*/ 5620787 h 5641173"/>
              <a:gd name="connsiteX184" fmla="*/ 4795818 w 11243827"/>
              <a:gd name="connsiteY184" fmla="*/ 5624618 h 5641173"/>
              <a:gd name="connsiteX185" fmla="*/ 4758404 w 11243827"/>
              <a:gd name="connsiteY185" fmla="*/ 5619510 h 5641173"/>
              <a:gd name="connsiteX186" fmla="*/ 4717254 w 11243827"/>
              <a:gd name="connsiteY186" fmla="*/ 5624155 h 5641173"/>
              <a:gd name="connsiteX187" fmla="*/ 4591958 w 11243827"/>
              <a:gd name="connsiteY187" fmla="*/ 5624710 h 5641173"/>
              <a:gd name="connsiteX188" fmla="*/ 4476215 w 11243827"/>
              <a:gd name="connsiteY188" fmla="*/ 5628210 h 5641173"/>
              <a:gd name="connsiteX189" fmla="*/ 4425193 w 11243827"/>
              <a:gd name="connsiteY189" fmla="*/ 5627414 h 5641173"/>
              <a:gd name="connsiteX190" fmla="*/ 4383866 w 11243827"/>
              <a:gd name="connsiteY190" fmla="*/ 5626546 h 5641173"/>
              <a:gd name="connsiteX191" fmla="*/ 4385596 w 11243827"/>
              <a:gd name="connsiteY191" fmla="*/ 5634646 h 5641173"/>
              <a:gd name="connsiteX192" fmla="*/ 4360864 w 11243827"/>
              <a:gd name="connsiteY192" fmla="*/ 5641173 h 5641173"/>
              <a:gd name="connsiteX193" fmla="*/ 4328321 w 11243827"/>
              <a:gd name="connsiteY193" fmla="*/ 5626332 h 5641173"/>
              <a:gd name="connsiteX194" fmla="*/ 4309842 w 11243827"/>
              <a:gd name="connsiteY194" fmla="*/ 5626471 h 5641173"/>
              <a:gd name="connsiteX195" fmla="*/ 4277424 w 11243827"/>
              <a:gd name="connsiteY195" fmla="*/ 5631598 h 5641173"/>
              <a:gd name="connsiteX196" fmla="*/ 4266627 w 11243827"/>
              <a:gd name="connsiteY196" fmla="*/ 5633969 h 5641173"/>
              <a:gd name="connsiteX197" fmla="*/ 4185525 w 11243827"/>
              <a:gd name="connsiteY197" fmla="*/ 5617508 h 5641173"/>
              <a:gd name="connsiteX198" fmla="*/ 4177617 w 11243827"/>
              <a:gd name="connsiteY198" fmla="*/ 5610903 h 5641173"/>
              <a:gd name="connsiteX199" fmla="*/ 4136948 w 11243827"/>
              <a:gd name="connsiteY199" fmla="*/ 5608031 h 5641173"/>
              <a:gd name="connsiteX200" fmla="*/ 4132323 w 11243827"/>
              <a:gd name="connsiteY200" fmla="*/ 5609784 h 5641173"/>
              <a:gd name="connsiteX201" fmla="*/ 4098620 w 11243827"/>
              <a:gd name="connsiteY201" fmla="*/ 5599672 h 5641173"/>
              <a:gd name="connsiteX202" fmla="*/ 3963475 w 11243827"/>
              <a:gd name="connsiteY202" fmla="*/ 5581841 h 5641173"/>
              <a:gd name="connsiteX203" fmla="*/ 3703613 w 11243827"/>
              <a:gd name="connsiteY203" fmla="*/ 5572482 h 5641173"/>
              <a:gd name="connsiteX204" fmla="*/ 3432987 w 11243827"/>
              <a:gd name="connsiteY204" fmla="*/ 5545768 h 5641173"/>
              <a:gd name="connsiteX205" fmla="*/ 3176381 w 11243827"/>
              <a:gd name="connsiteY205" fmla="*/ 5556110 h 5641173"/>
              <a:gd name="connsiteX206" fmla="*/ 2710156 w 11243827"/>
              <a:gd name="connsiteY206" fmla="*/ 5527517 h 5641173"/>
              <a:gd name="connsiteX207" fmla="*/ 2550206 w 11243827"/>
              <a:gd name="connsiteY207" fmla="*/ 5524958 h 5641173"/>
              <a:gd name="connsiteX208" fmla="*/ 2443041 w 11243827"/>
              <a:gd name="connsiteY208" fmla="*/ 5523990 h 5641173"/>
              <a:gd name="connsiteX209" fmla="*/ 2435613 w 11243827"/>
              <a:gd name="connsiteY209" fmla="*/ 5526704 h 5641173"/>
              <a:gd name="connsiteX210" fmla="*/ 2405682 w 11243827"/>
              <a:gd name="connsiteY210" fmla="*/ 5528307 h 5641173"/>
              <a:gd name="connsiteX211" fmla="*/ 2397487 w 11243827"/>
              <a:gd name="connsiteY211" fmla="*/ 5540337 h 5641173"/>
              <a:gd name="connsiteX212" fmla="*/ 2297454 w 11243827"/>
              <a:gd name="connsiteY212" fmla="*/ 5550765 h 5641173"/>
              <a:gd name="connsiteX213" fmla="*/ 2056700 w 11243827"/>
              <a:gd name="connsiteY213" fmla="*/ 5555489 h 5641173"/>
              <a:gd name="connsiteX214" fmla="*/ 1878530 w 11243827"/>
              <a:gd name="connsiteY214" fmla="*/ 5535330 h 5641173"/>
              <a:gd name="connsiteX215" fmla="*/ 1859292 w 11243827"/>
              <a:gd name="connsiteY215" fmla="*/ 5535461 h 5641173"/>
              <a:gd name="connsiteX216" fmla="*/ 1835626 w 11243827"/>
              <a:gd name="connsiteY216" fmla="*/ 5533793 h 5641173"/>
              <a:gd name="connsiteX217" fmla="*/ 1798939 w 11243827"/>
              <a:gd name="connsiteY217" fmla="*/ 5540285 h 5641173"/>
              <a:gd name="connsiteX218" fmla="*/ 1779046 w 11243827"/>
              <a:gd name="connsiteY218" fmla="*/ 5549949 h 5641173"/>
              <a:gd name="connsiteX219" fmla="*/ 1772421 w 11243827"/>
              <a:gd name="connsiteY219" fmla="*/ 5549018 h 5641173"/>
              <a:gd name="connsiteX220" fmla="*/ 1772052 w 11243827"/>
              <a:gd name="connsiteY220" fmla="*/ 5545689 h 5641173"/>
              <a:gd name="connsiteX221" fmla="*/ 1711543 w 11243827"/>
              <a:gd name="connsiteY221" fmla="*/ 5534558 h 5641173"/>
              <a:gd name="connsiteX222" fmla="*/ 1698891 w 11243827"/>
              <a:gd name="connsiteY222" fmla="*/ 5513187 h 5641173"/>
              <a:gd name="connsiteX223" fmla="*/ 1538763 w 11243827"/>
              <a:gd name="connsiteY223" fmla="*/ 5482781 h 5641173"/>
              <a:gd name="connsiteX224" fmla="*/ 1501533 w 11243827"/>
              <a:gd name="connsiteY224" fmla="*/ 5467817 h 5641173"/>
              <a:gd name="connsiteX225" fmla="*/ 1461266 w 11243827"/>
              <a:gd name="connsiteY225" fmla="*/ 5469343 h 5641173"/>
              <a:gd name="connsiteX226" fmla="*/ 1449415 w 11243827"/>
              <a:gd name="connsiteY226" fmla="*/ 5460467 h 5641173"/>
              <a:gd name="connsiteX227" fmla="*/ 1447454 w 11243827"/>
              <a:gd name="connsiteY227" fmla="*/ 5458776 h 5641173"/>
              <a:gd name="connsiteX228" fmla="*/ 1437814 w 11243827"/>
              <a:gd name="connsiteY228" fmla="*/ 5455515 h 5641173"/>
              <a:gd name="connsiteX229" fmla="*/ 1437334 w 11243827"/>
              <a:gd name="connsiteY229" fmla="*/ 5450209 h 5641173"/>
              <a:gd name="connsiteX230" fmla="*/ 1424429 w 11243827"/>
              <a:gd name="connsiteY230" fmla="*/ 5442157 h 5641173"/>
              <a:gd name="connsiteX231" fmla="*/ 1406063 w 11243827"/>
              <a:gd name="connsiteY231" fmla="*/ 5437380 h 5641173"/>
              <a:gd name="connsiteX232" fmla="*/ 1316379 w 11243827"/>
              <a:gd name="connsiteY232" fmla="*/ 5419601 h 5641173"/>
              <a:gd name="connsiteX233" fmla="*/ 1264090 w 11243827"/>
              <a:gd name="connsiteY233" fmla="*/ 5406153 h 5641173"/>
              <a:gd name="connsiteX234" fmla="*/ 1246374 w 11243827"/>
              <a:gd name="connsiteY234" fmla="*/ 5396631 h 5641173"/>
              <a:gd name="connsiteX235" fmla="*/ 1220190 w 11243827"/>
              <a:gd name="connsiteY235" fmla="*/ 5386301 h 5641173"/>
              <a:gd name="connsiteX236" fmla="*/ 1175643 w 11243827"/>
              <a:gd name="connsiteY236" fmla="*/ 5364651 h 5641173"/>
              <a:gd name="connsiteX237" fmla="*/ 1150342 w 11243827"/>
              <a:gd name="connsiteY237" fmla="*/ 5358447 h 5641173"/>
              <a:gd name="connsiteX238" fmla="*/ 1137272 w 11243827"/>
              <a:gd name="connsiteY238" fmla="*/ 5351191 h 5641173"/>
              <a:gd name="connsiteX239" fmla="*/ 1131268 w 11243827"/>
              <a:gd name="connsiteY239" fmla="*/ 5350530 h 5641173"/>
              <a:gd name="connsiteX240" fmla="*/ 1112024 w 11243827"/>
              <a:gd name="connsiteY240" fmla="*/ 5345786 h 5641173"/>
              <a:gd name="connsiteX241" fmla="*/ 1100870 w 11243827"/>
              <a:gd name="connsiteY241" fmla="*/ 5343651 h 5641173"/>
              <a:gd name="connsiteX242" fmla="*/ 1096383 w 11243827"/>
              <a:gd name="connsiteY242" fmla="*/ 5343015 h 5641173"/>
              <a:gd name="connsiteX243" fmla="*/ 1085571 w 11243827"/>
              <a:gd name="connsiteY243" fmla="*/ 5345836 h 5641173"/>
              <a:gd name="connsiteX244" fmla="*/ 1073168 w 11243827"/>
              <a:gd name="connsiteY244" fmla="*/ 5341521 h 5641173"/>
              <a:gd name="connsiteX245" fmla="*/ 1058039 w 11243827"/>
              <a:gd name="connsiteY245" fmla="*/ 5343504 h 5641173"/>
              <a:gd name="connsiteX246" fmla="*/ 1055426 w 11243827"/>
              <a:gd name="connsiteY246" fmla="*/ 5339088 h 5641173"/>
              <a:gd name="connsiteX247" fmla="*/ 1044738 w 11243827"/>
              <a:gd name="connsiteY247" fmla="*/ 5333063 h 5641173"/>
              <a:gd name="connsiteX248" fmla="*/ 1033909 w 11243827"/>
              <a:gd name="connsiteY248" fmla="*/ 5335680 h 5641173"/>
              <a:gd name="connsiteX249" fmla="*/ 1012649 w 11243827"/>
              <a:gd name="connsiteY249" fmla="*/ 5334541 h 5641173"/>
              <a:gd name="connsiteX250" fmla="*/ 1007115 w 11243827"/>
              <a:gd name="connsiteY250" fmla="*/ 5332775 h 5641173"/>
              <a:gd name="connsiteX251" fmla="*/ 986002 w 11243827"/>
              <a:gd name="connsiteY251" fmla="*/ 5334906 h 5641173"/>
              <a:gd name="connsiteX252" fmla="*/ 953418 w 11243827"/>
              <a:gd name="connsiteY252" fmla="*/ 5333901 h 5641173"/>
              <a:gd name="connsiteX253" fmla="*/ 916854 w 11243827"/>
              <a:gd name="connsiteY253" fmla="*/ 5329435 h 5641173"/>
              <a:gd name="connsiteX254" fmla="*/ 905651 w 11243827"/>
              <a:gd name="connsiteY254" fmla="*/ 5332114 h 5641173"/>
              <a:gd name="connsiteX255" fmla="*/ 836961 w 11243827"/>
              <a:gd name="connsiteY255" fmla="*/ 5330803 h 5641173"/>
              <a:gd name="connsiteX256" fmla="*/ 817627 w 11243827"/>
              <a:gd name="connsiteY256" fmla="*/ 5330580 h 5641173"/>
              <a:gd name="connsiteX257" fmla="*/ 801817 w 11243827"/>
              <a:gd name="connsiteY257" fmla="*/ 5325937 h 5641173"/>
              <a:gd name="connsiteX258" fmla="*/ 798857 w 11243827"/>
              <a:gd name="connsiteY258" fmla="*/ 5320979 h 5641173"/>
              <a:gd name="connsiteX259" fmla="*/ 788354 w 11243827"/>
              <a:gd name="connsiteY259" fmla="*/ 5320143 h 5641173"/>
              <a:gd name="connsiteX260" fmla="*/ 785726 w 11243827"/>
              <a:gd name="connsiteY260" fmla="*/ 5318989 h 5641173"/>
              <a:gd name="connsiteX261" fmla="*/ 770507 w 11243827"/>
              <a:gd name="connsiteY261" fmla="*/ 5313309 h 5641173"/>
              <a:gd name="connsiteX262" fmla="*/ 733810 w 11243827"/>
              <a:gd name="connsiteY262" fmla="*/ 5324286 h 5641173"/>
              <a:gd name="connsiteX263" fmla="*/ 692117 w 11243827"/>
              <a:gd name="connsiteY263" fmla="*/ 5318786 h 5641173"/>
              <a:gd name="connsiteX264" fmla="*/ 528894 w 11243827"/>
              <a:gd name="connsiteY264" fmla="*/ 5327578 h 5641173"/>
              <a:gd name="connsiteX265" fmla="*/ 507005 w 11243827"/>
              <a:gd name="connsiteY265" fmla="*/ 5310149 h 5641173"/>
              <a:gd name="connsiteX266" fmla="*/ 441302 w 11243827"/>
              <a:gd name="connsiteY266" fmla="*/ 5307062 h 5641173"/>
              <a:gd name="connsiteX267" fmla="*/ 336819 w 11243827"/>
              <a:gd name="connsiteY267" fmla="*/ 5336690 h 5641173"/>
              <a:gd name="connsiteX268" fmla="*/ 215763 w 11243827"/>
              <a:gd name="connsiteY268" fmla="*/ 5332575 h 5641173"/>
              <a:gd name="connsiteX269" fmla="*/ 205927 w 11243827"/>
              <a:gd name="connsiteY269" fmla="*/ 5339672 h 5641173"/>
              <a:gd name="connsiteX270" fmla="*/ 194189 w 11243827"/>
              <a:gd name="connsiteY270" fmla="*/ 5343588 h 5641173"/>
              <a:gd name="connsiteX271" fmla="*/ 192552 w 11243827"/>
              <a:gd name="connsiteY271" fmla="*/ 5342845 h 5641173"/>
              <a:gd name="connsiteX272" fmla="*/ 178320 w 11243827"/>
              <a:gd name="connsiteY272" fmla="*/ 5343766 h 5641173"/>
              <a:gd name="connsiteX273" fmla="*/ 175596 w 11243827"/>
              <a:gd name="connsiteY273" fmla="*/ 5346411 h 5641173"/>
              <a:gd name="connsiteX274" fmla="*/ 165951 w 11243827"/>
              <a:gd name="connsiteY274" fmla="*/ 5347808 h 5641173"/>
              <a:gd name="connsiteX275" fmla="*/ 147287 w 11243827"/>
              <a:gd name="connsiteY275" fmla="*/ 5352625 h 5641173"/>
              <a:gd name="connsiteX276" fmla="*/ 143484 w 11243827"/>
              <a:gd name="connsiteY276" fmla="*/ 5351591 h 5641173"/>
              <a:gd name="connsiteX277" fmla="*/ 114847 w 11243827"/>
              <a:gd name="connsiteY277" fmla="*/ 5355844 h 5641173"/>
              <a:gd name="connsiteX278" fmla="*/ 114306 w 11243827"/>
              <a:gd name="connsiteY278" fmla="*/ 5354983 h 5641173"/>
              <a:gd name="connsiteX279" fmla="*/ 105588 w 11243827"/>
              <a:gd name="connsiteY279" fmla="*/ 5352169 h 5641173"/>
              <a:gd name="connsiteX280" fmla="*/ 89264 w 11243827"/>
              <a:gd name="connsiteY280" fmla="*/ 5348886 h 5641173"/>
              <a:gd name="connsiteX281" fmla="*/ 49794 w 11243827"/>
              <a:gd name="connsiteY281" fmla="*/ 5329950 h 5641173"/>
              <a:gd name="connsiteX282" fmla="*/ 19924 w 11243827"/>
              <a:gd name="connsiteY282" fmla="*/ 5334282 h 5641173"/>
              <a:gd name="connsiteX283" fmla="*/ 13819 w 11243827"/>
              <a:gd name="connsiteY283" fmla="*/ 5334653 h 5641173"/>
              <a:gd name="connsiteX284" fmla="*/ 13657 w 11243827"/>
              <a:gd name="connsiteY284" fmla="*/ 5334455 h 5641173"/>
              <a:gd name="connsiteX285" fmla="*/ 7139 w 11243827"/>
              <a:gd name="connsiteY285" fmla="*/ 5334438 h 5641173"/>
              <a:gd name="connsiteX286" fmla="*/ 2684 w 11243827"/>
              <a:gd name="connsiteY286" fmla="*/ 5335333 h 5641173"/>
              <a:gd name="connsiteX287" fmla="*/ 0 w 11243827"/>
              <a:gd name="connsiteY287" fmla="*/ 5335496 h 5641173"/>
              <a:gd name="connsiteX288" fmla="*/ 0 w 11243827"/>
              <a:gd name="connsiteY288" fmla="*/ 10592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426664 h 5641173"/>
              <a:gd name="connsiteX149" fmla="*/ 6724964 w 11243827"/>
              <a:gd name="connsiteY149" fmla="*/ 5414071 h 5641173"/>
              <a:gd name="connsiteX150" fmla="*/ 6717823 w 11243827"/>
              <a:gd name="connsiteY150" fmla="*/ 5410317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426664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637174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804792 w 11243827"/>
              <a:gd name="connsiteY148" fmla="*/ 5439822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804792 w 11243827"/>
              <a:gd name="connsiteY148" fmla="*/ 5439822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87273"/>
              <a:gd name="connsiteX1" fmla="*/ 11243827 w 11243827"/>
              <a:gd name="connsiteY1" fmla="*/ 1470035 h 5687273"/>
              <a:gd name="connsiteX2" fmla="*/ 11243827 w 11243827"/>
              <a:gd name="connsiteY2" fmla="*/ 5001571 h 5687273"/>
              <a:gd name="connsiteX3" fmla="*/ 11243827 w 11243827"/>
              <a:gd name="connsiteY3" fmla="*/ 5209610 h 5687273"/>
              <a:gd name="connsiteX4" fmla="*/ 11240675 w 11243827"/>
              <a:gd name="connsiteY4" fmla="*/ 5210442 h 5687273"/>
              <a:gd name="connsiteX5" fmla="*/ 11179959 w 11243827"/>
              <a:gd name="connsiteY5" fmla="*/ 5221199 h 5687273"/>
              <a:gd name="connsiteX6" fmla="*/ 11105493 w 11243827"/>
              <a:gd name="connsiteY6" fmla="*/ 5259905 h 5687273"/>
              <a:gd name="connsiteX7" fmla="*/ 11078640 w 11243827"/>
              <a:gd name="connsiteY7" fmla="*/ 5263531 h 5687273"/>
              <a:gd name="connsiteX8" fmla="*/ 11079616 w 11243827"/>
              <a:gd name="connsiteY8" fmla="*/ 5270380 h 5687273"/>
              <a:gd name="connsiteX9" fmla="*/ 11069641 w 11243827"/>
              <a:gd name="connsiteY9" fmla="*/ 5270884 h 5687273"/>
              <a:gd name="connsiteX10" fmla="*/ 11047377 w 11243827"/>
              <a:gd name="connsiteY10" fmla="*/ 5271051 h 5687273"/>
              <a:gd name="connsiteX11" fmla="*/ 10980705 w 11243827"/>
              <a:gd name="connsiteY11" fmla="*/ 5272951 h 5687273"/>
              <a:gd name="connsiteX12" fmla="*/ 10962514 w 11243827"/>
              <a:gd name="connsiteY12" fmla="*/ 5286084 h 5687273"/>
              <a:gd name="connsiteX13" fmla="*/ 10945307 w 11243827"/>
              <a:gd name="connsiteY13" fmla="*/ 5286290 h 5687273"/>
              <a:gd name="connsiteX14" fmla="*/ 10845516 w 11243827"/>
              <a:gd name="connsiteY14" fmla="*/ 5303894 h 5687273"/>
              <a:gd name="connsiteX15" fmla="*/ 10831795 w 11243827"/>
              <a:gd name="connsiteY15" fmla="*/ 5305210 h 5687273"/>
              <a:gd name="connsiteX16" fmla="*/ 10824365 w 11243827"/>
              <a:gd name="connsiteY16" fmla="*/ 5311111 h 5687273"/>
              <a:gd name="connsiteX17" fmla="*/ 10797756 w 11243827"/>
              <a:gd name="connsiteY17" fmla="*/ 5312285 h 5687273"/>
              <a:gd name="connsiteX18" fmla="*/ 10796525 w 11243827"/>
              <a:gd name="connsiteY18" fmla="*/ 5315645 h 5687273"/>
              <a:gd name="connsiteX19" fmla="*/ 10709063 w 11243827"/>
              <a:gd name="connsiteY19" fmla="*/ 5344492 h 5687273"/>
              <a:gd name="connsiteX20" fmla="*/ 10694078 w 11243827"/>
              <a:gd name="connsiteY20" fmla="*/ 5349258 h 5687273"/>
              <a:gd name="connsiteX21" fmla="*/ 10681131 w 11243827"/>
              <a:gd name="connsiteY21" fmla="*/ 5347812 h 5687273"/>
              <a:gd name="connsiteX22" fmla="*/ 10609448 w 11243827"/>
              <a:gd name="connsiteY22" fmla="*/ 5351931 h 5687273"/>
              <a:gd name="connsiteX23" fmla="*/ 10592397 w 11243827"/>
              <a:gd name="connsiteY23" fmla="*/ 5349402 h 5687273"/>
              <a:gd name="connsiteX24" fmla="*/ 10585227 w 11243827"/>
              <a:gd name="connsiteY24" fmla="*/ 5344063 h 5687273"/>
              <a:gd name="connsiteX25" fmla="*/ 10557472 w 11243827"/>
              <a:gd name="connsiteY25" fmla="*/ 5354151 h 5687273"/>
              <a:gd name="connsiteX26" fmla="*/ 10514646 w 11243827"/>
              <a:gd name="connsiteY26" fmla="*/ 5361064 h 5687273"/>
              <a:gd name="connsiteX27" fmla="*/ 10494292 w 11243827"/>
              <a:gd name="connsiteY27" fmla="*/ 5366054 h 5687273"/>
              <a:gd name="connsiteX28" fmla="*/ 10477869 w 11243827"/>
              <a:gd name="connsiteY28" fmla="*/ 5363025 h 5687273"/>
              <a:gd name="connsiteX29" fmla="*/ 10384411 w 11243827"/>
              <a:gd name="connsiteY29" fmla="*/ 5362257 h 5687273"/>
              <a:gd name="connsiteX30" fmla="*/ 10362921 w 11243827"/>
              <a:gd name="connsiteY30" fmla="*/ 5357444 h 5687273"/>
              <a:gd name="connsiteX31" fmla="*/ 10352736 w 11243827"/>
              <a:gd name="connsiteY31" fmla="*/ 5347851 h 5687273"/>
              <a:gd name="connsiteX32" fmla="*/ 10344754 w 11243827"/>
              <a:gd name="connsiteY32" fmla="*/ 5351272 h 5687273"/>
              <a:gd name="connsiteX33" fmla="*/ 10288226 w 11243827"/>
              <a:gd name="connsiteY33" fmla="*/ 5351613 h 5687273"/>
              <a:gd name="connsiteX34" fmla="*/ 10251350 w 11243827"/>
              <a:gd name="connsiteY34" fmla="*/ 5352711 h 5687273"/>
              <a:gd name="connsiteX35" fmla="*/ 10249108 w 11243827"/>
              <a:gd name="connsiteY35" fmla="*/ 5365881 h 5687273"/>
              <a:gd name="connsiteX36" fmla="*/ 10216272 w 11243827"/>
              <a:gd name="connsiteY36" fmla="*/ 5370573 h 5687273"/>
              <a:gd name="connsiteX37" fmla="*/ 10181278 w 11243827"/>
              <a:gd name="connsiteY37" fmla="*/ 5362119 h 5687273"/>
              <a:gd name="connsiteX38" fmla="*/ 10140033 w 11243827"/>
              <a:gd name="connsiteY38" fmla="*/ 5363304 h 5687273"/>
              <a:gd name="connsiteX39" fmla="*/ 10115353 w 11243827"/>
              <a:gd name="connsiteY39" fmla="*/ 5363869 h 5687273"/>
              <a:gd name="connsiteX40" fmla="*/ 10050578 w 11243827"/>
              <a:gd name="connsiteY40" fmla="*/ 5376153 h 5687273"/>
              <a:gd name="connsiteX41" fmla="*/ 9945478 w 11243827"/>
              <a:gd name="connsiteY41" fmla="*/ 5422859 h 5687273"/>
              <a:gd name="connsiteX42" fmla="*/ 9912481 w 11243827"/>
              <a:gd name="connsiteY42" fmla="*/ 5429477 h 5687273"/>
              <a:gd name="connsiteX43" fmla="*/ 9906713 w 11243827"/>
              <a:gd name="connsiteY43" fmla="*/ 5426784 h 5687273"/>
              <a:gd name="connsiteX44" fmla="*/ 9742436 w 11243827"/>
              <a:gd name="connsiteY44" fmla="*/ 5454834 h 5687273"/>
              <a:gd name="connsiteX45" fmla="*/ 9713044 w 11243827"/>
              <a:gd name="connsiteY45" fmla="*/ 5456476 h 5687273"/>
              <a:gd name="connsiteX46" fmla="*/ 9691033 w 11243827"/>
              <a:gd name="connsiteY46" fmla="*/ 5455451 h 5687273"/>
              <a:gd name="connsiteX47" fmla="*/ 9638355 w 11243827"/>
              <a:gd name="connsiteY47" fmla="*/ 5464794 h 5687273"/>
              <a:gd name="connsiteX48" fmla="*/ 9552434 w 11243827"/>
              <a:gd name="connsiteY48" fmla="*/ 5485280 h 5687273"/>
              <a:gd name="connsiteX49" fmla="*/ 9533883 w 11243827"/>
              <a:gd name="connsiteY49" fmla="*/ 5488516 h 5687273"/>
              <a:gd name="connsiteX50" fmla="*/ 9516916 w 11243827"/>
              <a:gd name="connsiteY50" fmla="*/ 5486828 h 5687273"/>
              <a:gd name="connsiteX51" fmla="*/ 9512093 w 11243827"/>
              <a:gd name="connsiteY51" fmla="*/ 5482541 h 5687273"/>
              <a:gd name="connsiteX52" fmla="*/ 9501725 w 11243827"/>
              <a:gd name="connsiteY52" fmla="*/ 5483603 h 5687273"/>
              <a:gd name="connsiteX53" fmla="*/ 9498754 w 11243827"/>
              <a:gd name="connsiteY53" fmla="*/ 5482951 h 5687273"/>
              <a:gd name="connsiteX54" fmla="*/ 9481932 w 11243827"/>
              <a:gd name="connsiteY54" fmla="*/ 5480151 h 5687273"/>
              <a:gd name="connsiteX55" fmla="*/ 9451321 w 11243827"/>
              <a:gd name="connsiteY55" fmla="*/ 5497375 h 5687273"/>
              <a:gd name="connsiteX56" fmla="*/ 9409298 w 11243827"/>
              <a:gd name="connsiteY56" fmla="*/ 5499478 h 5687273"/>
              <a:gd name="connsiteX57" fmla="*/ 9257007 w 11243827"/>
              <a:gd name="connsiteY57" fmla="*/ 5537183 h 5687273"/>
              <a:gd name="connsiteX58" fmla="*/ 9229078 w 11243827"/>
              <a:gd name="connsiteY58" fmla="*/ 5524154 h 5687273"/>
              <a:gd name="connsiteX59" fmla="*/ 9165105 w 11243827"/>
              <a:gd name="connsiteY59" fmla="*/ 5532892 h 5687273"/>
              <a:gd name="connsiteX60" fmla="*/ 9077301 w 11243827"/>
              <a:gd name="connsiteY60" fmla="*/ 5580356 h 5687273"/>
              <a:gd name="connsiteX61" fmla="*/ 8960065 w 11243827"/>
              <a:gd name="connsiteY61" fmla="*/ 5597982 h 5687273"/>
              <a:gd name="connsiteX62" fmla="*/ 8953536 w 11243827"/>
              <a:gd name="connsiteY62" fmla="*/ 5606638 h 5687273"/>
              <a:gd name="connsiteX63" fmla="*/ 8943907 w 11243827"/>
              <a:gd name="connsiteY63" fmla="*/ 5612541 h 5687273"/>
              <a:gd name="connsiteX64" fmla="*/ 8942046 w 11243827"/>
              <a:gd name="connsiteY64" fmla="*/ 5612112 h 5687273"/>
              <a:gd name="connsiteX65" fmla="*/ 8928824 w 11243827"/>
              <a:gd name="connsiteY65" fmla="*/ 5615549 h 5687273"/>
              <a:gd name="connsiteX66" fmla="*/ 8927294 w 11243827"/>
              <a:gd name="connsiteY66" fmla="*/ 5618607 h 5687273"/>
              <a:gd name="connsiteX67" fmla="*/ 8918651 w 11243827"/>
              <a:gd name="connsiteY67" fmla="*/ 5621688 h 5687273"/>
              <a:gd name="connsiteX68" fmla="*/ 8902772 w 11243827"/>
              <a:gd name="connsiteY68" fmla="*/ 5629703 h 5687273"/>
              <a:gd name="connsiteX69" fmla="*/ 8898724 w 11243827"/>
              <a:gd name="connsiteY69" fmla="*/ 5629379 h 5687273"/>
              <a:gd name="connsiteX70" fmla="*/ 8873099 w 11243827"/>
              <a:gd name="connsiteY70" fmla="*/ 5638628 h 5687273"/>
              <a:gd name="connsiteX71" fmla="*/ 8872234 w 11243827"/>
              <a:gd name="connsiteY71" fmla="*/ 5637889 h 5687273"/>
              <a:gd name="connsiteX72" fmla="*/ 8862777 w 11243827"/>
              <a:gd name="connsiteY72" fmla="*/ 5636711 h 5687273"/>
              <a:gd name="connsiteX73" fmla="*/ 8845869 w 11243827"/>
              <a:gd name="connsiteY73" fmla="*/ 5636436 h 5687273"/>
              <a:gd name="connsiteX74" fmla="*/ 8800548 w 11243827"/>
              <a:gd name="connsiteY74" fmla="*/ 5625084 h 5687273"/>
              <a:gd name="connsiteX75" fmla="*/ 8773774 w 11243827"/>
              <a:gd name="connsiteY75" fmla="*/ 5634630 h 5687273"/>
              <a:gd name="connsiteX76" fmla="*/ 8698255 w 11243827"/>
              <a:gd name="connsiteY76" fmla="*/ 5636083 h 5687273"/>
              <a:gd name="connsiteX77" fmla="*/ 8619167 w 11243827"/>
              <a:gd name="connsiteY77" fmla="*/ 5619130 h 5687273"/>
              <a:gd name="connsiteX78" fmla="*/ 8539822 w 11243827"/>
              <a:gd name="connsiteY78" fmla="*/ 5616905 h 5687273"/>
              <a:gd name="connsiteX79" fmla="*/ 8511094 w 11243827"/>
              <a:gd name="connsiteY79" fmla="*/ 5617360 h 5687273"/>
              <a:gd name="connsiteX80" fmla="*/ 8459886 w 11243827"/>
              <a:gd name="connsiteY80" fmla="*/ 5612612 h 5687273"/>
              <a:gd name="connsiteX81" fmla="*/ 8436432 w 11243827"/>
              <a:gd name="connsiteY81" fmla="*/ 5606990 h 5687273"/>
              <a:gd name="connsiteX82" fmla="*/ 8435403 w 11243827"/>
              <a:gd name="connsiteY82" fmla="*/ 5607336 h 5687273"/>
              <a:gd name="connsiteX83" fmla="*/ 8433307 w 11243827"/>
              <a:gd name="connsiteY83" fmla="*/ 5604917 h 5687273"/>
              <a:gd name="connsiteX84" fmla="*/ 8428968 w 11243827"/>
              <a:gd name="connsiteY84" fmla="*/ 5603796 h 5687273"/>
              <a:gd name="connsiteX85" fmla="*/ 8417124 w 11243827"/>
              <a:gd name="connsiteY85" fmla="*/ 5604518 h 5687273"/>
              <a:gd name="connsiteX86" fmla="*/ 8412669 w 11243827"/>
              <a:gd name="connsiteY86" fmla="*/ 5605413 h 5687273"/>
              <a:gd name="connsiteX87" fmla="*/ 8406152 w 11243827"/>
              <a:gd name="connsiteY87" fmla="*/ 5605396 h 5687273"/>
              <a:gd name="connsiteX88" fmla="*/ 8405989 w 11243827"/>
              <a:gd name="connsiteY88" fmla="*/ 5605197 h 5687273"/>
              <a:gd name="connsiteX89" fmla="*/ 8399884 w 11243827"/>
              <a:gd name="connsiteY89" fmla="*/ 5605568 h 5687273"/>
              <a:gd name="connsiteX90" fmla="*/ 8370014 w 11243827"/>
              <a:gd name="connsiteY90" fmla="*/ 5609900 h 5687273"/>
              <a:gd name="connsiteX91" fmla="*/ 8330544 w 11243827"/>
              <a:gd name="connsiteY91" fmla="*/ 5590964 h 5687273"/>
              <a:gd name="connsiteX92" fmla="*/ 8314221 w 11243827"/>
              <a:gd name="connsiteY92" fmla="*/ 5587682 h 5687273"/>
              <a:gd name="connsiteX93" fmla="*/ 8305502 w 11243827"/>
              <a:gd name="connsiteY93" fmla="*/ 5584868 h 5687273"/>
              <a:gd name="connsiteX94" fmla="*/ 8304962 w 11243827"/>
              <a:gd name="connsiteY94" fmla="*/ 5584007 h 5687273"/>
              <a:gd name="connsiteX95" fmla="*/ 8276324 w 11243827"/>
              <a:gd name="connsiteY95" fmla="*/ 5588260 h 5687273"/>
              <a:gd name="connsiteX96" fmla="*/ 8272522 w 11243827"/>
              <a:gd name="connsiteY96" fmla="*/ 5587226 h 5687273"/>
              <a:gd name="connsiteX97" fmla="*/ 8253857 w 11243827"/>
              <a:gd name="connsiteY97" fmla="*/ 5592043 h 5687273"/>
              <a:gd name="connsiteX98" fmla="*/ 8244212 w 11243827"/>
              <a:gd name="connsiteY98" fmla="*/ 5593439 h 5687273"/>
              <a:gd name="connsiteX99" fmla="*/ 8241488 w 11243827"/>
              <a:gd name="connsiteY99" fmla="*/ 5596085 h 5687273"/>
              <a:gd name="connsiteX100" fmla="*/ 8227256 w 11243827"/>
              <a:gd name="connsiteY100" fmla="*/ 5597005 h 5687273"/>
              <a:gd name="connsiteX101" fmla="*/ 8225619 w 11243827"/>
              <a:gd name="connsiteY101" fmla="*/ 5596262 h 5687273"/>
              <a:gd name="connsiteX102" fmla="*/ 8213882 w 11243827"/>
              <a:gd name="connsiteY102" fmla="*/ 5600179 h 5687273"/>
              <a:gd name="connsiteX103" fmla="*/ 8204045 w 11243827"/>
              <a:gd name="connsiteY103" fmla="*/ 5607275 h 5687273"/>
              <a:gd name="connsiteX104" fmla="*/ 8082989 w 11243827"/>
              <a:gd name="connsiteY104" fmla="*/ 5603160 h 5687273"/>
              <a:gd name="connsiteX105" fmla="*/ 7976942 w 11243827"/>
              <a:gd name="connsiteY105" fmla="*/ 5598455 h 5687273"/>
              <a:gd name="connsiteX106" fmla="*/ 7915584 w 11243827"/>
              <a:gd name="connsiteY106" fmla="*/ 5684635 h 5687273"/>
              <a:gd name="connsiteX107" fmla="*/ 7727691 w 11243827"/>
              <a:gd name="connsiteY107" fmla="*/ 5621064 h 5687273"/>
              <a:gd name="connsiteX108" fmla="*/ 7685998 w 11243827"/>
              <a:gd name="connsiteY108" fmla="*/ 5615564 h 5687273"/>
              <a:gd name="connsiteX109" fmla="*/ 7649302 w 11243827"/>
              <a:gd name="connsiteY109" fmla="*/ 5626541 h 5687273"/>
              <a:gd name="connsiteX110" fmla="*/ 7634083 w 11243827"/>
              <a:gd name="connsiteY110" fmla="*/ 5620862 h 5687273"/>
              <a:gd name="connsiteX111" fmla="*/ 7631455 w 11243827"/>
              <a:gd name="connsiteY111" fmla="*/ 5619708 h 5687273"/>
              <a:gd name="connsiteX112" fmla="*/ 7620952 w 11243827"/>
              <a:gd name="connsiteY112" fmla="*/ 5618872 h 5687273"/>
              <a:gd name="connsiteX113" fmla="*/ 7617992 w 11243827"/>
              <a:gd name="connsiteY113" fmla="*/ 5613914 h 5687273"/>
              <a:gd name="connsiteX114" fmla="*/ 7602182 w 11243827"/>
              <a:gd name="connsiteY114" fmla="*/ 5609271 h 5687273"/>
              <a:gd name="connsiteX115" fmla="*/ 7582847 w 11243827"/>
              <a:gd name="connsiteY115" fmla="*/ 5609047 h 5687273"/>
              <a:gd name="connsiteX116" fmla="*/ 7514158 w 11243827"/>
              <a:gd name="connsiteY116" fmla="*/ 5607737 h 5687273"/>
              <a:gd name="connsiteX117" fmla="*/ 7502955 w 11243827"/>
              <a:gd name="connsiteY117" fmla="*/ 5610415 h 5687273"/>
              <a:gd name="connsiteX118" fmla="*/ 7466391 w 11243827"/>
              <a:gd name="connsiteY118" fmla="*/ 5605949 h 5687273"/>
              <a:gd name="connsiteX119" fmla="*/ 7433806 w 11243827"/>
              <a:gd name="connsiteY119" fmla="*/ 5604945 h 5687273"/>
              <a:gd name="connsiteX120" fmla="*/ 7412693 w 11243827"/>
              <a:gd name="connsiteY120" fmla="*/ 5607075 h 5687273"/>
              <a:gd name="connsiteX121" fmla="*/ 7407159 w 11243827"/>
              <a:gd name="connsiteY121" fmla="*/ 5605310 h 5687273"/>
              <a:gd name="connsiteX122" fmla="*/ 7385900 w 11243827"/>
              <a:gd name="connsiteY122" fmla="*/ 5604171 h 5687273"/>
              <a:gd name="connsiteX123" fmla="*/ 7375071 w 11243827"/>
              <a:gd name="connsiteY123" fmla="*/ 5606788 h 5687273"/>
              <a:gd name="connsiteX124" fmla="*/ 7364382 w 11243827"/>
              <a:gd name="connsiteY124" fmla="*/ 5600762 h 5687273"/>
              <a:gd name="connsiteX125" fmla="*/ 7361770 w 11243827"/>
              <a:gd name="connsiteY125" fmla="*/ 5596347 h 5687273"/>
              <a:gd name="connsiteX126" fmla="*/ 7346641 w 11243827"/>
              <a:gd name="connsiteY126" fmla="*/ 5598329 h 5687273"/>
              <a:gd name="connsiteX127" fmla="*/ 7334238 w 11243827"/>
              <a:gd name="connsiteY127" fmla="*/ 5594014 h 5687273"/>
              <a:gd name="connsiteX128" fmla="*/ 7323426 w 11243827"/>
              <a:gd name="connsiteY128" fmla="*/ 5596835 h 5687273"/>
              <a:gd name="connsiteX129" fmla="*/ 7318938 w 11243827"/>
              <a:gd name="connsiteY129" fmla="*/ 5596200 h 5687273"/>
              <a:gd name="connsiteX130" fmla="*/ 7307784 w 11243827"/>
              <a:gd name="connsiteY130" fmla="*/ 5594065 h 5687273"/>
              <a:gd name="connsiteX131" fmla="*/ 7288540 w 11243827"/>
              <a:gd name="connsiteY131" fmla="*/ 5589320 h 5687273"/>
              <a:gd name="connsiteX132" fmla="*/ 7282537 w 11243827"/>
              <a:gd name="connsiteY132" fmla="*/ 5588660 h 5687273"/>
              <a:gd name="connsiteX133" fmla="*/ 7269466 w 11243827"/>
              <a:gd name="connsiteY133" fmla="*/ 5581404 h 5687273"/>
              <a:gd name="connsiteX134" fmla="*/ 7244165 w 11243827"/>
              <a:gd name="connsiteY134" fmla="*/ 5575200 h 5687273"/>
              <a:gd name="connsiteX135" fmla="*/ 7199619 w 11243827"/>
              <a:gd name="connsiteY135" fmla="*/ 5553550 h 5687273"/>
              <a:gd name="connsiteX136" fmla="*/ 7173434 w 11243827"/>
              <a:gd name="connsiteY136" fmla="*/ 5543219 h 5687273"/>
              <a:gd name="connsiteX137" fmla="*/ 7155718 w 11243827"/>
              <a:gd name="connsiteY137" fmla="*/ 5533697 h 5687273"/>
              <a:gd name="connsiteX138" fmla="*/ 7103430 w 11243827"/>
              <a:gd name="connsiteY138" fmla="*/ 5520249 h 5687273"/>
              <a:gd name="connsiteX139" fmla="*/ 7013746 w 11243827"/>
              <a:gd name="connsiteY139" fmla="*/ 5502470 h 5687273"/>
              <a:gd name="connsiteX140" fmla="*/ 6995379 w 11243827"/>
              <a:gd name="connsiteY140" fmla="*/ 5497693 h 5687273"/>
              <a:gd name="connsiteX141" fmla="*/ 6982475 w 11243827"/>
              <a:gd name="connsiteY141" fmla="*/ 5489641 h 5687273"/>
              <a:gd name="connsiteX142" fmla="*/ 6981994 w 11243827"/>
              <a:gd name="connsiteY142" fmla="*/ 5484335 h 5687273"/>
              <a:gd name="connsiteX143" fmla="*/ 6972355 w 11243827"/>
              <a:gd name="connsiteY143" fmla="*/ 5481074 h 5687273"/>
              <a:gd name="connsiteX144" fmla="*/ 6970394 w 11243827"/>
              <a:gd name="connsiteY144" fmla="*/ 5479383 h 5687273"/>
              <a:gd name="connsiteX145" fmla="*/ 6958543 w 11243827"/>
              <a:gd name="connsiteY145" fmla="*/ 5470507 h 5687273"/>
              <a:gd name="connsiteX146" fmla="*/ 6918276 w 11243827"/>
              <a:gd name="connsiteY146" fmla="*/ 5472034 h 5687273"/>
              <a:gd name="connsiteX147" fmla="*/ 6881046 w 11243827"/>
              <a:gd name="connsiteY147" fmla="*/ 5457070 h 5687273"/>
              <a:gd name="connsiteX148" fmla="*/ 6752164 w 11243827"/>
              <a:gd name="connsiteY148" fmla="*/ 5425021 h 5687273"/>
              <a:gd name="connsiteX149" fmla="*/ 6724964 w 11243827"/>
              <a:gd name="connsiteY149" fmla="*/ 5414071 h 5687273"/>
              <a:gd name="connsiteX150" fmla="*/ 6683286 w 11243827"/>
              <a:gd name="connsiteY150" fmla="*/ 5405383 h 5687273"/>
              <a:gd name="connsiteX151" fmla="*/ 6644277 w 11243827"/>
              <a:gd name="connsiteY151" fmla="*/ 5429684 h 5687273"/>
              <a:gd name="connsiteX152" fmla="*/ 6532914 w 11243827"/>
              <a:gd name="connsiteY152" fmla="*/ 5431205 h 5687273"/>
              <a:gd name="connsiteX153" fmla="*/ 6307459 w 11243827"/>
              <a:gd name="connsiteY153" fmla="*/ 5467087 h 5687273"/>
              <a:gd name="connsiteX154" fmla="*/ 6196243 w 11243827"/>
              <a:gd name="connsiteY154" fmla="*/ 5515042 h 5687273"/>
              <a:gd name="connsiteX155" fmla="*/ 6099124 w 11243827"/>
              <a:gd name="connsiteY155" fmla="*/ 5516848 h 5687273"/>
              <a:gd name="connsiteX156" fmla="*/ 6016077 w 11243827"/>
              <a:gd name="connsiteY156" fmla="*/ 5528642 h 5687273"/>
              <a:gd name="connsiteX157" fmla="*/ 6004389 w 11243827"/>
              <a:gd name="connsiteY157" fmla="*/ 5531206 h 5687273"/>
              <a:gd name="connsiteX158" fmla="*/ 5933945 w 11243827"/>
              <a:gd name="connsiteY158" fmla="*/ 5538840 h 5687273"/>
              <a:gd name="connsiteX159" fmla="*/ 5883936 w 11243827"/>
              <a:gd name="connsiteY159" fmla="*/ 5553807 h 5687273"/>
              <a:gd name="connsiteX160" fmla="*/ 5798331 w 11243827"/>
              <a:gd name="connsiteY160" fmla="*/ 5564248 h 5687273"/>
              <a:gd name="connsiteX161" fmla="*/ 5712738 w 11243827"/>
              <a:gd name="connsiteY161" fmla="*/ 5573120 h 5687273"/>
              <a:gd name="connsiteX162" fmla="*/ 5681342 w 11243827"/>
              <a:gd name="connsiteY162" fmla="*/ 5575621 h 5687273"/>
              <a:gd name="connsiteX163" fmla="*/ 5627167 w 11243827"/>
              <a:gd name="connsiteY163" fmla="*/ 5583215 h 5687273"/>
              <a:gd name="connsiteX164" fmla="*/ 5591414 w 11243827"/>
              <a:gd name="connsiteY164" fmla="*/ 5587695 h 5687273"/>
              <a:gd name="connsiteX165" fmla="*/ 5583028 w 11243827"/>
              <a:gd name="connsiteY165" fmla="*/ 5580877 h 5687273"/>
              <a:gd name="connsiteX166" fmla="*/ 5549426 w 11243827"/>
              <a:gd name="connsiteY166" fmla="*/ 5582858 h 5687273"/>
              <a:gd name="connsiteX167" fmla="*/ 5519999 w 11243827"/>
              <a:gd name="connsiteY167" fmla="*/ 5592246 h 5687273"/>
              <a:gd name="connsiteX168" fmla="*/ 5480028 w 11243827"/>
              <a:gd name="connsiteY168" fmla="*/ 5597282 h 5687273"/>
              <a:gd name="connsiteX169" fmla="*/ 5456175 w 11243827"/>
              <a:gd name="connsiteY169" fmla="*/ 5600371 h 5687273"/>
              <a:gd name="connsiteX170" fmla="*/ 5388463 w 11243827"/>
              <a:gd name="connsiteY170" fmla="*/ 5602638 h 5687273"/>
              <a:gd name="connsiteX171" fmla="*/ 5265898 w 11243827"/>
              <a:gd name="connsiteY171" fmla="*/ 5591830 h 5687273"/>
              <a:gd name="connsiteX172" fmla="*/ 5231231 w 11243827"/>
              <a:gd name="connsiteY172" fmla="*/ 5592790 h 5687273"/>
              <a:gd name="connsiteX173" fmla="*/ 5226996 w 11243827"/>
              <a:gd name="connsiteY173" fmla="*/ 5595040 h 5687273"/>
              <a:gd name="connsiteX174" fmla="*/ 5175988 w 11243827"/>
              <a:gd name="connsiteY174" fmla="*/ 5588131 h 5687273"/>
              <a:gd name="connsiteX175" fmla="*/ 5107470 w 11243827"/>
              <a:gd name="connsiteY175" fmla="*/ 5594771 h 5687273"/>
              <a:gd name="connsiteX176" fmla="*/ 5027868 w 11243827"/>
              <a:gd name="connsiteY176" fmla="*/ 5605624 h 5687273"/>
              <a:gd name="connsiteX177" fmla="*/ 5007324 w 11243827"/>
              <a:gd name="connsiteY177" fmla="*/ 5609209 h 5687273"/>
              <a:gd name="connsiteX178" fmla="*/ 4952559 w 11243827"/>
              <a:gd name="connsiteY178" fmla="*/ 5611402 h 5687273"/>
              <a:gd name="connsiteX179" fmla="*/ 4826081 w 11243827"/>
              <a:gd name="connsiteY179" fmla="*/ 5616191 h 5687273"/>
              <a:gd name="connsiteX180" fmla="*/ 4823501 w 11243827"/>
              <a:gd name="connsiteY180" fmla="*/ 5619174 h 5687273"/>
              <a:gd name="connsiteX181" fmla="*/ 4813093 w 11243827"/>
              <a:gd name="connsiteY181" fmla="*/ 5620026 h 5687273"/>
              <a:gd name="connsiteX182" fmla="*/ 4810563 w 11243827"/>
              <a:gd name="connsiteY182" fmla="*/ 5620787 h 5687273"/>
              <a:gd name="connsiteX183" fmla="*/ 4795818 w 11243827"/>
              <a:gd name="connsiteY183" fmla="*/ 5624618 h 5687273"/>
              <a:gd name="connsiteX184" fmla="*/ 4758404 w 11243827"/>
              <a:gd name="connsiteY184" fmla="*/ 5619510 h 5687273"/>
              <a:gd name="connsiteX185" fmla="*/ 4717254 w 11243827"/>
              <a:gd name="connsiteY185" fmla="*/ 5624155 h 5687273"/>
              <a:gd name="connsiteX186" fmla="*/ 4591958 w 11243827"/>
              <a:gd name="connsiteY186" fmla="*/ 5624710 h 5687273"/>
              <a:gd name="connsiteX187" fmla="*/ 4476215 w 11243827"/>
              <a:gd name="connsiteY187" fmla="*/ 5628210 h 5687273"/>
              <a:gd name="connsiteX188" fmla="*/ 4425193 w 11243827"/>
              <a:gd name="connsiteY188" fmla="*/ 5627414 h 5687273"/>
              <a:gd name="connsiteX189" fmla="*/ 4383866 w 11243827"/>
              <a:gd name="connsiteY189" fmla="*/ 5626546 h 5687273"/>
              <a:gd name="connsiteX190" fmla="*/ 4385596 w 11243827"/>
              <a:gd name="connsiteY190" fmla="*/ 5634646 h 5687273"/>
              <a:gd name="connsiteX191" fmla="*/ 4360864 w 11243827"/>
              <a:gd name="connsiteY191" fmla="*/ 5641173 h 5687273"/>
              <a:gd name="connsiteX192" fmla="*/ 4328321 w 11243827"/>
              <a:gd name="connsiteY192" fmla="*/ 5626332 h 5687273"/>
              <a:gd name="connsiteX193" fmla="*/ 4309842 w 11243827"/>
              <a:gd name="connsiteY193" fmla="*/ 5626471 h 5687273"/>
              <a:gd name="connsiteX194" fmla="*/ 4277424 w 11243827"/>
              <a:gd name="connsiteY194" fmla="*/ 5631598 h 5687273"/>
              <a:gd name="connsiteX195" fmla="*/ 4266627 w 11243827"/>
              <a:gd name="connsiteY195" fmla="*/ 5633969 h 5687273"/>
              <a:gd name="connsiteX196" fmla="*/ 4185525 w 11243827"/>
              <a:gd name="connsiteY196" fmla="*/ 5617508 h 5687273"/>
              <a:gd name="connsiteX197" fmla="*/ 4177617 w 11243827"/>
              <a:gd name="connsiteY197" fmla="*/ 5610903 h 5687273"/>
              <a:gd name="connsiteX198" fmla="*/ 4136948 w 11243827"/>
              <a:gd name="connsiteY198" fmla="*/ 5608031 h 5687273"/>
              <a:gd name="connsiteX199" fmla="*/ 4132323 w 11243827"/>
              <a:gd name="connsiteY199" fmla="*/ 5609784 h 5687273"/>
              <a:gd name="connsiteX200" fmla="*/ 4098620 w 11243827"/>
              <a:gd name="connsiteY200" fmla="*/ 5599672 h 5687273"/>
              <a:gd name="connsiteX201" fmla="*/ 3963475 w 11243827"/>
              <a:gd name="connsiteY201" fmla="*/ 5581841 h 5687273"/>
              <a:gd name="connsiteX202" fmla="*/ 3703613 w 11243827"/>
              <a:gd name="connsiteY202" fmla="*/ 5572482 h 5687273"/>
              <a:gd name="connsiteX203" fmla="*/ 3432987 w 11243827"/>
              <a:gd name="connsiteY203" fmla="*/ 5545768 h 5687273"/>
              <a:gd name="connsiteX204" fmla="*/ 3176381 w 11243827"/>
              <a:gd name="connsiteY204" fmla="*/ 5556110 h 5687273"/>
              <a:gd name="connsiteX205" fmla="*/ 2710156 w 11243827"/>
              <a:gd name="connsiteY205" fmla="*/ 5527517 h 5687273"/>
              <a:gd name="connsiteX206" fmla="*/ 2550206 w 11243827"/>
              <a:gd name="connsiteY206" fmla="*/ 5524958 h 5687273"/>
              <a:gd name="connsiteX207" fmla="*/ 2443041 w 11243827"/>
              <a:gd name="connsiteY207" fmla="*/ 5523990 h 5687273"/>
              <a:gd name="connsiteX208" fmla="*/ 2435613 w 11243827"/>
              <a:gd name="connsiteY208" fmla="*/ 5526704 h 5687273"/>
              <a:gd name="connsiteX209" fmla="*/ 2405682 w 11243827"/>
              <a:gd name="connsiteY209" fmla="*/ 5528307 h 5687273"/>
              <a:gd name="connsiteX210" fmla="*/ 2397487 w 11243827"/>
              <a:gd name="connsiteY210" fmla="*/ 5540337 h 5687273"/>
              <a:gd name="connsiteX211" fmla="*/ 2297454 w 11243827"/>
              <a:gd name="connsiteY211" fmla="*/ 5550765 h 5687273"/>
              <a:gd name="connsiteX212" fmla="*/ 2056700 w 11243827"/>
              <a:gd name="connsiteY212" fmla="*/ 5555489 h 5687273"/>
              <a:gd name="connsiteX213" fmla="*/ 1878530 w 11243827"/>
              <a:gd name="connsiteY213" fmla="*/ 5535330 h 5687273"/>
              <a:gd name="connsiteX214" fmla="*/ 1859292 w 11243827"/>
              <a:gd name="connsiteY214" fmla="*/ 5535461 h 5687273"/>
              <a:gd name="connsiteX215" fmla="*/ 1835626 w 11243827"/>
              <a:gd name="connsiteY215" fmla="*/ 5533793 h 5687273"/>
              <a:gd name="connsiteX216" fmla="*/ 1798939 w 11243827"/>
              <a:gd name="connsiteY216" fmla="*/ 5540285 h 5687273"/>
              <a:gd name="connsiteX217" fmla="*/ 1779046 w 11243827"/>
              <a:gd name="connsiteY217" fmla="*/ 5549949 h 5687273"/>
              <a:gd name="connsiteX218" fmla="*/ 1772421 w 11243827"/>
              <a:gd name="connsiteY218" fmla="*/ 5549018 h 5687273"/>
              <a:gd name="connsiteX219" fmla="*/ 1772052 w 11243827"/>
              <a:gd name="connsiteY219" fmla="*/ 5545689 h 5687273"/>
              <a:gd name="connsiteX220" fmla="*/ 1711543 w 11243827"/>
              <a:gd name="connsiteY220" fmla="*/ 5534558 h 5687273"/>
              <a:gd name="connsiteX221" fmla="*/ 1698891 w 11243827"/>
              <a:gd name="connsiteY221" fmla="*/ 5513187 h 5687273"/>
              <a:gd name="connsiteX222" fmla="*/ 1538763 w 11243827"/>
              <a:gd name="connsiteY222" fmla="*/ 5482781 h 5687273"/>
              <a:gd name="connsiteX223" fmla="*/ 1501533 w 11243827"/>
              <a:gd name="connsiteY223" fmla="*/ 5467817 h 5687273"/>
              <a:gd name="connsiteX224" fmla="*/ 1461266 w 11243827"/>
              <a:gd name="connsiteY224" fmla="*/ 5469343 h 5687273"/>
              <a:gd name="connsiteX225" fmla="*/ 1449415 w 11243827"/>
              <a:gd name="connsiteY225" fmla="*/ 5460467 h 5687273"/>
              <a:gd name="connsiteX226" fmla="*/ 1447454 w 11243827"/>
              <a:gd name="connsiteY226" fmla="*/ 5458776 h 5687273"/>
              <a:gd name="connsiteX227" fmla="*/ 1437814 w 11243827"/>
              <a:gd name="connsiteY227" fmla="*/ 5455515 h 5687273"/>
              <a:gd name="connsiteX228" fmla="*/ 1437334 w 11243827"/>
              <a:gd name="connsiteY228" fmla="*/ 5450209 h 5687273"/>
              <a:gd name="connsiteX229" fmla="*/ 1424429 w 11243827"/>
              <a:gd name="connsiteY229" fmla="*/ 5442157 h 5687273"/>
              <a:gd name="connsiteX230" fmla="*/ 1406063 w 11243827"/>
              <a:gd name="connsiteY230" fmla="*/ 5437380 h 5687273"/>
              <a:gd name="connsiteX231" fmla="*/ 1316379 w 11243827"/>
              <a:gd name="connsiteY231" fmla="*/ 5419601 h 5687273"/>
              <a:gd name="connsiteX232" fmla="*/ 1264090 w 11243827"/>
              <a:gd name="connsiteY232" fmla="*/ 5406153 h 5687273"/>
              <a:gd name="connsiteX233" fmla="*/ 1246374 w 11243827"/>
              <a:gd name="connsiteY233" fmla="*/ 5396631 h 5687273"/>
              <a:gd name="connsiteX234" fmla="*/ 1220190 w 11243827"/>
              <a:gd name="connsiteY234" fmla="*/ 5386301 h 5687273"/>
              <a:gd name="connsiteX235" fmla="*/ 1175643 w 11243827"/>
              <a:gd name="connsiteY235" fmla="*/ 5364651 h 5687273"/>
              <a:gd name="connsiteX236" fmla="*/ 1150342 w 11243827"/>
              <a:gd name="connsiteY236" fmla="*/ 5358447 h 5687273"/>
              <a:gd name="connsiteX237" fmla="*/ 1137272 w 11243827"/>
              <a:gd name="connsiteY237" fmla="*/ 5351191 h 5687273"/>
              <a:gd name="connsiteX238" fmla="*/ 1131268 w 11243827"/>
              <a:gd name="connsiteY238" fmla="*/ 5350530 h 5687273"/>
              <a:gd name="connsiteX239" fmla="*/ 1112024 w 11243827"/>
              <a:gd name="connsiteY239" fmla="*/ 5345786 h 5687273"/>
              <a:gd name="connsiteX240" fmla="*/ 1100870 w 11243827"/>
              <a:gd name="connsiteY240" fmla="*/ 5343651 h 5687273"/>
              <a:gd name="connsiteX241" fmla="*/ 1096383 w 11243827"/>
              <a:gd name="connsiteY241" fmla="*/ 5343015 h 5687273"/>
              <a:gd name="connsiteX242" fmla="*/ 1085571 w 11243827"/>
              <a:gd name="connsiteY242" fmla="*/ 5345836 h 5687273"/>
              <a:gd name="connsiteX243" fmla="*/ 1073168 w 11243827"/>
              <a:gd name="connsiteY243" fmla="*/ 5341521 h 5687273"/>
              <a:gd name="connsiteX244" fmla="*/ 1058039 w 11243827"/>
              <a:gd name="connsiteY244" fmla="*/ 5343504 h 5687273"/>
              <a:gd name="connsiteX245" fmla="*/ 1055426 w 11243827"/>
              <a:gd name="connsiteY245" fmla="*/ 5339088 h 5687273"/>
              <a:gd name="connsiteX246" fmla="*/ 1044738 w 11243827"/>
              <a:gd name="connsiteY246" fmla="*/ 5333063 h 5687273"/>
              <a:gd name="connsiteX247" fmla="*/ 1033909 w 11243827"/>
              <a:gd name="connsiteY247" fmla="*/ 5335680 h 5687273"/>
              <a:gd name="connsiteX248" fmla="*/ 1012649 w 11243827"/>
              <a:gd name="connsiteY248" fmla="*/ 5334541 h 5687273"/>
              <a:gd name="connsiteX249" fmla="*/ 1007115 w 11243827"/>
              <a:gd name="connsiteY249" fmla="*/ 5332775 h 5687273"/>
              <a:gd name="connsiteX250" fmla="*/ 986002 w 11243827"/>
              <a:gd name="connsiteY250" fmla="*/ 5334906 h 5687273"/>
              <a:gd name="connsiteX251" fmla="*/ 953418 w 11243827"/>
              <a:gd name="connsiteY251" fmla="*/ 5333901 h 5687273"/>
              <a:gd name="connsiteX252" fmla="*/ 916854 w 11243827"/>
              <a:gd name="connsiteY252" fmla="*/ 5329435 h 5687273"/>
              <a:gd name="connsiteX253" fmla="*/ 905651 w 11243827"/>
              <a:gd name="connsiteY253" fmla="*/ 5332114 h 5687273"/>
              <a:gd name="connsiteX254" fmla="*/ 836961 w 11243827"/>
              <a:gd name="connsiteY254" fmla="*/ 5330803 h 5687273"/>
              <a:gd name="connsiteX255" fmla="*/ 817627 w 11243827"/>
              <a:gd name="connsiteY255" fmla="*/ 5330580 h 5687273"/>
              <a:gd name="connsiteX256" fmla="*/ 801817 w 11243827"/>
              <a:gd name="connsiteY256" fmla="*/ 5325937 h 5687273"/>
              <a:gd name="connsiteX257" fmla="*/ 798857 w 11243827"/>
              <a:gd name="connsiteY257" fmla="*/ 5320979 h 5687273"/>
              <a:gd name="connsiteX258" fmla="*/ 788354 w 11243827"/>
              <a:gd name="connsiteY258" fmla="*/ 5320143 h 5687273"/>
              <a:gd name="connsiteX259" fmla="*/ 785726 w 11243827"/>
              <a:gd name="connsiteY259" fmla="*/ 5318989 h 5687273"/>
              <a:gd name="connsiteX260" fmla="*/ 770507 w 11243827"/>
              <a:gd name="connsiteY260" fmla="*/ 5313309 h 5687273"/>
              <a:gd name="connsiteX261" fmla="*/ 733810 w 11243827"/>
              <a:gd name="connsiteY261" fmla="*/ 5324286 h 5687273"/>
              <a:gd name="connsiteX262" fmla="*/ 692117 w 11243827"/>
              <a:gd name="connsiteY262" fmla="*/ 5318786 h 5687273"/>
              <a:gd name="connsiteX263" fmla="*/ 528894 w 11243827"/>
              <a:gd name="connsiteY263" fmla="*/ 5327578 h 5687273"/>
              <a:gd name="connsiteX264" fmla="*/ 507005 w 11243827"/>
              <a:gd name="connsiteY264" fmla="*/ 5310149 h 5687273"/>
              <a:gd name="connsiteX265" fmla="*/ 441302 w 11243827"/>
              <a:gd name="connsiteY265" fmla="*/ 5307062 h 5687273"/>
              <a:gd name="connsiteX266" fmla="*/ 336819 w 11243827"/>
              <a:gd name="connsiteY266" fmla="*/ 5336690 h 5687273"/>
              <a:gd name="connsiteX267" fmla="*/ 215763 w 11243827"/>
              <a:gd name="connsiteY267" fmla="*/ 5332575 h 5687273"/>
              <a:gd name="connsiteX268" fmla="*/ 205927 w 11243827"/>
              <a:gd name="connsiteY268" fmla="*/ 5339672 h 5687273"/>
              <a:gd name="connsiteX269" fmla="*/ 194189 w 11243827"/>
              <a:gd name="connsiteY269" fmla="*/ 5343588 h 5687273"/>
              <a:gd name="connsiteX270" fmla="*/ 192552 w 11243827"/>
              <a:gd name="connsiteY270" fmla="*/ 5342845 h 5687273"/>
              <a:gd name="connsiteX271" fmla="*/ 178320 w 11243827"/>
              <a:gd name="connsiteY271" fmla="*/ 5343766 h 5687273"/>
              <a:gd name="connsiteX272" fmla="*/ 175596 w 11243827"/>
              <a:gd name="connsiteY272" fmla="*/ 5346411 h 5687273"/>
              <a:gd name="connsiteX273" fmla="*/ 165951 w 11243827"/>
              <a:gd name="connsiteY273" fmla="*/ 5347808 h 5687273"/>
              <a:gd name="connsiteX274" fmla="*/ 147287 w 11243827"/>
              <a:gd name="connsiteY274" fmla="*/ 5352625 h 5687273"/>
              <a:gd name="connsiteX275" fmla="*/ 143484 w 11243827"/>
              <a:gd name="connsiteY275" fmla="*/ 5351591 h 5687273"/>
              <a:gd name="connsiteX276" fmla="*/ 114847 w 11243827"/>
              <a:gd name="connsiteY276" fmla="*/ 5355844 h 5687273"/>
              <a:gd name="connsiteX277" fmla="*/ 114306 w 11243827"/>
              <a:gd name="connsiteY277" fmla="*/ 5354983 h 5687273"/>
              <a:gd name="connsiteX278" fmla="*/ 105588 w 11243827"/>
              <a:gd name="connsiteY278" fmla="*/ 5352169 h 5687273"/>
              <a:gd name="connsiteX279" fmla="*/ 89264 w 11243827"/>
              <a:gd name="connsiteY279" fmla="*/ 5348886 h 5687273"/>
              <a:gd name="connsiteX280" fmla="*/ 49794 w 11243827"/>
              <a:gd name="connsiteY280" fmla="*/ 5329950 h 5687273"/>
              <a:gd name="connsiteX281" fmla="*/ 19924 w 11243827"/>
              <a:gd name="connsiteY281" fmla="*/ 5334282 h 5687273"/>
              <a:gd name="connsiteX282" fmla="*/ 13819 w 11243827"/>
              <a:gd name="connsiteY282" fmla="*/ 5334653 h 5687273"/>
              <a:gd name="connsiteX283" fmla="*/ 13657 w 11243827"/>
              <a:gd name="connsiteY283" fmla="*/ 5334455 h 5687273"/>
              <a:gd name="connsiteX284" fmla="*/ 7139 w 11243827"/>
              <a:gd name="connsiteY284" fmla="*/ 5334438 h 5687273"/>
              <a:gd name="connsiteX285" fmla="*/ 2684 w 11243827"/>
              <a:gd name="connsiteY285" fmla="*/ 5335333 h 5687273"/>
              <a:gd name="connsiteX286" fmla="*/ 0 w 11243827"/>
              <a:gd name="connsiteY286" fmla="*/ 5335496 h 5687273"/>
              <a:gd name="connsiteX287" fmla="*/ 0 w 11243827"/>
              <a:gd name="connsiteY287" fmla="*/ 10592 h 5687273"/>
              <a:gd name="connsiteX288" fmla="*/ 11243827 w 11243827"/>
              <a:gd name="connsiteY288" fmla="*/ 0 h 56872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15763 w 11243827"/>
              <a:gd name="connsiteY266" fmla="*/ 5332575 h 5641173"/>
              <a:gd name="connsiteX267" fmla="*/ 205927 w 11243827"/>
              <a:gd name="connsiteY267" fmla="*/ 5339672 h 5641173"/>
              <a:gd name="connsiteX268" fmla="*/ 194189 w 11243827"/>
              <a:gd name="connsiteY268" fmla="*/ 5343588 h 5641173"/>
              <a:gd name="connsiteX269" fmla="*/ 192552 w 11243827"/>
              <a:gd name="connsiteY269" fmla="*/ 5342845 h 5641173"/>
              <a:gd name="connsiteX270" fmla="*/ 178320 w 11243827"/>
              <a:gd name="connsiteY270" fmla="*/ 5343766 h 5641173"/>
              <a:gd name="connsiteX271" fmla="*/ 175596 w 11243827"/>
              <a:gd name="connsiteY271" fmla="*/ 5346411 h 5641173"/>
              <a:gd name="connsiteX272" fmla="*/ 165951 w 11243827"/>
              <a:gd name="connsiteY272" fmla="*/ 5347808 h 5641173"/>
              <a:gd name="connsiteX273" fmla="*/ 147287 w 11243827"/>
              <a:gd name="connsiteY273" fmla="*/ 5352625 h 5641173"/>
              <a:gd name="connsiteX274" fmla="*/ 143484 w 11243827"/>
              <a:gd name="connsiteY274" fmla="*/ 5351591 h 5641173"/>
              <a:gd name="connsiteX275" fmla="*/ 114847 w 11243827"/>
              <a:gd name="connsiteY275" fmla="*/ 5355844 h 5641173"/>
              <a:gd name="connsiteX276" fmla="*/ 114306 w 11243827"/>
              <a:gd name="connsiteY276" fmla="*/ 5354983 h 5641173"/>
              <a:gd name="connsiteX277" fmla="*/ 105588 w 11243827"/>
              <a:gd name="connsiteY277" fmla="*/ 5352169 h 5641173"/>
              <a:gd name="connsiteX278" fmla="*/ 89264 w 11243827"/>
              <a:gd name="connsiteY278" fmla="*/ 5348886 h 5641173"/>
              <a:gd name="connsiteX279" fmla="*/ 49794 w 11243827"/>
              <a:gd name="connsiteY279" fmla="*/ 5329950 h 5641173"/>
              <a:gd name="connsiteX280" fmla="*/ 19924 w 11243827"/>
              <a:gd name="connsiteY280" fmla="*/ 5334282 h 5641173"/>
              <a:gd name="connsiteX281" fmla="*/ 13819 w 11243827"/>
              <a:gd name="connsiteY281" fmla="*/ 5334653 h 5641173"/>
              <a:gd name="connsiteX282" fmla="*/ 13657 w 11243827"/>
              <a:gd name="connsiteY282" fmla="*/ 5334455 h 5641173"/>
              <a:gd name="connsiteX283" fmla="*/ 7139 w 11243827"/>
              <a:gd name="connsiteY283" fmla="*/ 5334438 h 5641173"/>
              <a:gd name="connsiteX284" fmla="*/ 2684 w 11243827"/>
              <a:gd name="connsiteY284" fmla="*/ 5335333 h 5641173"/>
              <a:gd name="connsiteX285" fmla="*/ 0 w 11243827"/>
              <a:gd name="connsiteY285" fmla="*/ 5335496 h 5641173"/>
              <a:gd name="connsiteX286" fmla="*/ 0 w 11243827"/>
              <a:gd name="connsiteY286" fmla="*/ 10592 h 5641173"/>
              <a:gd name="connsiteX287" fmla="*/ 11243827 w 11243827"/>
              <a:gd name="connsiteY287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15763 w 11243827"/>
              <a:gd name="connsiteY266" fmla="*/ 5332575 h 5641173"/>
              <a:gd name="connsiteX267" fmla="*/ 270932 w 11243827"/>
              <a:gd name="connsiteY267" fmla="*/ 5345451 h 5641173"/>
              <a:gd name="connsiteX268" fmla="*/ 194189 w 11243827"/>
              <a:gd name="connsiteY268" fmla="*/ 5343588 h 5641173"/>
              <a:gd name="connsiteX269" fmla="*/ 192552 w 11243827"/>
              <a:gd name="connsiteY269" fmla="*/ 5342845 h 5641173"/>
              <a:gd name="connsiteX270" fmla="*/ 178320 w 11243827"/>
              <a:gd name="connsiteY270" fmla="*/ 5343766 h 5641173"/>
              <a:gd name="connsiteX271" fmla="*/ 175596 w 11243827"/>
              <a:gd name="connsiteY271" fmla="*/ 5346411 h 5641173"/>
              <a:gd name="connsiteX272" fmla="*/ 165951 w 11243827"/>
              <a:gd name="connsiteY272" fmla="*/ 5347808 h 5641173"/>
              <a:gd name="connsiteX273" fmla="*/ 147287 w 11243827"/>
              <a:gd name="connsiteY273" fmla="*/ 5352625 h 5641173"/>
              <a:gd name="connsiteX274" fmla="*/ 143484 w 11243827"/>
              <a:gd name="connsiteY274" fmla="*/ 5351591 h 5641173"/>
              <a:gd name="connsiteX275" fmla="*/ 114847 w 11243827"/>
              <a:gd name="connsiteY275" fmla="*/ 5355844 h 5641173"/>
              <a:gd name="connsiteX276" fmla="*/ 114306 w 11243827"/>
              <a:gd name="connsiteY276" fmla="*/ 5354983 h 5641173"/>
              <a:gd name="connsiteX277" fmla="*/ 105588 w 11243827"/>
              <a:gd name="connsiteY277" fmla="*/ 5352169 h 5641173"/>
              <a:gd name="connsiteX278" fmla="*/ 89264 w 11243827"/>
              <a:gd name="connsiteY278" fmla="*/ 5348886 h 5641173"/>
              <a:gd name="connsiteX279" fmla="*/ 49794 w 11243827"/>
              <a:gd name="connsiteY279" fmla="*/ 5329950 h 5641173"/>
              <a:gd name="connsiteX280" fmla="*/ 19924 w 11243827"/>
              <a:gd name="connsiteY280" fmla="*/ 5334282 h 5641173"/>
              <a:gd name="connsiteX281" fmla="*/ 13819 w 11243827"/>
              <a:gd name="connsiteY281" fmla="*/ 5334653 h 5641173"/>
              <a:gd name="connsiteX282" fmla="*/ 13657 w 11243827"/>
              <a:gd name="connsiteY282" fmla="*/ 5334455 h 5641173"/>
              <a:gd name="connsiteX283" fmla="*/ 7139 w 11243827"/>
              <a:gd name="connsiteY283" fmla="*/ 5334438 h 5641173"/>
              <a:gd name="connsiteX284" fmla="*/ 2684 w 11243827"/>
              <a:gd name="connsiteY284" fmla="*/ 5335333 h 5641173"/>
              <a:gd name="connsiteX285" fmla="*/ 0 w 11243827"/>
              <a:gd name="connsiteY285" fmla="*/ 5335496 h 5641173"/>
              <a:gd name="connsiteX286" fmla="*/ 0 w 11243827"/>
              <a:gd name="connsiteY286" fmla="*/ 10592 h 5641173"/>
              <a:gd name="connsiteX287" fmla="*/ 11243827 w 11243827"/>
              <a:gd name="connsiteY287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43484 w 11243827"/>
              <a:gd name="connsiteY273" fmla="*/ 5351591 h 5641173"/>
              <a:gd name="connsiteX274" fmla="*/ 114847 w 11243827"/>
              <a:gd name="connsiteY274" fmla="*/ 5355844 h 5641173"/>
              <a:gd name="connsiteX275" fmla="*/ 114306 w 11243827"/>
              <a:gd name="connsiteY275" fmla="*/ 5354983 h 5641173"/>
              <a:gd name="connsiteX276" fmla="*/ 105588 w 11243827"/>
              <a:gd name="connsiteY276" fmla="*/ 5352169 h 5641173"/>
              <a:gd name="connsiteX277" fmla="*/ 89264 w 11243827"/>
              <a:gd name="connsiteY277" fmla="*/ 5348886 h 5641173"/>
              <a:gd name="connsiteX278" fmla="*/ 49794 w 11243827"/>
              <a:gd name="connsiteY278" fmla="*/ 5329950 h 5641173"/>
              <a:gd name="connsiteX279" fmla="*/ 19924 w 11243827"/>
              <a:gd name="connsiteY279" fmla="*/ 5334282 h 5641173"/>
              <a:gd name="connsiteX280" fmla="*/ 13819 w 11243827"/>
              <a:gd name="connsiteY280" fmla="*/ 5334653 h 5641173"/>
              <a:gd name="connsiteX281" fmla="*/ 13657 w 11243827"/>
              <a:gd name="connsiteY281" fmla="*/ 5334455 h 5641173"/>
              <a:gd name="connsiteX282" fmla="*/ 7139 w 11243827"/>
              <a:gd name="connsiteY282" fmla="*/ 5334438 h 5641173"/>
              <a:gd name="connsiteX283" fmla="*/ 2684 w 11243827"/>
              <a:gd name="connsiteY283" fmla="*/ 5335333 h 5641173"/>
              <a:gd name="connsiteX284" fmla="*/ 0 w 11243827"/>
              <a:gd name="connsiteY284" fmla="*/ 5335496 h 5641173"/>
              <a:gd name="connsiteX285" fmla="*/ 0 w 11243827"/>
              <a:gd name="connsiteY285" fmla="*/ 10592 h 5641173"/>
              <a:gd name="connsiteX286" fmla="*/ 11243827 w 11243827"/>
              <a:gd name="connsiteY286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43484 w 11243827"/>
              <a:gd name="connsiteY273" fmla="*/ 5351591 h 5641173"/>
              <a:gd name="connsiteX274" fmla="*/ 114847 w 11243827"/>
              <a:gd name="connsiteY274" fmla="*/ 5355844 h 5641173"/>
              <a:gd name="connsiteX275" fmla="*/ 114306 w 11243827"/>
              <a:gd name="connsiteY275" fmla="*/ 5354983 h 5641173"/>
              <a:gd name="connsiteX276" fmla="*/ 89264 w 11243827"/>
              <a:gd name="connsiteY276" fmla="*/ 5348886 h 5641173"/>
              <a:gd name="connsiteX277" fmla="*/ 49794 w 11243827"/>
              <a:gd name="connsiteY277" fmla="*/ 5329950 h 5641173"/>
              <a:gd name="connsiteX278" fmla="*/ 19924 w 11243827"/>
              <a:gd name="connsiteY278" fmla="*/ 5334282 h 5641173"/>
              <a:gd name="connsiteX279" fmla="*/ 13819 w 11243827"/>
              <a:gd name="connsiteY279" fmla="*/ 5334653 h 5641173"/>
              <a:gd name="connsiteX280" fmla="*/ 13657 w 11243827"/>
              <a:gd name="connsiteY280" fmla="*/ 5334455 h 5641173"/>
              <a:gd name="connsiteX281" fmla="*/ 7139 w 11243827"/>
              <a:gd name="connsiteY281" fmla="*/ 5334438 h 5641173"/>
              <a:gd name="connsiteX282" fmla="*/ 2684 w 11243827"/>
              <a:gd name="connsiteY282" fmla="*/ 5335333 h 5641173"/>
              <a:gd name="connsiteX283" fmla="*/ 0 w 11243827"/>
              <a:gd name="connsiteY283" fmla="*/ 5335496 h 5641173"/>
              <a:gd name="connsiteX284" fmla="*/ 0 w 11243827"/>
              <a:gd name="connsiteY284" fmla="*/ 10592 h 5641173"/>
              <a:gd name="connsiteX285" fmla="*/ 11243827 w 11243827"/>
              <a:gd name="connsiteY285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14847 w 11243827"/>
              <a:gd name="connsiteY273" fmla="*/ 5355844 h 5641173"/>
              <a:gd name="connsiteX274" fmla="*/ 114306 w 11243827"/>
              <a:gd name="connsiteY274" fmla="*/ 5354983 h 5641173"/>
              <a:gd name="connsiteX275" fmla="*/ 89264 w 11243827"/>
              <a:gd name="connsiteY275" fmla="*/ 5348886 h 5641173"/>
              <a:gd name="connsiteX276" fmla="*/ 49794 w 11243827"/>
              <a:gd name="connsiteY276" fmla="*/ 5329950 h 5641173"/>
              <a:gd name="connsiteX277" fmla="*/ 19924 w 11243827"/>
              <a:gd name="connsiteY277" fmla="*/ 5334282 h 5641173"/>
              <a:gd name="connsiteX278" fmla="*/ 13819 w 11243827"/>
              <a:gd name="connsiteY278" fmla="*/ 5334653 h 5641173"/>
              <a:gd name="connsiteX279" fmla="*/ 13657 w 11243827"/>
              <a:gd name="connsiteY279" fmla="*/ 5334455 h 5641173"/>
              <a:gd name="connsiteX280" fmla="*/ 7139 w 11243827"/>
              <a:gd name="connsiteY280" fmla="*/ 5334438 h 5641173"/>
              <a:gd name="connsiteX281" fmla="*/ 2684 w 11243827"/>
              <a:gd name="connsiteY281" fmla="*/ 5335333 h 5641173"/>
              <a:gd name="connsiteX282" fmla="*/ 0 w 11243827"/>
              <a:gd name="connsiteY282" fmla="*/ 5335496 h 5641173"/>
              <a:gd name="connsiteX283" fmla="*/ 0 w 11243827"/>
              <a:gd name="connsiteY283" fmla="*/ 10592 h 5641173"/>
              <a:gd name="connsiteX284" fmla="*/ 11243827 w 11243827"/>
              <a:gd name="connsiteY284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47287 w 11243827"/>
              <a:gd name="connsiteY271" fmla="*/ 5352625 h 5641173"/>
              <a:gd name="connsiteX272" fmla="*/ 114847 w 11243827"/>
              <a:gd name="connsiteY272" fmla="*/ 5355844 h 5641173"/>
              <a:gd name="connsiteX273" fmla="*/ 114306 w 11243827"/>
              <a:gd name="connsiteY273" fmla="*/ 5354983 h 5641173"/>
              <a:gd name="connsiteX274" fmla="*/ 89264 w 11243827"/>
              <a:gd name="connsiteY274" fmla="*/ 5348886 h 5641173"/>
              <a:gd name="connsiteX275" fmla="*/ 49794 w 11243827"/>
              <a:gd name="connsiteY275" fmla="*/ 5329950 h 5641173"/>
              <a:gd name="connsiteX276" fmla="*/ 19924 w 11243827"/>
              <a:gd name="connsiteY276" fmla="*/ 5334282 h 5641173"/>
              <a:gd name="connsiteX277" fmla="*/ 13819 w 11243827"/>
              <a:gd name="connsiteY277" fmla="*/ 5334653 h 5641173"/>
              <a:gd name="connsiteX278" fmla="*/ 13657 w 11243827"/>
              <a:gd name="connsiteY278" fmla="*/ 5334455 h 5641173"/>
              <a:gd name="connsiteX279" fmla="*/ 7139 w 11243827"/>
              <a:gd name="connsiteY279" fmla="*/ 5334438 h 5641173"/>
              <a:gd name="connsiteX280" fmla="*/ 2684 w 11243827"/>
              <a:gd name="connsiteY280" fmla="*/ 5335333 h 5641173"/>
              <a:gd name="connsiteX281" fmla="*/ 0 w 11243827"/>
              <a:gd name="connsiteY281" fmla="*/ 5335496 h 5641173"/>
              <a:gd name="connsiteX282" fmla="*/ 0 w 11243827"/>
              <a:gd name="connsiteY282" fmla="*/ 10592 h 5641173"/>
              <a:gd name="connsiteX283" fmla="*/ 11243827 w 11243827"/>
              <a:gd name="connsiteY283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12024 w 11243827"/>
              <a:gd name="connsiteY238" fmla="*/ 5345786 h 5641173"/>
              <a:gd name="connsiteX239" fmla="*/ 1100870 w 11243827"/>
              <a:gd name="connsiteY239" fmla="*/ 5343651 h 5641173"/>
              <a:gd name="connsiteX240" fmla="*/ 1096383 w 11243827"/>
              <a:gd name="connsiteY240" fmla="*/ 5343015 h 5641173"/>
              <a:gd name="connsiteX241" fmla="*/ 1085571 w 11243827"/>
              <a:gd name="connsiteY241" fmla="*/ 5345836 h 5641173"/>
              <a:gd name="connsiteX242" fmla="*/ 1073168 w 11243827"/>
              <a:gd name="connsiteY242" fmla="*/ 5341521 h 5641173"/>
              <a:gd name="connsiteX243" fmla="*/ 1058039 w 11243827"/>
              <a:gd name="connsiteY243" fmla="*/ 5343504 h 5641173"/>
              <a:gd name="connsiteX244" fmla="*/ 1055426 w 11243827"/>
              <a:gd name="connsiteY244" fmla="*/ 5339088 h 5641173"/>
              <a:gd name="connsiteX245" fmla="*/ 1044738 w 11243827"/>
              <a:gd name="connsiteY245" fmla="*/ 5333063 h 5641173"/>
              <a:gd name="connsiteX246" fmla="*/ 1033909 w 11243827"/>
              <a:gd name="connsiteY246" fmla="*/ 5335680 h 5641173"/>
              <a:gd name="connsiteX247" fmla="*/ 1012649 w 11243827"/>
              <a:gd name="connsiteY247" fmla="*/ 5334541 h 5641173"/>
              <a:gd name="connsiteX248" fmla="*/ 1007115 w 11243827"/>
              <a:gd name="connsiteY248" fmla="*/ 5332775 h 5641173"/>
              <a:gd name="connsiteX249" fmla="*/ 986002 w 11243827"/>
              <a:gd name="connsiteY249" fmla="*/ 5334906 h 5641173"/>
              <a:gd name="connsiteX250" fmla="*/ 953418 w 11243827"/>
              <a:gd name="connsiteY250" fmla="*/ 5333901 h 5641173"/>
              <a:gd name="connsiteX251" fmla="*/ 916854 w 11243827"/>
              <a:gd name="connsiteY251" fmla="*/ 5329435 h 5641173"/>
              <a:gd name="connsiteX252" fmla="*/ 905651 w 11243827"/>
              <a:gd name="connsiteY252" fmla="*/ 5332114 h 5641173"/>
              <a:gd name="connsiteX253" fmla="*/ 836961 w 11243827"/>
              <a:gd name="connsiteY253" fmla="*/ 5330803 h 5641173"/>
              <a:gd name="connsiteX254" fmla="*/ 817627 w 11243827"/>
              <a:gd name="connsiteY254" fmla="*/ 5330580 h 5641173"/>
              <a:gd name="connsiteX255" fmla="*/ 801817 w 11243827"/>
              <a:gd name="connsiteY255" fmla="*/ 5325937 h 5641173"/>
              <a:gd name="connsiteX256" fmla="*/ 798857 w 11243827"/>
              <a:gd name="connsiteY256" fmla="*/ 5320979 h 5641173"/>
              <a:gd name="connsiteX257" fmla="*/ 788354 w 11243827"/>
              <a:gd name="connsiteY257" fmla="*/ 5320143 h 5641173"/>
              <a:gd name="connsiteX258" fmla="*/ 785726 w 11243827"/>
              <a:gd name="connsiteY258" fmla="*/ 5318989 h 5641173"/>
              <a:gd name="connsiteX259" fmla="*/ 770507 w 11243827"/>
              <a:gd name="connsiteY259" fmla="*/ 5313309 h 5641173"/>
              <a:gd name="connsiteX260" fmla="*/ 733810 w 11243827"/>
              <a:gd name="connsiteY260" fmla="*/ 5324286 h 5641173"/>
              <a:gd name="connsiteX261" fmla="*/ 692117 w 11243827"/>
              <a:gd name="connsiteY261" fmla="*/ 5318786 h 5641173"/>
              <a:gd name="connsiteX262" fmla="*/ 574943 w 11243827"/>
              <a:gd name="connsiteY262" fmla="*/ 5327578 h 5641173"/>
              <a:gd name="connsiteX263" fmla="*/ 441302 w 11243827"/>
              <a:gd name="connsiteY263" fmla="*/ 5307062 h 5641173"/>
              <a:gd name="connsiteX264" fmla="*/ 336819 w 11243827"/>
              <a:gd name="connsiteY264" fmla="*/ 5336690 h 5641173"/>
              <a:gd name="connsiteX265" fmla="*/ 270932 w 11243827"/>
              <a:gd name="connsiteY265" fmla="*/ 5345451 h 5641173"/>
              <a:gd name="connsiteX266" fmla="*/ 194189 w 11243827"/>
              <a:gd name="connsiteY266" fmla="*/ 5343588 h 5641173"/>
              <a:gd name="connsiteX267" fmla="*/ 192552 w 11243827"/>
              <a:gd name="connsiteY267" fmla="*/ 5342845 h 5641173"/>
              <a:gd name="connsiteX268" fmla="*/ 178320 w 11243827"/>
              <a:gd name="connsiteY268" fmla="*/ 5343766 h 5641173"/>
              <a:gd name="connsiteX269" fmla="*/ 175596 w 11243827"/>
              <a:gd name="connsiteY269" fmla="*/ 5346411 h 5641173"/>
              <a:gd name="connsiteX270" fmla="*/ 147287 w 11243827"/>
              <a:gd name="connsiteY270" fmla="*/ 5352625 h 5641173"/>
              <a:gd name="connsiteX271" fmla="*/ 114847 w 11243827"/>
              <a:gd name="connsiteY271" fmla="*/ 5355844 h 5641173"/>
              <a:gd name="connsiteX272" fmla="*/ 114306 w 11243827"/>
              <a:gd name="connsiteY272" fmla="*/ 5354983 h 5641173"/>
              <a:gd name="connsiteX273" fmla="*/ 89264 w 11243827"/>
              <a:gd name="connsiteY273" fmla="*/ 5348886 h 5641173"/>
              <a:gd name="connsiteX274" fmla="*/ 49794 w 11243827"/>
              <a:gd name="connsiteY274" fmla="*/ 5329950 h 5641173"/>
              <a:gd name="connsiteX275" fmla="*/ 19924 w 11243827"/>
              <a:gd name="connsiteY275" fmla="*/ 5334282 h 5641173"/>
              <a:gd name="connsiteX276" fmla="*/ 13819 w 11243827"/>
              <a:gd name="connsiteY276" fmla="*/ 5334653 h 5641173"/>
              <a:gd name="connsiteX277" fmla="*/ 13657 w 11243827"/>
              <a:gd name="connsiteY277" fmla="*/ 5334455 h 5641173"/>
              <a:gd name="connsiteX278" fmla="*/ 7139 w 11243827"/>
              <a:gd name="connsiteY278" fmla="*/ 5334438 h 5641173"/>
              <a:gd name="connsiteX279" fmla="*/ 2684 w 11243827"/>
              <a:gd name="connsiteY279" fmla="*/ 5335333 h 5641173"/>
              <a:gd name="connsiteX280" fmla="*/ 0 w 11243827"/>
              <a:gd name="connsiteY280" fmla="*/ 5335496 h 5641173"/>
              <a:gd name="connsiteX281" fmla="*/ 0 w 11243827"/>
              <a:gd name="connsiteY281" fmla="*/ 10592 h 5641173"/>
              <a:gd name="connsiteX282" fmla="*/ 11243827 w 11243827"/>
              <a:gd name="connsiteY282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45836 h 5641173"/>
              <a:gd name="connsiteX241" fmla="*/ 1073168 w 11243827"/>
              <a:gd name="connsiteY241" fmla="*/ 5341521 h 5641173"/>
              <a:gd name="connsiteX242" fmla="*/ 1058039 w 11243827"/>
              <a:gd name="connsiteY242" fmla="*/ 5343504 h 5641173"/>
              <a:gd name="connsiteX243" fmla="*/ 1055426 w 11243827"/>
              <a:gd name="connsiteY243" fmla="*/ 5339088 h 5641173"/>
              <a:gd name="connsiteX244" fmla="*/ 1044738 w 11243827"/>
              <a:gd name="connsiteY244" fmla="*/ 5333063 h 5641173"/>
              <a:gd name="connsiteX245" fmla="*/ 1033909 w 11243827"/>
              <a:gd name="connsiteY245" fmla="*/ 5335680 h 5641173"/>
              <a:gd name="connsiteX246" fmla="*/ 1012649 w 11243827"/>
              <a:gd name="connsiteY246" fmla="*/ 5334541 h 5641173"/>
              <a:gd name="connsiteX247" fmla="*/ 1007115 w 11243827"/>
              <a:gd name="connsiteY247" fmla="*/ 5332775 h 5641173"/>
              <a:gd name="connsiteX248" fmla="*/ 986002 w 11243827"/>
              <a:gd name="connsiteY248" fmla="*/ 5334906 h 5641173"/>
              <a:gd name="connsiteX249" fmla="*/ 953418 w 11243827"/>
              <a:gd name="connsiteY249" fmla="*/ 5333901 h 5641173"/>
              <a:gd name="connsiteX250" fmla="*/ 916854 w 11243827"/>
              <a:gd name="connsiteY250" fmla="*/ 5329435 h 5641173"/>
              <a:gd name="connsiteX251" fmla="*/ 905651 w 11243827"/>
              <a:gd name="connsiteY251" fmla="*/ 5332114 h 5641173"/>
              <a:gd name="connsiteX252" fmla="*/ 836961 w 11243827"/>
              <a:gd name="connsiteY252" fmla="*/ 5330803 h 5641173"/>
              <a:gd name="connsiteX253" fmla="*/ 817627 w 11243827"/>
              <a:gd name="connsiteY253" fmla="*/ 5330580 h 5641173"/>
              <a:gd name="connsiteX254" fmla="*/ 801817 w 11243827"/>
              <a:gd name="connsiteY254" fmla="*/ 5325937 h 5641173"/>
              <a:gd name="connsiteX255" fmla="*/ 798857 w 11243827"/>
              <a:gd name="connsiteY255" fmla="*/ 5320979 h 5641173"/>
              <a:gd name="connsiteX256" fmla="*/ 788354 w 11243827"/>
              <a:gd name="connsiteY256" fmla="*/ 5320143 h 5641173"/>
              <a:gd name="connsiteX257" fmla="*/ 785726 w 11243827"/>
              <a:gd name="connsiteY257" fmla="*/ 5318989 h 5641173"/>
              <a:gd name="connsiteX258" fmla="*/ 770507 w 11243827"/>
              <a:gd name="connsiteY258" fmla="*/ 5313309 h 5641173"/>
              <a:gd name="connsiteX259" fmla="*/ 733810 w 11243827"/>
              <a:gd name="connsiteY259" fmla="*/ 5324286 h 5641173"/>
              <a:gd name="connsiteX260" fmla="*/ 692117 w 11243827"/>
              <a:gd name="connsiteY260" fmla="*/ 5318786 h 5641173"/>
              <a:gd name="connsiteX261" fmla="*/ 574943 w 11243827"/>
              <a:gd name="connsiteY261" fmla="*/ 5327578 h 5641173"/>
              <a:gd name="connsiteX262" fmla="*/ 441302 w 11243827"/>
              <a:gd name="connsiteY262" fmla="*/ 5307062 h 5641173"/>
              <a:gd name="connsiteX263" fmla="*/ 336819 w 11243827"/>
              <a:gd name="connsiteY263" fmla="*/ 5336690 h 5641173"/>
              <a:gd name="connsiteX264" fmla="*/ 270932 w 11243827"/>
              <a:gd name="connsiteY264" fmla="*/ 5345451 h 5641173"/>
              <a:gd name="connsiteX265" fmla="*/ 194189 w 11243827"/>
              <a:gd name="connsiteY265" fmla="*/ 5343588 h 5641173"/>
              <a:gd name="connsiteX266" fmla="*/ 192552 w 11243827"/>
              <a:gd name="connsiteY266" fmla="*/ 5342845 h 5641173"/>
              <a:gd name="connsiteX267" fmla="*/ 178320 w 11243827"/>
              <a:gd name="connsiteY267" fmla="*/ 5343766 h 5641173"/>
              <a:gd name="connsiteX268" fmla="*/ 175596 w 11243827"/>
              <a:gd name="connsiteY268" fmla="*/ 5346411 h 5641173"/>
              <a:gd name="connsiteX269" fmla="*/ 147287 w 11243827"/>
              <a:gd name="connsiteY269" fmla="*/ 5352625 h 5641173"/>
              <a:gd name="connsiteX270" fmla="*/ 114847 w 11243827"/>
              <a:gd name="connsiteY270" fmla="*/ 5355844 h 5641173"/>
              <a:gd name="connsiteX271" fmla="*/ 114306 w 11243827"/>
              <a:gd name="connsiteY271" fmla="*/ 5354983 h 5641173"/>
              <a:gd name="connsiteX272" fmla="*/ 89264 w 11243827"/>
              <a:gd name="connsiteY272" fmla="*/ 5348886 h 5641173"/>
              <a:gd name="connsiteX273" fmla="*/ 49794 w 11243827"/>
              <a:gd name="connsiteY273" fmla="*/ 5329950 h 5641173"/>
              <a:gd name="connsiteX274" fmla="*/ 19924 w 11243827"/>
              <a:gd name="connsiteY274" fmla="*/ 5334282 h 5641173"/>
              <a:gd name="connsiteX275" fmla="*/ 13819 w 11243827"/>
              <a:gd name="connsiteY275" fmla="*/ 5334653 h 5641173"/>
              <a:gd name="connsiteX276" fmla="*/ 13657 w 11243827"/>
              <a:gd name="connsiteY276" fmla="*/ 5334455 h 5641173"/>
              <a:gd name="connsiteX277" fmla="*/ 7139 w 11243827"/>
              <a:gd name="connsiteY277" fmla="*/ 5334438 h 5641173"/>
              <a:gd name="connsiteX278" fmla="*/ 2684 w 11243827"/>
              <a:gd name="connsiteY278" fmla="*/ 5335333 h 5641173"/>
              <a:gd name="connsiteX279" fmla="*/ 0 w 11243827"/>
              <a:gd name="connsiteY279" fmla="*/ 5335496 h 5641173"/>
              <a:gd name="connsiteX280" fmla="*/ 0 w 11243827"/>
              <a:gd name="connsiteY280" fmla="*/ 10592 h 5641173"/>
              <a:gd name="connsiteX281" fmla="*/ 11243827 w 11243827"/>
              <a:gd name="connsiteY281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45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6002 w 11243827"/>
              <a:gd name="connsiteY247" fmla="*/ 5334906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6002 w 11243827"/>
              <a:gd name="connsiteY247" fmla="*/ 5334906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7447 w 11243827"/>
              <a:gd name="connsiteY247" fmla="*/ 5346462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7447 w 11243827"/>
              <a:gd name="connsiteY247" fmla="*/ 5346462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8405 w 11243827"/>
              <a:gd name="connsiteY251" fmla="*/ 5339470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32830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32830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209610 h 5641173"/>
              <a:gd name="connsiteX3" fmla="*/ 11240675 w 11243827"/>
              <a:gd name="connsiteY3" fmla="*/ 5210442 h 5641173"/>
              <a:gd name="connsiteX4" fmla="*/ 11179959 w 11243827"/>
              <a:gd name="connsiteY4" fmla="*/ 5221199 h 5641173"/>
              <a:gd name="connsiteX5" fmla="*/ 11105493 w 11243827"/>
              <a:gd name="connsiteY5" fmla="*/ 5259905 h 5641173"/>
              <a:gd name="connsiteX6" fmla="*/ 11078640 w 11243827"/>
              <a:gd name="connsiteY6" fmla="*/ 5263531 h 5641173"/>
              <a:gd name="connsiteX7" fmla="*/ 11079616 w 11243827"/>
              <a:gd name="connsiteY7" fmla="*/ 5270380 h 5641173"/>
              <a:gd name="connsiteX8" fmla="*/ 11069641 w 11243827"/>
              <a:gd name="connsiteY8" fmla="*/ 5270884 h 5641173"/>
              <a:gd name="connsiteX9" fmla="*/ 11047377 w 11243827"/>
              <a:gd name="connsiteY9" fmla="*/ 5271051 h 5641173"/>
              <a:gd name="connsiteX10" fmla="*/ 10980705 w 11243827"/>
              <a:gd name="connsiteY10" fmla="*/ 5272951 h 5641173"/>
              <a:gd name="connsiteX11" fmla="*/ 10962514 w 11243827"/>
              <a:gd name="connsiteY11" fmla="*/ 5286084 h 5641173"/>
              <a:gd name="connsiteX12" fmla="*/ 10945307 w 11243827"/>
              <a:gd name="connsiteY12" fmla="*/ 5286290 h 5641173"/>
              <a:gd name="connsiteX13" fmla="*/ 10845516 w 11243827"/>
              <a:gd name="connsiteY13" fmla="*/ 5303894 h 5641173"/>
              <a:gd name="connsiteX14" fmla="*/ 10831795 w 11243827"/>
              <a:gd name="connsiteY14" fmla="*/ 5305210 h 5641173"/>
              <a:gd name="connsiteX15" fmla="*/ 10824365 w 11243827"/>
              <a:gd name="connsiteY15" fmla="*/ 5311111 h 5641173"/>
              <a:gd name="connsiteX16" fmla="*/ 10797756 w 11243827"/>
              <a:gd name="connsiteY16" fmla="*/ 5312285 h 5641173"/>
              <a:gd name="connsiteX17" fmla="*/ 10796525 w 11243827"/>
              <a:gd name="connsiteY17" fmla="*/ 5315645 h 5641173"/>
              <a:gd name="connsiteX18" fmla="*/ 10709063 w 11243827"/>
              <a:gd name="connsiteY18" fmla="*/ 5344492 h 5641173"/>
              <a:gd name="connsiteX19" fmla="*/ 10694078 w 11243827"/>
              <a:gd name="connsiteY19" fmla="*/ 5349258 h 5641173"/>
              <a:gd name="connsiteX20" fmla="*/ 10681131 w 11243827"/>
              <a:gd name="connsiteY20" fmla="*/ 5347812 h 5641173"/>
              <a:gd name="connsiteX21" fmla="*/ 10609448 w 11243827"/>
              <a:gd name="connsiteY21" fmla="*/ 5351931 h 5641173"/>
              <a:gd name="connsiteX22" fmla="*/ 10592397 w 11243827"/>
              <a:gd name="connsiteY22" fmla="*/ 5349402 h 5641173"/>
              <a:gd name="connsiteX23" fmla="*/ 10585227 w 11243827"/>
              <a:gd name="connsiteY23" fmla="*/ 5344063 h 5641173"/>
              <a:gd name="connsiteX24" fmla="*/ 10557472 w 11243827"/>
              <a:gd name="connsiteY24" fmla="*/ 5354151 h 5641173"/>
              <a:gd name="connsiteX25" fmla="*/ 10514646 w 11243827"/>
              <a:gd name="connsiteY25" fmla="*/ 5361064 h 5641173"/>
              <a:gd name="connsiteX26" fmla="*/ 10494292 w 11243827"/>
              <a:gd name="connsiteY26" fmla="*/ 5366054 h 5641173"/>
              <a:gd name="connsiteX27" fmla="*/ 10477869 w 11243827"/>
              <a:gd name="connsiteY27" fmla="*/ 5363025 h 5641173"/>
              <a:gd name="connsiteX28" fmla="*/ 10384411 w 11243827"/>
              <a:gd name="connsiteY28" fmla="*/ 5362257 h 5641173"/>
              <a:gd name="connsiteX29" fmla="*/ 10362921 w 11243827"/>
              <a:gd name="connsiteY29" fmla="*/ 5357444 h 5641173"/>
              <a:gd name="connsiteX30" fmla="*/ 10352736 w 11243827"/>
              <a:gd name="connsiteY30" fmla="*/ 5347851 h 5641173"/>
              <a:gd name="connsiteX31" fmla="*/ 10344754 w 11243827"/>
              <a:gd name="connsiteY31" fmla="*/ 5351272 h 5641173"/>
              <a:gd name="connsiteX32" fmla="*/ 10288226 w 11243827"/>
              <a:gd name="connsiteY32" fmla="*/ 5351613 h 5641173"/>
              <a:gd name="connsiteX33" fmla="*/ 10251350 w 11243827"/>
              <a:gd name="connsiteY33" fmla="*/ 5352711 h 5641173"/>
              <a:gd name="connsiteX34" fmla="*/ 10249108 w 11243827"/>
              <a:gd name="connsiteY34" fmla="*/ 5365881 h 5641173"/>
              <a:gd name="connsiteX35" fmla="*/ 10216272 w 11243827"/>
              <a:gd name="connsiteY35" fmla="*/ 5370573 h 5641173"/>
              <a:gd name="connsiteX36" fmla="*/ 10181278 w 11243827"/>
              <a:gd name="connsiteY36" fmla="*/ 5362119 h 5641173"/>
              <a:gd name="connsiteX37" fmla="*/ 10140033 w 11243827"/>
              <a:gd name="connsiteY37" fmla="*/ 5363304 h 5641173"/>
              <a:gd name="connsiteX38" fmla="*/ 10115353 w 11243827"/>
              <a:gd name="connsiteY38" fmla="*/ 5363869 h 5641173"/>
              <a:gd name="connsiteX39" fmla="*/ 10050578 w 11243827"/>
              <a:gd name="connsiteY39" fmla="*/ 5376153 h 5641173"/>
              <a:gd name="connsiteX40" fmla="*/ 9945478 w 11243827"/>
              <a:gd name="connsiteY40" fmla="*/ 5422859 h 5641173"/>
              <a:gd name="connsiteX41" fmla="*/ 9912481 w 11243827"/>
              <a:gd name="connsiteY41" fmla="*/ 5429477 h 5641173"/>
              <a:gd name="connsiteX42" fmla="*/ 9906713 w 11243827"/>
              <a:gd name="connsiteY42" fmla="*/ 5426784 h 5641173"/>
              <a:gd name="connsiteX43" fmla="*/ 9742436 w 11243827"/>
              <a:gd name="connsiteY43" fmla="*/ 5454834 h 5641173"/>
              <a:gd name="connsiteX44" fmla="*/ 9713044 w 11243827"/>
              <a:gd name="connsiteY44" fmla="*/ 5456476 h 5641173"/>
              <a:gd name="connsiteX45" fmla="*/ 9691033 w 11243827"/>
              <a:gd name="connsiteY45" fmla="*/ 5455451 h 5641173"/>
              <a:gd name="connsiteX46" fmla="*/ 9638355 w 11243827"/>
              <a:gd name="connsiteY46" fmla="*/ 5464794 h 5641173"/>
              <a:gd name="connsiteX47" fmla="*/ 9552434 w 11243827"/>
              <a:gd name="connsiteY47" fmla="*/ 5485280 h 5641173"/>
              <a:gd name="connsiteX48" fmla="*/ 9533883 w 11243827"/>
              <a:gd name="connsiteY48" fmla="*/ 5488516 h 5641173"/>
              <a:gd name="connsiteX49" fmla="*/ 9516916 w 11243827"/>
              <a:gd name="connsiteY49" fmla="*/ 5486828 h 5641173"/>
              <a:gd name="connsiteX50" fmla="*/ 9512093 w 11243827"/>
              <a:gd name="connsiteY50" fmla="*/ 5482541 h 5641173"/>
              <a:gd name="connsiteX51" fmla="*/ 9501725 w 11243827"/>
              <a:gd name="connsiteY51" fmla="*/ 5483603 h 5641173"/>
              <a:gd name="connsiteX52" fmla="*/ 9498754 w 11243827"/>
              <a:gd name="connsiteY52" fmla="*/ 5482951 h 5641173"/>
              <a:gd name="connsiteX53" fmla="*/ 9481932 w 11243827"/>
              <a:gd name="connsiteY53" fmla="*/ 5480151 h 5641173"/>
              <a:gd name="connsiteX54" fmla="*/ 9451321 w 11243827"/>
              <a:gd name="connsiteY54" fmla="*/ 5497375 h 5641173"/>
              <a:gd name="connsiteX55" fmla="*/ 9409298 w 11243827"/>
              <a:gd name="connsiteY55" fmla="*/ 5499478 h 5641173"/>
              <a:gd name="connsiteX56" fmla="*/ 9303056 w 11243827"/>
              <a:gd name="connsiteY56" fmla="*/ 5519093 h 5641173"/>
              <a:gd name="connsiteX57" fmla="*/ 9229078 w 11243827"/>
              <a:gd name="connsiteY57" fmla="*/ 5524154 h 5641173"/>
              <a:gd name="connsiteX58" fmla="*/ 9165105 w 11243827"/>
              <a:gd name="connsiteY58" fmla="*/ 5532892 h 5641173"/>
              <a:gd name="connsiteX59" fmla="*/ 9077301 w 11243827"/>
              <a:gd name="connsiteY59" fmla="*/ 5580356 h 5641173"/>
              <a:gd name="connsiteX60" fmla="*/ 8960065 w 11243827"/>
              <a:gd name="connsiteY60" fmla="*/ 5597982 h 5641173"/>
              <a:gd name="connsiteX61" fmla="*/ 8953536 w 11243827"/>
              <a:gd name="connsiteY61" fmla="*/ 5606638 h 5641173"/>
              <a:gd name="connsiteX62" fmla="*/ 8943907 w 11243827"/>
              <a:gd name="connsiteY62" fmla="*/ 5612541 h 5641173"/>
              <a:gd name="connsiteX63" fmla="*/ 8942046 w 11243827"/>
              <a:gd name="connsiteY63" fmla="*/ 5612112 h 5641173"/>
              <a:gd name="connsiteX64" fmla="*/ 8928824 w 11243827"/>
              <a:gd name="connsiteY64" fmla="*/ 5615549 h 5641173"/>
              <a:gd name="connsiteX65" fmla="*/ 8927294 w 11243827"/>
              <a:gd name="connsiteY65" fmla="*/ 5618607 h 5641173"/>
              <a:gd name="connsiteX66" fmla="*/ 8918651 w 11243827"/>
              <a:gd name="connsiteY66" fmla="*/ 5621688 h 5641173"/>
              <a:gd name="connsiteX67" fmla="*/ 8902772 w 11243827"/>
              <a:gd name="connsiteY67" fmla="*/ 5629703 h 5641173"/>
              <a:gd name="connsiteX68" fmla="*/ 8898724 w 11243827"/>
              <a:gd name="connsiteY68" fmla="*/ 5629379 h 5641173"/>
              <a:gd name="connsiteX69" fmla="*/ 8873099 w 11243827"/>
              <a:gd name="connsiteY69" fmla="*/ 5638628 h 5641173"/>
              <a:gd name="connsiteX70" fmla="*/ 8872234 w 11243827"/>
              <a:gd name="connsiteY70" fmla="*/ 5637889 h 5641173"/>
              <a:gd name="connsiteX71" fmla="*/ 8862777 w 11243827"/>
              <a:gd name="connsiteY71" fmla="*/ 5636711 h 5641173"/>
              <a:gd name="connsiteX72" fmla="*/ 8845869 w 11243827"/>
              <a:gd name="connsiteY72" fmla="*/ 5636436 h 5641173"/>
              <a:gd name="connsiteX73" fmla="*/ 8800548 w 11243827"/>
              <a:gd name="connsiteY73" fmla="*/ 5625084 h 5641173"/>
              <a:gd name="connsiteX74" fmla="*/ 8773774 w 11243827"/>
              <a:gd name="connsiteY74" fmla="*/ 5634630 h 5641173"/>
              <a:gd name="connsiteX75" fmla="*/ 8698255 w 11243827"/>
              <a:gd name="connsiteY75" fmla="*/ 5636083 h 5641173"/>
              <a:gd name="connsiteX76" fmla="*/ 8619167 w 11243827"/>
              <a:gd name="connsiteY76" fmla="*/ 5619130 h 5641173"/>
              <a:gd name="connsiteX77" fmla="*/ 8539822 w 11243827"/>
              <a:gd name="connsiteY77" fmla="*/ 5616905 h 5641173"/>
              <a:gd name="connsiteX78" fmla="*/ 8511094 w 11243827"/>
              <a:gd name="connsiteY78" fmla="*/ 5617360 h 5641173"/>
              <a:gd name="connsiteX79" fmla="*/ 8459886 w 11243827"/>
              <a:gd name="connsiteY79" fmla="*/ 5612612 h 5641173"/>
              <a:gd name="connsiteX80" fmla="*/ 8436432 w 11243827"/>
              <a:gd name="connsiteY80" fmla="*/ 5606990 h 5641173"/>
              <a:gd name="connsiteX81" fmla="*/ 8435403 w 11243827"/>
              <a:gd name="connsiteY81" fmla="*/ 5607336 h 5641173"/>
              <a:gd name="connsiteX82" fmla="*/ 8433307 w 11243827"/>
              <a:gd name="connsiteY82" fmla="*/ 5604917 h 5641173"/>
              <a:gd name="connsiteX83" fmla="*/ 8428968 w 11243827"/>
              <a:gd name="connsiteY83" fmla="*/ 5603796 h 5641173"/>
              <a:gd name="connsiteX84" fmla="*/ 8417124 w 11243827"/>
              <a:gd name="connsiteY84" fmla="*/ 5604518 h 5641173"/>
              <a:gd name="connsiteX85" fmla="*/ 8412669 w 11243827"/>
              <a:gd name="connsiteY85" fmla="*/ 5605413 h 5641173"/>
              <a:gd name="connsiteX86" fmla="*/ 8406152 w 11243827"/>
              <a:gd name="connsiteY86" fmla="*/ 5605396 h 5641173"/>
              <a:gd name="connsiteX87" fmla="*/ 8405989 w 11243827"/>
              <a:gd name="connsiteY87" fmla="*/ 5605197 h 5641173"/>
              <a:gd name="connsiteX88" fmla="*/ 8399884 w 11243827"/>
              <a:gd name="connsiteY88" fmla="*/ 5605568 h 5641173"/>
              <a:gd name="connsiteX89" fmla="*/ 8370014 w 11243827"/>
              <a:gd name="connsiteY89" fmla="*/ 5609900 h 5641173"/>
              <a:gd name="connsiteX90" fmla="*/ 8330544 w 11243827"/>
              <a:gd name="connsiteY90" fmla="*/ 5590964 h 5641173"/>
              <a:gd name="connsiteX91" fmla="*/ 8314221 w 11243827"/>
              <a:gd name="connsiteY91" fmla="*/ 5587682 h 5641173"/>
              <a:gd name="connsiteX92" fmla="*/ 8305502 w 11243827"/>
              <a:gd name="connsiteY92" fmla="*/ 5584868 h 5641173"/>
              <a:gd name="connsiteX93" fmla="*/ 8304962 w 11243827"/>
              <a:gd name="connsiteY93" fmla="*/ 5584007 h 5641173"/>
              <a:gd name="connsiteX94" fmla="*/ 8276324 w 11243827"/>
              <a:gd name="connsiteY94" fmla="*/ 5588260 h 5641173"/>
              <a:gd name="connsiteX95" fmla="*/ 8272522 w 11243827"/>
              <a:gd name="connsiteY95" fmla="*/ 5587226 h 5641173"/>
              <a:gd name="connsiteX96" fmla="*/ 8253857 w 11243827"/>
              <a:gd name="connsiteY96" fmla="*/ 5592043 h 5641173"/>
              <a:gd name="connsiteX97" fmla="*/ 8244212 w 11243827"/>
              <a:gd name="connsiteY97" fmla="*/ 5593439 h 5641173"/>
              <a:gd name="connsiteX98" fmla="*/ 8241488 w 11243827"/>
              <a:gd name="connsiteY98" fmla="*/ 5596085 h 5641173"/>
              <a:gd name="connsiteX99" fmla="*/ 8227256 w 11243827"/>
              <a:gd name="connsiteY99" fmla="*/ 5597005 h 5641173"/>
              <a:gd name="connsiteX100" fmla="*/ 8225619 w 11243827"/>
              <a:gd name="connsiteY100" fmla="*/ 5596262 h 5641173"/>
              <a:gd name="connsiteX101" fmla="*/ 8213882 w 11243827"/>
              <a:gd name="connsiteY101" fmla="*/ 5600179 h 5641173"/>
              <a:gd name="connsiteX102" fmla="*/ 8204045 w 11243827"/>
              <a:gd name="connsiteY102" fmla="*/ 5607275 h 5641173"/>
              <a:gd name="connsiteX103" fmla="*/ 8082989 w 11243827"/>
              <a:gd name="connsiteY103" fmla="*/ 5603160 h 5641173"/>
              <a:gd name="connsiteX104" fmla="*/ 7976942 w 11243827"/>
              <a:gd name="connsiteY104" fmla="*/ 5598455 h 5641173"/>
              <a:gd name="connsiteX105" fmla="*/ 7950121 w 11243827"/>
              <a:gd name="connsiteY105" fmla="*/ 5590893 h 5641173"/>
              <a:gd name="connsiteX106" fmla="*/ 7727691 w 11243827"/>
              <a:gd name="connsiteY106" fmla="*/ 5621064 h 5641173"/>
              <a:gd name="connsiteX107" fmla="*/ 7685998 w 11243827"/>
              <a:gd name="connsiteY107" fmla="*/ 5615564 h 5641173"/>
              <a:gd name="connsiteX108" fmla="*/ 7649302 w 11243827"/>
              <a:gd name="connsiteY108" fmla="*/ 5626541 h 5641173"/>
              <a:gd name="connsiteX109" fmla="*/ 7634083 w 11243827"/>
              <a:gd name="connsiteY109" fmla="*/ 5620862 h 5641173"/>
              <a:gd name="connsiteX110" fmla="*/ 7631455 w 11243827"/>
              <a:gd name="connsiteY110" fmla="*/ 5619708 h 5641173"/>
              <a:gd name="connsiteX111" fmla="*/ 7620952 w 11243827"/>
              <a:gd name="connsiteY111" fmla="*/ 5618872 h 5641173"/>
              <a:gd name="connsiteX112" fmla="*/ 7617992 w 11243827"/>
              <a:gd name="connsiteY112" fmla="*/ 5613914 h 5641173"/>
              <a:gd name="connsiteX113" fmla="*/ 7602182 w 11243827"/>
              <a:gd name="connsiteY113" fmla="*/ 5609271 h 5641173"/>
              <a:gd name="connsiteX114" fmla="*/ 7582847 w 11243827"/>
              <a:gd name="connsiteY114" fmla="*/ 5609047 h 5641173"/>
              <a:gd name="connsiteX115" fmla="*/ 7514158 w 11243827"/>
              <a:gd name="connsiteY115" fmla="*/ 5607737 h 5641173"/>
              <a:gd name="connsiteX116" fmla="*/ 7502955 w 11243827"/>
              <a:gd name="connsiteY116" fmla="*/ 5610415 h 5641173"/>
              <a:gd name="connsiteX117" fmla="*/ 7466391 w 11243827"/>
              <a:gd name="connsiteY117" fmla="*/ 5605949 h 5641173"/>
              <a:gd name="connsiteX118" fmla="*/ 7433806 w 11243827"/>
              <a:gd name="connsiteY118" fmla="*/ 5604945 h 5641173"/>
              <a:gd name="connsiteX119" fmla="*/ 7412693 w 11243827"/>
              <a:gd name="connsiteY119" fmla="*/ 5607075 h 5641173"/>
              <a:gd name="connsiteX120" fmla="*/ 7407159 w 11243827"/>
              <a:gd name="connsiteY120" fmla="*/ 5605310 h 5641173"/>
              <a:gd name="connsiteX121" fmla="*/ 7385900 w 11243827"/>
              <a:gd name="connsiteY121" fmla="*/ 5604171 h 5641173"/>
              <a:gd name="connsiteX122" fmla="*/ 7375071 w 11243827"/>
              <a:gd name="connsiteY122" fmla="*/ 5606788 h 5641173"/>
              <a:gd name="connsiteX123" fmla="*/ 7364382 w 11243827"/>
              <a:gd name="connsiteY123" fmla="*/ 5600762 h 5641173"/>
              <a:gd name="connsiteX124" fmla="*/ 7361770 w 11243827"/>
              <a:gd name="connsiteY124" fmla="*/ 5596347 h 5641173"/>
              <a:gd name="connsiteX125" fmla="*/ 7346641 w 11243827"/>
              <a:gd name="connsiteY125" fmla="*/ 5598329 h 5641173"/>
              <a:gd name="connsiteX126" fmla="*/ 7334238 w 11243827"/>
              <a:gd name="connsiteY126" fmla="*/ 5594014 h 5641173"/>
              <a:gd name="connsiteX127" fmla="*/ 7323426 w 11243827"/>
              <a:gd name="connsiteY127" fmla="*/ 5596835 h 5641173"/>
              <a:gd name="connsiteX128" fmla="*/ 7318938 w 11243827"/>
              <a:gd name="connsiteY128" fmla="*/ 5596200 h 5641173"/>
              <a:gd name="connsiteX129" fmla="*/ 7307784 w 11243827"/>
              <a:gd name="connsiteY129" fmla="*/ 5594065 h 5641173"/>
              <a:gd name="connsiteX130" fmla="*/ 7288540 w 11243827"/>
              <a:gd name="connsiteY130" fmla="*/ 5589320 h 5641173"/>
              <a:gd name="connsiteX131" fmla="*/ 7282537 w 11243827"/>
              <a:gd name="connsiteY131" fmla="*/ 5588660 h 5641173"/>
              <a:gd name="connsiteX132" fmla="*/ 7269466 w 11243827"/>
              <a:gd name="connsiteY132" fmla="*/ 5581404 h 5641173"/>
              <a:gd name="connsiteX133" fmla="*/ 7244165 w 11243827"/>
              <a:gd name="connsiteY133" fmla="*/ 5575200 h 5641173"/>
              <a:gd name="connsiteX134" fmla="*/ 7199619 w 11243827"/>
              <a:gd name="connsiteY134" fmla="*/ 5553550 h 5641173"/>
              <a:gd name="connsiteX135" fmla="*/ 7173434 w 11243827"/>
              <a:gd name="connsiteY135" fmla="*/ 5543219 h 5641173"/>
              <a:gd name="connsiteX136" fmla="*/ 7155718 w 11243827"/>
              <a:gd name="connsiteY136" fmla="*/ 5533697 h 5641173"/>
              <a:gd name="connsiteX137" fmla="*/ 7103430 w 11243827"/>
              <a:gd name="connsiteY137" fmla="*/ 5520249 h 5641173"/>
              <a:gd name="connsiteX138" fmla="*/ 7013746 w 11243827"/>
              <a:gd name="connsiteY138" fmla="*/ 5502470 h 5641173"/>
              <a:gd name="connsiteX139" fmla="*/ 6995379 w 11243827"/>
              <a:gd name="connsiteY139" fmla="*/ 5497693 h 5641173"/>
              <a:gd name="connsiteX140" fmla="*/ 6982475 w 11243827"/>
              <a:gd name="connsiteY140" fmla="*/ 5489641 h 5641173"/>
              <a:gd name="connsiteX141" fmla="*/ 6981994 w 11243827"/>
              <a:gd name="connsiteY141" fmla="*/ 5484335 h 5641173"/>
              <a:gd name="connsiteX142" fmla="*/ 6972355 w 11243827"/>
              <a:gd name="connsiteY142" fmla="*/ 5481074 h 5641173"/>
              <a:gd name="connsiteX143" fmla="*/ 6970394 w 11243827"/>
              <a:gd name="connsiteY143" fmla="*/ 5479383 h 5641173"/>
              <a:gd name="connsiteX144" fmla="*/ 6958543 w 11243827"/>
              <a:gd name="connsiteY144" fmla="*/ 5470507 h 5641173"/>
              <a:gd name="connsiteX145" fmla="*/ 6918276 w 11243827"/>
              <a:gd name="connsiteY145" fmla="*/ 5472034 h 5641173"/>
              <a:gd name="connsiteX146" fmla="*/ 6881046 w 11243827"/>
              <a:gd name="connsiteY146" fmla="*/ 5457070 h 5641173"/>
              <a:gd name="connsiteX147" fmla="*/ 6752164 w 11243827"/>
              <a:gd name="connsiteY147" fmla="*/ 5425021 h 5641173"/>
              <a:gd name="connsiteX148" fmla="*/ 6724964 w 11243827"/>
              <a:gd name="connsiteY148" fmla="*/ 5414071 h 5641173"/>
              <a:gd name="connsiteX149" fmla="*/ 6683286 w 11243827"/>
              <a:gd name="connsiteY149" fmla="*/ 5432830 h 5641173"/>
              <a:gd name="connsiteX150" fmla="*/ 6644277 w 11243827"/>
              <a:gd name="connsiteY150" fmla="*/ 5429684 h 5641173"/>
              <a:gd name="connsiteX151" fmla="*/ 6532914 w 11243827"/>
              <a:gd name="connsiteY151" fmla="*/ 5431205 h 5641173"/>
              <a:gd name="connsiteX152" fmla="*/ 6307459 w 11243827"/>
              <a:gd name="connsiteY152" fmla="*/ 5467087 h 5641173"/>
              <a:gd name="connsiteX153" fmla="*/ 6196243 w 11243827"/>
              <a:gd name="connsiteY153" fmla="*/ 5515042 h 5641173"/>
              <a:gd name="connsiteX154" fmla="*/ 6099124 w 11243827"/>
              <a:gd name="connsiteY154" fmla="*/ 5516848 h 5641173"/>
              <a:gd name="connsiteX155" fmla="*/ 6016077 w 11243827"/>
              <a:gd name="connsiteY155" fmla="*/ 5528642 h 5641173"/>
              <a:gd name="connsiteX156" fmla="*/ 6004389 w 11243827"/>
              <a:gd name="connsiteY156" fmla="*/ 5531206 h 5641173"/>
              <a:gd name="connsiteX157" fmla="*/ 5933945 w 11243827"/>
              <a:gd name="connsiteY157" fmla="*/ 5538840 h 5641173"/>
              <a:gd name="connsiteX158" fmla="*/ 5883936 w 11243827"/>
              <a:gd name="connsiteY158" fmla="*/ 5553807 h 5641173"/>
              <a:gd name="connsiteX159" fmla="*/ 5798331 w 11243827"/>
              <a:gd name="connsiteY159" fmla="*/ 5564248 h 5641173"/>
              <a:gd name="connsiteX160" fmla="*/ 5712738 w 11243827"/>
              <a:gd name="connsiteY160" fmla="*/ 5573120 h 5641173"/>
              <a:gd name="connsiteX161" fmla="*/ 5681342 w 11243827"/>
              <a:gd name="connsiteY161" fmla="*/ 5575621 h 5641173"/>
              <a:gd name="connsiteX162" fmla="*/ 5627167 w 11243827"/>
              <a:gd name="connsiteY162" fmla="*/ 5583215 h 5641173"/>
              <a:gd name="connsiteX163" fmla="*/ 5591414 w 11243827"/>
              <a:gd name="connsiteY163" fmla="*/ 5587695 h 5641173"/>
              <a:gd name="connsiteX164" fmla="*/ 5583028 w 11243827"/>
              <a:gd name="connsiteY164" fmla="*/ 5580877 h 5641173"/>
              <a:gd name="connsiteX165" fmla="*/ 5549426 w 11243827"/>
              <a:gd name="connsiteY165" fmla="*/ 5582858 h 5641173"/>
              <a:gd name="connsiteX166" fmla="*/ 5519999 w 11243827"/>
              <a:gd name="connsiteY166" fmla="*/ 5592246 h 5641173"/>
              <a:gd name="connsiteX167" fmla="*/ 5480028 w 11243827"/>
              <a:gd name="connsiteY167" fmla="*/ 5597282 h 5641173"/>
              <a:gd name="connsiteX168" fmla="*/ 5456175 w 11243827"/>
              <a:gd name="connsiteY168" fmla="*/ 5600371 h 5641173"/>
              <a:gd name="connsiteX169" fmla="*/ 5388463 w 11243827"/>
              <a:gd name="connsiteY169" fmla="*/ 5602638 h 5641173"/>
              <a:gd name="connsiteX170" fmla="*/ 5265898 w 11243827"/>
              <a:gd name="connsiteY170" fmla="*/ 5591830 h 5641173"/>
              <a:gd name="connsiteX171" fmla="*/ 5231231 w 11243827"/>
              <a:gd name="connsiteY171" fmla="*/ 5592790 h 5641173"/>
              <a:gd name="connsiteX172" fmla="*/ 5226996 w 11243827"/>
              <a:gd name="connsiteY172" fmla="*/ 5595040 h 5641173"/>
              <a:gd name="connsiteX173" fmla="*/ 5175988 w 11243827"/>
              <a:gd name="connsiteY173" fmla="*/ 5588131 h 5641173"/>
              <a:gd name="connsiteX174" fmla="*/ 5107470 w 11243827"/>
              <a:gd name="connsiteY174" fmla="*/ 5594771 h 5641173"/>
              <a:gd name="connsiteX175" fmla="*/ 5027868 w 11243827"/>
              <a:gd name="connsiteY175" fmla="*/ 5605624 h 5641173"/>
              <a:gd name="connsiteX176" fmla="*/ 5007324 w 11243827"/>
              <a:gd name="connsiteY176" fmla="*/ 5609209 h 5641173"/>
              <a:gd name="connsiteX177" fmla="*/ 4952559 w 11243827"/>
              <a:gd name="connsiteY177" fmla="*/ 5611402 h 5641173"/>
              <a:gd name="connsiteX178" fmla="*/ 4826081 w 11243827"/>
              <a:gd name="connsiteY178" fmla="*/ 5616191 h 5641173"/>
              <a:gd name="connsiteX179" fmla="*/ 4823501 w 11243827"/>
              <a:gd name="connsiteY179" fmla="*/ 5619174 h 5641173"/>
              <a:gd name="connsiteX180" fmla="*/ 4813093 w 11243827"/>
              <a:gd name="connsiteY180" fmla="*/ 5620026 h 5641173"/>
              <a:gd name="connsiteX181" fmla="*/ 4810563 w 11243827"/>
              <a:gd name="connsiteY181" fmla="*/ 5620787 h 5641173"/>
              <a:gd name="connsiteX182" fmla="*/ 4795818 w 11243827"/>
              <a:gd name="connsiteY182" fmla="*/ 5624618 h 5641173"/>
              <a:gd name="connsiteX183" fmla="*/ 4758404 w 11243827"/>
              <a:gd name="connsiteY183" fmla="*/ 5619510 h 5641173"/>
              <a:gd name="connsiteX184" fmla="*/ 4717254 w 11243827"/>
              <a:gd name="connsiteY184" fmla="*/ 5624155 h 5641173"/>
              <a:gd name="connsiteX185" fmla="*/ 4591958 w 11243827"/>
              <a:gd name="connsiteY185" fmla="*/ 5624710 h 5641173"/>
              <a:gd name="connsiteX186" fmla="*/ 4476215 w 11243827"/>
              <a:gd name="connsiteY186" fmla="*/ 5628210 h 5641173"/>
              <a:gd name="connsiteX187" fmla="*/ 4425193 w 11243827"/>
              <a:gd name="connsiteY187" fmla="*/ 5627414 h 5641173"/>
              <a:gd name="connsiteX188" fmla="*/ 4383866 w 11243827"/>
              <a:gd name="connsiteY188" fmla="*/ 5626546 h 5641173"/>
              <a:gd name="connsiteX189" fmla="*/ 4385596 w 11243827"/>
              <a:gd name="connsiteY189" fmla="*/ 5634646 h 5641173"/>
              <a:gd name="connsiteX190" fmla="*/ 4360864 w 11243827"/>
              <a:gd name="connsiteY190" fmla="*/ 5641173 h 5641173"/>
              <a:gd name="connsiteX191" fmla="*/ 4328321 w 11243827"/>
              <a:gd name="connsiteY191" fmla="*/ 5626332 h 5641173"/>
              <a:gd name="connsiteX192" fmla="*/ 4309842 w 11243827"/>
              <a:gd name="connsiteY192" fmla="*/ 5626471 h 5641173"/>
              <a:gd name="connsiteX193" fmla="*/ 4277424 w 11243827"/>
              <a:gd name="connsiteY193" fmla="*/ 5631598 h 5641173"/>
              <a:gd name="connsiteX194" fmla="*/ 4266627 w 11243827"/>
              <a:gd name="connsiteY194" fmla="*/ 5633969 h 5641173"/>
              <a:gd name="connsiteX195" fmla="*/ 4185525 w 11243827"/>
              <a:gd name="connsiteY195" fmla="*/ 5617508 h 5641173"/>
              <a:gd name="connsiteX196" fmla="*/ 4177617 w 11243827"/>
              <a:gd name="connsiteY196" fmla="*/ 5610903 h 5641173"/>
              <a:gd name="connsiteX197" fmla="*/ 4136948 w 11243827"/>
              <a:gd name="connsiteY197" fmla="*/ 5608031 h 5641173"/>
              <a:gd name="connsiteX198" fmla="*/ 4132323 w 11243827"/>
              <a:gd name="connsiteY198" fmla="*/ 5609784 h 5641173"/>
              <a:gd name="connsiteX199" fmla="*/ 4098620 w 11243827"/>
              <a:gd name="connsiteY199" fmla="*/ 5599672 h 5641173"/>
              <a:gd name="connsiteX200" fmla="*/ 3963475 w 11243827"/>
              <a:gd name="connsiteY200" fmla="*/ 5581841 h 5641173"/>
              <a:gd name="connsiteX201" fmla="*/ 3703613 w 11243827"/>
              <a:gd name="connsiteY201" fmla="*/ 5572482 h 5641173"/>
              <a:gd name="connsiteX202" fmla="*/ 3432987 w 11243827"/>
              <a:gd name="connsiteY202" fmla="*/ 5545768 h 5641173"/>
              <a:gd name="connsiteX203" fmla="*/ 3176381 w 11243827"/>
              <a:gd name="connsiteY203" fmla="*/ 5556110 h 5641173"/>
              <a:gd name="connsiteX204" fmla="*/ 2710156 w 11243827"/>
              <a:gd name="connsiteY204" fmla="*/ 5527517 h 5641173"/>
              <a:gd name="connsiteX205" fmla="*/ 2550206 w 11243827"/>
              <a:gd name="connsiteY205" fmla="*/ 5524958 h 5641173"/>
              <a:gd name="connsiteX206" fmla="*/ 2443041 w 11243827"/>
              <a:gd name="connsiteY206" fmla="*/ 5523990 h 5641173"/>
              <a:gd name="connsiteX207" fmla="*/ 2435613 w 11243827"/>
              <a:gd name="connsiteY207" fmla="*/ 5526704 h 5641173"/>
              <a:gd name="connsiteX208" fmla="*/ 2405682 w 11243827"/>
              <a:gd name="connsiteY208" fmla="*/ 5528307 h 5641173"/>
              <a:gd name="connsiteX209" fmla="*/ 2397487 w 11243827"/>
              <a:gd name="connsiteY209" fmla="*/ 5540337 h 5641173"/>
              <a:gd name="connsiteX210" fmla="*/ 2297454 w 11243827"/>
              <a:gd name="connsiteY210" fmla="*/ 5550765 h 5641173"/>
              <a:gd name="connsiteX211" fmla="*/ 2056700 w 11243827"/>
              <a:gd name="connsiteY211" fmla="*/ 5555489 h 5641173"/>
              <a:gd name="connsiteX212" fmla="*/ 1878530 w 11243827"/>
              <a:gd name="connsiteY212" fmla="*/ 5535330 h 5641173"/>
              <a:gd name="connsiteX213" fmla="*/ 1859292 w 11243827"/>
              <a:gd name="connsiteY213" fmla="*/ 5535461 h 5641173"/>
              <a:gd name="connsiteX214" fmla="*/ 1835626 w 11243827"/>
              <a:gd name="connsiteY214" fmla="*/ 5533793 h 5641173"/>
              <a:gd name="connsiteX215" fmla="*/ 1798939 w 11243827"/>
              <a:gd name="connsiteY215" fmla="*/ 5540285 h 5641173"/>
              <a:gd name="connsiteX216" fmla="*/ 1779046 w 11243827"/>
              <a:gd name="connsiteY216" fmla="*/ 5549949 h 5641173"/>
              <a:gd name="connsiteX217" fmla="*/ 1772421 w 11243827"/>
              <a:gd name="connsiteY217" fmla="*/ 5549018 h 5641173"/>
              <a:gd name="connsiteX218" fmla="*/ 1772052 w 11243827"/>
              <a:gd name="connsiteY218" fmla="*/ 5545689 h 5641173"/>
              <a:gd name="connsiteX219" fmla="*/ 1711543 w 11243827"/>
              <a:gd name="connsiteY219" fmla="*/ 5534558 h 5641173"/>
              <a:gd name="connsiteX220" fmla="*/ 1631462 w 11243827"/>
              <a:gd name="connsiteY220" fmla="*/ 5491807 h 5641173"/>
              <a:gd name="connsiteX221" fmla="*/ 1538763 w 11243827"/>
              <a:gd name="connsiteY221" fmla="*/ 5482781 h 5641173"/>
              <a:gd name="connsiteX222" fmla="*/ 1501533 w 11243827"/>
              <a:gd name="connsiteY222" fmla="*/ 5467817 h 5641173"/>
              <a:gd name="connsiteX223" fmla="*/ 1461266 w 11243827"/>
              <a:gd name="connsiteY223" fmla="*/ 5469343 h 5641173"/>
              <a:gd name="connsiteX224" fmla="*/ 1449415 w 11243827"/>
              <a:gd name="connsiteY224" fmla="*/ 5460467 h 5641173"/>
              <a:gd name="connsiteX225" fmla="*/ 1447454 w 11243827"/>
              <a:gd name="connsiteY225" fmla="*/ 5458776 h 5641173"/>
              <a:gd name="connsiteX226" fmla="*/ 1437814 w 11243827"/>
              <a:gd name="connsiteY226" fmla="*/ 5455515 h 5641173"/>
              <a:gd name="connsiteX227" fmla="*/ 1437334 w 11243827"/>
              <a:gd name="connsiteY227" fmla="*/ 5450209 h 5641173"/>
              <a:gd name="connsiteX228" fmla="*/ 1424429 w 11243827"/>
              <a:gd name="connsiteY228" fmla="*/ 5442157 h 5641173"/>
              <a:gd name="connsiteX229" fmla="*/ 1406063 w 11243827"/>
              <a:gd name="connsiteY229" fmla="*/ 5437380 h 5641173"/>
              <a:gd name="connsiteX230" fmla="*/ 1316379 w 11243827"/>
              <a:gd name="connsiteY230" fmla="*/ 5419601 h 5641173"/>
              <a:gd name="connsiteX231" fmla="*/ 1264090 w 11243827"/>
              <a:gd name="connsiteY231" fmla="*/ 5406153 h 5641173"/>
              <a:gd name="connsiteX232" fmla="*/ 1246374 w 11243827"/>
              <a:gd name="connsiteY232" fmla="*/ 5396631 h 5641173"/>
              <a:gd name="connsiteX233" fmla="*/ 1220190 w 11243827"/>
              <a:gd name="connsiteY233" fmla="*/ 5386301 h 5641173"/>
              <a:gd name="connsiteX234" fmla="*/ 1175643 w 11243827"/>
              <a:gd name="connsiteY234" fmla="*/ 5364651 h 5641173"/>
              <a:gd name="connsiteX235" fmla="*/ 1150342 w 11243827"/>
              <a:gd name="connsiteY235" fmla="*/ 5358447 h 5641173"/>
              <a:gd name="connsiteX236" fmla="*/ 1112024 w 11243827"/>
              <a:gd name="connsiteY236" fmla="*/ 5345786 h 5641173"/>
              <a:gd name="connsiteX237" fmla="*/ 1100870 w 11243827"/>
              <a:gd name="connsiteY237" fmla="*/ 5343651 h 5641173"/>
              <a:gd name="connsiteX238" fmla="*/ 1096383 w 11243827"/>
              <a:gd name="connsiteY238" fmla="*/ 5343015 h 5641173"/>
              <a:gd name="connsiteX239" fmla="*/ 1058039 w 11243827"/>
              <a:gd name="connsiteY239" fmla="*/ 5343504 h 5641173"/>
              <a:gd name="connsiteX240" fmla="*/ 1055426 w 11243827"/>
              <a:gd name="connsiteY240" fmla="*/ 5339088 h 5641173"/>
              <a:gd name="connsiteX241" fmla="*/ 1044738 w 11243827"/>
              <a:gd name="connsiteY241" fmla="*/ 5333063 h 5641173"/>
              <a:gd name="connsiteX242" fmla="*/ 1033909 w 11243827"/>
              <a:gd name="connsiteY242" fmla="*/ 5335680 h 5641173"/>
              <a:gd name="connsiteX243" fmla="*/ 1012649 w 11243827"/>
              <a:gd name="connsiteY243" fmla="*/ 5334541 h 5641173"/>
              <a:gd name="connsiteX244" fmla="*/ 1007115 w 11243827"/>
              <a:gd name="connsiteY244" fmla="*/ 5332775 h 5641173"/>
              <a:gd name="connsiteX245" fmla="*/ 987447 w 11243827"/>
              <a:gd name="connsiteY245" fmla="*/ 5346462 h 5641173"/>
              <a:gd name="connsiteX246" fmla="*/ 953418 w 11243827"/>
              <a:gd name="connsiteY246" fmla="*/ 5333901 h 5641173"/>
              <a:gd name="connsiteX247" fmla="*/ 916854 w 11243827"/>
              <a:gd name="connsiteY247" fmla="*/ 5329435 h 5641173"/>
              <a:gd name="connsiteX248" fmla="*/ 905651 w 11243827"/>
              <a:gd name="connsiteY248" fmla="*/ 5332114 h 5641173"/>
              <a:gd name="connsiteX249" fmla="*/ 838405 w 11243827"/>
              <a:gd name="connsiteY249" fmla="*/ 5339470 h 5641173"/>
              <a:gd name="connsiteX250" fmla="*/ 817627 w 11243827"/>
              <a:gd name="connsiteY250" fmla="*/ 5330580 h 5641173"/>
              <a:gd name="connsiteX251" fmla="*/ 801817 w 11243827"/>
              <a:gd name="connsiteY251" fmla="*/ 5325937 h 5641173"/>
              <a:gd name="connsiteX252" fmla="*/ 798857 w 11243827"/>
              <a:gd name="connsiteY252" fmla="*/ 5320979 h 5641173"/>
              <a:gd name="connsiteX253" fmla="*/ 788354 w 11243827"/>
              <a:gd name="connsiteY253" fmla="*/ 5320143 h 5641173"/>
              <a:gd name="connsiteX254" fmla="*/ 785726 w 11243827"/>
              <a:gd name="connsiteY254" fmla="*/ 5318989 h 5641173"/>
              <a:gd name="connsiteX255" fmla="*/ 770507 w 11243827"/>
              <a:gd name="connsiteY255" fmla="*/ 5313309 h 5641173"/>
              <a:gd name="connsiteX256" fmla="*/ 733810 w 11243827"/>
              <a:gd name="connsiteY256" fmla="*/ 5324286 h 5641173"/>
              <a:gd name="connsiteX257" fmla="*/ 692117 w 11243827"/>
              <a:gd name="connsiteY257" fmla="*/ 5318786 h 5641173"/>
              <a:gd name="connsiteX258" fmla="*/ 574943 w 11243827"/>
              <a:gd name="connsiteY258" fmla="*/ 5327578 h 5641173"/>
              <a:gd name="connsiteX259" fmla="*/ 441302 w 11243827"/>
              <a:gd name="connsiteY259" fmla="*/ 5307062 h 5641173"/>
              <a:gd name="connsiteX260" fmla="*/ 336819 w 11243827"/>
              <a:gd name="connsiteY260" fmla="*/ 5336690 h 5641173"/>
              <a:gd name="connsiteX261" fmla="*/ 270932 w 11243827"/>
              <a:gd name="connsiteY261" fmla="*/ 5345451 h 5641173"/>
              <a:gd name="connsiteX262" fmla="*/ 194189 w 11243827"/>
              <a:gd name="connsiteY262" fmla="*/ 5343588 h 5641173"/>
              <a:gd name="connsiteX263" fmla="*/ 192552 w 11243827"/>
              <a:gd name="connsiteY263" fmla="*/ 5342845 h 5641173"/>
              <a:gd name="connsiteX264" fmla="*/ 178320 w 11243827"/>
              <a:gd name="connsiteY264" fmla="*/ 5343766 h 5641173"/>
              <a:gd name="connsiteX265" fmla="*/ 175596 w 11243827"/>
              <a:gd name="connsiteY265" fmla="*/ 5346411 h 5641173"/>
              <a:gd name="connsiteX266" fmla="*/ 147287 w 11243827"/>
              <a:gd name="connsiteY266" fmla="*/ 5352625 h 5641173"/>
              <a:gd name="connsiteX267" fmla="*/ 114847 w 11243827"/>
              <a:gd name="connsiteY267" fmla="*/ 5355844 h 5641173"/>
              <a:gd name="connsiteX268" fmla="*/ 114306 w 11243827"/>
              <a:gd name="connsiteY268" fmla="*/ 5354983 h 5641173"/>
              <a:gd name="connsiteX269" fmla="*/ 89264 w 11243827"/>
              <a:gd name="connsiteY269" fmla="*/ 5348886 h 5641173"/>
              <a:gd name="connsiteX270" fmla="*/ 49794 w 11243827"/>
              <a:gd name="connsiteY270" fmla="*/ 5329950 h 5641173"/>
              <a:gd name="connsiteX271" fmla="*/ 19924 w 11243827"/>
              <a:gd name="connsiteY271" fmla="*/ 5334282 h 5641173"/>
              <a:gd name="connsiteX272" fmla="*/ 13819 w 11243827"/>
              <a:gd name="connsiteY272" fmla="*/ 5334653 h 5641173"/>
              <a:gd name="connsiteX273" fmla="*/ 13657 w 11243827"/>
              <a:gd name="connsiteY273" fmla="*/ 5334455 h 5641173"/>
              <a:gd name="connsiteX274" fmla="*/ 7139 w 11243827"/>
              <a:gd name="connsiteY274" fmla="*/ 5334438 h 5641173"/>
              <a:gd name="connsiteX275" fmla="*/ 2684 w 11243827"/>
              <a:gd name="connsiteY275" fmla="*/ 5335333 h 5641173"/>
              <a:gd name="connsiteX276" fmla="*/ 0 w 11243827"/>
              <a:gd name="connsiteY276" fmla="*/ 5335496 h 5641173"/>
              <a:gd name="connsiteX277" fmla="*/ 0 w 11243827"/>
              <a:gd name="connsiteY277" fmla="*/ 10592 h 5641173"/>
              <a:gd name="connsiteX278" fmla="*/ 11243827 w 11243827"/>
              <a:gd name="connsiteY278" fmla="*/ 0 h 5641173"/>
              <a:gd name="connsiteX0" fmla="*/ 11243827 w 11243827"/>
              <a:gd name="connsiteY0" fmla="*/ 0 h 5641173"/>
              <a:gd name="connsiteX1" fmla="*/ 11243827 w 11243827"/>
              <a:gd name="connsiteY1" fmla="*/ 5209610 h 5641173"/>
              <a:gd name="connsiteX2" fmla="*/ 11240675 w 11243827"/>
              <a:gd name="connsiteY2" fmla="*/ 5210442 h 5641173"/>
              <a:gd name="connsiteX3" fmla="*/ 11179959 w 11243827"/>
              <a:gd name="connsiteY3" fmla="*/ 5221199 h 5641173"/>
              <a:gd name="connsiteX4" fmla="*/ 11105493 w 11243827"/>
              <a:gd name="connsiteY4" fmla="*/ 5259905 h 5641173"/>
              <a:gd name="connsiteX5" fmla="*/ 11078640 w 11243827"/>
              <a:gd name="connsiteY5" fmla="*/ 5263531 h 5641173"/>
              <a:gd name="connsiteX6" fmla="*/ 11079616 w 11243827"/>
              <a:gd name="connsiteY6" fmla="*/ 5270380 h 5641173"/>
              <a:gd name="connsiteX7" fmla="*/ 11069641 w 11243827"/>
              <a:gd name="connsiteY7" fmla="*/ 5270884 h 5641173"/>
              <a:gd name="connsiteX8" fmla="*/ 11047377 w 11243827"/>
              <a:gd name="connsiteY8" fmla="*/ 5271051 h 5641173"/>
              <a:gd name="connsiteX9" fmla="*/ 10980705 w 11243827"/>
              <a:gd name="connsiteY9" fmla="*/ 5272951 h 5641173"/>
              <a:gd name="connsiteX10" fmla="*/ 10962514 w 11243827"/>
              <a:gd name="connsiteY10" fmla="*/ 5286084 h 5641173"/>
              <a:gd name="connsiteX11" fmla="*/ 10945307 w 11243827"/>
              <a:gd name="connsiteY11" fmla="*/ 5286290 h 5641173"/>
              <a:gd name="connsiteX12" fmla="*/ 10845516 w 11243827"/>
              <a:gd name="connsiteY12" fmla="*/ 5303894 h 5641173"/>
              <a:gd name="connsiteX13" fmla="*/ 10831795 w 11243827"/>
              <a:gd name="connsiteY13" fmla="*/ 5305210 h 5641173"/>
              <a:gd name="connsiteX14" fmla="*/ 10824365 w 11243827"/>
              <a:gd name="connsiteY14" fmla="*/ 5311111 h 5641173"/>
              <a:gd name="connsiteX15" fmla="*/ 10797756 w 11243827"/>
              <a:gd name="connsiteY15" fmla="*/ 5312285 h 5641173"/>
              <a:gd name="connsiteX16" fmla="*/ 10796525 w 11243827"/>
              <a:gd name="connsiteY16" fmla="*/ 5315645 h 5641173"/>
              <a:gd name="connsiteX17" fmla="*/ 10709063 w 11243827"/>
              <a:gd name="connsiteY17" fmla="*/ 5344492 h 5641173"/>
              <a:gd name="connsiteX18" fmla="*/ 10694078 w 11243827"/>
              <a:gd name="connsiteY18" fmla="*/ 5349258 h 5641173"/>
              <a:gd name="connsiteX19" fmla="*/ 10681131 w 11243827"/>
              <a:gd name="connsiteY19" fmla="*/ 5347812 h 5641173"/>
              <a:gd name="connsiteX20" fmla="*/ 10609448 w 11243827"/>
              <a:gd name="connsiteY20" fmla="*/ 5351931 h 5641173"/>
              <a:gd name="connsiteX21" fmla="*/ 10592397 w 11243827"/>
              <a:gd name="connsiteY21" fmla="*/ 5349402 h 5641173"/>
              <a:gd name="connsiteX22" fmla="*/ 10585227 w 11243827"/>
              <a:gd name="connsiteY22" fmla="*/ 5344063 h 5641173"/>
              <a:gd name="connsiteX23" fmla="*/ 10557472 w 11243827"/>
              <a:gd name="connsiteY23" fmla="*/ 5354151 h 5641173"/>
              <a:gd name="connsiteX24" fmla="*/ 10514646 w 11243827"/>
              <a:gd name="connsiteY24" fmla="*/ 5361064 h 5641173"/>
              <a:gd name="connsiteX25" fmla="*/ 10494292 w 11243827"/>
              <a:gd name="connsiteY25" fmla="*/ 5366054 h 5641173"/>
              <a:gd name="connsiteX26" fmla="*/ 10477869 w 11243827"/>
              <a:gd name="connsiteY26" fmla="*/ 5363025 h 5641173"/>
              <a:gd name="connsiteX27" fmla="*/ 10384411 w 11243827"/>
              <a:gd name="connsiteY27" fmla="*/ 5362257 h 5641173"/>
              <a:gd name="connsiteX28" fmla="*/ 10362921 w 11243827"/>
              <a:gd name="connsiteY28" fmla="*/ 5357444 h 5641173"/>
              <a:gd name="connsiteX29" fmla="*/ 10352736 w 11243827"/>
              <a:gd name="connsiteY29" fmla="*/ 5347851 h 5641173"/>
              <a:gd name="connsiteX30" fmla="*/ 10344754 w 11243827"/>
              <a:gd name="connsiteY30" fmla="*/ 5351272 h 5641173"/>
              <a:gd name="connsiteX31" fmla="*/ 10288226 w 11243827"/>
              <a:gd name="connsiteY31" fmla="*/ 5351613 h 5641173"/>
              <a:gd name="connsiteX32" fmla="*/ 10251350 w 11243827"/>
              <a:gd name="connsiteY32" fmla="*/ 5352711 h 5641173"/>
              <a:gd name="connsiteX33" fmla="*/ 10249108 w 11243827"/>
              <a:gd name="connsiteY33" fmla="*/ 5365881 h 5641173"/>
              <a:gd name="connsiteX34" fmla="*/ 10216272 w 11243827"/>
              <a:gd name="connsiteY34" fmla="*/ 5370573 h 5641173"/>
              <a:gd name="connsiteX35" fmla="*/ 10181278 w 11243827"/>
              <a:gd name="connsiteY35" fmla="*/ 5362119 h 5641173"/>
              <a:gd name="connsiteX36" fmla="*/ 10140033 w 11243827"/>
              <a:gd name="connsiteY36" fmla="*/ 5363304 h 5641173"/>
              <a:gd name="connsiteX37" fmla="*/ 10115353 w 11243827"/>
              <a:gd name="connsiteY37" fmla="*/ 5363869 h 5641173"/>
              <a:gd name="connsiteX38" fmla="*/ 10050578 w 11243827"/>
              <a:gd name="connsiteY38" fmla="*/ 5376153 h 5641173"/>
              <a:gd name="connsiteX39" fmla="*/ 9945478 w 11243827"/>
              <a:gd name="connsiteY39" fmla="*/ 5422859 h 5641173"/>
              <a:gd name="connsiteX40" fmla="*/ 9912481 w 11243827"/>
              <a:gd name="connsiteY40" fmla="*/ 5429477 h 5641173"/>
              <a:gd name="connsiteX41" fmla="*/ 9906713 w 11243827"/>
              <a:gd name="connsiteY41" fmla="*/ 5426784 h 5641173"/>
              <a:gd name="connsiteX42" fmla="*/ 9742436 w 11243827"/>
              <a:gd name="connsiteY42" fmla="*/ 5454834 h 5641173"/>
              <a:gd name="connsiteX43" fmla="*/ 9713044 w 11243827"/>
              <a:gd name="connsiteY43" fmla="*/ 5456476 h 5641173"/>
              <a:gd name="connsiteX44" fmla="*/ 9691033 w 11243827"/>
              <a:gd name="connsiteY44" fmla="*/ 5455451 h 5641173"/>
              <a:gd name="connsiteX45" fmla="*/ 9638355 w 11243827"/>
              <a:gd name="connsiteY45" fmla="*/ 5464794 h 5641173"/>
              <a:gd name="connsiteX46" fmla="*/ 9552434 w 11243827"/>
              <a:gd name="connsiteY46" fmla="*/ 5485280 h 5641173"/>
              <a:gd name="connsiteX47" fmla="*/ 9533883 w 11243827"/>
              <a:gd name="connsiteY47" fmla="*/ 5488516 h 5641173"/>
              <a:gd name="connsiteX48" fmla="*/ 9516916 w 11243827"/>
              <a:gd name="connsiteY48" fmla="*/ 5486828 h 5641173"/>
              <a:gd name="connsiteX49" fmla="*/ 9512093 w 11243827"/>
              <a:gd name="connsiteY49" fmla="*/ 5482541 h 5641173"/>
              <a:gd name="connsiteX50" fmla="*/ 9501725 w 11243827"/>
              <a:gd name="connsiteY50" fmla="*/ 5483603 h 5641173"/>
              <a:gd name="connsiteX51" fmla="*/ 9498754 w 11243827"/>
              <a:gd name="connsiteY51" fmla="*/ 5482951 h 5641173"/>
              <a:gd name="connsiteX52" fmla="*/ 9481932 w 11243827"/>
              <a:gd name="connsiteY52" fmla="*/ 5480151 h 5641173"/>
              <a:gd name="connsiteX53" fmla="*/ 9451321 w 11243827"/>
              <a:gd name="connsiteY53" fmla="*/ 5497375 h 5641173"/>
              <a:gd name="connsiteX54" fmla="*/ 9409298 w 11243827"/>
              <a:gd name="connsiteY54" fmla="*/ 5499478 h 5641173"/>
              <a:gd name="connsiteX55" fmla="*/ 9303056 w 11243827"/>
              <a:gd name="connsiteY55" fmla="*/ 5519093 h 5641173"/>
              <a:gd name="connsiteX56" fmla="*/ 9229078 w 11243827"/>
              <a:gd name="connsiteY56" fmla="*/ 5524154 h 5641173"/>
              <a:gd name="connsiteX57" fmla="*/ 9165105 w 11243827"/>
              <a:gd name="connsiteY57" fmla="*/ 5532892 h 5641173"/>
              <a:gd name="connsiteX58" fmla="*/ 9077301 w 11243827"/>
              <a:gd name="connsiteY58" fmla="*/ 5580356 h 5641173"/>
              <a:gd name="connsiteX59" fmla="*/ 8960065 w 11243827"/>
              <a:gd name="connsiteY59" fmla="*/ 5597982 h 5641173"/>
              <a:gd name="connsiteX60" fmla="*/ 8953536 w 11243827"/>
              <a:gd name="connsiteY60" fmla="*/ 5606638 h 5641173"/>
              <a:gd name="connsiteX61" fmla="*/ 8943907 w 11243827"/>
              <a:gd name="connsiteY61" fmla="*/ 5612541 h 5641173"/>
              <a:gd name="connsiteX62" fmla="*/ 8942046 w 11243827"/>
              <a:gd name="connsiteY62" fmla="*/ 5612112 h 5641173"/>
              <a:gd name="connsiteX63" fmla="*/ 8928824 w 11243827"/>
              <a:gd name="connsiteY63" fmla="*/ 5615549 h 5641173"/>
              <a:gd name="connsiteX64" fmla="*/ 8927294 w 11243827"/>
              <a:gd name="connsiteY64" fmla="*/ 5618607 h 5641173"/>
              <a:gd name="connsiteX65" fmla="*/ 8918651 w 11243827"/>
              <a:gd name="connsiteY65" fmla="*/ 5621688 h 5641173"/>
              <a:gd name="connsiteX66" fmla="*/ 8902772 w 11243827"/>
              <a:gd name="connsiteY66" fmla="*/ 5629703 h 5641173"/>
              <a:gd name="connsiteX67" fmla="*/ 8898724 w 11243827"/>
              <a:gd name="connsiteY67" fmla="*/ 5629379 h 5641173"/>
              <a:gd name="connsiteX68" fmla="*/ 8873099 w 11243827"/>
              <a:gd name="connsiteY68" fmla="*/ 5638628 h 5641173"/>
              <a:gd name="connsiteX69" fmla="*/ 8872234 w 11243827"/>
              <a:gd name="connsiteY69" fmla="*/ 5637889 h 5641173"/>
              <a:gd name="connsiteX70" fmla="*/ 8862777 w 11243827"/>
              <a:gd name="connsiteY70" fmla="*/ 5636711 h 5641173"/>
              <a:gd name="connsiteX71" fmla="*/ 8845869 w 11243827"/>
              <a:gd name="connsiteY71" fmla="*/ 5636436 h 5641173"/>
              <a:gd name="connsiteX72" fmla="*/ 8800548 w 11243827"/>
              <a:gd name="connsiteY72" fmla="*/ 5625084 h 5641173"/>
              <a:gd name="connsiteX73" fmla="*/ 8773774 w 11243827"/>
              <a:gd name="connsiteY73" fmla="*/ 5634630 h 5641173"/>
              <a:gd name="connsiteX74" fmla="*/ 8698255 w 11243827"/>
              <a:gd name="connsiteY74" fmla="*/ 5636083 h 5641173"/>
              <a:gd name="connsiteX75" fmla="*/ 8619167 w 11243827"/>
              <a:gd name="connsiteY75" fmla="*/ 5619130 h 5641173"/>
              <a:gd name="connsiteX76" fmla="*/ 8539822 w 11243827"/>
              <a:gd name="connsiteY76" fmla="*/ 5616905 h 5641173"/>
              <a:gd name="connsiteX77" fmla="*/ 8511094 w 11243827"/>
              <a:gd name="connsiteY77" fmla="*/ 5617360 h 5641173"/>
              <a:gd name="connsiteX78" fmla="*/ 8459886 w 11243827"/>
              <a:gd name="connsiteY78" fmla="*/ 5612612 h 5641173"/>
              <a:gd name="connsiteX79" fmla="*/ 8436432 w 11243827"/>
              <a:gd name="connsiteY79" fmla="*/ 5606990 h 5641173"/>
              <a:gd name="connsiteX80" fmla="*/ 8435403 w 11243827"/>
              <a:gd name="connsiteY80" fmla="*/ 5607336 h 5641173"/>
              <a:gd name="connsiteX81" fmla="*/ 8433307 w 11243827"/>
              <a:gd name="connsiteY81" fmla="*/ 5604917 h 5641173"/>
              <a:gd name="connsiteX82" fmla="*/ 8428968 w 11243827"/>
              <a:gd name="connsiteY82" fmla="*/ 5603796 h 5641173"/>
              <a:gd name="connsiteX83" fmla="*/ 8417124 w 11243827"/>
              <a:gd name="connsiteY83" fmla="*/ 5604518 h 5641173"/>
              <a:gd name="connsiteX84" fmla="*/ 8412669 w 11243827"/>
              <a:gd name="connsiteY84" fmla="*/ 5605413 h 5641173"/>
              <a:gd name="connsiteX85" fmla="*/ 8406152 w 11243827"/>
              <a:gd name="connsiteY85" fmla="*/ 5605396 h 5641173"/>
              <a:gd name="connsiteX86" fmla="*/ 8405989 w 11243827"/>
              <a:gd name="connsiteY86" fmla="*/ 5605197 h 5641173"/>
              <a:gd name="connsiteX87" fmla="*/ 8399884 w 11243827"/>
              <a:gd name="connsiteY87" fmla="*/ 5605568 h 5641173"/>
              <a:gd name="connsiteX88" fmla="*/ 8370014 w 11243827"/>
              <a:gd name="connsiteY88" fmla="*/ 5609900 h 5641173"/>
              <a:gd name="connsiteX89" fmla="*/ 8330544 w 11243827"/>
              <a:gd name="connsiteY89" fmla="*/ 5590964 h 5641173"/>
              <a:gd name="connsiteX90" fmla="*/ 8314221 w 11243827"/>
              <a:gd name="connsiteY90" fmla="*/ 5587682 h 5641173"/>
              <a:gd name="connsiteX91" fmla="*/ 8305502 w 11243827"/>
              <a:gd name="connsiteY91" fmla="*/ 5584868 h 5641173"/>
              <a:gd name="connsiteX92" fmla="*/ 8304962 w 11243827"/>
              <a:gd name="connsiteY92" fmla="*/ 5584007 h 5641173"/>
              <a:gd name="connsiteX93" fmla="*/ 8276324 w 11243827"/>
              <a:gd name="connsiteY93" fmla="*/ 5588260 h 5641173"/>
              <a:gd name="connsiteX94" fmla="*/ 8272522 w 11243827"/>
              <a:gd name="connsiteY94" fmla="*/ 5587226 h 5641173"/>
              <a:gd name="connsiteX95" fmla="*/ 8253857 w 11243827"/>
              <a:gd name="connsiteY95" fmla="*/ 5592043 h 5641173"/>
              <a:gd name="connsiteX96" fmla="*/ 8244212 w 11243827"/>
              <a:gd name="connsiteY96" fmla="*/ 5593439 h 5641173"/>
              <a:gd name="connsiteX97" fmla="*/ 8241488 w 11243827"/>
              <a:gd name="connsiteY97" fmla="*/ 5596085 h 5641173"/>
              <a:gd name="connsiteX98" fmla="*/ 8227256 w 11243827"/>
              <a:gd name="connsiteY98" fmla="*/ 5597005 h 5641173"/>
              <a:gd name="connsiteX99" fmla="*/ 8225619 w 11243827"/>
              <a:gd name="connsiteY99" fmla="*/ 5596262 h 5641173"/>
              <a:gd name="connsiteX100" fmla="*/ 8213882 w 11243827"/>
              <a:gd name="connsiteY100" fmla="*/ 5600179 h 5641173"/>
              <a:gd name="connsiteX101" fmla="*/ 8204045 w 11243827"/>
              <a:gd name="connsiteY101" fmla="*/ 5607275 h 5641173"/>
              <a:gd name="connsiteX102" fmla="*/ 8082989 w 11243827"/>
              <a:gd name="connsiteY102" fmla="*/ 5603160 h 5641173"/>
              <a:gd name="connsiteX103" fmla="*/ 7976942 w 11243827"/>
              <a:gd name="connsiteY103" fmla="*/ 5598455 h 5641173"/>
              <a:gd name="connsiteX104" fmla="*/ 7950121 w 11243827"/>
              <a:gd name="connsiteY104" fmla="*/ 5590893 h 5641173"/>
              <a:gd name="connsiteX105" fmla="*/ 7727691 w 11243827"/>
              <a:gd name="connsiteY105" fmla="*/ 5621064 h 5641173"/>
              <a:gd name="connsiteX106" fmla="*/ 7685998 w 11243827"/>
              <a:gd name="connsiteY106" fmla="*/ 5615564 h 5641173"/>
              <a:gd name="connsiteX107" fmla="*/ 7649302 w 11243827"/>
              <a:gd name="connsiteY107" fmla="*/ 5626541 h 5641173"/>
              <a:gd name="connsiteX108" fmla="*/ 7634083 w 11243827"/>
              <a:gd name="connsiteY108" fmla="*/ 5620862 h 5641173"/>
              <a:gd name="connsiteX109" fmla="*/ 7631455 w 11243827"/>
              <a:gd name="connsiteY109" fmla="*/ 5619708 h 5641173"/>
              <a:gd name="connsiteX110" fmla="*/ 7620952 w 11243827"/>
              <a:gd name="connsiteY110" fmla="*/ 5618872 h 5641173"/>
              <a:gd name="connsiteX111" fmla="*/ 7617992 w 11243827"/>
              <a:gd name="connsiteY111" fmla="*/ 5613914 h 5641173"/>
              <a:gd name="connsiteX112" fmla="*/ 7602182 w 11243827"/>
              <a:gd name="connsiteY112" fmla="*/ 5609271 h 5641173"/>
              <a:gd name="connsiteX113" fmla="*/ 7582847 w 11243827"/>
              <a:gd name="connsiteY113" fmla="*/ 5609047 h 5641173"/>
              <a:gd name="connsiteX114" fmla="*/ 7514158 w 11243827"/>
              <a:gd name="connsiteY114" fmla="*/ 5607737 h 5641173"/>
              <a:gd name="connsiteX115" fmla="*/ 7502955 w 11243827"/>
              <a:gd name="connsiteY115" fmla="*/ 5610415 h 5641173"/>
              <a:gd name="connsiteX116" fmla="*/ 7466391 w 11243827"/>
              <a:gd name="connsiteY116" fmla="*/ 5605949 h 5641173"/>
              <a:gd name="connsiteX117" fmla="*/ 7433806 w 11243827"/>
              <a:gd name="connsiteY117" fmla="*/ 5604945 h 5641173"/>
              <a:gd name="connsiteX118" fmla="*/ 7412693 w 11243827"/>
              <a:gd name="connsiteY118" fmla="*/ 5607075 h 5641173"/>
              <a:gd name="connsiteX119" fmla="*/ 7407159 w 11243827"/>
              <a:gd name="connsiteY119" fmla="*/ 5605310 h 5641173"/>
              <a:gd name="connsiteX120" fmla="*/ 7385900 w 11243827"/>
              <a:gd name="connsiteY120" fmla="*/ 5604171 h 5641173"/>
              <a:gd name="connsiteX121" fmla="*/ 7375071 w 11243827"/>
              <a:gd name="connsiteY121" fmla="*/ 5606788 h 5641173"/>
              <a:gd name="connsiteX122" fmla="*/ 7364382 w 11243827"/>
              <a:gd name="connsiteY122" fmla="*/ 5600762 h 5641173"/>
              <a:gd name="connsiteX123" fmla="*/ 7361770 w 11243827"/>
              <a:gd name="connsiteY123" fmla="*/ 5596347 h 5641173"/>
              <a:gd name="connsiteX124" fmla="*/ 7346641 w 11243827"/>
              <a:gd name="connsiteY124" fmla="*/ 5598329 h 5641173"/>
              <a:gd name="connsiteX125" fmla="*/ 7334238 w 11243827"/>
              <a:gd name="connsiteY125" fmla="*/ 5594014 h 5641173"/>
              <a:gd name="connsiteX126" fmla="*/ 7323426 w 11243827"/>
              <a:gd name="connsiteY126" fmla="*/ 5596835 h 5641173"/>
              <a:gd name="connsiteX127" fmla="*/ 7318938 w 11243827"/>
              <a:gd name="connsiteY127" fmla="*/ 5596200 h 5641173"/>
              <a:gd name="connsiteX128" fmla="*/ 7307784 w 11243827"/>
              <a:gd name="connsiteY128" fmla="*/ 5594065 h 5641173"/>
              <a:gd name="connsiteX129" fmla="*/ 7288540 w 11243827"/>
              <a:gd name="connsiteY129" fmla="*/ 5589320 h 5641173"/>
              <a:gd name="connsiteX130" fmla="*/ 7282537 w 11243827"/>
              <a:gd name="connsiteY130" fmla="*/ 5588660 h 5641173"/>
              <a:gd name="connsiteX131" fmla="*/ 7269466 w 11243827"/>
              <a:gd name="connsiteY131" fmla="*/ 5581404 h 5641173"/>
              <a:gd name="connsiteX132" fmla="*/ 7244165 w 11243827"/>
              <a:gd name="connsiteY132" fmla="*/ 5575200 h 5641173"/>
              <a:gd name="connsiteX133" fmla="*/ 7199619 w 11243827"/>
              <a:gd name="connsiteY133" fmla="*/ 5553550 h 5641173"/>
              <a:gd name="connsiteX134" fmla="*/ 7173434 w 11243827"/>
              <a:gd name="connsiteY134" fmla="*/ 5543219 h 5641173"/>
              <a:gd name="connsiteX135" fmla="*/ 7155718 w 11243827"/>
              <a:gd name="connsiteY135" fmla="*/ 5533697 h 5641173"/>
              <a:gd name="connsiteX136" fmla="*/ 7103430 w 11243827"/>
              <a:gd name="connsiteY136" fmla="*/ 5520249 h 5641173"/>
              <a:gd name="connsiteX137" fmla="*/ 7013746 w 11243827"/>
              <a:gd name="connsiteY137" fmla="*/ 5502470 h 5641173"/>
              <a:gd name="connsiteX138" fmla="*/ 6995379 w 11243827"/>
              <a:gd name="connsiteY138" fmla="*/ 5497693 h 5641173"/>
              <a:gd name="connsiteX139" fmla="*/ 6982475 w 11243827"/>
              <a:gd name="connsiteY139" fmla="*/ 5489641 h 5641173"/>
              <a:gd name="connsiteX140" fmla="*/ 6981994 w 11243827"/>
              <a:gd name="connsiteY140" fmla="*/ 5484335 h 5641173"/>
              <a:gd name="connsiteX141" fmla="*/ 6972355 w 11243827"/>
              <a:gd name="connsiteY141" fmla="*/ 5481074 h 5641173"/>
              <a:gd name="connsiteX142" fmla="*/ 6970394 w 11243827"/>
              <a:gd name="connsiteY142" fmla="*/ 5479383 h 5641173"/>
              <a:gd name="connsiteX143" fmla="*/ 6958543 w 11243827"/>
              <a:gd name="connsiteY143" fmla="*/ 5470507 h 5641173"/>
              <a:gd name="connsiteX144" fmla="*/ 6918276 w 11243827"/>
              <a:gd name="connsiteY144" fmla="*/ 5472034 h 5641173"/>
              <a:gd name="connsiteX145" fmla="*/ 6881046 w 11243827"/>
              <a:gd name="connsiteY145" fmla="*/ 5457070 h 5641173"/>
              <a:gd name="connsiteX146" fmla="*/ 6752164 w 11243827"/>
              <a:gd name="connsiteY146" fmla="*/ 5425021 h 5641173"/>
              <a:gd name="connsiteX147" fmla="*/ 6724964 w 11243827"/>
              <a:gd name="connsiteY147" fmla="*/ 5414071 h 5641173"/>
              <a:gd name="connsiteX148" fmla="*/ 6683286 w 11243827"/>
              <a:gd name="connsiteY148" fmla="*/ 5432830 h 5641173"/>
              <a:gd name="connsiteX149" fmla="*/ 6644277 w 11243827"/>
              <a:gd name="connsiteY149" fmla="*/ 5429684 h 5641173"/>
              <a:gd name="connsiteX150" fmla="*/ 6532914 w 11243827"/>
              <a:gd name="connsiteY150" fmla="*/ 5431205 h 5641173"/>
              <a:gd name="connsiteX151" fmla="*/ 6307459 w 11243827"/>
              <a:gd name="connsiteY151" fmla="*/ 5467087 h 5641173"/>
              <a:gd name="connsiteX152" fmla="*/ 6196243 w 11243827"/>
              <a:gd name="connsiteY152" fmla="*/ 5515042 h 5641173"/>
              <a:gd name="connsiteX153" fmla="*/ 6099124 w 11243827"/>
              <a:gd name="connsiteY153" fmla="*/ 5516848 h 5641173"/>
              <a:gd name="connsiteX154" fmla="*/ 6016077 w 11243827"/>
              <a:gd name="connsiteY154" fmla="*/ 5528642 h 5641173"/>
              <a:gd name="connsiteX155" fmla="*/ 6004389 w 11243827"/>
              <a:gd name="connsiteY155" fmla="*/ 5531206 h 5641173"/>
              <a:gd name="connsiteX156" fmla="*/ 5933945 w 11243827"/>
              <a:gd name="connsiteY156" fmla="*/ 5538840 h 5641173"/>
              <a:gd name="connsiteX157" fmla="*/ 5883936 w 11243827"/>
              <a:gd name="connsiteY157" fmla="*/ 5553807 h 5641173"/>
              <a:gd name="connsiteX158" fmla="*/ 5798331 w 11243827"/>
              <a:gd name="connsiteY158" fmla="*/ 5564248 h 5641173"/>
              <a:gd name="connsiteX159" fmla="*/ 5712738 w 11243827"/>
              <a:gd name="connsiteY159" fmla="*/ 5573120 h 5641173"/>
              <a:gd name="connsiteX160" fmla="*/ 5681342 w 11243827"/>
              <a:gd name="connsiteY160" fmla="*/ 5575621 h 5641173"/>
              <a:gd name="connsiteX161" fmla="*/ 5627167 w 11243827"/>
              <a:gd name="connsiteY161" fmla="*/ 5583215 h 5641173"/>
              <a:gd name="connsiteX162" fmla="*/ 5591414 w 11243827"/>
              <a:gd name="connsiteY162" fmla="*/ 5587695 h 5641173"/>
              <a:gd name="connsiteX163" fmla="*/ 5583028 w 11243827"/>
              <a:gd name="connsiteY163" fmla="*/ 5580877 h 5641173"/>
              <a:gd name="connsiteX164" fmla="*/ 5549426 w 11243827"/>
              <a:gd name="connsiteY164" fmla="*/ 5582858 h 5641173"/>
              <a:gd name="connsiteX165" fmla="*/ 5519999 w 11243827"/>
              <a:gd name="connsiteY165" fmla="*/ 5592246 h 5641173"/>
              <a:gd name="connsiteX166" fmla="*/ 5480028 w 11243827"/>
              <a:gd name="connsiteY166" fmla="*/ 5597282 h 5641173"/>
              <a:gd name="connsiteX167" fmla="*/ 5456175 w 11243827"/>
              <a:gd name="connsiteY167" fmla="*/ 5600371 h 5641173"/>
              <a:gd name="connsiteX168" fmla="*/ 5388463 w 11243827"/>
              <a:gd name="connsiteY168" fmla="*/ 5602638 h 5641173"/>
              <a:gd name="connsiteX169" fmla="*/ 5265898 w 11243827"/>
              <a:gd name="connsiteY169" fmla="*/ 5591830 h 5641173"/>
              <a:gd name="connsiteX170" fmla="*/ 5231231 w 11243827"/>
              <a:gd name="connsiteY170" fmla="*/ 5592790 h 5641173"/>
              <a:gd name="connsiteX171" fmla="*/ 5226996 w 11243827"/>
              <a:gd name="connsiteY171" fmla="*/ 5595040 h 5641173"/>
              <a:gd name="connsiteX172" fmla="*/ 5175988 w 11243827"/>
              <a:gd name="connsiteY172" fmla="*/ 5588131 h 5641173"/>
              <a:gd name="connsiteX173" fmla="*/ 5107470 w 11243827"/>
              <a:gd name="connsiteY173" fmla="*/ 5594771 h 5641173"/>
              <a:gd name="connsiteX174" fmla="*/ 5027868 w 11243827"/>
              <a:gd name="connsiteY174" fmla="*/ 5605624 h 5641173"/>
              <a:gd name="connsiteX175" fmla="*/ 5007324 w 11243827"/>
              <a:gd name="connsiteY175" fmla="*/ 5609209 h 5641173"/>
              <a:gd name="connsiteX176" fmla="*/ 4952559 w 11243827"/>
              <a:gd name="connsiteY176" fmla="*/ 5611402 h 5641173"/>
              <a:gd name="connsiteX177" fmla="*/ 4826081 w 11243827"/>
              <a:gd name="connsiteY177" fmla="*/ 5616191 h 5641173"/>
              <a:gd name="connsiteX178" fmla="*/ 4823501 w 11243827"/>
              <a:gd name="connsiteY178" fmla="*/ 5619174 h 5641173"/>
              <a:gd name="connsiteX179" fmla="*/ 4813093 w 11243827"/>
              <a:gd name="connsiteY179" fmla="*/ 5620026 h 5641173"/>
              <a:gd name="connsiteX180" fmla="*/ 4810563 w 11243827"/>
              <a:gd name="connsiteY180" fmla="*/ 5620787 h 5641173"/>
              <a:gd name="connsiteX181" fmla="*/ 4795818 w 11243827"/>
              <a:gd name="connsiteY181" fmla="*/ 5624618 h 5641173"/>
              <a:gd name="connsiteX182" fmla="*/ 4758404 w 11243827"/>
              <a:gd name="connsiteY182" fmla="*/ 5619510 h 5641173"/>
              <a:gd name="connsiteX183" fmla="*/ 4717254 w 11243827"/>
              <a:gd name="connsiteY183" fmla="*/ 5624155 h 5641173"/>
              <a:gd name="connsiteX184" fmla="*/ 4591958 w 11243827"/>
              <a:gd name="connsiteY184" fmla="*/ 5624710 h 5641173"/>
              <a:gd name="connsiteX185" fmla="*/ 4476215 w 11243827"/>
              <a:gd name="connsiteY185" fmla="*/ 5628210 h 5641173"/>
              <a:gd name="connsiteX186" fmla="*/ 4425193 w 11243827"/>
              <a:gd name="connsiteY186" fmla="*/ 5627414 h 5641173"/>
              <a:gd name="connsiteX187" fmla="*/ 4383866 w 11243827"/>
              <a:gd name="connsiteY187" fmla="*/ 5626546 h 5641173"/>
              <a:gd name="connsiteX188" fmla="*/ 4385596 w 11243827"/>
              <a:gd name="connsiteY188" fmla="*/ 5634646 h 5641173"/>
              <a:gd name="connsiteX189" fmla="*/ 4360864 w 11243827"/>
              <a:gd name="connsiteY189" fmla="*/ 5641173 h 5641173"/>
              <a:gd name="connsiteX190" fmla="*/ 4328321 w 11243827"/>
              <a:gd name="connsiteY190" fmla="*/ 5626332 h 5641173"/>
              <a:gd name="connsiteX191" fmla="*/ 4309842 w 11243827"/>
              <a:gd name="connsiteY191" fmla="*/ 5626471 h 5641173"/>
              <a:gd name="connsiteX192" fmla="*/ 4277424 w 11243827"/>
              <a:gd name="connsiteY192" fmla="*/ 5631598 h 5641173"/>
              <a:gd name="connsiteX193" fmla="*/ 4266627 w 11243827"/>
              <a:gd name="connsiteY193" fmla="*/ 5633969 h 5641173"/>
              <a:gd name="connsiteX194" fmla="*/ 4185525 w 11243827"/>
              <a:gd name="connsiteY194" fmla="*/ 5617508 h 5641173"/>
              <a:gd name="connsiteX195" fmla="*/ 4177617 w 11243827"/>
              <a:gd name="connsiteY195" fmla="*/ 5610903 h 5641173"/>
              <a:gd name="connsiteX196" fmla="*/ 4136948 w 11243827"/>
              <a:gd name="connsiteY196" fmla="*/ 5608031 h 5641173"/>
              <a:gd name="connsiteX197" fmla="*/ 4132323 w 11243827"/>
              <a:gd name="connsiteY197" fmla="*/ 5609784 h 5641173"/>
              <a:gd name="connsiteX198" fmla="*/ 4098620 w 11243827"/>
              <a:gd name="connsiteY198" fmla="*/ 5599672 h 5641173"/>
              <a:gd name="connsiteX199" fmla="*/ 3963475 w 11243827"/>
              <a:gd name="connsiteY199" fmla="*/ 5581841 h 5641173"/>
              <a:gd name="connsiteX200" fmla="*/ 3703613 w 11243827"/>
              <a:gd name="connsiteY200" fmla="*/ 5572482 h 5641173"/>
              <a:gd name="connsiteX201" fmla="*/ 3432987 w 11243827"/>
              <a:gd name="connsiteY201" fmla="*/ 5545768 h 5641173"/>
              <a:gd name="connsiteX202" fmla="*/ 3176381 w 11243827"/>
              <a:gd name="connsiteY202" fmla="*/ 5556110 h 5641173"/>
              <a:gd name="connsiteX203" fmla="*/ 2710156 w 11243827"/>
              <a:gd name="connsiteY203" fmla="*/ 5527517 h 5641173"/>
              <a:gd name="connsiteX204" fmla="*/ 2550206 w 11243827"/>
              <a:gd name="connsiteY204" fmla="*/ 5524958 h 5641173"/>
              <a:gd name="connsiteX205" fmla="*/ 2443041 w 11243827"/>
              <a:gd name="connsiteY205" fmla="*/ 5523990 h 5641173"/>
              <a:gd name="connsiteX206" fmla="*/ 2435613 w 11243827"/>
              <a:gd name="connsiteY206" fmla="*/ 5526704 h 5641173"/>
              <a:gd name="connsiteX207" fmla="*/ 2405682 w 11243827"/>
              <a:gd name="connsiteY207" fmla="*/ 5528307 h 5641173"/>
              <a:gd name="connsiteX208" fmla="*/ 2397487 w 11243827"/>
              <a:gd name="connsiteY208" fmla="*/ 5540337 h 5641173"/>
              <a:gd name="connsiteX209" fmla="*/ 2297454 w 11243827"/>
              <a:gd name="connsiteY209" fmla="*/ 5550765 h 5641173"/>
              <a:gd name="connsiteX210" fmla="*/ 2056700 w 11243827"/>
              <a:gd name="connsiteY210" fmla="*/ 5555489 h 5641173"/>
              <a:gd name="connsiteX211" fmla="*/ 1878530 w 11243827"/>
              <a:gd name="connsiteY211" fmla="*/ 5535330 h 5641173"/>
              <a:gd name="connsiteX212" fmla="*/ 1859292 w 11243827"/>
              <a:gd name="connsiteY212" fmla="*/ 5535461 h 5641173"/>
              <a:gd name="connsiteX213" fmla="*/ 1835626 w 11243827"/>
              <a:gd name="connsiteY213" fmla="*/ 5533793 h 5641173"/>
              <a:gd name="connsiteX214" fmla="*/ 1798939 w 11243827"/>
              <a:gd name="connsiteY214" fmla="*/ 5540285 h 5641173"/>
              <a:gd name="connsiteX215" fmla="*/ 1779046 w 11243827"/>
              <a:gd name="connsiteY215" fmla="*/ 5549949 h 5641173"/>
              <a:gd name="connsiteX216" fmla="*/ 1772421 w 11243827"/>
              <a:gd name="connsiteY216" fmla="*/ 5549018 h 5641173"/>
              <a:gd name="connsiteX217" fmla="*/ 1772052 w 11243827"/>
              <a:gd name="connsiteY217" fmla="*/ 5545689 h 5641173"/>
              <a:gd name="connsiteX218" fmla="*/ 1711543 w 11243827"/>
              <a:gd name="connsiteY218" fmla="*/ 5534558 h 5641173"/>
              <a:gd name="connsiteX219" fmla="*/ 1631462 w 11243827"/>
              <a:gd name="connsiteY219" fmla="*/ 5491807 h 5641173"/>
              <a:gd name="connsiteX220" fmla="*/ 1538763 w 11243827"/>
              <a:gd name="connsiteY220" fmla="*/ 5482781 h 5641173"/>
              <a:gd name="connsiteX221" fmla="*/ 1501533 w 11243827"/>
              <a:gd name="connsiteY221" fmla="*/ 5467817 h 5641173"/>
              <a:gd name="connsiteX222" fmla="*/ 1461266 w 11243827"/>
              <a:gd name="connsiteY222" fmla="*/ 5469343 h 5641173"/>
              <a:gd name="connsiteX223" fmla="*/ 1449415 w 11243827"/>
              <a:gd name="connsiteY223" fmla="*/ 5460467 h 5641173"/>
              <a:gd name="connsiteX224" fmla="*/ 1447454 w 11243827"/>
              <a:gd name="connsiteY224" fmla="*/ 5458776 h 5641173"/>
              <a:gd name="connsiteX225" fmla="*/ 1437814 w 11243827"/>
              <a:gd name="connsiteY225" fmla="*/ 5455515 h 5641173"/>
              <a:gd name="connsiteX226" fmla="*/ 1437334 w 11243827"/>
              <a:gd name="connsiteY226" fmla="*/ 5450209 h 5641173"/>
              <a:gd name="connsiteX227" fmla="*/ 1424429 w 11243827"/>
              <a:gd name="connsiteY227" fmla="*/ 5442157 h 5641173"/>
              <a:gd name="connsiteX228" fmla="*/ 1406063 w 11243827"/>
              <a:gd name="connsiteY228" fmla="*/ 5437380 h 5641173"/>
              <a:gd name="connsiteX229" fmla="*/ 1316379 w 11243827"/>
              <a:gd name="connsiteY229" fmla="*/ 5419601 h 5641173"/>
              <a:gd name="connsiteX230" fmla="*/ 1264090 w 11243827"/>
              <a:gd name="connsiteY230" fmla="*/ 5406153 h 5641173"/>
              <a:gd name="connsiteX231" fmla="*/ 1246374 w 11243827"/>
              <a:gd name="connsiteY231" fmla="*/ 5396631 h 5641173"/>
              <a:gd name="connsiteX232" fmla="*/ 1220190 w 11243827"/>
              <a:gd name="connsiteY232" fmla="*/ 5386301 h 5641173"/>
              <a:gd name="connsiteX233" fmla="*/ 1175643 w 11243827"/>
              <a:gd name="connsiteY233" fmla="*/ 5364651 h 5641173"/>
              <a:gd name="connsiteX234" fmla="*/ 1150342 w 11243827"/>
              <a:gd name="connsiteY234" fmla="*/ 5358447 h 5641173"/>
              <a:gd name="connsiteX235" fmla="*/ 1112024 w 11243827"/>
              <a:gd name="connsiteY235" fmla="*/ 5345786 h 5641173"/>
              <a:gd name="connsiteX236" fmla="*/ 1100870 w 11243827"/>
              <a:gd name="connsiteY236" fmla="*/ 5343651 h 5641173"/>
              <a:gd name="connsiteX237" fmla="*/ 1096383 w 11243827"/>
              <a:gd name="connsiteY237" fmla="*/ 5343015 h 5641173"/>
              <a:gd name="connsiteX238" fmla="*/ 1058039 w 11243827"/>
              <a:gd name="connsiteY238" fmla="*/ 5343504 h 5641173"/>
              <a:gd name="connsiteX239" fmla="*/ 1055426 w 11243827"/>
              <a:gd name="connsiteY239" fmla="*/ 5339088 h 5641173"/>
              <a:gd name="connsiteX240" fmla="*/ 1044738 w 11243827"/>
              <a:gd name="connsiteY240" fmla="*/ 5333063 h 5641173"/>
              <a:gd name="connsiteX241" fmla="*/ 1033909 w 11243827"/>
              <a:gd name="connsiteY241" fmla="*/ 5335680 h 5641173"/>
              <a:gd name="connsiteX242" fmla="*/ 1012649 w 11243827"/>
              <a:gd name="connsiteY242" fmla="*/ 5334541 h 5641173"/>
              <a:gd name="connsiteX243" fmla="*/ 1007115 w 11243827"/>
              <a:gd name="connsiteY243" fmla="*/ 5332775 h 5641173"/>
              <a:gd name="connsiteX244" fmla="*/ 987447 w 11243827"/>
              <a:gd name="connsiteY244" fmla="*/ 5346462 h 5641173"/>
              <a:gd name="connsiteX245" fmla="*/ 953418 w 11243827"/>
              <a:gd name="connsiteY245" fmla="*/ 5333901 h 5641173"/>
              <a:gd name="connsiteX246" fmla="*/ 916854 w 11243827"/>
              <a:gd name="connsiteY246" fmla="*/ 5329435 h 5641173"/>
              <a:gd name="connsiteX247" fmla="*/ 905651 w 11243827"/>
              <a:gd name="connsiteY247" fmla="*/ 5332114 h 5641173"/>
              <a:gd name="connsiteX248" fmla="*/ 838405 w 11243827"/>
              <a:gd name="connsiteY248" fmla="*/ 5339470 h 5641173"/>
              <a:gd name="connsiteX249" fmla="*/ 817627 w 11243827"/>
              <a:gd name="connsiteY249" fmla="*/ 5330580 h 5641173"/>
              <a:gd name="connsiteX250" fmla="*/ 801817 w 11243827"/>
              <a:gd name="connsiteY250" fmla="*/ 5325937 h 5641173"/>
              <a:gd name="connsiteX251" fmla="*/ 798857 w 11243827"/>
              <a:gd name="connsiteY251" fmla="*/ 5320979 h 5641173"/>
              <a:gd name="connsiteX252" fmla="*/ 788354 w 11243827"/>
              <a:gd name="connsiteY252" fmla="*/ 5320143 h 5641173"/>
              <a:gd name="connsiteX253" fmla="*/ 785726 w 11243827"/>
              <a:gd name="connsiteY253" fmla="*/ 5318989 h 5641173"/>
              <a:gd name="connsiteX254" fmla="*/ 770507 w 11243827"/>
              <a:gd name="connsiteY254" fmla="*/ 5313309 h 5641173"/>
              <a:gd name="connsiteX255" fmla="*/ 733810 w 11243827"/>
              <a:gd name="connsiteY255" fmla="*/ 5324286 h 5641173"/>
              <a:gd name="connsiteX256" fmla="*/ 692117 w 11243827"/>
              <a:gd name="connsiteY256" fmla="*/ 5318786 h 5641173"/>
              <a:gd name="connsiteX257" fmla="*/ 574943 w 11243827"/>
              <a:gd name="connsiteY257" fmla="*/ 5327578 h 5641173"/>
              <a:gd name="connsiteX258" fmla="*/ 441302 w 11243827"/>
              <a:gd name="connsiteY258" fmla="*/ 5307062 h 5641173"/>
              <a:gd name="connsiteX259" fmla="*/ 336819 w 11243827"/>
              <a:gd name="connsiteY259" fmla="*/ 5336690 h 5641173"/>
              <a:gd name="connsiteX260" fmla="*/ 270932 w 11243827"/>
              <a:gd name="connsiteY260" fmla="*/ 5345451 h 5641173"/>
              <a:gd name="connsiteX261" fmla="*/ 194189 w 11243827"/>
              <a:gd name="connsiteY261" fmla="*/ 5343588 h 5641173"/>
              <a:gd name="connsiteX262" fmla="*/ 192552 w 11243827"/>
              <a:gd name="connsiteY262" fmla="*/ 5342845 h 5641173"/>
              <a:gd name="connsiteX263" fmla="*/ 178320 w 11243827"/>
              <a:gd name="connsiteY263" fmla="*/ 5343766 h 5641173"/>
              <a:gd name="connsiteX264" fmla="*/ 175596 w 11243827"/>
              <a:gd name="connsiteY264" fmla="*/ 5346411 h 5641173"/>
              <a:gd name="connsiteX265" fmla="*/ 147287 w 11243827"/>
              <a:gd name="connsiteY265" fmla="*/ 5352625 h 5641173"/>
              <a:gd name="connsiteX266" fmla="*/ 114847 w 11243827"/>
              <a:gd name="connsiteY266" fmla="*/ 5355844 h 5641173"/>
              <a:gd name="connsiteX267" fmla="*/ 114306 w 11243827"/>
              <a:gd name="connsiteY267" fmla="*/ 5354983 h 5641173"/>
              <a:gd name="connsiteX268" fmla="*/ 89264 w 11243827"/>
              <a:gd name="connsiteY268" fmla="*/ 5348886 h 5641173"/>
              <a:gd name="connsiteX269" fmla="*/ 49794 w 11243827"/>
              <a:gd name="connsiteY269" fmla="*/ 5329950 h 5641173"/>
              <a:gd name="connsiteX270" fmla="*/ 19924 w 11243827"/>
              <a:gd name="connsiteY270" fmla="*/ 5334282 h 5641173"/>
              <a:gd name="connsiteX271" fmla="*/ 13819 w 11243827"/>
              <a:gd name="connsiteY271" fmla="*/ 5334653 h 5641173"/>
              <a:gd name="connsiteX272" fmla="*/ 13657 w 11243827"/>
              <a:gd name="connsiteY272" fmla="*/ 5334455 h 5641173"/>
              <a:gd name="connsiteX273" fmla="*/ 7139 w 11243827"/>
              <a:gd name="connsiteY273" fmla="*/ 5334438 h 5641173"/>
              <a:gd name="connsiteX274" fmla="*/ 2684 w 11243827"/>
              <a:gd name="connsiteY274" fmla="*/ 5335333 h 5641173"/>
              <a:gd name="connsiteX275" fmla="*/ 0 w 11243827"/>
              <a:gd name="connsiteY275" fmla="*/ 5335496 h 5641173"/>
              <a:gd name="connsiteX276" fmla="*/ 0 w 11243827"/>
              <a:gd name="connsiteY276" fmla="*/ 10592 h 5641173"/>
              <a:gd name="connsiteX277" fmla="*/ 11243827 w 11243827"/>
              <a:gd name="connsiteY277" fmla="*/ 0 h 564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</a:cxnLst>
            <a:rect l="l" t="t" r="r" b="b"/>
            <a:pathLst>
              <a:path w="11243827" h="5641173">
                <a:moveTo>
                  <a:pt x="11243827" y="0"/>
                </a:moveTo>
                <a:lnTo>
                  <a:pt x="11243827" y="5209610"/>
                </a:lnTo>
                <a:lnTo>
                  <a:pt x="11240675" y="5210442"/>
                </a:lnTo>
                <a:cubicBezTo>
                  <a:pt x="11212687" y="5216721"/>
                  <a:pt x="11197241" y="5217028"/>
                  <a:pt x="11179959" y="5221199"/>
                </a:cubicBezTo>
                <a:cubicBezTo>
                  <a:pt x="11151979" y="5230882"/>
                  <a:pt x="11122378" y="5252850"/>
                  <a:pt x="11105493" y="5259905"/>
                </a:cubicBezTo>
                <a:lnTo>
                  <a:pt x="11078640" y="5263531"/>
                </a:lnTo>
                <a:lnTo>
                  <a:pt x="11079616" y="5270380"/>
                </a:lnTo>
                <a:lnTo>
                  <a:pt x="11069641" y="5270884"/>
                </a:lnTo>
                <a:lnTo>
                  <a:pt x="11047377" y="5271051"/>
                </a:lnTo>
                <a:cubicBezTo>
                  <a:pt x="11033483" y="5272087"/>
                  <a:pt x="10994850" y="5270445"/>
                  <a:pt x="10980705" y="5272951"/>
                </a:cubicBezTo>
                <a:cubicBezTo>
                  <a:pt x="10976625" y="5280257"/>
                  <a:pt x="10970327" y="5284239"/>
                  <a:pt x="10962514" y="5286084"/>
                </a:cubicBezTo>
                <a:lnTo>
                  <a:pt x="10945307" y="5286290"/>
                </a:lnTo>
                <a:lnTo>
                  <a:pt x="10845516" y="5303894"/>
                </a:lnTo>
                <a:lnTo>
                  <a:pt x="10831795" y="5305210"/>
                </a:lnTo>
                <a:lnTo>
                  <a:pt x="10824365" y="5311111"/>
                </a:lnTo>
                <a:cubicBezTo>
                  <a:pt x="10818692" y="5312290"/>
                  <a:pt x="10802397" y="5311529"/>
                  <a:pt x="10797756" y="5312285"/>
                </a:cubicBezTo>
                <a:lnTo>
                  <a:pt x="10796525" y="5315645"/>
                </a:lnTo>
                <a:cubicBezTo>
                  <a:pt x="10781742" y="5321013"/>
                  <a:pt x="10726138" y="5338890"/>
                  <a:pt x="10709063" y="5344492"/>
                </a:cubicBezTo>
                <a:cubicBezTo>
                  <a:pt x="10705652" y="5339328"/>
                  <a:pt x="10698014" y="5347484"/>
                  <a:pt x="10694078" y="5349258"/>
                </a:cubicBezTo>
                <a:cubicBezTo>
                  <a:pt x="10693469" y="5345779"/>
                  <a:pt x="10683941" y="5344718"/>
                  <a:pt x="10681131" y="5347812"/>
                </a:cubicBezTo>
                <a:cubicBezTo>
                  <a:pt x="10614153" y="5364782"/>
                  <a:pt x="10647679" y="5329716"/>
                  <a:pt x="10609448" y="5351931"/>
                </a:cubicBezTo>
                <a:cubicBezTo>
                  <a:pt x="10602685" y="5353403"/>
                  <a:pt x="10597204" y="5352000"/>
                  <a:pt x="10592397" y="5349402"/>
                </a:cubicBezTo>
                <a:lnTo>
                  <a:pt x="10585227" y="5344063"/>
                </a:lnTo>
                <a:lnTo>
                  <a:pt x="10557472" y="5354151"/>
                </a:lnTo>
                <a:cubicBezTo>
                  <a:pt x="10543800" y="5357667"/>
                  <a:pt x="10529411" y="5359999"/>
                  <a:pt x="10514646" y="5361064"/>
                </a:cubicBezTo>
                <a:cubicBezTo>
                  <a:pt x="10511333" y="5353956"/>
                  <a:pt x="10499744" y="5364054"/>
                  <a:pt x="10494292" y="5366054"/>
                </a:cubicBezTo>
                <a:cubicBezTo>
                  <a:pt x="10494236" y="5361412"/>
                  <a:pt x="10482156" y="5359187"/>
                  <a:pt x="10477869" y="5363025"/>
                </a:cubicBezTo>
                <a:cubicBezTo>
                  <a:pt x="10387782" y="5379617"/>
                  <a:pt x="10438473" y="5336257"/>
                  <a:pt x="10384411" y="5362257"/>
                </a:cubicBezTo>
                <a:cubicBezTo>
                  <a:pt x="10375368" y="5363613"/>
                  <a:pt x="10368582" y="5361287"/>
                  <a:pt x="10362921" y="5357444"/>
                </a:cubicBezTo>
                <a:lnTo>
                  <a:pt x="10352736" y="5347851"/>
                </a:lnTo>
                <a:lnTo>
                  <a:pt x="10344754" y="5351272"/>
                </a:lnTo>
                <a:cubicBezTo>
                  <a:pt x="10314632" y="5351540"/>
                  <a:pt x="10305751" y="5341709"/>
                  <a:pt x="10288226" y="5351613"/>
                </a:cubicBezTo>
                <a:cubicBezTo>
                  <a:pt x="10262327" y="5331026"/>
                  <a:pt x="10271048" y="5349560"/>
                  <a:pt x="10251350" y="5352711"/>
                </a:cubicBezTo>
                <a:cubicBezTo>
                  <a:pt x="10235810" y="5356816"/>
                  <a:pt x="10264339" y="5364714"/>
                  <a:pt x="10249108" y="5365881"/>
                </a:cubicBezTo>
                <a:cubicBezTo>
                  <a:pt x="10232632" y="5360566"/>
                  <a:pt x="10233406" y="5377073"/>
                  <a:pt x="10216272" y="5370573"/>
                </a:cubicBezTo>
                <a:cubicBezTo>
                  <a:pt x="10220434" y="5358137"/>
                  <a:pt x="10182459" y="5372984"/>
                  <a:pt x="10181278" y="5362119"/>
                </a:cubicBezTo>
                <a:cubicBezTo>
                  <a:pt x="10166724" y="5377655"/>
                  <a:pt x="10159412" y="5358516"/>
                  <a:pt x="10140033" y="5363304"/>
                </a:cubicBezTo>
                <a:cubicBezTo>
                  <a:pt x="10130907" y="5369181"/>
                  <a:pt x="10124323" y="5370190"/>
                  <a:pt x="10115353" y="5363869"/>
                </a:cubicBezTo>
                <a:cubicBezTo>
                  <a:pt x="10073314" y="5392482"/>
                  <a:pt x="10089920" y="5365150"/>
                  <a:pt x="10050578" y="5376153"/>
                </a:cubicBezTo>
                <a:cubicBezTo>
                  <a:pt x="10016683" y="5387725"/>
                  <a:pt x="9978260" y="5395233"/>
                  <a:pt x="9945478" y="5422859"/>
                </a:cubicBezTo>
                <a:cubicBezTo>
                  <a:pt x="9939461" y="5430686"/>
                  <a:pt x="9924686" y="5433649"/>
                  <a:pt x="9912481" y="5429477"/>
                </a:cubicBezTo>
                <a:cubicBezTo>
                  <a:pt x="9910384" y="5428759"/>
                  <a:pt x="9908438" y="5427851"/>
                  <a:pt x="9906713" y="5426784"/>
                </a:cubicBezTo>
                <a:cubicBezTo>
                  <a:pt x="9878372" y="5431011"/>
                  <a:pt x="9774714" y="5449885"/>
                  <a:pt x="9742436" y="5454834"/>
                </a:cubicBezTo>
                <a:cubicBezTo>
                  <a:pt x="9739822" y="5444779"/>
                  <a:pt x="9723500" y="5462923"/>
                  <a:pt x="9713044" y="5456476"/>
                </a:cubicBezTo>
                <a:cubicBezTo>
                  <a:pt x="9705555" y="5450821"/>
                  <a:pt x="9698855" y="5455006"/>
                  <a:pt x="9691033" y="5455451"/>
                </a:cubicBezTo>
                <a:cubicBezTo>
                  <a:pt x="9680728" y="5451004"/>
                  <a:pt x="9647117" y="5459035"/>
                  <a:pt x="9638355" y="5464794"/>
                </a:cubicBezTo>
                <a:cubicBezTo>
                  <a:pt x="9617415" y="5484808"/>
                  <a:pt x="9569832" y="5469945"/>
                  <a:pt x="9552434" y="5485280"/>
                </a:cubicBezTo>
                <a:cubicBezTo>
                  <a:pt x="9546122" y="5487529"/>
                  <a:pt x="9539945" y="5488440"/>
                  <a:pt x="9533883" y="5488516"/>
                </a:cubicBezTo>
                <a:lnTo>
                  <a:pt x="9516916" y="5486828"/>
                </a:lnTo>
                <a:lnTo>
                  <a:pt x="9512093" y="5482541"/>
                </a:lnTo>
                <a:lnTo>
                  <a:pt x="9501725" y="5483603"/>
                </a:lnTo>
                <a:lnTo>
                  <a:pt x="9498754" y="5482951"/>
                </a:lnTo>
                <a:cubicBezTo>
                  <a:pt x="9493078" y="5481686"/>
                  <a:pt x="9487476" y="5480586"/>
                  <a:pt x="9481932" y="5480151"/>
                </a:cubicBezTo>
                <a:cubicBezTo>
                  <a:pt x="9489223" y="5501646"/>
                  <a:pt x="9435971" y="5479991"/>
                  <a:pt x="9451321" y="5497375"/>
                </a:cubicBezTo>
                <a:cubicBezTo>
                  <a:pt x="9422124" y="5498722"/>
                  <a:pt x="9444395" y="5514914"/>
                  <a:pt x="9409298" y="5499478"/>
                </a:cubicBezTo>
                <a:cubicBezTo>
                  <a:pt x="9363968" y="5517055"/>
                  <a:pt x="9350073" y="5507226"/>
                  <a:pt x="9303056" y="5519093"/>
                </a:cubicBezTo>
                <a:cubicBezTo>
                  <a:pt x="9272929" y="5515489"/>
                  <a:pt x="9242312" y="5519100"/>
                  <a:pt x="9229078" y="5524154"/>
                </a:cubicBezTo>
                <a:cubicBezTo>
                  <a:pt x="9244549" y="5484199"/>
                  <a:pt x="9198133" y="5512463"/>
                  <a:pt x="9165105" y="5532892"/>
                </a:cubicBezTo>
                <a:cubicBezTo>
                  <a:pt x="9128348" y="5546691"/>
                  <a:pt x="9105217" y="5601124"/>
                  <a:pt x="9077301" y="5580356"/>
                </a:cubicBezTo>
                <a:cubicBezTo>
                  <a:pt x="9034770" y="5585424"/>
                  <a:pt x="9004654" y="5606346"/>
                  <a:pt x="8960065" y="5597982"/>
                </a:cubicBezTo>
                <a:cubicBezTo>
                  <a:pt x="8958681" y="5601368"/>
                  <a:pt x="8956414" y="5604204"/>
                  <a:pt x="8953536" y="5606638"/>
                </a:cubicBezTo>
                <a:lnTo>
                  <a:pt x="8943907" y="5612541"/>
                </a:lnTo>
                <a:lnTo>
                  <a:pt x="8942046" y="5612112"/>
                </a:lnTo>
                <a:cubicBezTo>
                  <a:pt x="8934733" y="5612036"/>
                  <a:pt x="8930989" y="5613463"/>
                  <a:pt x="8928824" y="5615549"/>
                </a:cubicBezTo>
                <a:lnTo>
                  <a:pt x="8927294" y="5618607"/>
                </a:lnTo>
                <a:lnTo>
                  <a:pt x="8918651" y="5621688"/>
                </a:lnTo>
                <a:lnTo>
                  <a:pt x="8902772" y="5629703"/>
                </a:lnTo>
                <a:lnTo>
                  <a:pt x="8898724" y="5629379"/>
                </a:lnTo>
                <a:lnTo>
                  <a:pt x="8873099" y="5638628"/>
                </a:lnTo>
                <a:lnTo>
                  <a:pt x="8872234" y="5637889"/>
                </a:lnTo>
                <a:cubicBezTo>
                  <a:pt x="8869712" y="5636443"/>
                  <a:pt x="8866744" y="5635774"/>
                  <a:pt x="8862777" y="5636711"/>
                </a:cubicBezTo>
                <a:cubicBezTo>
                  <a:pt x="8861373" y="5622581"/>
                  <a:pt x="8857449" y="5632426"/>
                  <a:pt x="8845869" y="5636436"/>
                </a:cubicBezTo>
                <a:cubicBezTo>
                  <a:pt x="8841103" y="5615386"/>
                  <a:pt x="8812729" y="5634444"/>
                  <a:pt x="8800548" y="5625084"/>
                </a:cubicBezTo>
                <a:cubicBezTo>
                  <a:pt x="8792146" y="5628504"/>
                  <a:pt x="8783174" y="5631737"/>
                  <a:pt x="8773774" y="5634630"/>
                </a:cubicBezTo>
                <a:lnTo>
                  <a:pt x="8698255" y="5636083"/>
                </a:lnTo>
                <a:lnTo>
                  <a:pt x="8619167" y="5619130"/>
                </a:lnTo>
                <a:cubicBezTo>
                  <a:pt x="8589913" y="5618762"/>
                  <a:pt x="8564581" y="5612466"/>
                  <a:pt x="8539822" y="5616905"/>
                </a:cubicBezTo>
                <a:cubicBezTo>
                  <a:pt x="8529764" y="5612008"/>
                  <a:pt x="8520285" y="5610031"/>
                  <a:pt x="8511094" y="5617360"/>
                </a:cubicBezTo>
                <a:cubicBezTo>
                  <a:pt x="8483794" y="5614914"/>
                  <a:pt x="8477184" y="5604447"/>
                  <a:pt x="8459886" y="5612612"/>
                </a:cubicBezTo>
                <a:cubicBezTo>
                  <a:pt x="8444548" y="5595681"/>
                  <a:pt x="8443640" y="5602142"/>
                  <a:pt x="8436432" y="5606990"/>
                </a:cubicBezTo>
                <a:lnTo>
                  <a:pt x="8435403" y="5607336"/>
                </a:lnTo>
                <a:lnTo>
                  <a:pt x="8433307" y="5604917"/>
                </a:lnTo>
                <a:lnTo>
                  <a:pt x="8428968" y="5603796"/>
                </a:lnTo>
                <a:lnTo>
                  <a:pt x="8417124" y="5604518"/>
                </a:lnTo>
                <a:lnTo>
                  <a:pt x="8412669" y="5605413"/>
                </a:lnTo>
                <a:cubicBezTo>
                  <a:pt x="8409601" y="5605797"/>
                  <a:pt x="8407563" y="5605754"/>
                  <a:pt x="8406152" y="5605396"/>
                </a:cubicBezTo>
                <a:lnTo>
                  <a:pt x="8405989" y="5605197"/>
                </a:lnTo>
                <a:lnTo>
                  <a:pt x="8399884" y="5605568"/>
                </a:lnTo>
                <a:cubicBezTo>
                  <a:pt x="8389582" y="5606652"/>
                  <a:pt x="8379557" y="5608135"/>
                  <a:pt x="8370014" y="5609900"/>
                </a:cubicBezTo>
                <a:cubicBezTo>
                  <a:pt x="8361945" y="5598787"/>
                  <a:pt x="8326685" y="5611914"/>
                  <a:pt x="8330544" y="5590964"/>
                </a:cubicBezTo>
                <a:cubicBezTo>
                  <a:pt x="8317672" y="5592723"/>
                  <a:pt x="8309886" y="5601422"/>
                  <a:pt x="8314221" y="5587682"/>
                </a:cubicBezTo>
                <a:cubicBezTo>
                  <a:pt x="8309983" y="5587866"/>
                  <a:pt x="8307372" y="5586698"/>
                  <a:pt x="8305502" y="5584868"/>
                </a:cubicBezTo>
                <a:lnTo>
                  <a:pt x="8304962" y="5584007"/>
                </a:lnTo>
                <a:lnTo>
                  <a:pt x="8276324" y="5588260"/>
                </a:lnTo>
                <a:lnTo>
                  <a:pt x="8272522" y="5587226"/>
                </a:lnTo>
                <a:lnTo>
                  <a:pt x="8253857" y="5592043"/>
                </a:lnTo>
                <a:lnTo>
                  <a:pt x="8244212" y="5593439"/>
                </a:lnTo>
                <a:lnTo>
                  <a:pt x="8241488" y="5596085"/>
                </a:lnTo>
                <a:cubicBezTo>
                  <a:pt x="8238546" y="5597691"/>
                  <a:pt x="8234330" y="5598384"/>
                  <a:pt x="8227256" y="5597005"/>
                </a:cubicBezTo>
                <a:lnTo>
                  <a:pt x="8225619" y="5596262"/>
                </a:lnTo>
                <a:lnTo>
                  <a:pt x="8213882" y="5600179"/>
                </a:lnTo>
                <a:cubicBezTo>
                  <a:pt x="8210102" y="5601988"/>
                  <a:pt x="8206755" y="5604291"/>
                  <a:pt x="8204045" y="5607275"/>
                </a:cubicBezTo>
                <a:cubicBezTo>
                  <a:pt x="8164079" y="5591326"/>
                  <a:pt x="8126369" y="5605919"/>
                  <a:pt x="8082989" y="5603160"/>
                </a:cubicBezTo>
                <a:cubicBezTo>
                  <a:pt x="8034449" y="5606898"/>
                  <a:pt x="8008954" y="5596936"/>
                  <a:pt x="7976942" y="5598455"/>
                </a:cubicBezTo>
                <a:cubicBezTo>
                  <a:pt x="7962042" y="5600916"/>
                  <a:pt x="7941729" y="5599827"/>
                  <a:pt x="7950121" y="5590893"/>
                </a:cubicBezTo>
                <a:cubicBezTo>
                  <a:pt x="7904855" y="5610014"/>
                  <a:pt x="7778840" y="5612380"/>
                  <a:pt x="7727691" y="5621064"/>
                </a:cubicBezTo>
                <a:cubicBezTo>
                  <a:pt x="7699805" y="5600056"/>
                  <a:pt x="7714922" y="5619495"/>
                  <a:pt x="7685998" y="5615564"/>
                </a:cubicBezTo>
                <a:cubicBezTo>
                  <a:pt x="7693909" y="5634905"/>
                  <a:pt x="7650884" y="5604714"/>
                  <a:pt x="7649302" y="5626541"/>
                </a:cubicBezTo>
                <a:cubicBezTo>
                  <a:pt x="7644089" y="5625134"/>
                  <a:pt x="7639087" y="5623084"/>
                  <a:pt x="7634083" y="5620862"/>
                </a:cubicBezTo>
                <a:lnTo>
                  <a:pt x="7631455" y="5619708"/>
                </a:lnTo>
                <a:lnTo>
                  <a:pt x="7620952" y="5618872"/>
                </a:lnTo>
                <a:lnTo>
                  <a:pt x="7617992" y="5613914"/>
                </a:lnTo>
                <a:lnTo>
                  <a:pt x="7602182" y="5609271"/>
                </a:lnTo>
                <a:cubicBezTo>
                  <a:pt x="7596260" y="5608262"/>
                  <a:pt x="7589888" y="5608028"/>
                  <a:pt x="7582847" y="5609047"/>
                </a:cubicBezTo>
                <a:cubicBezTo>
                  <a:pt x="7565525" y="5617697"/>
                  <a:pt x="7538553" y="5607096"/>
                  <a:pt x="7514158" y="5607737"/>
                </a:cubicBezTo>
                <a:lnTo>
                  <a:pt x="7502955" y="5610415"/>
                </a:lnTo>
                <a:lnTo>
                  <a:pt x="7466391" y="5605949"/>
                </a:lnTo>
                <a:cubicBezTo>
                  <a:pt x="7455982" y="5605083"/>
                  <a:pt x="7445179" y="5604628"/>
                  <a:pt x="7433806" y="5604945"/>
                </a:cubicBezTo>
                <a:lnTo>
                  <a:pt x="7412693" y="5607075"/>
                </a:lnTo>
                <a:lnTo>
                  <a:pt x="7407159" y="5605310"/>
                </a:lnTo>
                <a:cubicBezTo>
                  <a:pt x="7397520" y="5605506"/>
                  <a:pt x="7384763" y="5611721"/>
                  <a:pt x="7385900" y="5604171"/>
                </a:cubicBezTo>
                <a:lnTo>
                  <a:pt x="7375071" y="5606788"/>
                </a:lnTo>
                <a:lnTo>
                  <a:pt x="7364382" y="5600762"/>
                </a:lnTo>
                <a:cubicBezTo>
                  <a:pt x="7363212" y="5599363"/>
                  <a:pt x="7362331" y="5597874"/>
                  <a:pt x="7361770" y="5596347"/>
                </a:cubicBezTo>
                <a:lnTo>
                  <a:pt x="7346641" y="5598329"/>
                </a:lnTo>
                <a:lnTo>
                  <a:pt x="7334238" y="5594014"/>
                </a:lnTo>
                <a:lnTo>
                  <a:pt x="7323426" y="5596835"/>
                </a:lnTo>
                <a:lnTo>
                  <a:pt x="7318938" y="5596200"/>
                </a:lnTo>
                <a:lnTo>
                  <a:pt x="7307784" y="5594065"/>
                </a:lnTo>
                <a:cubicBezTo>
                  <a:pt x="7302066" y="5592568"/>
                  <a:pt x="7295667" y="5590765"/>
                  <a:pt x="7288540" y="5589320"/>
                </a:cubicBezTo>
                <a:lnTo>
                  <a:pt x="7282537" y="5588660"/>
                </a:lnTo>
                <a:lnTo>
                  <a:pt x="7269466" y="5581404"/>
                </a:lnTo>
                <a:cubicBezTo>
                  <a:pt x="7259956" y="5575919"/>
                  <a:pt x="7252471" y="5572223"/>
                  <a:pt x="7244165" y="5575200"/>
                </a:cubicBezTo>
                <a:cubicBezTo>
                  <a:pt x="7230005" y="5568113"/>
                  <a:pt x="7220114" y="5548251"/>
                  <a:pt x="7199619" y="5553550"/>
                </a:cubicBezTo>
                <a:cubicBezTo>
                  <a:pt x="7205839" y="5544552"/>
                  <a:pt x="7176858" y="5552461"/>
                  <a:pt x="7173434" y="5543219"/>
                </a:cubicBezTo>
                <a:cubicBezTo>
                  <a:pt x="7171853" y="5535776"/>
                  <a:pt x="7162694" y="5536440"/>
                  <a:pt x="7155718" y="5533697"/>
                </a:cubicBezTo>
                <a:cubicBezTo>
                  <a:pt x="7150747" y="5526096"/>
                  <a:pt x="7115649" y="5519155"/>
                  <a:pt x="7103430" y="5520249"/>
                </a:cubicBezTo>
                <a:cubicBezTo>
                  <a:pt x="7068988" y="5527813"/>
                  <a:pt x="7041283" y="5497211"/>
                  <a:pt x="7013746" y="5502470"/>
                </a:cubicBezTo>
                <a:cubicBezTo>
                  <a:pt x="7006535" y="5501753"/>
                  <a:pt x="7000557" y="5500031"/>
                  <a:pt x="6995379" y="5497693"/>
                </a:cubicBezTo>
                <a:lnTo>
                  <a:pt x="6982475" y="5489641"/>
                </a:lnTo>
                <a:cubicBezTo>
                  <a:pt x="6982314" y="5487873"/>
                  <a:pt x="6982155" y="5486104"/>
                  <a:pt x="6981994" y="5484335"/>
                </a:cubicBezTo>
                <a:lnTo>
                  <a:pt x="6972355" y="5481074"/>
                </a:lnTo>
                <a:lnTo>
                  <a:pt x="6970394" y="5479383"/>
                </a:lnTo>
                <a:cubicBezTo>
                  <a:pt x="6966663" y="5476135"/>
                  <a:pt x="6962857" y="5473046"/>
                  <a:pt x="6958543" y="5470507"/>
                </a:cubicBezTo>
                <a:cubicBezTo>
                  <a:pt x="6946682" y="5490417"/>
                  <a:pt x="6919886" y="5452192"/>
                  <a:pt x="6918276" y="5472034"/>
                </a:cubicBezTo>
                <a:cubicBezTo>
                  <a:pt x="6892502" y="5461546"/>
                  <a:pt x="6897731" y="5483185"/>
                  <a:pt x="6881046" y="5457070"/>
                </a:cubicBezTo>
                <a:cubicBezTo>
                  <a:pt x="6828055" y="5453051"/>
                  <a:pt x="6839016" y="5431108"/>
                  <a:pt x="6752164" y="5425021"/>
                </a:cubicBezTo>
                <a:cubicBezTo>
                  <a:pt x="6758292" y="5421861"/>
                  <a:pt x="6727733" y="5418470"/>
                  <a:pt x="6724964" y="5414071"/>
                </a:cubicBezTo>
                <a:lnTo>
                  <a:pt x="6683286" y="5432830"/>
                </a:lnTo>
                <a:lnTo>
                  <a:pt x="6644277" y="5429684"/>
                </a:lnTo>
                <a:cubicBezTo>
                  <a:pt x="6602299" y="5429624"/>
                  <a:pt x="6572889" y="5412513"/>
                  <a:pt x="6532914" y="5431205"/>
                </a:cubicBezTo>
                <a:lnTo>
                  <a:pt x="6307459" y="5467087"/>
                </a:lnTo>
                <a:cubicBezTo>
                  <a:pt x="6243940" y="5484756"/>
                  <a:pt x="6232610" y="5506751"/>
                  <a:pt x="6196243" y="5515042"/>
                </a:cubicBezTo>
                <a:cubicBezTo>
                  <a:pt x="6164533" y="5518021"/>
                  <a:pt x="6142666" y="5509345"/>
                  <a:pt x="6099124" y="5516848"/>
                </a:cubicBezTo>
                <a:cubicBezTo>
                  <a:pt x="6076503" y="5515419"/>
                  <a:pt x="6031865" y="5528713"/>
                  <a:pt x="6016077" y="5528642"/>
                </a:cubicBezTo>
                <a:cubicBezTo>
                  <a:pt x="6017142" y="5530608"/>
                  <a:pt x="6008544" y="5532493"/>
                  <a:pt x="6004389" y="5531206"/>
                </a:cubicBezTo>
                <a:cubicBezTo>
                  <a:pt x="5932347" y="5531241"/>
                  <a:pt x="5981006" y="5545600"/>
                  <a:pt x="5933945" y="5538840"/>
                </a:cubicBezTo>
                <a:cubicBezTo>
                  <a:pt x="5905303" y="5539379"/>
                  <a:pt x="5918093" y="5561978"/>
                  <a:pt x="5883936" y="5553807"/>
                </a:cubicBezTo>
                <a:cubicBezTo>
                  <a:pt x="5850054" y="5556990"/>
                  <a:pt x="5832962" y="5567338"/>
                  <a:pt x="5798331" y="5564248"/>
                </a:cubicBezTo>
                <a:cubicBezTo>
                  <a:pt x="5766627" y="5567265"/>
                  <a:pt x="5741097" y="5573248"/>
                  <a:pt x="5712738" y="5573120"/>
                </a:cubicBezTo>
                <a:cubicBezTo>
                  <a:pt x="5703372" y="5576849"/>
                  <a:pt x="5693695" y="5578874"/>
                  <a:pt x="5681342" y="5575621"/>
                </a:cubicBezTo>
                <a:lnTo>
                  <a:pt x="5627167" y="5583215"/>
                </a:lnTo>
                <a:cubicBezTo>
                  <a:pt x="5612183" y="5597917"/>
                  <a:pt x="5611727" y="5586689"/>
                  <a:pt x="5591414" y="5587695"/>
                </a:cubicBezTo>
                <a:cubicBezTo>
                  <a:pt x="5574616" y="5587612"/>
                  <a:pt x="5598133" y="5579413"/>
                  <a:pt x="5583028" y="5580877"/>
                </a:cubicBezTo>
                <a:cubicBezTo>
                  <a:pt x="5569804" y="5586020"/>
                  <a:pt x="5562718" y="5576982"/>
                  <a:pt x="5549426" y="5582858"/>
                </a:cubicBezTo>
                <a:cubicBezTo>
                  <a:pt x="5559299" y="5589013"/>
                  <a:pt x="5515978" y="5586206"/>
                  <a:pt x="5519999" y="5592246"/>
                </a:cubicBezTo>
                <a:cubicBezTo>
                  <a:pt x="5498728" y="5585844"/>
                  <a:pt x="5500813" y="5597206"/>
                  <a:pt x="5480028" y="5597282"/>
                </a:cubicBezTo>
                <a:cubicBezTo>
                  <a:pt x="5468519" y="5595356"/>
                  <a:pt x="5461753" y="5595717"/>
                  <a:pt x="5456175" y="5600371"/>
                </a:cubicBezTo>
                <a:cubicBezTo>
                  <a:pt x="5402444" y="5590675"/>
                  <a:pt x="5431269" y="5603179"/>
                  <a:pt x="5388463" y="5602638"/>
                </a:cubicBezTo>
                <a:cubicBezTo>
                  <a:pt x="5350589" y="5601042"/>
                  <a:pt x="5310318" y="5602266"/>
                  <a:pt x="5265898" y="5591830"/>
                </a:cubicBezTo>
                <a:cubicBezTo>
                  <a:pt x="5256434" y="5588423"/>
                  <a:pt x="5240914" y="5588853"/>
                  <a:pt x="5231231" y="5592790"/>
                </a:cubicBezTo>
                <a:cubicBezTo>
                  <a:pt x="5229565" y="5593467"/>
                  <a:pt x="5228139" y="5594226"/>
                  <a:pt x="5226996" y="5595040"/>
                </a:cubicBezTo>
                <a:cubicBezTo>
                  <a:pt x="5199121" y="5587151"/>
                  <a:pt x="5190547" y="5594087"/>
                  <a:pt x="5175988" y="5588131"/>
                </a:cubicBezTo>
                <a:cubicBezTo>
                  <a:pt x="5141664" y="5589465"/>
                  <a:pt x="5120774" y="5599921"/>
                  <a:pt x="5107470" y="5594771"/>
                </a:cubicBezTo>
                <a:cubicBezTo>
                  <a:pt x="5082783" y="5597686"/>
                  <a:pt x="5044558" y="5603218"/>
                  <a:pt x="5027868" y="5605624"/>
                </a:cubicBezTo>
                <a:cubicBezTo>
                  <a:pt x="5023394" y="5609716"/>
                  <a:pt x="5015008" y="5608373"/>
                  <a:pt x="5007324" y="5609209"/>
                </a:cubicBezTo>
                <a:cubicBezTo>
                  <a:pt x="4999584" y="5613033"/>
                  <a:pt x="4963661" y="5613313"/>
                  <a:pt x="4952559" y="5611402"/>
                </a:cubicBezTo>
                <a:lnTo>
                  <a:pt x="4826081" y="5616191"/>
                </a:lnTo>
                <a:lnTo>
                  <a:pt x="4823501" y="5619174"/>
                </a:lnTo>
                <a:lnTo>
                  <a:pt x="4813093" y="5620026"/>
                </a:lnTo>
                <a:lnTo>
                  <a:pt x="4810563" y="5620787"/>
                </a:lnTo>
                <a:cubicBezTo>
                  <a:pt x="4805739" y="5622253"/>
                  <a:pt x="4800910" y="5623620"/>
                  <a:pt x="4795818" y="5624618"/>
                </a:cubicBezTo>
                <a:cubicBezTo>
                  <a:pt x="4792594" y="5611984"/>
                  <a:pt x="4751975" y="5631029"/>
                  <a:pt x="4758404" y="5619510"/>
                </a:cubicBezTo>
                <a:cubicBezTo>
                  <a:pt x="4729867" y="5622800"/>
                  <a:pt x="4743470" y="5610974"/>
                  <a:pt x="4717254" y="5624155"/>
                </a:cubicBezTo>
                <a:cubicBezTo>
                  <a:pt x="4665606" y="5620882"/>
                  <a:pt x="4638526" y="5634254"/>
                  <a:pt x="4591958" y="5624710"/>
                </a:cubicBezTo>
                <a:cubicBezTo>
                  <a:pt x="4600998" y="5629613"/>
                  <a:pt x="4491255" y="5629123"/>
                  <a:pt x="4476215" y="5628210"/>
                </a:cubicBezTo>
                <a:lnTo>
                  <a:pt x="4425193" y="5627414"/>
                </a:lnTo>
                <a:lnTo>
                  <a:pt x="4383866" y="5626546"/>
                </a:lnTo>
                <a:lnTo>
                  <a:pt x="4385596" y="5634646"/>
                </a:lnTo>
                <a:cubicBezTo>
                  <a:pt x="4373497" y="5634009"/>
                  <a:pt x="4366105" y="5636763"/>
                  <a:pt x="4360864" y="5641173"/>
                </a:cubicBezTo>
                <a:lnTo>
                  <a:pt x="4328321" y="5626332"/>
                </a:lnTo>
                <a:lnTo>
                  <a:pt x="4309842" y="5626471"/>
                </a:lnTo>
                <a:lnTo>
                  <a:pt x="4277424" y="5631598"/>
                </a:lnTo>
                <a:lnTo>
                  <a:pt x="4266627" y="5633969"/>
                </a:lnTo>
                <a:lnTo>
                  <a:pt x="4185525" y="5617508"/>
                </a:lnTo>
                <a:lnTo>
                  <a:pt x="4177617" y="5610903"/>
                </a:lnTo>
                <a:cubicBezTo>
                  <a:pt x="4169135" y="5606836"/>
                  <a:pt x="4157063" y="5604954"/>
                  <a:pt x="4136948" y="5608031"/>
                </a:cubicBezTo>
                <a:lnTo>
                  <a:pt x="4132323" y="5609784"/>
                </a:lnTo>
                <a:lnTo>
                  <a:pt x="4098620" y="5599672"/>
                </a:lnTo>
                <a:cubicBezTo>
                  <a:pt x="4087744" y="5595070"/>
                  <a:pt x="3971360" y="5589278"/>
                  <a:pt x="3963475" y="5581841"/>
                </a:cubicBezTo>
                <a:cubicBezTo>
                  <a:pt x="3836034" y="5600252"/>
                  <a:pt x="3827261" y="5567580"/>
                  <a:pt x="3703613" y="5572482"/>
                </a:cubicBezTo>
                <a:cubicBezTo>
                  <a:pt x="3596526" y="5522697"/>
                  <a:pt x="3528981" y="5553020"/>
                  <a:pt x="3432987" y="5545768"/>
                </a:cubicBezTo>
                <a:cubicBezTo>
                  <a:pt x="3341557" y="5540666"/>
                  <a:pt x="3299222" y="5556776"/>
                  <a:pt x="3176381" y="5556110"/>
                </a:cubicBezTo>
                <a:cubicBezTo>
                  <a:pt x="3046225" y="5545252"/>
                  <a:pt x="2856562" y="5551022"/>
                  <a:pt x="2710156" y="5527517"/>
                </a:cubicBezTo>
                <a:cubicBezTo>
                  <a:pt x="2595124" y="5519951"/>
                  <a:pt x="2594726" y="5525545"/>
                  <a:pt x="2550206" y="5524958"/>
                </a:cubicBezTo>
                <a:cubicBezTo>
                  <a:pt x="2535402" y="5528183"/>
                  <a:pt x="2457214" y="5518753"/>
                  <a:pt x="2443041" y="5523990"/>
                </a:cubicBezTo>
                <a:lnTo>
                  <a:pt x="2435613" y="5526704"/>
                </a:lnTo>
                <a:lnTo>
                  <a:pt x="2405682" y="5528307"/>
                </a:lnTo>
                <a:lnTo>
                  <a:pt x="2397487" y="5540337"/>
                </a:lnTo>
                <a:lnTo>
                  <a:pt x="2297454" y="5550765"/>
                </a:lnTo>
                <a:cubicBezTo>
                  <a:pt x="2230952" y="5521480"/>
                  <a:pt x="2174171" y="5556417"/>
                  <a:pt x="2056700" y="5555489"/>
                </a:cubicBezTo>
                <a:cubicBezTo>
                  <a:pt x="2025568" y="5545373"/>
                  <a:pt x="1901680" y="5520750"/>
                  <a:pt x="1878530" y="5535330"/>
                </a:cubicBezTo>
                <a:lnTo>
                  <a:pt x="1859292" y="5535461"/>
                </a:lnTo>
                <a:lnTo>
                  <a:pt x="1835626" y="5533793"/>
                </a:lnTo>
                <a:cubicBezTo>
                  <a:pt x="1823131" y="5534628"/>
                  <a:pt x="1810151" y="5536942"/>
                  <a:pt x="1798939" y="5540285"/>
                </a:cubicBezTo>
                <a:lnTo>
                  <a:pt x="1779046" y="5549949"/>
                </a:lnTo>
                <a:lnTo>
                  <a:pt x="1772421" y="5549018"/>
                </a:lnTo>
                <a:lnTo>
                  <a:pt x="1772052" y="5545689"/>
                </a:lnTo>
                <a:cubicBezTo>
                  <a:pt x="1758274" y="5534165"/>
                  <a:pt x="1670822" y="5556887"/>
                  <a:pt x="1711543" y="5534558"/>
                </a:cubicBezTo>
                <a:cubicBezTo>
                  <a:pt x="1696140" y="5533324"/>
                  <a:pt x="1670188" y="5488258"/>
                  <a:pt x="1631462" y="5491807"/>
                </a:cubicBezTo>
                <a:cubicBezTo>
                  <a:pt x="1579148" y="5498877"/>
                  <a:pt x="1591754" y="5486800"/>
                  <a:pt x="1538763" y="5482781"/>
                </a:cubicBezTo>
                <a:cubicBezTo>
                  <a:pt x="1522078" y="5456666"/>
                  <a:pt x="1527306" y="5478305"/>
                  <a:pt x="1501533" y="5467817"/>
                </a:cubicBezTo>
                <a:cubicBezTo>
                  <a:pt x="1499922" y="5487659"/>
                  <a:pt x="1473126" y="5449434"/>
                  <a:pt x="1461266" y="5469343"/>
                </a:cubicBezTo>
                <a:cubicBezTo>
                  <a:pt x="1456951" y="5466804"/>
                  <a:pt x="1453146" y="5463716"/>
                  <a:pt x="1449415" y="5460467"/>
                </a:cubicBezTo>
                <a:lnTo>
                  <a:pt x="1447454" y="5458776"/>
                </a:lnTo>
                <a:lnTo>
                  <a:pt x="1437814" y="5455515"/>
                </a:lnTo>
                <a:lnTo>
                  <a:pt x="1437334" y="5450209"/>
                </a:lnTo>
                <a:lnTo>
                  <a:pt x="1424429" y="5442157"/>
                </a:lnTo>
                <a:cubicBezTo>
                  <a:pt x="1419251" y="5439819"/>
                  <a:pt x="1413273" y="5438098"/>
                  <a:pt x="1406063" y="5437380"/>
                </a:cubicBezTo>
                <a:cubicBezTo>
                  <a:pt x="1378526" y="5442640"/>
                  <a:pt x="1350821" y="5412037"/>
                  <a:pt x="1316379" y="5419601"/>
                </a:cubicBezTo>
                <a:cubicBezTo>
                  <a:pt x="1304160" y="5420695"/>
                  <a:pt x="1269061" y="5413755"/>
                  <a:pt x="1264090" y="5406153"/>
                </a:cubicBezTo>
                <a:cubicBezTo>
                  <a:pt x="1257115" y="5403410"/>
                  <a:pt x="1247955" y="5404075"/>
                  <a:pt x="1246374" y="5396631"/>
                </a:cubicBezTo>
                <a:cubicBezTo>
                  <a:pt x="1242951" y="5387390"/>
                  <a:pt x="1213970" y="5395299"/>
                  <a:pt x="1220190" y="5386301"/>
                </a:cubicBezTo>
                <a:cubicBezTo>
                  <a:pt x="1199695" y="5391599"/>
                  <a:pt x="1189803" y="5371737"/>
                  <a:pt x="1175643" y="5364651"/>
                </a:cubicBezTo>
                <a:cubicBezTo>
                  <a:pt x="1167337" y="5367627"/>
                  <a:pt x="1159852" y="5363931"/>
                  <a:pt x="1150342" y="5358447"/>
                </a:cubicBezTo>
                <a:lnTo>
                  <a:pt x="1112024" y="5345786"/>
                </a:lnTo>
                <a:lnTo>
                  <a:pt x="1100870" y="5343651"/>
                </a:lnTo>
                <a:lnTo>
                  <a:pt x="1096383" y="5343015"/>
                </a:lnTo>
                <a:lnTo>
                  <a:pt x="1058039" y="5343504"/>
                </a:lnTo>
                <a:cubicBezTo>
                  <a:pt x="1057478" y="5341976"/>
                  <a:pt x="1056597" y="5340487"/>
                  <a:pt x="1055426" y="5339088"/>
                </a:cubicBezTo>
                <a:lnTo>
                  <a:pt x="1044738" y="5333063"/>
                </a:lnTo>
                <a:lnTo>
                  <a:pt x="1033909" y="5335680"/>
                </a:lnTo>
                <a:cubicBezTo>
                  <a:pt x="1035046" y="5328129"/>
                  <a:pt x="1022289" y="5334344"/>
                  <a:pt x="1012649" y="5334541"/>
                </a:cubicBezTo>
                <a:lnTo>
                  <a:pt x="1007115" y="5332775"/>
                </a:lnTo>
                <a:lnTo>
                  <a:pt x="987447" y="5346462"/>
                </a:lnTo>
                <a:cubicBezTo>
                  <a:pt x="976074" y="5346779"/>
                  <a:pt x="963827" y="5334768"/>
                  <a:pt x="953418" y="5333901"/>
                </a:cubicBezTo>
                <a:lnTo>
                  <a:pt x="916854" y="5329435"/>
                </a:lnTo>
                <a:lnTo>
                  <a:pt x="905651" y="5332114"/>
                </a:lnTo>
                <a:cubicBezTo>
                  <a:pt x="881256" y="5332755"/>
                  <a:pt x="855727" y="5330820"/>
                  <a:pt x="838405" y="5339470"/>
                </a:cubicBezTo>
                <a:cubicBezTo>
                  <a:pt x="831364" y="5340489"/>
                  <a:pt x="823548" y="5331589"/>
                  <a:pt x="817627" y="5330580"/>
                </a:cubicBezTo>
                <a:lnTo>
                  <a:pt x="801817" y="5325937"/>
                </a:lnTo>
                <a:lnTo>
                  <a:pt x="798857" y="5320979"/>
                </a:lnTo>
                <a:lnTo>
                  <a:pt x="788354" y="5320143"/>
                </a:lnTo>
                <a:lnTo>
                  <a:pt x="785726" y="5318989"/>
                </a:lnTo>
                <a:cubicBezTo>
                  <a:pt x="780721" y="5316767"/>
                  <a:pt x="775719" y="5314716"/>
                  <a:pt x="770507" y="5313309"/>
                </a:cubicBezTo>
                <a:cubicBezTo>
                  <a:pt x="768924" y="5335137"/>
                  <a:pt x="725899" y="5304945"/>
                  <a:pt x="733810" y="5324286"/>
                </a:cubicBezTo>
                <a:cubicBezTo>
                  <a:pt x="704886" y="5320356"/>
                  <a:pt x="720003" y="5339795"/>
                  <a:pt x="692117" y="5318786"/>
                </a:cubicBezTo>
                <a:cubicBezTo>
                  <a:pt x="640968" y="5327470"/>
                  <a:pt x="620209" y="5334772"/>
                  <a:pt x="574943" y="5327578"/>
                </a:cubicBezTo>
                <a:cubicBezTo>
                  <a:pt x="533141" y="5325624"/>
                  <a:pt x="480989" y="5305543"/>
                  <a:pt x="441302" y="5307062"/>
                </a:cubicBezTo>
                <a:cubicBezTo>
                  <a:pt x="381194" y="5308098"/>
                  <a:pt x="355572" y="5361507"/>
                  <a:pt x="336819" y="5336690"/>
                </a:cubicBezTo>
                <a:cubicBezTo>
                  <a:pt x="308424" y="5343088"/>
                  <a:pt x="294704" y="5344301"/>
                  <a:pt x="270932" y="5345451"/>
                </a:cubicBezTo>
                <a:lnTo>
                  <a:pt x="194189" y="5343588"/>
                </a:lnTo>
                <a:lnTo>
                  <a:pt x="192552" y="5342845"/>
                </a:lnTo>
                <a:cubicBezTo>
                  <a:pt x="185478" y="5341467"/>
                  <a:pt x="181262" y="5342160"/>
                  <a:pt x="178320" y="5343766"/>
                </a:cubicBezTo>
                <a:lnTo>
                  <a:pt x="175596" y="5346411"/>
                </a:lnTo>
                <a:lnTo>
                  <a:pt x="147287" y="5352625"/>
                </a:lnTo>
                <a:lnTo>
                  <a:pt x="114847" y="5355844"/>
                </a:lnTo>
                <a:lnTo>
                  <a:pt x="114306" y="5354983"/>
                </a:lnTo>
                <a:cubicBezTo>
                  <a:pt x="110042" y="5353823"/>
                  <a:pt x="100016" y="5353058"/>
                  <a:pt x="89264" y="5348886"/>
                </a:cubicBezTo>
                <a:cubicBezTo>
                  <a:pt x="93123" y="5327937"/>
                  <a:pt x="57863" y="5341064"/>
                  <a:pt x="49794" y="5329950"/>
                </a:cubicBezTo>
                <a:cubicBezTo>
                  <a:pt x="40251" y="5331715"/>
                  <a:pt x="30226" y="5333199"/>
                  <a:pt x="19924" y="5334282"/>
                </a:cubicBezTo>
                <a:lnTo>
                  <a:pt x="13819" y="5334653"/>
                </a:lnTo>
                <a:lnTo>
                  <a:pt x="13657" y="5334455"/>
                </a:lnTo>
                <a:cubicBezTo>
                  <a:pt x="12246" y="5334096"/>
                  <a:pt x="10207" y="5334053"/>
                  <a:pt x="7139" y="5334438"/>
                </a:cubicBezTo>
                <a:lnTo>
                  <a:pt x="2684" y="5335333"/>
                </a:lnTo>
                <a:lnTo>
                  <a:pt x="0" y="5335496"/>
                </a:lnTo>
                <a:lnTo>
                  <a:pt x="0" y="10592"/>
                </a:lnTo>
                <a:lnTo>
                  <a:pt x="11243827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D01664-2987-CCAE-8CED-6F2319B69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1059116"/>
            <a:ext cx="8924392" cy="933486"/>
          </a:xfrm>
        </p:spPr>
        <p:txBody>
          <a:bodyPr>
            <a:normAutofit/>
          </a:bodyPr>
          <a:lstStyle/>
          <a:p>
            <a:pPr algn="ctr"/>
            <a:r>
              <a:rPr lang="en-US" b="1"/>
              <a:t>Digital Exclusion &amp; Inequality</a:t>
            </a:r>
            <a:endParaRPr lang="en-US" dirty="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16A12243-4887-4E89-8347-1146AE5D1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0000">
            <a:off x="5418161" y="351736"/>
            <a:ext cx="1352113" cy="407805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180CB-E3AC-1DBA-86BB-208AB58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6" y="2292176"/>
            <a:ext cx="8273380" cy="3329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• Older adults less digitally confident (Ofcom, 2022)</a:t>
            </a:r>
            <a:br>
              <a:rPr lang="en-US" dirty="0"/>
            </a:br>
            <a:r>
              <a:rPr lang="en-US" dirty="0"/>
              <a:t>• Socio-economic barriers</a:t>
            </a:r>
            <a:br>
              <a:rPr lang="en-US" dirty="0"/>
            </a:br>
            <a:r>
              <a:rPr lang="en-US" dirty="0"/>
              <a:t>• Risk of widening inequalities</a:t>
            </a:r>
            <a:br>
              <a:rPr lang="en-US" dirty="0"/>
            </a:br>
            <a:r>
              <a:rPr lang="en-US" dirty="0"/>
              <a:t>• Importance of non-digital access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990981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5FD4700-EF1B-683B-13BD-EF4CD707BEC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900E56-265A-7623-920C-43173D0B2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/>
              <a:t>SWOT Analysis</a:t>
            </a:r>
            <a:br>
              <a:rPr lang="en-US" b="1" dirty="0"/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3D0CA3-8834-559C-FF93-87697B287B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629371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459366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F50FFE-B1EC-084B-5A43-AE6145592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4800" b="1"/>
              <a:t>Problem–Solution Perspective</a:t>
            </a:r>
            <a:endParaRPr lang="en-US" sz="48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909BED-45CA-DDEC-2C78-48EF65ACE0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2703406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876438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DC0EC46-2230-4728-856D-F35311121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8" y="643467"/>
            <a:ext cx="10905066" cy="5562249"/>
          </a:xfrm>
          <a:custGeom>
            <a:avLst/>
            <a:gdLst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8506 w 11243827"/>
              <a:gd name="connsiteY105" fmla="*/ 5632788 h 5641173"/>
              <a:gd name="connsiteX106" fmla="*/ 7912803 w 11243827"/>
              <a:gd name="connsiteY106" fmla="*/ 5629702 h 5641173"/>
              <a:gd name="connsiteX107" fmla="*/ 7890915 w 11243827"/>
              <a:gd name="connsiteY107" fmla="*/ 5612272 h 5641173"/>
              <a:gd name="connsiteX108" fmla="*/ 7727691 w 11243827"/>
              <a:gd name="connsiteY108" fmla="*/ 5621064 h 5641173"/>
              <a:gd name="connsiteX109" fmla="*/ 7685998 w 11243827"/>
              <a:gd name="connsiteY109" fmla="*/ 5615564 h 5641173"/>
              <a:gd name="connsiteX110" fmla="*/ 7649302 w 11243827"/>
              <a:gd name="connsiteY110" fmla="*/ 5626541 h 5641173"/>
              <a:gd name="connsiteX111" fmla="*/ 7634083 w 11243827"/>
              <a:gd name="connsiteY111" fmla="*/ 5620862 h 5641173"/>
              <a:gd name="connsiteX112" fmla="*/ 7631455 w 11243827"/>
              <a:gd name="connsiteY112" fmla="*/ 5619708 h 5641173"/>
              <a:gd name="connsiteX113" fmla="*/ 7620952 w 11243827"/>
              <a:gd name="connsiteY113" fmla="*/ 5618872 h 5641173"/>
              <a:gd name="connsiteX114" fmla="*/ 7617992 w 11243827"/>
              <a:gd name="connsiteY114" fmla="*/ 5613914 h 5641173"/>
              <a:gd name="connsiteX115" fmla="*/ 7602182 w 11243827"/>
              <a:gd name="connsiteY115" fmla="*/ 5609271 h 5641173"/>
              <a:gd name="connsiteX116" fmla="*/ 7582847 w 11243827"/>
              <a:gd name="connsiteY116" fmla="*/ 5609047 h 5641173"/>
              <a:gd name="connsiteX117" fmla="*/ 7514158 w 11243827"/>
              <a:gd name="connsiteY117" fmla="*/ 5607737 h 5641173"/>
              <a:gd name="connsiteX118" fmla="*/ 7502955 w 11243827"/>
              <a:gd name="connsiteY118" fmla="*/ 5610415 h 5641173"/>
              <a:gd name="connsiteX119" fmla="*/ 7466391 w 11243827"/>
              <a:gd name="connsiteY119" fmla="*/ 5605949 h 5641173"/>
              <a:gd name="connsiteX120" fmla="*/ 7433806 w 11243827"/>
              <a:gd name="connsiteY120" fmla="*/ 5604945 h 5641173"/>
              <a:gd name="connsiteX121" fmla="*/ 7412693 w 11243827"/>
              <a:gd name="connsiteY121" fmla="*/ 5607075 h 5641173"/>
              <a:gd name="connsiteX122" fmla="*/ 7407159 w 11243827"/>
              <a:gd name="connsiteY122" fmla="*/ 5605310 h 5641173"/>
              <a:gd name="connsiteX123" fmla="*/ 7385900 w 11243827"/>
              <a:gd name="connsiteY123" fmla="*/ 5604171 h 5641173"/>
              <a:gd name="connsiteX124" fmla="*/ 7375071 w 11243827"/>
              <a:gd name="connsiteY124" fmla="*/ 5606788 h 5641173"/>
              <a:gd name="connsiteX125" fmla="*/ 7364382 w 11243827"/>
              <a:gd name="connsiteY125" fmla="*/ 5600762 h 5641173"/>
              <a:gd name="connsiteX126" fmla="*/ 7361770 w 11243827"/>
              <a:gd name="connsiteY126" fmla="*/ 5596347 h 5641173"/>
              <a:gd name="connsiteX127" fmla="*/ 7346641 w 11243827"/>
              <a:gd name="connsiteY127" fmla="*/ 5598329 h 5641173"/>
              <a:gd name="connsiteX128" fmla="*/ 7334238 w 11243827"/>
              <a:gd name="connsiteY128" fmla="*/ 5594014 h 5641173"/>
              <a:gd name="connsiteX129" fmla="*/ 7323426 w 11243827"/>
              <a:gd name="connsiteY129" fmla="*/ 5596835 h 5641173"/>
              <a:gd name="connsiteX130" fmla="*/ 7318938 w 11243827"/>
              <a:gd name="connsiteY130" fmla="*/ 5596200 h 5641173"/>
              <a:gd name="connsiteX131" fmla="*/ 7307784 w 11243827"/>
              <a:gd name="connsiteY131" fmla="*/ 5594065 h 5641173"/>
              <a:gd name="connsiteX132" fmla="*/ 7288540 w 11243827"/>
              <a:gd name="connsiteY132" fmla="*/ 5589320 h 5641173"/>
              <a:gd name="connsiteX133" fmla="*/ 7282537 w 11243827"/>
              <a:gd name="connsiteY133" fmla="*/ 5588660 h 5641173"/>
              <a:gd name="connsiteX134" fmla="*/ 7269466 w 11243827"/>
              <a:gd name="connsiteY134" fmla="*/ 5581404 h 5641173"/>
              <a:gd name="connsiteX135" fmla="*/ 7244165 w 11243827"/>
              <a:gd name="connsiteY135" fmla="*/ 5575200 h 5641173"/>
              <a:gd name="connsiteX136" fmla="*/ 7199619 w 11243827"/>
              <a:gd name="connsiteY136" fmla="*/ 5553550 h 5641173"/>
              <a:gd name="connsiteX137" fmla="*/ 7173434 w 11243827"/>
              <a:gd name="connsiteY137" fmla="*/ 5543219 h 5641173"/>
              <a:gd name="connsiteX138" fmla="*/ 7155718 w 11243827"/>
              <a:gd name="connsiteY138" fmla="*/ 5533697 h 5641173"/>
              <a:gd name="connsiteX139" fmla="*/ 7103430 w 11243827"/>
              <a:gd name="connsiteY139" fmla="*/ 5520249 h 5641173"/>
              <a:gd name="connsiteX140" fmla="*/ 7013746 w 11243827"/>
              <a:gd name="connsiteY140" fmla="*/ 5502470 h 5641173"/>
              <a:gd name="connsiteX141" fmla="*/ 6995379 w 11243827"/>
              <a:gd name="connsiteY141" fmla="*/ 5497693 h 5641173"/>
              <a:gd name="connsiteX142" fmla="*/ 6982475 w 11243827"/>
              <a:gd name="connsiteY142" fmla="*/ 5489641 h 5641173"/>
              <a:gd name="connsiteX143" fmla="*/ 6981994 w 11243827"/>
              <a:gd name="connsiteY143" fmla="*/ 5484335 h 5641173"/>
              <a:gd name="connsiteX144" fmla="*/ 6972355 w 11243827"/>
              <a:gd name="connsiteY144" fmla="*/ 5481074 h 5641173"/>
              <a:gd name="connsiteX145" fmla="*/ 6970394 w 11243827"/>
              <a:gd name="connsiteY145" fmla="*/ 5479383 h 5641173"/>
              <a:gd name="connsiteX146" fmla="*/ 6958543 w 11243827"/>
              <a:gd name="connsiteY146" fmla="*/ 5470507 h 5641173"/>
              <a:gd name="connsiteX147" fmla="*/ 6918276 w 11243827"/>
              <a:gd name="connsiteY147" fmla="*/ 5472034 h 5641173"/>
              <a:gd name="connsiteX148" fmla="*/ 6881046 w 11243827"/>
              <a:gd name="connsiteY148" fmla="*/ 5457070 h 5641173"/>
              <a:gd name="connsiteX149" fmla="*/ 6720917 w 11243827"/>
              <a:gd name="connsiteY149" fmla="*/ 5426664 h 5641173"/>
              <a:gd name="connsiteX150" fmla="*/ 6724964 w 11243827"/>
              <a:gd name="connsiteY150" fmla="*/ 5414071 h 5641173"/>
              <a:gd name="connsiteX151" fmla="*/ 6717823 w 11243827"/>
              <a:gd name="connsiteY151" fmla="*/ 5410317 h 5641173"/>
              <a:gd name="connsiteX152" fmla="*/ 6660723 w 11243827"/>
              <a:gd name="connsiteY152" fmla="*/ 5408304 h 5641173"/>
              <a:gd name="connsiteX153" fmla="*/ 6532914 w 11243827"/>
              <a:gd name="connsiteY153" fmla="*/ 5431205 h 5641173"/>
              <a:gd name="connsiteX154" fmla="*/ 6317327 w 11243827"/>
              <a:gd name="connsiteY154" fmla="*/ 5481889 h 5641173"/>
              <a:gd name="connsiteX155" fmla="*/ 6196243 w 11243827"/>
              <a:gd name="connsiteY155" fmla="*/ 5515042 h 5641173"/>
              <a:gd name="connsiteX156" fmla="*/ 6099124 w 11243827"/>
              <a:gd name="connsiteY156" fmla="*/ 5516848 h 5641173"/>
              <a:gd name="connsiteX157" fmla="*/ 6016077 w 11243827"/>
              <a:gd name="connsiteY157" fmla="*/ 5528642 h 5641173"/>
              <a:gd name="connsiteX158" fmla="*/ 6004389 w 11243827"/>
              <a:gd name="connsiteY158" fmla="*/ 5531206 h 5641173"/>
              <a:gd name="connsiteX159" fmla="*/ 5933945 w 11243827"/>
              <a:gd name="connsiteY159" fmla="*/ 5538840 h 5641173"/>
              <a:gd name="connsiteX160" fmla="*/ 5883936 w 11243827"/>
              <a:gd name="connsiteY160" fmla="*/ 5553807 h 5641173"/>
              <a:gd name="connsiteX161" fmla="*/ 5798331 w 11243827"/>
              <a:gd name="connsiteY161" fmla="*/ 5564248 h 5641173"/>
              <a:gd name="connsiteX162" fmla="*/ 5712738 w 11243827"/>
              <a:gd name="connsiteY162" fmla="*/ 5573120 h 5641173"/>
              <a:gd name="connsiteX163" fmla="*/ 5681342 w 11243827"/>
              <a:gd name="connsiteY163" fmla="*/ 5575621 h 5641173"/>
              <a:gd name="connsiteX164" fmla="*/ 5627167 w 11243827"/>
              <a:gd name="connsiteY164" fmla="*/ 5583215 h 5641173"/>
              <a:gd name="connsiteX165" fmla="*/ 5591414 w 11243827"/>
              <a:gd name="connsiteY165" fmla="*/ 5587695 h 5641173"/>
              <a:gd name="connsiteX166" fmla="*/ 5583028 w 11243827"/>
              <a:gd name="connsiteY166" fmla="*/ 5580877 h 5641173"/>
              <a:gd name="connsiteX167" fmla="*/ 5549426 w 11243827"/>
              <a:gd name="connsiteY167" fmla="*/ 5582858 h 5641173"/>
              <a:gd name="connsiteX168" fmla="*/ 5519999 w 11243827"/>
              <a:gd name="connsiteY168" fmla="*/ 5592246 h 5641173"/>
              <a:gd name="connsiteX169" fmla="*/ 5480028 w 11243827"/>
              <a:gd name="connsiteY169" fmla="*/ 5597282 h 5641173"/>
              <a:gd name="connsiteX170" fmla="*/ 5456175 w 11243827"/>
              <a:gd name="connsiteY170" fmla="*/ 5600371 h 5641173"/>
              <a:gd name="connsiteX171" fmla="*/ 5388463 w 11243827"/>
              <a:gd name="connsiteY171" fmla="*/ 5602638 h 5641173"/>
              <a:gd name="connsiteX172" fmla="*/ 5265898 w 11243827"/>
              <a:gd name="connsiteY172" fmla="*/ 5591830 h 5641173"/>
              <a:gd name="connsiteX173" fmla="*/ 5231231 w 11243827"/>
              <a:gd name="connsiteY173" fmla="*/ 5592790 h 5641173"/>
              <a:gd name="connsiteX174" fmla="*/ 5226996 w 11243827"/>
              <a:gd name="connsiteY174" fmla="*/ 5595040 h 5641173"/>
              <a:gd name="connsiteX175" fmla="*/ 5175988 w 11243827"/>
              <a:gd name="connsiteY175" fmla="*/ 5588131 h 5641173"/>
              <a:gd name="connsiteX176" fmla="*/ 5107470 w 11243827"/>
              <a:gd name="connsiteY176" fmla="*/ 5594771 h 5641173"/>
              <a:gd name="connsiteX177" fmla="*/ 5027868 w 11243827"/>
              <a:gd name="connsiteY177" fmla="*/ 5605624 h 5641173"/>
              <a:gd name="connsiteX178" fmla="*/ 5007324 w 11243827"/>
              <a:gd name="connsiteY178" fmla="*/ 5609209 h 5641173"/>
              <a:gd name="connsiteX179" fmla="*/ 4952559 w 11243827"/>
              <a:gd name="connsiteY179" fmla="*/ 5611402 h 5641173"/>
              <a:gd name="connsiteX180" fmla="*/ 4826081 w 11243827"/>
              <a:gd name="connsiteY180" fmla="*/ 5616191 h 5641173"/>
              <a:gd name="connsiteX181" fmla="*/ 4823501 w 11243827"/>
              <a:gd name="connsiteY181" fmla="*/ 5619174 h 5641173"/>
              <a:gd name="connsiteX182" fmla="*/ 4813093 w 11243827"/>
              <a:gd name="connsiteY182" fmla="*/ 5620026 h 5641173"/>
              <a:gd name="connsiteX183" fmla="*/ 4810563 w 11243827"/>
              <a:gd name="connsiteY183" fmla="*/ 5620787 h 5641173"/>
              <a:gd name="connsiteX184" fmla="*/ 4795818 w 11243827"/>
              <a:gd name="connsiteY184" fmla="*/ 5624618 h 5641173"/>
              <a:gd name="connsiteX185" fmla="*/ 4758404 w 11243827"/>
              <a:gd name="connsiteY185" fmla="*/ 5619510 h 5641173"/>
              <a:gd name="connsiteX186" fmla="*/ 4717254 w 11243827"/>
              <a:gd name="connsiteY186" fmla="*/ 5624155 h 5641173"/>
              <a:gd name="connsiteX187" fmla="*/ 4591958 w 11243827"/>
              <a:gd name="connsiteY187" fmla="*/ 5624710 h 5641173"/>
              <a:gd name="connsiteX188" fmla="*/ 4476215 w 11243827"/>
              <a:gd name="connsiteY188" fmla="*/ 5628210 h 5641173"/>
              <a:gd name="connsiteX189" fmla="*/ 4425193 w 11243827"/>
              <a:gd name="connsiteY189" fmla="*/ 5627414 h 5641173"/>
              <a:gd name="connsiteX190" fmla="*/ 4383866 w 11243827"/>
              <a:gd name="connsiteY190" fmla="*/ 5626546 h 5641173"/>
              <a:gd name="connsiteX191" fmla="*/ 4385596 w 11243827"/>
              <a:gd name="connsiteY191" fmla="*/ 5634646 h 5641173"/>
              <a:gd name="connsiteX192" fmla="*/ 4360864 w 11243827"/>
              <a:gd name="connsiteY192" fmla="*/ 5641173 h 5641173"/>
              <a:gd name="connsiteX193" fmla="*/ 4328321 w 11243827"/>
              <a:gd name="connsiteY193" fmla="*/ 5626332 h 5641173"/>
              <a:gd name="connsiteX194" fmla="*/ 4309842 w 11243827"/>
              <a:gd name="connsiteY194" fmla="*/ 5626471 h 5641173"/>
              <a:gd name="connsiteX195" fmla="*/ 4277424 w 11243827"/>
              <a:gd name="connsiteY195" fmla="*/ 5631598 h 5641173"/>
              <a:gd name="connsiteX196" fmla="*/ 4266627 w 11243827"/>
              <a:gd name="connsiteY196" fmla="*/ 5633969 h 5641173"/>
              <a:gd name="connsiteX197" fmla="*/ 4185525 w 11243827"/>
              <a:gd name="connsiteY197" fmla="*/ 5617508 h 5641173"/>
              <a:gd name="connsiteX198" fmla="*/ 4177617 w 11243827"/>
              <a:gd name="connsiteY198" fmla="*/ 5610903 h 5641173"/>
              <a:gd name="connsiteX199" fmla="*/ 4136948 w 11243827"/>
              <a:gd name="connsiteY199" fmla="*/ 5608031 h 5641173"/>
              <a:gd name="connsiteX200" fmla="*/ 4132323 w 11243827"/>
              <a:gd name="connsiteY200" fmla="*/ 5609784 h 5641173"/>
              <a:gd name="connsiteX201" fmla="*/ 4098620 w 11243827"/>
              <a:gd name="connsiteY201" fmla="*/ 5599672 h 5641173"/>
              <a:gd name="connsiteX202" fmla="*/ 3963475 w 11243827"/>
              <a:gd name="connsiteY202" fmla="*/ 5581841 h 5641173"/>
              <a:gd name="connsiteX203" fmla="*/ 3703613 w 11243827"/>
              <a:gd name="connsiteY203" fmla="*/ 5572482 h 5641173"/>
              <a:gd name="connsiteX204" fmla="*/ 3432987 w 11243827"/>
              <a:gd name="connsiteY204" fmla="*/ 5545768 h 5641173"/>
              <a:gd name="connsiteX205" fmla="*/ 3176381 w 11243827"/>
              <a:gd name="connsiteY205" fmla="*/ 5556110 h 5641173"/>
              <a:gd name="connsiteX206" fmla="*/ 2710156 w 11243827"/>
              <a:gd name="connsiteY206" fmla="*/ 5527517 h 5641173"/>
              <a:gd name="connsiteX207" fmla="*/ 2550206 w 11243827"/>
              <a:gd name="connsiteY207" fmla="*/ 5524958 h 5641173"/>
              <a:gd name="connsiteX208" fmla="*/ 2443041 w 11243827"/>
              <a:gd name="connsiteY208" fmla="*/ 5523990 h 5641173"/>
              <a:gd name="connsiteX209" fmla="*/ 2435613 w 11243827"/>
              <a:gd name="connsiteY209" fmla="*/ 5526704 h 5641173"/>
              <a:gd name="connsiteX210" fmla="*/ 2405682 w 11243827"/>
              <a:gd name="connsiteY210" fmla="*/ 5528307 h 5641173"/>
              <a:gd name="connsiteX211" fmla="*/ 2397487 w 11243827"/>
              <a:gd name="connsiteY211" fmla="*/ 5540337 h 5641173"/>
              <a:gd name="connsiteX212" fmla="*/ 2297454 w 11243827"/>
              <a:gd name="connsiteY212" fmla="*/ 5550765 h 5641173"/>
              <a:gd name="connsiteX213" fmla="*/ 2056700 w 11243827"/>
              <a:gd name="connsiteY213" fmla="*/ 5555489 h 5641173"/>
              <a:gd name="connsiteX214" fmla="*/ 1878530 w 11243827"/>
              <a:gd name="connsiteY214" fmla="*/ 5535330 h 5641173"/>
              <a:gd name="connsiteX215" fmla="*/ 1859292 w 11243827"/>
              <a:gd name="connsiteY215" fmla="*/ 5535461 h 5641173"/>
              <a:gd name="connsiteX216" fmla="*/ 1835626 w 11243827"/>
              <a:gd name="connsiteY216" fmla="*/ 5533793 h 5641173"/>
              <a:gd name="connsiteX217" fmla="*/ 1798939 w 11243827"/>
              <a:gd name="connsiteY217" fmla="*/ 5540285 h 5641173"/>
              <a:gd name="connsiteX218" fmla="*/ 1779046 w 11243827"/>
              <a:gd name="connsiteY218" fmla="*/ 5549949 h 5641173"/>
              <a:gd name="connsiteX219" fmla="*/ 1772421 w 11243827"/>
              <a:gd name="connsiteY219" fmla="*/ 5549018 h 5641173"/>
              <a:gd name="connsiteX220" fmla="*/ 1772052 w 11243827"/>
              <a:gd name="connsiteY220" fmla="*/ 5545689 h 5641173"/>
              <a:gd name="connsiteX221" fmla="*/ 1711543 w 11243827"/>
              <a:gd name="connsiteY221" fmla="*/ 5534558 h 5641173"/>
              <a:gd name="connsiteX222" fmla="*/ 1698891 w 11243827"/>
              <a:gd name="connsiteY222" fmla="*/ 5513187 h 5641173"/>
              <a:gd name="connsiteX223" fmla="*/ 1538763 w 11243827"/>
              <a:gd name="connsiteY223" fmla="*/ 5482781 h 5641173"/>
              <a:gd name="connsiteX224" fmla="*/ 1501533 w 11243827"/>
              <a:gd name="connsiteY224" fmla="*/ 5467817 h 5641173"/>
              <a:gd name="connsiteX225" fmla="*/ 1461266 w 11243827"/>
              <a:gd name="connsiteY225" fmla="*/ 5469343 h 5641173"/>
              <a:gd name="connsiteX226" fmla="*/ 1449415 w 11243827"/>
              <a:gd name="connsiteY226" fmla="*/ 5460467 h 5641173"/>
              <a:gd name="connsiteX227" fmla="*/ 1447454 w 11243827"/>
              <a:gd name="connsiteY227" fmla="*/ 5458776 h 5641173"/>
              <a:gd name="connsiteX228" fmla="*/ 1437814 w 11243827"/>
              <a:gd name="connsiteY228" fmla="*/ 5455515 h 5641173"/>
              <a:gd name="connsiteX229" fmla="*/ 1437334 w 11243827"/>
              <a:gd name="connsiteY229" fmla="*/ 5450209 h 5641173"/>
              <a:gd name="connsiteX230" fmla="*/ 1424429 w 11243827"/>
              <a:gd name="connsiteY230" fmla="*/ 5442157 h 5641173"/>
              <a:gd name="connsiteX231" fmla="*/ 1406063 w 11243827"/>
              <a:gd name="connsiteY231" fmla="*/ 5437380 h 5641173"/>
              <a:gd name="connsiteX232" fmla="*/ 1316379 w 11243827"/>
              <a:gd name="connsiteY232" fmla="*/ 5419601 h 5641173"/>
              <a:gd name="connsiteX233" fmla="*/ 1264090 w 11243827"/>
              <a:gd name="connsiteY233" fmla="*/ 5406153 h 5641173"/>
              <a:gd name="connsiteX234" fmla="*/ 1246374 w 11243827"/>
              <a:gd name="connsiteY234" fmla="*/ 5396631 h 5641173"/>
              <a:gd name="connsiteX235" fmla="*/ 1220190 w 11243827"/>
              <a:gd name="connsiteY235" fmla="*/ 5386301 h 5641173"/>
              <a:gd name="connsiteX236" fmla="*/ 1175643 w 11243827"/>
              <a:gd name="connsiteY236" fmla="*/ 5364651 h 5641173"/>
              <a:gd name="connsiteX237" fmla="*/ 1150342 w 11243827"/>
              <a:gd name="connsiteY237" fmla="*/ 5358447 h 5641173"/>
              <a:gd name="connsiteX238" fmla="*/ 1137272 w 11243827"/>
              <a:gd name="connsiteY238" fmla="*/ 5351191 h 5641173"/>
              <a:gd name="connsiteX239" fmla="*/ 1131268 w 11243827"/>
              <a:gd name="connsiteY239" fmla="*/ 5350530 h 5641173"/>
              <a:gd name="connsiteX240" fmla="*/ 1112024 w 11243827"/>
              <a:gd name="connsiteY240" fmla="*/ 5345786 h 5641173"/>
              <a:gd name="connsiteX241" fmla="*/ 1100870 w 11243827"/>
              <a:gd name="connsiteY241" fmla="*/ 5343651 h 5641173"/>
              <a:gd name="connsiteX242" fmla="*/ 1096383 w 11243827"/>
              <a:gd name="connsiteY242" fmla="*/ 5343015 h 5641173"/>
              <a:gd name="connsiteX243" fmla="*/ 1085571 w 11243827"/>
              <a:gd name="connsiteY243" fmla="*/ 5345836 h 5641173"/>
              <a:gd name="connsiteX244" fmla="*/ 1073168 w 11243827"/>
              <a:gd name="connsiteY244" fmla="*/ 5341521 h 5641173"/>
              <a:gd name="connsiteX245" fmla="*/ 1058039 w 11243827"/>
              <a:gd name="connsiteY245" fmla="*/ 5343504 h 5641173"/>
              <a:gd name="connsiteX246" fmla="*/ 1055426 w 11243827"/>
              <a:gd name="connsiteY246" fmla="*/ 5339088 h 5641173"/>
              <a:gd name="connsiteX247" fmla="*/ 1044738 w 11243827"/>
              <a:gd name="connsiteY247" fmla="*/ 5333063 h 5641173"/>
              <a:gd name="connsiteX248" fmla="*/ 1033909 w 11243827"/>
              <a:gd name="connsiteY248" fmla="*/ 5335680 h 5641173"/>
              <a:gd name="connsiteX249" fmla="*/ 1012649 w 11243827"/>
              <a:gd name="connsiteY249" fmla="*/ 5334541 h 5641173"/>
              <a:gd name="connsiteX250" fmla="*/ 1007115 w 11243827"/>
              <a:gd name="connsiteY250" fmla="*/ 5332775 h 5641173"/>
              <a:gd name="connsiteX251" fmla="*/ 986002 w 11243827"/>
              <a:gd name="connsiteY251" fmla="*/ 5334906 h 5641173"/>
              <a:gd name="connsiteX252" fmla="*/ 953418 w 11243827"/>
              <a:gd name="connsiteY252" fmla="*/ 5333901 h 5641173"/>
              <a:gd name="connsiteX253" fmla="*/ 916854 w 11243827"/>
              <a:gd name="connsiteY253" fmla="*/ 5329435 h 5641173"/>
              <a:gd name="connsiteX254" fmla="*/ 905651 w 11243827"/>
              <a:gd name="connsiteY254" fmla="*/ 5332114 h 5641173"/>
              <a:gd name="connsiteX255" fmla="*/ 836961 w 11243827"/>
              <a:gd name="connsiteY255" fmla="*/ 5330803 h 5641173"/>
              <a:gd name="connsiteX256" fmla="*/ 817627 w 11243827"/>
              <a:gd name="connsiteY256" fmla="*/ 5330580 h 5641173"/>
              <a:gd name="connsiteX257" fmla="*/ 801817 w 11243827"/>
              <a:gd name="connsiteY257" fmla="*/ 5325937 h 5641173"/>
              <a:gd name="connsiteX258" fmla="*/ 798857 w 11243827"/>
              <a:gd name="connsiteY258" fmla="*/ 5320979 h 5641173"/>
              <a:gd name="connsiteX259" fmla="*/ 788354 w 11243827"/>
              <a:gd name="connsiteY259" fmla="*/ 5320143 h 5641173"/>
              <a:gd name="connsiteX260" fmla="*/ 785726 w 11243827"/>
              <a:gd name="connsiteY260" fmla="*/ 5318989 h 5641173"/>
              <a:gd name="connsiteX261" fmla="*/ 770507 w 11243827"/>
              <a:gd name="connsiteY261" fmla="*/ 5313309 h 5641173"/>
              <a:gd name="connsiteX262" fmla="*/ 733810 w 11243827"/>
              <a:gd name="connsiteY262" fmla="*/ 5324286 h 5641173"/>
              <a:gd name="connsiteX263" fmla="*/ 692117 w 11243827"/>
              <a:gd name="connsiteY263" fmla="*/ 5318786 h 5641173"/>
              <a:gd name="connsiteX264" fmla="*/ 528894 w 11243827"/>
              <a:gd name="connsiteY264" fmla="*/ 5327578 h 5641173"/>
              <a:gd name="connsiteX265" fmla="*/ 507005 w 11243827"/>
              <a:gd name="connsiteY265" fmla="*/ 5310149 h 5641173"/>
              <a:gd name="connsiteX266" fmla="*/ 441302 w 11243827"/>
              <a:gd name="connsiteY266" fmla="*/ 5307062 h 5641173"/>
              <a:gd name="connsiteX267" fmla="*/ 336819 w 11243827"/>
              <a:gd name="connsiteY267" fmla="*/ 5336690 h 5641173"/>
              <a:gd name="connsiteX268" fmla="*/ 215763 w 11243827"/>
              <a:gd name="connsiteY268" fmla="*/ 5332575 h 5641173"/>
              <a:gd name="connsiteX269" fmla="*/ 205927 w 11243827"/>
              <a:gd name="connsiteY269" fmla="*/ 5339672 h 5641173"/>
              <a:gd name="connsiteX270" fmla="*/ 194189 w 11243827"/>
              <a:gd name="connsiteY270" fmla="*/ 5343588 h 5641173"/>
              <a:gd name="connsiteX271" fmla="*/ 192552 w 11243827"/>
              <a:gd name="connsiteY271" fmla="*/ 5342845 h 5641173"/>
              <a:gd name="connsiteX272" fmla="*/ 178320 w 11243827"/>
              <a:gd name="connsiteY272" fmla="*/ 5343766 h 5641173"/>
              <a:gd name="connsiteX273" fmla="*/ 175596 w 11243827"/>
              <a:gd name="connsiteY273" fmla="*/ 5346411 h 5641173"/>
              <a:gd name="connsiteX274" fmla="*/ 165951 w 11243827"/>
              <a:gd name="connsiteY274" fmla="*/ 5347808 h 5641173"/>
              <a:gd name="connsiteX275" fmla="*/ 147287 w 11243827"/>
              <a:gd name="connsiteY275" fmla="*/ 5352625 h 5641173"/>
              <a:gd name="connsiteX276" fmla="*/ 143484 w 11243827"/>
              <a:gd name="connsiteY276" fmla="*/ 5351591 h 5641173"/>
              <a:gd name="connsiteX277" fmla="*/ 114847 w 11243827"/>
              <a:gd name="connsiteY277" fmla="*/ 5355844 h 5641173"/>
              <a:gd name="connsiteX278" fmla="*/ 114306 w 11243827"/>
              <a:gd name="connsiteY278" fmla="*/ 5354983 h 5641173"/>
              <a:gd name="connsiteX279" fmla="*/ 105588 w 11243827"/>
              <a:gd name="connsiteY279" fmla="*/ 5352169 h 5641173"/>
              <a:gd name="connsiteX280" fmla="*/ 89264 w 11243827"/>
              <a:gd name="connsiteY280" fmla="*/ 5348886 h 5641173"/>
              <a:gd name="connsiteX281" fmla="*/ 49794 w 11243827"/>
              <a:gd name="connsiteY281" fmla="*/ 5329950 h 5641173"/>
              <a:gd name="connsiteX282" fmla="*/ 19924 w 11243827"/>
              <a:gd name="connsiteY282" fmla="*/ 5334282 h 5641173"/>
              <a:gd name="connsiteX283" fmla="*/ 13819 w 11243827"/>
              <a:gd name="connsiteY283" fmla="*/ 5334653 h 5641173"/>
              <a:gd name="connsiteX284" fmla="*/ 13657 w 11243827"/>
              <a:gd name="connsiteY284" fmla="*/ 5334455 h 5641173"/>
              <a:gd name="connsiteX285" fmla="*/ 7139 w 11243827"/>
              <a:gd name="connsiteY285" fmla="*/ 5334438 h 5641173"/>
              <a:gd name="connsiteX286" fmla="*/ 2684 w 11243827"/>
              <a:gd name="connsiteY286" fmla="*/ 5335333 h 5641173"/>
              <a:gd name="connsiteX287" fmla="*/ 0 w 11243827"/>
              <a:gd name="connsiteY287" fmla="*/ 5335496 h 5641173"/>
              <a:gd name="connsiteX288" fmla="*/ 0 w 11243827"/>
              <a:gd name="connsiteY288" fmla="*/ 10592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426664 h 5641173"/>
              <a:gd name="connsiteX149" fmla="*/ 6724964 w 11243827"/>
              <a:gd name="connsiteY149" fmla="*/ 5414071 h 5641173"/>
              <a:gd name="connsiteX150" fmla="*/ 6717823 w 11243827"/>
              <a:gd name="connsiteY150" fmla="*/ 5410317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426664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637174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804792 w 11243827"/>
              <a:gd name="connsiteY148" fmla="*/ 5439822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804792 w 11243827"/>
              <a:gd name="connsiteY148" fmla="*/ 5439822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87273"/>
              <a:gd name="connsiteX1" fmla="*/ 11243827 w 11243827"/>
              <a:gd name="connsiteY1" fmla="*/ 1470035 h 5687273"/>
              <a:gd name="connsiteX2" fmla="*/ 11243827 w 11243827"/>
              <a:gd name="connsiteY2" fmla="*/ 5001571 h 5687273"/>
              <a:gd name="connsiteX3" fmla="*/ 11243827 w 11243827"/>
              <a:gd name="connsiteY3" fmla="*/ 5209610 h 5687273"/>
              <a:gd name="connsiteX4" fmla="*/ 11240675 w 11243827"/>
              <a:gd name="connsiteY4" fmla="*/ 5210442 h 5687273"/>
              <a:gd name="connsiteX5" fmla="*/ 11179959 w 11243827"/>
              <a:gd name="connsiteY5" fmla="*/ 5221199 h 5687273"/>
              <a:gd name="connsiteX6" fmla="*/ 11105493 w 11243827"/>
              <a:gd name="connsiteY6" fmla="*/ 5259905 h 5687273"/>
              <a:gd name="connsiteX7" fmla="*/ 11078640 w 11243827"/>
              <a:gd name="connsiteY7" fmla="*/ 5263531 h 5687273"/>
              <a:gd name="connsiteX8" fmla="*/ 11079616 w 11243827"/>
              <a:gd name="connsiteY8" fmla="*/ 5270380 h 5687273"/>
              <a:gd name="connsiteX9" fmla="*/ 11069641 w 11243827"/>
              <a:gd name="connsiteY9" fmla="*/ 5270884 h 5687273"/>
              <a:gd name="connsiteX10" fmla="*/ 11047377 w 11243827"/>
              <a:gd name="connsiteY10" fmla="*/ 5271051 h 5687273"/>
              <a:gd name="connsiteX11" fmla="*/ 10980705 w 11243827"/>
              <a:gd name="connsiteY11" fmla="*/ 5272951 h 5687273"/>
              <a:gd name="connsiteX12" fmla="*/ 10962514 w 11243827"/>
              <a:gd name="connsiteY12" fmla="*/ 5286084 h 5687273"/>
              <a:gd name="connsiteX13" fmla="*/ 10945307 w 11243827"/>
              <a:gd name="connsiteY13" fmla="*/ 5286290 h 5687273"/>
              <a:gd name="connsiteX14" fmla="*/ 10845516 w 11243827"/>
              <a:gd name="connsiteY14" fmla="*/ 5303894 h 5687273"/>
              <a:gd name="connsiteX15" fmla="*/ 10831795 w 11243827"/>
              <a:gd name="connsiteY15" fmla="*/ 5305210 h 5687273"/>
              <a:gd name="connsiteX16" fmla="*/ 10824365 w 11243827"/>
              <a:gd name="connsiteY16" fmla="*/ 5311111 h 5687273"/>
              <a:gd name="connsiteX17" fmla="*/ 10797756 w 11243827"/>
              <a:gd name="connsiteY17" fmla="*/ 5312285 h 5687273"/>
              <a:gd name="connsiteX18" fmla="*/ 10796525 w 11243827"/>
              <a:gd name="connsiteY18" fmla="*/ 5315645 h 5687273"/>
              <a:gd name="connsiteX19" fmla="*/ 10709063 w 11243827"/>
              <a:gd name="connsiteY19" fmla="*/ 5344492 h 5687273"/>
              <a:gd name="connsiteX20" fmla="*/ 10694078 w 11243827"/>
              <a:gd name="connsiteY20" fmla="*/ 5349258 h 5687273"/>
              <a:gd name="connsiteX21" fmla="*/ 10681131 w 11243827"/>
              <a:gd name="connsiteY21" fmla="*/ 5347812 h 5687273"/>
              <a:gd name="connsiteX22" fmla="*/ 10609448 w 11243827"/>
              <a:gd name="connsiteY22" fmla="*/ 5351931 h 5687273"/>
              <a:gd name="connsiteX23" fmla="*/ 10592397 w 11243827"/>
              <a:gd name="connsiteY23" fmla="*/ 5349402 h 5687273"/>
              <a:gd name="connsiteX24" fmla="*/ 10585227 w 11243827"/>
              <a:gd name="connsiteY24" fmla="*/ 5344063 h 5687273"/>
              <a:gd name="connsiteX25" fmla="*/ 10557472 w 11243827"/>
              <a:gd name="connsiteY25" fmla="*/ 5354151 h 5687273"/>
              <a:gd name="connsiteX26" fmla="*/ 10514646 w 11243827"/>
              <a:gd name="connsiteY26" fmla="*/ 5361064 h 5687273"/>
              <a:gd name="connsiteX27" fmla="*/ 10494292 w 11243827"/>
              <a:gd name="connsiteY27" fmla="*/ 5366054 h 5687273"/>
              <a:gd name="connsiteX28" fmla="*/ 10477869 w 11243827"/>
              <a:gd name="connsiteY28" fmla="*/ 5363025 h 5687273"/>
              <a:gd name="connsiteX29" fmla="*/ 10384411 w 11243827"/>
              <a:gd name="connsiteY29" fmla="*/ 5362257 h 5687273"/>
              <a:gd name="connsiteX30" fmla="*/ 10362921 w 11243827"/>
              <a:gd name="connsiteY30" fmla="*/ 5357444 h 5687273"/>
              <a:gd name="connsiteX31" fmla="*/ 10352736 w 11243827"/>
              <a:gd name="connsiteY31" fmla="*/ 5347851 h 5687273"/>
              <a:gd name="connsiteX32" fmla="*/ 10344754 w 11243827"/>
              <a:gd name="connsiteY32" fmla="*/ 5351272 h 5687273"/>
              <a:gd name="connsiteX33" fmla="*/ 10288226 w 11243827"/>
              <a:gd name="connsiteY33" fmla="*/ 5351613 h 5687273"/>
              <a:gd name="connsiteX34" fmla="*/ 10251350 w 11243827"/>
              <a:gd name="connsiteY34" fmla="*/ 5352711 h 5687273"/>
              <a:gd name="connsiteX35" fmla="*/ 10249108 w 11243827"/>
              <a:gd name="connsiteY35" fmla="*/ 5365881 h 5687273"/>
              <a:gd name="connsiteX36" fmla="*/ 10216272 w 11243827"/>
              <a:gd name="connsiteY36" fmla="*/ 5370573 h 5687273"/>
              <a:gd name="connsiteX37" fmla="*/ 10181278 w 11243827"/>
              <a:gd name="connsiteY37" fmla="*/ 5362119 h 5687273"/>
              <a:gd name="connsiteX38" fmla="*/ 10140033 w 11243827"/>
              <a:gd name="connsiteY38" fmla="*/ 5363304 h 5687273"/>
              <a:gd name="connsiteX39" fmla="*/ 10115353 w 11243827"/>
              <a:gd name="connsiteY39" fmla="*/ 5363869 h 5687273"/>
              <a:gd name="connsiteX40" fmla="*/ 10050578 w 11243827"/>
              <a:gd name="connsiteY40" fmla="*/ 5376153 h 5687273"/>
              <a:gd name="connsiteX41" fmla="*/ 9945478 w 11243827"/>
              <a:gd name="connsiteY41" fmla="*/ 5422859 h 5687273"/>
              <a:gd name="connsiteX42" fmla="*/ 9912481 w 11243827"/>
              <a:gd name="connsiteY42" fmla="*/ 5429477 h 5687273"/>
              <a:gd name="connsiteX43" fmla="*/ 9906713 w 11243827"/>
              <a:gd name="connsiteY43" fmla="*/ 5426784 h 5687273"/>
              <a:gd name="connsiteX44" fmla="*/ 9742436 w 11243827"/>
              <a:gd name="connsiteY44" fmla="*/ 5454834 h 5687273"/>
              <a:gd name="connsiteX45" fmla="*/ 9713044 w 11243827"/>
              <a:gd name="connsiteY45" fmla="*/ 5456476 h 5687273"/>
              <a:gd name="connsiteX46" fmla="*/ 9691033 w 11243827"/>
              <a:gd name="connsiteY46" fmla="*/ 5455451 h 5687273"/>
              <a:gd name="connsiteX47" fmla="*/ 9638355 w 11243827"/>
              <a:gd name="connsiteY47" fmla="*/ 5464794 h 5687273"/>
              <a:gd name="connsiteX48" fmla="*/ 9552434 w 11243827"/>
              <a:gd name="connsiteY48" fmla="*/ 5485280 h 5687273"/>
              <a:gd name="connsiteX49" fmla="*/ 9533883 w 11243827"/>
              <a:gd name="connsiteY49" fmla="*/ 5488516 h 5687273"/>
              <a:gd name="connsiteX50" fmla="*/ 9516916 w 11243827"/>
              <a:gd name="connsiteY50" fmla="*/ 5486828 h 5687273"/>
              <a:gd name="connsiteX51" fmla="*/ 9512093 w 11243827"/>
              <a:gd name="connsiteY51" fmla="*/ 5482541 h 5687273"/>
              <a:gd name="connsiteX52" fmla="*/ 9501725 w 11243827"/>
              <a:gd name="connsiteY52" fmla="*/ 5483603 h 5687273"/>
              <a:gd name="connsiteX53" fmla="*/ 9498754 w 11243827"/>
              <a:gd name="connsiteY53" fmla="*/ 5482951 h 5687273"/>
              <a:gd name="connsiteX54" fmla="*/ 9481932 w 11243827"/>
              <a:gd name="connsiteY54" fmla="*/ 5480151 h 5687273"/>
              <a:gd name="connsiteX55" fmla="*/ 9451321 w 11243827"/>
              <a:gd name="connsiteY55" fmla="*/ 5497375 h 5687273"/>
              <a:gd name="connsiteX56" fmla="*/ 9409298 w 11243827"/>
              <a:gd name="connsiteY56" fmla="*/ 5499478 h 5687273"/>
              <a:gd name="connsiteX57" fmla="*/ 9257007 w 11243827"/>
              <a:gd name="connsiteY57" fmla="*/ 5537183 h 5687273"/>
              <a:gd name="connsiteX58" fmla="*/ 9229078 w 11243827"/>
              <a:gd name="connsiteY58" fmla="*/ 5524154 h 5687273"/>
              <a:gd name="connsiteX59" fmla="*/ 9165105 w 11243827"/>
              <a:gd name="connsiteY59" fmla="*/ 5532892 h 5687273"/>
              <a:gd name="connsiteX60" fmla="*/ 9077301 w 11243827"/>
              <a:gd name="connsiteY60" fmla="*/ 5580356 h 5687273"/>
              <a:gd name="connsiteX61" fmla="*/ 8960065 w 11243827"/>
              <a:gd name="connsiteY61" fmla="*/ 5597982 h 5687273"/>
              <a:gd name="connsiteX62" fmla="*/ 8953536 w 11243827"/>
              <a:gd name="connsiteY62" fmla="*/ 5606638 h 5687273"/>
              <a:gd name="connsiteX63" fmla="*/ 8943907 w 11243827"/>
              <a:gd name="connsiteY63" fmla="*/ 5612541 h 5687273"/>
              <a:gd name="connsiteX64" fmla="*/ 8942046 w 11243827"/>
              <a:gd name="connsiteY64" fmla="*/ 5612112 h 5687273"/>
              <a:gd name="connsiteX65" fmla="*/ 8928824 w 11243827"/>
              <a:gd name="connsiteY65" fmla="*/ 5615549 h 5687273"/>
              <a:gd name="connsiteX66" fmla="*/ 8927294 w 11243827"/>
              <a:gd name="connsiteY66" fmla="*/ 5618607 h 5687273"/>
              <a:gd name="connsiteX67" fmla="*/ 8918651 w 11243827"/>
              <a:gd name="connsiteY67" fmla="*/ 5621688 h 5687273"/>
              <a:gd name="connsiteX68" fmla="*/ 8902772 w 11243827"/>
              <a:gd name="connsiteY68" fmla="*/ 5629703 h 5687273"/>
              <a:gd name="connsiteX69" fmla="*/ 8898724 w 11243827"/>
              <a:gd name="connsiteY69" fmla="*/ 5629379 h 5687273"/>
              <a:gd name="connsiteX70" fmla="*/ 8873099 w 11243827"/>
              <a:gd name="connsiteY70" fmla="*/ 5638628 h 5687273"/>
              <a:gd name="connsiteX71" fmla="*/ 8872234 w 11243827"/>
              <a:gd name="connsiteY71" fmla="*/ 5637889 h 5687273"/>
              <a:gd name="connsiteX72" fmla="*/ 8862777 w 11243827"/>
              <a:gd name="connsiteY72" fmla="*/ 5636711 h 5687273"/>
              <a:gd name="connsiteX73" fmla="*/ 8845869 w 11243827"/>
              <a:gd name="connsiteY73" fmla="*/ 5636436 h 5687273"/>
              <a:gd name="connsiteX74" fmla="*/ 8800548 w 11243827"/>
              <a:gd name="connsiteY74" fmla="*/ 5625084 h 5687273"/>
              <a:gd name="connsiteX75" fmla="*/ 8773774 w 11243827"/>
              <a:gd name="connsiteY75" fmla="*/ 5634630 h 5687273"/>
              <a:gd name="connsiteX76" fmla="*/ 8698255 w 11243827"/>
              <a:gd name="connsiteY76" fmla="*/ 5636083 h 5687273"/>
              <a:gd name="connsiteX77" fmla="*/ 8619167 w 11243827"/>
              <a:gd name="connsiteY77" fmla="*/ 5619130 h 5687273"/>
              <a:gd name="connsiteX78" fmla="*/ 8539822 w 11243827"/>
              <a:gd name="connsiteY78" fmla="*/ 5616905 h 5687273"/>
              <a:gd name="connsiteX79" fmla="*/ 8511094 w 11243827"/>
              <a:gd name="connsiteY79" fmla="*/ 5617360 h 5687273"/>
              <a:gd name="connsiteX80" fmla="*/ 8459886 w 11243827"/>
              <a:gd name="connsiteY80" fmla="*/ 5612612 h 5687273"/>
              <a:gd name="connsiteX81" fmla="*/ 8436432 w 11243827"/>
              <a:gd name="connsiteY81" fmla="*/ 5606990 h 5687273"/>
              <a:gd name="connsiteX82" fmla="*/ 8435403 w 11243827"/>
              <a:gd name="connsiteY82" fmla="*/ 5607336 h 5687273"/>
              <a:gd name="connsiteX83" fmla="*/ 8433307 w 11243827"/>
              <a:gd name="connsiteY83" fmla="*/ 5604917 h 5687273"/>
              <a:gd name="connsiteX84" fmla="*/ 8428968 w 11243827"/>
              <a:gd name="connsiteY84" fmla="*/ 5603796 h 5687273"/>
              <a:gd name="connsiteX85" fmla="*/ 8417124 w 11243827"/>
              <a:gd name="connsiteY85" fmla="*/ 5604518 h 5687273"/>
              <a:gd name="connsiteX86" fmla="*/ 8412669 w 11243827"/>
              <a:gd name="connsiteY86" fmla="*/ 5605413 h 5687273"/>
              <a:gd name="connsiteX87" fmla="*/ 8406152 w 11243827"/>
              <a:gd name="connsiteY87" fmla="*/ 5605396 h 5687273"/>
              <a:gd name="connsiteX88" fmla="*/ 8405989 w 11243827"/>
              <a:gd name="connsiteY88" fmla="*/ 5605197 h 5687273"/>
              <a:gd name="connsiteX89" fmla="*/ 8399884 w 11243827"/>
              <a:gd name="connsiteY89" fmla="*/ 5605568 h 5687273"/>
              <a:gd name="connsiteX90" fmla="*/ 8370014 w 11243827"/>
              <a:gd name="connsiteY90" fmla="*/ 5609900 h 5687273"/>
              <a:gd name="connsiteX91" fmla="*/ 8330544 w 11243827"/>
              <a:gd name="connsiteY91" fmla="*/ 5590964 h 5687273"/>
              <a:gd name="connsiteX92" fmla="*/ 8314221 w 11243827"/>
              <a:gd name="connsiteY92" fmla="*/ 5587682 h 5687273"/>
              <a:gd name="connsiteX93" fmla="*/ 8305502 w 11243827"/>
              <a:gd name="connsiteY93" fmla="*/ 5584868 h 5687273"/>
              <a:gd name="connsiteX94" fmla="*/ 8304962 w 11243827"/>
              <a:gd name="connsiteY94" fmla="*/ 5584007 h 5687273"/>
              <a:gd name="connsiteX95" fmla="*/ 8276324 w 11243827"/>
              <a:gd name="connsiteY95" fmla="*/ 5588260 h 5687273"/>
              <a:gd name="connsiteX96" fmla="*/ 8272522 w 11243827"/>
              <a:gd name="connsiteY96" fmla="*/ 5587226 h 5687273"/>
              <a:gd name="connsiteX97" fmla="*/ 8253857 w 11243827"/>
              <a:gd name="connsiteY97" fmla="*/ 5592043 h 5687273"/>
              <a:gd name="connsiteX98" fmla="*/ 8244212 w 11243827"/>
              <a:gd name="connsiteY98" fmla="*/ 5593439 h 5687273"/>
              <a:gd name="connsiteX99" fmla="*/ 8241488 w 11243827"/>
              <a:gd name="connsiteY99" fmla="*/ 5596085 h 5687273"/>
              <a:gd name="connsiteX100" fmla="*/ 8227256 w 11243827"/>
              <a:gd name="connsiteY100" fmla="*/ 5597005 h 5687273"/>
              <a:gd name="connsiteX101" fmla="*/ 8225619 w 11243827"/>
              <a:gd name="connsiteY101" fmla="*/ 5596262 h 5687273"/>
              <a:gd name="connsiteX102" fmla="*/ 8213882 w 11243827"/>
              <a:gd name="connsiteY102" fmla="*/ 5600179 h 5687273"/>
              <a:gd name="connsiteX103" fmla="*/ 8204045 w 11243827"/>
              <a:gd name="connsiteY103" fmla="*/ 5607275 h 5687273"/>
              <a:gd name="connsiteX104" fmla="*/ 8082989 w 11243827"/>
              <a:gd name="connsiteY104" fmla="*/ 5603160 h 5687273"/>
              <a:gd name="connsiteX105" fmla="*/ 7976942 w 11243827"/>
              <a:gd name="connsiteY105" fmla="*/ 5598455 h 5687273"/>
              <a:gd name="connsiteX106" fmla="*/ 7915584 w 11243827"/>
              <a:gd name="connsiteY106" fmla="*/ 5684635 h 5687273"/>
              <a:gd name="connsiteX107" fmla="*/ 7727691 w 11243827"/>
              <a:gd name="connsiteY107" fmla="*/ 5621064 h 5687273"/>
              <a:gd name="connsiteX108" fmla="*/ 7685998 w 11243827"/>
              <a:gd name="connsiteY108" fmla="*/ 5615564 h 5687273"/>
              <a:gd name="connsiteX109" fmla="*/ 7649302 w 11243827"/>
              <a:gd name="connsiteY109" fmla="*/ 5626541 h 5687273"/>
              <a:gd name="connsiteX110" fmla="*/ 7634083 w 11243827"/>
              <a:gd name="connsiteY110" fmla="*/ 5620862 h 5687273"/>
              <a:gd name="connsiteX111" fmla="*/ 7631455 w 11243827"/>
              <a:gd name="connsiteY111" fmla="*/ 5619708 h 5687273"/>
              <a:gd name="connsiteX112" fmla="*/ 7620952 w 11243827"/>
              <a:gd name="connsiteY112" fmla="*/ 5618872 h 5687273"/>
              <a:gd name="connsiteX113" fmla="*/ 7617992 w 11243827"/>
              <a:gd name="connsiteY113" fmla="*/ 5613914 h 5687273"/>
              <a:gd name="connsiteX114" fmla="*/ 7602182 w 11243827"/>
              <a:gd name="connsiteY114" fmla="*/ 5609271 h 5687273"/>
              <a:gd name="connsiteX115" fmla="*/ 7582847 w 11243827"/>
              <a:gd name="connsiteY115" fmla="*/ 5609047 h 5687273"/>
              <a:gd name="connsiteX116" fmla="*/ 7514158 w 11243827"/>
              <a:gd name="connsiteY116" fmla="*/ 5607737 h 5687273"/>
              <a:gd name="connsiteX117" fmla="*/ 7502955 w 11243827"/>
              <a:gd name="connsiteY117" fmla="*/ 5610415 h 5687273"/>
              <a:gd name="connsiteX118" fmla="*/ 7466391 w 11243827"/>
              <a:gd name="connsiteY118" fmla="*/ 5605949 h 5687273"/>
              <a:gd name="connsiteX119" fmla="*/ 7433806 w 11243827"/>
              <a:gd name="connsiteY119" fmla="*/ 5604945 h 5687273"/>
              <a:gd name="connsiteX120" fmla="*/ 7412693 w 11243827"/>
              <a:gd name="connsiteY120" fmla="*/ 5607075 h 5687273"/>
              <a:gd name="connsiteX121" fmla="*/ 7407159 w 11243827"/>
              <a:gd name="connsiteY121" fmla="*/ 5605310 h 5687273"/>
              <a:gd name="connsiteX122" fmla="*/ 7385900 w 11243827"/>
              <a:gd name="connsiteY122" fmla="*/ 5604171 h 5687273"/>
              <a:gd name="connsiteX123" fmla="*/ 7375071 w 11243827"/>
              <a:gd name="connsiteY123" fmla="*/ 5606788 h 5687273"/>
              <a:gd name="connsiteX124" fmla="*/ 7364382 w 11243827"/>
              <a:gd name="connsiteY124" fmla="*/ 5600762 h 5687273"/>
              <a:gd name="connsiteX125" fmla="*/ 7361770 w 11243827"/>
              <a:gd name="connsiteY125" fmla="*/ 5596347 h 5687273"/>
              <a:gd name="connsiteX126" fmla="*/ 7346641 w 11243827"/>
              <a:gd name="connsiteY126" fmla="*/ 5598329 h 5687273"/>
              <a:gd name="connsiteX127" fmla="*/ 7334238 w 11243827"/>
              <a:gd name="connsiteY127" fmla="*/ 5594014 h 5687273"/>
              <a:gd name="connsiteX128" fmla="*/ 7323426 w 11243827"/>
              <a:gd name="connsiteY128" fmla="*/ 5596835 h 5687273"/>
              <a:gd name="connsiteX129" fmla="*/ 7318938 w 11243827"/>
              <a:gd name="connsiteY129" fmla="*/ 5596200 h 5687273"/>
              <a:gd name="connsiteX130" fmla="*/ 7307784 w 11243827"/>
              <a:gd name="connsiteY130" fmla="*/ 5594065 h 5687273"/>
              <a:gd name="connsiteX131" fmla="*/ 7288540 w 11243827"/>
              <a:gd name="connsiteY131" fmla="*/ 5589320 h 5687273"/>
              <a:gd name="connsiteX132" fmla="*/ 7282537 w 11243827"/>
              <a:gd name="connsiteY132" fmla="*/ 5588660 h 5687273"/>
              <a:gd name="connsiteX133" fmla="*/ 7269466 w 11243827"/>
              <a:gd name="connsiteY133" fmla="*/ 5581404 h 5687273"/>
              <a:gd name="connsiteX134" fmla="*/ 7244165 w 11243827"/>
              <a:gd name="connsiteY134" fmla="*/ 5575200 h 5687273"/>
              <a:gd name="connsiteX135" fmla="*/ 7199619 w 11243827"/>
              <a:gd name="connsiteY135" fmla="*/ 5553550 h 5687273"/>
              <a:gd name="connsiteX136" fmla="*/ 7173434 w 11243827"/>
              <a:gd name="connsiteY136" fmla="*/ 5543219 h 5687273"/>
              <a:gd name="connsiteX137" fmla="*/ 7155718 w 11243827"/>
              <a:gd name="connsiteY137" fmla="*/ 5533697 h 5687273"/>
              <a:gd name="connsiteX138" fmla="*/ 7103430 w 11243827"/>
              <a:gd name="connsiteY138" fmla="*/ 5520249 h 5687273"/>
              <a:gd name="connsiteX139" fmla="*/ 7013746 w 11243827"/>
              <a:gd name="connsiteY139" fmla="*/ 5502470 h 5687273"/>
              <a:gd name="connsiteX140" fmla="*/ 6995379 w 11243827"/>
              <a:gd name="connsiteY140" fmla="*/ 5497693 h 5687273"/>
              <a:gd name="connsiteX141" fmla="*/ 6982475 w 11243827"/>
              <a:gd name="connsiteY141" fmla="*/ 5489641 h 5687273"/>
              <a:gd name="connsiteX142" fmla="*/ 6981994 w 11243827"/>
              <a:gd name="connsiteY142" fmla="*/ 5484335 h 5687273"/>
              <a:gd name="connsiteX143" fmla="*/ 6972355 w 11243827"/>
              <a:gd name="connsiteY143" fmla="*/ 5481074 h 5687273"/>
              <a:gd name="connsiteX144" fmla="*/ 6970394 w 11243827"/>
              <a:gd name="connsiteY144" fmla="*/ 5479383 h 5687273"/>
              <a:gd name="connsiteX145" fmla="*/ 6958543 w 11243827"/>
              <a:gd name="connsiteY145" fmla="*/ 5470507 h 5687273"/>
              <a:gd name="connsiteX146" fmla="*/ 6918276 w 11243827"/>
              <a:gd name="connsiteY146" fmla="*/ 5472034 h 5687273"/>
              <a:gd name="connsiteX147" fmla="*/ 6881046 w 11243827"/>
              <a:gd name="connsiteY147" fmla="*/ 5457070 h 5687273"/>
              <a:gd name="connsiteX148" fmla="*/ 6752164 w 11243827"/>
              <a:gd name="connsiteY148" fmla="*/ 5425021 h 5687273"/>
              <a:gd name="connsiteX149" fmla="*/ 6724964 w 11243827"/>
              <a:gd name="connsiteY149" fmla="*/ 5414071 h 5687273"/>
              <a:gd name="connsiteX150" fmla="*/ 6683286 w 11243827"/>
              <a:gd name="connsiteY150" fmla="*/ 5405383 h 5687273"/>
              <a:gd name="connsiteX151" fmla="*/ 6644277 w 11243827"/>
              <a:gd name="connsiteY151" fmla="*/ 5429684 h 5687273"/>
              <a:gd name="connsiteX152" fmla="*/ 6532914 w 11243827"/>
              <a:gd name="connsiteY152" fmla="*/ 5431205 h 5687273"/>
              <a:gd name="connsiteX153" fmla="*/ 6307459 w 11243827"/>
              <a:gd name="connsiteY153" fmla="*/ 5467087 h 5687273"/>
              <a:gd name="connsiteX154" fmla="*/ 6196243 w 11243827"/>
              <a:gd name="connsiteY154" fmla="*/ 5515042 h 5687273"/>
              <a:gd name="connsiteX155" fmla="*/ 6099124 w 11243827"/>
              <a:gd name="connsiteY155" fmla="*/ 5516848 h 5687273"/>
              <a:gd name="connsiteX156" fmla="*/ 6016077 w 11243827"/>
              <a:gd name="connsiteY156" fmla="*/ 5528642 h 5687273"/>
              <a:gd name="connsiteX157" fmla="*/ 6004389 w 11243827"/>
              <a:gd name="connsiteY157" fmla="*/ 5531206 h 5687273"/>
              <a:gd name="connsiteX158" fmla="*/ 5933945 w 11243827"/>
              <a:gd name="connsiteY158" fmla="*/ 5538840 h 5687273"/>
              <a:gd name="connsiteX159" fmla="*/ 5883936 w 11243827"/>
              <a:gd name="connsiteY159" fmla="*/ 5553807 h 5687273"/>
              <a:gd name="connsiteX160" fmla="*/ 5798331 w 11243827"/>
              <a:gd name="connsiteY160" fmla="*/ 5564248 h 5687273"/>
              <a:gd name="connsiteX161" fmla="*/ 5712738 w 11243827"/>
              <a:gd name="connsiteY161" fmla="*/ 5573120 h 5687273"/>
              <a:gd name="connsiteX162" fmla="*/ 5681342 w 11243827"/>
              <a:gd name="connsiteY162" fmla="*/ 5575621 h 5687273"/>
              <a:gd name="connsiteX163" fmla="*/ 5627167 w 11243827"/>
              <a:gd name="connsiteY163" fmla="*/ 5583215 h 5687273"/>
              <a:gd name="connsiteX164" fmla="*/ 5591414 w 11243827"/>
              <a:gd name="connsiteY164" fmla="*/ 5587695 h 5687273"/>
              <a:gd name="connsiteX165" fmla="*/ 5583028 w 11243827"/>
              <a:gd name="connsiteY165" fmla="*/ 5580877 h 5687273"/>
              <a:gd name="connsiteX166" fmla="*/ 5549426 w 11243827"/>
              <a:gd name="connsiteY166" fmla="*/ 5582858 h 5687273"/>
              <a:gd name="connsiteX167" fmla="*/ 5519999 w 11243827"/>
              <a:gd name="connsiteY167" fmla="*/ 5592246 h 5687273"/>
              <a:gd name="connsiteX168" fmla="*/ 5480028 w 11243827"/>
              <a:gd name="connsiteY168" fmla="*/ 5597282 h 5687273"/>
              <a:gd name="connsiteX169" fmla="*/ 5456175 w 11243827"/>
              <a:gd name="connsiteY169" fmla="*/ 5600371 h 5687273"/>
              <a:gd name="connsiteX170" fmla="*/ 5388463 w 11243827"/>
              <a:gd name="connsiteY170" fmla="*/ 5602638 h 5687273"/>
              <a:gd name="connsiteX171" fmla="*/ 5265898 w 11243827"/>
              <a:gd name="connsiteY171" fmla="*/ 5591830 h 5687273"/>
              <a:gd name="connsiteX172" fmla="*/ 5231231 w 11243827"/>
              <a:gd name="connsiteY172" fmla="*/ 5592790 h 5687273"/>
              <a:gd name="connsiteX173" fmla="*/ 5226996 w 11243827"/>
              <a:gd name="connsiteY173" fmla="*/ 5595040 h 5687273"/>
              <a:gd name="connsiteX174" fmla="*/ 5175988 w 11243827"/>
              <a:gd name="connsiteY174" fmla="*/ 5588131 h 5687273"/>
              <a:gd name="connsiteX175" fmla="*/ 5107470 w 11243827"/>
              <a:gd name="connsiteY175" fmla="*/ 5594771 h 5687273"/>
              <a:gd name="connsiteX176" fmla="*/ 5027868 w 11243827"/>
              <a:gd name="connsiteY176" fmla="*/ 5605624 h 5687273"/>
              <a:gd name="connsiteX177" fmla="*/ 5007324 w 11243827"/>
              <a:gd name="connsiteY177" fmla="*/ 5609209 h 5687273"/>
              <a:gd name="connsiteX178" fmla="*/ 4952559 w 11243827"/>
              <a:gd name="connsiteY178" fmla="*/ 5611402 h 5687273"/>
              <a:gd name="connsiteX179" fmla="*/ 4826081 w 11243827"/>
              <a:gd name="connsiteY179" fmla="*/ 5616191 h 5687273"/>
              <a:gd name="connsiteX180" fmla="*/ 4823501 w 11243827"/>
              <a:gd name="connsiteY180" fmla="*/ 5619174 h 5687273"/>
              <a:gd name="connsiteX181" fmla="*/ 4813093 w 11243827"/>
              <a:gd name="connsiteY181" fmla="*/ 5620026 h 5687273"/>
              <a:gd name="connsiteX182" fmla="*/ 4810563 w 11243827"/>
              <a:gd name="connsiteY182" fmla="*/ 5620787 h 5687273"/>
              <a:gd name="connsiteX183" fmla="*/ 4795818 w 11243827"/>
              <a:gd name="connsiteY183" fmla="*/ 5624618 h 5687273"/>
              <a:gd name="connsiteX184" fmla="*/ 4758404 w 11243827"/>
              <a:gd name="connsiteY184" fmla="*/ 5619510 h 5687273"/>
              <a:gd name="connsiteX185" fmla="*/ 4717254 w 11243827"/>
              <a:gd name="connsiteY185" fmla="*/ 5624155 h 5687273"/>
              <a:gd name="connsiteX186" fmla="*/ 4591958 w 11243827"/>
              <a:gd name="connsiteY186" fmla="*/ 5624710 h 5687273"/>
              <a:gd name="connsiteX187" fmla="*/ 4476215 w 11243827"/>
              <a:gd name="connsiteY187" fmla="*/ 5628210 h 5687273"/>
              <a:gd name="connsiteX188" fmla="*/ 4425193 w 11243827"/>
              <a:gd name="connsiteY188" fmla="*/ 5627414 h 5687273"/>
              <a:gd name="connsiteX189" fmla="*/ 4383866 w 11243827"/>
              <a:gd name="connsiteY189" fmla="*/ 5626546 h 5687273"/>
              <a:gd name="connsiteX190" fmla="*/ 4385596 w 11243827"/>
              <a:gd name="connsiteY190" fmla="*/ 5634646 h 5687273"/>
              <a:gd name="connsiteX191" fmla="*/ 4360864 w 11243827"/>
              <a:gd name="connsiteY191" fmla="*/ 5641173 h 5687273"/>
              <a:gd name="connsiteX192" fmla="*/ 4328321 w 11243827"/>
              <a:gd name="connsiteY192" fmla="*/ 5626332 h 5687273"/>
              <a:gd name="connsiteX193" fmla="*/ 4309842 w 11243827"/>
              <a:gd name="connsiteY193" fmla="*/ 5626471 h 5687273"/>
              <a:gd name="connsiteX194" fmla="*/ 4277424 w 11243827"/>
              <a:gd name="connsiteY194" fmla="*/ 5631598 h 5687273"/>
              <a:gd name="connsiteX195" fmla="*/ 4266627 w 11243827"/>
              <a:gd name="connsiteY195" fmla="*/ 5633969 h 5687273"/>
              <a:gd name="connsiteX196" fmla="*/ 4185525 w 11243827"/>
              <a:gd name="connsiteY196" fmla="*/ 5617508 h 5687273"/>
              <a:gd name="connsiteX197" fmla="*/ 4177617 w 11243827"/>
              <a:gd name="connsiteY197" fmla="*/ 5610903 h 5687273"/>
              <a:gd name="connsiteX198" fmla="*/ 4136948 w 11243827"/>
              <a:gd name="connsiteY198" fmla="*/ 5608031 h 5687273"/>
              <a:gd name="connsiteX199" fmla="*/ 4132323 w 11243827"/>
              <a:gd name="connsiteY199" fmla="*/ 5609784 h 5687273"/>
              <a:gd name="connsiteX200" fmla="*/ 4098620 w 11243827"/>
              <a:gd name="connsiteY200" fmla="*/ 5599672 h 5687273"/>
              <a:gd name="connsiteX201" fmla="*/ 3963475 w 11243827"/>
              <a:gd name="connsiteY201" fmla="*/ 5581841 h 5687273"/>
              <a:gd name="connsiteX202" fmla="*/ 3703613 w 11243827"/>
              <a:gd name="connsiteY202" fmla="*/ 5572482 h 5687273"/>
              <a:gd name="connsiteX203" fmla="*/ 3432987 w 11243827"/>
              <a:gd name="connsiteY203" fmla="*/ 5545768 h 5687273"/>
              <a:gd name="connsiteX204" fmla="*/ 3176381 w 11243827"/>
              <a:gd name="connsiteY204" fmla="*/ 5556110 h 5687273"/>
              <a:gd name="connsiteX205" fmla="*/ 2710156 w 11243827"/>
              <a:gd name="connsiteY205" fmla="*/ 5527517 h 5687273"/>
              <a:gd name="connsiteX206" fmla="*/ 2550206 w 11243827"/>
              <a:gd name="connsiteY206" fmla="*/ 5524958 h 5687273"/>
              <a:gd name="connsiteX207" fmla="*/ 2443041 w 11243827"/>
              <a:gd name="connsiteY207" fmla="*/ 5523990 h 5687273"/>
              <a:gd name="connsiteX208" fmla="*/ 2435613 w 11243827"/>
              <a:gd name="connsiteY208" fmla="*/ 5526704 h 5687273"/>
              <a:gd name="connsiteX209" fmla="*/ 2405682 w 11243827"/>
              <a:gd name="connsiteY209" fmla="*/ 5528307 h 5687273"/>
              <a:gd name="connsiteX210" fmla="*/ 2397487 w 11243827"/>
              <a:gd name="connsiteY210" fmla="*/ 5540337 h 5687273"/>
              <a:gd name="connsiteX211" fmla="*/ 2297454 w 11243827"/>
              <a:gd name="connsiteY211" fmla="*/ 5550765 h 5687273"/>
              <a:gd name="connsiteX212" fmla="*/ 2056700 w 11243827"/>
              <a:gd name="connsiteY212" fmla="*/ 5555489 h 5687273"/>
              <a:gd name="connsiteX213" fmla="*/ 1878530 w 11243827"/>
              <a:gd name="connsiteY213" fmla="*/ 5535330 h 5687273"/>
              <a:gd name="connsiteX214" fmla="*/ 1859292 w 11243827"/>
              <a:gd name="connsiteY214" fmla="*/ 5535461 h 5687273"/>
              <a:gd name="connsiteX215" fmla="*/ 1835626 w 11243827"/>
              <a:gd name="connsiteY215" fmla="*/ 5533793 h 5687273"/>
              <a:gd name="connsiteX216" fmla="*/ 1798939 w 11243827"/>
              <a:gd name="connsiteY216" fmla="*/ 5540285 h 5687273"/>
              <a:gd name="connsiteX217" fmla="*/ 1779046 w 11243827"/>
              <a:gd name="connsiteY217" fmla="*/ 5549949 h 5687273"/>
              <a:gd name="connsiteX218" fmla="*/ 1772421 w 11243827"/>
              <a:gd name="connsiteY218" fmla="*/ 5549018 h 5687273"/>
              <a:gd name="connsiteX219" fmla="*/ 1772052 w 11243827"/>
              <a:gd name="connsiteY219" fmla="*/ 5545689 h 5687273"/>
              <a:gd name="connsiteX220" fmla="*/ 1711543 w 11243827"/>
              <a:gd name="connsiteY220" fmla="*/ 5534558 h 5687273"/>
              <a:gd name="connsiteX221" fmla="*/ 1698891 w 11243827"/>
              <a:gd name="connsiteY221" fmla="*/ 5513187 h 5687273"/>
              <a:gd name="connsiteX222" fmla="*/ 1538763 w 11243827"/>
              <a:gd name="connsiteY222" fmla="*/ 5482781 h 5687273"/>
              <a:gd name="connsiteX223" fmla="*/ 1501533 w 11243827"/>
              <a:gd name="connsiteY223" fmla="*/ 5467817 h 5687273"/>
              <a:gd name="connsiteX224" fmla="*/ 1461266 w 11243827"/>
              <a:gd name="connsiteY224" fmla="*/ 5469343 h 5687273"/>
              <a:gd name="connsiteX225" fmla="*/ 1449415 w 11243827"/>
              <a:gd name="connsiteY225" fmla="*/ 5460467 h 5687273"/>
              <a:gd name="connsiteX226" fmla="*/ 1447454 w 11243827"/>
              <a:gd name="connsiteY226" fmla="*/ 5458776 h 5687273"/>
              <a:gd name="connsiteX227" fmla="*/ 1437814 w 11243827"/>
              <a:gd name="connsiteY227" fmla="*/ 5455515 h 5687273"/>
              <a:gd name="connsiteX228" fmla="*/ 1437334 w 11243827"/>
              <a:gd name="connsiteY228" fmla="*/ 5450209 h 5687273"/>
              <a:gd name="connsiteX229" fmla="*/ 1424429 w 11243827"/>
              <a:gd name="connsiteY229" fmla="*/ 5442157 h 5687273"/>
              <a:gd name="connsiteX230" fmla="*/ 1406063 w 11243827"/>
              <a:gd name="connsiteY230" fmla="*/ 5437380 h 5687273"/>
              <a:gd name="connsiteX231" fmla="*/ 1316379 w 11243827"/>
              <a:gd name="connsiteY231" fmla="*/ 5419601 h 5687273"/>
              <a:gd name="connsiteX232" fmla="*/ 1264090 w 11243827"/>
              <a:gd name="connsiteY232" fmla="*/ 5406153 h 5687273"/>
              <a:gd name="connsiteX233" fmla="*/ 1246374 w 11243827"/>
              <a:gd name="connsiteY233" fmla="*/ 5396631 h 5687273"/>
              <a:gd name="connsiteX234" fmla="*/ 1220190 w 11243827"/>
              <a:gd name="connsiteY234" fmla="*/ 5386301 h 5687273"/>
              <a:gd name="connsiteX235" fmla="*/ 1175643 w 11243827"/>
              <a:gd name="connsiteY235" fmla="*/ 5364651 h 5687273"/>
              <a:gd name="connsiteX236" fmla="*/ 1150342 w 11243827"/>
              <a:gd name="connsiteY236" fmla="*/ 5358447 h 5687273"/>
              <a:gd name="connsiteX237" fmla="*/ 1137272 w 11243827"/>
              <a:gd name="connsiteY237" fmla="*/ 5351191 h 5687273"/>
              <a:gd name="connsiteX238" fmla="*/ 1131268 w 11243827"/>
              <a:gd name="connsiteY238" fmla="*/ 5350530 h 5687273"/>
              <a:gd name="connsiteX239" fmla="*/ 1112024 w 11243827"/>
              <a:gd name="connsiteY239" fmla="*/ 5345786 h 5687273"/>
              <a:gd name="connsiteX240" fmla="*/ 1100870 w 11243827"/>
              <a:gd name="connsiteY240" fmla="*/ 5343651 h 5687273"/>
              <a:gd name="connsiteX241" fmla="*/ 1096383 w 11243827"/>
              <a:gd name="connsiteY241" fmla="*/ 5343015 h 5687273"/>
              <a:gd name="connsiteX242" fmla="*/ 1085571 w 11243827"/>
              <a:gd name="connsiteY242" fmla="*/ 5345836 h 5687273"/>
              <a:gd name="connsiteX243" fmla="*/ 1073168 w 11243827"/>
              <a:gd name="connsiteY243" fmla="*/ 5341521 h 5687273"/>
              <a:gd name="connsiteX244" fmla="*/ 1058039 w 11243827"/>
              <a:gd name="connsiteY244" fmla="*/ 5343504 h 5687273"/>
              <a:gd name="connsiteX245" fmla="*/ 1055426 w 11243827"/>
              <a:gd name="connsiteY245" fmla="*/ 5339088 h 5687273"/>
              <a:gd name="connsiteX246" fmla="*/ 1044738 w 11243827"/>
              <a:gd name="connsiteY246" fmla="*/ 5333063 h 5687273"/>
              <a:gd name="connsiteX247" fmla="*/ 1033909 w 11243827"/>
              <a:gd name="connsiteY247" fmla="*/ 5335680 h 5687273"/>
              <a:gd name="connsiteX248" fmla="*/ 1012649 w 11243827"/>
              <a:gd name="connsiteY248" fmla="*/ 5334541 h 5687273"/>
              <a:gd name="connsiteX249" fmla="*/ 1007115 w 11243827"/>
              <a:gd name="connsiteY249" fmla="*/ 5332775 h 5687273"/>
              <a:gd name="connsiteX250" fmla="*/ 986002 w 11243827"/>
              <a:gd name="connsiteY250" fmla="*/ 5334906 h 5687273"/>
              <a:gd name="connsiteX251" fmla="*/ 953418 w 11243827"/>
              <a:gd name="connsiteY251" fmla="*/ 5333901 h 5687273"/>
              <a:gd name="connsiteX252" fmla="*/ 916854 w 11243827"/>
              <a:gd name="connsiteY252" fmla="*/ 5329435 h 5687273"/>
              <a:gd name="connsiteX253" fmla="*/ 905651 w 11243827"/>
              <a:gd name="connsiteY253" fmla="*/ 5332114 h 5687273"/>
              <a:gd name="connsiteX254" fmla="*/ 836961 w 11243827"/>
              <a:gd name="connsiteY254" fmla="*/ 5330803 h 5687273"/>
              <a:gd name="connsiteX255" fmla="*/ 817627 w 11243827"/>
              <a:gd name="connsiteY255" fmla="*/ 5330580 h 5687273"/>
              <a:gd name="connsiteX256" fmla="*/ 801817 w 11243827"/>
              <a:gd name="connsiteY256" fmla="*/ 5325937 h 5687273"/>
              <a:gd name="connsiteX257" fmla="*/ 798857 w 11243827"/>
              <a:gd name="connsiteY257" fmla="*/ 5320979 h 5687273"/>
              <a:gd name="connsiteX258" fmla="*/ 788354 w 11243827"/>
              <a:gd name="connsiteY258" fmla="*/ 5320143 h 5687273"/>
              <a:gd name="connsiteX259" fmla="*/ 785726 w 11243827"/>
              <a:gd name="connsiteY259" fmla="*/ 5318989 h 5687273"/>
              <a:gd name="connsiteX260" fmla="*/ 770507 w 11243827"/>
              <a:gd name="connsiteY260" fmla="*/ 5313309 h 5687273"/>
              <a:gd name="connsiteX261" fmla="*/ 733810 w 11243827"/>
              <a:gd name="connsiteY261" fmla="*/ 5324286 h 5687273"/>
              <a:gd name="connsiteX262" fmla="*/ 692117 w 11243827"/>
              <a:gd name="connsiteY262" fmla="*/ 5318786 h 5687273"/>
              <a:gd name="connsiteX263" fmla="*/ 528894 w 11243827"/>
              <a:gd name="connsiteY263" fmla="*/ 5327578 h 5687273"/>
              <a:gd name="connsiteX264" fmla="*/ 507005 w 11243827"/>
              <a:gd name="connsiteY264" fmla="*/ 5310149 h 5687273"/>
              <a:gd name="connsiteX265" fmla="*/ 441302 w 11243827"/>
              <a:gd name="connsiteY265" fmla="*/ 5307062 h 5687273"/>
              <a:gd name="connsiteX266" fmla="*/ 336819 w 11243827"/>
              <a:gd name="connsiteY266" fmla="*/ 5336690 h 5687273"/>
              <a:gd name="connsiteX267" fmla="*/ 215763 w 11243827"/>
              <a:gd name="connsiteY267" fmla="*/ 5332575 h 5687273"/>
              <a:gd name="connsiteX268" fmla="*/ 205927 w 11243827"/>
              <a:gd name="connsiteY268" fmla="*/ 5339672 h 5687273"/>
              <a:gd name="connsiteX269" fmla="*/ 194189 w 11243827"/>
              <a:gd name="connsiteY269" fmla="*/ 5343588 h 5687273"/>
              <a:gd name="connsiteX270" fmla="*/ 192552 w 11243827"/>
              <a:gd name="connsiteY270" fmla="*/ 5342845 h 5687273"/>
              <a:gd name="connsiteX271" fmla="*/ 178320 w 11243827"/>
              <a:gd name="connsiteY271" fmla="*/ 5343766 h 5687273"/>
              <a:gd name="connsiteX272" fmla="*/ 175596 w 11243827"/>
              <a:gd name="connsiteY272" fmla="*/ 5346411 h 5687273"/>
              <a:gd name="connsiteX273" fmla="*/ 165951 w 11243827"/>
              <a:gd name="connsiteY273" fmla="*/ 5347808 h 5687273"/>
              <a:gd name="connsiteX274" fmla="*/ 147287 w 11243827"/>
              <a:gd name="connsiteY274" fmla="*/ 5352625 h 5687273"/>
              <a:gd name="connsiteX275" fmla="*/ 143484 w 11243827"/>
              <a:gd name="connsiteY275" fmla="*/ 5351591 h 5687273"/>
              <a:gd name="connsiteX276" fmla="*/ 114847 w 11243827"/>
              <a:gd name="connsiteY276" fmla="*/ 5355844 h 5687273"/>
              <a:gd name="connsiteX277" fmla="*/ 114306 w 11243827"/>
              <a:gd name="connsiteY277" fmla="*/ 5354983 h 5687273"/>
              <a:gd name="connsiteX278" fmla="*/ 105588 w 11243827"/>
              <a:gd name="connsiteY278" fmla="*/ 5352169 h 5687273"/>
              <a:gd name="connsiteX279" fmla="*/ 89264 w 11243827"/>
              <a:gd name="connsiteY279" fmla="*/ 5348886 h 5687273"/>
              <a:gd name="connsiteX280" fmla="*/ 49794 w 11243827"/>
              <a:gd name="connsiteY280" fmla="*/ 5329950 h 5687273"/>
              <a:gd name="connsiteX281" fmla="*/ 19924 w 11243827"/>
              <a:gd name="connsiteY281" fmla="*/ 5334282 h 5687273"/>
              <a:gd name="connsiteX282" fmla="*/ 13819 w 11243827"/>
              <a:gd name="connsiteY282" fmla="*/ 5334653 h 5687273"/>
              <a:gd name="connsiteX283" fmla="*/ 13657 w 11243827"/>
              <a:gd name="connsiteY283" fmla="*/ 5334455 h 5687273"/>
              <a:gd name="connsiteX284" fmla="*/ 7139 w 11243827"/>
              <a:gd name="connsiteY284" fmla="*/ 5334438 h 5687273"/>
              <a:gd name="connsiteX285" fmla="*/ 2684 w 11243827"/>
              <a:gd name="connsiteY285" fmla="*/ 5335333 h 5687273"/>
              <a:gd name="connsiteX286" fmla="*/ 0 w 11243827"/>
              <a:gd name="connsiteY286" fmla="*/ 5335496 h 5687273"/>
              <a:gd name="connsiteX287" fmla="*/ 0 w 11243827"/>
              <a:gd name="connsiteY287" fmla="*/ 10592 h 5687273"/>
              <a:gd name="connsiteX288" fmla="*/ 11243827 w 11243827"/>
              <a:gd name="connsiteY288" fmla="*/ 0 h 56872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15763 w 11243827"/>
              <a:gd name="connsiteY266" fmla="*/ 5332575 h 5641173"/>
              <a:gd name="connsiteX267" fmla="*/ 205927 w 11243827"/>
              <a:gd name="connsiteY267" fmla="*/ 5339672 h 5641173"/>
              <a:gd name="connsiteX268" fmla="*/ 194189 w 11243827"/>
              <a:gd name="connsiteY268" fmla="*/ 5343588 h 5641173"/>
              <a:gd name="connsiteX269" fmla="*/ 192552 w 11243827"/>
              <a:gd name="connsiteY269" fmla="*/ 5342845 h 5641173"/>
              <a:gd name="connsiteX270" fmla="*/ 178320 w 11243827"/>
              <a:gd name="connsiteY270" fmla="*/ 5343766 h 5641173"/>
              <a:gd name="connsiteX271" fmla="*/ 175596 w 11243827"/>
              <a:gd name="connsiteY271" fmla="*/ 5346411 h 5641173"/>
              <a:gd name="connsiteX272" fmla="*/ 165951 w 11243827"/>
              <a:gd name="connsiteY272" fmla="*/ 5347808 h 5641173"/>
              <a:gd name="connsiteX273" fmla="*/ 147287 w 11243827"/>
              <a:gd name="connsiteY273" fmla="*/ 5352625 h 5641173"/>
              <a:gd name="connsiteX274" fmla="*/ 143484 w 11243827"/>
              <a:gd name="connsiteY274" fmla="*/ 5351591 h 5641173"/>
              <a:gd name="connsiteX275" fmla="*/ 114847 w 11243827"/>
              <a:gd name="connsiteY275" fmla="*/ 5355844 h 5641173"/>
              <a:gd name="connsiteX276" fmla="*/ 114306 w 11243827"/>
              <a:gd name="connsiteY276" fmla="*/ 5354983 h 5641173"/>
              <a:gd name="connsiteX277" fmla="*/ 105588 w 11243827"/>
              <a:gd name="connsiteY277" fmla="*/ 5352169 h 5641173"/>
              <a:gd name="connsiteX278" fmla="*/ 89264 w 11243827"/>
              <a:gd name="connsiteY278" fmla="*/ 5348886 h 5641173"/>
              <a:gd name="connsiteX279" fmla="*/ 49794 w 11243827"/>
              <a:gd name="connsiteY279" fmla="*/ 5329950 h 5641173"/>
              <a:gd name="connsiteX280" fmla="*/ 19924 w 11243827"/>
              <a:gd name="connsiteY280" fmla="*/ 5334282 h 5641173"/>
              <a:gd name="connsiteX281" fmla="*/ 13819 w 11243827"/>
              <a:gd name="connsiteY281" fmla="*/ 5334653 h 5641173"/>
              <a:gd name="connsiteX282" fmla="*/ 13657 w 11243827"/>
              <a:gd name="connsiteY282" fmla="*/ 5334455 h 5641173"/>
              <a:gd name="connsiteX283" fmla="*/ 7139 w 11243827"/>
              <a:gd name="connsiteY283" fmla="*/ 5334438 h 5641173"/>
              <a:gd name="connsiteX284" fmla="*/ 2684 w 11243827"/>
              <a:gd name="connsiteY284" fmla="*/ 5335333 h 5641173"/>
              <a:gd name="connsiteX285" fmla="*/ 0 w 11243827"/>
              <a:gd name="connsiteY285" fmla="*/ 5335496 h 5641173"/>
              <a:gd name="connsiteX286" fmla="*/ 0 w 11243827"/>
              <a:gd name="connsiteY286" fmla="*/ 10592 h 5641173"/>
              <a:gd name="connsiteX287" fmla="*/ 11243827 w 11243827"/>
              <a:gd name="connsiteY287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15763 w 11243827"/>
              <a:gd name="connsiteY266" fmla="*/ 5332575 h 5641173"/>
              <a:gd name="connsiteX267" fmla="*/ 270932 w 11243827"/>
              <a:gd name="connsiteY267" fmla="*/ 5345451 h 5641173"/>
              <a:gd name="connsiteX268" fmla="*/ 194189 w 11243827"/>
              <a:gd name="connsiteY268" fmla="*/ 5343588 h 5641173"/>
              <a:gd name="connsiteX269" fmla="*/ 192552 w 11243827"/>
              <a:gd name="connsiteY269" fmla="*/ 5342845 h 5641173"/>
              <a:gd name="connsiteX270" fmla="*/ 178320 w 11243827"/>
              <a:gd name="connsiteY270" fmla="*/ 5343766 h 5641173"/>
              <a:gd name="connsiteX271" fmla="*/ 175596 w 11243827"/>
              <a:gd name="connsiteY271" fmla="*/ 5346411 h 5641173"/>
              <a:gd name="connsiteX272" fmla="*/ 165951 w 11243827"/>
              <a:gd name="connsiteY272" fmla="*/ 5347808 h 5641173"/>
              <a:gd name="connsiteX273" fmla="*/ 147287 w 11243827"/>
              <a:gd name="connsiteY273" fmla="*/ 5352625 h 5641173"/>
              <a:gd name="connsiteX274" fmla="*/ 143484 w 11243827"/>
              <a:gd name="connsiteY274" fmla="*/ 5351591 h 5641173"/>
              <a:gd name="connsiteX275" fmla="*/ 114847 w 11243827"/>
              <a:gd name="connsiteY275" fmla="*/ 5355844 h 5641173"/>
              <a:gd name="connsiteX276" fmla="*/ 114306 w 11243827"/>
              <a:gd name="connsiteY276" fmla="*/ 5354983 h 5641173"/>
              <a:gd name="connsiteX277" fmla="*/ 105588 w 11243827"/>
              <a:gd name="connsiteY277" fmla="*/ 5352169 h 5641173"/>
              <a:gd name="connsiteX278" fmla="*/ 89264 w 11243827"/>
              <a:gd name="connsiteY278" fmla="*/ 5348886 h 5641173"/>
              <a:gd name="connsiteX279" fmla="*/ 49794 w 11243827"/>
              <a:gd name="connsiteY279" fmla="*/ 5329950 h 5641173"/>
              <a:gd name="connsiteX280" fmla="*/ 19924 w 11243827"/>
              <a:gd name="connsiteY280" fmla="*/ 5334282 h 5641173"/>
              <a:gd name="connsiteX281" fmla="*/ 13819 w 11243827"/>
              <a:gd name="connsiteY281" fmla="*/ 5334653 h 5641173"/>
              <a:gd name="connsiteX282" fmla="*/ 13657 w 11243827"/>
              <a:gd name="connsiteY282" fmla="*/ 5334455 h 5641173"/>
              <a:gd name="connsiteX283" fmla="*/ 7139 w 11243827"/>
              <a:gd name="connsiteY283" fmla="*/ 5334438 h 5641173"/>
              <a:gd name="connsiteX284" fmla="*/ 2684 w 11243827"/>
              <a:gd name="connsiteY284" fmla="*/ 5335333 h 5641173"/>
              <a:gd name="connsiteX285" fmla="*/ 0 w 11243827"/>
              <a:gd name="connsiteY285" fmla="*/ 5335496 h 5641173"/>
              <a:gd name="connsiteX286" fmla="*/ 0 w 11243827"/>
              <a:gd name="connsiteY286" fmla="*/ 10592 h 5641173"/>
              <a:gd name="connsiteX287" fmla="*/ 11243827 w 11243827"/>
              <a:gd name="connsiteY287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43484 w 11243827"/>
              <a:gd name="connsiteY273" fmla="*/ 5351591 h 5641173"/>
              <a:gd name="connsiteX274" fmla="*/ 114847 w 11243827"/>
              <a:gd name="connsiteY274" fmla="*/ 5355844 h 5641173"/>
              <a:gd name="connsiteX275" fmla="*/ 114306 w 11243827"/>
              <a:gd name="connsiteY275" fmla="*/ 5354983 h 5641173"/>
              <a:gd name="connsiteX276" fmla="*/ 105588 w 11243827"/>
              <a:gd name="connsiteY276" fmla="*/ 5352169 h 5641173"/>
              <a:gd name="connsiteX277" fmla="*/ 89264 w 11243827"/>
              <a:gd name="connsiteY277" fmla="*/ 5348886 h 5641173"/>
              <a:gd name="connsiteX278" fmla="*/ 49794 w 11243827"/>
              <a:gd name="connsiteY278" fmla="*/ 5329950 h 5641173"/>
              <a:gd name="connsiteX279" fmla="*/ 19924 w 11243827"/>
              <a:gd name="connsiteY279" fmla="*/ 5334282 h 5641173"/>
              <a:gd name="connsiteX280" fmla="*/ 13819 w 11243827"/>
              <a:gd name="connsiteY280" fmla="*/ 5334653 h 5641173"/>
              <a:gd name="connsiteX281" fmla="*/ 13657 w 11243827"/>
              <a:gd name="connsiteY281" fmla="*/ 5334455 h 5641173"/>
              <a:gd name="connsiteX282" fmla="*/ 7139 w 11243827"/>
              <a:gd name="connsiteY282" fmla="*/ 5334438 h 5641173"/>
              <a:gd name="connsiteX283" fmla="*/ 2684 w 11243827"/>
              <a:gd name="connsiteY283" fmla="*/ 5335333 h 5641173"/>
              <a:gd name="connsiteX284" fmla="*/ 0 w 11243827"/>
              <a:gd name="connsiteY284" fmla="*/ 5335496 h 5641173"/>
              <a:gd name="connsiteX285" fmla="*/ 0 w 11243827"/>
              <a:gd name="connsiteY285" fmla="*/ 10592 h 5641173"/>
              <a:gd name="connsiteX286" fmla="*/ 11243827 w 11243827"/>
              <a:gd name="connsiteY286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43484 w 11243827"/>
              <a:gd name="connsiteY273" fmla="*/ 5351591 h 5641173"/>
              <a:gd name="connsiteX274" fmla="*/ 114847 w 11243827"/>
              <a:gd name="connsiteY274" fmla="*/ 5355844 h 5641173"/>
              <a:gd name="connsiteX275" fmla="*/ 114306 w 11243827"/>
              <a:gd name="connsiteY275" fmla="*/ 5354983 h 5641173"/>
              <a:gd name="connsiteX276" fmla="*/ 89264 w 11243827"/>
              <a:gd name="connsiteY276" fmla="*/ 5348886 h 5641173"/>
              <a:gd name="connsiteX277" fmla="*/ 49794 w 11243827"/>
              <a:gd name="connsiteY277" fmla="*/ 5329950 h 5641173"/>
              <a:gd name="connsiteX278" fmla="*/ 19924 w 11243827"/>
              <a:gd name="connsiteY278" fmla="*/ 5334282 h 5641173"/>
              <a:gd name="connsiteX279" fmla="*/ 13819 w 11243827"/>
              <a:gd name="connsiteY279" fmla="*/ 5334653 h 5641173"/>
              <a:gd name="connsiteX280" fmla="*/ 13657 w 11243827"/>
              <a:gd name="connsiteY280" fmla="*/ 5334455 h 5641173"/>
              <a:gd name="connsiteX281" fmla="*/ 7139 w 11243827"/>
              <a:gd name="connsiteY281" fmla="*/ 5334438 h 5641173"/>
              <a:gd name="connsiteX282" fmla="*/ 2684 w 11243827"/>
              <a:gd name="connsiteY282" fmla="*/ 5335333 h 5641173"/>
              <a:gd name="connsiteX283" fmla="*/ 0 w 11243827"/>
              <a:gd name="connsiteY283" fmla="*/ 5335496 h 5641173"/>
              <a:gd name="connsiteX284" fmla="*/ 0 w 11243827"/>
              <a:gd name="connsiteY284" fmla="*/ 10592 h 5641173"/>
              <a:gd name="connsiteX285" fmla="*/ 11243827 w 11243827"/>
              <a:gd name="connsiteY285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14847 w 11243827"/>
              <a:gd name="connsiteY273" fmla="*/ 5355844 h 5641173"/>
              <a:gd name="connsiteX274" fmla="*/ 114306 w 11243827"/>
              <a:gd name="connsiteY274" fmla="*/ 5354983 h 5641173"/>
              <a:gd name="connsiteX275" fmla="*/ 89264 w 11243827"/>
              <a:gd name="connsiteY275" fmla="*/ 5348886 h 5641173"/>
              <a:gd name="connsiteX276" fmla="*/ 49794 w 11243827"/>
              <a:gd name="connsiteY276" fmla="*/ 5329950 h 5641173"/>
              <a:gd name="connsiteX277" fmla="*/ 19924 w 11243827"/>
              <a:gd name="connsiteY277" fmla="*/ 5334282 h 5641173"/>
              <a:gd name="connsiteX278" fmla="*/ 13819 w 11243827"/>
              <a:gd name="connsiteY278" fmla="*/ 5334653 h 5641173"/>
              <a:gd name="connsiteX279" fmla="*/ 13657 w 11243827"/>
              <a:gd name="connsiteY279" fmla="*/ 5334455 h 5641173"/>
              <a:gd name="connsiteX280" fmla="*/ 7139 w 11243827"/>
              <a:gd name="connsiteY280" fmla="*/ 5334438 h 5641173"/>
              <a:gd name="connsiteX281" fmla="*/ 2684 w 11243827"/>
              <a:gd name="connsiteY281" fmla="*/ 5335333 h 5641173"/>
              <a:gd name="connsiteX282" fmla="*/ 0 w 11243827"/>
              <a:gd name="connsiteY282" fmla="*/ 5335496 h 5641173"/>
              <a:gd name="connsiteX283" fmla="*/ 0 w 11243827"/>
              <a:gd name="connsiteY283" fmla="*/ 10592 h 5641173"/>
              <a:gd name="connsiteX284" fmla="*/ 11243827 w 11243827"/>
              <a:gd name="connsiteY284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47287 w 11243827"/>
              <a:gd name="connsiteY271" fmla="*/ 5352625 h 5641173"/>
              <a:gd name="connsiteX272" fmla="*/ 114847 w 11243827"/>
              <a:gd name="connsiteY272" fmla="*/ 5355844 h 5641173"/>
              <a:gd name="connsiteX273" fmla="*/ 114306 w 11243827"/>
              <a:gd name="connsiteY273" fmla="*/ 5354983 h 5641173"/>
              <a:gd name="connsiteX274" fmla="*/ 89264 w 11243827"/>
              <a:gd name="connsiteY274" fmla="*/ 5348886 h 5641173"/>
              <a:gd name="connsiteX275" fmla="*/ 49794 w 11243827"/>
              <a:gd name="connsiteY275" fmla="*/ 5329950 h 5641173"/>
              <a:gd name="connsiteX276" fmla="*/ 19924 w 11243827"/>
              <a:gd name="connsiteY276" fmla="*/ 5334282 h 5641173"/>
              <a:gd name="connsiteX277" fmla="*/ 13819 w 11243827"/>
              <a:gd name="connsiteY277" fmla="*/ 5334653 h 5641173"/>
              <a:gd name="connsiteX278" fmla="*/ 13657 w 11243827"/>
              <a:gd name="connsiteY278" fmla="*/ 5334455 h 5641173"/>
              <a:gd name="connsiteX279" fmla="*/ 7139 w 11243827"/>
              <a:gd name="connsiteY279" fmla="*/ 5334438 h 5641173"/>
              <a:gd name="connsiteX280" fmla="*/ 2684 w 11243827"/>
              <a:gd name="connsiteY280" fmla="*/ 5335333 h 5641173"/>
              <a:gd name="connsiteX281" fmla="*/ 0 w 11243827"/>
              <a:gd name="connsiteY281" fmla="*/ 5335496 h 5641173"/>
              <a:gd name="connsiteX282" fmla="*/ 0 w 11243827"/>
              <a:gd name="connsiteY282" fmla="*/ 10592 h 5641173"/>
              <a:gd name="connsiteX283" fmla="*/ 11243827 w 11243827"/>
              <a:gd name="connsiteY283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12024 w 11243827"/>
              <a:gd name="connsiteY238" fmla="*/ 5345786 h 5641173"/>
              <a:gd name="connsiteX239" fmla="*/ 1100870 w 11243827"/>
              <a:gd name="connsiteY239" fmla="*/ 5343651 h 5641173"/>
              <a:gd name="connsiteX240" fmla="*/ 1096383 w 11243827"/>
              <a:gd name="connsiteY240" fmla="*/ 5343015 h 5641173"/>
              <a:gd name="connsiteX241" fmla="*/ 1085571 w 11243827"/>
              <a:gd name="connsiteY241" fmla="*/ 5345836 h 5641173"/>
              <a:gd name="connsiteX242" fmla="*/ 1073168 w 11243827"/>
              <a:gd name="connsiteY242" fmla="*/ 5341521 h 5641173"/>
              <a:gd name="connsiteX243" fmla="*/ 1058039 w 11243827"/>
              <a:gd name="connsiteY243" fmla="*/ 5343504 h 5641173"/>
              <a:gd name="connsiteX244" fmla="*/ 1055426 w 11243827"/>
              <a:gd name="connsiteY244" fmla="*/ 5339088 h 5641173"/>
              <a:gd name="connsiteX245" fmla="*/ 1044738 w 11243827"/>
              <a:gd name="connsiteY245" fmla="*/ 5333063 h 5641173"/>
              <a:gd name="connsiteX246" fmla="*/ 1033909 w 11243827"/>
              <a:gd name="connsiteY246" fmla="*/ 5335680 h 5641173"/>
              <a:gd name="connsiteX247" fmla="*/ 1012649 w 11243827"/>
              <a:gd name="connsiteY247" fmla="*/ 5334541 h 5641173"/>
              <a:gd name="connsiteX248" fmla="*/ 1007115 w 11243827"/>
              <a:gd name="connsiteY248" fmla="*/ 5332775 h 5641173"/>
              <a:gd name="connsiteX249" fmla="*/ 986002 w 11243827"/>
              <a:gd name="connsiteY249" fmla="*/ 5334906 h 5641173"/>
              <a:gd name="connsiteX250" fmla="*/ 953418 w 11243827"/>
              <a:gd name="connsiteY250" fmla="*/ 5333901 h 5641173"/>
              <a:gd name="connsiteX251" fmla="*/ 916854 w 11243827"/>
              <a:gd name="connsiteY251" fmla="*/ 5329435 h 5641173"/>
              <a:gd name="connsiteX252" fmla="*/ 905651 w 11243827"/>
              <a:gd name="connsiteY252" fmla="*/ 5332114 h 5641173"/>
              <a:gd name="connsiteX253" fmla="*/ 836961 w 11243827"/>
              <a:gd name="connsiteY253" fmla="*/ 5330803 h 5641173"/>
              <a:gd name="connsiteX254" fmla="*/ 817627 w 11243827"/>
              <a:gd name="connsiteY254" fmla="*/ 5330580 h 5641173"/>
              <a:gd name="connsiteX255" fmla="*/ 801817 w 11243827"/>
              <a:gd name="connsiteY255" fmla="*/ 5325937 h 5641173"/>
              <a:gd name="connsiteX256" fmla="*/ 798857 w 11243827"/>
              <a:gd name="connsiteY256" fmla="*/ 5320979 h 5641173"/>
              <a:gd name="connsiteX257" fmla="*/ 788354 w 11243827"/>
              <a:gd name="connsiteY257" fmla="*/ 5320143 h 5641173"/>
              <a:gd name="connsiteX258" fmla="*/ 785726 w 11243827"/>
              <a:gd name="connsiteY258" fmla="*/ 5318989 h 5641173"/>
              <a:gd name="connsiteX259" fmla="*/ 770507 w 11243827"/>
              <a:gd name="connsiteY259" fmla="*/ 5313309 h 5641173"/>
              <a:gd name="connsiteX260" fmla="*/ 733810 w 11243827"/>
              <a:gd name="connsiteY260" fmla="*/ 5324286 h 5641173"/>
              <a:gd name="connsiteX261" fmla="*/ 692117 w 11243827"/>
              <a:gd name="connsiteY261" fmla="*/ 5318786 h 5641173"/>
              <a:gd name="connsiteX262" fmla="*/ 574943 w 11243827"/>
              <a:gd name="connsiteY262" fmla="*/ 5327578 h 5641173"/>
              <a:gd name="connsiteX263" fmla="*/ 441302 w 11243827"/>
              <a:gd name="connsiteY263" fmla="*/ 5307062 h 5641173"/>
              <a:gd name="connsiteX264" fmla="*/ 336819 w 11243827"/>
              <a:gd name="connsiteY264" fmla="*/ 5336690 h 5641173"/>
              <a:gd name="connsiteX265" fmla="*/ 270932 w 11243827"/>
              <a:gd name="connsiteY265" fmla="*/ 5345451 h 5641173"/>
              <a:gd name="connsiteX266" fmla="*/ 194189 w 11243827"/>
              <a:gd name="connsiteY266" fmla="*/ 5343588 h 5641173"/>
              <a:gd name="connsiteX267" fmla="*/ 192552 w 11243827"/>
              <a:gd name="connsiteY267" fmla="*/ 5342845 h 5641173"/>
              <a:gd name="connsiteX268" fmla="*/ 178320 w 11243827"/>
              <a:gd name="connsiteY268" fmla="*/ 5343766 h 5641173"/>
              <a:gd name="connsiteX269" fmla="*/ 175596 w 11243827"/>
              <a:gd name="connsiteY269" fmla="*/ 5346411 h 5641173"/>
              <a:gd name="connsiteX270" fmla="*/ 147287 w 11243827"/>
              <a:gd name="connsiteY270" fmla="*/ 5352625 h 5641173"/>
              <a:gd name="connsiteX271" fmla="*/ 114847 w 11243827"/>
              <a:gd name="connsiteY271" fmla="*/ 5355844 h 5641173"/>
              <a:gd name="connsiteX272" fmla="*/ 114306 w 11243827"/>
              <a:gd name="connsiteY272" fmla="*/ 5354983 h 5641173"/>
              <a:gd name="connsiteX273" fmla="*/ 89264 w 11243827"/>
              <a:gd name="connsiteY273" fmla="*/ 5348886 h 5641173"/>
              <a:gd name="connsiteX274" fmla="*/ 49794 w 11243827"/>
              <a:gd name="connsiteY274" fmla="*/ 5329950 h 5641173"/>
              <a:gd name="connsiteX275" fmla="*/ 19924 w 11243827"/>
              <a:gd name="connsiteY275" fmla="*/ 5334282 h 5641173"/>
              <a:gd name="connsiteX276" fmla="*/ 13819 w 11243827"/>
              <a:gd name="connsiteY276" fmla="*/ 5334653 h 5641173"/>
              <a:gd name="connsiteX277" fmla="*/ 13657 w 11243827"/>
              <a:gd name="connsiteY277" fmla="*/ 5334455 h 5641173"/>
              <a:gd name="connsiteX278" fmla="*/ 7139 w 11243827"/>
              <a:gd name="connsiteY278" fmla="*/ 5334438 h 5641173"/>
              <a:gd name="connsiteX279" fmla="*/ 2684 w 11243827"/>
              <a:gd name="connsiteY279" fmla="*/ 5335333 h 5641173"/>
              <a:gd name="connsiteX280" fmla="*/ 0 w 11243827"/>
              <a:gd name="connsiteY280" fmla="*/ 5335496 h 5641173"/>
              <a:gd name="connsiteX281" fmla="*/ 0 w 11243827"/>
              <a:gd name="connsiteY281" fmla="*/ 10592 h 5641173"/>
              <a:gd name="connsiteX282" fmla="*/ 11243827 w 11243827"/>
              <a:gd name="connsiteY282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45836 h 5641173"/>
              <a:gd name="connsiteX241" fmla="*/ 1073168 w 11243827"/>
              <a:gd name="connsiteY241" fmla="*/ 5341521 h 5641173"/>
              <a:gd name="connsiteX242" fmla="*/ 1058039 w 11243827"/>
              <a:gd name="connsiteY242" fmla="*/ 5343504 h 5641173"/>
              <a:gd name="connsiteX243" fmla="*/ 1055426 w 11243827"/>
              <a:gd name="connsiteY243" fmla="*/ 5339088 h 5641173"/>
              <a:gd name="connsiteX244" fmla="*/ 1044738 w 11243827"/>
              <a:gd name="connsiteY244" fmla="*/ 5333063 h 5641173"/>
              <a:gd name="connsiteX245" fmla="*/ 1033909 w 11243827"/>
              <a:gd name="connsiteY245" fmla="*/ 5335680 h 5641173"/>
              <a:gd name="connsiteX246" fmla="*/ 1012649 w 11243827"/>
              <a:gd name="connsiteY246" fmla="*/ 5334541 h 5641173"/>
              <a:gd name="connsiteX247" fmla="*/ 1007115 w 11243827"/>
              <a:gd name="connsiteY247" fmla="*/ 5332775 h 5641173"/>
              <a:gd name="connsiteX248" fmla="*/ 986002 w 11243827"/>
              <a:gd name="connsiteY248" fmla="*/ 5334906 h 5641173"/>
              <a:gd name="connsiteX249" fmla="*/ 953418 w 11243827"/>
              <a:gd name="connsiteY249" fmla="*/ 5333901 h 5641173"/>
              <a:gd name="connsiteX250" fmla="*/ 916854 w 11243827"/>
              <a:gd name="connsiteY250" fmla="*/ 5329435 h 5641173"/>
              <a:gd name="connsiteX251" fmla="*/ 905651 w 11243827"/>
              <a:gd name="connsiteY251" fmla="*/ 5332114 h 5641173"/>
              <a:gd name="connsiteX252" fmla="*/ 836961 w 11243827"/>
              <a:gd name="connsiteY252" fmla="*/ 5330803 h 5641173"/>
              <a:gd name="connsiteX253" fmla="*/ 817627 w 11243827"/>
              <a:gd name="connsiteY253" fmla="*/ 5330580 h 5641173"/>
              <a:gd name="connsiteX254" fmla="*/ 801817 w 11243827"/>
              <a:gd name="connsiteY254" fmla="*/ 5325937 h 5641173"/>
              <a:gd name="connsiteX255" fmla="*/ 798857 w 11243827"/>
              <a:gd name="connsiteY255" fmla="*/ 5320979 h 5641173"/>
              <a:gd name="connsiteX256" fmla="*/ 788354 w 11243827"/>
              <a:gd name="connsiteY256" fmla="*/ 5320143 h 5641173"/>
              <a:gd name="connsiteX257" fmla="*/ 785726 w 11243827"/>
              <a:gd name="connsiteY257" fmla="*/ 5318989 h 5641173"/>
              <a:gd name="connsiteX258" fmla="*/ 770507 w 11243827"/>
              <a:gd name="connsiteY258" fmla="*/ 5313309 h 5641173"/>
              <a:gd name="connsiteX259" fmla="*/ 733810 w 11243827"/>
              <a:gd name="connsiteY259" fmla="*/ 5324286 h 5641173"/>
              <a:gd name="connsiteX260" fmla="*/ 692117 w 11243827"/>
              <a:gd name="connsiteY260" fmla="*/ 5318786 h 5641173"/>
              <a:gd name="connsiteX261" fmla="*/ 574943 w 11243827"/>
              <a:gd name="connsiteY261" fmla="*/ 5327578 h 5641173"/>
              <a:gd name="connsiteX262" fmla="*/ 441302 w 11243827"/>
              <a:gd name="connsiteY262" fmla="*/ 5307062 h 5641173"/>
              <a:gd name="connsiteX263" fmla="*/ 336819 w 11243827"/>
              <a:gd name="connsiteY263" fmla="*/ 5336690 h 5641173"/>
              <a:gd name="connsiteX264" fmla="*/ 270932 w 11243827"/>
              <a:gd name="connsiteY264" fmla="*/ 5345451 h 5641173"/>
              <a:gd name="connsiteX265" fmla="*/ 194189 w 11243827"/>
              <a:gd name="connsiteY265" fmla="*/ 5343588 h 5641173"/>
              <a:gd name="connsiteX266" fmla="*/ 192552 w 11243827"/>
              <a:gd name="connsiteY266" fmla="*/ 5342845 h 5641173"/>
              <a:gd name="connsiteX267" fmla="*/ 178320 w 11243827"/>
              <a:gd name="connsiteY267" fmla="*/ 5343766 h 5641173"/>
              <a:gd name="connsiteX268" fmla="*/ 175596 w 11243827"/>
              <a:gd name="connsiteY268" fmla="*/ 5346411 h 5641173"/>
              <a:gd name="connsiteX269" fmla="*/ 147287 w 11243827"/>
              <a:gd name="connsiteY269" fmla="*/ 5352625 h 5641173"/>
              <a:gd name="connsiteX270" fmla="*/ 114847 w 11243827"/>
              <a:gd name="connsiteY270" fmla="*/ 5355844 h 5641173"/>
              <a:gd name="connsiteX271" fmla="*/ 114306 w 11243827"/>
              <a:gd name="connsiteY271" fmla="*/ 5354983 h 5641173"/>
              <a:gd name="connsiteX272" fmla="*/ 89264 w 11243827"/>
              <a:gd name="connsiteY272" fmla="*/ 5348886 h 5641173"/>
              <a:gd name="connsiteX273" fmla="*/ 49794 w 11243827"/>
              <a:gd name="connsiteY273" fmla="*/ 5329950 h 5641173"/>
              <a:gd name="connsiteX274" fmla="*/ 19924 w 11243827"/>
              <a:gd name="connsiteY274" fmla="*/ 5334282 h 5641173"/>
              <a:gd name="connsiteX275" fmla="*/ 13819 w 11243827"/>
              <a:gd name="connsiteY275" fmla="*/ 5334653 h 5641173"/>
              <a:gd name="connsiteX276" fmla="*/ 13657 w 11243827"/>
              <a:gd name="connsiteY276" fmla="*/ 5334455 h 5641173"/>
              <a:gd name="connsiteX277" fmla="*/ 7139 w 11243827"/>
              <a:gd name="connsiteY277" fmla="*/ 5334438 h 5641173"/>
              <a:gd name="connsiteX278" fmla="*/ 2684 w 11243827"/>
              <a:gd name="connsiteY278" fmla="*/ 5335333 h 5641173"/>
              <a:gd name="connsiteX279" fmla="*/ 0 w 11243827"/>
              <a:gd name="connsiteY279" fmla="*/ 5335496 h 5641173"/>
              <a:gd name="connsiteX280" fmla="*/ 0 w 11243827"/>
              <a:gd name="connsiteY280" fmla="*/ 10592 h 5641173"/>
              <a:gd name="connsiteX281" fmla="*/ 11243827 w 11243827"/>
              <a:gd name="connsiteY281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45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6002 w 11243827"/>
              <a:gd name="connsiteY247" fmla="*/ 5334906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6002 w 11243827"/>
              <a:gd name="connsiteY247" fmla="*/ 5334906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7447 w 11243827"/>
              <a:gd name="connsiteY247" fmla="*/ 5346462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7447 w 11243827"/>
              <a:gd name="connsiteY247" fmla="*/ 5346462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8405 w 11243827"/>
              <a:gd name="connsiteY251" fmla="*/ 5339470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32830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32830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209610 h 5641173"/>
              <a:gd name="connsiteX3" fmla="*/ 11240675 w 11243827"/>
              <a:gd name="connsiteY3" fmla="*/ 5210442 h 5641173"/>
              <a:gd name="connsiteX4" fmla="*/ 11179959 w 11243827"/>
              <a:gd name="connsiteY4" fmla="*/ 5221199 h 5641173"/>
              <a:gd name="connsiteX5" fmla="*/ 11105493 w 11243827"/>
              <a:gd name="connsiteY5" fmla="*/ 5259905 h 5641173"/>
              <a:gd name="connsiteX6" fmla="*/ 11078640 w 11243827"/>
              <a:gd name="connsiteY6" fmla="*/ 5263531 h 5641173"/>
              <a:gd name="connsiteX7" fmla="*/ 11079616 w 11243827"/>
              <a:gd name="connsiteY7" fmla="*/ 5270380 h 5641173"/>
              <a:gd name="connsiteX8" fmla="*/ 11069641 w 11243827"/>
              <a:gd name="connsiteY8" fmla="*/ 5270884 h 5641173"/>
              <a:gd name="connsiteX9" fmla="*/ 11047377 w 11243827"/>
              <a:gd name="connsiteY9" fmla="*/ 5271051 h 5641173"/>
              <a:gd name="connsiteX10" fmla="*/ 10980705 w 11243827"/>
              <a:gd name="connsiteY10" fmla="*/ 5272951 h 5641173"/>
              <a:gd name="connsiteX11" fmla="*/ 10962514 w 11243827"/>
              <a:gd name="connsiteY11" fmla="*/ 5286084 h 5641173"/>
              <a:gd name="connsiteX12" fmla="*/ 10945307 w 11243827"/>
              <a:gd name="connsiteY12" fmla="*/ 5286290 h 5641173"/>
              <a:gd name="connsiteX13" fmla="*/ 10845516 w 11243827"/>
              <a:gd name="connsiteY13" fmla="*/ 5303894 h 5641173"/>
              <a:gd name="connsiteX14" fmla="*/ 10831795 w 11243827"/>
              <a:gd name="connsiteY14" fmla="*/ 5305210 h 5641173"/>
              <a:gd name="connsiteX15" fmla="*/ 10824365 w 11243827"/>
              <a:gd name="connsiteY15" fmla="*/ 5311111 h 5641173"/>
              <a:gd name="connsiteX16" fmla="*/ 10797756 w 11243827"/>
              <a:gd name="connsiteY16" fmla="*/ 5312285 h 5641173"/>
              <a:gd name="connsiteX17" fmla="*/ 10796525 w 11243827"/>
              <a:gd name="connsiteY17" fmla="*/ 5315645 h 5641173"/>
              <a:gd name="connsiteX18" fmla="*/ 10709063 w 11243827"/>
              <a:gd name="connsiteY18" fmla="*/ 5344492 h 5641173"/>
              <a:gd name="connsiteX19" fmla="*/ 10694078 w 11243827"/>
              <a:gd name="connsiteY19" fmla="*/ 5349258 h 5641173"/>
              <a:gd name="connsiteX20" fmla="*/ 10681131 w 11243827"/>
              <a:gd name="connsiteY20" fmla="*/ 5347812 h 5641173"/>
              <a:gd name="connsiteX21" fmla="*/ 10609448 w 11243827"/>
              <a:gd name="connsiteY21" fmla="*/ 5351931 h 5641173"/>
              <a:gd name="connsiteX22" fmla="*/ 10592397 w 11243827"/>
              <a:gd name="connsiteY22" fmla="*/ 5349402 h 5641173"/>
              <a:gd name="connsiteX23" fmla="*/ 10585227 w 11243827"/>
              <a:gd name="connsiteY23" fmla="*/ 5344063 h 5641173"/>
              <a:gd name="connsiteX24" fmla="*/ 10557472 w 11243827"/>
              <a:gd name="connsiteY24" fmla="*/ 5354151 h 5641173"/>
              <a:gd name="connsiteX25" fmla="*/ 10514646 w 11243827"/>
              <a:gd name="connsiteY25" fmla="*/ 5361064 h 5641173"/>
              <a:gd name="connsiteX26" fmla="*/ 10494292 w 11243827"/>
              <a:gd name="connsiteY26" fmla="*/ 5366054 h 5641173"/>
              <a:gd name="connsiteX27" fmla="*/ 10477869 w 11243827"/>
              <a:gd name="connsiteY27" fmla="*/ 5363025 h 5641173"/>
              <a:gd name="connsiteX28" fmla="*/ 10384411 w 11243827"/>
              <a:gd name="connsiteY28" fmla="*/ 5362257 h 5641173"/>
              <a:gd name="connsiteX29" fmla="*/ 10362921 w 11243827"/>
              <a:gd name="connsiteY29" fmla="*/ 5357444 h 5641173"/>
              <a:gd name="connsiteX30" fmla="*/ 10352736 w 11243827"/>
              <a:gd name="connsiteY30" fmla="*/ 5347851 h 5641173"/>
              <a:gd name="connsiteX31" fmla="*/ 10344754 w 11243827"/>
              <a:gd name="connsiteY31" fmla="*/ 5351272 h 5641173"/>
              <a:gd name="connsiteX32" fmla="*/ 10288226 w 11243827"/>
              <a:gd name="connsiteY32" fmla="*/ 5351613 h 5641173"/>
              <a:gd name="connsiteX33" fmla="*/ 10251350 w 11243827"/>
              <a:gd name="connsiteY33" fmla="*/ 5352711 h 5641173"/>
              <a:gd name="connsiteX34" fmla="*/ 10249108 w 11243827"/>
              <a:gd name="connsiteY34" fmla="*/ 5365881 h 5641173"/>
              <a:gd name="connsiteX35" fmla="*/ 10216272 w 11243827"/>
              <a:gd name="connsiteY35" fmla="*/ 5370573 h 5641173"/>
              <a:gd name="connsiteX36" fmla="*/ 10181278 w 11243827"/>
              <a:gd name="connsiteY36" fmla="*/ 5362119 h 5641173"/>
              <a:gd name="connsiteX37" fmla="*/ 10140033 w 11243827"/>
              <a:gd name="connsiteY37" fmla="*/ 5363304 h 5641173"/>
              <a:gd name="connsiteX38" fmla="*/ 10115353 w 11243827"/>
              <a:gd name="connsiteY38" fmla="*/ 5363869 h 5641173"/>
              <a:gd name="connsiteX39" fmla="*/ 10050578 w 11243827"/>
              <a:gd name="connsiteY39" fmla="*/ 5376153 h 5641173"/>
              <a:gd name="connsiteX40" fmla="*/ 9945478 w 11243827"/>
              <a:gd name="connsiteY40" fmla="*/ 5422859 h 5641173"/>
              <a:gd name="connsiteX41" fmla="*/ 9912481 w 11243827"/>
              <a:gd name="connsiteY41" fmla="*/ 5429477 h 5641173"/>
              <a:gd name="connsiteX42" fmla="*/ 9906713 w 11243827"/>
              <a:gd name="connsiteY42" fmla="*/ 5426784 h 5641173"/>
              <a:gd name="connsiteX43" fmla="*/ 9742436 w 11243827"/>
              <a:gd name="connsiteY43" fmla="*/ 5454834 h 5641173"/>
              <a:gd name="connsiteX44" fmla="*/ 9713044 w 11243827"/>
              <a:gd name="connsiteY44" fmla="*/ 5456476 h 5641173"/>
              <a:gd name="connsiteX45" fmla="*/ 9691033 w 11243827"/>
              <a:gd name="connsiteY45" fmla="*/ 5455451 h 5641173"/>
              <a:gd name="connsiteX46" fmla="*/ 9638355 w 11243827"/>
              <a:gd name="connsiteY46" fmla="*/ 5464794 h 5641173"/>
              <a:gd name="connsiteX47" fmla="*/ 9552434 w 11243827"/>
              <a:gd name="connsiteY47" fmla="*/ 5485280 h 5641173"/>
              <a:gd name="connsiteX48" fmla="*/ 9533883 w 11243827"/>
              <a:gd name="connsiteY48" fmla="*/ 5488516 h 5641173"/>
              <a:gd name="connsiteX49" fmla="*/ 9516916 w 11243827"/>
              <a:gd name="connsiteY49" fmla="*/ 5486828 h 5641173"/>
              <a:gd name="connsiteX50" fmla="*/ 9512093 w 11243827"/>
              <a:gd name="connsiteY50" fmla="*/ 5482541 h 5641173"/>
              <a:gd name="connsiteX51" fmla="*/ 9501725 w 11243827"/>
              <a:gd name="connsiteY51" fmla="*/ 5483603 h 5641173"/>
              <a:gd name="connsiteX52" fmla="*/ 9498754 w 11243827"/>
              <a:gd name="connsiteY52" fmla="*/ 5482951 h 5641173"/>
              <a:gd name="connsiteX53" fmla="*/ 9481932 w 11243827"/>
              <a:gd name="connsiteY53" fmla="*/ 5480151 h 5641173"/>
              <a:gd name="connsiteX54" fmla="*/ 9451321 w 11243827"/>
              <a:gd name="connsiteY54" fmla="*/ 5497375 h 5641173"/>
              <a:gd name="connsiteX55" fmla="*/ 9409298 w 11243827"/>
              <a:gd name="connsiteY55" fmla="*/ 5499478 h 5641173"/>
              <a:gd name="connsiteX56" fmla="*/ 9303056 w 11243827"/>
              <a:gd name="connsiteY56" fmla="*/ 5519093 h 5641173"/>
              <a:gd name="connsiteX57" fmla="*/ 9229078 w 11243827"/>
              <a:gd name="connsiteY57" fmla="*/ 5524154 h 5641173"/>
              <a:gd name="connsiteX58" fmla="*/ 9165105 w 11243827"/>
              <a:gd name="connsiteY58" fmla="*/ 5532892 h 5641173"/>
              <a:gd name="connsiteX59" fmla="*/ 9077301 w 11243827"/>
              <a:gd name="connsiteY59" fmla="*/ 5580356 h 5641173"/>
              <a:gd name="connsiteX60" fmla="*/ 8960065 w 11243827"/>
              <a:gd name="connsiteY60" fmla="*/ 5597982 h 5641173"/>
              <a:gd name="connsiteX61" fmla="*/ 8953536 w 11243827"/>
              <a:gd name="connsiteY61" fmla="*/ 5606638 h 5641173"/>
              <a:gd name="connsiteX62" fmla="*/ 8943907 w 11243827"/>
              <a:gd name="connsiteY62" fmla="*/ 5612541 h 5641173"/>
              <a:gd name="connsiteX63" fmla="*/ 8942046 w 11243827"/>
              <a:gd name="connsiteY63" fmla="*/ 5612112 h 5641173"/>
              <a:gd name="connsiteX64" fmla="*/ 8928824 w 11243827"/>
              <a:gd name="connsiteY64" fmla="*/ 5615549 h 5641173"/>
              <a:gd name="connsiteX65" fmla="*/ 8927294 w 11243827"/>
              <a:gd name="connsiteY65" fmla="*/ 5618607 h 5641173"/>
              <a:gd name="connsiteX66" fmla="*/ 8918651 w 11243827"/>
              <a:gd name="connsiteY66" fmla="*/ 5621688 h 5641173"/>
              <a:gd name="connsiteX67" fmla="*/ 8902772 w 11243827"/>
              <a:gd name="connsiteY67" fmla="*/ 5629703 h 5641173"/>
              <a:gd name="connsiteX68" fmla="*/ 8898724 w 11243827"/>
              <a:gd name="connsiteY68" fmla="*/ 5629379 h 5641173"/>
              <a:gd name="connsiteX69" fmla="*/ 8873099 w 11243827"/>
              <a:gd name="connsiteY69" fmla="*/ 5638628 h 5641173"/>
              <a:gd name="connsiteX70" fmla="*/ 8872234 w 11243827"/>
              <a:gd name="connsiteY70" fmla="*/ 5637889 h 5641173"/>
              <a:gd name="connsiteX71" fmla="*/ 8862777 w 11243827"/>
              <a:gd name="connsiteY71" fmla="*/ 5636711 h 5641173"/>
              <a:gd name="connsiteX72" fmla="*/ 8845869 w 11243827"/>
              <a:gd name="connsiteY72" fmla="*/ 5636436 h 5641173"/>
              <a:gd name="connsiteX73" fmla="*/ 8800548 w 11243827"/>
              <a:gd name="connsiteY73" fmla="*/ 5625084 h 5641173"/>
              <a:gd name="connsiteX74" fmla="*/ 8773774 w 11243827"/>
              <a:gd name="connsiteY74" fmla="*/ 5634630 h 5641173"/>
              <a:gd name="connsiteX75" fmla="*/ 8698255 w 11243827"/>
              <a:gd name="connsiteY75" fmla="*/ 5636083 h 5641173"/>
              <a:gd name="connsiteX76" fmla="*/ 8619167 w 11243827"/>
              <a:gd name="connsiteY76" fmla="*/ 5619130 h 5641173"/>
              <a:gd name="connsiteX77" fmla="*/ 8539822 w 11243827"/>
              <a:gd name="connsiteY77" fmla="*/ 5616905 h 5641173"/>
              <a:gd name="connsiteX78" fmla="*/ 8511094 w 11243827"/>
              <a:gd name="connsiteY78" fmla="*/ 5617360 h 5641173"/>
              <a:gd name="connsiteX79" fmla="*/ 8459886 w 11243827"/>
              <a:gd name="connsiteY79" fmla="*/ 5612612 h 5641173"/>
              <a:gd name="connsiteX80" fmla="*/ 8436432 w 11243827"/>
              <a:gd name="connsiteY80" fmla="*/ 5606990 h 5641173"/>
              <a:gd name="connsiteX81" fmla="*/ 8435403 w 11243827"/>
              <a:gd name="connsiteY81" fmla="*/ 5607336 h 5641173"/>
              <a:gd name="connsiteX82" fmla="*/ 8433307 w 11243827"/>
              <a:gd name="connsiteY82" fmla="*/ 5604917 h 5641173"/>
              <a:gd name="connsiteX83" fmla="*/ 8428968 w 11243827"/>
              <a:gd name="connsiteY83" fmla="*/ 5603796 h 5641173"/>
              <a:gd name="connsiteX84" fmla="*/ 8417124 w 11243827"/>
              <a:gd name="connsiteY84" fmla="*/ 5604518 h 5641173"/>
              <a:gd name="connsiteX85" fmla="*/ 8412669 w 11243827"/>
              <a:gd name="connsiteY85" fmla="*/ 5605413 h 5641173"/>
              <a:gd name="connsiteX86" fmla="*/ 8406152 w 11243827"/>
              <a:gd name="connsiteY86" fmla="*/ 5605396 h 5641173"/>
              <a:gd name="connsiteX87" fmla="*/ 8405989 w 11243827"/>
              <a:gd name="connsiteY87" fmla="*/ 5605197 h 5641173"/>
              <a:gd name="connsiteX88" fmla="*/ 8399884 w 11243827"/>
              <a:gd name="connsiteY88" fmla="*/ 5605568 h 5641173"/>
              <a:gd name="connsiteX89" fmla="*/ 8370014 w 11243827"/>
              <a:gd name="connsiteY89" fmla="*/ 5609900 h 5641173"/>
              <a:gd name="connsiteX90" fmla="*/ 8330544 w 11243827"/>
              <a:gd name="connsiteY90" fmla="*/ 5590964 h 5641173"/>
              <a:gd name="connsiteX91" fmla="*/ 8314221 w 11243827"/>
              <a:gd name="connsiteY91" fmla="*/ 5587682 h 5641173"/>
              <a:gd name="connsiteX92" fmla="*/ 8305502 w 11243827"/>
              <a:gd name="connsiteY92" fmla="*/ 5584868 h 5641173"/>
              <a:gd name="connsiteX93" fmla="*/ 8304962 w 11243827"/>
              <a:gd name="connsiteY93" fmla="*/ 5584007 h 5641173"/>
              <a:gd name="connsiteX94" fmla="*/ 8276324 w 11243827"/>
              <a:gd name="connsiteY94" fmla="*/ 5588260 h 5641173"/>
              <a:gd name="connsiteX95" fmla="*/ 8272522 w 11243827"/>
              <a:gd name="connsiteY95" fmla="*/ 5587226 h 5641173"/>
              <a:gd name="connsiteX96" fmla="*/ 8253857 w 11243827"/>
              <a:gd name="connsiteY96" fmla="*/ 5592043 h 5641173"/>
              <a:gd name="connsiteX97" fmla="*/ 8244212 w 11243827"/>
              <a:gd name="connsiteY97" fmla="*/ 5593439 h 5641173"/>
              <a:gd name="connsiteX98" fmla="*/ 8241488 w 11243827"/>
              <a:gd name="connsiteY98" fmla="*/ 5596085 h 5641173"/>
              <a:gd name="connsiteX99" fmla="*/ 8227256 w 11243827"/>
              <a:gd name="connsiteY99" fmla="*/ 5597005 h 5641173"/>
              <a:gd name="connsiteX100" fmla="*/ 8225619 w 11243827"/>
              <a:gd name="connsiteY100" fmla="*/ 5596262 h 5641173"/>
              <a:gd name="connsiteX101" fmla="*/ 8213882 w 11243827"/>
              <a:gd name="connsiteY101" fmla="*/ 5600179 h 5641173"/>
              <a:gd name="connsiteX102" fmla="*/ 8204045 w 11243827"/>
              <a:gd name="connsiteY102" fmla="*/ 5607275 h 5641173"/>
              <a:gd name="connsiteX103" fmla="*/ 8082989 w 11243827"/>
              <a:gd name="connsiteY103" fmla="*/ 5603160 h 5641173"/>
              <a:gd name="connsiteX104" fmla="*/ 7976942 w 11243827"/>
              <a:gd name="connsiteY104" fmla="*/ 5598455 h 5641173"/>
              <a:gd name="connsiteX105" fmla="*/ 7950121 w 11243827"/>
              <a:gd name="connsiteY105" fmla="*/ 5590893 h 5641173"/>
              <a:gd name="connsiteX106" fmla="*/ 7727691 w 11243827"/>
              <a:gd name="connsiteY106" fmla="*/ 5621064 h 5641173"/>
              <a:gd name="connsiteX107" fmla="*/ 7685998 w 11243827"/>
              <a:gd name="connsiteY107" fmla="*/ 5615564 h 5641173"/>
              <a:gd name="connsiteX108" fmla="*/ 7649302 w 11243827"/>
              <a:gd name="connsiteY108" fmla="*/ 5626541 h 5641173"/>
              <a:gd name="connsiteX109" fmla="*/ 7634083 w 11243827"/>
              <a:gd name="connsiteY109" fmla="*/ 5620862 h 5641173"/>
              <a:gd name="connsiteX110" fmla="*/ 7631455 w 11243827"/>
              <a:gd name="connsiteY110" fmla="*/ 5619708 h 5641173"/>
              <a:gd name="connsiteX111" fmla="*/ 7620952 w 11243827"/>
              <a:gd name="connsiteY111" fmla="*/ 5618872 h 5641173"/>
              <a:gd name="connsiteX112" fmla="*/ 7617992 w 11243827"/>
              <a:gd name="connsiteY112" fmla="*/ 5613914 h 5641173"/>
              <a:gd name="connsiteX113" fmla="*/ 7602182 w 11243827"/>
              <a:gd name="connsiteY113" fmla="*/ 5609271 h 5641173"/>
              <a:gd name="connsiteX114" fmla="*/ 7582847 w 11243827"/>
              <a:gd name="connsiteY114" fmla="*/ 5609047 h 5641173"/>
              <a:gd name="connsiteX115" fmla="*/ 7514158 w 11243827"/>
              <a:gd name="connsiteY115" fmla="*/ 5607737 h 5641173"/>
              <a:gd name="connsiteX116" fmla="*/ 7502955 w 11243827"/>
              <a:gd name="connsiteY116" fmla="*/ 5610415 h 5641173"/>
              <a:gd name="connsiteX117" fmla="*/ 7466391 w 11243827"/>
              <a:gd name="connsiteY117" fmla="*/ 5605949 h 5641173"/>
              <a:gd name="connsiteX118" fmla="*/ 7433806 w 11243827"/>
              <a:gd name="connsiteY118" fmla="*/ 5604945 h 5641173"/>
              <a:gd name="connsiteX119" fmla="*/ 7412693 w 11243827"/>
              <a:gd name="connsiteY119" fmla="*/ 5607075 h 5641173"/>
              <a:gd name="connsiteX120" fmla="*/ 7407159 w 11243827"/>
              <a:gd name="connsiteY120" fmla="*/ 5605310 h 5641173"/>
              <a:gd name="connsiteX121" fmla="*/ 7385900 w 11243827"/>
              <a:gd name="connsiteY121" fmla="*/ 5604171 h 5641173"/>
              <a:gd name="connsiteX122" fmla="*/ 7375071 w 11243827"/>
              <a:gd name="connsiteY122" fmla="*/ 5606788 h 5641173"/>
              <a:gd name="connsiteX123" fmla="*/ 7364382 w 11243827"/>
              <a:gd name="connsiteY123" fmla="*/ 5600762 h 5641173"/>
              <a:gd name="connsiteX124" fmla="*/ 7361770 w 11243827"/>
              <a:gd name="connsiteY124" fmla="*/ 5596347 h 5641173"/>
              <a:gd name="connsiteX125" fmla="*/ 7346641 w 11243827"/>
              <a:gd name="connsiteY125" fmla="*/ 5598329 h 5641173"/>
              <a:gd name="connsiteX126" fmla="*/ 7334238 w 11243827"/>
              <a:gd name="connsiteY126" fmla="*/ 5594014 h 5641173"/>
              <a:gd name="connsiteX127" fmla="*/ 7323426 w 11243827"/>
              <a:gd name="connsiteY127" fmla="*/ 5596835 h 5641173"/>
              <a:gd name="connsiteX128" fmla="*/ 7318938 w 11243827"/>
              <a:gd name="connsiteY128" fmla="*/ 5596200 h 5641173"/>
              <a:gd name="connsiteX129" fmla="*/ 7307784 w 11243827"/>
              <a:gd name="connsiteY129" fmla="*/ 5594065 h 5641173"/>
              <a:gd name="connsiteX130" fmla="*/ 7288540 w 11243827"/>
              <a:gd name="connsiteY130" fmla="*/ 5589320 h 5641173"/>
              <a:gd name="connsiteX131" fmla="*/ 7282537 w 11243827"/>
              <a:gd name="connsiteY131" fmla="*/ 5588660 h 5641173"/>
              <a:gd name="connsiteX132" fmla="*/ 7269466 w 11243827"/>
              <a:gd name="connsiteY132" fmla="*/ 5581404 h 5641173"/>
              <a:gd name="connsiteX133" fmla="*/ 7244165 w 11243827"/>
              <a:gd name="connsiteY133" fmla="*/ 5575200 h 5641173"/>
              <a:gd name="connsiteX134" fmla="*/ 7199619 w 11243827"/>
              <a:gd name="connsiteY134" fmla="*/ 5553550 h 5641173"/>
              <a:gd name="connsiteX135" fmla="*/ 7173434 w 11243827"/>
              <a:gd name="connsiteY135" fmla="*/ 5543219 h 5641173"/>
              <a:gd name="connsiteX136" fmla="*/ 7155718 w 11243827"/>
              <a:gd name="connsiteY136" fmla="*/ 5533697 h 5641173"/>
              <a:gd name="connsiteX137" fmla="*/ 7103430 w 11243827"/>
              <a:gd name="connsiteY137" fmla="*/ 5520249 h 5641173"/>
              <a:gd name="connsiteX138" fmla="*/ 7013746 w 11243827"/>
              <a:gd name="connsiteY138" fmla="*/ 5502470 h 5641173"/>
              <a:gd name="connsiteX139" fmla="*/ 6995379 w 11243827"/>
              <a:gd name="connsiteY139" fmla="*/ 5497693 h 5641173"/>
              <a:gd name="connsiteX140" fmla="*/ 6982475 w 11243827"/>
              <a:gd name="connsiteY140" fmla="*/ 5489641 h 5641173"/>
              <a:gd name="connsiteX141" fmla="*/ 6981994 w 11243827"/>
              <a:gd name="connsiteY141" fmla="*/ 5484335 h 5641173"/>
              <a:gd name="connsiteX142" fmla="*/ 6972355 w 11243827"/>
              <a:gd name="connsiteY142" fmla="*/ 5481074 h 5641173"/>
              <a:gd name="connsiteX143" fmla="*/ 6970394 w 11243827"/>
              <a:gd name="connsiteY143" fmla="*/ 5479383 h 5641173"/>
              <a:gd name="connsiteX144" fmla="*/ 6958543 w 11243827"/>
              <a:gd name="connsiteY144" fmla="*/ 5470507 h 5641173"/>
              <a:gd name="connsiteX145" fmla="*/ 6918276 w 11243827"/>
              <a:gd name="connsiteY145" fmla="*/ 5472034 h 5641173"/>
              <a:gd name="connsiteX146" fmla="*/ 6881046 w 11243827"/>
              <a:gd name="connsiteY146" fmla="*/ 5457070 h 5641173"/>
              <a:gd name="connsiteX147" fmla="*/ 6752164 w 11243827"/>
              <a:gd name="connsiteY147" fmla="*/ 5425021 h 5641173"/>
              <a:gd name="connsiteX148" fmla="*/ 6724964 w 11243827"/>
              <a:gd name="connsiteY148" fmla="*/ 5414071 h 5641173"/>
              <a:gd name="connsiteX149" fmla="*/ 6683286 w 11243827"/>
              <a:gd name="connsiteY149" fmla="*/ 5432830 h 5641173"/>
              <a:gd name="connsiteX150" fmla="*/ 6644277 w 11243827"/>
              <a:gd name="connsiteY150" fmla="*/ 5429684 h 5641173"/>
              <a:gd name="connsiteX151" fmla="*/ 6532914 w 11243827"/>
              <a:gd name="connsiteY151" fmla="*/ 5431205 h 5641173"/>
              <a:gd name="connsiteX152" fmla="*/ 6307459 w 11243827"/>
              <a:gd name="connsiteY152" fmla="*/ 5467087 h 5641173"/>
              <a:gd name="connsiteX153" fmla="*/ 6196243 w 11243827"/>
              <a:gd name="connsiteY153" fmla="*/ 5515042 h 5641173"/>
              <a:gd name="connsiteX154" fmla="*/ 6099124 w 11243827"/>
              <a:gd name="connsiteY154" fmla="*/ 5516848 h 5641173"/>
              <a:gd name="connsiteX155" fmla="*/ 6016077 w 11243827"/>
              <a:gd name="connsiteY155" fmla="*/ 5528642 h 5641173"/>
              <a:gd name="connsiteX156" fmla="*/ 6004389 w 11243827"/>
              <a:gd name="connsiteY156" fmla="*/ 5531206 h 5641173"/>
              <a:gd name="connsiteX157" fmla="*/ 5933945 w 11243827"/>
              <a:gd name="connsiteY157" fmla="*/ 5538840 h 5641173"/>
              <a:gd name="connsiteX158" fmla="*/ 5883936 w 11243827"/>
              <a:gd name="connsiteY158" fmla="*/ 5553807 h 5641173"/>
              <a:gd name="connsiteX159" fmla="*/ 5798331 w 11243827"/>
              <a:gd name="connsiteY159" fmla="*/ 5564248 h 5641173"/>
              <a:gd name="connsiteX160" fmla="*/ 5712738 w 11243827"/>
              <a:gd name="connsiteY160" fmla="*/ 5573120 h 5641173"/>
              <a:gd name="connsiteX161" fmla="*/ 5681342 w 11243827"/>
              <a:gd name="connsiteY161" fmla="*/ 5575621 h 5641173"/>
              <a:gd name="connsiteX162" fmla="*/ 5627167 w 11243827"/>
              <a:gd name="connsiteY162" fmla="*/ 5583215 h 5641173"/>
              <a:gd name="connsiteX163" fmla="*/ 5591414 w 11243827"/>
              <a:gd name="connsiteY163" fmla="*/ 5587695 h 5641173"/>
              <a:gd name="connsiteX164" fmla="*/ 5583028 w 11243827"/>
              <a:gd name="connsiteY164" fmla="*/ 5580877 h 5641173"/>
              <a:gd name="connsiteX165" fmla="*/ 5549426 w 11243827"/>
              <a:gd name="connsiteY165" fmla="*/ 5582858 h 5641173"/>
              <a:gd name="connsiteX166" fmla="*/ 5519999 w 11243827"/>
              <a:gd name="connsiteY166" fmla="*/ 5592246 h 5641173"/>
              <a:gd name="connsiteX167" fmla="*/ 5480028 w 11243827"/>
              <a:gd name="connsiteY167" fmla="*/ 5597282 h 5641173"/>
              <a:gd name="connsiteX168" fmla="*/ 5456175 w 11243827"/>
              <a:gd name="connsiteY168" fmla="*/ 5600371 h 5641173"/>
              <a:gd name="connsiteX169" fmla="*/ 5388463 w 11243827"/>
              <a:gd name="connsiteY169" fmla="*/ 5602638 h 5641173"/>
              <a:gd name="connsiteX170" fmla="*/ 5265898 w 11243827"/>
              <a:gd name="connsiteY170" fmla="*/ 5591830 h 5641173"/>
              <a:gd name="connsiteX171" fmla="*/ 5231231 w 11243827"/>
              <a:gd name="connsiteY171" fmla="*/ 5592790 h 5641173"/>
              <a:gd name="connsiteX172" fmla="*/ 5226996 w 11243827"/>
              <a:gd name="connsiteY172" fmla="*/ 5595040 h 5641173"/>
              <a:gd name="connsiteX173" fmla="*/ 5175988 w 11243827"/>
              <a:gd name="connsiteY173" fmla="*/ 5588131 h 5641173"/>
              <a:gd name="connsiteX174" fmla="*/ 5107470 w 11243827"/>
              <a:gd name="connsiteY174" fmla="*/ 5594771 h 5641173"/>
              <a:gd name="connsiteX175" fmla="*/ 5027868 w 11243827"/>
              <a:gd name="connsiteY175" fmla="*/ 5605624 h 5641173"/>
              <a:gd name="connsiteX176" fmla="*/ 5007324 w 11243827"/>
              <a:gd name="connsiteY176" fmla="*/ 5609209 h 5641173"/>
              <a:gd name="connsiteX177" fmla="*/ 4952559 w 11243827"/>
              <a:gd name="connsiteY177" fmla="*/ 5611402 h 5641173"/>
              <a:gd name="connsiteX178" fmla="*/ 4826081 w 11243827"/>
              <a:gd name="connsiteY178" fmla="*/ 5616191 h 5641173"/>
              <a:gd name="connsiteX179" fmla="*/ 4823501 w 11243827"/>
              <a:gd name="connsiteY179" fmla="*/ 5619174 h 5641173"/>
              <a:gd name="connsiteX180" fmla="*/ 4813093 w 11243827"/>
              <a:gd name="connsiteY180" fmla="*/ 5620026 h 5641173"/>
              <a:gd name="connsiteX181" fmla="*/ 4810563 w 11243827"/>
              <a:gd name="connsiteY181" fmla="*/ 5620787 h 5641173"/>
              <a:gd name="connsiteX182" fmla="*/ 4795818 w 11243827"/>
              <a:gd name="connsiteY182" fmla="*/ 5624618 h 5641173"/>
              <a:gd name="connsiteX183" fmla="*/ 4758404 w 11243827"/>
              <a:gd name="connsiteY183" fmla="*/ 5619510 h 5641173"/>
              <a:gd name="connsiteX184" fmla="*/ 4717254 w 11243827"/>
              <a:gd name="connsiteY184" fmla="*/ 5624155 h 5641173"/>
              <a:gd name="connsiteX185" fmla="*/ 4591958 w 11243827"/>
              <a:gd name="connsiteY185" fmla="*/ 5624710 h 5641173"/>
              <a:gd name="connsiteX186" fmla="*/ 4476215 w 11243827"/>
              <a:gd name="connsiteY186" fmla="*/ 5628210 h 5641173"/>
              <a:gd name="connsiteX187" fmla="*/ 4425193 w 11243827"/>
              <a:gd name="connsiteY187" fmla="*/ 5627414 h 5641173"/>
              <a:gd name="connsiteX188" fmla="*/ 4383866 w 11243827"/>
              <a:gd name="connsiteY188" fmla="*/ 5626546 h 5641173"/>
              <a:gd name="connsiteX189" fmla="*/ 4385596 w 11243827"/>
              <a:gd name="connsiteY189" fmla="*/ 5634646 h 5641173"/>
              <a:gd name="connsiteX190" fmla="*/ 4360864 w 11243827"/>
              <a:gd name="connsiteY190" fmla="*/ 5641173 h 5641173"/>
              <a:gd name="connsiteX191" fmla="*/ 4328321 w 11243827"/>
              <a:gd name="connsiteY191" fmla="*/ 5626332 h 5641173"/>
              <a:gd name="connsiteX192" fmla="*/ 4309842 w 11243827"/>
              <a:gd name="connsiteY192" fmla="*/ 5626471 h 5641173"/>
              <a:gd name="connsiteX193" fmla="*/ 4277424 w 11243827"/>
              <a:gd name="connsiteY193" fmla="*/ 5631598 h 5641173"/>
              <a:gd name="connsiteX194" fmla="*/ 4266627 w 11243827"/>
              <a:gd name="connsiteY194" fmla="*/ 5633969 h 5641173"/>
              <a:gd name="connsiteX195" fmla="*/ 4185525 w 11243827"/>
              <a:gd name="connsiteY195" fmla="*/ 5617508 h 5641173"/>
              <a:gd name="connsiteX196" fmla="*/ 4177617 w 11243827"/>
              <a:gd name="connsiteY196" fmla="*/ 5610903 h 5641173"/>
              <a:gd name="connsiteX197" fmla="*/ 4136948 w 11243827"/>
              <a:gd name="connsiteY197" fmla="*/ 5608031 h 5641173"/>
              <a:gd name="connsiteX198" fmla="*/ 4132323 w 11243827"/>
              <a:gd name="connsiteY198" fmla="*/ 5609784 h 5641173"/>
              <a:gd name="connsiteX199" fmla="*/ 4098620 w 11243827"/>
              <a:gd name="connsiteY199" fmla="*/ 5599672 h 5641173"/>
              <a:gd name="connsiteX200" fmla="*/ 3963475 w 11243827"/>
              <a:gd name="connsiteY200" fmla="*/ 5581841 h 5641173"/>
              <a:gd name="connsiteX201" fmla="*/ 3703613 w 11243827"/>
              <a:gd name="connsiteY201" fmla="*/ 5572482 h 5641173"/>
              <a:gd name="connsiteX202" fmla="*/ 3432987 w 11243827"/>
              <a:gd name="connsiteY202" fmla="*/ 5545768 h 5641173"/>
              <a:gd name="connsiteX203" fmla="*/ 3176381 w 11243827"/>
              <a:gd name="connsiteY203" fmla="*/ 5556110 h 5641173"/>
              <a:gd name="connsiteX204" fmla="*/ 2710156 w 11243827"/>
              <a:gd name="connsiteY204" fmla="*/ 5527517 h 5641173"/>
              <a:gd name="connsiteX205" fmla="*/ 2550206 w 11243827"/>
              <a:gd name="connsiteY205" fmla="*/ 5524958 h 5641173"/>
              <a:gd name="connsiteX206" fmla="*/ 2443041 w 11243827"/>
              <a:gd name="connsiteY206" fmla="*/ 5523990 h 5641173"/>
              <a:gd name="connsiteX207" fmla="*/ 2435613 w 11243827"/>
              <a:gd name="connsiteY207" fmla="*/ 5526704 h 5641173"/>
              <a:gd name="connsiteX208" fmla="*/ 2405682 w 11243827"/>
              <a:gd name="connsiteY208" fmla="*/ 5528307 h 5641173"/>
              <a:gd name="connsiteX209" fmla="*/ 2397487 w 11243827"/>
              <a:gd name="connsiteY209" fmla="*/ 5540337 h 5641173"/>
              <a:gd name="connsiteX210" fmla="*/ 2297454 w 11243827"/>
              <a:gd name="connsiteY210" fmla="*/ 5550765 h 5641173"/>
              <a:gd name="connsiteX211" fmla="*/ 2056700 w 11243827"/>
              <a:gd name="connsiteY211" fmla="*/ 5555489 h 5641173"/>
              <a:gd name="connsiteX212" fmla="*/ 1878530 w 11243827"/>
              <a:gd name="connsiteY212" fmla="*/ 5535330 h 5641173"/>
              <a:gd name="connsiteX213" fmla="*/ 1859292 w 11243827"/>
              <a:gd name="connsiteY213" fmla="*/ 5535461 h 5641173"/>
              <a:gd name="connsiteX214" fmla="*/ 1835626 w 11243827"/>
              <a:gd name="connsiteY214" fmla="*/ 5533793 h 5641173"/>
              <a:gd name="connsiteX215" fmla="*/ 1798939 w 11243827"/>
              <a:gd name="connsiteY215" fmla="*/ 5540285 h 5641173"/>
              <a:gd name="connsiteX216" fmla="*/ 1779046 w 11243827"/>
              <a:gd name="connsiteY216" fmla="*/ 5549949 h 5641173"/>
              <a:gd name="connsiteX217" fmla="*/ 1772421 w 11243827"/>
              <a:gd name="connsiteY217" fmla="*/ 5549018 h 5641173"/>
              <a:gd name="connsiteX218" fmla="*/ 1772052 w 11243827"/>
              <a:gd name="connsiteY218" fmla="*/ 5545689 h 5641173"/>
              <a:gd name="connsiteX219" fmla="*/ 1711543 w 11243827"/>
              <a:gd name="connsiteY219" fmla="*/ 5534558 h 5641173"/>
              <a:gd name="connsiteX220" fmla="*/ 1631462 w 11243827"/>
              <a:gd name="connsiteY220" fmla="*/ 5491807 h 5641173"/>
              <a:gd name="connsiteX221" fmla="*/ 1538763 w 11243827"/>
              <a:gd name="connsiteY221" fmla="*/ 5482781 h 5641173"/>
              <a:gd name="connsiteX222" fmla="*/ 1501533 w 11243827"/>
              <a:gd name="connsiteY222" fmla="*/ 5467817 h 5641173"/>
              <a:gd name="connsiteX223" fmla="*/ 1461266 w 11243827"/>
              <a:gd name="connsiteY223" fmla="*/ 5469343 h 5641173"/>
              <a:gd name="connsiteX224" fmla="*/ 1449415 w 11243827"/>
              <a:gd name="connsiteY224" fmla="*/ 5460467 h 5641173"/>
              <a:gd name="connsiteX225" fmla="*/ 1447454 w 11243827"/>
              <a:gd name="connsiteY225" fmla="*/ 5458776 h 5641173"/>
              <a:gd name="connsiteX226" fmla="*/ 1437814 w 11243827"/>
              <a:gd name="connsiteY226" fmla="*/ 5455515 h 5641173"/>
              <a:gd name="connsiteX227" fmla="*/ 1437334 w 11243827"/>
              <a:gd name="connsiteY227" fmla="*/ 5450209 h 5641173"/>
              <a:gd name="connsiteX228" fmla="*/ 1424429 w 11243827"/>
              <a:gd name="connsiteY228" fmla="*/ 5442157 h 5641173"/>
              <a:gd name="connsiteX229" fmla="*/ 1406063 w 11243827"/>
              <a:gd name="connsiteY229" fmla="*/ 5437380 h 5641173"/>
              <a:gd name="connsiteX230" fmla="*/ 1316379 w 11243827"/>
              <a:gd name="connsiteY230" fmla="*/ 5419601 h 5641173"/>
              <a:gd name="connsiteX231" fmla="*/ 1264090 w 11243827"/>
              <a:gd name="connsiteY231" fmla="*/ 5406153 h 5641173"/>
              <a:gd name="connsiteX232" fmla="*/ 1246374 w 11243827"/>
              <a:gd name="connsiteY232" fmla="*/ 5396631 h 5641173"/>
              <a:gd name="connsiteX233" fmla="*/ 1220190 w 11243827"/>
              <a:gd name="connsiteY233" fmla="*/ 5386301 h 5641173"/>
              <a:gd name="connsiteX234" fmla="*/ 1175643 w 11243827"/>
              <a:gd name="connsiteY234" fmla="*/ 5364651 h 5641173"/>
              <a:gd name="connsiteX235" fmla="*/ 1150342 w 11243827"/>
              <a:gd name="connsiteY235" fmla="*/ 5358447 h 5641173"/>
              <a:gd name="connsiteX236" fmla="*/ 1112024 w 11243827"/>
              <a:gd name="connsiteY236" fmla="*/ 5345786 h 5641173"/>
              <a:gd name="connsiteX237" fmla="*/ 1100870 w 11243827"/>
              <a:gd name="connsiteY237" fmla="*/ 5343651 h 5641173"/>
              <a:gd name="connsiteX238" fmla="*/ 1096383 w 11243827"/>
              <a:gd name="connsiteY238" fmla="*/ 5343015 h 5641173"/>
              <a:gd name="connsiteX239" fmla="*/ 1058039 w 11243827"/>
              <a:gd name="connsiteY239" fmla="*/ 5343504 h 5641173"/>
              <a:gd name="connsiteX240" fmla="*/ 1055426 w 11243827"/>
              <a:gd name="connsiteY240" fmla="*/ 5339088 h 5641173"/>
              <a:gd name="connsiteX241" fmla="*/ 1044738 w 11243827"/>
              <a:gd name="connsiteY241" fmla="*/ 5333063 h 5641173"/>
              <a:gd name="connsiteX242" fmla="*/ 1033909 w 11243827"/>
              <a:gd name="connsiteY242" fmla="*/ 5335680 h 5641173"/>
              <a:gd name="connsiteX243" fmla="*/ 1012649 w 11243827"/>
              <a:gd name="connsiteY243" fmla="*/ 5334541 h 5641173"/>
              <a:gd name="connsiteX244" fmla="*/ 1007115 w 11243827"/>
              <a:gd name="connsiteY244" fmla="*/ 5332775 h 5641173"/>
              <a:gd name="connsiteX245" fmla="*/ 987447 w 11243827"/>
              <a:gd name="connsiteY245" fmla="*/ 5346462 h 5641173"/>
              <a:gd name="connsiteX246" fmla="*/ 953418 w 11243827"/>
              <a:gd name="connsiteY246" fmla="*/ 5333901 h 5641173"/>
              <a:gd name="connsiteX247" fmla="*/ 916854 w 11243827"/>
              <a:gd name="connsiteY247" fmla="*/ 5329435 h 5641173"/>
              <a:gd name="connsiteX248" fmla="*/ 905651 w 11243827"/>
              <a:gd name="connsiteY248" fmla="*/ 5332114 h 5641173"/>
              <a:gd name="connsiteX249" fmla="*/ 838405 w 11243827"/>
              <a:gd name="connsiteY249" fmla="*/ 5339470 h 5641173"/>
              <a:gd name="connsiteX250" fmla="*/ 817627 w 11243827"/>
              <a:gd name="connsiteY250" fmla="*/ 5330580 h 5641173"/>
              <a:gd name="connsiteX251" fmla="*/ 801817 w 11243827"/>
              <a:gd name="connsiteY251" fmla="*/ 5325937 h 5641173"/>
              <a:gd name="connsiteX252" fmla="*/ 798857 w 11243827"/>
              <a:gd name="connsiteY252" fmla="*/ 5320979 h 5641173"/>
              <a:gd name="connsiteX253" fmla="*/ 788354 w 11243827"/>
              <a:gd name="connsiteY253" fmla="*/ 5320143 h 5641173"/>
              <a:gd name="connsiteX254" fmla="*/ 785726 w 11243827"/>
              <a:gd name="connsiteY254" fmla="*/ 5318989 h 5641173"/>
              <a:gd name="connsiteX255" fmla="*/ 770507 w 11243827"/>
              <a:gd name="connsiteY255" fmla="*/ 5313309 h 5641173"/>
              <a:gd name="connsiteX256" fmla="*/ 733810 w 11243827"/>
              <a:gd name="connsiteY256" fmla="*/ 5324286 h 5641173"/>
              <a:gd name="connsiteX257" fmla="*/ 692117 w 11243827"/>
              <a:gd name="connsiteY257" fmla="*/ 5318786 h 5641173"/>
              <a:gd name="connsiteX258" fmla="*/ 574943 w 11243827"/>
              <a:gd name="connsiteY258" fmla="*/ 5327578 h 5641173"/>
              <a:gd name="connsiteX259" fmla="*/ 441302 w 11243827"/>
              <a:gd name="connsiteY259" fmla="*/ 5307062 h 5641173"/>
              <a:gd name="connsiteX260" fmla="*/ 336819 w 11243827"/>
              <a:gd name="connsiteY260" fmla="*/ 5336690 h 5641173"/>
              <a:gd name="connsiteX261" fmla="*/ 270932 w 11243827"/>
              <a:gd name="connsiteY261" fmla="*/ 5345451 h 5641173"/>
              <a:gd name="connsiteX262" fmla="*/ 194189 w 11243827"/>
              <a:gd name="connsiteY262" fmla="*/ 5343588 h 5641173"/>
              <a:gd name="connsiteX263" fmla="*/ 192552 w 11243827"/>
              <a:gd name="connsiteY263" fmla="*/ 5342845 h 5641173"/>
              <a:gd name="connsiteX264" fmla="*/ 178320 w 11243827"/>
              <a:gd name="connsiteY264" fmla="*/ 5343766 h 5641173"/>
              <a:gd name="connsiteX265" fmla="*/ 175596 w 11243827"/>
              <a:gd name="connsiteY265" fmla="*/ 5346411 h 5641173"/>
              <a:gd name="connsiteX266" fmla="*/ 147287 w 11243827"/>
              <a:gd name="connsiteY266" fmla="*/ 5352625 h 5641173"/>
              <a:gd name="connsiteX267" fmla="*/ 114847 w 11243827"/>
              <a:gd name="connsiteY267" fmla="*/ 5355844 h 5641173"/>
              <a:gd name="connsiteX268" fmla="*/ 114306 w 11243827"/>
              <a:gd name="connsiteY268" fmla="*/ 5354983 h 5641173"/>
              <a:gd name="connsiteX269" fmla="*/ 89264 w 11243827"/>
              <a:gd name="connsiteY269" fmla="*/ 5348886 h 5641173"/>
              <a:gd name="connsiteX270" fmla="*/ 49794 w 11243827"/>
              <a:gd name="connsiteY270" fmla="*/ 5329950 h 5641173"/>
              <a:gd name="connsiteX271" fmla="*/ 19924 w 11243827"/>
              <a:gd name="connsiteY271" fmla="*/ 5334282 h 5641173"/>
              <a:gd name="connsiteX272" fmla="*/ 13819 w 11243827"/>
              <a:gd name="connsiteY272" fmla="*/ 5334653 h 5641173"/>
              <a:gd name="connsiteX273" fmla="*/ 13657 w 11243827"/>
              <a:gd name="connsiteY273" fmla="*/ 5334455 h 5641173"/>
              <a:gd name="connsiteX274" fmla="*/ 7139 w 11243827"/>
              <a:gd name="connsiteY274" fmla="*/ 5334438 h 5641173"/>
              <a:gd name="connsiteX275" fmla="*/ 2684 w 11243827"/>
              <a:gd name="connsiteY275" fmla="*/ 5335333 h 5641173"/>
              <a:gd name="connsiteX276" fmla="*/ 0 w 11243827"/>
              <a:gd name="connsiteY276" fmla="*/ 5335496 h 5641173"/>
              <a:gd name="connsiteX277" fmla="*/ 0 w 11243827"/>
              <a:gd name="connsiteY277" fmla="*/ 10592 h 5641173"/>
              <a:gd name="connsiteX278" fmla="*/ 11243827 w 11243827"/>
              <a:gd name="connsiteY278" fmla="*/ 0 h 5641173"/>
              <a:gd name="connsiteX0" fmla="*/ 11243827 w 11243827"/>
              <a:gd name="connsiteY0" fmla="*/ 0 h 5641173"/>
              <a:gd name="connsiteX1" fmla="*/ 11243827 w 11243827"/>
              <a:gd name="connsiteY1" fmla="*/ 5209610 h 5641173"/>
              <a:gd name="connsiteX2" fmla="*/ 11240675 w 11243827"/>
              <a:gd name="connsiteY2" fmla="*/ 5210442 h 5641173"/>
              <a:gd name="connsiteX3" fmla="*/ 11179959 w 11243827"/>
              <a:gd name="connsiteY3" fmla="*/ 5221199 h 5641173"/>
              <a:gd name="connsiteX4" fmla="*/ 11105493 w 11243827"/>
              <a:gd name="connsiteY4" fmla="*/ 5259905 h 5641173"/>
              <a:gd name="connsiteX5" fmla="*/ 11078640 w 11243827"/>
              <a:gd name="connsiteY5" fmla="*/ 5263531 h 5641173"/>
              <a:gd name="connsiteX6" fmla="*/ 11079616 w 11243827"/>
              <a:gd name="connsiteY6" fmla="*/ 5270380 h 5641173"/>
              <a:gd name="connsiteX7" fmla="*/ 11069641 w 11243827"/>
              <a:gd name="connsiteY7" fmla="*/ 5270884 h 5641173"/>
              <a:gd name="connsiteX8" fmla="*/ 11047377 w 11243827"/>
              <a:gd name="connsiteY8" fmla="*/ 5271051 h 5641173"/>
              <a:gd name="connsiteX9" fmla="*/ 10980705 w 11243827"/>
              <a:gd name="connsiteY9" fmla="*/ 5272951 h 5641173"/>
              <a:gd name="connsiteX10" fmla="*/ 10962514 w 11243827"/>
              <a:gd name="connsiteY10" fmla="*/ 5286084 h 5641173"/>
              <a:gd name="connsiteX11" fmla="*/ 10945307 w 11243827"/>
              <a:gd name="connsiteY11" fmla="*/ 5286290 h 5641173"/>
              <a:gd name="connsiteX12" fmla="*/ 10845516 w 11243827"/>
              <a:gd name="connsiteY12" fmla="*/ 5303894 h 5641173"/>
              <a:gd name="connsiteX13" fmla="*/ 10831795 w 11243827"/>
              <a:gd name="connsiteY13" fmla="*/ 5305210 h 5641173"/>
              <a:gd name="connsiteX14" fmla="*/ 10824365 w 11243827"/>
              <a:gd name="connsiteY14" fmla="*/ 5311111 h 5641173"/>
              <a:gd name="connsiteX15" fmla="*/ 10797756 w 11243827"/>
              <a:gd name="connsiteY15" fmla="*/ 5312285 h 5641173"/>
              <a:gd name="connsiteX16" fmla="*/ 10796525 w 11243827"/>
              <a:gd name="connsiteY16" fmla="*/ 5315645 h 5641173"/>
              <a:gd name="connsiteX17" fmla="*/ 10709063 w 11243827"/>
              <a:gd name="connsiteY17" fmla="*/ 5344492 h 5641173"/>
              <a:gd name="connsiteX18" fmla="*/ 10694078 w 11243827"/>
              <a:gd name="connsiteY18" fmla="*/ 5349258 h 5641173"/>
              <a:gd name="connsiteX19" fmla="*/ 10681131 w 11243827"/>
              <a:gd name="connsiteY19" fmla="*/ 5347812 h 5641173"/>
              <a:gd name="connsiteX20" fmla="*/ 10609448 w 11243827"/>
              <a:gd name="connsiteY20" fmla="*/ 5351931 h 5641173"/>
              <a:gd name="connsiteX21" fmla="*/ 10592397 w 11243827"/>
              <a:gd name="connsiteY21" fmla="*/ 5349402 h 5641173"/>
              <a:gd name="connsiteX22" fmla="*/ 10585227 w 11243827"/>
              <a:gd name="connsiteY22" fmla="*/ 5344063 h 5641173"/>
              <a:gd name="connsiteX23" fmla="*/ 10557472 w 11243827"/>
              <a:gd name="connsiteY23" fmla="*/ 5354151 h 5641173"/>
              <a:gd name="connsiteX24" fmla="*/ 10514646 w 11243827"/>
              <a:gd name="connsiteY24" fmla="*/ 5361064 h 5641173"/>
              <a:gd name="connsiteX25" fmla="*/ 10494292 w 11243827"/>
              <a:gd name="connsiteY25" fmla="*/ 5366054 h 5641173"/>
              <a:gd name="connsiteX26" fmla="*/ 10477869 w 11243827"/>
              <a:gd name="connsiteY26" fmla="*/ 5363025 h 5641173"/>
              <a:gd name="connsiteX27" fmla="*/ 10384411 w 11243827"/>
              <a:gd name="connsiteY27" fmla="*/ 5362257 h 5641173"/>
              <a:gd name="connsiteX28" fmla="*/ 10362921 w 11243827"/>
              <a:gd name="connsiteY28" fmla="*/ 5357444 h 5641173"/>
              <a:gd name="connsiteX29" fmla="*/ 10352736 w 11243827"/>
              <a:gd name="connsiteY29" fmla="*/ 5347851 h 5641173"/>
              <a:gd name="connsiteX30" fmla="*/ 10344754 w 11243827"/>
              <a:gd name="connsiteY30" fmla="*/ 5351272 h 5641173"/>
              <a:gd name="connsiteX31" fmla="*/ 10288226 w 11243827"/>
              <a:gd name="connsiteY31" fmla="*/ 5351613 h 5641173"/>
              <a:gd name="connsiteX32" fmla="*/ 10251350 w 11243827"/>
              <a:gd name="connsiteY32" fmla="*/ 5352711 h 5641173"/>
              <a:gd name="connsiteX33" fmla="*/ 10249108 w 11243827"/>
              <a:gd name="connsiteY33" fmla="*/ 5365881 h 5641173"/>
              <a:gd name="connsiteX34" fmla="*/ 10216272 w 11243827"/>
              <a:gd name="connsiteY34" fmla="*/ 5370573 h 5641173"/>
              <a:gd name="connsiteX35" fmla="*/ 10181278 w 11243827"/>
              <a:gd name="connsiteY35" fmla="*/ 5362119 h 5641173"/>
              <a:gd name="connsiteX36" fmla="*/ 10140033 w 11243827"/>
              <a:gd name="connsiteY36" fmla="*/ 5363304 h 5641173"/>
              <a:gd name="connsiteX37" fmla="*/ 10115353 w 11243827"/>
              <a:gd name="connsiteY37" fmla="*/ 5363869 h 5641173"/>
              <a:gd name="connsiteX38" fmla="*/ 10050578 w 11243827"/>
              <a:gd name="connsiteY38" fmla="*/ 5376153 h 5641173"/>
              <a:gd name="connsiteX39" fmla="*/ 9945478 w 11243827"/>
              <a:gd name="connsiteY39" fmla="*/ 5422859 h 5641173"/>
              <a:gd name="connsiteX40" fmla="*/ 9912481 w 11243827"/>
              <a:gd name="connsiteY40" fmla="*/ 5429477 h 5641173"/>
              <a:gd name="connsiteX41" fmla="*/ 9906713 w 11243827"/>
              <a:gd name="connsiteY41" fmla="*/ 5426784 h 5641173"/>
              <a:gd name="connsiteX42" fmla="*/ 9742436 w 11243827"/>
              <a:gd name="connsiteY42" fmla="*/ 5454834 h 5641173"/>
              <a:gd name="connsiteX43" fmla="*/ 9713044 w 11243827"/>
              <a:gd name="connsiteY43" fmla="*/ 5456476 h 5641173"/>
              <a:gd name="connsiteX44" fmla="*/ 9691033 w 11243827"/>
              <a:gd name="connsiteY44" fmla="*/ 5455451 h 5641173"/>
              <a:gd name="connsiteX45" fmla="*/ 9638355 w 11243827"/>
              <a:gd name="connsiteY45" fmla="*/ 5464794 h 5641173"/>
              <a:gd name="connsiteX46" fmla="*/ 9552434 w 11243827"/>
              <a:gd name="connsiteY46" fmla="*/ 5485280 h 5641173"/>
              <a:gd name="connsiteX47" fmla="*/ 9533883 w 11243827"/>
              <a:gd name="connsiteY47" fmla="*/ 5488516 h 5641173"/>
              <a:gd name="connsiteX48" fmla="*/ 9516916 w 11243827"/>
              <a:gd name="connsiteY48" fmla="*/ 5486828 h 5641173"/>
              <a:gd name="connsiteX49" fmla="*/ 9512093 w 11243827"/>
              <a:gd name="connsiteY49" fmla="*/ 5482541 h 5641173"/>
              <a:gd name="connsiteX50" fmla="*/ 9501725 w 11243827"/>
              <a:gd name="connsiteY50" fmla="*/ 5483603 h 5641173"/>
              <a:gd name="connsiteX51" fmla="*/ 9498754 w 11243827"/>
              <a:gd name="connsiteY51" fmla="*/ 5482951 h 5641173"/>
              <a:gd name="connsiteX52" fmla="*/ 9481932 w 11243827"/>
              <a:gd name="connsiteY52" fmla="*/ 5480151 h 5641173"/>
              <a:gd name="connsiteX53" fmla="*/ 9451321 w 11243827"/>
              <a:gd name="connsiteY53" fmla="*/ 5497375 h 5641173"/>
              <a:gd name="connsiteX54" fmla="*/ 9409298 w 11243827"/>
              <a:gd name="connsiteY54" fmla="*/ 5499478 h 5641173"/>
              <a:gd name="connsiteX55" fmla="*/ 9303056 w 11243827"/>
              <a:gd name="connsiteY55" fmla="*/ 5519093 h 5641173"/>
              <a:gd name="connsiteX56" fmla="*/ 9229078 w 11243827"/>
              <a:gd name="connsiteY56" fmla="*/ 5524154 h 5641173"/>
              <a:gd name="connsiteX57" fmla="*/ 9165105 w 11243827"/>
              <a:gd name="connsiteY57" fmla="*/ 5532892 h 5641173"/>
              <a:gd name="connsiteX58" fmla="*/ 9077301 w 11243827"/>
              <a:gd name="connsiteY58" fmla="*/ 5580356 h 5641173"/>
              <a:gd name="connsiteX59" fmla="*/ 8960065 w 11243827"/>
              <a:gd name="connsiteY59" fmla="*/ 5597982 h 5641173"/>
              <a:gd name="connsiteX60" fmla="*/ 8953536 w 11243827"/>
              <a:gd name="connsiteY60" fmla="*/ 5606638 h 5641173"/>
              <a:gd name="connsiteX61" fmla="*/ 8943907 w 11243827"/>
              <a:gd name="connsiteY61" fmla="*/ 5612541 h 5641173"/>
              <a:gd name="connsiteX62" fmla="*/ 8942046 w 11243827"/>
              <a:gd name="connsiteY62" fmla="*/ 5612112 h 5641173"/>
              <a:gd name="connsiteX63" fmla="*/ 8928824 w 11243827"/>
              <a:gd name="connsiteY63" fmla="*/ 5615549 h 5641173"/>
              <a:gd name="connsiteX64" fmla="*/ 8927294 w 11243827"/>
              <a:gd name="connsiteY64" fmla="*/ 5618607 h 5641173"/>
              <a:gd name="connsiteX65" fmla="*/ 8918651 w 11243827"/>
              <a:gd name="connsiteY65" fmla="*/ 5621688 h 5641173"/>
              <a:gd name="connsiteX66" fmla="*/ 8902772 w 11243827"/>
              <a:gd name="connsiteY66" fmla="*/ 5629703 h 5641173"/>
              <a:gd name="connsiteX67" fmla="*/ 8898724 w 11243827"/>
              <a:gd name="connsiteY67" fmla="*/ 5629379 h 5641173"/>
              <a:gd name="connsiteX68" fmla="*/ 8873099 w 11243827"/>
              <a:gd name="connsiteY68" fmla="*/ 5638628 h 5641173"/>
              <a:gd name="connsiteX69" fmla="*/ 8872234 w 11243827"/>
              <a:gd name="connsiteY69" fmla="*/ 5637889 h 5641173"/>
              <a:gd name="connsiteX70" fmla="*/ 8862777 w 11243827"/>
              <a:gd name="connsiteY70" fmla="*/ 5636711 h 5641173"/>
              <a:gd name="connsiteX71" fmla="*/ 8845869 w 11243827"/>
              <a:gd name="connsiteY71" fmla="*/ 5636436 h 5641173"/>
              <a:gd name="connsiteX72" fmla="*/ 8800548 w 11243827"/>
              <a:gd name="connsiteY72" fmla="*/ 5625084 h 5641173"/>
              <a:gd name="connsiteX73" fmla="*/ 8773774 w 11243827"/>
              <a:gd name="connsiteY73" fmla="*/ 5634630 h 5641173"/>
              <a:gd name="connsiteX74" fmla="*/ 8698255 w 11243827"/>
              <a:gd name="connsiteY74" fmla="*/ 5636083 h 5641173"/>
              <a:gd name="connsiteX75" fmla="*/ 8619167 w 11243827"/>
              <a:gd name="connsiteY75" fmla="*/ 5619130 h 5641173"/>
              <a:gd name="connsiteX76" fmla="*/ 8539822 w 11243827"/>
              <a:gd name="connsiteY76" fmla="*/ 5616905 h 5641173"/>
              <a:gd name="connsiteX77" fmla="*/ 8511094 w 11243827"/>
              <a:gd name="connsiteY77" fmla="*/ 5617360 h 5641173"/>
              <a:gd name="connsiteX78" fmla="*/ 8459886 w 11243827"/>
              <a:gd name="connsiteY78" fmla="*/ 5612612 h 5641173"/>
              <a:gd name="connsiteX79" fmla="*/ 8436432 w 11243827"/>
              <a:gd name="connsiteY79" fmla="*/ 5606990 h 5641173"/>
              <a:gd name="connsiteX80" fmla="*/ 8435403 w 11243827"/>
              <a:gd name="connsiteY80" fmla="*/ 5607336 h 5641173"/>
              <a:gd name="connsiteX81" fmla="*/ 8433307 w 11243827"/>
              <a:gd name="connsiteY81" fmla="*/ 5604917 h 5641173"/>
              <a:gd name="connsiteX82" fmla="*/ 8428968 w 11243827"/>
              <a:gd name="connsiteY82" fmla="*/ 5603796 h 5641173"/>
              <a:gd name="connsiteX83" fmla="*/ 8417124 w 11243827"/>
              <a:gd name="connsiteY83" fmla="*/ 5604518 h 5641173"/>
              <a:gd name="connsiteX84" fmla="*/ 8412669 w 11243827"/>
              <a:gd name="connsiteY84" fmla="*/ 5605413 h 5641173"/>
              <a:gd name="connsiteX85" fmla="*/ 8406152 w 11243827"/>
              <a:gd name="connsiteY85" fmla="*/ 5605396 h 5641173"/>
              <a:gd name="connsiteX86" fmla="*/ 8405989 w 11243827"/>
              <a:gd name="connsiteY86" fmla="*/ 5605197 h 5641173"/>
              <a:gd name="connsiteX87" fmla="*/ 8399884 w 11243827"/>
              <a:gd name="connsiteY87" fmla="*/ 5605568 h 5641173"/>
              <a:gd name="connsiteX88" fmla="*/ 8370014 w 11243827"/>
              <a:gd name="connsiteY88" fmla="*/ 5609900 h 5641173"/>
              <a:gd name="connsiteX89" fmla="*/ 8330544 w 11243827"/>
              <a:gd name="connsiteY89" fmla="*/ 5590964 h 5641173"/>
              <a:gd name="connsiteX90" fmla="*/ 8314221 w 11243827"/>
              <a:gd name="connsiteY90" fmla="*/ 5587682 h 5641173"/>
              <a:gd name="connsiteX91" fmla="*/ 8305502 w 11243827"/>
              <a:gd name="connsiteY91" fmla="*/ 5584868 h 5641173"/>
              <a:gd name="connsiteX92" fmla="*/ 8304962 w 11243827"/>
              <a:gd name="connsiteY92" fmla="*/ 5584007 h 5641173"/>
              <a:gd name="connsiteX93" fmla="*/ 8276324 w 11243827"/>
              <a:gd name="connsiteY93" fmla="*/ 5588260 h 5641173"/>
              <a:gd name="connsiteX94" fmla="*/ 8272522 w 11243827"/>
              <a:gd name="connsiteY94" fmla="*/ 5587226 h 5641173"/>
              <a:gd name="connsiteX95" fmla="*/ 8253857 w 11243827"/>
              <a:gd name="connsiteY95" fmla="*/ 5592043 h 5641173"/>
              <a:gd name="connsiteX96" fmla="*/ 8244212 w 11243827"/>
              <a:gd name="connsiteY96" fmla="*/ 5593439 h 5641173"/>
              <a:gd name="connsiteX97" fmla="*/ 8241488 w 11243827"/>
              <a:gd name="connsiteY97" fmla="*/ 5596085 h 5641173"/>
              <a:gd name="connsiteX98" fmla="*/ 8227256 w 11243827"/>
              <a:gd name="connsiteY98" fmla="*/ 5597005 h 5641173"/>
              <a:gd name="connsiteX99" fmla="*/ 8225619 w 11243827"/>
              <a:gd name="connsiteY99" fmla="*/ 5596262 h 5641173"/>
              <a:gd name="connsiteX100" fmla="*/ 8213882 w 11243827"/>
              <a:gd name="connsiteY100" fmla="*/ 5600179 h 5641173"/>
              <a:gd name="connsiteX101" fmla="*/ 8204045 w 11243827"/>
              <a:gd name="connsiteY101" fmla="*/ 5607275 h 5641173"/>
              <a:gd name="connsiteX102" fmla="*/ 8082989 w 11243827"/>
              <a:gd name="connsiteY102" fmla="*/ 5603160 h 5641173"/>
              <a:gd name="connsiteX103" fmla="*/ 7976942 w 11243827"/>
              <a:gd name="connsiteY103" fmla="*/ 5598455 h 5641173"/>
              <a:gd name="connsiteX104" fmla="*/ 7950121 w 11243827"/>
              <a:gd name="connsiteY104" fmla="*/ 5590893 h 5641173"/>
              <a:gd name="connsiteX105" fmla="*/ 7727691 w 11243827"/>
              <a:gd name="connsiteY105" fmla="*/ 5621064 h 5641173"/>
              <a:gd name="connsiteX106" fmla="*/ 7685998 w 11243827"/>
              <a:gd name="connsiteY106" fmla="*/ 5615564 h 5641173"/>
              <a:gd name="connsiteX107" fmla="*/ 7649302 w 11243827"/>
              <a:gd name="connsiteY107" fmla="*/ 5626541 h 5641173"/>
              <a:gd name="connsiteX108" fmla="*/ 7634083 w 11243827"/>
              <a:gd name="connsiteY108" fmla="*/ 5620862 h 5641173"/>
              <a:gd name="connsiteX109" fmla="*/ 7631455 w 11243827"/>
              <a:gd name="connsiteY109" fmla="*/ 5619708 h 5641173"/>
              <a:gd name="connsiteX110" fmla="*/ 7620952 w 11243827"/>
              <a:gd name="connsiteY110" fmla="*/ 5618872 h 5641173"/>
              <a:gd name="connsiteX111" fmla="*/ 7617992 w 11243827"/>
              <a:gd name="connsiteY111" fmla="*/ 5613914 h 5641173"/>
              <a:gd name="connsiteX112" fmla="*/ 7602182 w 11243827"/>
              <a:gd name="connsiteY112" fmla="*/ 5609271 h 5641173"/>
              <a:gd name="connsiteX113" fmla="*/ 7582847 w 11243827"/>
              <a:gd name="connsiteY113" fmla="*/ 5609047 h 5641173"/>
              <a:gd name="connsiteX114" fmla="*/ 7514158 w 11243827"/>
              <a:gd name="connsiteY114" fmla="*/ 5607737 h 5641173"/>
              <a:gd name="connsiteX115" fmla="*/ 7502955 w 11243827"/>
              <a:gd name="connsiteY115" fmla="*/ 5610415 h 5641173"/>
              <a:gd name="connsiteX116" fmla="*/ 7466391 w 11243827"/>
              <a:gd name="connsiteY116" fmla="*/ 5605949 h 5641173"/>
              <a:gd name="connsiteX117" fmla="*/ 7433806 w 11243827"/>
              <a:gd name="connsiteY117" fmla="*/ 5604945 h 5641173"/>
              <a:gd name="connsiteX118" fmla="*/ 7412693 w 11243827"/>
              <a:gd name="connsiteY118" fmla="*/ 5607075 h 5641173"/>
              <a:gd name="connsiteX119" fmla="*/ 7407159 w 11243827"/>
              <a:gd name="connsiteY119" fmla="*/ 5605310 h 5641173"/>
              <a:gd name="connsiteX120" fmla="*/ 7385900 w 11243827"/>
              <a:gd name="connsiteY120" fmla="*/ 5604171 h 5641173"/>
              <a:gd name="connsiteX121" fmla="*/ 7375071 w 11243827"/>
              <a:gd name="connsiteY121" fmla="*/ 5606788 h 5641173"/>
              <a:gd name="connsiteX122" fmla="*/ 7364382 w 11243827"/>
              <a:gd name="connsiteY122" fmla="*/ 5600762 h 5641173"/>
              <a:gd name="connsiteX123" fmla="*/ 7361770 w 11243827"/>
              <a:gd name="connsiteY123" fmla="*/ 5596347 h 5641173"/>
              <a:gd name="connsiteX124" fmla="*/ 7346641 w 11243827"/>
              <a:gd name="connsiteY124" fmla="*/ 5598329 h 5641173"/>
              <a:gd name="connsiteX125" fmla="*/ 7334238 w 11243827"/>
              <a:gd name="connsiteY125" fmla="*/ 5594014 h 5641173"/>
              <a:gd name="connsiteX126" fmla="*/ 7323426 w 11243827"/>
              <a:gd name="connsiteY126" fmla="*/ 5596835 h 5641173"/>
              <a:gd name="connsiteX127" fmla="*/ 7318938 w 11243827"/>
              <a:gd name="connsiteY127" fmla="*/ 5596200 h 5641173"/>
              <a:gd name="connsiteX128" fmla="*/ 7307784 w 11243827"/>
              <a:gd name="connsiteY128" fmla="*/ 5594065 h 5641173"/>
              <a:gd name="connsiteX129" fmla="*/ 7288540 w 11243827"/>
              <a:gd name="connsiteY129" fmla="*/ 5589320 h 5641173"/>
              <a:gd name="connsiteX130" fmla="*/ 7282537 w 11243827"/>
              <a:gd name="connsiteY130" fmla="*/ 5588660 h 5641173"/>
              <a:gd name="connsiteX131" fmla="*/ 7269466 w 11243827"/>
              <a:gd name="connsiteY131" fmla="*/ 5581404 h 5641173"/>
              <a:gd name="connsiteX132" fmla="*/ 7244165 w 11243827"/>
              <a:gd name="connsiteY132" fmla="*/ 5575200 h 5641173"/>
              <a:gd name="connsiteX133" fmla="*/ 7199619 w 11243827"/>
              <a:gd name="connsiteY133" fmla="*/ 5553550 h 5641173"/>
              <a:gd name="connsiteX134" fmla="*/ 7173434 w 11243827"/>
              <a:gd name="connsiteY134" fmla="*/ 5543219 h 5641173"/>
              <a:gd name="connsiteX135" fmla="*/ 7155718 w 11243827"/>
              <a:gd name="connsiteY135" fmla="*/ 5533697 h 5641173"/>
              <a:gd name="connsiteX136" fmla="*/ 7103430 w 11243827"/>
              <a:gd name="connsiteY136" fmla="*/ 5520249 h 5641173"/>
              <a:gd name="connsiteX137" fmla="*/ 7013746 w 11243827"/>
              <a:gd name="connsiteY137" fmla="*/ 5502470 h 5641173"/>
              <a:gd name="connsiteX138" fmla="*/ 6995379 w 11243827"/>
              <a:gd name="connsiteY138" fmla="*/ 5497693 h 5641173"/>
              <a:gd name="connsiteX139" fmla="*/ 6982475 w 11243827"/>
              <a:gd name="connsiteY139" fmla="*/ 5489641 h 5641173"/>
              <a:gd name="connsiteX140" fmla="*/ 6981994 w 11243827"/>
              <a:gd name="connsiteY140" fmla="*/ 5484335 h 5641173"/>
              <a:gd name="connsiteX141" fmla="*/ 6972355 w 11243827"/>
              <a:gd name="connsiteY141" fmla="*/ 5481074 h 5641173"/>
              <a:gd name="connsiteX142" fmla="*/ 6970394 w 11243827"/>
              <a:gd name="connsiteY142" fmla="*/ 5479383 h 5641173"/>
              <a:gd name="connsiteX143" fmla="*/ 6958543 w 11243827"/>
              <a:gd name="connsiteY143" fmla="*/ 5470507 h 5641173"/>
              <a:gd name="connsiteX144" fmla="*/ 6918276 w 11243827"/>
              <a:gd name="connsiteY144" fmla="*/ 5472034 h 5641173"/>
              <a:gd name="connsiteX145" fmla="*/ 6881046 w 11243827"/>
              <a:gd name="connsiteY145" fmla="*/ 5457070 h 5641173"/>
              <a:gd name="connsiteX146" fmla="*/ 6752164 w 11243827"/>
              <a:gd name="connsiteY146" fmla="*/ 5425021 h 5641173"/>
              <a:gd name="connsiteX147" fmla="*/ 6724964 w 11243827"/>
              <a:gd name="connsiteY147" fmla="*/ 5414071 h 5641173"/>
              <a:gd name="connsiteX148" fmla="*/ 6683286 w 11243827"/>
              <a:gd name="connsiteY148" fmla="*/ 5432830 h 5641173"/>
              <a:gd name="connsiteX149" fmla="*/ 6644277 w 11243827"/>
              <a:gd name="connsiteY149" fmla="*/ 5429684 h 5641173"/>
              <a:gd name="connsiteX150" fmla="*/ 6532914 w 11243827"/>
              <a:gd name="connsiteY150" fmla="*/ 5431205 h 5641173"/>
              <a:gd name="connsiteX151" fmla="*/ 6307459 w 11243827"/>
              <a:gd name="connsiteY151" fmla="*/ 5467087 h 5641173"/>
              <a:gd name="connsiteX152" fmla="*/ 6196243 w 11243827"/>
              <a:gd name="connsiteY152" fmla="*/ 5515042 h 5641173"/>
              <a:gd name="connsiteX153" fmla="*/ 6099124 w 11243827"/>
              <a:gd name="connsiteY153" fmla="*/ 5516848 h 5641173"/>
              <a:gd name="connsiteX154" fmla="*/ 6016077 w 11243827"/>
              <a:gd name="connsiteY154" fmla="*/ 5528642 h 5641173"/>
              <a:gd name="connsiteX155" fmla="*/ 6004389 w 11243827"/>
              <a:gd name="connsiteY155" fmla="*/ 5531206 h 5641173"/>
              <a:gd name="connsiteX156" fmla="*/ 5933945 w 11243827"/>
              <a:gd name="connsiteY156" fmla="*/ 5538840 h 5641173"/>
              <a:gd name="connsiteX157" fmla="*/ 5883936 w 11243827"/>
              <a:gd name="connsiteY157" fmla="*/ 5553807 h 5641173"/>
              <a:gd name="connsiteX158" fmla="*/ 5798331 w 11243827"/>
              <a:gd name="connsiteY158" fmla="*/ 5564248 h 5641173"/>
              <a:gd name="connsiteX159" fmla="*/ 5712738 w 11243827"/>
              <a:gd name="connsiteY159" fmla="*/ 5573120 h 5641173"/>
              <a:gd name="connsiteX160" fmla="*/ 5681342 w 11243827"/>
              <a:gd name="connsiteY160" fmla="*/ 5575621 h 5641173"/>
              <a:gd name="connsiteX161" fmla="*/ 5627167 w 11243827"/>
              <a:gd name="connsiteY161" fmla="*/ 5583215 h 5641173"/>
              <a:gd name="connsiteX162" fmla="*/ 5591414 w 11243827"/>
              <a:gd name="connsiteY162" fmla="*/ 5587695 h 5641173"/>
              <a:gd name="connsiteX163" fmla="*/ 5583028 w 11243827"/>
              <a:gd name="connsiteY163" fmla="*/ 5580877 h 5641173"/>
              <a:gd name="connsiteX164" fmla="*/ 5549426 w 11243827"/>
              <a:gd name="connsiteY164" fmla="*/ 5582858 h 5641173"/>
              <a:gd name="connsiteX165" fmla="*/ 5519999 w 11243827"/>
              <a:gd name="connsiteY165" fmla="*/ 5592246 h 5641173"/>
              <a:gd name="connsiteX166" fmla="*/ 5480028 w 11243827"/>
              <a:gd name="connsiteY166" fmla="*/ 5597282 h 5641173"/>
              <a:gd name="connsiteX167" fmla="*/ 5456175 w 11243827"/>
              <a:gd name="connsiteY167" fmla="*/ 5600371 h 5641173"/>
              <a:gd name="connsiteX168" fmla="*/ 5388463 w 11243827"/>
              <a:gd name="connsiteY168" fmla="*/ 5602638 h 5641173"/>
              <a:gd name="connsiteX169" fmla="*/ 5265898 w 11243827"/>
              <a:gd name="connsiteY169" fmla="*/ 5591830 h 5641173"/>
              <a:gd name="connsiteX170" fmla="*/ 5231231 w 11243827"/>
              <a:gd name="connsiteY170" fmla="*/ 5592790 h 5641173"/>
              <a:gd name="connsiteX171" fmla="*/ 5226996 w 11243827"/>
              <a:gd name="connsiteY171" fmla="*/ 5595040 h 5641173"/>
              <a:gd name="connsiteX172" fmla="*/ 5175988 w 11243827"/>
              <a:gd name="connsiteY172" fmla="*/ 5588131 h 5641173"/>
              <a:gd name="connsiteX173" fmla="*/ 5107470 w 11243827"/>
              <a:gd name="connsiteY173" fmla="*/ 5594771 h 5641173"/>
              <a:gd name="connsiteX174" fmla="*/ 5027868 w 11243827"/>
              <a:gd name="connsiteY174" fmla="*/ 5605624 h 5641173"/>
              <a:gd name="connsiteX175" fmla="*/ 5007324 w 11243827"/>
              <a:gd name="connsiteY175" fmla="*/ 5609209 h 5641173"/>
              <a:gd name="connsiteX176" fmla="*/ 4952559 w 11243827"/>
              <a:gd name="connsiteY176" fmla="*/ 5611402 h 5641173"/>
              <a:gd name="connsiteX177" fmla="*/ 4826081 w 11243827"/>
              <a:gd name="connsiteY177" fmla="*/ 5616191 h 5641173"/>
              <a:gd name="connsiteX178" fmla="*/ 4823501 w 11243827"/>
              <a:gd name="connsiteY178" fmla="*/ 5619174 h 5641173"/>
              <a:gd name="connsiteX179" fmla="*/ 4813093 w 11243827"/>
              <a:gd name="connsiteY179" fmla="*/ 5620026 h 5641173"/>
              <a:gd name="connsiteX180" fmla="*/ 4810563 w 11243827"/>
              <a:gd name="connsiteY180" fmla="*/ 5620787 h 5641173"/>
              <a:gd name="connsiteX181" fmla="*/ 4795818 w 11243827"/>
              <a:gd name="connsiteY181" fmla="*/ 5624618 h 5641173"/>
              <a:gd name="connsiteX182" fmla="*/ 4758404 w 11243827"/>
              <a:gd name="connsiteY182" fmla="*/ 5619510 h 5641173"/>
              <a:gd name="connsiteX183" fmla="*/ 4717254 w 11243827"/>
              <a:gd name="connsiteY183" fmla="*/ 5624155 h 5641173"/>
              <a:gd name="connsiteX184" fmla="*/ 4591958 w 11243827"/>
              <a:gd name="connsiteY184" fmla="*/ 5624710 h 5641173"/>
              <a:gd name="connsiteX185" fmla="*/ 4476215 w 11243827"/>
              <a:gd name="connsiteY185" fmla="*/ 5628210 h 5641173"/>
              <a:gd name="connsiteX186" fmla="*/ 4425193 w 11243827"/>
              <a:gd name="connsiteY186" fmla="*/ 5627414 h 5641173"/>
              <a:gd name="connsiteX187" fmla="*/ 4383866 w 11243827"/>
              <a:gd name="connsiteY187" fmla="*/ 5626546 h 5641173"/>
              <a:gd name="connsiteX188" fmla="*/ 4385596 w 11243827"/>
              <a:gd name="connsiteY188" fmla="*/ 5634646 h 5641173"/>
              <a:gd name="connsiteX189" fmla="*/ 4360864 w 11243827"/>
              <a:gd name="connsiteY189" fmla="*/ 5641173 h 5641173"/>
              <a:gd name="connsiteX190" fmla="*/ 4328321 w 11243827"/>
              <a:gd name="connsiteY190" fmla="*/ 5626332 h 5641173"/>
              <a:gd name="connsiteX191" fmla="*/ 4309842 w 11243827"/>
              <a:gd name="connsiteY191" fmla="*/ 5626471 h 5641173"/>
              <a:gd name="connsiteX192" fmla="*/ 4277424 w 11243827"/>
              <a:gd name="connsiteY192" fmla="*/ 5631598 h 5641173"/>
              <a:gd name="connsiteX193" fmla="*/ 4266627 w 11243827"/>
              <a:gd name="connsiteY193" fmla="*/ 5633969 h 5641173"/>
              <a:gd name="connsiteX194" fmla="*/ 4185525 w 11243827"/>
              <a:gd name="connsiteY194" fmla="*/ 5617508 h 5641173"/>
              <a:gd name="connsiteX195" fmla="*/ 4177617 w 11243827"/>
              <a:gd name="connsiteY195" fmla="*/ 5610903 h 5641173"/>
              <a:gd name="connsiteX196" fmla="*/ 4136948 w 11243827"/>
              <a:gd name="connsiteY196" fmla="*/ 5608031 h 5641173"/>
              <a:gd name="connsiteX197" fmla="*/ 4132323 w 11243827"/>
              <a:gd name="connsiteY197" fmla="*/ 5609784 h 5641173"/>
              <a:gd name="connsiteX198" fmla="*/ 4098620 w 11243827"/>
              <a:gd name="connsiteY198" fmla="*/ 5599672 h 5641173"/>
              <a:gd name="connsiteX199" fmla="*/ 3963475 w 11243827"/>
              <a:gd name="connsiteY199" fmla="*/ 5581841 h 5641173"/>
              <a:gd name="connsiteX200" fmla="*/ 3703613 w 11243827"/>
              <a:gd name="connsiteY200" fmla="*/ 5572482 h 5641173"/>
              <a:gd name="connsiteX201" fmla="*/ 3432987 w 11243827"/>
              <a:gd name="connsiteY201" fmla="*/ 5545768 h 5641173"/>
              <a:gd name="connsiteX202" fmla="*/ 3176381 w 11243827"/>
              <a:gd name="connsiteY202" fmla="*/ 5556110 h 5641173"/>
              <a:gd name="connsiteX203" fmla="*/ 2710156 w 11243827"/>
              <a:gd name="connsiteY203" fmla="*/ 5527517 h 5641173"/>
              <a:gd name="connsiteX204" fmla="*/ 2550206 w 11243827"/>
              <a:gd name="connsiteY204" fmla="*/ 5524958 h 5641173"/>
              <a:gd name="connsiteX205" fmla="*/ 2443041 w 11243827"/>
              <a:gd name="connsiteY205" fmla="*/ 5523990 h 5641173"/>
              <a:gd name="connsiteX206" fmla="*/ 2435613 w 11243827"/>
              <a:gd name="connsiteY206" fmla="*/ 5526704 h 5641173"/>
              <a:gd name="connsiteX207" fmla="*/ 2405682 w 11243827"/>
              <a:gd name="connsiteY207" fmla="*/ 5528307 h 5641173"/>
              <a:gd name="connsiteX208" fmla="*/ 2397487 w 11243827"/>
              <a:gd name="connsiteY208" fmla="*/ 5540337 h 5641173"/>
              <a:gd name="connsiteX209" fmla="*/ 2297454 w 11243827"/>
              <a:gd name="connsiteY209" fmla="*/ 5550765 h 5641173"/>
              <a:gd name="connsiteX210" fmla="*/ 2056700 w 11243827"/>
              <a:gd name="connsiteY210" fmla="*/ 5555489 h 5641173"/>
              <a:gd name="connsiteX211" fmla="*/ 1878530 w 11243827"/>
              <a:gd name="connsiteY211" fmla="*/ 5535330 h 5641173"/>
              <a:gd name="connsiteX212" fmla="*/ 1859292 w 11243827"/>
              <a:gd name="connsiteY212" fmla="*/ 5535461 h 5641173"/>
              <a:gd name="connsiteX213" fmla="*/ 1835626 w 11243827"/>
              <a:gd name="connsiteY213" fmla="*/ 5533793 h 5641173"/>
              <a:gd name="connsiteX214" fmla="*/ 1798939 w 11243827"/>
              <a:gd name="connsiteY214" fmla="*/ 5540285 h 5641173"/>
              <a:gd name="connsiteX215" fmla="*/ 1779046 w 11243827"/>
              <a:gd name="connsiteY215" fmla="*/ 5549949 h 5641173"/>
              <a:gd name="connsiteX216" fmla="*/ 1772421 w 11243827"/>
              <a:gd name="connsiteY216" fmla="*/ 5549018 h 5641173"/>
              <a:gd name="connsiteX217" fmla="*/ 1772052 w 11243827"/>
              <a:gd name="connsiteY217" fmla="*/ 5545689 h 5641173"/>
              <a:gd name="connsiteX218" fmla="*/ 1711543 w 11243827"/>
              <a:gd name="connsiteY218" fmla="*/ 5534558 h 5641173"/>
              <a:gd name="connsiteX219" fmla="*/ 1631462 w 11243827"/>
              <a:gd name="connsiteY219" fmla="*/ 5491807 h 5641173"/>
              <a:gd name="connsiteX220" fmla="*/ 1538763 w 11243827"/>
              <a:gd name="connsiteY220" fmla="*/ 5482781 h 5641173"/>
              <a:gd name="connsiteX221" fmla="*/ 1501533 w 11243827"/>
              <a:gd name="connsiteY221" fmla="*/ 5467817 h 5641173"/>
              <a:gd name="connsiteX222" fmla="*/ 1461266 w 11243827"/>
              <a:gd name="connsiteY222" fmla="*/ 5469343 h 5641173"/>
              <a:gd name="connsiteX223" fmla="*/ 1449415 w 11243827"/>
              <a:gd name="connsiteY223" fmla="*/ 5460467 h 5641173"/>
              <a:gd name="connsiteX224" fmla="*/ 1447454 w 11243827"/>
              <a:gd name="connsiteY224" fmla="*/ 5458776 h 5641173"/>
              <a:gd name="connsiteX225" fmla="*/ 1437814 w 11243827"/>
              <a:gd name="connsiteY225" fmla="*/ 5455515 h 5641173"/>
              <a:gd name="connsiteX226" fmla="*/ 1437334 w 11243827"/>
              <a:gd name="connsiteY226" fmla="*/ 5450209 h 5641173"/>
              <a:gd name="connsiteX227" fmla="*/ 1424429 w 11243827"/>
              <a:gd name="connsiteY227" fmla="*/ 5442157 h 5641173"/>
              <a:gd name="connsiteX228" fmla="*/ 1406063 w 11243827"/>
              <a:gd name="connsiteY228" fmla="*/ 5437380 h 5641173"/>
              <a:gd name="connsiteX229" fmla="*/ 1316379 w 11243827"/>
              <a:gd name="connsiteY229" fmla="*/ 5419601 h 5641173"/>
              <a:gd name="connsiteX230" fmla="*/ 1264090 w 11243827"/>
              <a:gd name="connsiteY230" fmla="*/ 5406153 h 5641173"/>
              <a:gd name="connsiteX231" fmla="*/ 1246374 w 11243827"/>
              <a:gd name="connsiteY231" fmla="*/ 5396631 h 5641173"/>
              <a:gd name="connsiteX232" fmla="*/ 1220190 w 11243827"/>
              <a:gd name="connsiteY232" fmla="*/ 5386301 h 5641173"/>
              <a:gd name="connsiteX233" fmla="*/ 1175643 w 11243827"/>
              <a:gd name="connsiteY233" fmla="*/ 5364651 h 5641173"/>
              <a:gd name="connsiteX234" fmla="*/ 1150342 w 11243827"/>
              <a:gd name="connsiteY234" fmla="*/ 5358447 h 5641173"/>
              <a:gd name="connsiteX235" fmla="*/ 1112024 w 11243827"/>
              <a:gd name="connsiteY235" fmla="*/ 5345786 h 5641173"/>
              <a:gd name="connsiteX236" fmla="*/ 1100870 w 11243827"/>
              <a:gd name="connsiteY236" fmla="*/ 5343651 h 5641173"/>
              <a:gd name="connsiteX237" fmla="*/ 1096383 w 11243827"/>
              <a:gd name="connsiteY237" fmla="*/ 5343015 h 5641173"/>
              <a:gd name="connsiteX238" fmla="*/ 1058039 w 11243827"/>
              <a:gd name="connsiteY238" fmla="*/ 5343504 h 5641173"/>
              <a:gd name="connsiteX239" fmla="*/ 1055426 w 11243827"/>
              <a:gd name="connsiteY239" fmla="*/ 5339088 h 5641173"/>
              <a:gd name="connsiteX240" fmla="*/ 1044738 w 11243827"/>
              <a:gd name="connsiteY240" fmla="*/ 5333063 h 5641173"/>
              <a:gd name="connsiteX241" fmla="*/ 1033909 w 11243827"/>
              <a:gd name="connsiteY241" fmla="*/ 5335680 h 5641173"/>
              <a:gd name="connsiteX242" fmla="*/ 1012649 w 11243827"/>
              <a:gd name="connsiteY242" fmla="*/ 5334541 h 5641173"/>
              <a:gd name="connsiteX243" fmla="*/ 1007115 w 11243827"/>
              <a:gd name="connsiteY243" fmla="*/ 5332775 h 5641173"/>
              <a:gd name="connsiteX244" fmla="*/ 987447 w 11243827"/>
              <a:gd name="connsiteY244" fmla="*/ 5346462 h 5641173"/>
              <a:gd name="connsiteX245" fmla="*/ 953418 w 11243827"/>
              <a:gd name="connsiteY245" fmla="*/ 5333901 h 5641173"/>
              <a:gd name="connsiteX246" fmla="*/ 916854 w 11243827"/>
              <a:gd name="connsiteY246" fmla="*/ 5329435 h 5641173"/>
              <a:gd name="connsiteX247" fmla="*/ 905651 w 11243827"/>
              <a:gd name="connsiteY247" fmla="*/ 5332114 h 5641173"/>
              <a:gd name="connsiteX248" fmla="*/ 838405 w 11243827"/>
              <a:gd name="connsiteY248" fmla="*/ 5339470 h 5641173"/>
              <a:gd name="connsiteX249" fmla="*/ 817627 w 11243827"/>
              <a:gd name="connsiteY249" fmla="*/ 5330580 h 5641173"/>
              <a:gd name="connsiteX250" fmla="*/ 801817 w 11243827"/>
              <a:gd name="connsiteY250" fmla="*/ 5325937 h 5641173"/>
              <a:gd name="connsiteX251" fmla="*/ 798857 w 11243827"/>
              <a:gd name="connsiteY251" fmla="*/ 5320979 h 5641173"/>
              <a:gd name="connsiteX252" fmla="*/ 788354 w 11243827"/>
              <a:gd name="connsiteY252" fmla="*/ 5320143 h 5641173"/>
              <a:gd name="connsiteX253" fmla="*/ 785726 w 11243827"/>
              <a:gd name="connsiteY253" fmla="*/ 5318989 h 5641173"/>
              <a:gd name="connsiteX254" fmla="*/ 770507 w 11243827"/>
              <a:gd name="connsiteY254" fmla="*/ 5313309 h 5641173"/>
              <a:gd name="connsiteX255" fmla="*/ 733810 w 11243827"/>
              <a:gd name="connsiteY255" fmla="*/ 5324286 h 5641173"/>
              <a:gd name="connsiteX256" fmla="*/ 692117 w 11243827"/>
              <a:gd name="connsiteY256" fmla="*/ 5318786 h 5641173"/>
              <a:gd name="connsiteX257" fmla="*/ 574943 w 11243827"/>
              <a:gd name="connsiteY257" fmla="*/ 5327578 h 5641173"/>
              <a:gd name="connsiteX258" fmla="*/ 441302 w 11243827"/>
              <a:gd name="connsiteY258" fmla="*/ 5307062 h 5641173"/>
              <a:gd name="connsiteX259" fmla="*/ 336819 w 11243827"/>
              <a:gd name="connsiteY259" fmla="*/ 5336690 h 5641173"/>
              <a:gd name="connsiteX260" fmla="*/ 270932 w 11243827"/>
              <a:gd name="connsiteY260" fmla="*/ 5345451 h 5641173"/>
              <a:gd name="connsiteX261" fmla="*/ 194189 w 11243827"/>
              <a:gd name="connsiteY261" fmla="*/ 5343588 h 5641173"/>
              <a:gd name="connsiteX262" fmla="*/ 192552 w 11243827"/>
              <a:gd name="connsiteY262" fmla="*/ 5342845 h 5641173"/>
              <a:gd name="connsiteX263" fmla="*/ 178320 w 11243827"/>
              <a:gd name="connsiteY263" fmla="*/ 5343766 h 5641173"/>
              <a:gd name="connsiteX264" fmla="*/ 175596 w 11243827"/>
              <a:gd name="connsiteY264" fmla="*/ 5346411 h 5641173"/>
              <a:gd name="connsiteX265" fmla="*/ 147287 w 11243827"/>
              <a:gd name="connsiteY265" fmla="*/ 5352625 h 5641173"/>
              <a:gd name="connsiteX266" fmla="*/ 114847 w 11243827"/>
              <a:gd name="connsiteY266" fmla="*/ 5355844 h 5641173"/>
              <a:gd name="connsiteX267" fmla="*/ 114306 w 11243827"/>
              <a:gd name="connsiteY267" fmla="*/ 5354983 h 5641173"/>
              <a:gd name="connsiteX268" fmla="*/ 89264 w 11243827"/>
              <a:gd name="connsiteY268" fmla="*/ 5348886 h 5641173"/>
              <a:gd name="connsiteX269" fmla="*/ 49794 w 11243827"/>
              <a:gd name="connsiteY269" fmla="*/ 5329950 h 5641173"/>
              <a:gd name="connsiteX270" fmla="*/ 19924 w 11243827"/>
              <a:gd name="connsiteY270" fmla="*/ 5334282 h 5641173"/>
              <a:gd name="connsiteX271" fmla="*/ 13819 w 11243827"/>
              <a:gd name="connsiteY271" fmla="*/ 5334653 h 5641173"/>
              <a:gd name="connsiteX272" fmla="*/ 13657 w 11243827"/>
              <a:gd name="connsiteY272" fmla="*/ 5334455 h 5641173"/>
              <a:gd name="connsiteX273" fmla="*/ 7139 w 11243827"/>
              <a:gd name="connsiteY273" fmla="*/ 5334438 h 5641173"/>
              <a:gd name="connsiteX274" fmla="*/ 2684 w 11243827"/>
              <a:gd name="connsiteY274" fmla="*/ 5335333 h 5641173"/>
              <a:gd name="connsiteX275" fmla="*/ 0 w 11243827"/>
              <a:gd name="connsiteY275" fmla="*/ 5335496 h 5641173"/>
              <a:gd name="connsiteX276" fmla="*/ 0 w 11243827"/>
              <a:gd name="connsiteY276" fmla="*/ 10592 h 5641173"/>
              <a:gd name="connsiteX277" fmla="*/ 11243827 w 11243827"/>
              <a:gd name="connsiteY277" fmla="*/ 0 h 564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</a:cxnLst>
            <a:rect l="l" t="t" r="r" b="b"/>
            <a:pathLst>
              <a:path w="11243827" h="5641173">
                <a:moveTo>
                  <a:pt x="11243827" y="0"/>
                </a:moveTo>
                <a:lnTo>
                  <a:pt x="11243827" y="5209610"/>
                </a:lnTo>
                <a:lnTo>
                  <a:pt x="11240675" y="5210442"/>
                </a:lnTo>
                <a:cubicBezTo>
                  <a:pt x="11212687" y="5216721"/>
                  <a:pt x="11197241" y="5217028"/>
                  <a:pt x="11179959" y="5221199"/>
                </a:cubicBezTo>
                <a:cubicBezTo>
                  <a:pt x="11151979" y="5230882"/>
                  <a:pt x="11122378" y="5252850"/>
                  <a:pt x="11105493" y="5259905"/>
                </a:cubicBezTo>
                <a:lnTo>
                  <a:pt x="11078640" y="5263531"/>
                </a:lnTo>
                <a:lnTo>
                  <a:pt x="11079616" y="5270380"/>
                </a:lnTo>
                <a:lnTo>
                  <a:pt x="11069641" y="5270884"/>
                </a:lnTo>
                <a:lnTo>
                  <a:pt x="11047377" y="5271051"/>
                </a:lnTo>
                <a:cubicBezTo>
                  <a:pt x="11033483" y="5272087"/>
                  <a:pt x="10994850" y="5270445"/>
                  <a:pt x="10980705" y="5272951"/>
                </a:cubicBezTo>
                <a:cubicBezTo>
                  <a:pt x="10976625" y="5280257"/>
                  <a:pt x="10970327" y="5284239"/>
                  <a:pt x="10962514" y="5286084"/>
                </a:cubicBezTo>
                <a:lnTo>
                  <a:pt x="10945307" y="5286290"/>
                </a:lnTo>
                <a:lnTo>
                  <a:pt x="10845516" y="5303894"/>
                </a:lnTo>
                <a:lnTo>
                  <a:pt x="10831795" y="5305210"/>
                </a:lnTo>
                <a:lnTo>
                  <a:pt x="10824365" y="5311111"/>
                </a:lnTo>
                <a:cubicBezTo>
                  <a:pt x="10818692" y="5312290"/>
                  <a:pt x="10802397" y="5311529"/>
                  <a:pt x="10797756" y="5312285"/>
                </a:cubicBezTo>
                <a:lnTo>
                  <a:pt x="10796525" y="5315645"/>
                </a:lnTo>
                <a:cubicBezTo>
                  <a:pt x="10781742" y="5321013"/>
                  <a:pt x="10726138" y="5338890"/>
                  <a:pt x="10709063" y="5344492"/>
                </a:cubicBezTo>
                <a:cubicBezTo>
                  <a:pt x="10705652" y="5339328"/>
                  <a:pt x="10698014" y="5347484"/>
                  <a:pt x="10694078" y="5349258"/>
                </a:cubicBezTo>
                <a:cubicBezTo>
                  <a:pt x="10693469" y="5345779"/>
                  <a:pt x="10683941" y="5344718"/>
                  <a:pt x="10681131" y="5347812"/>
                </a:cubicBezTo>
                <a:cubicBezTo>
                  <a:pt x="10614153" y="5364782"/>
                  <a:pt x="10647679" y="5329716"/>
                  <a:pt x="10609448" y="5351931"/>
                </a:cubicBezTo>
                <a:cubicBezTo>
                  <a:pt x="10602685" y="5353403"/>
                  <a:pt x="10597204" y="5352000"/>
                  <a:pt x="10592397" y="5349402"/>
                </a:cubicBezTo>
                <a:lnTo>
                  <a:pt x="10585227" y="5344063"/>
                </a:lnTo>
                <a:lnTo>
                  <a:pt x="10557472" y="5354151"/>
                </a:lnTo>
                <a:cubicBezTo>
                  <a:pt x="10543800" y="5357667"/>
                  <a:pt x="10529411" y="5359999"/>
                  <a:pt x="10514646" y="5361064"/>
                </a:cubicBezTo>
                <a:cubicBezTo>
                  <a:pt x="10511333" y="5353956"/>
                  <a:pt x="10499744" y="5364054"/>
                  <a:pt x="10494292" y="5366054"/>
                </a:cubicBezTo>
                <a:cubicBezTo>
                  <a:pt x="10494236" y="5361412"/>
                  <a:pt x="10482156" y="5359187"/>
                  <a:pt x="10477869" y="5363025"/>
                </a:cubicBezTo>
                <a:cubicBezTo>
                  <a:pt x="10387782" y="5379617"/>
                  <a:pt x="10438473" y="5336257"/>
                  <a:pt x="10384411" y="5362257"/>
                </a:cubicBezTo>
                <a:cubicBezTo>
                  <a:pt x="10375368" y="5363613"/>
                  <a:pt x="10368582" y="5361287"/>
                  <a:pt x="10362921" y="5357444"/>
                </a:cubicBezTo>
                <a:lnTo>
                  <a:pt x="10352736" y="5347851"/>
                </a:lnTo>
                <a:lnTo>
                  <a:pt x="10344754" y="5351272"/>
                </a:lnTo>
                <a:cubicBezTo>
                  <a:pt x="10314632" y="5351540"/>
                  <a:pt x="10305751" y="5341709"/>
                  <a:pt x="10288226" y="5351613"/>
                </a:cubicBezTo>
                <a:cubicBezTo>
                  <a:pt x="10262327" y="5331026"/>
                  <a:pt x="10271048" y="5349560"/>
                  <a:pt x="10251350" y="5352711"/>
                </a:cubicBezTo>
                <a:cubicBezTo>
                  <a:pt x="10235810" y="5356816"/>
                  <a:pt x="10264339" y="5364714"/>
                  <a:pt x="10249108" y="5365881"/>
                </a:cubicBezTo>
                <a:cubicBezTo>
                  <a:pt x="10232632" y="5360566"/>
                  <a:pt x="10233406" y="5377073"/>
                  <a:pt x="10216272" y="5370573"/>
                </a:cubicBezTo>
                <a:cubicBezTo>
                  <a:pt x="10220434" y="5358137"/>
                  <a:pt x="10182459" y="5372984"/>
                  <a:pt x="10181278" y="5362119"/>
                </a:cubicBezTo>
                <a:cubicBezTo>
                  <a:pt x="10166724" y="5377655"/>
                  <a:pt x="10159412" y="5358516"/>
                  <a:pt x="10140033" y="5363304"/>
                </a:cubicBezTo>
                <a:cubicBezTo>
                  <a:pt x="10130907" y="5369181"/>
                  <a:pt x="10124323" y="5370190"/>
                  <a:pt x="10115353" y="5363869"/>
                </a:cubicBezTo>
                <a:cubicBezTo>
                  <a:pt x="10073314" y="5392482"/>
                  <a:pt x="10089920" y="5365150"/>
                  <a:pt x="10050578" y="5376153"/>
                </a:cubicBezTo>
                <a:cubicBezTo>
                  <a:pt x="10016683" y="5387725"/>
                  <a:pt x="9978260" y="5395233"/>
                  <a:pt x="9945478" y="5422859"/>
                </a:cubicBezTo>
                <a:cubicBezTo>
                  <a:pt x="9939461" y="5430686"/>
                  <a:pt x="9924686" y="5433649"/>
                  <a:pt x="9912481" y="5429477"/>
                </a:cubicBezTo>
                <a:cubicBezTo>
                  <a:pt x="9910384" y="5428759"/>
                  <a:pt x="9908438" y="5427851"/>
                  <a:pt x="9906713" y="5426784"/>
                </a:cubicBezTo>
                <a:cubicBezTo>
                  <a:pt x="9878372" y="5431011"/>
                  <a:pt x="9774714" y="5449885"/>
                  <a:pt x="9742436" y="5454834"/>
                </a:cubicBezTo>
                <a:cubicBezTo>
                  <a:pt x="9739822" y="5444779"/>
                  <a:pt x="9723500" y="5462923"/>
                  <a:pt x="9713044" y="5456476"/>
                </a:cubicBezTo>
                <a:cubicBezTo>
                  <a:pt x="9705555" y="5450821"/>
                  <a:pt x="9698855" y="5455006"/>
                  <a:pt x="9691033" y="5455451"/>
                </a:cubicBezTo>
                <a:cubicBezTo>
                  <a:pt x="9680728" y="5451004"/>
                  <a:pt x="9647117" y="5459035"/>
                  <a:pt x="9638355" y="5464794"/>
                </a:cubicBezTo>
                <a:cubicBezTo>
                  <a:pt x="9617415" y="5484808"/>
                  <a:pt x="9569832" y="5469945"/>
                  <a:pt x="9552434" y="5485280"/>
                </a:cubicBezTo>
                <a:cubicBezTo>
                  <a:pt x="9546122" y="5487529"/>
                  <a:pt x="9539945" y="5488440"/>
                  <a:pt x="9533883" y="5488516"/>
                </a:cubicBezTo>
                <a:lnTo>
                  <a:pt x="9516916" y="5486828"/>
                </a:lnTo>
                <a:lnTo>
                  <a:pt x="9512093" y="5482541"/>
                </a:lnTo>
                <a:lnTo>
                  <a:pt x="9501725" y="5483603"/>
                </a:lnTo>
                <a:lnTo>
                  <a:pt x="9498754" y="5482951"/>
                </a:lnTo>
                <a:cubicBezTo>
                  <a:pt x="9493078" y="5481686"/>
                  <a:pt x="9487476" y="5480586"/>
                  <a:pt x="9481932" y="5480151"/>
                </a:cubicBezTo>
                <a:cubicBezTo>
                  <a:pt x="9489223" y="5501646"/>
                  <a:pt x="9435971" y="5479991"/>
                  <a:pt x="9451321" y="5497375"/>
                </a:cubicBezTo>
                <a:cubicBezTo>
                  <a:pt x="9422124" y="5498722"/>
                  <a:pt x="9444395" y="5514914"/>
                  <a:pt x="9409298" y="5499478"/>
                </a:cubicBezTo>
                <a:cubicBezTo>
                  <a:pt x="9363968" y="5517055"/>
                  <a:pt x="9350073" y="5507226"/>
                  <a:pt x="9303056" y="5519093"/>
                </a:cubicBezTo>
                <a:cubicBezTo>
                  <a:pt x="9272929" y="5515489"/>
                  <a:pt x="9242312" y="5519100"/>
                  <a:pt x="9229078" y="5524154"/>
                </a:cubicBezTo>
                <a:cubicBezTo>
                  <a:pt x="9244549" y="5484199"/>
                  <a:pt x="9198133" y="5512463"/>
                  <a:pt x="9165105" y="5532892"/>
                </a:cubicBezTo>
                <a:cubicBezTo>
                  <a:pt x="9128348" y="5546691"/>
                  <a:pt x="9105217" y="5601124"/>
                  <a:pt x="9077301" y="5580356"/>
                </a:cubicBezTo>
                <a:cubicBezTo>
                  <a:pt x="9034770" y="5585424"/>
                  <a:pt x="9004654" y="5606346"/>
                  <a:pt x="8960065" y="5597982"/>
                </a:cubicBezTo>
                <a:cubicBezTo>
                  <a:pt x="8958681" y="5601368"/>
                  <a:pt x="8956414" y="5604204"/>
                  <a:pt x="8953536" y="5606638"/>
                </a:cubicBezTo>
                <a:lnTo>
                  <a:pt x="8943907" y="5612541"/>
                </a:lnTo>
                <a:lnTo>
                  <a:pt x="8942046" y="5612112"/>
                </a:lnTo>
                <a:cubicBezTo>
                  <a:pt x="8934733" y="5612036"/>
                  <a:pt x="8930989" y="5613463"/>
                  <a:pt x="8928824" y="5615549"/>
                </a:cubicBezTo>
                <a:lnTo>
                  <a:pt x="8927294" y="5618607"/>
                </a:lnTo>
                <a:lnTo>
                  <a:pt x="8918651" y="5621688"/>
                </a:lnTo>
                <a:lnTo>
                  <a:pt x="8902772" y="5629703"/>
                </a:lnTo>
                <a:lnTo>
                  <a:pt x="8898724" y="5629379"/>
                </a:lnTo>
                <a:lnTo>
                  <a:pt x="8873099" y="5638628"/>
                </a:lnTo>
                <a:lnTo>
                  <a:pt x="8872234" y="5637889"/>
                </a:lnTo>
                <a:cubicBezTo>
                  <a:pt x="8869712" y="5636443"/>
                  <a:pt x="8866744" y="5635774"/>
                  <a:pt x="8862777" y="5636711"/>
                </a:cubicBezTo>
                <a:cubicBezTo>
                  <a:pt x="8861373" y="5622581"/>
                  <a:pt x="8857449" y="5632426"/>
                  <a:pt x="8845869" y="5636436"/>
                </a:cubicBezTo>
                <a:cubicBezTo>
                  <a:pt x="8841103" y="5615386"/>
                  <a:pt x="8812729" y="5634444"/>
                  <a:pt x="8800548" y="5625084"/>
                </a:cubicBezTo>
                <a:cubicBezTo>
                  <a:pt x="8792146" y="5628504"/>
                  <a:pt x="8783174" y="5631737"/>
                  <a:pt x="8773774" y="5634630"/>
                </a:cubicBezTo>
                <a:lnTo>
                  <a:pt x="8698255" y="5636083"/>
                </a:lnTo>
                <a:lnTo>
                  <a:pt x="8619167" y="5619130"/>
                </a:lnTo>
                <a:cubicBezTo>
                  <a:pt x="8589913" y="5618762"/>
                  <a:pt x="8564581" y="5612466"/>
                  <a:pt x="8539822" y="5616905"/>
                </a:cubicBezTo>
                <a:cubicBezTo>
                  <a:pt x="8529764" y="5612008"/>
                  <a:pt x="8520285" y="5610031"/>
                  <a:pt x="8511094" y="5617360"/>
                </a:cubicBezTo>
                <a:cubicBezTo>
                  <a:pt x="8483794" y="5614914"/>
                  <a:pt x="8477184" y="5604447"/>
                  <a:pt x="8459886" y="5612612"/>
                </a:cubicBezTo>
                <a:cubicBezTo>
                  <a:pt x="8444548" y="5595681"/>
                  <a:pt x="8443640" y="5602142"/>
                  <a:pt x="8436432" y="5606990"/>
                </a:cubicBezTo>
                <a:lnTo>
                  <a:pt x="8435403" y="5607336"/>
                </a:lnTo>
                <a:lnTo>
                  <a:pt x="8433307" y="5604917"/>
                </a:lnTo>
                <a:lnTo>
                  <a:pt x="8428968" y="5603796"/>
                </a:lnTo>
                <a:lnTo>
                  <a:pt x="8417124" y="5604518"/>
                </a:lnTo>
                <a:lnTo>
                  <a:pt x="8412669" y="5605413"/>
                </a:lnTo>
                <a:cubicBezTo>
                  <a:pt x="8409601" y="5605797"/>
                  <a:pt x="8407563" y="5605754"/>
                  <a:pt x="8406152" y="5605396"/>
                </a:cubicBezTo>
                <a:lnTo>
                  <a:pt x="8405989" y="5605197"/>
                </a:lnTo>
                <a:lnTo>
                  <a:pt x="8399884" y="5605568"/>
                </a:lnTo>
                <a:cubicBezTo>
                  <a:pt x="8389582" y="5606652"/>
                  <a:pt x="8379557" y="5608135"/>
                  <a:pt x="8370014" y="5609900"/>
                </a:cubicBezTo>
                <a:cubicBezTo>
                  <a:pt x="8361945" y="5598787"/>
                  <a:pt x="8326685" y="5611914"/>
                  <a:pt x="8330544" y="5590964"/>
                </a:cubicBezTo>
                <a:cubicBezTo>
                  <a:pt x="8317672" y="5592723"/>
                  <a:pt x="8309886" y="5601422"/>
                  <a:pt x="8314221" y="5587682"/>
                </a:cubicBezTo>
                <a:cubicBezTo>
                  <a:pt x="8309983" y="5587866"/>
                  <a:pt x="8307372" y="5586698"/>
                  <a:pt x="8305502" y="5584868"/>
                </a:cubicBezTo>
                <a:lnTo>
                  <a:pt x="8304962" y="5584007"/>
                </a:lnTo>
                <a:lnTo>
                  <a:pt x="8276324" y="5588260"/>
                </a:lnTo>
                <a:lnTo>
                  <a:pt x="8272522" y="5587226"/>
                </a:lnTo>
                <a:lnTo>
                  <a:pt x="8253857" y="5592043"/>
                </a:lnTo>
                <a:lnTo>
                  <a:pt x="8244212" y="5593439"/>
                </a:lnTo>
                <a:lnTo>
                  <a:pt x="8241488" y="5596085"/>
                </a:lnTo>
                <a:cubicBezTo>
                  <a:pt x="8238546" y="5597691"/>
                  <a:pt x="8234330" y="5598384"/>
                  <a:pt x="8227256" y="5597005"/>
                </a:cubicBezTo>
                <a:lnTo>
                  <a:pt x="8225619" y="5596262"/>
                </a:lnTo>
                <a:lnTo>
                  <a:pt x="8213882" y="5600179"/>
                </a:lnTo>
                <a:cubicBezTo>
                  <a:pt x="8210102" y="5601988"/>
                  <a:pt x="8206755" y="5604291"/>
                  <a:pt x="8204045" y="5607275"/>
                </a:cubicBezTo>
                <a:cubicBezTo>
                  <a:pt x="8164079" y="5591326"/>
                  <a:pt x="8126369" y="5605919"/>
                  <a:pt x="8082989" y="5603160"/>
                </a:cubicBezTo>
                <a:cubicBezTo>
                  <a:pt x="8034449" y="5606898"/>
                  <a:pt x="8008954" y="5596936"/>
                  <a:pt x="7976942" y="5598455"/>
                </a:cubicBezTo>
                <a:cubicBezTo>
                  <a:pt x="7962042" y="5600916"/>
                  <a:pt x="7941729" y="5599827"/>
                  <a:pt x="7950121" y="5590893"/>
                </a:cubicBezTo>
                <a:cubicBezTo>
                  <a:pt x="7904855" y="5610014"/>
                  <a:pt x="7778840" y="5612380"/>
                  <a:pt x="7727691" y="5621064"/>
                </a:cubicBezTo>
                <a:cubicBezTo>
                  <a:pt x="7699805" y="5600056"/>
                  <a:pt x="7714922" y="5619495"/>
                  <a:pt x="7685998" y="5615564"/>
                </a:cubicBezTo>
                <a:cubicBezTo>
                  <a:pt x="7693909" y="5634905"/>
                  <a:pt x="7650884" y="5604714"/>
                  <a:pt x="7649302" y="5626541"/>
                </a:cubicBezTo>
                <a:cubicBezTo>
                  <a:pt x="7644089" y="5625134"/>
                  <a:pt x="7639087" y="5623084"/>
                  <a:pt x="7634083" y="5620862"/>
                </a:cubicBezTo>
                <a:lnTo>
                  <a:pt x="7631455" y="5619708"/>
                </a:lnTo>
                <a:lnTo>
                  <a:pt x="7620952" y="5618872"/>
                </a:lnTo>
                <a:lnTo>
                  <a:pt x="7617992" y="5613914"/>
                </a:lnTo>
                <a:lnTo>
                  <a:pt x="7602182" y="5609271"/>
                </a:lnTo>
                <a:cubicBezTo>
                  <a:pt x="7596260" y="5608262"/>
                  <a:pt x="7589888" y="5608028"/>
                  <a:pt x="7582847" y="5609047"/>
                </a:cubicBezTo>
                <a:cubicBezTo>
                  <a:pt x="7565525" y="5617697"/>
                  <a:pt x="7538553" y="5607096"/>
                  <a:pt x="7514158" y="5607737"/>
                </a:cubicBezTo>
                <a:lnTo>
                  <a:pt x="7502955" y="5610415"/>
                </a:lnTo>
                <a:lnTo>
                  <a:pt x="7466391" y="5605949"/>
                </a:lnTo>
                <a:cubicBezTo>
                  <a:pt x="7455982" y="5605083"/>
                  <a:pt x="7445179" y="5604628"/>
                  <a:pt x="7433806" y="5604945"/>
                </a:cubicBezTo>
                <a:lnTo>
                  <a:pt x="7412693" y="5607075"/>
                </a:lnTo>
                <a:lnTo>
                  <a:pt x="7407159" y="5605310"/>
                </a:lnTo>
                <a:cubicBezTo>
                  <a:pt x="7397520" y="5605506"/>
                  <a:pt x="7384763" y="5611721"/>
                  <a:pt x="7385900" y="5604171"/>
                </a:cubicBezTo>
                <a:lnTo>
                  <a:pt x="7375071" y="5606788"/>
                </a:lnTo>
                <a:lnTo>
                  <a:pt x="7364382" y="5600762"/>
                </a:lnTo>
                <a:cubicBezTo>
                  <a:pt x="7363212" y="5599363"/>
                  <a:pt x="7362331" y="5597874"/>
                  <a:pt x="7361770" y="5596347"/>
                </a:cubicBezTo>
                <a:lnTo>
                  <a:pt x="7346641" y="5598329"/>
                </a:lnTo>
                <a:lnTo>
                  <a:pt x="7334238" y="5594014"/>
                </a:lnTo>
                <a:lnTo>
                  <a:pt x="7323426" y="5596835"/>
                </a:lnTo>
                <a:lnTo>
                  <a:pt x="7318938" y="5596200"/>
                </a:lnTo>
                <a:lnTo>
                  <a:pt x="7307784" y="5594065"/>
                </a:lnTo>
                <a:cubicBezTo>
                  <a:pt x="7302066" y="5592568"/>
                  <a:pt x="7295667" y="5590765"/>
                  <a:pt x="7288540" y="5589320"/>
                </a:cubicBezTo>
                <a:lnTo>
                  <a:pt x="7282537" y="5588660"/>
                </a:lnTo>
                <a:lnTo>
                  <a:pt x="7269466" y="5581404"/>
                </a:lnTo>
                <a:cubicBezTo>
                  <a:pt x="7259956" y="5575919"/>
                  <a:pt x="7252471" y="5572223"/>
                  <a:pt x="7244165" y="5575200"/>
                </a:cubicBezTo>
                <a:cubicBezTo>
                  <a:pt x="7230005" y="5568113"/>
                  <a:pt x="7220114" y="5548251"/>
                  <a:pt x="7199619" y="5553550"/>
                </a:cubicBezTo>
                <a:cubicBezTo>
                  <a:pt x="7205839" y="5544552"/>
                  <a:pt x="7176858" y="5552461"/>
                  <a:pt x="7173434" y="5543219"/>
                </a:cubicBezTo>
                <a:cubicBezTo>
                  <a:pt x="7171853" y="5535776"/>
                  <a:pt x="7162694" y="5536440"/>
                  <a:pt x="7155718" y="5533697"/>
                </a:cubicBezTo>
                <a:cubicBezTo>
                  <a:pt x="7150747" y="5526096"/>
                  <a:pt x="7115649" y="5519155"/>
                  <a:pt x="7103430" y="5520249"/>
                </a:cubicBezTo>
                <a:cubicBezTo>
                  <a:pt x="7068988" y="5527813"/>
                  <a:pt x="7041283" y="5497211"/>
                  <a:pt x="7013746" y="5502470"/>
                </a:cubicBezTo>
                <a:cubicBezTo>
                  <a:pt x="7006535" y="5501753"/>
                  <a:pt x="7000557" y="5500031"/>
                  <a:pt x="6995379" y="5497693"/>
                </a:cubicBezTo>
                <a:lnTo>
                  <a:pt x="6982475" y="5489641"/>
                </a:lnTo>
                <a:cubicBezTo>
                  <a:pt x="6982314" y="5487873"/>
                  <a:pt x="6982155" y="5486104"/>
                  <a:pt x="6981994" y="5484335"/>
                </a:cubicBezTo>
                <a:lnTo>
                  <a:pt x="6972355" y="5481074"/>
                </a:lnTo>
                <a:lnTo>
                  <a:pt x="6970394" y="5479383"/>
                </a:lnTo>
                <a:cubicBezTo>
                  <a:pt x="6966663" y="5476135"/>
                  <a:pt x="6962857" y="5473046"/>
                  <a:pt x="6958543" y="5470507"/>
                </a:cubicBezTo>
                <a:cubicBezTo>
                  <a:pt x="6946682" y="5490417"/>
                  <a:pt x="6919886" y="5452192"/>
                  <a:pt x="6918276" y="5472034"/>
                </a:cubicBezTo>
                <a:cubicBezTo>
                  <a:pt x="6892502" y="5461546"/>
                  <a:pt x="6897731" y="5483185"/>
                  <a:pt x="6881046" y="5457070"/>
                </a:cubicBezTo>
                <a:cubicBezTo>
                  <a:pt x="6828055" y="5453051"/>
                  <a:pt x="6839016" y="5431108"/>
                  <a:pt x="6752164" y="5425021"/>
                </a:cubicBezTo>
                <a:cubicBezTo>
                  <a:pt x="6758292" y="5421861"/>
                  <a:pt x="6727733" y="5418470"/>
                  <a:pt x="6724964" y="5414071"/>
                </a:cubicBezTo>
                <a:lnTo>
                  <a:pt x="6683286" y="5432830"/>
                </a:lnTo>
                <a:lnTo>
                  <a:pt x="6644277" y="5429684"/>
                </a:lnTo>
                <a:cubicBezTo>
                  <a:pt x="6602299" y="5429624"/>
                  <a:pt x="6572889" y="5412513"/>
                  <a:pt x="6532914" y="5431205"/>
                </a:cubicBezTo>
                <a:lnTo>
                  <a:pt x="6307459" y="5467087"/>
                </a:lnTo>
                <a:cubicBezTo>
                  <a:pt x="6243940" y="5484756"/>
                  <a:pt x="6232610" y="5506751"/>
                  <a:pt x="6196243" y="5515042"/>
                </a:cubicBezTo>
                <a:cubicBezTo>
                  <a:pt x="6164533" y="5518021"/>
                  <a:pt x="6142666" y="5509345"/>
                  <a:pt x="6099124" y="5516848"/>
                </a:cubicBezTo>
                <a:cubicBezTo>
                  <a:pt x="6076503" y="5515419"/>
                  <a:pt x="6031865" y="5528713"/>
                  <a:pt x="6016077" y="5528642"/>
                </a:cubicBezTo>
                <a:cubicBezTo>
                  <a:pt x="6017142" y="5530608"/>
                  <a:pt x="6008544" y="5532493"/>
                  <a:pt x="6004389" y="5531206"/>
                </a:cubicBezTo>
                <a:cubicBezTo>
                  <a:pt x="5932347" y="5531241"/>
                  <a:pt x="5981006" y="5545600"/>
                  <a:pt x="5933945" y="5538840"/>
                </a:cubicBezTo>
                <a:cubicBezTo>
                  <a:pt x="5905303" y="5539379"/>
                  <a:pt x="5918093" y="5561978"/>
                  <a:pt x="5883936" y="5553807"/>
                </a:cubicBezTo>
                <a:cubicBezTo>
                  <a:pt x="5850054" y="5556990"/>
                  <a:pt x="5832962" y="5567338"/>
                  <a:pt x="5798331" y="5564248"/>
                </a:cubicBezTo>
                <a:cubicBezTo>
                  <a:pt x="5766627" y="5567265"/>
                  <a:pt x="5741097" y="5573248"/>
                  <a:pt x="5712738" y="5573120"/>
                </a:cubicBezTo>
                <a:cubicBezTo>
                  <a:pt x="5703372" y="5576849"/>
                  <a:pt x="5693695" y="5578874"/>
                  <a:pt x="5681342" y="5575621"/>
                </a:cubicBezTo>
                <a:lnTo>
                  <a:pt x="5627167" y="5583215"/>
                </a:lnTo>
                <a:cubicBezTo>
                  <a:pt x="5612183" y="5597917"/>
                  <a:pt x="5611727" y="5586689"/>
                  <a:pt x="5591414" y="5587695"/>
                </a:cubicBezTo>
                <a:cubicBezTo>
                  <a:pt x="5574616" y="5587612"/>
                  <a:pt x="5598133" y="5579413"/>
                  <a:pt x="5583028" y="5580877"/>
                </a:cubicBezTo>
                <a:cubicBezTo>
                  <a:pt x="5569804" y="5586020"/>
                  <a:pt x="5562718" y="5576982"/>
                  <a:pt x="5549426" y="5582858"/>
                </a:cubicBezTo>
                <a:cubicBezTo>
                  <a:pt x="5559299" y="5589013"/>
                  <a:pt x="5515978" y="5586206"/>
                  <a:pt x="5519999" y="5592246"/>
                </a:cubicBezTo>
                <a:cubicBezTo>
                  <a:pt x="5498728" y="5585844"/>
                  <a:pt x="5500813" y="5597206"/>
                  <a:pt x="5480028" y="5597282"/>
                </a:cubicBezTo>
                <a:cubicBezTo>
                  <a:pt x="5468519" y="5595356"/>
                  <a:pt x="5461753" y="5595717"/>
                  <a:pt x="5456175" y="5600371"/>
                </a:cubicBezTo>
                <a:cubicBezTo>
                  <a:pt x="5402444" y="5590675"/>
                  <a:pt x="5431269" y="5603179"/>
                  <a:pt x="5388463" y="5602638"/>
                </a:cubicBezTo>
                <a:cubicBezTo>
                  <a:pt x="5350589" y="5601042"/>
                  <a:pt x="5310318" y="5602266"/>
                  <a:pt x="5265898" y="5591830"/>
                </a:cubicBezTo>
                <a:cubicBezTo>
                  <a:pt x="5256434" y="5588423"/>
                  <a:pt x="5240914" y="5588853"/>
                  <a:pt x="5231231" y="5592790"/>
                </a:cubicBezTo>
                <a:cubicBezTo>
                  <a:pt x="5229565" y="5593467"/>
                  <a:pt x="5228139" y="5594226"/>
                  <a:pt x="5226996" y="5595040"/>
                </a:cubicBezTo>
                <a:cubicBezTo>
                  <a:pt x="5199121" y="5587151"/>
                  <a:pt x="5190547" y="5594087"/>
                  <a:pt x="5175988" y="5588131"/>
                </a:cubicBezTo>
                <a:cubicBezTo>
                  <a:pt x="5141664" y="5589465"/>
                  <a:pt x="5120774" y="5599921"/>
                  <a:pt x="5107470" y="5594771"/>
                </a:cubicBezTo>
                <a:cubicBezTo>
                  <a:pt x="5082783" y="5597686"/>
                  <a:pt x="5044558" y="5603218"/>
                  <a:pt x="5027868" y="5605624"/>
                </a:cubicBezTo>
                <a:cubicBezTo>
                  <a:pt x="5023394" y="5609716"/>
                  <a:pt x="5015008" y="5608373"/>
                  <a:pt x="5007324" y="5609209"/>
                </a:cubicBezTo>
                <a:cubicBezTo>
                  <a:pt x="4999584" y="5613033"/>
                  <a:pt x="4963661" y="5613313"/>
                  <a:pt x="4952559" y="5611402"/>
                </a:cubicBezTo>
                <a:lnTo>
                  <a:pt x="4826081" y="5616191"/>
                </a:lnTo>
                <a:lnTo>
                  <a:pt x="4823501" y="5619174"/>
                </a:lnTo>
                <a:lnTo>
                  <a:pt x="4813093" y="5620026"/>
                </a:lnTo>
                <a:lnTo>
                  <a:pt x="4810563" y="5620787"/>
                </a:lnTo>
                <a:cubicBezTo>
                  <a:pt x="4805739" y="5622253"/>
                  <a:pt x="4800910" y="5623620"/>
                  <a:pt x="4795818" y="5624618"/>
                </a:cubicBezTo>
                <a:cubicBezTo>
                  <a:pt x="4792594" y="5611984"/>
                  <a:pt x="4751975" y="5631029"/>
                  <a:pt x="4758404" y="5619510"/>
                </a:cubicBezTo>
                <a:cubicBezTo>
                  <a:pt x="4729867" y="5622800"/>
                  <a:pt x="4743470" y="5610974"/>
                  <a:pt x="4717254" y="5624155"/>
                </a:cubicBezTo>
                <a:cubicBezTo>
                  <a:pt x="4665606" y="5620882"/>
                  <a:pt x="4638526" y="5634254"/>
                  <a:pt x="4591958" y="5624710"/>
                </a:cubicBezTo>
                <a:cubicBezTo>
                  <a:pt x="4600998" y="5629613"/>
                  <a:pt x="4491255" y="5629123"/>
                  <a:pt x="4476215" y="5628210"/>
                </a:cubicBezTo>
                <a:lnTo>
                  <a:pt x="4425193" y="5627414"/>
                </a:lnTo>
                <a:lnTo>
                  <a:pt x="4383866" y="5626546"/>
                </a:lnTo>
                <a:lnTo>
                  <a:pt x="4385596" y="5634646"/>
                </a:lnTo>
                <a:cubicBezTo>
                  <a:pt x="4373497" y="5634009"/>
                  <a:pt x="4366105" y="5636763"/>
                  <a:pt x="4360864" y="5641173"/>
                </a:cubicBezTo>
                <a:lnTo>
                  <a:pt x="4328321" y="5626332"/>
                </a:lnTo>
                <a:lnTo>
                  <a:pt x="4309842" y="5626471"/>
                </a:lnTo>
                <a:lnTo>
                  <a:pt x="4277424" y="5631598"/>
                </a:lnTo>
                <a:lnTo>
                  <a:pt x="4266627" y="5633969"/>
                </a:lnTo>
                <a:lnTo>
                  <a:pt x="4185525" y="5617508"/>
                </a:lnTo>
                <a:lnTo>
                  <a:pt x="4177617" y="5610903"/>
                </a:lnTo>
                <a:cubicBezTo>
                  <a:pt x="4169135" y="5606836"/>
                  <a:pt x="4157063" y="5604954"/>
                  <a:pt x="4136948" y="5608031"/>
                </a:cubicBezTo>
                <a:lnTo>
                  <a:pt x="4132323" y="5609784"/>
                </a:lnTo>
                <a:lnTo>
                  <a:pt x="4098620" y="5599672"/>
                </a:lnTo>
                <a:cubicBezTo>
                  <a:pt x="4087744" y="5595070"/>
                  <a:pt x="3971360" y="5589278"/>
                  <a:pt x="3963475" y="5581841"/>
                </a:cubicBezTo>
                <a:cubicBezTo>
                  <a:pt x="3836034" y="5600252"/>
                  <a:pt x="3827261" y="5567580"/>
                  <a:pt x="3703613" y="5572482"/>
                </a:cubicBezTo>
                <a:cubicBezTo>
                  <a:pt x="3596526" y="5522697"/>
                  <a:pt x="3528981" y="5553020"/>
                  <a:pt x="3432987" y="5545768"/>
                </a:cubicBezTo>
                <a:cubicBezTo>
                  <a:pt x="3341557" y="5540666"/>
                  <a:pt x="3299222" y="5556776"/>
                  <a:pt x="3176381" y="5556110"/>
                </a:cubicBezTo>
                <a:cubicBezTo>
                  <a:pt x="3046225" y="5545252"/>
                  <a:pt x="2856562" y="5551022"/>
                  <a:pt x="2710156" y="5527517"/>
                </a:cubicBezTo>
                <a:cubicBezTo>
                  <a:pt x="2595124" y="5519951"/>
                  <a:pt x="2594726" y="5525545"/>
                  <a:pt x="2550206" y="5524958"/>
                </a:cubicBezTo>
                <a:cubicBezTo>
                  <a:pt x="2535402" y="5528183"/>
                  <a:pt x="2457214" y="5518753"/>
                  <a:pt x="2443041" y="5523990"/>
                </a:cubicBezTo>
                <a:lnTo>
                  <a:pt x="2435613" y="5526704"/>
                </a:lnTo>
                <a:lnTo>
                  <a:pt x="2405682" y="5528307"/>
                </a:lnTo>
                <a:lnTo>
                  <a:pt x="2397487" y="5540337"/>
                </a:lnTo>
                <a:lnTo>
                  <a:pt x="2297454" y="5550765"/>
                </a:lnTo>
                <a:cubicBezTo>
                  <a:pt x="2230952" y="5521480"/>
                  <a:pt x="2174171" y="5556417"/>
                  <a:pt x="2056700" y="5555489"/>
                </a:cubicBezTo>
                <a:cubicBezTo>
                  <a:pt x="2025568" y="5545373"/>
                  <a:pt x="1901680" y="5520750"/>
                  <a:pt x="1878530" y="5535330"/>
                </a:cubicBezTo>
                <a:lnTo>
                  <a:pt x="1859292" y="5535461"/>
                </a:lnTo>
                <a:lnTo>
                  <a:pt x="1835626" y="5533793"/>
                </a:lnTo>
                <a:cubicBezTo>
                  <a:pt x="1823131" y="5534628"/>
                  <a:pt x="1810151" y="5536942"/>
                  <a:pt x="1798939" y="5540285"/>
                </a:cubicBezTo>
                <a:lnTo>
                  <a:pt x="1779046" y="5549949"/>
                </a:lnTo>
                <a:lnTo>
                  <a:pt x="1772421" y="5549018"/>
                </a:lnTo>
                <a:lnTo>
                  <a:pt x="1772052" y="5545689"/>
                </a:lnTo>
                <a:cubicBezTo>
                  <a:pt x="1758274" y="5534165"/>
                  <a:pt x="1670822" y="5556887"/>
                  <a:pt x="1711543" y="5534558"/>
                </a:cubicBezTo>
                <a:cubicBezTo>
                  <a:pt x="1696140" y="5533324"/>
                  <a:pt x="1670188" y="5488258"/>
                  <a:pt x="1631462" y="5491807"/>
                </a:cubicBezTo>
                <a:cubicBezTo>
                  <a:pt x="1579148" y="5498877"/>
                  <a:pt x="1591754" y="5486800"/>
                  <a:pt x="1538763" y="5482781"/>
                </a:cubicBezTo>
                <a:cubicBezTo>
                  <a:pt x="1522078" y="5456666"/>
                  <a:pt x="1527306" y="5478305"/>
                  <a:pt x="1501533" y="5467817"/>
                </a:cubicBezTo>
                <a:cubicBezTo>
                  <a:pt x="1499922" y="5487659"/>
                  <a:pt x="1473126" y="5449434"/>
                  <a:pt x="1461266" y="5469343"/>
                </a:cubicBezTo>
                <a:cubicBezTo>
                  <a:pt x="1456951" y="5466804"/>
                  <a:pt x="1453146" y="5463716"/>
                  <a:pt x="1449415" y="5460467"/>
                </a:cubicBezTo>
                <a:lnTo>
                  <a:pt x="1447454" y="5458776"/>
                </a:lnTo>
                <a:lnTo>
                  <a:pt x="1437814" y="5455515"/>
                </a:lnTo>
                <a:lnTo>
                  <a:pt x="1437334" y="5450209"/>
                </a:lnTo>
                <a:lnTo>
                  <a:pt x="1424429" y="5442157"/>
                </a:lnTo>
                <a:cubicBezTo>
                  <a:pt x="1419251" y="5439819"/>
                  <a:pt x="1413273" y="5438098"/>
                  <a:pt x="1406063" y="5437380"/>
                </a:cubicBezTo>
                <a:cubicBezTo>
                  <a:pt x="1378526" y="5442640"/>
                  <a:pt x="1350821" y="5412037"/>
                  <a:pt x="1316379" y="5419601"/>
                </a:cubicBezTo>
                <a:cubicBezTo>
                  <a:pt x="1304160" y="5420695"/>
                  <a:pt x="1269061" y="5413755"/>
                  <a:pt x="1264090" y="5406153"/>
                </a:cubicBezTo>
                <a:cubicBezTo>
                  <a:pt x="1257115" y="5403410"/>
                  <a:pt x="1247955" y="5404075"/>
                  <a:pt x="1246374" y="5396631"/>
                </a:cubicBezTo>
                <a:cubicBezTo>
                  <a:pt x="1242951" y="5387390"/>
                  <a:pt x="1213970" y="5395299"/>
                  <a:pt x="1220190" y="5386301"/>
                </a:cubicBezTo>
                <a:cubicBezTo>
                  <a:pt x="1199695" y="5391599"/>
                  <a:pt x="1189803" y="5371737"/>
                  <a:pt x="1175643" y="5364651"/>
                </a:cubicBezTo>
                <a:cubicBezTo>
                  <a:pt x="1167337" y="5367627"/>
                  <a:pt x="1159852" y="5363931"/>
                  <a:pt x="1150342" y="5358447"/>
                </a:cubicBezTo>
                <a:lnTo>
                  <a:pt x="1112024" y="5345786"/>
                </a:lnTo>
                <a:lnTo>
                  <a:pt x="1100870" y="5343651"/>
                </a:lnTo>
                <a:lnTo>
                  <a:pt x="1096383" y="5343015"/>
                </a:lnTo>
                <a:lnTo>
                  <a:pt x="1058039" y="5343504"/>
                </a:lnTo>
                <a:cubicBezTo>
                  <a:pt x="1057478" y="5341976"/>
                  <a:pt x="1056597" y="5340487"/>
                  <a:pt x="1055426" y="5339088"/>
                </a:cubicBezTo>
                <a:lnTo>
                  <a:pt x="1044738" y="5333063"/>
                </a:lnTo>
                <a:lnTo>
                  <a:pt x="1033909" y="5335680"/>
                </a:lnTo>
                <a:cubicBezTo>
                  <a:pt x="1035046" y="5328129"/>
                  <a:pt x="1022289" y="5334344"/>
                  <a:pt x="1012649" y="5334541"/>
                </a:cubicBezTo>
                <a:lnTo>
                  <a:pt x="1007115" y="5332775"/>
                </a:lnTo>
                <a:lnTo>
                  <a:pt x="987447" y="5346462"/>
                </a:lnTo>
                <a:cubicBezTo>
                  <a:pt x="976074" y="5346779"/>
                  <a:pt x="963827" y="5334768"/>
                  <a:pt x="953418" y="5333901"/>
                </a:cubicBezTo>
                <a:lnTo>
                  <a:pt x="916854" y="5329435"/>
                </a:lnTo>
                <a:lnTo>
                  <a:pt x="905651" y="5332114"/>
                </a:lnTo>
                <a:cubicBezTo>
                  <a:pt x="881256" y="5332755"/>
                  <a:pt x="855727" y="5330820"/>
                  <a:pt x="838405" y="5339470"/>
                </a:cubicBezTo>
                <a:cubicBezTo>
                  <a:pt x="831364" y="5340489"/>
                  <a:pt x="823548" y="5331589"/>
                  <a:pt x="817627" y="5330580"/>
                </a:cubicBezTo>
                <a:lnTo>
                  <a:pt x="801817" y="5325937"/>
                </a:lnTo>
                <a:lnTo>
                  <a:pt x="798857" y="5320979"/>
                </a:lnTo>
                <a:lnTo>
                  <a:pt x="788354" y="5320143"/>
                </a:lnTo>
                <a:lnTo>
                  <a:pt x="785726" y="5318989"/>
                </a:lnTo>
                <a:cubicBezTo>
                  <a:pt x="780721" y="5316767"/>
                  <a:pt x="775719" y="5314716"/>
                  <a:pt x="770507" y="5313309"/>
                </a:cubicBezTo>
                <a:cubicBezTo>
                  <a:pt x="768924" y="5335137"/>
                  <a:pt x="725899" y="5304945"/>
                  <a:pt x="733810" y="5324286"/>
                </a:cubicBezTo>
                <a:cubicBezTo>
                  <a:pt x="704886" y="5320356"/>
                  <a:pt x="720003" y="5339795"/>
                  <a:pt x="692117" y="5318786"/>
                </a:cubicBezTo>
                <a:cubicBezTo>
                  <a:pt x="640968" y="5327470"/>
                  <a:pt x="620209" y="5334772"/>
                  <a:pt x="574943" y="5327578"/>
                </a:cubicBezTo>
                <a:cubicBezTo>
                  <a:pt x="533141" y="5325624"/>
                  <a:pt x="480989" y="5305543"/>
                  <a:pt x="441302" y="5307062"/>
                </a:cubicBezTo>
                <a:cubicBezTo>
                  <a:pt x="381194" y="5308098"/>
                  <a:pt x="355572" y="5361507"/>
                  <a:pt x="336819" y="5336690"/>
                </a:cubicBezTo>
                <a:cubicBezTo>
                  <a:pt x="308424" y="5343088"/>
                  <a:pt x="294704" y="5344301"/>
                  <a:pt x="270932" y="5345451"/>
                </a:cubicBezTo>
                <a:lnTo>
                  <a:pt x="194189" y="5343588"/>
                </a:lnTo>
                <a:lnTo>
                  <a:pt x="192552" y="5342845"/>
                </a:lnTo>
                <a:cubicBezTo>
                  <a:pt x="185478" y="5341467"/>
                  <a:pt x="181262" y="5342160"/>
                  <a:pt x="178320" y="5343766"/>
                </a:cubicBezTo>
                <a:lnTo>
                  <a:pt x="175596" y="5346411"/>
                </a:lnTo>
                <a:lnTo>
                  <a:pt x="147287" y="5352625"/>
                </a:lnTo>
                <a:lnTo>
                  <a:pt x="114847" y="5355844"/>
                </a:lnTo>
                <a:lnTo>
                  <a:pt x="114306" y="5354983"/>
                </a:lnTo>
                <a:cubicBezTo>
                  <a:pt x="110042" y="5353823"/>
                  <a:pt x="100016" y="5353058"/>
                  <a:pt x="89264" y="5348886"/>
                </a:cubicBezTo>
                <a:cubicBezTo>
                  <a:pt x="93123" y="5327937"/>
                  <a:pt x="57863" y="5341064"/>
                  <a:pt x="49794" y="5329950"/>
                </a:cubicBezTo>
                <a:cubicBezTo>
                  <a:pt x="40251" y="5331715"/>
                  <a:pt x="30226" y="5333199"/>
                  <a:pt x="19924" y="5334282"/>
                </a:cubicBezTo>
                <a:lnTo>
                  <a:pt x="13819" y="5334653"/>
                </a:lnTo>
                <a:lnTo>
                  <a:pt x="13657" y="5334455"/>
                </a:lnTo>
                <a:cubicBezTo>
                  <a:pt x="12246" y="5334096"/>
                  <a:pt x="10207" y="5334053"/>
                  <a:pt x="7139" y="5334438"/>
                </a:cubicBezTo>
                <a:lnTo>
                  <a:pt x="2684" y="5335333"/>
                </a:lnTo>
                <a:lnTo>
                  <a:pt x="0" y="5335496"/>
                </a:lnTo>
                <a:lnTo>
                  <a:pt x="0" y="10592"/>
                </a:lnTo>
                <a:lnTo>
                  <a:pt x="11243827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8A6459-A5BC-96BA-AFE6-3B130391F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1059116"/>
            <a:ext cx="8924392" cy="933486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Overall Findings</a:t>
            </a:r>
            <a:endParaRPr lang="en-US" dirty="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16A12243-4887-4E89-8347-1146AE5D1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0000">
            <a:off x="5418161" y="351736"/>
            <a:ext cx="1352113" cy="407805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029B0-D7AD-F137-AFB0-1D2039C33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6" y="2292176"/>
            <a:ext cx="8273380" cy="3329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• Essential modernization</a:t>
            </a:r>
            <a:br>
              <a:rPr lang="en-US" sz="3200" dirty="0"/>
            </a:br>
            <a:r>
              <a:rPr lang="en-US" sz="3200" dirty="0"/>
              <a:t>• Workforce impact significant</a:t>
            </a:r>
            <a:br>
              <a:rPr lang="en-US" sz="3200" dirty="0"/>
            </a:br>
            <a:r>
              <a:rPr lang="en-US" sz="3200" dirty="0"/>
              <a:t>• Mixed patient outcomes</a:t>
            </a:r>
            <a:br>
              <a:rPr lang="en-US" sz="3200" dirty="0"/>
            </a:br>
            <a:r>
              <a:rPr lang="en-US" sz="3200" dirty="0"/>
              <a:t>• Equity concerns</a:t>
            </a:r>
            <a:br>
              <a:rPr lang="en-US" sz="3200" dirty="0"/>
            </a:br>
            <a:r>
              <a:rPr lang="en-US" sz="3200" dirty="0"/>
              <a:t>• Requires sustained investment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7454452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026190-6B62-46DB-B5FF-9E0FF9BDC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6DA0389-D66E-4727-8EFB-E60E6C412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4693" y="870265"/>
            <a:ext cx="9662615" cy="1603018"/>
          </a:xfrm>
          <a:custGeom>
            <a:avLst/>
            <a:gdLst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4055448 w 9662615"/>
              <a:gd name="connsiteY72" fmla="*/ 1528913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86537 w 9662615"/>
              <a:gd name="connsiteY72" fmla="*/ 1523612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30805 w 9662615"/>
              <a:gd name="connsiteY81" fmla="*/ 1542521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30805 w 9662615"/>
              <a:gd name="connsiteY81" fmla="*/ 1542521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91676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30805 w 9662615"/>
              <a:gd name="connsiteY81" fmla="*/ 1542521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91676 w 9662615"/>
              <a:gd name="connsiteY91" fmla="*/ 1500859 h 1583140"/>
              <a:gd name="connsiteX92" fmla="*/ 2378036 w 9662615"/>
              <a:gd name="connsiteY92" fmla="*/ 1520645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94469 w 9662615"/>
              <a:gd name="connsiteY66" fmla="*/ 1551958 h 1587534"/>
              <a:gd name="connsiteX67" fmla="*/ 4671940 w 9662615"/>
              <a:gd name="connsiteY67" fmla="*/ 1547617 h 1587534"/>
              <a:gd name="connsiteX68" fmla="*/ 4589320 w 9662615"/>
              <a:gd name="connsiteY68" fmla="*/ 1534660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94469 w 9662615"/>
              <a:gd name="connsiteY66" fmla="*/ 1551958 h 1587534"/>
              <a:gd name="connsiteX67" fmla="*/ 4671940 w 9662615"/>
              <a:gd name="connsiteY67" fmla="*/ 1547617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94469 w 9662615"/>
              <a:gd name="connsiteY66" fmla="*/ 1551958 h 1587534"/>
              <a:gd name="connsiteX67" fmla="*/ 4603028 w 9662615"/>
              <a:gd name="connsiteY67" fmla="*/ 1568821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62664 w 9662615"/>
              <a:gd name="connsiteY66" fmla="*/ 1573162 h 1587534"/>
              <a:gd name="connsiteX67" fmla="*/ 4603028 w 9662615"/>
              <a:gd name="connsiteY67" fmla="*/ 1568821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921303 w 9662615"/>
              <a:gd name="connsiteY56" fmla="*/ 1575379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62664 w 9662615"/>
              <a:gd name="connsiteY66" fmla="*/ 1573162 h 1587534"/>
              <a:gd name="connsiteX67" fmla="*/ 4603028 w 9662615"/>
              <a:gd name="connsiteY67" fmla="*/ 1568821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082104 w 9662615"/>
              <a:gd name="connsiteY49" fmla="*/ 1547781 h 1598136"/>
              <a:gd name="connsiteX50" fmla="*/ 5059484 w 9662615"/>
              <a:gd name="connsiteY50" fmla="*/ 1546802 h 1598136"/>
              <a:gd name="connsiteX51" fmla="*/ 5050958 w 9662615"/>
              <a:gd name="connsiteY51" fmla="*/ 1545776 h 1598136"/>
              <a:gd name="connsiteX52" fmla="*/ 5038524 w 9662615"/>
              <a:gd name="connsiteY52" fmla="*/ 1545675 h 1598136"/>
              <a:gd name="connsiteX53" fmla="*/ 5038223 w 9662615"/>
              <a:gd name="connsiteY53" fmla="*/ 1545881 h 1598136"/>
              <a:gd name="connsiteX54" fmla="*/ 5026564 w 9662615"/>
              <a:gd name="connsiteY54" fmla="*/ 1545376 h 1598136"/>
              <a:gd name="connsiteX55" fmla="*/ 4969433 w 9662615"/>
              <a:gd name="connsiteY55" fmla="*/ 1540263 h 1598136"/>
              <a:gd name="connsiteX56" fmla="*/ 4921303 w 9662615"/>
              <a:gd name="connsiteY56" fmla="*/ 1575379 h 1598136"/>
              <a:gd name="connsiteX57" fmla="*/ 4863775 w 9662615"/>
              <a:gd name="connsiteY57" fmla="*/ 1562633 h 1598136"/>
              <a:gd name="connsiteX58" fmla="*/ 4847242 w 9662615"/>
              <a:gd name="connsiteY58" fmla="*/ 1565435 h 1598136"/>
              <a:gd name="connsiteX59" fmla="*/ 4856839 w 9662615"/>
              <a:gd name="connsiteY59" fmla="*/ 1598136 h 1598136"/>
              <a:gd name="connsiteX60" fmla="*/ 4791466 w 9662615"/>
              <a:gd name="connsiteY60" fmla="*/ 1561324 h 1598136"/>
              <a:gd name="connsiteX61" fmla="*/ 4784247 w 9662615"/>
              <a:gd name="connsiteY61" fmla="*/ 1562342 h 1598136"/>
              <a:gd name="connsiteX62" fmla="*/ 4748477 w 9662615"/>
              <a:gd name="connsiteY62" fmla="*/ 1556925 h 1598136"/>
              <a:gd name="connsiteX63" fmla="*/ 4730033 w 9662615"/>
              <a:gd name="connsiteY63" fmla="*/ 1555274 h 1598136"/>
              <a:gd name="connsiteX64" fmla="*/ 4724747 w 9662615"/>
              <a:gd name="connsiteY64" fmla="*/ 1552439 h 1598136"/>
              <a:gd name="connsiteX65" fmla="*/ 4697562 w 9662615"/>
              <a:gd name="connsiteY65" fmla="*/ 1551206 h 1598136"/>
              <a:gd name="connsiteX66" fmla="*/ 4662664 w 9662615"/>
              <a:gd name="connsiteY66" fmla="*/ 1573162 h 1598136"/>
              <a:gd name="connsiteX67" fmla="*/ 4603028 w 9662615"/>
              <a:gd name="connsiteY67" fmla="*/ 1568821 h 1598136"/>
              <a:gd name="connsiteX68" fmla="*/ 4541612 w 9662615"/>
              <a:gd name="connsiteY68" fmla="*/ 1545262 h 1598136"/>
              <a:gd name="connsiteX69" fmla="*/ 4422155 w 9662615"/>
              <a:gd name="connsiteY69" fmla="*/ 1542059 h 1598136"/>
              <a:gd name="connsiteX70" fmla="*/ 4221826 w 9662615"/>
              <a:gd name="connsiteY70" fmla="*/ 1508923 h 1598136"/>
              <a:gd name="connsiteX71" fmla="*/ 4096601 w 9662615"/>
              <a:gd name="connsiteY71" fmla="*/ 1521563 h 1598136"/>
              <a:gd name="connsiteX72" fmla="*/ 3970635 w 9662615"/>
              <a:gd name="connsiteY72" fmla="*/ 1544815 h 1598136"/>
              <a:gd name="connsiteX73" fmla="*/ 3833906 w 9662615"/>
              <a:gd name="connsiteY73" fmla="*/ 1516637 h 1598136"/>
              <a:gd name="connsiteX74" fmla="*/ 3696258 w 9662615"/>
              <a:gd name="connsiteY74" fmla="*/ 1537563 h 1598136"/>
              <a:gd name="connsiteX75" fmla="*/ 3594070 w 9662615"/>
              <a:gd name="connsiteY75" fmla="*/ 1509422 h 1598136"/>
              <a:gd name="connsiteX76" fmla="*/ 3565233 w 9662615"/>
              <a:gd name="connsiteY76" fmla="*/ 1515122 h 1598136"/>
              <a:gd name="connsiteX77" fmla="*/ 3560267 w 9662615"/>
              <a:gd name="connsiteY77" fmla="*/ 1516288 h 1598136"/>
              <a:gd name="connsiteX78" fmla="*/ 3540258 w 9662615"/>
              <a:gd name="connsiteY78" fmla="*/ 1516976 h 1598136"/>
              <a:gd name="connsiteX79" fmla="*/ 3534780 w 9662615"/>
              <a:gd name="connsiteY79" fmla="*/ 1522141 h 1598136"/>
              <a:gd name="connsiteX80" fmla="*/ 3504783 w 9662615"/>
              <a:gd name="connsiteY80" fmla="*/ 1526739 h 1598136"/>
              <a:gd name="connsiteX81" fmla="*/ 3430805 w 9662615"/>
              <a:gd name="connsiteY81" fmla="*/ 1542521 h 1598136"/>
              <a:gd name="connsiteX82" fmla="*/ 3292707 w 9662615"/>
              <a:gd name="connsiteY82" fmla="*/ 1520490 h 1598136"/>
              <a:gd name="connsiteX83" fmla="*/ 3187872 w 9662615"/>
              <a:gd name="connsiteY83" fmla="*/ 1519991 h 1598136"/>
              <a:gd name="connsiteX84" fmla="*/ 3148026 w 9662615"/>
              <a:gd name="connsiteY84" fmla="*/ 1524777 h 1598136"/>
              <a:gd name="connsiteX85" fmla="*/ 3092394 w 9662615"/>
              <a:gd name="connsiteY85" fmla="*/ 1528115 h 1598136"/>
              <a:gd name="connsiteX86" fmla="*/ 2994200 w 9662615"/>
              <a:gd name="connsiteY86" fmla="*/ 1537857 h 1598136"/>
              <a:gd name="connsiteX87" fmla="*/ 2862301 w 9662615"/>
              <a:gd name="connsiteY87" fmla="*/ 1544250 h 1598136"/>
              <a:gd name="connsiteX88" fmla="*/ 2766335 w 9662615"/>
              <a:gd name="connsiteY88" fmla="*/ 1527662 h 1598136"/>
              <a:gd name="connsiteX89" fmla="*/ 2757836 w 9662615"/>
              <a:gd name="connsiteY89" fmla="*/ 1531371 h 1598136"/>
              <a:gd name="connsiteX90" fmla="*/ 2691555 w 9662615"/>
              <a:gd name="connsiteY90" fmla="*/ 1530283 h 1598136"/>
              <a:gd name="connsiteX91" fmla="*/ 2491676 w 9662615"/>
              <a:gd name="connsiteY91" fmla="*/ 1500859 h 1598136"/>
              <a:gd name="connsiteX92" fmla="*/ 2378036 w 9662615"/>
              <a:gd name="connsiteY92" fmla="*/ 1520645 h 1598136"/>
              <a:gd name="connsiteX93" fmla="*/ 2284269 w 9662615"/>
              <a:gd name="connsiteY93" fmla="*/ 1503068 h 1598136"/>
              <a:gd name="connsiteX94" fmla="*/ 2207104 w 9662615"/>
              <a:gd name="connsiteY94" fmla="*/ 1508888 h 1598136"/>
              <a:gd name="connsiteX95" fmla="*/ 2149226 w 9662615"/>
              <a:gd name="connsiteY95" fmla="*/ 1523409 h 1598136"/>
              <a:gd name="connsiteX96" fmla="*/ 2084783 w 9662615"/>
              <a:gd name="connsiteY96" fmla="*/ 1524245 h 1598136"/>
              <a:gd name="connsiteX97" fmla="*/ 2070075 w 9662615"/>
              <a:gd name="connsiteY97" fmla="*/ 1511285 h 1598136"/>
              <a:gd name="connsiteX98" fmla="*/ 2001057 w 9662615"/>
              <a:gd name="connsiteY98" fmla="*/ 1516449 h 1598136"/>
              <a:gd name="connsiteX99" fmla="*/ 1896330 w 9662615"/>
              <a:gd name="connsiteY99" fmla="*/ 1525725 h 1598136"/>
              <a:gd name="connsiteX100" fmla="*/ 1835994 w 9662615"/>
              <a:gd name="connsiteY100" fmla="*/ 1527678 h 1598136"/>
              <a:gd name="connsiteX101" fmla="*/ 1671119 w 9662615"/>
              <a:gd name="connsiteY101" fmla="*/ 1536701 h 1598136"/>
              <a:gd name="connsiteX102" fmla="*/ 1601337 w 9662615"/>
              <a:gd name="connsiteY102" fmla="*/ 1548552 h 1598136"/>
              <a:gd name="connsiteX103" fmla="*/ 1407755 w 9662615"/>
              <a:gd name="connsiteY103" fmla="*/ 1571444 h 1598136"/>
              <a:gd name="connsiteX104" fmla="*/ 1271994 w 9662615"/>
              <a:gd name="connsiteY104" fmla="*/ 1579471 h 1598136"/>
              <a:gd name="connsiteX105" fmla="*/ 1249226 w 9662615"/>
              <a:gd name="connsiteY105" fmla="*/ 1583140 h 1598136"/>
              <a:gd name="connsiteX106" fmla="*/ 1217719 w 9662615"/>
              <a:gd name="connsiteY106" fmla="*/ 1580863 h 1598136"/>
              <a:gd name="connsiteX107" fmla="*/ 1091432 w 9662615"/>
              <a:gd name="connsiteY107" fmla="*/ 1571003 h 1598136"/>
              <a:gd name="connsiteX108" fmla="*/ 992039 w 9662615"/>
              <a:gd name="connsiteY108" fmla="*/ 1556662 h 1598136"/>
              <a:gd name="connsiteX109" fmla="*/ 868264 w 9662615"/>
              <a:gd name="connsiteY109" fmla="*/ 1566392 h 1598136"/>
              <a:gd name="connsiteX110" fmla="*/ 792765 w 9662615"/>
              <a:gd name="connsiteY110" fmla="*/ 1563102 h 1598136"/>
              <a:gd name="connsiteX111" fmla="*/ 669055 w 9662615"/>
              <a:gd name="connsiteY111" fmla="*/ 1543638 h 1598136"/>
              <a:gd name="connsiteX112" fmla="*/ 506152 w 9662615"/>
              <a:gd name="connsiteY112" fmla="*/ 1549124 h 1598136"/>
              <a:gd name="connsiteX113" fmla="*/ 472797 w 9662615"/>
              <a:gd name="connsiteY113" fmla="*/ 1568904 h 1598136"/>
              <a:gd name="connsiteX114" fmla="*/ 427864 w 9662615"/>
              <a:gd name="connsiteY114" fmla="*/ 1580848 h 1598136"/>
              <a:gd name="connsiteX115" fmla="*/ 408381 w 9662615"/>
              <a:gd name="connsiteY115" fmla="*/ 1552940 h 1598136"/>
              <a:gd name="connsiteX116" fmla="*/ 267163 w 9662615"/>
              <a:gd name="connsiteY116" fmla="*/ 1531913 h 1598136"/>
              <a:gd name="connsiteX117" fmla="*/ 196644 w 9662615"/>
              <a:gd name="connsiteY117" fmla="*/ 1524565 h 1598136"/>
              <a:gd name="connsiteX118" fmla="*/ 86819 w 9662615"/>
              <a:gd name="connsiteY118" fmla="*/ 1519517 h 1598136"/>
              <a:gd name="connsiteX119" fmla="*/ 53369 w 9662615"/>
              <a:gd name="connsiteY119" fmla="*/ 1516853 h 1598136"/>
              <a:gd name="connsiteX120" fmla="*/ 2359 w 9662615"/>
              <a:gd name="connsiteY120" fmla="*/ 1515247 h 1598136"/>
              <a:gd name="connsiteX121" fmla="*/ 0 w 9662615"/>
              <a:gd name="connsiteY121" fmla="*/ 1514932 h 1598136"/>
              <a:gd name="connsiteX122" fmla="*/ 0 w 9662615"/>
              <a:gd name="connsiteY122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50958 w 9662615"/>
              <a:gd name="connsiteY51" fmla="*/ 1545776 h 1598136"/>
              <a:gd name="connsiteX52" fmla="*/ 5038524 w 9662615"/>
              <a:gd name="connsiteY52" fmla="*/ 1545675 h 1598136"/>
              <a:gd name="connsiteX53" fmla="*/ 5038223 w 9662615"/>
              <a:gd name="connsiteY53" fmla="*/ 1545881 h 1598136"/>
              <a:gd name="connsiteX54" fmla="*/ 5026564 w 9662615"/>
              <a:gd name="connsiteY54" fmla="*/ 1545376 h 1598136"/>
              <a:gd name="connsiteX55" fmla="*/ 4969433 w 9662615"/>
              <a:gd name="connsiteY55" fmla="*/ 1540263 h 1598136"/>
              <a:gd name="connsiteX56" fmla="*/ 4921303 w 9662615"/>
              <a:gd name="connsiteY56" fmla="*/ 1575379 h 1598136"/>
              <a:gd name="connsiteX57" fmla="*/ 4863775 w 9662615"/>
              <a:gd name="connsiteY57" fmla="*/ 1562633 h 1598136"/>
              <a:gd name="connsiteX58" fmla="*/ 4847242 w 9662615"/>
              <a:gd name="connsiteY58" fmla="*/ 1565435 h 1598136"/>
              <a:gd name="connsiteX59" fmla="*/ 4856839 w 9662615"/>
              <a:gd name="connsiteY59" fmla="*/ 1598136 h 1598136"/>
              <a:gd name="connsiteX60" fmla="*/ 4791466 w 9662615"/>
              <a:gd name="connsiteY60" fmla="*/ 1561324 h 1598136"/>
              <a:gd name="connsiteX61" fmla="*/ 4784247 w 9662615"/>
              <a:gd name="connsiteY61" fmla="*/ 1562342 h 1598136"/>
              <a:gd name="connsiteX62" fmla="*/ 4748477 w 9662615"/>
              <a:gd name="connsiteY62" fmla="*/ 1556925 h 1598136"/>
              <a:gd name="connsiteX63" fmla="*/ 4730033 w 9662615"/>
              <a:gd name="connsiteY63" fmla="*/ 1555274 h 1598136"/>
              <a:gd name="connsiteX64" fmla="*/ 4724747 w 9662615"/>
              <a:gd name="connsiteY64" fmla="*/ 1552439 h 1598136"/>
              <a:gd name="connsiteX65" fmla="*/ 4697562 w 9662615"/>
              <a:gd name="connsiteY65" fmla="*/ 1551206 h 1598136"/>
              <a:gd name="connsiteX66" fmla="*/ 4662664 w 9662615"/>
              <a:gd name="connsiteY66" fmla="*/ 1573162 h 1598136"/>
              <a:gd name="connsiteX67" fmla="*/ 4603028 w 9662615"/>
              <a:gd name="connsiteY67" fmla="*/ 1568821 h 1598136"/>
              <a:gd name="connsiteX68" fmla="*/ 4541612 w 9662615"/>
              <a:gd name="connsiteY68" fmla="*/ 1545262 h 1598136"/>
              <a:gd name="connsiteX69" fmla="*/ 4422155 w 9662615"/>
              <a:gd name="connsiteY69" fmla="*/ 1542059 h 1598136"/>
              <a:gd name="connsiteX70" fmla="*/ 4221826 w 9662615"/>
              <a:gd name="connsiteY70" fmla="*/ 1508923 h 1598136"/>
              <a:gd name="connsiteX71" fmla="*/ 4096601 w 9662615"/>
              <a:gd name="connsiteY71" fmla="*/ 1521563 h 1598136"/>
              <a:gd name="connsiteX72" fmla="*/ 3970635 w 9662615"/>
              <a:gd name="connsiteY72" fmla="*/ 1544815 h 1598136"/>
              <a:gd name="connsiteX73" fmla="*/ 3833906 w 9662615"/>
              <a:gd name="connsiteY73" fmla="*/ 1516637 h 1598136"/>
              <a:gd name="connsiteX74" fmla="*/ 3696258 w 9662615"/>
              <a:gd name="connsiteY74" fmla="*/ 1537563 h 1598136"/>
              <a:gd name="connsiteX75" fmla="*/ 3594070 w 9662615"/>
              <a:gd name="connsiteY75" fmla="*/ 1509422 h 1598136"/>
              <a:gd name="connsiteX76" fmla="*/ 3565233 w 9662615"/>
              <a:gd name="connsiteY76" fmla="*/ 1515122 h 1598136"/>
              <a:gd name="connsiteX77" fmla="*/ 3560267 w 9662615"/>
              <a:gd name="connsiteY77" fmla="*/ 1516288 h 1598136"/>
              <a:gd name="connsiteX78" fmla="*/ 3540258 w 9662615"/>
              <a:gd name="connsiteY78" fmla="*/ 1516976 h 1598136"/>
              <a:gd name="connsiteX79" fmla="*/ 3534780 w 9662615"/>
              <a:gd name="connsiteY79" fmla="*/ 1522141 h 1598136"/>
              <a:gd name="connsiteX80" fmla="*/ 3504783 w 9662615"/>
              <a:gd name="connsiteY80" fmla="*/ 1526739 h 1598136"/>
              <a:gd name="connsiteX81" fmla="*/ 3430805 w 9662615"/>
              <a:gd name="connsiteY81" fmla="*/ 1542521 h 1598136"/>
              <a:gd name="connsiteX82" fmla="*/ 3292707 w 9662615"/>
              <a:gd name="connsiteY82" fmla="*/ 1520490 h 1598136"/>
              <a:gd name="connsiteX83" fmla="*/ 3187872 w 9662615"/>
              <a:gd name="connsiteY83" fmla="*/ 1519991 h 1598136"/>
              <a:gd name="connsiteX84" fmla="*/ 3148026 w 9662615"/>
              <a:gd name="connsiteY84" fmla="*/ 1524777 h 1598136"/>
              <a:gd name="connsiteX85" fmla="*/ 3092394 w 9662615"/>
              <a:gd name="connsiteY85" fmla="*/ 1528115 h 1598136"/>
              <a:gd name="connsiteX86" fmla="*/ 2994200 w 9662615"/>
              <a:gd name="connsiteY86" fmla="*/ 1537857 h 1598136"/>
              <a:gd name="connsiteX87" fmla="*/ 2862301 w 9662615"/>
              <a:gd name="connsiteY87" fmla="*/ 1544250 h 1598136"/>
              <a:gd name="connsiteX88" fmla="*/ 2766335 w 9662615"/>
              <a:gd name="connsiteY88" fmla="*/ 1527662 h 1598136"/>
              <a:gd name="connsiteX89" fmla="*/ 2757836 w 9662615"/>
              <a:gd name="connsiteY89" fmla="*/ 1531371 h 1598136"/>
              <a:gd name="connsiteX90" fmla="*/ 2691555 w 9662615"/>
              <a:gd name="connsiteY90" fmla="*/ 1530283 h 1598136"/>
              <a:gd name="connsiteX91" fmla="*/ 2491676 w 9662615"/>
              <a:gd name="connsiteY91" fmla="*/ 1500859 h 1598136"/>
              <a:gd name="connsiteX92" fmla="*/ 2378036 w 9662615"/>
              <a:gd name="connsiteY92" fmla="*/ 1520645 h 1598136"/>
              <a:gd name="connsiteX93" fmla="*/ 2284269 w 9662615"/>
              <a:gd name="connsiteY93" fmla="*/ 1503068 h 1598136"/>
              <a:gd name="connsiteX94" fmla="*/ 2207104 w 9662615"/>
              <a:gd name="connsiteY94" fmla="*/ 1508888 h 1598136"/>
              <a:gd name="connsiteX95" fmla="*/ 2149226 w 9662615"/>
              <a:gd name="connsiteY95" fmla="*/ 1523409 h 1598136"/>
              <a:gd name="connsiteX96" fmla="*/ 2084783 w 9662615"/>
              <a:gd name="connsiteY96" fmla="*/ 1524245 h 1598136"/>
              <a:gd name="connsiteX97" fmla="*/ 2070075 w 9662615"/>
              <a:gd name="connsiteY97" fmla="*/ 1511285 h 1598136"/>
              <a:gd name="connsiteX98" fmla="*/ 2001057 w 9662615"/>
              <a:gd name="connsiteY98" fmla="*/ 1516449 h 1598136"/>
              <a:gd name="connsiteX99" fmla="*/ 1896330 w 9662615"/>
              <a:gd name="connsiteY99" fmla="*/ 1525725 h 1598136"/>
              <a:gd name="connsiteX100" fmla="*/ 1835994 w 9662615"/>
              <a:gd name="connsiteY100" fmla="*/ 1527678 h 1598136"/>
              <a:gd name="connsiteX101" fmla="*/ 1671119 w 9662615"/>
              <a:gd name="connsiteY101" fmla="*/ 1536701 h 1598136"/>
              <a:gd name="connsiteX102" fmla="*/ 1601337 w 9662615"/>
              <a:gd name="connsiteY102" fmla="*/ 1548552 h 1598136"/>
              <a:gd name="connsiteX103" fmla="*/ 1407755 w 9662615"/>
              <a:gd name="connsiteY103" fmla="*/ 1571444 h 1598136"/>
              <a:gd name="connsiteX104" fmla="*/ 1271994 w 9662615"/>
              <a:gd name="connsiteY104" fmla="*/ 1579471 h 1598136"/>
              <a:gd name="connsiteX105" fmla="*/ 1249226 w 9662615"/>
              <a:gd name="connsiteY105" fmla="*/ 1583140 h 1598136"/>
              <a:gd name="connsiteX106" fmla="*/ 1217719 w 9662615"/>
              <a:gd name="connsiteY106" fmla="*/ 1580863 h 1598136"/>
              <a:gd name="connsiteX107" fmla="*/ 1091432 w 9662615"/>
              <a:gd name="connsiteY107" fmla="*/ 1571003 h 1598136"/>
              <a:gd name="connsiteX108" fmla="*/ 992039 w 9662615"/>
              <a:gd name="connsiteY108" fmla="*/ 1556662 h 1598136"/>
              <a:gd name="connsiteX109" fmla="*/ 868264 w 9662615"/>
              <a:gd name="connsiteY109" fmla="*/ 1566392 h 1598136"/>
              <a:gd name="connsiteX110" fmla="*/ 792765 w 9662615"/>
              <a:gd name="connsiteY110" fmla="*/ 1563102 h 1598136"/>
              <a:gd name="connsiteX111" fmla="*/ 669055 w 9662615"/>
              <a:gd name="connsiteY111" fmla="*/ 1543638 h 1598136"/>
              <a:gd name="connsiteX112" fmla="*/ 506152 w 9662615"/>
              <a:gd name="connsiteY112" fmla="*/ 1549124 h 1598136"/>
              <a:gd name="connsiteX113" fmla="*/ 472797 w 9662615"/>
              <a:gd name="connsiteY113" fmla="*/ 1568904 h 1598136"/>
              <a:gd name="connsiteX114" fmla="*/ 427864 w 9662615"/>
              <a:gd name="connsiteY114" fmla="*/ 1580848 h 1598136"/>
              <a:gd name="connsiteX115" fmla="*/ 408381 w 9662615"/>
              <a:gd name="connsiteY115" fmla="*/ 1552940 h 1598136"/>
              <a:gd name="connsiteX116" fmla="*/ 267163 w 9662615"/>
              <a:gd name="connsiteY116" fmla="*/ 1531913 h 1598136"/>
              <a:gd name="connsiteX117" fmla="*/ 196644 w 9662615"/>
              <a:gd name="connsiteY117" fmla="*/ 1524565 h 1598136"/>
              <a:gd name="connsiteX118" fmla="*/ 86819 w 9662615"/>
              <a:gd name="connsiteY118" fmla="*/ 1519517 h 1598136"/>
              <a:gd name="connsiteX119" fmla="*/ 53369 w 9662615"/>
              <a:gd name="connsiteY119" fmla="*/ 1516853 h 1598136"/>
              <a:gd name="connsiteX120" fmla="*/ 2359 w 9662615"/>
              <a:gd name="connsiteY120" fmla="*/ 1515247 h 1598136"/>
              <a:gd name="connsiteX121" fmla="*/ 0 w 9662615"/>
              <a:gd name="connsiteY121" fmla="*/ 1514932 h 1598136"/>
              <a:gd name="connsiteX122" fmla="*/ 0 w 9662615"/>
              <a:gd name="connsiteY122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50958 w 9662615"/>
              <a:gd name="connsiteY51" fmla="*/ 1545776 h 1598136"/>
              <a:gd name="connsiteX52" fmla="*/ 5038524 w 9662615"/>
              <a:gd name="connsiteY52" fmla="*/ 1545675 h 1598136"/>
              <a:gd name="connsiteX53" fmla="*/ 5026564 w 9662615"/>
              <a:gd name="connsiteY53" fmla="*/ 1545376 h 1598136"/>
              <a:gd name="connsiteX54" fmla="*/ 4969433 w 9662615"/>
              <a:gd name="connsiteY54" fmla="*/ 1540263 h 1598136"/>
              <a:gd name="connsiteX55" fmla="*/ 4921303 w 9662615"/>
              <a:gd name="connsiteY55" fmla="*/ 1575379 h 1598136"/>
              <a:gd name="connsiteX56" fmla="*/ 4863775 w 9662615"/>
              <a:gd name="connsiteY56" fmla="*/ 1562633 h 1598136"/>
              <a:gd name="connsiteX57" fmla="*/ 4847242 w 9662615"/>
              <a:gd name="connsiteY57" fmla="*/ 1565435 h 1598136"/>
              <a:gd name="connsiteX58" fmla="*/ 4856839 w 9662615"/>
              <a:gd name="connsiteY58" fmla="*/ 1598136 h 1598136"/>
              <a:gd name="connsiteX59" fmla="*/ 4791466 w 9662615"/>
              <a:gd name="connsiteY59" fmla="*/ 1561324 h 1598136"/>
              <a:gd name="connsiteX60" fmla="*/ 4784247 w 9662615"/>
              <a:gd name="connsiteY60" fmla="*/ 1562342 h 1598136"/>
              <a:gd name="connsiteX61" fmla="*/ 4748477 w 9662615"/>
              <a:gd name="connsiteY61" fmla="*/ 1556925 h 1598136"/>
              <a:gd name="connsiteX62" fmla="*/ 4730033 w 9662615"/>
              <a:gd name="connsiteY62" fmla="*/ 1555274 h 1598136"/>
              <a:gd name="connsiteX63" fmla="*/ 4724747 w 9662615"/>
              <a:gd name="connsiteY63" fmla="*/ 1552439 h 1598136"/>
              <a:gd name="connsiteX64" fmla="*/ 4697562 w 9662615"/>
              <a:gd name="connsiteY64" fmla="*/ 1551206 h 1598136"/>
              <a:gd name="connsiteX65" fmla="*/ 4662664 w 9662615"/>
              <a:gd name="connsiteY65" fmla="*/ 1573162 h 1598136"/>
              <a:gd name="connsiteX66" fmla="*/ 4603028 w 9662615"/>
              <a:gd name="connsiteY66" fmla="*/ 1568821 h 1598136"/>
              <a:gd name="connsiteX67" fmla="*/ 4541612 w 9662615"/>
              <a:gd name="connsiteY67" fmla="*/ 1545262 h 1598136"/>
              <a:gd name="connsiteX68" fmla="*/ 4422155 w 9662615"/>
              <a:gd name="connsiteY68" fmla="*/ 1542059 h 1598136"/>
              <a:gd name="connsiteX69" fmla="*/ 4221826 w 9662615"/>
              <a:gd name="connsiteY69" fmla="*/ 1508923 h 1598136"/>
              <a:gd name="connsiteX70" fmla="*/ 4096601 w 9662615"/>
              <a:gd name="connsiteY70" fmla="*/ 1521563 h 1598136"/>
              <a:gd name="connsiteX71" fmla="*/ 3970635 w 9662615"/>
              <a:gd name="connsiteY71" fmla="*/ 1544815 h 1598136"/>
              <a:gd name="connsiteX72" fmla="*/ 3833906 w 9662615"/>
              <a:gd name="connsiteY72" fmla="*/ 1516637 h 1598136"/>
              <a:gd name="connsiteX73" fmla="*/ 3696258 w 9662615"/>
              <a:gd name="connsiteY73" fmla="*/ 1537563 h 1598136"/>
              <a:gd name="connsiteX74" fmla="*/ 3594070 w 9662615"/>
              <a:gd name="connsiteY74" fmla="*/ 1509422 h 1598136"/>
              <a:gd name="connsiteX75" fmla="*/ 3565233 w 9662615"/>
              <a:gd name="connsiteY75" fmla="*/ 1515122 h 1598136"/>
              <a:gd name="connsiteX76" fmla="*/ 3560267 w 9662615"/>
              <a:gd name="connsiteY76" fmla="*/ 1516288 h 1598136"/>
              <a:gd name="connsiteX77" fmla="*/ 3540258 w 9662615"/>
              <a:gd name="connsiteY77" fmla="*/ 1516976 h 1598136"/>
              <a:gd name="connsiteX78" fmla="*/ 3534780 w 9662615"/>
              <a:gd name="connsiteY78" fmla="*/ 1522141 h 1598136"/>
              <a:gd name="connsiteX79" fmla="*/ 3504783 w 9662615"/>
              <a:gd name="connsiteY79" fmla="*/ 1526739 h 1598136"/>
              <a:gd name="connsiteX80" fmla="*/ 3430805 w 9662615"/>
              <a:gd name="connsiteY80" fmla="*/ 1542521 h 1598136"/>
              <a:gd name="connsiteX81" fmla="*/ 3292707 w 9662615"/>
              <a:gd name="connsiteY81" fmla="*/ 1520490 h 1598136"/>
              <a:gd name="connsiteX82" fmla="*/ 3187872 w 9662615"/>
              <a:gd name="connsiteY82" fmla="*/ 1519991 h 1598136"/>
              <a:gd name="connsiteX83" fmla="*/ 3148026 w 9662615"/>
              <a:gd name="connsiteY83" fmla="*/ 1524777 h 1598136"/>
              <a:gd name="connsiteX84" fmla="*/ 3092394 w 9662615"/>
              <a:gd name="connsiteY84" fmla="*/ 1528115 h 1598136"/>
              <a:gd name="connsiteX85" fmla="*/ 2994200 w 9662615"/>
              <a:gd name="connsiteY85" fmla="*/ 1537857 h 1598136"/>
              <a:gd name="connsiteX86" fmla="*/ 2862301 w 9662615"/>
              <a:gd name="connsiteY86" fmla="*/ 1544250 h 1598136"/>
              <a:gd name="connsiteX87" fmla="*/ 2766335 w 9662615"/>
              <a:gd name="connsiteY87" fmla="*/ 1527662 h 1598136"/>
              <a:gd name="connsiteX88" fmla="*/ 2757836 w 9662615"/>
              <a:gd name="connsiteY88" fmla="*/ 1531371 h 1598136"/>
              <a:gd name="connsiteX89" fmla="*/ 2691555 w 9662615"/>
              <a:gd name="connsiteY89" fmla="*/ 1530283 h 1598136"/>
              <a:gd name="connsiteX90" fmla="*/ 2491676 w 9662615"/>
              <a:gd name="connsiteY90" fmla="*/ 1500859 h 1598136"/>
              <a:gd name="connsiteX91" fmla="*/ 2378036 w 9662615"/>
              <a:gd name="connsiteY91" fmla="*/ 1520645 h 1598136"/>
              <a:gd name="connsiteX92" fmla="*/ 2284269 w 9662615"/>
              <a:gd name="connsiteY92" fmla="*/ 1503068 h 1598136"/>
              <a:gd name="connsiteX93" fmla="*/ 2207104 w 9662615"/>
              <a:gd name="connsiteY93" fmla="*/ 1508888 h 1598136"/>
              <a:gd name="connsiteX94" fmla="*/ 2149226 w 9662615"/>
              <a:gd name="connsiteY94" fmla="*/ 1523409 h 1598136"/>
              <a:gd name="connsiteX95" fmla="*/ 2084783 w 9662615"/>
              <a:gd name="connsiteY95" fmla="*/ 1524245 h 1598136"/>
              <a:gd name="connsiteX96" fmla="*/ 2070075 w 9662615"/>
              <a:gd name="connsiteY96" fmla="*/ 1511285 h 1598136"/>
              <a:gd name="connsiteX97" fmla="*/ 2001057 w 9662615"/>
              <a:gd name="connsiteY97" fmla="*/ 1516449 h 1598136"/>
              <a:gd name="connsiteX98" fmla="*/ 1896330 w 9662615"/>
              <a:gd name="connsiteY98" fmla="*/ 1525725 h 1598136"/>
              <a:gd name="connsiteX99" fmla="*/ 1835994 w 9662615"/>
              <a:gd name="connsiteY99" fmla="*/ 1527678 h 1598136"/>
              <a:gd name="connsiteX100" fmla="*/ 1671119 w 9662615"/>
              <a:gd name="connsiteY100" fmla="*/ 1536701 h 1598136"/>
              <a:gd name="connsiteX101" fmla="*/ 1601337 w 9662615"/>
              <a:gd name="connsiteY101" fmla="*/ 1548552 h 1598136"/>
              <a:gd name="connsiteX102" fmla="*/ 1407755 w 9662615"/>
              <a:gd name="connsiteY102" fmla="*/ 1571444 h 1598136"/>
              <a:gd name="connsiteX103" fmla="*/ 1271994 w 9662615"/>
              <a:gd name="connsiteY103" fmla="*/ 1579471 h 1598136"/>
              <a:gd name="connsiteX104" fmla="*/ 1249226 w 9662615"/>
              <a:gd name="connsiteY104" fmla="*/ 1583140 h 1598136"/>
              <a:gd name="connsiteX105" fmla="*/ 1217719 w 9662615"/>
              <a:gd name="connsiteY105" fmla="*/ 1580863 h 1598136"/>
              <a:gd name="connsiteX106" fmla="*/ 1091432 w 9662615"/>
              <a:gd name="connsiteY106" fmla="*/ 1571003 h 1598136"/>
              <a:gd name="connsiteX107" fmla="*/ 992039 w 9662615"/>
              <a:gd name="connsiteY107" fmla="*/ 1556662 h 1598136"/>
              <a:gd name="connsiteX108" fmla="*/ 868264 w 9662615"/>
              <a:gd name="connsiteY108" fmla="*/ 1566392 h 1598136"/>
              <a:gd name="connsiteX109" fmla="*/ 792765 w 9662615"/>
              <a:gd name="connsiteY109" fmla="*/ 1563102 h 1598136"/>
              <a:gd name="connsiteX110" fmla="*/ 669055 w 9662615"/>
              <a:gd name="connsiteY110" fmla="*/ 1543638 h 1598136"/>
              <a:gd name="connsiteX111" fmla="*/ 506152 w 9662615"/>
              <a:gd name="connsiteY111" fmla="*/ 1549124 h 1598136"/>
              <a:gd name="connsiteX112" fmla="*/ 472797 w 9662615"/>
              <a:gd name="connsiteY112" fmla="*/ 1568904 h 1598136"/>
              <a:gd name="connsiteX113" fmla="*/ 427864 w 9662615"/>
              <a:gd name="connsiteY113" fmla="*/ 1580848 h 1598136"/>
              <a:gd name="connsiteX114" fmla="*/ 408381 w 9662615"/>
              <a:gd name="connsiteY114" fmla="*/ 1552940 h 1598136"/>
              <a:gd name="connsiteX115" fmla="*/ 267163 w 9662615"/>
              <a:gd name="connsiteY115" fmla="*/ 1531913 h 1598136"/>
              <a:gd name="connsiteX116" fmla="*/ 196644 w 9662615"/>
              <a:gd name="connsiteY116" fmla="*/ 1524565 h 1598136"/>
              <a:gd name="connsiteX117" fmla="*/ 86819 w 9662615"/>
              <a:gd name="connsiteY117" fmla="*/ 1519517 h 1598136"/>
              <a:gd name="connsiteX118" fmla="*/ 53369 w 9662615"/>
              <a:gd name="connsiteY118" fmla="*/ 1516853 h 1598136"/>
              <a:gd name="connsiteX119" fmla="*/ 2359 w 9662615"/>
              <a:gd name="connsiteY119" fmla="*/ 1515247 h 1598136"/>
              <a:gd name="connsiteX120" fmla="*/ 0 w 9662615"/>
              <a:gd name="connsiteY120" fmla="*/ 1514932 h 1598136"/>
              <a:gd name="connsiteX121" fmla="*/ 0 w 9662615"/>
              <a:gd name="connsiteY121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38524 w 9662615"/>
              <a:gd name="connsiteY51" fmla="*/ 1545675 h 1598136"/>
              <a:gd name="connsiteX52" fmla="*/ 5026564 w 9662615"/>
              <a:gd name="connsiteY52" fmla="*/ 1545376 h 1598136"/>
              <a:gd name="connsiteX53" fmla="*/ 4969433 w 9662615"/>
              <a:gd name="connsiteY53" fmla="*/ 1540263 h 1598136"/>
              <a:gd name="connsiteX54" fmla="*/ 4921303 w 9662615"/>
              <a:gd name="connsiteY54" fmla="*/ 1575379 h 1598136"/>
              <a:gd name="connsiteX55" fmla="*/ 4863775 w 9662615"/>
              <a:gd name="connsiteY55" fmla="*/ 1562633 h 1598136"/>
              <a:gd name="connsiteX56" fmla="*/ 4847242 w 9662615"/>
              <a:gd name="connsiteY56" fmla="*/ 1565435 h 1598136"/>
              <a:gd name="connsiteX57" fmla="*/ 4856839 w 9662615"/>
              <a:gd name="connsiteY57" fmla="*/ 1598136 h 1598136"/>
              <a:gd name="connsiteX58" fmla="*/ 4791466 w 9662615"/>
              <a:gd name="connsiteY58" fmla="*/ 1561324 h 1598136"/>
              <a:gd name="connsiteX59" fmla="*/ 4784247 w 9662615"/>
              <a:gd name="connsiteY59" fmla="*/ 1562342 h 1598136"/>
              <a:gd name="connsiteX60" fmla="*/ 4748477 w 9662615"/>
              <a:gd name="connsiteY60" fmla="*/ 1556925 h 1598136"/>
              <a:gd name="connsiteX61" fmla="*/ 4730033 w 9662615"/>
              <a:gd name="connsiteY61" fmla="*/ 1555274 h 1598136"/>
              <a:gd name="connsiteX62" fmla="*/ 4724747 w 9662615"/>
              <a:gd name="connsiteY62" fmla="*/ 1552439 h 1598136"/>
              <a:gd name="connsiteX63" fmla="*/ 4697562 w 9662615"/>
              <a:gd name="connsiteY63" fmla="*/ 1551206 h 1598136"/>
              <a:gd name="connsiteX64" fmla="*/ 4662664 w 9662615"/>
              <a:gd name="connsiteY64" fmla="*/ 1573162 h 1598136"/>
              <a:gd name="connsiteX65" fmla="*/ 4603028 w 9662615"/>
              <a:gd name="connsiteY65" fmla="*/ 1568821 h 1598136"/>
              <a:gd name="connsiteX66" fmla="*/ 4541612 w 9662615"/>
              <a:gd name="connsiteY66" fmla="*/ 1545262 h 1598136"/>
              <a:gd name="connsiteX67" fmla="*/ 4422155 w 9662615"/>
              <a:gd name="connsiteY67" fmla="*/ 1542059 h 1598136"/>
              <a:gd name="connsiteX68" fmla="*/ 4221826 w 9662615"/>
              <a:gd name="connsiteY68" fmla="*/ 1508923 h 1598136"/>
              <a:gd name="connsiteX69" fmla="*/ 4096601 w 9662615"/>
              <a:gd name="connsiteY69" fmla="*/ 1521563 h 1598136"/>
              <a:gd name="connsiteX70" fmla="*/ 3970635 w 9662615"/>
              <a:gd name="connsiteY70" fmla="*/ 1544815 h 1598136"/>
              <a:gd name="connsiteX71" fmla="*/ 3833906 w 9662615"/>
              <a:gd name="connsiteY71" fmla="*/ 1516637 h 1598136"/>
              <a:gd name="connsiteX72" fmla="*/ 3696258 w 9662615"/>
              <a:gd name="connsiteY72" fmla="*/ 1537563 h 1598136"/>
              <a:gd name="connsiteX73" fmla="*/ 3594070 w 9662615"/>
              <a:gd name="connsiteY73" fmla="*/ 1509422 h 1598136"/>
              <a:gd name="connsiteX74" fmla="*/ 3565233 w 9662615"/>
              <a:gd name="connsiteY74" fmla="*/ 1515122 h 1598136"/>
              <a:gd name="connsiteX75" fmla="*/ 3560267 w 9662615"/>
              <a:gd name="connsiteY75" fmla="*/ 1516288 h 1598136"/>
              <a:gd name="connsiteX76" fmla="*/ 3540258 w 9662615"/>
              <a:gd name="connsiteY76" fmla="*/ 1516976 h 1598136"/>
              <a:gd name="connsiteX77" fmla="*/ 3534780 w 9662615"/>
              <a:gd name="connsiteY77" fmla="*/ 1522141 h 1598136"/>
              <a:gd name="connsiteX78" fmla="*/ 3504783 w 9662615"/>
              <a:gd name="connsiteY78" fmla="*/ 1526739 h 1598136"/>
              <a:gd name="connsiteX79" fmla="*/ 3430805 w 9662615"/>
              <a:gd name="connsiteY79" fmla="*/ 1542521 h 1598136"/>
              <a:gd name="connsiteX80" fmla="*/ 3292707 w 9662615"/>
              <a:gd name="connsiteY80" fmla="*/ 1520490 h 1598136"/>
              <a:gd name="connsiteX81" fmla="*/ 3187872 w 9662615"/>
              <a:gd name="connsiteY81" fmla="*/ 1519991 h 1598136"/>
              <a:gd name="connsiteX82" fmla="*/ 3148026 w 9662615"/>
              <a:gd name="connsiteY82" fmla="*/ 1524777 h 1598136"/>
              <a:gd name="connsiteX83" fmla="*/ 3092394 w 9662615"/>
              <a:gd name="connsiteY83" fmla="*/ 1528115 h 1598136"/>
              <a:gd name="connsiteX84" fmla="*/ 2994200 w 9662615"/>
              <a:gd name="connsiteY84" fmla="*/ 1537857 h 1598136"/>
              <a:gd name="connsiteX85" fmla="*/ 2862301 w 9662615"/>
              <a:gd name="connsiteY85" fmla="*/ 1544250 h 1598136"/>
              <a:gd name="connsiteX86" fmla="*/ 2766335 w 9662615"/>
              <a:gd name="connsiteY86" fmla="*/ 1527662 h 1598136"/>
              <a:gd name="connsiteX87" fmla="*/ 2757836 w 9662615"/>
              <a:gd name="connsiteY87" fmla="*/ 1531371 h 1598136"/>
              <a:gd name="connsiteX88" fmla="*/ 2691555 w 9662615"/>
              <a:gd name="connsiteY88" fmla="*/ 1530283 h 1598136"/>
              <a:gd name="connsiteX89" fmla="*/ 2491676 w 9662615"/>
              <a:gd name="connsiteY89" fmla="*/ 1500859 h 1598136"/>
              <a:gd name="connsiteX90" fmla="*/ 2378036 w 9662615"/>
              <a:gd name="connsiteY90" fmla="*/ 1520645 h 1598136"/>
              <a:gd name="connsiteX91" fmla="*/ 2284269 w 9662615"/>
              <a:gd name="connsiteY91" fmla="*/ 1503068 h 1598136"/>
              <a:gd name="connsiteX92" fmla="*/ 2207104 w 9662615"/>
              <a:gd name="connsiteY92" fmla="*/ 1508888 h 1598136"/>
              <a:gd name="connsiteX93" fmla="*/ 2149226 w 9662615"/>
              <a:gd name="connsiteY93" fmla="*/ 1523409 h 1598136"/>
              <a:gd name="connsiteX94" fmla="*/ 2084783 w 9662615"/>
              <a:gd name="connsiteY94" fmla="*/ 1524245 h 1598136"/>
              <a:gd name="connsiteX95" fmla="*/ 2070075 w 9662615"/>
              <a:gd name="connsiteY95" fmla="*/ 1511285 h 1598136"/>
              <a:gd name="connsiteX96" fmla="*/ 2001057 w 9662615"/>
              <a:gd name="connsiteY96" fmla="*/ 1516449 h 1598136"/>
              <a:gd name="connsiteX97" fmla="*/ 1896330 w 9662615"/>
              <a:gd name="connsiteY97" fmla="*/ 1525725 h 1598136"/>
              <a:gd name="connsiteX98" fmla="*/ 1835994 w 9662615"/>
              <a:gd name="connsiteY98" fmla="*/ 1527678 h 1598136"/>
              <a:gd name="connsiteX99" fmla="*/ 1671119 w 9662615"/>
              <a:gd name="connsiteY99" fmla="*/ 1536701 h 1598136"/>
              <a:gd name="connsiteX100" fmla="*/ 1601337 w 9662615"/>
              <a:gd name="connsiteY100" fmla="*/ 1548552 h 1598136"/>
              <a:gd name="connsiteX101" fmla="*/ 1407755 w 9662615"/>
              <a:gd name="connsiteY101" fmla="*/ 1571444 h 1598136"/>
              <a:gd name="connsiteX102" fmla="*/ 1271994 w 9662615"/>
              <a:gd name="connsiteY102" fmla="*/ 1579471 h 1598136"/>
              <a:gd name="connsiteX103" fmla="*/ 1249226 w 9662615"/>
              <a:gd name="connsiteY103" fmla="*/ 1583140 h 1598136"/>
              <a:gd name="connsiteX104" fmla="*/ 1217719 w 9662615"/>
              <a:gd name="connsiteY104" fmla="*/ 1580863 h 1598136"/>
              <a:gd name="connsiteX105" fmla="*/ 1091432 w 9662615"/>
              <a:gd name="connsiteY105" fmla="*/ 1571003 h 1598136"/>
              <a:gd name="connsiteX106" fmla="*/ 992039 w 9662615"/>
              <a:gd name="connsiteY106" fmla="*/ 1556662 h 1598136"/>
              <a:gd name="connsiteX107" fmla="*/ 868264 w 9662615"/>
              <a:gd name="connsiteY107" fmla="*/ 1566392 h 1598136"/>
              <a:gd name="connsiteX108" fmla="*/ 792765 w 9662615"/>
              <a:gd name="connsiteY108" fmla="*/ 1563102 h 1598136"/>
              <a:gd name="connsiteX109" fmla="*/ 669055 w 9662615"/>
              <a:gd name="connsiteY109" fmla="*/ 1543638 h 1598136"/>
              <a:gd name="connsiteX110" fmla="*/ 506152 w 9662615"/>
              <a:gd name="connsiteY110" fmla="*/ 1549124 h 1598136"/>
              <a:gd name="connsiteX111" fmla="*/ 472797 w 9662615"/>
              <a:gd name="connsiteY111" fmla="*/ 1568904 h 1598136"/>
              <a:gd name="connsiteX112" fmla="*/ 427864 w 9662615"/>
              <a:gd name="connsiteY112" fmla="*/ 1580848 h 1598136"/>
              <a:gd name="connsiteX113" fmla="*/ 408381 w 9662615"/>
              <a:gd name="connsiteY113" fmla="*/ 1552940 h 1598136"/>
              <a:gd name="connsiteX114" fmla="*/ 267163 w 9662615"/>
              <a:gd name="connsiteY114" fmla="*/ 1531913 h 1598136"/>
              <a:gd name="connsiteX115" fmla="*/ 196644 w 9662615"/>
              <a:gd name="connsiteY115" fmla="*/ 1524565 h 1598136"/>
              <a:gd name="connsiteX116" fmla="*/ 86819 w 9662615"/>
              <a:gd name="connsiteY116" fmla="*/ 1519517 h 1598136"/>
              <a:gd name="connsiteX117" fmla="*/ 53369 w 9662615"/>
              <a:gd name="connsiteY117" fmla="*/ 1516853 h 1598136"/>
              <a:gd name="connsiteX118" fmla="*/ 2359 w 9662615"/>
              <a:gd name="connsiteY118" fmla="*/ 1515247 h 1598136"/>
              <a:gd name="connsiteX119" fmla="*/ 0 w 9662615"/>
              <a:gd name="connsiteY119" fmla="*/ 1514932 h 1598136"/>
              <a:gd name="connsiteX120" fmla="*/ 0 w 9662615"/>
              <a:gd name="connsiteY120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38524 w 9662615"/>
              <a:gd name="connsiteY51" fmla="*/ 1545675 h 1598136"/>
              <a:gd name="connsiteX52" fmla="*/ 5026564 w 9662615"/>
              <a:gd name="connsiteY52" fmla="*/ 1545376 h 1598136"/>
              <a:gd name="connsiteX53" fmla="*/ 4969433 w 9662615"/>
              <a:gd name="connsiteY53" fmla="*/ 1550865 h 1598136"/>
              <a:gd name="connsiteX54" fmla="*/ 4921303 w 9662615"/>
              <a:gd name="connsiteY54" fmla="*/ 1575379 h 1598136"/>
              <a:gd name="connsiteX55" fmla="*/ 4863775 w 9662615"/>
              <a:gd name="connsiteY55" fmla="*/ 1562633 h 1598136"/>
              <a:gd name="connsiteX56" fmla="*/ 4847242 w 9662615"/>
              <a:gd name="connsiteY56" fmla="*/ 1565435 h 1598136"/>
              <a:gd name="connsiteX57" fmla="*/ 4856839 w 9662615"/>
              <a:gd name="connsiteY57" fmla="*/ 1598136 h 1598136"/>
              <a:gd name="connsiteX58" fmla="*/ 4791466 w 9662615"/>
              <a:gd name="connsiteY58" fmla="*/ 1561324 h 1598136"/>
              <a:gd name="connsiteX59" fmla="*/ 4784247 w 9662615"/>
              <a:gd name="connsiteY59" fmla="*/ 1562342 h 1598136"/>
              <a:gd name="connsiteX60" fmla="*/ 4748477 w 9662615"/>
              <a:gd name="connsiteY60" fmla="*/ 1556925 h 1598136"/>
              <a:gd name="connsiteX61" fmla="*/ 4730033 w 9662615"/>
              <a:gd name="connsiteY61" fmla="*/ 1555274 h 1598136"/>
              <a:gd name="connsiteX62" fmla="*/ 4724747 w 9662615"/>
              <a:gd name="connsiteY62" fmla="*/ 1552439 h 1598136"/>
              <a:gd name="connsiteX63" fmla="*/ 4697562 w 9662615"/>
              <a:gd name="connsiteY63" fmla="*/ 1551206 h 1598136"/>
              <a:gd name="connsiteX64" fmla="*/ 4662664 w 9662615"/>
              <a:gd name="connsiteY64" fmla="*/ 1573162 h 1598136"/>
              <a:gd name="connsiteX65" fmla="*/ 4603028 w 9662615"/>
              <a:gd name="connsiteY65" fmla="*/ 1568821 h 1598136"/>
              <a:gd name="connsiteX66" fmla="*/ 4541612 w 9662615"/>
              <a:gd name="connsiteY66" fmla="*/ 1545262 h 1598136"/>
              <a:gd name="connsiteX67" fmla="*/ 4422155 w 9662615"/>
              <a:gd name="connsiteY67" fmla="*/ 1542059 h 1598136"/>
              <a:gd name="connsiteX68" fmla="*/ 4221826 w 9662615"/>
              <a:gd name="connsiteY68" fmla="*/ 1508923 h 1598136"/>
              <a:gd name="connsiteX69" fmla="*/ 4096601 w 9662615"/>
              <a:gd name="connsiteY69" fmla="*/ 1521563 h 1598136"/>
              <a:gd name="connsiteX70" fmla="*/ 3970635 w 9662615"/>
              <a:gd name="connsiteY70" fmla="*/ 1544815 h 1598136"/>
              <a:gd name="connsiteX71" fmla="*/ 3833906 w 9662615"/>
              <a:gd name="connsiteY71" fmla="*/ 1516637 h 1598136"/>
              <a:gd name="connsiteX72" fmla="*/ 3696258 w 9662615"/>
              <a:gd name="connsiteY72" fmla="*/ 1537563 h 1598136"/>
              <a:gd name="connsiteX73" fmla="*/ 3594070 w 9662615"/>
              <a:gd name="connsiteY73" fmla="*/ 1509422 h 1598136"/>
              <a:gd name="connsiteX74" fmla="*/ 3565233 w 9662615"/>
              <a:gd name="connsiteY74" fmla="*/ 1515122 h 1598136"/>
              <a:gd name="connsiteX75" fmla="*/ 3560267 w 9662615"/>
              <a:gd name="connsiteY75" fmla="*/ 1516288 h 1598136"/>
              <a:gd name="connsiteX76" fmla="*/ 3540258 w 9662615"/>
              <a:gd name="connsiteY76" fmla="*/ 1516976 h 1598136"/>
              <a:gd name="connsiteX77" fmla="*/ 3534780 w 9662615"/>
              <a:gd name="connsiteY77" fmla="*/ 1522141 h 1598136"/>
              <a:gd name="connsiteX78" fmla="*/ 3504783 w 9662615"/>
              <a:gd name="connsiteY78" fmla="*/ 1526739 h 1598136"/>
              <a:gd name="connsiteX79" fmla="*/ 3430805 w 9662615"/>
              <a:gd name="connsiteY79" fmla="*/ 1542521 h 1598136"/>
              <a:gd name="connsiteX80" fmla="*/ 3292707 w 9662615"/>
              <a:gd name="connsiteY80" fmla="*/ 1520490 h 1598136"/>
              <a:gd name="connsiteX81" fmla="*/ 3187872 w 9662615"/>
              <a:gd name="connsiteY81" fmla="*/ 1519991 h 1598136"/>
              <a:gd name="connsiteX82" fmla="*/ 3148026 w 9662615"/>
              <a:gd name="connsiteY82" fmla="*/ 1524777 h 1598136"/>
              <a:gd name="connsiteX83" fmla="*/ 3092394 w 9662615"/>
              <a:gd name="connsiteY83" fmla="*/ 1528115 h 1598136"/>
              <a:gd name="connsiteX84" fmla="*/ 2994200 w 9662615"/>
              <a:gd name="connsiteY84" fmla="*/ 1537857 h 1598136"/>
              <a:gd name="connsiteX85" fmla="*/ 2862301 w 9662615"/>
              <a:gd name="connsiteY85" fmla="*/ 1544250 h 1598136"/>
              <a:gd name="connsiteX86" fmla="*/ 2766335 w 9662615"/>
              <a:gd name="connsiteY86" fmla="*/ 1527662 h 1598136"/>
              <a:gd name="connsiteX87" fmla="*/ 2757836 w 9662615"/>
              <a:gd name="connsiteY87" fmla="*/ 1531371 h 1598136"/>
              <a:gd name="connsiteX88" fmla="*/ 2691555 w 9662615"/>
              <a:gd name="connsiteY88" fmla="*/ 1530283 h 1598136"/>
              <a:gd name="connsiteX89" fmla="*/ 2491676 w 9662615"/>
              <a:gd name="connsiteY89" fmla="*/ 1500859 h 1598136"/>
              <a:gd name="connsiteX90" fmla="*/ 2378036 w 9662615"/>
              <a:gd name="connsiteY90" fmla="*/ 1520645 h 1598136"/>
              <a:gd name="connsiteX91" fmla="*/ 2284269 w 9662615"/>
              <a:gd name="connsiteY91" fmla="*/ 1503068 h 1598136"/>
              <a:gd name="connsiteX92" fmla="*/ 2207104 w 9662615"/>
              <a:gd name="connsiteY92" fmla="*/ 1508888 h 1598136"/>
              <a:gd name="connsiteX93" fmla="*/ 2149226 w 9662615"/>
              <a:gd name="connsiteY93" fmla="*/ 1523409 h 1598136"/>
              <a:gd name="connsiteX94" fmla="*/ 2084783 w 9662615"/>
              <a:gd name="connsiteY94" fmla="*/ 1524245 h 1598136"/>
              <a:gd name="connsiteX95" fmla="*/ 2070075 w 9662615"/>
              <a:gd name="connsiteY95" fmla="*/ 1511285 h 1598136"/>
              <a:gd name="connsiteX96" fmla="*/ 2001057 w 9662615"/>
              <a:gd name="connsiteY96" fmla="*/ 1516449 h 1598136"/>
              <a:gd name="connsiteX97" fmla="*/ 1896330 w 9662615"/>
              <a:gd name="connsiteY97" fmla="*/ 1525725 h 1598136"/>
              <a:gd name="connsiteX98" fmla="*/ 1835994 w 9662615"/>
              <a:gd name="connsiteY98" fmla="*/ 1527678 h 1598136"/>
              <a:gd name="connsiteX99" fmla="*/ 1671119 w 9662615"/>
              <a:gd name="connsiteY99" fmla="*/ 1536701 h 1598136"/>
              <a:gd name="connsiteX100" fmla="*/ 1601337 w 9662615"/>
              <a:gd name="connsiteY100" fmla="*/ 1548552 h 1598136"/>
              <a:gd name="connsiteX101" fmla="*/ 1407755 w 9662615"/>
              <a:gd name="connsiteY101" fmla="*/ 1571444 h 1598136"/>
              <a:gd name="connsiteX102" fmla="*/ 1271994 w 9662615"/>
              <a:gd name="connsiteY102" fmla="*/ 1579471 h 1598136"/>
              <a:gd name="connsiteX103" fmla="*/ 1249226 w 9662615"/>
              <a:gd name="connsiteY103" fmla="*/ 1583140 h 1598136"/>
              <a:gd name="connsiteX104" fmla="*/ 1217719 w 9662615"/>
              <a:gd name="connsiteY104" fmla="*/ 1580863 h 1598136"/>
              <a:gd name="connsiteX105" fmla="*/ 1091432 w 9662615"/>
              <a:gd name="connsiteY105" fmla="*/ 1571003 h 1598136"/>
              <a:gd name="connsiteX106" fmla="*/ 992039 w 9662615"/>
              <a:gd name="connsiteY106" fmla="*/ 1556662 h 1598136"/>
              <a:gd name="connsiteX107" fmla="*/ 868264 w 9662615"/>
              <a:gd name="connsiteY107" fmla="*/ 1566392 h 1598136"/>
              <a:gd name="connsiteX108" fmla="*/ 792765 w 9662615"/>
              <a:gd name="connsiteY108" fmla="*/ 1563102 h 1598136"/>
              <a:gd name="connsiteX109" fmla="*/ 669055 w 9662615"/>
              <a:gd name="connsiteY109" fmla="*/ 1543638 h 1598136"/>
              <a:gd name="connsiteX110" fmla="*/ 506152 w 9662615"/>
              <a:gd name="connsiteY110" fmla="*/ 1549124 h 1598136"/>
              <a:gd name="connsiteX111" fmla="*/ 472797 w 9662615"/>
              <a:gd name="connsiteY111" fmla="*/ 1568904 h 1598136"/>
              <a:gd name="connsiteX112" fmla="*/ 427864 w 9662615"/>
              <a:gd name="connsiteY112" fmla="*/ 1580848 h 1598136"/>
              <a:gd name="connsiteX113" fmla="*/ 408381 w 9662615"/>
              <a:gd name="connsiteY113" fmla="*/ 1552940 h 1598136"/>
              <a:gd name="connsiteX114" fmla="*/ 267163 w 9662615"/>
              <a:gd name="connsiteY114" fmla="*/ 1531913 h 1598136"/>
              <a:gd name="connsiteX115" fmla="*/ 196644 w 9662615"/>
              <a:gd name="connsiteY115" fmla="*/ 1524565 h 1598136"/>
              <a:gd name="connsiteX116" fmla="*/ 86819 w 9662615"/>
              <a:gd name="connsiteY116" fmla="*/ 1519517 h 1598136"/>
              <a:gd name="connsiteX117" fmla="*/ 53369 w 9662615"/>
              <a:gd name="connsiteY117" fmla="*/ 1516853 h 1598136"/>
              <a:gd name="connsiteX118" fmla="*/ 2359 w 9662615"/>
              <a:gd name="connsiteY118" fmla="*/ 1515247 h 1598136"/>
              <a:gd name="connsiteX119" fmla="*/ 0 w 9662615"/>
              <a:gd name="connsiteY119" fmla="*/ 1514932 h 1598136"/>
              <a:gd name="connsiteX120" fmla="*/ 0 w 9662615"/>
              <a:gd name="connsiteY120" fmla="*/ 0 h 1598136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48477 w 9662615"/>
              <a:gd name="connsiteY60" fmla="*/ 1556925 h 1592835"/>
              <a:gd name="connsiteX61" fmla="*/ 4730033 w 9662615"/>
              <a:gd name="connsiteY61" fmla="*/ 1555274 h 1592835"/>
              <a:gd name="connsiteX62" fmla="*/ 4724747 w 9662615"/>
              <a:gd name="connsiteY62" fmla="*/ 1552439 h 1592835"/>
              <a:gd name="connsiteX63" fmla="*/ 4697562 w 9662615"/>
              <a:gd name="connsiteY63" fmla="*/ 1551206 h 1592835"/>
              <a:gd name="connsiteX64" fmla="*/ 4662664 w 9662615"/>
              <a:gd name="connsiteY64" fmla="*/ 1573162 h 1592835"/>
              <a:gd name="connsiteX65" fmla="*/ 4603028 w 9662615"/>
              <a:gd name="connsiteY65" fmla="*/ 1568821 h 1592835"/>
              <a:gd name="connsiteX66" fmla="*/ 4541612 w 9662615"/>
              <a:gd name="connsiteY66" fmla="*/ 1545262 h 1592835"/>
              <a:gd name="connsiteX67" fmla="*/ 4422155 w 9662615"/>
              <a:gd name="connsiteY67" fmla="*/ 1542059 h 1592835"/>
              <a:gd name="connsiteX68" fmla="*/ 4221826 w 9662615"/>
              <a:gd name="connsiteY68" fmla="*/ 1508923 h 1592835"/>
              <a:gd name="connsiteX69" fmla="*/ 4096601 w 9662615"/>
              <a:gd name="connsiteY69" fmla="*/ 1521563 h 1592835"/>
              <a:gd name="connsiteX70" fmla="*/ 3970635 w 9662615"/>
              <a:gd name="connsiteY70" fmla="*/ 1544815 h 1592835"/>
              <a:gd name="connsiteX71" fmla="*/ 3833906 w 9662615"/>
              <a:gd name="connsiteY71" fmla="*/ 1516637 h 1592835"/>
              <a:gd name="connsiteX72" fmla="*/ 3696258 w 9662615"/>
              <a:gd name="connsiteY72" fmla="*/ 1537563 h 1592835"/>
              <a:gd name="connsiteX73" fmla="*/ 3594070 w 9662615"/>
              <a:gd name="connsiteY73" fmla="*/ 1509422 h 1592835"/>
              <a:gd name="connsiteX74" fmla="*/ 3565233 w 9662615"/>
              <a:gd name="connsiteY74" fmla="*/ 1515122 h 1592835"/>
              <a:gd name="connsiteX75" fmla="*/ 3560267 w 9662615"/>
              <a:gd name="connsiteY75" fmla="*/ 1516288 h 1592835"/>
              <a:gd name="connsiteX76" fmla="*/ 3540258 w 9662615"/>
              <a:gd name="connsiteY76" fmla="*/ 1516976 h 1592835"/>
              <a:gd name="connsiteX77" fmla="*/ 3534780 w 9662615"/>
              <a:gd name="connsiteY77" fmla="*/ 1522141 h 1592835"/>
              <a:gd name="connsiteX78" fmla="*/ 3504783 w 9662615"/>
              <a:gd name="connsiteY78" fmla="*/ 1526739 h 1592835"/>
              <a:gd name="connsiteX79" fmla="*/ 3430805 w 9662615"/>
              <a:gd name="connsiteY79" fmla="*/ 1542521 h 1592835"/>
              <a:gd name="connsiteX80" fmla="*/ 3292707 w 9662615"/>
              <a:gd name="connsiteY80" fmla="*/ 1520490 h 1592835"/>
              <a:gd name="connsiteX81" fmla="*/ 3187872 w 9662615"/>
              <a:gd name="connsiteY81" fmla="*/ 1519991 h 1592835"/>
              <a:gd name="connsiteX82" fmla="*/ 3148026 w 9662615"/>
              <a:gd name="connsiteY82" fmla="*/ 1524777 h 1592835"/>
              <a:gd name="connsiteX83" fmla="*/ 3092394 w 9662615"/>
              <a:gd name="connsiteY83" fmla="*/ 1528115 h 1592835"/>
              <a:gd name="connsiteX84" fmla="*/ 2994200 w 9662615"/>
              <a:gd name="connsiteY84" fmla="*/ 1537857 h 1592835"/>
              <a:gd name="connsiteX85" fmla="*/ 2862301 w 9662615"/>
              <a:gd name="connsiteY85" fmla="*/ 1544250 h 1592835"/>
              <a:gd name="connsiteX86" fmla="*/ 2766335 w 9662615"/>
              <a:gd name="connsiteY86" fmla="*/ 1527662 h 1592835"/>
              <a:gd name="connsiteX87" fmla="*/ 2757836 w 9662615"/>
              <a:gd name="connsiteY87" fmla="*/ 1531371 h 1592835"/>
              <a:gd name="connsiteX88" fmla="*/ 2691555 w 9662615"/>
              <a:gd name="connsiteY88" fmla="*/ 1530283 h 1592835"/>
              <a:gd name="connsiteX89" fmla="*/ 2491676 w 9662615"/>
              <a:gd name="connsiteY89" fmla="*/ 1500859 h 1592835"/>
              <a:gd name="connsiteX90" fmla="*/ 2378036 w 9662615"/>
              <a:gd name="connsiteY90" fmla="*/ 1520645 h 1592835"/>
              <a:gd name="connsiteX91" fmla="*/ 2284269 w 9662615"/>
              <a:gd name="connsiteY91" fmla="*/ 1503068 h 1592835"/>
              <a:gd name="connsiteX92" fmla="*/ 2207104 w 9662615"/>
              <a:gd name="connsiteY92" fmla="*/ 1508888 h 1592835"/>
              <a:gd name="connsiteX93" fmla="*/ 2149226 w 9662615"/>
              <a:gd name="connsiteY93" fmla="*/ 1523409 h 1592835"/>
              <a:gd name="connsiteX94" fmla="*/ 2084783 w 9662615"/>
              <a:gd name="connsiteY94" fmla="*/ 1524245 h 1592835"/>
              <a:gd name="connsiteX95" fmla="*/ 2070075 w 9662615"/>
              <a:gd name="connsiteY95" fmla="*/ 1511285 h 1592835"/>
              <a:gd name="connsiteX96" fmla="*/ 2001057 w 9662615"/>
              <a:gd name="connsiteY96" fmla="*/ 1516449 h 1592835"/>
              <a:gd name="connsiteX97" fmla="*/ 1896330 w 9662615"/>
              <a:gd name="connsiteY97" fmla="*/ 1525725 h 1592835"/>
              <a:gd name="connsiteX98" fmla="*/ 1835994 w 9662615"/>
              <a:gd name="connsiteY98" fmla="*/ 1527678 h 1592835"/>
              <a:gd name="connsiteX99" fmla="*/ 1671119 w 9662615"/>
              <a:gd name="connsiteY99" fmla="*/ 1536701 h 1592835"/>
              <a:gd name="connsiteX100" fmla="*/ 1601337 w 9662615"/>
              <a:gd name="connsiteY100" fmla="*/ 1548552 h 1592835"/>
              <a:gd name="connsiteX101" fmla="*/ 1407755 w 9662615"/>
              <a:gd name="connsiteY101" fmla="*/ 1571444 h 1592835"/>
              <a:gd name="connsiteX102" fmla="*/ 1271994 w 9662615"/>
              <a:gd name="connsiteY102" fmla="*/ 1579471 h 1592835"/>
              <a:gd name="connsiteX103" fmla="*/ 1249226 w 9662615"/>
              <a:gd name="connsiteY103" fmla="*/ 1583140 h 1592835"/>
              <a:gd name="connsiteX104" fmla="*/ 1217719 w 9662615"/>
              <a:gd name="connsiteY104" fmla="*/ 1580863 h 1592835"/>
              <a:gd name="connsiteX105" fmla="*/ 1091432 w 9662615"/>
              <a:gd name="connsiteY105" fmla="*/ 1571003 h 1592835"/>
              <a:gd name="connsiteX106" fmla="*/ 992039 w 9662615"/>
              <a:gd name="connsiteY106" fmla="*/ 1556662 h 1592835"/>
              <a:gd name="connsiteX107" fmla="*/ 868264 w 9662615"/>
              <a:gd name="connsiteY107" fmla="*/ 1566392 h 1592835"/>
              <a:gd name="connsiteX108" fmla="*/ 792765 w 9662615"/>
              <a:gd name="connsiteY108" fmla="*/ 1563102 h 1592835"/>
              <a:gd name="connsiteX109" fmla="*/ 669055 w 9662615"/>
              <a:gd name="connsiteY109" fmla="*/ 1543638 h 1592835"/>
              <a:gd name="connsiteX110" fmla="*/ 506152 w 9662615"/>
              <a:gd name="connsiteY110" fmla="*/ 1549124 h 1592835"/>
              <a:gd name="connsiteX111" fmla="*/ 472797 w 9662615"/>
              <a:gd name="connsiteY111" fmla="*/ 1568904 h 1592835"/>
              <a:gd name="connsiteX112" fmla="*/ 427864 w 9662615"/>
              <a:gd name="connsiteY112" fmla="*/ 1580848 h 1592835"/>
              <a:gd name="connsiteX113" fmla="*/ 408381 w 9662615"/>
              <a:gd name="connsiteY113" fmla="*/ 1552940 h 1592835"/>
              <a:gd name="connsiteX114" fmla="*/ 267163 w 9662615"/>
              <a:gd name="connsiteY114" fmla="*/ 1531913 h 1592835"/>
              <a:gd name="connsiteX115" fmla="*/ 196644 w 9662615"/>
              <a:gd name="connsiteY115" fmla="*/ 1524565 h 1592835"/>
              <a:gd name="connsiteX116" fmla="*/ 86819 w 9662615"/>
              <a:gd name="connsiteY116" fmla="*/ 1519517 h 1592835"/>
              <a:gd name="connsiteX117" fmla="*/ 53369 w 9662615"/>
              <a:gd name="connsiteY117" fmla="*/ 1516853 h 1592835"/>
              <a:gd name="connsiteX118" fmla="*/ 2359 w 9662615"/>
              <a:gd name="connsiteY118" fmla="*/ 1515247 h 1592835"/>
              <a:gd name="connsiteX119" fmla="*/ 0 w 9662615"/>
              <a:gd name="connsiteY119" fmla="*/ 1514932 h 1592835"/>
              <a:gd name="connsiteX120" fmla="*/ 0 w 9662615"/>
              <a:gd name="connsiteY120" fmla="*/ 0 h 1592835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48477 w 9662615"/>
              <a:gd name="connsiteY60" fmla="*/ 1556925 h 1592835"/>
              <a:gd name="connsiteX61" fmla="*/ 4730033 w 9662615"/>
              <a:gd name="connsiteY61" fmla="*/ 1555274 h 1592835"/>
              <a:gd name="connsiteX62" fmla="*/ 4697562 w 9662615"/>
              <a:gd name="connsiteY62" fmla="*/ 1551206 h 1592835"/>
              <a:gd name="connsiteX63" fmla="*/ 4662664 w 9662615"/>
              <a:gd name="connsiteY63" fmla="*/ 1573162 h 1592835"/>
              <a:gd name="connsiteX64" fmla="*/ 4603028 w 9662615"/>
              <a:gd name="connsiteY64" fmla="*/ 1568821 h 1592835"/>
              <a:gd name="connsiteX65" fmla="*/ 4541612 w 9662615"/>
              <a:gd name="connsiteY65" fmla="*/ 1545262 h 1592835"/>
              <a:gd name="connsiteX66" fmla="*/ 4422155 w 9662615"/>
              <a:gd name="connsiteY66" fmla="*/ 1542059 h 1592835"/>
              <a:gd name="connsiteX67" fmla="*/ 4221826 w 9662615"/>
              <a:gd name="connsiteY67" fmla="*/ 1508923 h 1592835"/>
              <a:gd name="connsiteX68" fmla="*/ 4096601 w 9662615"/>
              <a:gd name="connsiteY68" fmla="*/ 1521563 h 1592835"/>
              <a:gd name="connsiteX69" fmla="*/ 3970635 w 9662615"/>
              <a:gd name="connsiteY69" fmla="*/ 1544815 h 1592835"/>
              <a:gd name="connsiteX70" fmla="*/ 3833906 w 9662615"/>
              <a:gd name="connsiteY70" fmla="*/ 1516637 h 1592835"/>
              <a:gd name="connsiteX71" fmla="*/ 3696258 w 9662615"/>
              <a:gd name="connsiteY71" fmla="*/ 1537563 h 1592835"/>
              <a:gd name="connsiteX72" fmla="*/ 3594070 w 9662615"/>
              <a:gd name="connsiteY72" fmla="*/ 1509422 h 1592835"/>
              <a:gd name="connsiteX73" fmla="*/ 3565233 w 9662615"/>
              <a:gd name="connsiteY73" fmla="*/ 1515122 h 1592835"/>
              <a:gd name="connsiteX74" fmla="*/ 3560267 w 9662615"/>
              <a:gd name="connsiteY74" fmla="*/ 1516288 h 1592835"/>
              <a:gd name="connsiteX75" fmla="*/ 3540258 w 9662615"/>
              <a:gd name="connsiteY75" fmla="*/ 1516976 h 1592835"/>
              <a:gd name="connsiteX76" fmla="*/ 3534780 w 9662615"/>
              <a:gd name="connsiteY76" fmla="*/ 1522141 h 1592835"/>
              <a:gd name="connsiteX77" fmla="*/ 3504783 w 9662615"/>
              <a:gd name="connsiteY77" fmla="*/ 1526739 h 1592835"/>
              <a:gd name="connsiteX78" fmla="*/ 3430805 w 9662615"/>
              <a:gd name="connsiteY78" fmla="*/ 1542521 h 1592835"/>
              <a:gd name="connsiteX79" fmla="*/ 3292707 w 9662615"/>
              <a:gd name="connsiteY79" fmla="*/ 1520490 h 1592835"/>
              <a:gd name="connsiteX80" fmla="*/ 3187872 w 9662615"/>
              <a:gd name="connsiteY80" fmla="*/ 1519991 h 1592835"/>
              <a:gd name="connsiteX81" fmla="*/ 3148026 w 9662615"/>
              <a:gd name="connsiteY81" fmla="*/ 1524777 h 1592835"/>
              <a:gd name="connsiteX82" fmla="*/ 3092394 w 9662615"/>
              <a:gd name="connsiteY82" fmla="*/ 1528115 h 1592835"/>
              <a:gd name="connsiteX83" fmla="*/ 2994200 w 9662615"/>
              <a:gd name="connsiteY83" fmla="*/ 1537857 h 1592835"/>
              <a:gd name="connsiteX84" fmla="*/ 2862301 w 9662615"/>
              <a:gd name="connsiteY84" fmla="*/ 1544250 h 1592835"/>
              <a:gd name="connsiteX85" fmla="*/ 2766335 w 9662615"/>
              <a:gd name="connsiteY85" fmla="*/ 1527662 h 1592835"/>
              <a:gd name="connsiteX86" fmla="*/ 2757836 w 9662615"/>
              <a:gd name="connsiteY86" fmla="*/ 1531371 h 1592835"/>
              <a:gd name="connsiteX87" fmla="*/ 2691555 w 9662615"/>
              <a:gd name="connsiteY87" fmla="*/ 1530283 h 1592835"/>
              <a:gd name="connsiteX88" fmla="*/ 2491676 w 9662615"/>
              <a:gd name="connsiteY88" fmla="*/ 1500859 h 1592835"/>
              <a:gd name="connsiteX89" fmla="*/ 2378036 w 9662615"/>
              <a:gd name="connsiteY89" fmla="*/ 1520645 h 1592835"/>
              <a:gd name="connsiteX90" fmla="*/ 2284269 w 9662615"/>
              <a:gd name="connsiteY90" fmla="*/ 1503068 h 1592835"/>
              <a:gd name="connsiteX91" fmla="*/ 2207104 w 9662615"/>
              <a:gd name="connsiteY91" fmla="*/ 1508888 h 1592835"/>
              <a:gd name="connsiteX92" fmla="*/ 2149226 w 9662615"/>
              <a:gd name="connsiteY92" fmla="*/ 1523409 h 1592835"/>
              <a:gd name="connsiteX93" fmla="*/ 2084783 w 9662615"/>
              <a:gd name="connsiteY93" fmla="*/ 1524245 h 1592835"/>
              <a:gd name="connsiteX94" fmla="*/ 2070075 w 9662615"/>
              <a:gd name="connsiteY94" fmla="*/ 1511285 h 1592835"/>
              <a:gd name="connsiteX95" fmla="*/ 2001057 w 9662615"/>
              <a:gd name="connsiteY95" fmla="*/ 1516449 h 1592835"/>
              <a:gd name="connsiteX96" fmla="*/ 1896330 w 9662615"/>
              <a:gd name="connsiteY96" fmla="*/ 1525725 h 1592835"/>
              <a:gd name="connsiteX97" fmla="*/ 1835994 w 9662615"/>
              <a:gd name="connsiteY97" fmla="*/ 1527678 h 1592835"/>
              <a:gd name="connsiteX98" fmla="*/ 1671119 w 9662615"/>
              <a:gd name="connsiteY98" fmla="*/ 1536701 h 1592835"/>
              <a:gd name="connsiteX99" fmla="*/ 1601337 w 9662615"/>
              <a:gd name="connsiteY99" fmla="*/ 1548552 h 1592835"/>
              <a:gd name="connsiteX100" fmla="*/ 1407755 w 9662615"/>
              <a:gd name="connsiteY100" fmla="*/ 1571444 h 1592835"/>
              <a:gd name="connsiteX101" fmla="*/ 1271994 w 9662615"/>
              <a:gd name="connsiteY101" fmla="*/ 1579471 h 1592835"/>
              <a:gd name="connsiteX102" fmla="*/ 1249226 w 9662615"/>
              <a:gd name="connsiteY102" fmla="*/ 1583140 h 1592835"/>
              <a:gd name="connsiteX103" fmla="*/ 1217719 w 9662615"/>
              <a:gd name="connsiteY103" fmla="*/ 1580863 h 1592835"/>
              <a:gd name="connsiteX104" fmla="*/ 1091432 w 9662615"/>
              <a:gd name="connsiteY104" fmla="*/ 1571003 h 1592835"/>
              <a:gd name="connsiteX105" fmla="*/ 992039 w 9662615"/>
              <a:gd name="connsiteY105" fmla="*/ 1556662 h 1592835"/>
              <a:gd name="connsiteX106" fmla="*/ 868264 w 9662615"/>
              <a:gd name="connsiteY106" fmla="*/ 1566392 h 1592835"/>
              <a:gd name="connsiteX107" fmla="*/ 792765 w 9662615"/>
              <a:gd name="connsiteY107" fmla="*/ 1563102 h 1592835"/>
              <a:gd name="connsiteX108" fmla="*/ 669055 w 9662615"/>
              <a:gd name="connsiteY108" fmla="*/ 1543638 h 1592835"/>
              <a:gd name="connsiteX109" fmla="*/ 506152 w 9662615"/>
              <a:gd name="connsiteY109" fmla="*/ 1549124 h 1592835"/>
              <a:gd name="connsiteX110" fmla="*/ 472797 w 9662615"/>
              <a:gd name="connsiteY110" fmla="*/ 1568904 h 1592835"/>
              <a:gd name="connsiteX111" fmla="*/ 427864 w 9662615"/>
              <a:gd name="connsiteY111" fmla="*/ 1580848 h 1592835"/>
              <a:gd name="connsiteX112" fmla="*/ 408381 w 9662615"/>
              <a:gd name="connsiteY112" fmla="*/ 1552940 h 1592835"/>
              <a:gd name="connsiteX113" fmla="*/ 267163 w 9662615"/>
              <a:gd name="connsiteY113" fmla="*/ 1531913 h 1592835"/>
              <a:gd name="connsiteX114" fmla="*/ 196644 w 9662615"/>
              <a:gd name="connsiteY114" fmla="*/ 1524565 h 1592835"/>
              <a:gd name="connsiteX115" fmla="*/ 86819 w 9662615"/>
              <a:gd name="connsiteY115" fmla="*/ 1519517 h 1592835"/>
              <a:gd name="connsiteX116" fmla="*/ 53369 w 9662615"/>
              <a:gd name="connsiteY116" fmla="*/ 1516853 h 1592835"/>
              <a:gd name="connsiteX117" fmla="*/ 2359 w 9662615"/>
              <a:gd name="connsiteY117" fmla="*/ 1515247 h 1592835"/>
              <a:gd name="connsiteX118" fmla="*/ 0 w 9662615"/>
              <a:gd name="connsiteY118" fmla="*/ 1514932 h 1592835"/>
              <a:gd name="connsiteX119" fmla="*/ 0 w 9662615"/>
              <a:gd name="connsiteY119" fmla="*/ 0 h 1592835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30033 w 9662615"/>
              <a:gd name="connsiteY60" fmla="*/ 1555274 h 1592835"/>
              <a:gd name="connsiteX61" fmla="*/ 4697562 w 9662615"/>
              <a:gd name="connsiteY61" fmla="*/ 1551206 h 1592835"/>
              <a:gd name="connsiteX62" fmla="*/ 4662664 w 9662615"/>
              <a:gd name="connsiteY62" fmla="*/ 1573162 h 1592835"/>
              <a:gd name="connsiteX63" fmla="*/ 4603028 w 9662615"/>
              <a:gd name="connsiteY63" fmla="*/ 1568821 h 1592835"/>
              <a:gd name="connsiteX64" fmla="*/ 4541612 w 9662615"/>
              <a:gd name="connsiteY64" fmla="*/ 1545262 h 1592835"/>
              <a:gd name="connsiteX65" fmla="*/ 4422155 w 9662615"/>
              <a:gd name="connsiteY65" fmla="*/ 1542059 h 1592835"/>
              <a:gd name="connsiteX66" fmla="*/ 4221826 w 9662615"/>
              <a:gd name="connsiteY66" fmla="*/ 1508923 h 1592835"/>
              <a:gd name="connsiteX67" fmla="*/ 4096601 w 9662615"/>
              <a:gd name="connsiteY67" fmla="*/ 1521563 h 1592835"/>
              <a:gd name="connsiteX68" fmla="*/ 3970635 w 9662615"/>
              <a:gd name="connsiteY68" fmla="*/ 1544815 h 1592835"/>
              <a:gd name="connsiteX69" fmla="*/ 3833906 w 9662615"/>
              <a:gd name="connsiteY69" fmla="*/ 1516637 h 1592835"/>
              <a:gd name="connsiteX70" fmla="*/ 3696258 w 9662615"/>
              <a:gd name="connsiteY70" fmla="*/ 1537563 h 1592835"/>
              <a:gd name="connsiteX71" fmla="*/ 3594070 w 9662615"/>
              <a:gd name="connsiteY71" fmla="*/ 1509422 h 1592835"/>
              <a:gd name="connsiteX72" fmla="*/ 3565233 w 9662615"/>
              <a:gd name="connsiteY72" fmla="*/ 1515122 h 1592835"/>
              <a:gd name="connsiteX73" fmla="*/ 3560267 w 9662615"/>
              <a:gd name="connsiteY73" fmla="*/ 1516288 h 1592835"/>
              <a:gd name="connsiteX74" fmla="*/ 3540258 w 9662615"/>
              <a:gd name="connsiteY74" fmla="*/ 1516976 h 1592835"/>
              <a:gd name="connsiteX75" fmla="*/ 3534780 w 9662615"/>
              <a:gd name="connsiteY75" fmla="*/ 1522141 h 1592835"/>
              <a:gd name="connsiteX76" fmla="*/ 3504783 w 9662615"/>
              <a:gd name="connsiteY76" fmla="*/ 1526739 h 1592835"/>
              <a:gd name="connsiteX77" fmla="*/ 3430805 w 9662615"/>
              <a:gd name="connsiteY77" fmla="*/ 1542521 h 1592835"/>
              <a:gd name="connsiteX78" fmla="*/ 3292707 w 9662615"/>
              <a:gd name="connsiteY78" fmla="*/ 1520490 h 1592835"/>
              <a:gd name="connsiteX79" fmla="*/ 3187872 w 9662615"/>
              <a:gd name="connsiteY79" fmla="*/ 1519991 h 1592835"/>
              <a:gd name="connsiteX80" fmla="*/ 3148026 w 9662615"/>
              <a:gd name="connsiteY80" fmla="*/ 1524777 h 1592835"/>
              <a:gd name="connsiteX81" fmla="*/ 3092394 w 9662615"/>
              <a:gd name="connsiteY81" fmla="*/ 1528115 h 1592835"/>
              <a:gd name="connsiteX82" fmla="*/ 2994200 w 9662615"/>
              <a:gd name="connsiteY82" fmla="*/ 1537857 h 1592835"/>
              <a:gd name="connsiteX83" fmla="*/ 2862301 w 9662615"/>
              <a:gd name="connsiteY83" fmla="*/ 1544250 h 1592835"/>
              <a:gd name="connsiteX84" fmla="*/ 2766335 w 9662615"/>
              <a:gd name="connsiteY84" fmla="*/ 1527662 h 1592835"/>
              <a:gd name="connsiteX85" fmla="*/ 2757836 w 9662615"/>
              <a:gd name="connsiteY85" fmla="*/ 1531371 h 1592835"/>
              <a:gd name="connsiteX86" fmla="*/ 2691555 w 9662615"/>
              <a:gd name="connsiteY86" fmla="*/ 1530283 h 1592835"/>
              <a:gd name="connsiteX87" fmla="*/ 2491676 w 9662615"/>
              <a:gd name="connsiteY87" fmla="*/ 1500859 h 1592835"/>
              <a:gd name="connsiteX88" fmla="*/ 2378036 w 9662615"/>
              <a:gd name="connsiteY88" fmla="*/ 1520645 h 1592835"/>
              <a:gd name="connsiteX89" fmla="*/ 2284269 w 9662615"/>
              <a:gd name="connsiteY89" fmla="*/ 1503068 h 1592835"/>
              <a:gd name="connsiteX90" fmla="*/ 2207104 w 9662615"/>
              <a:gd name="connsiteY90" fmla="*/ 1508888 h 1592835"/>
              <a:gd name="connsiteX91" fmla="*/ 2149226 w 9662615"/>
              <a:gd name="connsiteY91" fmla="*/ 1523409 h 1592835"/>
              <a:gd name="connsiteX92" fmla="*/ 2084783 w 9662615"/>
              <a:gd name="connsiteY92" fmla="*/ 1524245 h 1592835"/>
              <a:gd name="connsiteX93" fmla="*/ 2070075 w 9662615"/>
              <a:gd name="connsiteY93" fmla="*/ 1511285 h 1592835"/>
              <a:gd name="connsiteX94" fmla="*/ 2001057 w 9662615"/>
              <a:gd name="connsiteY94" fmla="*/ 1516449 h 1592835"/>
              <a:gd name="connsiteX95" fmla="*/ 1896330 w 9662615"/>
              <a:gd name="connsiteY95" fmla="*/ 1525725 h 1592835"/>
              <a:gd name="connsiteX96" fmla="*/ 1835994 w 9662615"/>
              <a:gd name="connsiteY96" fmla="*/ 1527678 h 1592835"/>
              <a:gd name="connsiteX97" fmla="*/ 1671119 w 9662615"/>
              <a:gd name="connsiteY97" fmla="*/ 1536701 h 1592835"/>
              <a:gd name="connsiteX98" fmla="*/ 1601337 w 9662615"/>
              <a:gd name="connsiteY98" fmla="*/ 1548552 h 1592835"/>
              <a:gd name="connsiteX99" fmla="*/ 1407755 w 9662615"/>
              <a:gd name="connsiteY99" fmla="*/ 1571444 h 1592835"/>
              <a:gd name="connsiteX100" fmla="*/ 1271994 w 9662615"/>
              <a:gd name="connsiteY100" fmla="*/ 1579471 h 1592835"/>
              <a:gd name="connsiteX101" fmla="*/ 1249226 w 9662615"/>
              <a:gd name="connsiteY101" fmla="*/ 1583140 h 1592835"/>
              <a:gd name="connsiteX102" fmla="*/ 1217719 w 9662615"/>
              <a:gd name="connsiteY102" fmla="*/ 1580863 h 1592835"/>
              <a:gd name="connsiteX103" fmla="*/ 1091432 w 9662615"/>
              <a:gd name="connsiteY103" fmla="*/ 1571003 h 1592835"/>
              <a:gd name="connsiteX104" fmla="*/ 992039 w 9662615"/>
              <a:gd name="connsiteY104" fmla="*/ 1556662 h 1592835"/>
              <a:gd name="connsiteX105" fmla="*/ 868264 w 9662615"/>
              <a:gd name="connsiteY105" fmla="*/ 1566392 h 1592835"/>
              <a:gd name="connsiteX106" fmla="*/ 792765 w 9662615"/>
              <a:gd name="connsiteY106" fmla="*/ 1563102 h 1592835"/>
              <a:gd name="connsiteX107" fmla="*/ 669055 w 9662615"/>
              <a:gd name="connsiteY107" fmla="*/ 1543638 h 1592835"/>
              <a:gd name="connsiteX108" fmla="*/ 506152 w 9662615"/>
              <a:gd name="connsiteY108" fmla="*/ 1549124 h 1592835"/>
              <a:gd name="connsiteX109" fmla="*/ 472797 w 9662615"/>
              <a:gd name="connsiteY109" fmla="*/ 1568904 h 1592835"/>
              <a:gd name="connsiteX110" fmla="*/ 427864 w 9662615"/>
              <a:gd name="connsiteY110" fmla="*/ 1580848 h 1592835"/>
              <a:gd name="connsiteX111" fmla="*/ 408381 w 9662615"/>
              <a:gd name="connsiteY111" fmla="*/ 1552940 h 1592835"/>
              <a:gd name="connsiteX112" fmla="*/ 267163 w 9662615"/>
              <a:gd name="connsiteY112" fmla="*/ 1531913 h 1592835"/>
              <a:gd name="connsiteX113" fmla="*/ 196644 w 9662615"/>
              <a:gd name="connsiteY113" fmla="*/ 1524565 h 1592835"/>
              <a:gd name="connsiteX114" fmla="*/ 86819 w 9662615"/>
              <a:gd name="connsiteY114" fmla="*/ 1519517 h 1592835"/>
              <a:gd name="connsiteX115" fmla="*/ 53369 w 9662615"/>
              <a:gd name="connsiteY115" fmla="*/ 1516853 h 1592835"/>
              <a:gd name="connsiteX116" fmla="*/ 2359 w 9662615"/>
              <a:gd name="connsiteY116" fmla="*/ 1515247 h 1592835"/>
              <a:gd name="connsiteX117" fmla="*/ 0 w 9662615"/>
              <a:gd name="connsiteY117" fmla="*/ 1514932 h 1592835"/>
              <a:gd name="connsiteX118" fmla="*/ 0 w 9662615"/>
              <a:gd name="connsiteY118" fmla="*/ 0 h 1592835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35334 w 9662615"/>
              <a:gd name="connsiteY60" fmla="*/ 1581778 h 1592835"/>
              <a:gd name="connsiteX61" fmla="*/ 4697562 w 9662615"/>
              <a:gd name="connsiteY61" fmla="*/ 1551206 h 1592835"/>
              <a:gd name="connsiteX62" fmla="*/ 4662664 w 9662615"/>
              <a:gd name="connsiteY62" fmla="*/ 1573162 h 1592835"/>
              <a:gd name="connsiteX63" fmla="*/ 4603028 w 9662615"/>
              <a:gd name="connsiteY63" fmla="*/ 1568821 h 1592835"/>
              <a:gd name="connsiteX64" fmla="*/ 4541612 w 9662615"/>
              <a:gd name="connsiteY64" fmla="*/ 1545262 h 1592835"/>
              <a:gd name="connsiteX65" fmla="*/ 4422155 w 9662615"/>
              <a:gd name="connsiteY65" fmla="*/ 1542059 h 1592835"/>
              <a:gd name="connsiteX66" fmla="*/ 4221826 w 9662615"/>
              <a:gd name="connsiteY66" fmla="*/ 1508923 h 1592835"/>
              <a:gd name="connsiteX67" fmla="*/ 4096601 w 9662615"/>
              <a:gd name="connsiteY67" fmla="*/ 1521563 h 1592835"/>
              <a:gd name="connsiteX68" fmla="*/ 3970635 w 9662615"/>
              <a:gd name="connsiteY68" fmla="*/ 1544815 h 1592835"/>
              <a:gd name="connsiteX69" fmla="*/ 3833906 w 9662615"/>
              <a:gd name="connsiteY69" fmla="*/ 1516637 h 1592835"/>
              <a:gd name="connsiteX70" fmla="*/ 3696258 w 9662615"/>
              <a:gd name="connsiteY70" fmla="*/ 1537563 h 1592835"/>
              <a:gd name="connsiteX71" fmla="*/ 3594070 w 9662615"/>
              <a:gd name="connsiteY71" fmla="*/ 1509422 h 1592835"/>
              <a:gd name="connsiteX72" fmla="*/ 3565233 w 9662615"/>
              <a:gd name="connsiteY72" fmla="*/ 1515122 h 1592835"/>
              <a:gd name="connsiteX73" fmla="*/ 3560267 w 9662615"/>
              <a:gd name="connsiteY73" fmla="*/ 1516288 h 1592835"/>
              <a:gd name="connsiteX74" fmla="*/ 3540258 w 9662615"/>
              <a:gd name="connsiteY74" fmla="*/ 1516976 h 1592835"/>
              <a:gd name="connsiteX75" fmla="*/ 3534780 w 9662615"/>
              <a:gd name="connsiteY75" fmla="*/ 1522141 h 1592835"/>
              <a:gd name="connsiteX76" fmla="*/ 3504783 w 9662615"/>
              <a:gd name="connsiteY76" fmla="*/ 1526739 h 1592835"/>
              <a:gd name="connsiteX77" fmla="*/ 3430805 w 9662615"/>
              <a:gd name="connsiteY77" fmla="*/ 1542521 h 1592835"/>
              <a:gd name="connsiteX78" fmla="*/ 3292707 w 9662615"/>
              <a:gd name="connsiteY78" fmla="*/ 1520490 h 1592835"/>
              <a:gd name="connsiteX79" fmla="*/ 3187872 w 9662615"/>
              <a:gd name="connsiteY79" fmla="*/ 1519991 h 1592835"/>
              <a:gd name="connsiteX80" fmla="*/ 3148026 w 9662615"/>
              <a:gd name="connsiteY80" fmla="*/ 1524777 h 1592835"/>
              <a:gd name="connsiteX81" fmla="*/ 3092394 w 9662615"/>
              <a:gd name="connsiteY81" fmla="*/ 1528115 h 1592835"/>
              <a:gd name="connsiteX82" fmla="*/ 2994200 w 9662615"/>
              <a:gd name="connsiteY82" fmla="*/ 1537857 h 1592835"/>
              <a:gd name="connsiteX83" fmla="*/ 2862301 w 9662615"/>
              <a:gd name="connsiteY83" fmla="*/ 1544250 h 1592835"/>
              <a:gd name="connsiteX84" fmla="*/ 2766335 w 9662615"/>
              <a:gd name="connsiteY84" fmla="*/ 1527662 h 1592835"/>
              <a:gd name="connsiteX85" fmla="*/ 2757836 w 9662615"/>
              <a:gd name="connsiteY85" fmla="*/ 1531371 h 1592835"/>
              <a:gd name="connsiteX86" fmla="*/ 2691555 w 9662615"/>
              <a:gd name="connsiteY86" fmla="*/ 1530283 h 1592835"/>
              <a:gd name="connsiteX87" fmla="*/ 2491676 w 9662615"/>
              <a:gd name="connsiteY87" fmla="*/ 1500859 h 1592835"/>
              <a:gd name="connsiteX88" fmla="*/ 2378036 w 9662615"/>
              <a:gd name="connsiteY88" fmla="*/ 1520645 h 1592835"/>
              <a:gd name="connsiteX89" fmla="*/ 2284269 w 9662615"/>
              <a:gd name="connsiteY89" fmla="*/ 1503068 h 1592835"/>
              <a:gd name="connsiteX90" fmla="*/ 2207104 w 9662615"/>
              <a:gd name="connsiteY90" fmla="*/ 1508888 h 1592835"/>
              <a:gd name="connsiteX91" fmla="*/ 2149226 w 9662615"/>
              <a:gd name="connsiteY91" fmla="*/ 1523409 h 1592835"/>
              <a:gd name="connsiteX92" fmla="*/ 2084783 w 9662615"/>
              <a:gd name="connsiteY92" fmla="*/ 1524245 h 1592835"/>
              <a:gd name="connsiteX93" fmla="*/ 2070075 w 9662615"/>
              <a:gd name="connsiteY93" fmla="*/ 1511285 h 1592835"/>
              <a:gd name="connsiteX94" fmla="*/ 2001057 w 9662615"/>
              <a:gd name="connsiteY94" fmla="*/ 1516449 h 1592835"/>
              <a:gd name="connsiteX95" fmla="*/ 1896330 w 9662615"/>
              <a:gd name="connsiteY95" fmla="*/ 1525725 h 1592835"/>
              <a:gd name="connsiteX96" fmla="*/ 1835994 w 9662615"/>
              <a:gd name="connsiteY96" fmla="*/ 1527678 h 1592835"/>
              <a:gd name="connsiteX97" fmla="*/ 1671119 w 9662615"/>
              <a:gd name="connsiteY97" fmla="*/ 1536701 h 1592835"/>
              <a:gd name="connsiteX98" fmla="*/ 1601337 w 9662615"/>
              <a:gd name="connsiteY98" fmla="*/ 1548552 h 1592835"/>
              <a:gd name="connsiteX99" fmla="*/ 1407755 w 9662615"/>
              <a:gd name="connsiteY99" fmla="*/ 1571444 h 1592835"/>
              <a:gd name="connsiteX100" fmla="*/ 1271994 w 9662615"/>
              <a:gd name="connsiteY100" fmla="*/ 1579471 h 1592835"/>
              <a:gd name="connsiteX101" fmla="*/ 1249226 w 9662615"/>
              <a:gd name="connsiteY101" fmla="*/ 1583140 h 1592835"/>
              <a:gd name="connsiteX102" fmla="*/ 1217719 w 9662615"/>
              <a:gd name="connsiteY102" fmla="*/ 1580863 h 1592835"/>
              <a:gd name="connsiteX103" fmla="*/ 1091432 w 9662615"/>
              <a:gd name="connsiteY103" fmla="*/ 1571003 h 1592835"/>
              <a:gd name="connsiteX104" fmla="*/ 992039 w 9662615"/>
              <a:gd name="connsiteY104" fmla="*/ 1556662 h 1592835"/>
              <a:gd name="connsiteX105" fmla="*/ 868264 w 9662615"/>
              <a:gd name="connsiteY105" fmla="*/ 1566392 h 1592835"/>
              <a:gd name="connsiteX106" fmla="*/ 792765 w 9662615"/>
              <a:gd name="connsiteY106" fmla="*/ 1563102 h 1592835"/>
              <a:gd name="connsiteX107" fmla="*/ 669055 w 9662615"/>
              <a:gd name="connsiteY107" fmla="*/ 1543638 h 1592835"/>
              <a:gd name="connsiteX108" fmla="*/ 506152 w 9662615"/>
              <a:gd name="connsiteY108" fmla="*/ 1549124 h 1592835"/>
              <a:gd name="connsiteX109" fmla="*/ 472797 w 9662615"/>
              <a:gd name="connsiteY109" fmla="*/ 1568904 h 1592835"/>
              <a:gd name="connsiteX110" fmla="*/ 427864 w 9662615"/>
              <a:gd name="connsiteY110" fmla="*/ 1580848 h 1592835"/>
              <a:gd name="connsiteX111" fmla="*/ 408381 w 9662615"/>
              <a:gd name="connsiteY111" fmla="*/ 1552940 h 1592835"/>
              <a:gd name="connsiteX112" fmla="*/ 267163 w 9662615"/>
              <a:gd name="connsiteY112" fmla="*/ 1531913 h 1592835"/>
              <a:gd name="connsiteX113" fmla="*/ 196644 w 9662615"/>
              <a:gd name="connsiteY113" fmla="*/ 1524565 h 1592835"/>
              <a:gd name="connsiteX114" fmla="*/ 86819 w 9662615"/>
              <a:gd name="connsiteY114" fmla="*/ 1519517 h 1592835"/>
              <a:gd name="connsiteX115" fmla="*/ 53369 w 9662615"/>
              <a:gd name="connsiteY115" fmla="*/ 1516853 h 1592835"/>
              <a:gd name="connsiteX116" fmla="*/ 2359 w 9662615"/>
              <a:gd name="connsiteY116" fmla="*/ 1515247 h 1592835"/>
              <a:gd name="connsiteX117" fmla="*/ 0 w 9662615"/>
              <a:gd name="connsiteY117" fmla="*/ 1514932 h 1592835"/>
              <a:gd name="connsiteX118" fmla="*/ 0 w 9662615"/>
              <a:gd name="connsiteY118" fmla="*/ 0 h 1592835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63775 w 9662615"/>
              <a:gd name="connsiteY55" fmla="*/ 1562633 h 1692226"/>
              <a:gd name="connsiteX56" fmla="*/ 4847242 w 9662615"/>
              <a:gd name="connsiteY56" fmla="*/ 1565435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63775 w 9662615"/>
              <a:gd name="connsiteY55" fmla="*/ 1562633 h 1692226"/>
              <a:gd name="connsiteX56" fmla="*/ 4847242 w 9662615"/>
              <a:gd name="connsiteY56" fmla="*/ 1664826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71726 w 9662615"/>
              <a:gd name="connsiteY55" fmla="*/ 1570584 h 1692226"/>
              <a:gd name="connsiteX56" fmla="*/ 4847242 w 9662615"/>
              <a:gd name="connsiteY56" fmla="*/ 1664826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71726 w 9662615"/>
              <a:gd name="connsiteY55" fmla="*/ 1570584 h 1692226"/>
              <a:gd name="connsiteX56" fmla="*/ 4847242 w 9662615"/>
              <a:gd name="connsiteY56" fmla="*/ 1621094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21094"/>
              <a:gd name="connsiteX1" fmla="*/ 9662615 w 9662615"/>
              <a:gd name="connsiteY1" fmla="*/ 0 h 1621094"/>
              <a:gd name="connsiteX2" fmla="*/ 9662615 w 9662615"/>
              <a:gd name="connsiteY2" fmla="*/ 1280346 h 1621094"/>
              <a:gd name="connsiteX3" fmla="*/ 9658420 w 9662615"/>
              <a:gd name="connsiteY3" fmla="*/ 1280106 h 1621094"/>
              <a:gd name="connsiteX4" fmla="*/ 9469546 w 9662615"/>
              <a:gd name="connsiteY4" fmla="*/ 1289837 h 1621094"/>
              <a:gd name="connsiteX5" fmla="*/ 9385895 w 9662615"/>
              <a:gd name="connsiteY5" fmla="*/ 1269203 h 1621094"/>
              <a:gd name="connsiteX6" fmla="*/ 9144767 w 9662615"/>
              <a:gd name="connsiteY6" fmla="*/ 1264120 h 1621094"/>
              <a:gd name="connsiteX7" fmla="*/ 8837252 w 9662615"/>
              <a:gd name="connsiteY7" fmla="*/ 1350515 h 1621094"/>
              <a:gd name="connsiteX8" fmla="*/ 8705466 w 9662615"/>
              <a:gd name="connsiteY8" fmla="*/ 1342419 h 1621094"/>
              <a:gd name="connsiteX9" fmla="*/ 8652221 w 9662615"/>
              <a:gd name="connsiteY9" fmla="*/ 1326906 h 1621094"/>
              <a:gd name="connsiteX10" fmla="*/ 8632312 w 9662615"/>
              <a:gd name="connsiteY10" fmla="*/ 1326025 h 1621094"/>
              <a:gd name="connsiteX11" fmla="*/ 8591582 w 9662615"/>
              <a:gd name="connsiteY11" fmla="*/ 1341666 h 1621094"/>
              <a:gd name="connsiteX12" fmla="*/ 8537336 w 9662615"/>
              <a:gd name="connsiteY12" fmla="*/ 1341684 h 1621094"/>
              <a:gd name="connsiteX13" fmla="*/ 8472508 w 9662615"/>
              <a:gd name="connsiteY13" fmla="*/ 1363109 h 1621094"/>
              <a:gd name="connsiteX14" fmla="*/ 8258477 w 9662615"/>
              <a:gd name="connsiteY14" fmla="*/ 1370666 h 1621094"/>
              <a:gd name="connsiteX15" fmla="*/ 8197961 w 9662615"/>
              <a:gd name="connsiteY15" fmla="*/ 1392804 h 1621094"/>
              <a:gd name="connsiteX16" fmla="*/ 8171196 w 9662615"/>
              <a:gd name="connsiteY16" fmla="*/ 1397216 h 1621094"/>
              <a:gd name="connsiteX17" fmla="*/ 8127667 w 9662615"/>
              <a:gd name="connsiteY17" fmla="*/ 1418254 h 1621094"/>
              <a:gd name="connsiteX18" fmla="*/ 7974579 w 9662615"/>
              <a:gd name="connsiteY18" fmla="*/ 1383439 h 1621094"/>
              <a:gd name="connsiteX19" fmla="*/ 7768351 w 9662615"/>
              <a:gd name="connsiteY19" fmla="*/ 1395051 h 1621094"/>
              <a:gd name="connsiteX20" fmla="*/ 7635985 w 9662615"/>
              <a:gd name="connsiteY20" fmla="*/ 1386363 h 1621094"/>
              <a:gd name="connsiteX21" fmla="*/ 7466069 w 9662615"/>
              <a:gd name="connsiteY21" fmla="*/ 1377654 h 1621094"/>
              <a:gd name="connsiteX22" fmla="*/ 7355642 w 9662615"/>
              <a:gd name="connsiteY22" fmla="*/ 1407761 h 1621094"/>
              <a:gd name="connsiteX23" fmla="*/ 7151610 w 9662615"/>
              <a:gd name="connsiteY23" fmla="*/ 1397856 h 1621094"/>
              <a:gd name="connsiteX24" fmla="*/ 7082147 w 9662615"/>
              <a:gd name="connsiteY24" fmla="*/ 1406113 h 1621094"/>
              <a:gd name="connsiteX25" fmla="*/ 7014958 w 9662615"/>
              <a:gd name="connsiteY25" fmla="*/ 1396883 h 1621094"/>
              <a:gd name="connsiteX26" fmla="*/ 6907567 w 9662615"/>
              <a:gd name="connsiteY26" fmla="*/ 1419149 h 1621094"/>
              <a:gd name="connsiteX27" fmla="*/ 6748428 w 9662615"/>
              <a:gd name="connsiteY27" fmla="*/ 1420308 h 1621094"/>
              <a:gd name="connsiteX28" fmla="*/ 6654257 w 9662615"/>
              <a:gd name="connsiteY28" fmla="*/ 1424143 h 1621094"/>
              <a:gd name="connsiteX29" fmla="*/ 6620123 w 9662615"/>
              <a:gd name="connsiteY29" fmla="*/ 1430535 h 1621094"/>
              <a:gd name="connsiteX30" fmla="*/ 6571355 w 9662615"/>
              <a:gd name="connsiteY30" fmla="*/ 1436144 h 1621094"/>
              <a:gd name="connsiteX31" fmla="*/ 6486557 w 9662615"/>
              <a:gd name="connsiteY31" fmla="*/ 1449861 h 1621094"/>
              <a:gd name="connsiteX32" fmla="*/ 6370419 w 9662615"/>
              <a:gd name="connsiteY32" fmla="*/ 1461649 h 1621094"/>
              <a:gd name="connsiteX33" fmla="*/ 6278839 w 9662615"/>
              <a:gd name="connsiteY33" fmla="*/ 1449160 h 1621094"/>
              <a:gd name="connsiteX34" fmla="*/ 6272455 w 9662615"/>
              <a:gd name="connsiteY34" fmla="*/ 1453191 h 1621094"/>
              <a:gd name="connsiteX35" fmla="*/ 6212659 w 9662615"/>
              <a:gd name="connsiteY35" fmla="*/ 1454850 h 1621094"/>
              <a:gd name="connsiteX36" fmla="*/ 6069317 w 9662615"/>
              <a:gd name="connsiteY36" fmla="*/ 1445838 h 1621094"/>
              <a:gd name="connsiteX37" fmla="*/ 5878477 w 9662615"/>
              <a:gd name="connsiteY37" fmla="*/ 1439180 h 1621094"/>
              <a:gd name="connsiteX38" fmla="*/ 5838387 w 9662615"/>
              <a:gd name="connsiteY38" fmla="*/ 1444679 h 1621094"/>
              <a:gd name="connsiteX39" fmla="*/ 5771136 w 9662615"/>
              <a:gd name="connsiteY39" fmla="*/ 1453639 h 1621094"/>
              <a:gd name="connsiteX40" fmla="*/ 5724081 w 9662615"/>
              <a:gd name="connsiteY40" fmla="*/ 1470431 h 1621094"/>
              <a:gd name="connsiteX41" fmla="*/ 5666577 w 9662615"/>
              <a:gd name="connsiteY41" fmla="*/ 1473921 h 1621094"/>
              <a:gd name="connsiteX42" fmla="*/ 5649068 w 9662615"/>
              <a:gd name="connsiteY42" fmla="*/ 1461676 h 1621094"/>
              <a:gd name="connsiteX43" fmla="*/ 5588902 w 9662615"/>
              <a:gd name="connsiteY43" fmla="*/ 1469647 h 1621094"/>
              <a:gd name="connsiteX44" fmla="*/ 5498090 w 9662615"/>
              <a:gd name="connsiteY44" fmla="*/ 1483173 h 1621094"/>
              <a:gd name="connsiteX45" fmla="*/ 5444641 w 9662615"/>
              <a:gd name="connsiteY45" fmla="*/ 1487602 h 1621094"/>
              <a:gd name="connsiteX46" fmla="*/ 5299812 w 9662615"/>
              <a:gd name="connsiteY46" fmla="*/ 1503362 h 1621094"/>
              <a:gd name="connsiteX47" fmla="*/ 5213947 w 9662615"/>
              <a:gd name="connsiteY47" fmla="*/ 1516637 h 1621094"/>
              <a:gd name="connsiteX48" fmla="*/ 5090342 w 9662615"/>
              <a:gd name="connsiteY48" fmla="*/ 1546680 h 1621094"/>
              <a:gd name="connsiteX49" fmla="*/ 5129812 w 9662615"/>
              <a:gd name="connsiteY49" fmla="*/ 1521277 h 1621094"/>
              <a:gd name="connsiteX50" fmla="*/ 5059484 w 9662615"/>
              <a:gd name="connsiteY50" fmla="*/ 1546802 h 1621094"/>
              <a:gd name="connsiteX51" fmla="*/ 5038524 w 9662615"/>
              <a:gd name="connsiteY51" fmla="*/ 1545675 h 1621094"/>
              <a:gd name="connsiteX52" fmla="*/ 5026564 w 9662615"/>
              <a:gd name="connsiteY52" fmla="*/ 1545376 h 1621094"/>
              <a:gd name="connsiteX53" fmla="*/ 4969433 w 9662615"/>
              <a:gd name="connsiteY53" fmla="*/ 1550865 h 1621094"/>
              <a:gd name="connsiteX54" fmla="*/ 4921303 w 9662615"/>
              <a:gd name="connsiteY54" fmla="*/ 1575379 h 1621094"/>
              <a:gd name="connsiteX55" fmla="*/ 4871726 w 9662615"/>
              <a:gd name="connsiteY55" fmla="*/ 1570584 h 1621094"/>
              <a:gd name="connsiteX56" fmla="*/ 4847242 w 9662615"/>
              <a:gd name="connsiteY56" fmla="*/ 1621094 h 1621094"/>
              <a:gd name="connsiteX57" fmla="*/ 4821058 w 9662615"/>
              <a:gd name="connsiteY57" fmla="*/ 1553078 h 1621094"/>
              <a:gd name="connsiteX58" fmla="*/ 4791466 w 9662615"/>
              <a:gd name="connsiteY58" fmla="*/ 1561324 h 1621094"/>
              <a:gd name="connsiteX59" fmla="*/ 4784247 w 9662615"/>
              <a:gd name="connsiteY59" fmla="*/ 1562342 h 1621094"/>
              <a:gd name="connsiteX60" fmla="*/ 4735334 w 9662615"/>
              <a:gd name="connsiteY60" fmla="*/ 1581778 h 1621094"/>
              <a:gd name="connsiteX61" fmla="*/ 4697562 w 9662615"/>
              <a:gd name="connsiteY61" fmla="*/ 1551206 h 1621094"/>
              <a:gd name="connsiteX62" fmla="*/ 4662664 w 9662615"/>
              <a:gd name="connsiteY62" fmla="*/ 1573162 h 1621094"/>
              <a:gd name="connsiteX63" fmla="*/ 4603028 w 9662615"/>
              <a:gd name="connsiteY63" fmla="*/ 1568821 h 1621094"/>
              <a:gd name="connsiteX64" fmla="*/ 4541612 w 9662615"/>
              <a:gd name="connsiteY64" fmla="*/ 1545262 h 1621094"/>
              <a:gd name="connsiteX65" fmla="*/ 4422155 w 9662615"/>
              <a:gd name="connsiteY65" fmla="*/ 1542059 h 1621094"/>
              <a:gd name="connsiteX66" fmla="*/ 4221826 w 9662615"/>
              <a:gd name="connsiteY66" fmla="*/ 1508923 h 1621094"/>
              <a:gd name="connsiteX67" fmla="*/ 4096601 w 9662615"/>
              <a:gd name="connsiteY67" fmla="*/ 1521563 h 1621094"/>
              <a:gd name="connsiteX68" fmla="*/ 3970635 w 9662615"/>
              <a:gd name="connsiteY68" fmla="*/ 1544815 h 1621094"/>
              <a:gd name="connsiteX69" fmla="*/ 3833906 w 9662615"/>
              <a:gd name="connsiteY69" fmla="*/ 1516637 h 1621094"/>
              <a:gd name="connsiteX70" fmla="*/ 3696258 w 9662615"/>
              <a:gd name="connsiteY70" fmla="*/ 1537563 h 1621094"/>
              <a:gd name="connsiteX71" fmla="*/ 3594070 w 9662615"/>
              <a:gd name="connsiteY71" fmla="*/ 1509422 h 1621094"/>
              <a:gd name="connsiteX72" fmla="*/ 3565233 w 9662615"/>
              <a:gd name="connsiteY72" fmla="*/ 1515122 h 1621094"/>
              <a:gd name="connsiteX73" fmla="*/ 3560267 w 9662615"/>
              <a:gd name="connsiteY73" fmla="*/ 1516288 h 1621094"/>
              <a:gd name="connsiteX74" fmla="*/ 3540258 w 9662615"/>
              <a:gd name="connsiteY74" fmla="*/ 1516976 h 1621094"/>
              <a:gd name="connsiteX75" fmla="*/ 3534780 w 9662615"/>
              <a:gd name="connsiteY75" fmla="*/ 1522141 h 1621094"/>
              <a:gd name="connsiteX76" fmla="*/ 3504783 w 9662615"/>
              <a:gd name="connsiteY76" fmla="*/ 1526739 h 1621094"/>
              <a:gd name="connsiteX77" fmla="*/ 3430805 w 9662615"/>
              <a:gd name="connsiteY77" fmla="*/ 1542521 h 1621094"/>
              <a:gd name="connsiteX78" fmla="*/ 3292707 w 9662615"/>
              <a:gd name="connsiteY78" fmla="*/ 1520490 h 1621094"/>
              <a:gd name="connsiteX79" fmla="*/ 3187872 w 9662615"/>
              <a:gd name="connsiteY79" fmla="*/ 1519991 h 1621094"/>
              <a:gd name="connsiteX80" fmla="*/ 3148026 w 9662615"/>
              <a:gd name="connsiteY80" fmla="*/ 1524777 h 1621094"/>
              <a:gd name="connsiteX81" fmla="*/ 3092394 w 9662615"/>
              <a:gd name="connsiteY81" fmla="*/ 1528115 h 1621094"/>
              <a:gd name="connsiteX82" fmla="*/ 2994200 w 9662615"/>
              <a:gd name="connsiteY82" fmla="*/ 1537857 h 1621094"/>
              <a:gd name="connsiteX83" fmla="*/ 2862301 w 9662615"/>
              <a:gd name="connsiteY83" fmla="*/ 1544250 h 1621094"/>
              <a:gd name="connsiteX84" fmla="*/ 2766335 w 9662615"/>
              <a:gd name="connsiteY84" fmla="*/ 1527662 h 1621094"/>
              <a:gd name="connsiteX85" fmla="*/ 2757836 w 9662615"/>
              <a:gd name="connsiteY85" fmla="*/ 1531371 h 1621094"/>
              <a:gd name="connsiteX86" fmla="*/ 2691555 w 9662615"/>
              <a:gd name="connsiteY86" fmla="*/ 1530283 h 1621094"/>
              <a:gd name="connsiteX87" fmla="*/ 2491676 w 9662615"/>
              <a:gd name="connsiteY87" fmla="*/ 1500859 h 1621094"/>
              <a:gd name="connsiteX88" fmla="*/ 2378036 w 9662615"/>
              <a:gd name="connsiteY88" fmla="*/ 1520645 h 1621094"/>
              <a:gd name="connsiteX89" fmla="*/ 2284269 w 9662615"/>
              <a:gd name="connsiteY89" fmla="*/ 1503068 h 1621094"/>
              <a:gd name="connsiteX90" fmla="*/ 2207104 w 9662615"/>
              <a:gd name="connsiteY90" fmla="*/ 1508888 h 1621094"/>
              <a:gd name="connsiteX91" fmla="*/ 2149226 w 9662615"/>
              <a:gd name="connsiteY91" fmla="*/ 1523409 h 1621094"/>
              <a:gd name="connsiteX92" fmla="*/ 2084783 w 9662615"/>
              <a:gd name="connsiteY92" fmla="*/ 1524245 h 1621094"/>
              <a:gd name="connsiteX93" fmla="*/ 2070075 w 9662615"/>
              <a:gd name="connsiteY93" fmla="*/ 1511285 h 1621094"/>
              <a:gd name="connsiteX94" fmla="*/ 2001057 w 9662615"/>
              <a:gd name="connsiteY94" fmla="*/ 1516449 h 1621094"/>
              <a:gd name="connsiteX95" fmla="*/ 1896330 w 9662615"/>
              <a:gd name="connsiteY95" fmla="*/ 1525725 h 1621094"/>
              <a:gd name="connsiteX96" fmla="*/ 1835994 w 9662615"/>
              <a:gd name="connsiteY96" fmla="*/ 1527678 h 1621094"/>
              <a:gd name="connsiteX97" fmla="*/ 1671119 w 9662615"/>
              <a:gd name="connsiteY97" fmla="*/ 1536701 h 1621094"/>
              <a:gd name="connsiteX98" fmla="*/ 1601337 w 9662615"/>
              <a:gd name="connsiteY98" fmla="*/ 1548552 h 1621094"/>
              <a:gd name="connsiteX99" fmla="*/ 1407755 w 9662615"/>
              <a:gd name="connsiteY99" fmla="*/ 1571444 h 1621094"/>
              <a:gd name="connsiteX100" fmla="*/ 1271994 w 9662615"/>
              <a:gd name="connsiteY100" fmla="*/ 1579471 h 1621094"/>
              <a:gd name="connsiteX101" fmla="*/ 1249226 w 9662615"/>
              <a:gd name="connsiteY101" fmla="*/ 1583140 h 1621094"/>
              <a:gd name="connsiteX102" fmla="*/ 1217719 w 9662615"/>
              <a:gd name="connsiteY102" fmla="*/ 1580863 h 1621094"/>
              <a:gd name="connsiteX103" fmla="*/ 1091432 w 9662615"/>
              <a:gd name="connsiteY103" fmla="*/ 1571003 h 1621094"/>
              <a:gd name="connsiteX104" fmla="*/ 992039 w 9662615"/>
              <a:gd name="connsiteY104" fmla="*/ 1556662 h 1621094"/>
              <a:gd name="connsiteX105" fmla="*/ 868264 w 9662615"/>
              <a:gd name="connsiteY105" fmla="*/ 1566392 h 1621094"/>
              <a:gd name="connsiteX106" fmla="*/ 792765 w 9662615"/>
              <a:gd name="connsiteY106" fmla="*/ 1563102 h 1621094"/>
              <a:gd name="connsiteX107" fmla="*/ 669055 w 9662615"/>
              <a:gd name="connsiteY107" fmla="*/ 1543638 h 1621094"/>
              <a:gd name="connsiteX108" fmla="*/ 506152 w 9662615"/>
              <a:gd name="connsiteY108" fmla="*/ 1549124 h 1621094"/>
              <a:gd name="connsiteX109" fmla="*/ 472797 w 9662615"/>
              <a:gd name="connsiteY109" fmla="*/ 1568904 h 1621094"/>
              <a:gd name="connsiteX110" fmla="*/ 427864 w 9662615"/>
              <a:gd name="connsiteY110" fmla="*/ 1580848 h 1621094"/>
              <a:gd name="connsiteX111" fmla="*/ 408381 w 9662615"/>
              <a:gd name="connsiteY111" fmla="*/ 1552940 h 1621094"/>
              <a:gd name="connsiteX112" fmla="*/ 267163 w 9662615"/>
              <a:gd name="connsiteY112" fmla="*/ 1531913 h 1621094"/>
              <a:gd name="connsiteX113" fmla="*/ 196644 w 9662615"/>
              <a:gd name="connsiteY113" fmla="*/ 1524565 h 1621094"/>
              <a:gd name="connsiteX114" fmla="*/ 86819 w 9662615"/>
              <a:gd name="connsiteY114" fmla="*/ 1519517 h 1621094"/>
              <a:gd name="connsiteX115" fmla="*/ 53369 w 9662615"/>
              <a:gd name="connsiteY115" fmla="*/ 1516853 h 1621094"/>
              <a:gd name="connsiteX116" fmla="*/ 2359 w 9662615"/>
              <a:gd name="connsiteY116" fmla="*/ 1515247 h 1621094"/>
              <a:gd name="connsiteX117" fmla="*/ 0 w 9662615"/>
              <a:gd name="connsiteY117" fmla="*/ 1514932 h 1621094"/>
              <a:gd name="connsiteX118" fmla="*/ 0 w 9662615"/>
              <a:gd name="connsiteY118" fmla="*/ 0 h 1621094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1303 w 9662615"/>
              <a:gd name="connsiteY54" fmla="*/ 1575379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5334 w 9662615"/>
              <a:gd name="connsiteY60" fmla="*/ 158177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422155 w 9662615"/>
              <a:gd name="connsiteY65" fmla="*/ 1542059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5334 w 9662615"/>
              <a:gd name="connsiteY60" fmla="*/ 158177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422155 w 9662615"/>
              <a:gd name="connsiteY65" fmla="*/ 1542059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97680"/>
              <a:gd name="connsiteX1" fmla="*/ 9662615 w 9662615"/>
              <a:gd name="connsiteY1" fmla="*/ 0 h 1597680"/>
              <a:gd name="connsiteX2" fmla="*/ 9662615 w 9662615"/>
              <a:gd name="connsiteY2" fmla="*/ 1280346 h 1597680"/>
              <a:gd name="connsiteX3" fmla="*/ 9658420 w 9662615"/>
              <a:gd name="connsiteY3" fmla="*/ 1280106 h 1597680"/>
              <a:gd name="connsiteX4" fmla="*/ 9469546 w 9662615"/>
              <a:gd name="connsiteY4" fmla="*/ 1289837 h 1597680"/>
              <a:gd name="connsiteX5" fmla="*/ 9385895 w 9662615"/>
              <a:gd name="connsiteY5" fmla="*/ 1269203 h 1597680"/>
              <a:gd name="connsiteX6" fmla="*/ 9144767 w 9662615"/>
              <a:gd name="connsiteY6" fmla="*/ 1264120 h 1597680"/>
              <a:gd name="connsiteX7" fmla="*/ 8837252 w 9662615"/>
              <a:gd name="connsiteY7" fmla="*/ 1350515 h 1597680"/>
              <a:gd name="connsiteX8" fmla="*/ 8705466 w 9662615"/>
              <a:gd name="connsiteY8" fmla="*/ 1342419 h 1597680"/>
              <a:gd name="connsiteX9" fmla="*/ 8652221 w 9662615"/>
              <a:gd name="connsiteY9" fmla="*/ 1326906 h 1597680"/>
              <a:gd name="connsiteX10" fmla="*/ 8632312 w 9662615"/>
              <a:gd name="connsiteY10" fmla="*/ 1326025 h 1597680"/>
              <a:gd name="connsiteX11" fmla="*/ 8591582 w 9662615"/>
              <a:gd name="connsiteY11" fmla="*/ 1341666 h 1597680"/>
              <a:gd name="connsiteX12" fmla="*/ 8537336 w 9662615"/>
              <a:gd name="connsiteY12" fmla="*/ 1341684 h 1597680"/>
              <a:gd name="connsiteX13" fmla="*/ 8472508 w 9662615"/>
              <a:gd name="connsiteY13" fmla="*/ 1363109 h 1597680"/>
              <a:gd name="connsiteX14" fmla="*/ 8258477 w 9662615"/>
              <a:gd name="connsiteY14" fmla="*/ 1370666 h 1597680"/>
              <a:gd name="connsiteX15" fmla="*/ 8197961 w 9662615"/>
              <a:gd name="connsiteY15" fmla="*/ 1392804 h 1597680"/>
              <a:gd name="connsiteX16" fmla="*/ 8171196 w 9662615"/>
              <a:gd name="connsiteY16" fmla="*/ 1397216 h 1597680"/>
              <a:gd name="connsiteX17" fmla="*/ 8127667 w 9662615"/>
              <a:gd name="connsiteY17" fmla="*/ 1418254 h 1597680"/>
              <a:gd name="connsiteX18" fmla="*/ 7974579 w 9662615"/>
              <a:gd name="connsiteY18" fmla="*/ 1383439 h 1597680"/>
              <a:gd name="connsiteX19" fmla="*/ 7768351 w 9662615"/>
              <a:gd name="connsiteY19" fmla="*/ 1395051 h 1597680"/>
              <a:gd name="connsiteX20" fmla="*/ 7635985 w 9662615"/>
              <a:gd name="connsiteY20" fmla="*/ 1386363 h 1597680"/>
              <a:gd name="connsiteX21" fmla="*/ 7466069 w 9662615"/>
              <a:gd name="connsiteY21" fmla="*/ 1377654 h 1597680"/>
              <a:gd name="connsiteX22" fmla="*/ 7355642 w 9662615"/>
              <a:gd name="connsiteY22" fmla="*/ 1407761 h 1597680"/>
              <a:gd name="connsiteX23" fmla="*/ 7151610 w 9662615"/>
              <a:gd name="connsiteY23" fmla="*/ 1397856 h 1597680"/>
              <a:gd name="connsiteX24" fmla="*/ 7082147 w 9662615"/>
              <a:gd name="connsiteY24" fmla="*/ 1406113 h 1597680"/>
              <a:gd name="connsiteX25" fmla="*/ 7014958 w 9662615"/>
              <a:gd name="connsiteY25" fmla="*/ 1396883 h 1597680"/>
              <a:gd name="connsiteX26" fmla="*/ 6907567 w 9662615"/>
              <a:gd name="connsiteY26" fmla="*/ 1419149 h 1597680"/>
              <a:gd name="connsiteX27" fmla="*/ 6748428 w 9662615"/>
              <a:gd name="connsiteY27" fmla="*/ 1420308 h 1597680"/>
              <a:gd name="connsiteX28" fmla="*/ 6654257 w 9662615"/>
              <a:gd name="connsiteY28" fmla="*/ 1424143 h 1597680"/>
              <a:gd name="connsiteX29" fmla="*/ 6620123 w 9662615"/>
              <a:gd name="connsiteY29" fmla="*/ 1430535 h 1597680"/>
              <a:gd name="connsiteX30" fmla="*/ 6571355 w 9662615"/>
              <a:gd name="connsiteY30" fmla="*/ 1436144 h 1597680"/>
              <a:gd name="connsiteX31" fmla="*/ 6486557 w 9662615"/>
              <a:gd name="connsiteY31" fmla="*/ 1449861 h 1597680"/>
              <a:gd name="connsiteX32" fmla="*/ 6370419 w 9662615"/>
              <a:gd name="connsiteY32" fmla="*/ 1461649 h 1597680"/>
              <a:gd name="connsiteX33" fmla="*/ 6278839 w 9662615"/>
              <a:gd name="connsiteY33" fmla="*/ 1449160 h 1597680"/>
              <a:gd name="connsiteX34" fmla="*/ 6272455 w 9662615"/>
              <a:gd name="connsiteY34" fmla="*/ 1453191 h 1597680"/>
              <a:gd name="connsiteX35" fmla="*/ 6212659 w 9662615"/>
              <a:gd name="connsiteY35" fmla="*/ 1454850 h 1597680"/>
              <a:gd name="connsiteX36" fmla="*/ 6069317 w 9662615"/>
              <a:gd name="connsiteY36" fmla="*/ 1445838 h 1597680"/>
              <a:gd name="connsiteX37" fmla="*/ 5878477 w 9662615"/>
              <a:gd name="connsiteY37" fmla="*/ 1439180 h 1597680"/>
              <a:gd name="connsiteX38" fmla="*/ 5838387 w 9662615"/>
              <a:gd name="connsiteY38" fmla="*/ 1444679 h 1597680"/>
              <a:gd name="connsiteX39" fmla="*/ 5771136 w 9662615"/>
              <a:gd name="connsiteY39" fmla="*/ 1453639 h 1597680"/>
              <a:gd name="connsiteX40" fmla="*/ 5724081 w 9662615"/>
              <a:gd name="connsiteY40" fmla="*/ 1470431 h 1597680"/>
              <a:gd name="connsiteX41" fmla="*/ 5666577 w 9662615"/>
              <a:gd name="connsiteY41" fmla="*/ 1473921 h 1597680"/>
              <a:gd name="connsiteX42" fmla="*/ 5649068 w 9662615"/>
              <a:gd name="connsiteY42" fmla="*/ 1461676 h 1597680"/>
              <a:gd name="connsiteX43" fmla="*/ 5588902 w 9662615"/>
              <a:gd name="connsiteY43" fmla="*/ 1469647 h 1597680"/>
              <a:gd name="connsiteX44" fmla="*/ 5498090 w 9662615"/>
              <a:gd name="connsiteY44" fmla="*/ 1483173 h 1597680"/>
              <a:gd name="connsiteX45" fmla="*/ 5444641 w 9662615"/>
              <a:gd name="connsiteY45" fmla="*/ 1487602 h 1597680"/>
              <a:gd name="connsiteX46" fmla="*/ 5299812 w 9662615"/>
              <a:gd name="connsiteY46" fmla="*/ 1503362 h 1597680"/>
              <a:gd name="connsiteX47" fmla="*/ 5213947 w 9662615"/>
              <a:gd name="connsiteY47" fmla="*/ 1516637 h 1597680"/>
              <a:gd name="connsiteX48" fmla="*/ 5090342 w 9662615"/>
              <a:gd name="connsiteY48" fmla="*/ 1546680 h 1597680"/>
              <a:gd name="connsiteX49" fmla="*/ 5129812 w 9662615"/>
              <a:gd name="connsiteY49" fmla="*/ 1521277 h 1597680"/>
              <a:gd name="connsiteX50" fmla="*/ 5059484 w 9662615"/>
              <a:gd name="connsiteY50" fmla="*/ 1546802 h 1597680"/>
              <a:gd name="connsiteX51" fmla="*/ 5038524 w 9662615"/>
              <a:gd name="connsiteY51" fmla="*/ 1545675 h 1597680"/>
              <a:gd name="connsiteX52" fmla="*/ 5026564 w 9662615"/>
              <a:gd name="connsiteY52" fmla="*/ 1545376 h 1597680"/>
              <a:gd name="connsiteX53" fmla="*/ 4969433 w 9662615"/>
              <a:gd name="connsiteY53" fmla="*/ 1550865 h 1597680"/>
              <a:gd name="connsiteX54" fmla="*/ 4929254 w 9662615"/>
              <a:gd name="connsiteY54" fmla="*/ 1563452 h 1597680"/>
              <a:gd name="connsiteX55" fmla="*/ 4871726 w 9662615"/>
              <a:gd name="connsiteY55" fmla="*/ 1570584 h 1597680"/>
              <a:gd name="connsiteX56" fmla="*/ 4843267 w 9662615"/>
              <a:gd name="connsiteY56" fmla="*/ 1561459 h 1597680"/>
              <a:gd name="connsiteX57" fmla="*/ 4821058 w 9662615"/>
              <a:gd name="connsiteY57" fmla="*/ 1553078 h 1597680"/>
              <a:gd name="connsiteX58" fmla="*/ 4791466 w 9662615"/>
              <a:gd name="connsiteY58" fmla="*/ 1561324 h 1597680"/>
              <a:gd name="connsiteX59" fmla="*/ 4784247 w 9662615"/>
              <a:gd name="connsiteY59" fmla="*/ 1562342 h 1597680"/>
              <a:gd name="connsiteX60" fmla="*/ 4743285 w 9662615"/>
              <a:gd name="connsiteY60" fmla="*/ 1597680 h 1597680"/>
              <a:gd name="connsiteX61" fmla="*/ 4697562 w 9662615"/>
              <a:gd name="connsiteY61" fmla="*/ 1551206 h 1597680"/>
              <a:gd name="connsiteX62" fmla="*/ 4662664 w 9662615"/>
              <a:gd name="connsiteY62" fmla="*/ 1573162 h 1597680"/>
              <a:gd name="connsiteX63" fmla="*/ 4603028 w 9662615"/>
              <a:gd name="connsiteY63" fmla="*/ 1568821 h 1597680"/>
              <a:gd name="connsiteX64" fmla="*/ 4541612 w 9662615"/>
              <a:gd name="connsiteY64" fmla="*/ 1545262 h 1597680"/>
              <a:gd name="connsiteX65" fmla="*/ 4422155 w 9662615"/>
              <a:gd name="connsiteY65" fmla="*/ 1542059 h 1597680"/>
              <a:gd name="connsiteX66" fmla="*/ 4221826 w 9662615"/>
              <a:gd name="connsiteY66" fmla="*/ 1508923 h 1597680"/>
              <a:gd name="connsiteX67" fmla="*/ 4096601 w 9662615"/>
              <a:gd name="connsiteY67" fmla="*/ 1521563 h 1597680"/>
              <a:gd name="connsiteX68" fmla="*/ 3970635 w 9662615"/>
              <a:gd name="connsiteY68" fmla="*/ 1544815 h 1597680"/>
              <a:gd name="connsiteX69" fmla="*/ 3833906 w 9662615"/>
              <a:gd name="connsiteY69" fmla="*/ 1516637 h 1597680"/>
              <a:gd name="connsiteX70" fmla="*/ 3696258 w 9662615"/>
              <a:gd name="connsiteY70" fmla="*/ 1537563 h 1597680"/>
              <a:gd name="connsiteX71" fmla="*/ 3594070 w 9662615"/>
              <a:gd name="connsiteY71" fmla="*/ 1509422 h 1597680"/>
              <a:gd name="connsiteX72" fmla="*/ 3565233 w 9662615"/>
              <a:gd name="connsiteY72" fmla="*/ 1515122 h 1597680"/>
              <a:gd name="connsiteX73" fmla="*/ 3560267 w 9662615"/>
              <a:gd name="connsiteY73" fmla="*/ 1516288 h 1597680"/>
              <a:gd name="connsiteX74" fmla="*/ 3540258 w 9662615"/>
              <a:gd name="connsiteY74" fmla="*/ 1516976 h 1597680"/>
              <a:gd name="connsiteX75" fmla="*/ 3534780 w 9662615"/>
              <a:gd name="connsiteY75" fmla="*/ 1522141 h 1597680"/>
              <a:gd name="connsiteX76" fmla="*/ 3504783 w 9662615"/>
              <a:gd name="connsiteY76" fmla="*/ 1526739 h 1597680"/>
              <a:gd name="connsiteX77" fmla="*/ 3430805 w 9662615"/>
              <a:gd name="connsiteY77" fmla="*/ 1542521 h 1597680"/>
              <a:gd name="connsiteX78" fmla="*/ 3292707 w 9662615"/>
              <a:gd name="connsiteY78" fmla="*/ 1520490 h 1597680"/>
              <a:gd name="connsiteX79" fmla="*/ 3187872 w 9662615"/>
              <a:gd name="connsiteY79" fmla="*/ 1519991 h 1597680"/>
              <a:gd name="connsiteX80" fmla="*/ 3148026 w 9662615"/>
              <a:gd name="connsiteY80" fmla="*/ 1524777 h 1597680"/>
              <a:gd name="connsiteX81" fmla="*/ 3092394 w 9662615"/>
              <a:gd name="connsiteY81" fmla="*/ 1528115 h 1597680"/>
              <a:gd name="connsiteX82" fmla="*/ 2994200 w 9662615"/>
              <a:gd name="connsiteY82" fmla="*/ 1537857 h 1597680"/>
              <a:gd name="connsiteX83" fmla="*/ 2862301 w 9662615"/>
              <a:gd name="connsiteY83" fmla="*/ 1544250 h 1597680"/>
              <a:gd name="connsiteX84" fmla="*/ 2766335 w 9662615"/>
              <a:gd name="connsiteY84" fmla="*/ 1527662 h 1597680"/>
              <a:gd name="connsiteX85" fmla="*/ 2757836 w 9662615"/>
              <a:gd name="connsiteY85" fmla="*/ 1531371 h 1597680"/>
              <a:gd name="connsiteX86" fmla="*/ 2691555 w 9662615"/>
              <a:gd name="connsiteY86" fmla="*/ 1530283 h 1597680"/>
              <a:gd name="connsiteX87" fmla="*/ 2491676 w 9662615"/>
              <a:gd name="connsiteY87" fmla="*/ 1500859 h 1597680"/>
              <a:gd name="connsiteX88" fmla="*/ 2378036 w 9662615"/>
              <a:gd name="connsiteY88" fmla="*/ 1520645 h 1597680"/>
              <a:gd name="connsiteX89" fmla="*/ 2284269 w 9662615"/>
              <a:gd name="connsiteY89" fmla="*/ 1503068 h 1597680"/>
              <a:gd name="connsiteX90" fmla="*/ 2207104 w 9662615"/>
              <a:gd name="connsiteY90" fmla="*/ 1508888 h 1597680"/>
              <a:gd name="connsiteX91" fmla="*/ 2149226 w 9662615"/>
              <a:gd name="connsiteY91" fmla="*/ 1523409 h 1597680"/>
              <a:gd name="connsiteX92" fmla="*/ 2084783 w 9662615"/>
              <a:gd name="connsiteY92" fmla="*/ 1524245 h 1597680"/>
              <a:gd name="connsiteX93" fmla="*/ 2070075 w 9662615"/>
              <a:gd name="connsiteY93" fmla="*/ 1511285 h 1597680"/>
              <a:gd name="connsiteX94" fmla="*/ 2001057 w 9662615"/>
              <a:gd name="connsiteY94" fmla="*/ 1516449 h 1597680"/>
              <a:gd name="connsiteX95" fmla="*/ 1896330 w 9662615"/>
              <a:gd name="connsiteY95" fmla="*/ 1525725 h 1597680"/>
              <a:gd name="connsiteX96" fmla="*/ 1835994 w 9662615"/>
              <a:gd name="connsiteY96" fmla="*/ 1527678 h 1597680"/>
              <a:gd name="connsiteX97" fmla="*/ 1671119 w 9662615"/>
              <a:gd name="connsiteY97" fmla="*/ 1536701 h 1597680"/>
              <a:gd name="connsiteX98" fmla="*/ 1601337 w 9662615"/>
              <a:gd name="connsiteY98" fmla="*/ 1548552 h 1597680"/>
              <a:gd name="connsiteX99" fmla="*/ 1407755 w 9662615"/>
              <a:gd name="connsiteY99" fmla="*/ 1571444 h 1597680"/>
              <a:gd name="connsiteX100" fmla="*/ 1271994 w 9662615"/>
              <a:gd name="connsiteY100" fmla="*/ 1579471 h 1597680"/>
              <a:gd name="connsiteX101" fmla="*/ 1249226 w 9662615"/>
              <a:gd name="connsiteY101" fmla="*/ 1583140 h 1597680"/>
              <a:gd name="connsiteX102" fmla="*/ 1217719 w 9662615"/>
              <a:gd name="connsiteY102" fmla="*/ 1580863 h 1597680"/>
              <a:gd name="connsiteX103" fmla="*/ 1091432 w 9662615"/>
              <a:gd name="connsiteY103" fmla="*/ 1571003 h 1597680"/>
              <a:gd name="connsiteX104" fmla="*/ 992039 w 9662615"/>
              <a:gd name="connsiteY104" fmla="*/ 1556662 h 1597680"/>
              <a:gd name="connsiteX105" fmla="*/ 868264 w 9662615"/>
              <a:gd name="connsiteY105" fmla="*/ 1566392 h 1597680"/>
              <a:gd name="connsiteX106" fmla="*/ 792765 w 9662615"/>
              <a:gd name="connsiteY106" fmla="*/ 1563102 h 1597680"/>
              <a:gd name="connsiteX107" fmla="*/ 669055 w 9662615"/>
              <a:gd name="connsiteY107" fmla="*/ 1543638 h 1597680"/>
              <a:gd name="connsiteX108" fmla="*/ 506152 w 9662615"/>
              <a:gd name="connsiteY108" fmla="*/ 1549124 h 1597680"/>
              <a:gd name="connsiteX109" fmla="*/ 472797 w 9662615"/>
              <a:gd name="connsiteY109" fmla="*/ 1568904 h 1597680"/>
              <a:gd name="connsiteX110" fmla="*/ 427864 w 9662615"/>
              <a:gd name="connsiteY110" fmla="*/ 1580848 h 1597680"/>
              <a:gd name="connsiteX111" fmla="*/ 408381 w 9662615"/>
              <a:gd name="connsiteY111" fmla="*/ 1552940 h 1597680"/>
              <a:gd name="connsiteX112" fmla="*/ 267163 w 9662615"/>
              <a:gd name="connsiteY112" fmla="*/ 1531913 h 1597680"/>
              <a:gd name="connsiteX113" fmla="*/ 196644 w 9662615"/>
              <a:gd name="connsiteY113" fmla="*/ 1524565 h 1597680"/>
              <a:gd name="connsiteX114" fmla="*/ 86819 w 9662615"/>
              <a:gd name="connsiteY114" fmla="*/ 1519517 h 1597680"/>
              <a:gd name="connsiteX115" fmla="*/ 53369 w 9662615"/>
              <a:gd name="connsiteY115" fmla="*/ 1516853 h 1597680"/>
              <a:gd name="connsiteX116" fmla="*/ 2359 w 9662615"/>
              <a:gd name="connsiteY116" fmla="*/ 1515247 h 1597680"/>
              <a:gd name="connsiteX117" fmla="*/ 0 w 9662615"/>
              <a:gd name="connsiteY117" fmla="*/ 1514932 h 1597680"/>
              <a:gd name="connsiteX118" fmla="*/ 0 w 9662615"/>
              <a:gd name="connsiteY118" fmla="*/ 0 h 1597680"/>
              <a:gd name="connsiteX0" fmla="*/ 0 w 9662615"/>
              <a:gd name="connsiteY0" fmla="*/ 0 h 1603753"/>
              <a:gd name="connsiteX1" fmla="*/ 9662615 w 9662615"/>
              <a:gd name="connsiteY1" fmla="*/ 0 h 1603753"/>
              <a:gd name="connsiteX2" fmla="*/ 9662615 w 9662615"/>
              <a:gd name="connsiteY2" fmla="*/ 1280346 h 1603753"/>
              <a:gd name="connsiteX3" fmla="*/ 9658420 w 9662615"/>
              <a:gd name="connsiteY3" fmla="*/ 1280106 h 1603753"/>
              <a:gd name="connsiteX4" fmla="*/ 9469546 w 9662615"/>
              <a:gd name="connsiteY4" fmla="*/ 1289837 h 1603753"/>
              <a:gd name="connsiteX5" fmla="*/ 9385895 w 9662615"/>
              <a:gd name="connsiteY5" fmla="*/ 1269203 h 1603753"/>
              <a:gd name="connsiteX6" fmla="*/ 9144767 w 9662615"/>
              <a:gd name="connsiteY6" fmla="*/ 1264120 h 1603753"/>
              <a:gd name="connsiteX7" fmla="*/ 8837252 w 9662615"/>
              <a:gd name="connsiteY7" fmla="*/ 1350515 h 1603753"/>
              <a:gd name="connsiteX8" fmla="*/ 8705466 w 9662615"/>
              <a:gd name="connsiteY8" fmla="*/ 1342419 h 1603753"/>
              <a:gd name="connsiteX9" fmla="*/ 8652221 w 9662615"/>
              <a:gd name="connsiteY9" fmla="*/ 1326906 h 1603753"/>
              <a:gd name="connsiteX10" fmla="*/ 8632312 w 9662615"/>
              <a:gd name="connsiteY10" fmla="*/ 1326025 h 1603753"/>
              <a:gd name="connsiteX11" fmla="*/ 8591582 w 9662615"/>
              <a:gd name="connsiteY11" fmla="*/ 1341666 h 1603753"/>
              <a:gd name="connsiteX12" fmla="*/ 8537336 w 9662615"/>
              <a:gd name="connsiteY12" fmla="*/ 1341684 h 1603753"/>
              <a:gd name="connsiteX13" fmla="*/ 8472508 w 9662615"/>
              <a:gd name="connsiteY13" fmla="*/ 1363109 h 1603753"/>
              <a:gd name="connsiteX14" fmla="*/ 8258477 w 9662615"/>
              <a:gd name="connsiteY14" fmla="*/ 1370666 h 1603753"/>
              <a:gd name="connsiteX15" fmla="*/ 8197961 w 9662615"/>
              <a:gd name="connsiteY15" fmla="*/ 1392804 h 1603753"/>
              <a:gd name="connsiteX16" fmla="*/ 8171196 w 9662615"/>
              <a:gd name="connsiteY16" fmla="*/ 1397216 h 1603753"/>
              <a:gd name="connsiteX17" fmla="*/ 8127667 w 9662615"/>
              <a:gd name="connsiteY17" fmla="*/ 1418254 h 1603753"/>
              <a:gd name="connsiteX18" fmla="*/ 7974579 w 9662615"/>
              <a:gd name="connsiteY18" fmla="*/ 1383439 h 1603753"/>
              <a:gd name="connsiteX19" fmla="*/ 7768351 w 9662615"/>
              <a:gd name="connsiteY19" fmla="*/ 1395051 h 1603753"/>
              <a:gd name="connsiteX20" fmla="*/ 7635985 w 9662615"/>
              <a:gd name="connsiteY20" fmla="*/ 1386363 h 1603753"/>
              <a:gd name="connsiteX21" fmla="*/ 7466069 w 9662615"/>
              <a:gd name="connsiteY21" fmla="*/ 1377654 h 1603753"/>
              <a:gd name="connsiteX22" fmla="*/ 7355642 w 9662615"/>
              <a:gd name="connsiteY22" fmla="*/ 1407761 h 1603753"/>
              <a:gd name="connsiteX23" fmla="*/ 7151610 w 9662615"/>
              <a:gd name="connsiteY23" fmla="*/ 1397856 h 1603753"/>
              <a:gd name="connsiteX24" fmla="*/ 7082147 w 9662615"/>
              <a:gd name="connsiteY24" fmla="*/ 1406113 h 1603753"/>
              <a:gd name="connsiteX25" fmla="*/ 7014958 w 9662615"/>
              <a:gd name="connsiteY25" fmla="*/ 1396883 h 1603753"/>
              <a:gd name="connsiteX26" fmla="*/ 6907567 w 9662615"/>
              <a:gd name="connsiteY26" fmla="*/ 1419149 h 1603753"/>
              <a:gd name="connsiteX27" fmla="*/ 6748428 w 9662615"/>
              <a:gd name="connsiteY27" fmla="*/ 1420308 h 1603753"/>
              <a:gd name="connsiteX28" fmla="*/ 6654257 w 9662615"/>
              <a:gd name="connsiteY28" fmla="*/ 1424143 h 1603753"/>
              <a:gd name="connsiteX29" fmla="*/ 6620123 w 9662615"/>
              <a:gd name="connsiteY29" fmla="*/ 1430535 h 1603753"/>
              <a:gd name="connsiteX30" fmla="*/ 6571355 w 9662615"/>
              <a:gd name="connsiteY30" fmla="*/ 1436144 h 1603753"/>
              <a:gd name="connsiteX31" fmla="*/ 6486557 w 9662615"/>
              <a:gd name="connsiteY31" fmla="*/ 1449861 h 1603753"/>
              <a:gd name="connsiteX32" fmla="*/ 6370419 w 9662615"/>
              <a:gd name="connsiteY32" fmla="*/ 1461649 h 1603753"/>
              <a:gd name="connsiteX33" fmla="*/ 6278839 w 9662615"/>
              <a:gd name="connsiteY33" fmla="*/ 1449160 h 1603753"/>
              <a:gd name="connsiteX34" fmla="*/ 6272455 w 9662615"/>
              <a:gd name="connsiteY34" fmla="*/ 1453191 h 1603753"/>
              <a:gd name="connsiteX35" fmla="*/ 6212659 w 9662615"/>
              <a:gd name="connsiteY35" fmla="*/ 1454850 h 1603753"/>
              <a:gd name="connsiteX36" fmla="*/ 6069317 w 9662615"/>
              <a:gd name="connsiteY36" fmla="*/ 1445838 h 1603753"/>
              <a:gd name="connsiteX37" fmla="*/ 5878477 w 9662615"/>
              <a:gd name="connsiteY37" fmla="*/ 1439180 h 1603753"/>
              <a:gd name="connsiteX38" fmla="*/ 5838387 w 9662615"/>
              <a:gd name="connsiteY38" fmla="*/ 1444679 h 1603753"/>
              <a:gd name="connsiteX39" fmla="*/ 5771136 w 9662615"/>
              <a:gd name="connsiteY39" fmla="*/ 1453639 h 1603753"/>
              <a:gd name="connsiteX40" fmla="*/ 5724081 w 9662615"/>
              <a:gd name="connsiteY40" fmla="*/ 1470431 h 1603753"/>
              <a:gd name="connsiteX41" fmla="*/ 5666577 w 9662615"/>
              <a:gd name="connsiteY41" fmla="*/ 1473921 h 1603753"/>
              <a:gd name="connsiteX42" fmla="*/ 5649068 w 9662615"/>
              <a:gd name="connsiteY42" fmla="*/ 1461676 h 1603753"/>
              <a:gd name="connsiteX43" fmla="*/ 5588902 w 9662615"/>
              <a:gd name="connsiteY43" fmla="*/ 1469647 h 1603753"/>
              <a:gd name="connsiteX44" fmla="*/ 5498090 w 9662615"/>
              <a:gd name="connsiteY44" fmla="*/ 1483173 h 1603753"/>
              <a:gd name="connsiteX45" fmla="*/ 5444641 w 9662615"/>
              <a:gd name="connsiteY45" fmla="*/ 1487602 h 1603753"/>
              <a:gd name="connsiteX46" fmla="*/ 5299812 w 9662615"/>
              <a:gd name="connsiteY46" fmla="*/ 1503362 h 1603753"/>
              <a:gd name="connsiteX47" fmla="*/ 5213947 w 9662615"/>
              <a:gd name="connsiteY47" fmla="*/ 1516637 h 1603753"/>
              <a:gd name="connsiteX48" fmla="*/ 5090342 w 9662615"/>
              <a:gd name="connsiteY48" fmla="*/ 1546680 h 1603753"/>
              <a:gd name="connsiteX49" fmla="*/ 5129812 w 9662615"/>
              <a:gd name="connsiteY49" fmla="*/ 1521277 h 1603753"/>
              <a:gd name="connsiteX50" fmla="*/ 5059484 w 9662615"/>
              <a:gd name="connsiteY50" fmla="*/ 1546802 h 1603753"/>
              <a:gd name="connsiteX51" fmla="*/ 5038524 w 9662615"/>
              <a:gd name="connsiteY51" fmla="*/ 1545675 h 1603753"/>
              <a:gd name="connsiteX52" fmla="*/ 5026564 w 9662615"/>
              <a:gd name="connsiteY52" fmla="*/ 1545376 h 1603753"/>
              <a:gd name="connsiteX53" fmla="*/ 4969433 w 9662615"/>
              <a:gd name="connsiteY53" fmla="*/ 1550865 h 1603753"/>
              <a:gd name="connsiteX54" fmla="*/ 4929254 w 9662615"/>
              <a:gd name="connsiteY54" fmla="*/ 1563452 h 1603753"/>
              <a:gd name="connsiteX55" fmla="*/ 4871726 w 9662615"/>
              <a:gd name="connsiteY55" fmla="*/ 1570584 h 1603753"/>
              <a:gd name="connsiteX56" fmla="*/ 4843267 w 9662615"/>
              <a:gd name="connsiteY56" fmla="*/ 1561459 h 1603753"/>
              <a:gd name="connsiteX57" fmla="*/ 4821058 w 9662615"/>
              <a:gd name="connsiteY57" fmla="*/ 1553078 h 1603753"/>
              <a:gd name="connsiteX58" fmla="*/ 4791466 w 9662615"/>
              <a:gd name="connsiteY58" fmla="*/ 1561324 h 1603753"/>
              <a:gd name="connsiteX59" fmla="*/ 4784247 w 9662615"/>
              <a:gd name="connsiteY59" fmla="*/ 1562342 h 1603753"/>
              <a:gd name="connsiteX60" fmla="*/ 4743285 w 9662615"/>
              <a:gd name="connsiteY60" fmla="*/ 1597680 h 1603753"/>
              <a:gd name="connsiteX61" fmla="*/ 4697562 w 9662615"/>
              <a:gd name="connsiteY61" fmla="*/ 1551206 h 1603753"/>
              <a:gd name="connsiteX62" fmla="*/ 4662664 w 9662615"/>
              <a:gd name="connsiteY62" fmla="*/ 1573162 h 1603753"/>
              <a:gd name="connsiteX63" fmla="*/ 4603028 w 9662615"/>
              <a:gd name="connsiteY63" fmla="*/ 1568821 h 1603753"/>
              <a:gd name="connsiteX64" fmla="*/ 4541612 w 9662615"/>
              <a:gd name="connsiteY64" fmla="*/ 1545262 h 1603753"/>
              <a:gd name="connsiteX65" fmla="*/ 4422155 w 9662615"/>
              <a:gd name="connsiteY65" fmla="*/ 1542059 h 1603753"/>
              <a:gd name="connsiteX66" fmla="*/ 4221826 w 9662615"/>
              <a:gd name="connsiteY66" fmla="*/ 1508923 h 1603753"/>
              <a:gd name="connsiteX67" fmla="*/ 4096601 w 9662615"/>
              <a:gd name="connsiteY67" fmla="*/ 1521563 h 1603753"/>
              <a:gd name="connsiteX68" fmla="*/ 3970635 w 9662615"/>
              <a:gd name="connsiteY68" fmla="*/ 1544815 h 1603753"/>
              <a:gd name="connsiteX69" fmla="*/ 3833906 w 9662615"/>
              <a:gd name="connsiteY69" fmla="*/ 1516637 h 1603753"/>
              <a:gd name="connsiteX70" fmla="*/ 3696258 w 9662615"/>
              <a:gd name="connsiteY70" fmla="*/ 1537563 h 1603753"/>
              <a:gd name="connsiteX71" fmla="*/ 3594070 w 9662615"/>
              <a:gd name="connsiteY71" fmla="*/ 1509422 h 1603753"/>
              <a:gd name="connsiteX72" fmla="*/ 3565233 w 9662615"/>
              <a:gd name="connsiteY72" fmla="*/ 1515122 h 1603753"/>
              <a:gd name="connsiteX73" fmla="*/ 3560267 w 9662615"/>
              <a:gd name="connsiteY73" fmla="*/ 1516288 h 1603753"/>
              <a:gd name="connsiteX74" fmla="*/ 3540258 w 9662615"/>
              <a:gd name="connsiteY74" fmla="*/ 1516976 h 1603753"/>
              <a:gd name="connsiteX75" fmla="*/ 3534780 w 9662615"/>
              <a:gd name="connsiteY75" fmla="*/ 1522141 h 1603753"/>
              <a:gd name="connsiteX76" fmla="*/ 3504783 w 9662615"/>
              <a:gd name="connsiteY76" fmla="*/ 1526739 h 1603753"/>
              <a:gd name="connsiteX77" fmla="*/ 3430805 w 9662615"/>
              <a:gd name="connsiteY77" fmla="*/ 1542521 h 1603753"/>
              <a:gd name="connsiteX78" fmla="*/ 3292707 w 9662615"/>
              <a:gd name="connsiteY78" fmla="*/ 1520490 h 1603753"/>
              <a:gd name="connsiteX79" fmla="*/ 3187872 w 9662615"/>
              <a:gd name="connsiteY79" fmla="*/ 1519991 h 1603753"/>
              <a:gd name="connsiteX80" fmla="*/ 3148026 w 9662615"/>
              <a:gd name="connsiteY80" fmla="*/ 1524777 h 1603753"/>
              <a:gd name="connsiteX81" fmla="*/ 3092394 w 9662615"/>
              <a:gd name="connsiteY81" fmla="*/ 1528115 h 1603753"/>
              <a:gd name="connsiteX82" fmla="*/ 2994200 w 9662615"/>
              <a:gd name="connsiteY82" fmla="*/ 1537857 h 1603753"/>
              <a:gd name="connsiteX83" fmla="*/ 2862301 w 9662615"/>
              <a:gd name="connsiteY83" fmla="*/ 1544250 h 1603753"/>
              <a:gd name="connsiteX84" fmla="*/ 2766335 w 9662615"/>
              <a:gd name="connsiteY84" fmla="*/ 1527662 h 1603753"/>
              <a:gd name="connsiteX85" fmla="*/ 2757836 w 9662615"/>
              <a:gd name="connsiteY85" fmla="*/ 1531371 h 1603753"/>
              <a:gd name="connsiteX86" fmla="*/ 2691555 w 9662615"/>
              <a:gd name="connsiteY86" fmla="*/ 1530283 h 1603753"/>
              <a:gd name="connsiteX87" fmla="*/ 2491676 w 9662615"/>
              <a:gd name="connsiteY87" fmla="*/ 1500859 h 1603753"/>
              <a:gd name="connsiteX88" fmla="*/ 2378036 w 9662615"/>
              <a:gd name="connsiteY88" fmla="*/ 1520645 h 1603753"/>
              <a:gd name="connsiteX89" fmla="*/ 2284269 w 9662615"/>
              <a:gd name="connsiteY89" fmla="*/ 1503068 h 1603753"/>
              <a:gd name="connsiteX90" fmla="*/ 2207104 w 9662615"/>
              <a:gd name="connsiteY90" fmla="*/ 1508888 h 1603753"/>
              <a:gd name="connsiteX91" fmla="*/ 2149226 w 9662615"/>
              <a:gd name="connsiteY91" fmla="*/ 1523409 h 1603753"/>
              <a:gd name="connsiteX92" fmla="*/ 2084783 w 9662615"/>
              <a:gd name="connsiteY92" fmla="*/ 1524245 h 1603753"/>
              <a:gd name="connsiteX93" fmla="*/ 2070075 w 9662615"/>
              <a:gd name="connsiteY93" fmla="*/ 1511285 h 1603753"/>
              <a:gd name="connsiteX94" fmla="*/ 2001057 w 9662615"/>
              <a:gd name="connsiteY94" fmla="*/ 1516449 h 1603753"/>
              <a:gd name="connsiteX95" fmla="*/ 1896330 w 9662615"/>
              <a:gd name="connsiteY95" fmla="*/ 1525725 h 1603753"/>
              <a:gd name="connsiteX96" fmla="*/ 1835994 w 9662615"/>
              <a:gd name="connsiteY96" fmla="*/ 1527678 h 1603753"/>
              <a:gd name="connsiteX97" fmla="*/ 1671119 w 9662615"/>
              <a:gd name="connsiteY97" fmla="*/ 1536701 h 1603753"/>
              <a:gd name="connsiteX98" fmla="*/ 1601337 w 9662615"/>
              <a:gd name="connsiteY98" fmla="*/ 1548552 h 1603753"/>
              <a:gd name="connsiteX99" fmla="*/ 1407755 w 9662615"/>
              <a:gd name="connsiteY99" fmla="*/ 1571444 h 1603753"/>
              <a:gd name="connsiteX100" fmla="*/ 1271994 w 9662615"/>
              <a:gd name="connsiteY100" fmla="*/ 1579471 h 1603753"/>
              <a:gd name="connsiteX101" fmla="*/ 1249226 w 9662615"/>
              <a:gd name="connsiteY101" fmla="*/ 1583140 h 1603753"/>
              <a:gd name="connsiteX102" fmla="*/ 1217719 w 9662615"/>
              <a:gd name="connsiteY102" fmla="*/ 1580863 h 1603753"/>
              <a:gd name="connsiteX103" fmla="*/ 1091432 w 9662615"/>
              <a:gd name="connsiteY103" fmla="*/ 1571003 h 1603753"/>
              <a:gd name="connsiteX104" fmla="*/ 992039 w 9662615"/>
              <a:gd name="connsiteY104" fmla="*/ 1556662 h 1603753"/>
              <a:gd name="connsiteX105" fmla="*/ 868264 w 9662615"/>
              <a:gd name="connsiteY105" fmla="*/ 1566392 h 1603753"/>
              <a:gd name="connsiteX106" fmla="*/ 792765 w 9662615"/>
              <a:gd name="connsiteY106" fmla="*/ 1563102 h 1603753"/>
              <a:gd name="connsiteX107" fmla="*/ 669055 w 9662615"/>
              <a:gd name="connsiteY107" fmla="*/ 1543638 h 1603753"/>
              <a:gd name="connsiteX108" fmla="*/ 506152 w 9662615"/>
              <a:gd name="connsiteY108" fmla="*/ 1549124 h 1603753"/>
              <a:gd name="connsiteX109" fmla="*/ 472797 w 9662615"/>
              <a:gd name="connsiteY109" fmla="*/ 1568904 h 1603753"/>
              <a:gd name="connsiteX110" fmla="*/ 427864 w 9662615"/>
              <a:gd name="connsiteY110" fmla="*/ 1580848 h 1603753"/>
              <a:gd name="connsiteX111" fmla="*/ 408381 w 9662615"/>
              <a:gd name="connsiteY111" fmla="*/ 1552940 h 1603753"/>
              <a:gd name="connsiteX112" fmla="*/ 267163 w 9662615"/>
              <a:gd name="connsiteY112" fmla="*/ 1531913 h 1603753"/>
              <a:gd name="connsiteX113" fmla="*/ 196644 w 9662615"/>
              <a:gd name="connsiteY113" fmla="*/ 1524565 h 1603753"/>
              <a:gd name="connsiteX114" fmla="*/ 86819 w 9662615"/>
              <a:gd name="connsiteY114" fmla="*/ 1519517 h 1603753"/>
              <a:gd name="connsiteX115" fmla="*/ 53369 w 9662615"/>
              <a:gd name="connsiteY115" fmla="*/ 1516853 h 1603753"/>
              <a:gd name="connsiteX116" fmla="*/ 2359 w 9662615"/>
              <a:gd name="connsiteY116" fmla="*/ 1515247 h 1603753"/>
              <a:gd name="connsiteX117" fmla="*/ 0 w 9662615"/>
              <a:gd name="connsiteY117" fmla="*/ 1514932 h 1603753"/>
              <a:gd name="connsiteX118" fmla="*/ 0 w 9662615"/>
              <a:gd name="connsiteY118" fmla="*/ 0 h 1603753"/>
              <a:gd name="connsiteX0" fmla="*/ 0 w 9662615"/>
              <a:gd name="connsiteY0" fmla="*/ 0 h 1603753"/>
              <a:gd name="connsiteX1" fmla="*/ 9662615 w 9662615"/>
              <a:gd name="connsiteY1" fmla="*/ 0 h 1603753"/>
              <a:gd name="connsiteX2" fmla="*/ 9662615 w 9662615"/>
              <a:gd name="connsiteY2" fmla="*/ 1280346 h 1603753"/>
              <a:gd name="connsiteX3" fmla="*/ 9658420 w 9662615"/>
              <a:gd name="connsiteY3" fmla="*/ 1280106 h 1603753"/>
              <a:gd name="connsiteX4" fmla="*/ 9469546 w 9662615"/>
              <a:gd name="connsiteY4" fmla="*/ 1289837 h 1603753"/>
              <a:gd name="connsiteX5" fmla="*/ 9385895 w 9662615"/>
              <a:gd name="connsiteY5" fmla="*/ 1269203 h 1603753"/>
              <a:gd name="connsiteX6" fmla="*/ 9144767 w 9662615"/>
              <a:gd name="connsiteY6" fmla="*/ 1264120 h 1603753"/>
              <a:gd name="connsiteX7" fmla="*/ 8837252 w 9662615"/>
              <a:gd name="connsiteY7" fmla="*/ 1350515 h 1603753"/>
              <a:gd name="connsiteX8" fmla="*/ 8705466 w 9662615"/>
              <a:gd name="connsiteY8" fmla="*/ 1342419 h 1603753"/>
              <a:gd name="connsiteX9" fmla="*/ 8652221 w 9662615"/>
              <a:gd name="connsiteY9" fmla="*/ 1326906 h 1603753"/>
              <a:gd name="connsiteX10" fmla="*/ 8632312 w 9662615"/>
              <a:gd name="connsiteY10" fmla="*/ 1326025 h 1603753"/>
              <a:gd name="connsiteX11" fmla="*/ 8591582 w 9662615"/>
              <a:gd name="connsiteY11" fmla="*/ 1341666 h 1603753"/>
              <a:gd name="connsiteX12" fmla="*/ 8537336 w 9662615"/>
              <a:gd name="connsiteY12" fmla="*/ 1341684 h 1603753"/>
              <a:gd name="connsiteX13" fmla="*/ 8472508 w 9662615"/>
              <a:gd name="connsiteY13" fmla="*/ 1363109 h 1603753"/>
              <a:gd name="connsiteX14" fmla="*/ 8258477 w 9662615"/>
              <a:gd name="connsiteY14" fmla="*/ 1370666 h 1603753"/>
              <a:gd name="connsiteX15" fmla="*/ 8197961 w 9662615"/>
              <a:gd name="connsiteY15" fmla="*/ 1392804 h 1603753"/>
              <a:gd name="connsiteX16" fmla="*/ 8171196 w 9662615"/>
              <a:gd name="connsiteY16" fmla="*/ 1397216 h 1603753"/>
              <a:gd name="connsiteX17" fmla="*/ 8127667 w 9662615"/>
              <a:gd name="connsiteY17" fmla="*/ 1418254 h 1603753"/>
              <a:gd name="connsiteX18" fmla="*/ 7974579 w 9662615"/>
              <a:gd name="connsiteY18" fmla="*/ 1383439 h 1603753"/>
              <a:gd name="connsiteX19" fmla="*/ 7768351 w 9662615"/>
              <a:gd name="connsiteY19" fmla="*/ 1395051 h 1603753"/>
              <a:gd name="connsiteX20" fmla="*/ 7635985 w 9662615"/>
              <a:gd name="connsiteY20" fmla="*/ 1386363 h 1603753"/>
              <a:gd name="connsiteX21" fmla="*/ 7466069 w 9662615"/>
              <a:gd name="connsiteY21" fmla="*/ 1377654 h 1603753"/>
              <a:gd name="connsiteX22" fmla="*/ 7355642 w 9662615"/>
              <a:gd name="connsiteY22" fmla="*/ 1407761 h 1603753"/>
              <a:gd name="connsiteX23" fmla="*/ 7151610 w 9662615"/>
              <a:gd name="connsiteY23" fmla="*/ 1397856 h 1603753"/>
              <a:gd name="connsiteX24" fmla="*/ 7082147 w 9662615"/>
              <a:gd name="connsiteY24" fmla="*/ 1406113 h 1603753"/>
              <a:gd name="connsiteX25" fmla="*/ 7014958 w 9662615"/>
              <a:gd name="connsiteY25" fmla="*/ 1396883 h 1603753"/>
              <a:gd name="connsiteX26" fmla="*/ 6907567 w 9662615"/>
              <a:gd name="connsiteY26" fmla="*/ 1419149 h 1603753"/>
              <a:gd name="connsiteX27" fmla="*/ 6748428 w 9662615"/>
              <a:gd name="connsiteY27" fmla="*/ 1420308 h 1603753"/>
              <a:gd name="connsiteX28" fmla="*/ 6654257 w 9662615"/>
              <a:gd name="connsiteY28" fmla="*/ 1424143 h 1603753"/>
              <a:gd name="connsiteX29" fmla="*/ 6620123 w 9662615"/>
              <a:gd name="connsiteY29" fmla="*/ 1430535 h 1603753"/>
              <a:gd name="connsiteX30" fmla="*/ 6571355 w 9662615"/>
              <a:gd name="connsiteY30" fmla="*/ 1436144 h 1603753"/>
              <a:gd name="connsiteX31" fmla="*/ 6486557 w 9662615"/>
              <a:gd name="connsiteY31" fmla="*/ 1449861 h 1603753"/>
              <a:gd name="connsiteX32" fmla="*/ 6370419 w 9662615"/>
              <a:gd name="connsiteY32" fmla="*/ 1461649 h 1603753"/>
              <a:gd name="connsiteX33" fmla="*/ 6278839 w 9662615"/>
              <a:gd name="connsiteY33" fmla="*/ 1449160 h 1603753"/>
              <a:gd name="connsiteX34" fmla="*/ 6272455 w 9662615"/>
              <a:gd name="connsiteY34" fmla="*/ 1453191 h 1603753"/>
              <a:gd name="connsiteX35" fmla="*/ 6212659 w 9662615"/>
              <a:gd name="connsiteY35" fmla="*/ 1454850 h 1603753"/>
              <a:gd name="connsiteX36" fmla="*/ 6069317 w 9662615"/>
              <a:gd name="connsiteY36" fmla="*/ 1445838 h 1603753"/>
              <a:gd name="connsiteX37" fmla="*/ 5878477 w 9662615"/>
              <a:gd name="connsiteY37" fmla="*/ 1439180 h 1603753"/>
              <a:gd name="connsiteX38" fmla="*/ 5838387 w 9662615"/>
              <a:gd name="connsiteY38" fmla="*/ 1444679 h 1603753"/>
              <a:gd name="connsiteX39" fmla="*/ 5771136 w 9662615"/>
              <a:gd name="connsiteY39" fmla="*/ 1453639 h 1603753"/>
              <a:gd name="connsiteX40" fmla="*/ 5724081 w 9662615"/>
              <a:gd name="connsiteY40" fmla="*/ 1470431 h 1603753"/>
              <a:gd name="connsiteX41" fmla="*/ 5666577 w 9662615"/>
              <a:gd name="connsiteY41" fmla="*/ 1473921 h 1603753"/>
              <a:gd name="connsiteX42" fmla="*/ 5649068 w 9662615"/>
              <a:gd name="connsiteY42" fmla="*/ 1461676 h 1603753"/>
              <a:gd name="connsiteX43" fmla="*/ 5588902 w 9662615"/>
              <a:gd name="connsiteY43" fmla="*/ 1469647 h 1603753"/>
              <a:gd name="connsiteX44" fmla="*/ 5498090 w 9662615"/>
              <a:gd name="connsiteY44" fmla="*/ 1483173 h 1603753"/>
              <a:gd name="connsiteX45" fmla="*/ 5444641 w 9662615"/>
              <a:gd name="connsiteY45" fmla="*/ 1487602 h 1603753"/>
              <a:gd name="connsiteX46" fmla="*/ 5299812 w 9662615"/>
              <a:gd name="connsiteY46" fmla="*/ 1503362 h 1603753"/>
              <a:gd name="connsiteX47" fmla="*/ 5213947 w 9662615"/>
              <a:gd name="connsiteY47" fmla="*/ 1516637 h 1603753"/>
              <a:gd name="connsiteX48" fmla="*/ 5090342 w 9662615"/>
              <a:gd name="connsiteY48" fmla="*/ 1546680 h 1603753"/>
              <a:gd name="connsiteX49" fmla="*/ 5129812 w 9662615"/>
              <a:gd name="connsiteY49" fmla="*/ 1521277 h 1603753"/>
              <a:gd name="connsiteX50" fmla="*/ 5059484 w 9662615"/>
              <a:gd name="connsiteY50" fmla="*/ 1546802 h 1603753"/>
              <a:gd name="connsiteX51" fmla="*/ 5038524 w 9662615"/>
              <a:gd name="connsiteY51" fmla="*/ 1545675 h 1603753"/>
              <a:gd name="connsiteX52" fmla="*/ 5026564 w 9662615"/>
              <a:gd name="connsiteY52" fmla="*/ 1545376 h 1603753"/>
              <a:gd name="connsiteX53" fmla="*/ 4969433 w 9662615"/>
              <a:gd name="connsiteY53" fmla="*/ 1550865 h 1603753"/>
              <a:gd name="connsiteX54" fmla="*/ 4929254 w 9662615"/>
              <a:gd name="connsiteY54" fmla="*/ 1563452 h 1603753"/>
              <a:gd name="connsiteX55" fmla="*/ 4871726 w 9662615"/>
              <a:gd name="connsiteY55" fmla="*/ 1570584 h 1603753"/>
              <a:gd name="connsiteX56" fmla="*/ 4843267 w 9662615"/>
              <a:gd name="connsiteY56" fmla="*/ 1561459 h 1603753"/>
              <a:gd name="connsiteX57" fmla="*/ 4821058 w 9662615"/>
              <a:gd name="connsiteY57" fmla="*/ 1553078 h 1603753"/>
              <a:gd name="connsiteX58" fmla="*/ 4791466 w 9662615"/>
              <a:gd name="connsiteY58" fmla="*/ 1561324 h 1603753"/>
              <a:gd name="connsiteX59" fmla="*/ 4784247 w 9662615"/>
              <a:gd name="connsiteY59" fmla="*/ 1562342 h 1603753"/>
              <a:gd name="connsiteX60" fmla="*/ 4743285 w 9662615"/>
              <a:gd name="connsiteY60" fmla="*/ 1597680 h 1603753"/>
              <a:gd name="connsiteX61" fmla="*/ 4697562 w 9662615"/>
              <a:gd name="connsiteY61" fmla="*/ 1551206 h 1603753"/>
              <a:gd name="connsiteX62" fmla="*/ 4662664 w 9662615"/>
              <a:gd name="connsiteY62" fmla="*/ 1573162 h 1603753"/>
              <a:gd name="connsiteX63" fmla="*/ 4603028 w 9662615"/>
              <a:gd name="connsiteY63" fmla="*/ 1568821 h 1603753"/>
              <a:gd name="connsiteX64" fmla="*/ 4541612 w 9662615"/>
              <a:gd name="connsiteY64" fmla="*/ 1545262 h 1603753"/>
              <a:gd name="connsiteX65" fmla="*/ 4422155 w 9662615"/>
              <a:gd name="connsiteY65" fmla="*/ 1542059 h 1603753"/>
              <a:gd name="connsiteX66" fmla="*/ 4221826 w 9662615"/>
              <a:gd name="connsiteY66" fmla="*/ 1508923 h 1603753"/>
              <a:gd name="connsiteX67" fmla="*/ 4096601 w 9662615"/>
              <a:gd name="connsiteY67" fmla="*/ 1521563 h 1603753"/>
              <a:gd name="connsiteX68" fmla="*/ 3970635 w 9662615"/>
              <a:gd name="connsiteY68" fmla="*/ 1544815 h 1603753"/>
              <a:gd name="connsiteX69" fmla="*/ 3833906 w 9662615"/>
              <a:gd name="connsiteY69" fmla="*/ 1516637 h 1603753"/>
              <a:gd name="connsiteX70" fmla="*/ 3696258 w 9662615"/>
              <a:gd name="connsiteY70" fmla="*/ 1537563 h 1603753"/>
              <a:gd name="connsiteX71" fmla="*/ 3594070 w 9662615"/>
              <a:gd name="connsiteY71" fmla="*/ 1509422 h 1603753"/>
              <a:gd name="connsiteX72" fmla="*/ 3565233 w 9662615"/>
              <a:gd name="connsiteY72" fmla="*/ 1515122 h 1603753"/>
              <a:gd name="connsiteX73" fmla="*/ 3560267 w 9662615"/>
              <a:gd name="connsiteY73" fmla="*/ 1516288 h 1603753"/>
              <a:gd name="connsiteX74" fmla="*/ 3540258 w 9662615"/>
              <a:gd name="connsiteY74" fmla="*/ 1516976 h 1603753"/>
              <a:gd name="connsiteX75" fmla="*/ 3534780 w 9662615"/>
              <a:gd name="connsiteY75" fmla="*/ 1522141 h 1603753"/>
              <a:gd name="connsiteX76" fmla="*/ 3504783 w 9662615"/>
              <a:gd name="connsiteY76" fmla="*/ 1526739 h 1603753"/>
              <a:gd name="connsiteX77" fmla="*/ 3430805 w 9662615"/>
              <a:gd name="connsiteY77" fmla="*/ 1542521 h 1603753"/>
              <a:gd name="connsiteX78" fmla="*/ 3292707 w 9662615"/>
              <a:gd name="connsiteY78" fmla="*/ 1520490 h 1603753"/>
              <a:gd name="connsiteX79" fmla="*/ 3187872 w 9662615"/>
              <a:gd name="connsiteY79" fmla="*/ 1519991 h 1603753"/>
              <a:gd name="connsiteX80" fmla="*/ 3148026 w 9662615"/>
              <a:gd name="connsiteY80" fmla="*/ 1524777 h 1603753"/>
              <a:gd name="connsiteX81" fmla="*/ 3092394 w 9662615"/>
              <a:gd name="connsiteY81" fmla="*/ 1528115 h 1603753"/>
              <a:gd name="connsiteX82" fmla="*/ 2994200 w 9662615"/>
              <a:gd name="connsiteY82" fmla="*/ 1537857 h 1603753"/>
              <a:gd name="connsiteX83" fmla="*/ 2862301 w 9662615"/>
              <a:gd name="connsiteY83" fmla="*/ 1544250 h 1603753"/>
              <a:gd name="connsiteX84" fmla="*/ 2766335 w 9662615"/>
              <a:gd name="connsiteY84" fmla="*/ 1527662 h 1603753"/>
              <a:gd name="connsiteX85" fmla="*/ 2757836 w 9662615"/>
              <a:gd name="connsiteY85" fmla="*/ 1531371 h 1603753"/>
              <a:gd name="connsiteX86" fmla="*/ 2691555 w 9662615"/>
              <a:gd name="connsiteY86" fmla="*/ 1530283 h 1603753"/>
              <a:gd name="connsiteX87" fmla="*/ 2491676 w 9662615"/>
              <a:gd name="connsiteY87" fmla="*/ 1500859 h 1603753"/>
              <a:gd name="connsiteX88" fmla="*/ 2378036 w 9662615"/>
              <a:gd name="connsiteY88" fmla="*/ 1520645 h 1603753"/>
              <a:gd name="connsiteX89" fmla="*/ 2284269 w 9662615"/>
              <a:gd name="connsiteY89" fmla="*/ 1503068 h 1603753"/>
              <a:gd name="connsiteX90" fmla="*/ 2207104 w 9662615"/>
              <a:gd name="connsiteY90" fmla="*/ 1508888 h 1603753"/>
              <a:gd name="connsiteX91" fmla="*/ 2149226 w 9662615"/>
              <a:gd name="connsiteY91" fmla="*/ 1523409 h 1603753"/>
              <a:gd name="connsiteX92" fmla="*/ 2084783 w 9662615"/>
              <a:gd name="connsiteY92" fmla="*/ 1524245 h 1603753"/>
              <a:gd name="connsiteX93" fmla="*/ 2070075 w 9662615"/>
              <a:gd name="connsiteY93" fmla="*/ 1511285 h 1603753"/>
              <a:gd name="connsiteX94" fmla="*/ 2001057 w 9662615"/>
              <a:gd name="connsiteY94" fmla="*/ 1516449 h 1603753"/>
              <a:gd name="connsiteX95" fmla="*/ 1896330 w 9662615"/>
              <a:gd name="connsiteY95" fmla="*/ 1525725 h 1603753"/>
              <a:gd name="connsiteX96" fmla="*/ 1835994 w 9662615"/>
              <a:gd name="connsiteY96" fmla="*/ 1527678 h 1603753"/>
              <a:gd name="connsiteX97" fmla="*/ 1671119 w 9662615"/>
              <a:gd name="connsiteY97" fmla="*/ 1536701 h 1603753"/>
              <a:gd name="connsiteX98" fmla="*/ 1601337 w 9662615"/>
              <a:gd name="connsiteY98" fmla="*/ 1548552 h 1603753"/>
              <a:gd name="connsiteX99" fmla="*/ 1407755 w 9662615"/>
              <a:gd name="connsiteY99" fmla="*/ 1571444 h 1603753"/>
              <a:gd name="connsiteX100" fmla="*/ 1271994 w 9662615"/>
              <a:gd name="connsiteY100" fmla="*/ 1579471 h 1603753"/>
              <a:gd name="connsiteX101" fmla="*/ 1249226 w 9662615"/>
              <a:gd name="connsiteY101" fmla="*/ 1583140 h 1603753"/>
              <a:gd name="connsiteX102" fmla="*/ 1217719 w 9662615"/>
              <a:gd name="connsiteY102" fmla="*/ 1580863 h 1603753"/>
              <a:gd name="connsiteX103" fmla="*/ 1091432 w 9662615"/>
              <a:gd name="connsiteY103" fmla="*/ 1571003 h 1603753"/>
              <a:gd name="connsiteX104" fmla="*/ 992039 w 9662615"/>
              <a:gd name="connsiteY104" fmla="*/ 1556662 h 1603753"/>
              <a:gd name="connsiteX105" fmla="*/ 868264 w 9662615"/>
              <a:gd name="connsiteY105" fmla="*/ 1566392 h 1603753"/>
              <a:gd name="connsiteX106" fmla="*/ 792765 w 9662615"/>
              <a:gd name="connsiteY106" fmla="*/ 1563102 h 1603753"/>
              <a:gd name="connsiteX107" fmla="*/ 669055 w 9662615"/>
              <a:gd name="connsiteY107" fmla="*/ 1543638 h 1603753"/>
              <a:gd name="connsiteX108" fmla="*/ 506152 w 9662615"/>
              <a:gd name="connsiteY108" fmla="*/ 1549124 h 1603753"/>
              <a:gd name="connsiteX109" fmla="*/ 472797 w 9662615"/>
              <a:gd name="connsiteY109" fmla="*/ 1568904 h 1603753"/>
              <a:gd name="connsiteX110" fmla="*/ 427864 w 9662615"/>
              <a:gd name="connsiteY110" fmla="*/ 1580848 h 1603753"/>
              <a:gd name="connsiteX111" fmla="*/ 408381 w 9662615"/>
              <a:gd name="connsiteY111" fmla="*/ 1552940 h 1603753"/>
              <a:gd name="connsiteX112" fmla="*/ 267163 w 9662615"/>
              <a:gd name="connsiteY112" fmla="*/ 1531913 h 1603753"/>
              <a:gd name="connsiteX113" fmla="*/ 196644 w 9662615"/>
              <a:gd name="connsiteY113" fmla="*/ 1524565 h 1603753"/>
              <a:gd name="connsiteX114" fmla="*/ 86819 w 9662615"/>
              <a:gd name="connsiteY114" fmla="*/ 1519517 h 1603753"/>
              <a:gd name="connsiteX115" fmla="*/ 53369 w 9662615"/>
              <a:gd name="connsiteY115" fmla="*/ 1516853 h 1603753"/>
              <a:gd name="connsiteX116" fmla="*/ 2359 w 9662615"/>
              <a:gd name="connsiteY116" fmla="*/ 1515247 h 1603753"/>
              <a:gd name="connsiteX117" fmla="*/ 0 w 9662615"/>
              <a:gd name="connsiteY117" fmla="*/ 1514932 h 1603753"/>
              <a:gd name="connsiteX118" fmla="*/ 0 w 9662615"/>
              <a:gd name="connsiteY118" fmla="*/ 0 h 1603753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422155 w 9662615"/>
              <a:gd name="connsiteY65" fmla="*/ 1542059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595077 w 9662615"/>
              <a:gd name="connsiteY63" fmla="*/ 1552918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595077 w 9662615"/>
              <a:gd name="connsiteY63" fmla="*/ 1552918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66659 w 9662615"/>
              <a:gd name="connsiteY68" fmla="*/ 1528913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96499"/>
              <a:gd name="connsiteX1" fmla="*/ 9662615 w 9662615"/>
              <a:gd name="connsiteY1" fmla="*/ 0 h 1596499"/>
              <a:gd name="connsiteX2" fmla="*/ 9662615 w 9662615"/>
              <a:gd name="connsiteY2" fmla="*/ 1280346 h 1596499"/>
              <a:gd name="connsiteX3" fmla="*/ 9658420 w 9662615"/>
              <a:gd name="connsiteY3" fmla="*/ 1280106 h 1596499"/>
              <a:gd name="connsiteX4" fmla="*/ 9469546 w 9662615"/>
              <a:gd name="connsiteY4" fmla="*/ 1289837 h 1596499"/>
              <a:gd name="connsiteX5" fmla="*/ 9385895 w 9662615"/>
              <a:gd name="connsiteY5" fmla="*/ 1269203 h 1596499"/>
              <a:gd name="connsiteX6" fmla="*/ 9144767 w 9662615"/>
              <a:gd name="connsiteY6" fmla="*/ 1264120 h 1596499"/>
              <a:gd name="connsiteX7" fmla="*/ 8837252 w 9662615"/>
              <a:gd name="connsiteY7" fmla="*/ 1350515 h 1596499"/>
              <a:gd name="connsiteX8" fmla="*/ 8705466 w 9662615"/>
              <a:gd name="connsiteY8" fmla="*/ 1342419 h 1596499"/>
              <a:gd name="connsiteX9" fmla="*/ 8652221 w 9662615"/>
              <a:gd name="connsiteY9" fmla="*/ 1326906 h 1596499"/>
              <a:gd name="connsiteX10" fmla="*/ 8632312 w 9662615"/>
              <a:gd name="connsiteY10" fmla="*/ 1326025 h 1596499"/>
              <a:gd name="connsiteX11" fmla="*/ 8591582 w 9662615"/>
              <a:gd name="connsiteY11" fmla="*/ 1341666 h 1596499"/>
              <a:gd name="connsiteX12" fmla="*/ 8537336 w 9662615"/>
              <a:gd name="connsiteY12" fmla="*/ 1341684 h 1596499"/>
              <a:gd name="connsiteX13" fmla="*/ 8472508 w 9662615"/>
              <a:gd name="connsiteY13" fmla="*/ 1363109 h 1596499"/>
              <a:gd name="connsiteX14" fmla="*/ 8258477 w 9662615"/>
              <a:gd name="connsiteY14" fmla="*/ 1370666 h 1596499"/>
              <a:gd name="connsiteX15" fmla="*/ 8197961 w 9662615"/>
              <a:gd name="connsiteY15" fmla="*/ 1392804 h 1596499"/>
              <a:gd name="connsiteX16" fmla="*/ 8171196 w 9662615"/>
              <a:gd name="connsiteY16" fmla="*/ 1397216 h 1596499"/>
              <a:gd name="connsiteX17" fmla="*/ 8127667 w 9662615"/>
              <a:gd name="connsiteY17" fmla="*/ 1418254 h 1596499"/>
              <a:gd name="connsiteX18" fmla="*/ 7974579 w 9662615"/>
              <a:gd name="connsiteY18" fmla="*/ 1383439 h 1596499"/>
              <a:gd name="connsiteX19" fmla="*/ 7768351 w 9662615"/>
              <a:gd name="connsiteY19" fmla="*/ 1395051 h 1596499"/>
              <a:gd name="connsiteX20" fmla="*/ 7635985 w 9662615"/>
              <a:gd name="connsiteY20" fmla="*/ 1386363 h 1596499"/>
              <a:gd name="connsiteX21" fmla="*/ 7466069 w 9662615"/>
              <a:gd name="connsiteY21" fmla="*/ 1377654 h 1596499"/>
              <a:gd name="connsiteX22" fmla="*/ 7355642 w 9662615"/>
              <a:gd name="connsiteY22" fmla="*/ 1407761 h 1596499"/>
              <a:gd name="connsiteX23" fmla="*/ 7151610 w 9662615"/>
              <a:gd name="connsiteY23" fmla="*/ 1397856 h 1596499"/>
              <a:gd name="connsiteX24" fmla="*/ 7082147 w 9662615"/>
              <a:gd name="connsiteY24" fmla="*/ 1406113 h 1596499"/>
              <a:gd name="connsiteX25" fmla="*/ 7014958 w 9662615"/>
              <a:gd name="connsiteY25" fmla="*/ 1396883 h 1596499"/>
              <a:gd name="connsiteX26" fmla="*/ 6907567 w 9662615"/>
              <a:gd name="connsiteY26" fmla="*/ 1419149 h 1596499"/>
              <a:gd name="connsiteX27" fmla="*/ 6748428 w 9662615"/>
              <a:gd name="connsiteY27" fmla="*/ 1420308 h 1596499"/>
              <a:gd name="connsiteX28" fmla="*/ 6654257 w 9662615"/>
              <a:gd name="connsiteY28" fmla="*/ 1424143 h 1596499"/>
              <a:gd name="connsiteX29" fmla="*/ 6620123 w 9662615"/>
              <a:gd name="connsiteY29" fmla="*/ 1430535 h 1596499"/>
              <a:gd name="connsiteX30" fmla="*/ 6571355 w 9662615"/>
              <a:gd name="connsiteY30" fmla="*/ 1436144 h 1596499"/>
              <a:gd name="connsiteX31" fmla="*/ 6486557 w 9662615"/>
              <a:gd name="connsiteY31" fmla="*/ 1449861 h 1596499"/>
              <a:gd name="connsiteX32" fmla="*/ 6370419 w 9662615"/>
              <a:gd name="connsiteY32" fmla="*/ 1461649 h 1596499"/>
              <a:gd name="connsiteX33" fmla="*/ 6278839 w 9662615"/>
              <a:gd name="connsiteY33" fmla="*/ 1449160 h 1596499"/>
              <a:gd name="connsiteX34" fmla="*/ 6272455 w 9662615"/>
              <a:gd name="connsiteY34" fmla="*/ 1453191 h 1596499"/>
              <a:gd name="connsiteX35" fmla="*/ 6212659 w 9662615"/>
              <a:gd name="connsiteY35" fmla="*/ 1454850 h 1596499"/>
              <a:gd name="connsiteX36" fmla="*/ 6069317 w 9662615"/>
              <a:gd name="connsiteY36" fmla="*/ 1445838 h 1596499"/>
              <a:gd name="connsiteX37" fmla="*/ 5878477 w 9662615"/>
              <a:gd name="connsiteY37" fmla="*/ 1439180 h 1596499"/>
              <a:gd name="connsiteX38" fmla="*/ 5838387 w 9662615"/>
              <a:gd name="connsiteY38" fmla="*/ 1444679 h 1596499"/>
              <a:gd name="connsiteX39" fmla="*/ 5771136 w 9662615"/>
              <a:gd name="connsiteY39" fmla="*/ 1453639 h 1596499"/>
              <a:gd name="connsiteX40" fmla="*/ 5724081 w 9662615"/>
              <a:gd name="connsiteY40" fmla="*/ 1470431 h 1596499"/>
              <a:gd name="connsiteX41" fmla="*/ 5666577 w 9662615"/>
              <a:gd name="connsiteY41" fmla="*/ 1473921 h 1596499"/>
              <a:gd name="connsiteX42" fmla="*/ 5649068 w 9662615"/>
              <a:gd name="connsiteY42" fmla="*/ 1461676 h 1596499"/>
              <a:gd name="connsiteX43" fmla="*/ 5588902 w 9662615"/>
              <a:gd name="connsiteY43" fmla="*/ 1469647 h 1596499"/>
              <a:gd name="connsiteX44" fmla="*/ 5498090 w 9662615"/>
              <a:gd name="connsiteY44" fmla="*/ 1483173 h 1596499"/>
              <a:gd name="connsiteX45" fmla="*/ 5444641 w 9662615"/>
              <a:gd name="connsiteY45" fmla="*/ 1487602 h 1596499"/>
              <a:gd name="connsiteX46" fmla="*/ 5299812 w 9662615"/>
              <a:gd name="connsiteY46" fmla="*/ 1503362 h 1596499"/>
              <a:gd name="connsiteX47" fmla="*/ 5213947 w 9662615"/>
              <a:gd name="connsiteY47" fmla="*/ 1516637 h 1596499"/>
              <a:gd name="connsiteX48" fmla="*/ 5090342 w 9662615"/>
              <a:gd name="connsiteY48" fmla="*/ 1546680 h 1596499"/>
              <a:gd name="connsiteX49" fmla="*/ 5129812 w 9662615"/>
              <a:gd name="connsiteY49" fmla="*/ 1521277 h 1596499"/>
              <a:gd name="connsiteX50" fmla="*/ 5059484 w 9662615"/>
              <a:gd name="connsiteY50" fmla="*/ 1546802 h 1596499"/>
              <a:gd name="connsiteX51" fmla="*/ 5038524 w 9662615"/>
              <a:gd name="connsiteY51" fmla="*/ 1545675 h 1596499"/>
              <a:gd name="connsiteX52" fmla="*/ 5026564 w 9662615"/>
              <a:gd name="connsiteY52" fmla="*/ 1545376 h 1596499"/>
              <a:gd name="connsiteX53" fmla="*/ 4969433 w 9662615"/>
              <a:gd name="connsiteY53" fmla="*/ 1550865 h 1596499"/>
              <a:gd name="connsiteX54" fmla="*/ 4929254 w 9662615"/>
              <a:gd name="connsiteY54" fmla="*/ 1563452 h 1596499"/>
              <a:gd name="connsiteX55" fmla="*/ 4871726 w 9662615"/>
              <a:gd name="connsiteY55" fmla="*/ 1570584 h 1596499"/>
              <a:gd name="connsiteX56" fmla="*/ 4843267 w 9662615"/>
              <a:gd name="connsiteY56" fmla="*/ 1561459 h 1596499"/>
              <a:gd name="connsiteX57" fmla="*/ 4821058 w 9662615"/>
              <a:gd name="connsiteY57" fmla="*/ 1553078 h 1596499"/>
              <a:gd name="connsiteX58" fmla="*/ 4791466 w 9662615"/>
              <a:gd name="connsiteY58" fmla="*/ 1561324 h 1596499"/>
              <a:gd name="connsiteX59" fmla="*/ 4784247 w 9662615"/>
              <a:gd name="connsiteY59" fmla="*/ 1562342 h 1596499"/>
              <a:gd name="connsiteX60" fmla="*/ 4739309 w 9662615"/>
              <a:gd name="connsiteY60" fmla="*/ 1553948 h 1596499"/>
              <a:gd name="connsiteX61" fmla="*/ 4697562 w 9662615"/>
              <a:gd name="connsiteY61" fmla="*/ 1551206 h 1596499"/>
              <a:gd name="connsiteX62" fmla="*/ 4650737 w 9662615"/>
              <a:gd name="connsiteY62" fmla="*/ 1537381 h 1596499"/>
              <a:gd name="connsiteX63" fmla="*/ 4583150 w 9662615"/>
              <a:gd name="connsiteY63" fmla="*/ 1529064 h 1596499"/>
              <a:gd name="connsiteX64" fmla="*/ 4521734 w 9662615"/>
              <a:gd name="connsiteY64" fmla="*/ 1529359 h 1596499"/>
              <a:gd name="connsiteX65" fmla="*/ 4382398 w 9662615"/>
              <a:gd name="connsiteY65" fmla="*/ 1534108 h 1596499"/>
              <a:gd name="connsiteX66" fmla="*/ 4221826 w 9662615"/>
              <a:gd name="connsiteY66" fmla="*/ 1500972 h 1596499"/>
              <a:gd name="connsiteX67" fmla="*/ 4096601 w 9662615"/>
              <a:gd name="connsiteY67" fmla="*/ 1521563 h 1596499"/>
              <a:gd name="connsiteX68" fmla="*/ 3978586 w 9662615"/>
              <a:gd name="connsiteY68" fmla="*/ 1596499 h 1596499"/>
              <a:gd name="connsiteX69" fmla="*/ 3833906 w 9662615"/>
              <a:gd name="connsiteY69" fmla="*/ 1516637 h 1596499"/>
              <a:gd name="connsiteX70" fmla="*/ 3696258 w 9662615"/>
              <a:gd name="connsiteY70" fmla="*/ 1537563 h 1596499"/>
              <a:gd name="connsiteX71" fmla="*/ 3594070 w 9662615"/>
              <a:gd name="connsiteY71" fmla="*/ 1509422 h 1596499"/>
              <a:gd name="connsiteX72" fmla="*/ 3565233 w 9662615"/>
              <a:gd name="connsiteY72" fmla="*/ 1515122 h 1596499"/>
              <a:gd name="connsiteX73" fmla="*/ 3560267 w 9662615"/>
              <a:gd name="connsiteY73" fmla="*/ 1516288 h 1596499"/>
              <a:gd name="connsiteX74" fmla="*/ 3540258 w 9662615"/>
              <a:gd name="connsiteY74" fmla="*/ 1516976 h 1596499"/>
              <a:gd name="connsiteX75" fmla="*/ 3534780 w 9662615"/>
              <a:gd name="connsiteY75" fmla="*/ 1522141 h 1596499"/>
              <a:gd name="connsiteX76" fmla="*/ 3504783 w 9662615"/>
              <a:gd name="connsiteY76" fmla="*/ 1526739 h 1596499"/>
              <a:gd name="connsiteX77" fmla="*/ 3430805 w 9662615"/>
              <a:gd name="connsiteY77" fmla="*/ 1542521 h 1596499"/>
              <a:gd name="connsiteX78" fmla="*/ 3292707 w 9662615"/>
              <a:gd name="connsiteY78" fmla="*/ 1520490 h 1596499"/>
              <a:gd name="connsiteX79" fmla="*/ 3187872 w 9662615"/>
              <a:gd name="connsiteY79" fmla="*/ 1519991 h 1596499"/>
              <a:gd name="connsiteX80" fmla="*/ 3148026 w 9662615"/>
              <a:gd name="connsiteY80" fmla="*/ 1524777 h 1596499"/>
              <a:gd name="connsiteX81" fmla="*/ 3092394 w 9662615"/>
              <a:gd name="connsiteY81" fmla="*/ 1528115 h 1596499"/>
              <a:gd name="connsiteX82" fmla="*/ 2994200 w 9662615"/>
              <a:gd name="connsiteY82" fmla="*/ 1537857 h 1596499"/>
              <a:gd name="connsiteX83" fmla="*/ 2862301 w 9662615"/>
              <a:gd name="connsiteY83" fmla="*/ 1544250 h 1596499"/>
              <a:gd name="connsiteX84" fmla="*/ 2766335 w 9662615"/>
              <a:gd name="connsiteY84" fmla="*/ 1527662 h 1596499"/>
              <a:gd name="connsiteX85" fmla="*/ 2757836 w 9662615"/>
              <a:gd name="connsiteY85" fmla="*/ 1531371 h 1596499"/>
              <a:gd name="connsiteX86" fmla="*/ 2691555 w 9662615"/>
              <a:gd name="connsiteY86" fmla="*/ 1530283 h 1596499"/>
              <a:gd name="connsiteX87" fmla="*/ 2491676 w 9662615"/>
              <a:gd name="connsiteY87" fmla="*/ 1500859 h 1596499"/>
              <a:gd name="connsiteX88" fmla="*/ 2378036 w 9662615"/>
              <a:gd name="connsiteY88" fmla="*/ 1520645 h 1596499"/>
              <a:gd name="connsiteX89" fmla="*/ 2284269 w 9662615"/>
              <a:gd name="connsiteY89" fmla="*/ 1503068 h 1596499"/>
              <a:gd name="connsiteX90" fmla="*/ 2207104 w 9662615"/>
              <a:gd name="connsiteY90" fmla="*/ 1508888 h 1596499"/>
              <a:gd name="connsiteX91" fmla="*/ 2149226 w 9662615"/>
              <a:gd name="connsiteY91" fmla="*/ 1523409 h 1596499"/>
              <a:gd name="connsiteX92" fmla="*/ 2084783 w 9662615"/>
              <a:gd name="connsiteY92" fmla="*/ 1524245 h 1596499"/>
              <a:gd name="connsiteX93" fmla="*/ 2070075 w 9662615"/>
              <a:gd name="connsiteY93" fmla="*/ 1511285 h 1596499"/>
              <a:gd name="connsiteX94" fmla="*/ 2001057 w 9662615"/>
              <a:gd name="connsiteY94" fmla="*/ 1516449 h 1596499"/>
              <a:gd name="connsiteX95" fmla="*/ 1896330 w 9662615"/>
              <a:gd name="connsiteY95" fmla="*/ 1525725 h 1596499"/>
              <a:gd name="connsiteX96" fmla="*/ 1835994 w 9662615"/>
              <a:gd name="connsiteY96" fmla="*/ 1527678 h 1596499"/>
              <a:gd name="connsiteX97" fmla="*/ 1671119 w 9662615"/>
              <a:gd name="connsiteY97" fmla="*/ 1536701 h 1596499"/>
              <a:gd name="connsiteX98" fmla="*/ 1601337 w 9662615"/>
              <a:gd name="connsiteY98" fmla="*/ 1548552 h 1596499"/>
              <a:gd name="connsiteX99" fmla="*/ 1407755 w 9662615"/>
              <a:gd name="connsiteY99" fmla="*/ 1571444 h 1596499"/>
              <a:gd name="connsiteX100" fmla="*/ 1271994 w 9662615"/>
              <a:gd name="connsiteY100" fmla="*/ 1579471 h 1596499"/>
              <a:gd name="connsiteX101" fmla="*/ 1249226 w 9662615"/>
              <a:gd name="connsiteY101" fmla="*/ 1583140 h 1596499"/>
              <a:gd name="connsiteX102" fmla="*/ 1217719 w 9662615"/>
              <a:gd name="connsiteY102" fmla="*/ 1580863 h 1596499"/>
              <a:gd name="connsiteX103" fmla="*/ 1091432 w 9662615"/>
              <a:gd name="connsiteY103" fmla="*/ 1571003 h 1596499"/>
              <a:gd name="connsiteX104" fmla="*/ 992039 w 9662615"/>
              <a:gd name="connsiteY104" fmla="*/ 1556662 h 1596499"/>
              <a:gd name="connsiteX105" fmla="*/ 868264 w 9662615"/>
              <a:gd name="connsiteY105" fmla="*/ 1566392 h 1596499"/>
              <a:gd name="connsiteX106" fmla="*/ 792765 w 9662615"/>
              <a:gd name="connsiteY106" fmla="*/ 1563102 h 1596499"/>
              <a:gd name="connsiteX107" fmla="*/ 669055 w 9662615"/>
              <a:gd name="connsiteY107" fmla="*/ 1543638 h 1596499"/>
              <a:gd name="connsiteX108" fmla="*/ 506152 w 9662615"/>
              <a:gd name="connsiteY108" fmla="*/ 1549124 h 1596499"/>
              <a:gd name="connsiteX109" fmla="*/ 472797 w 9662615"/>
              <a:gd name="connsiteY109" fmla="*/ 1568904 h 1596499"/>
              <a:gd name="connsiteX110" fmla="*/ 427864 w 9662615"/>
              <a:gd name="connsiteY110" fmla="*/ 1580848 h 1596499"/>
              <a:gd name="connsiteX111" fmla="*/ 408381 w 9662615"/>
              <a:gd name="connsiteY111" fmla="*/ 1552940 h 1596499"/>
              <a:gd name="connsiteX112" fmla="*/ 267163 w 9662615"/>
              <a:gd name="connsiteY112" fmla="*/ 1531913 h 1596499"/>
              <a:gd name="connsiteX113" fmla="*/ 196644 w 9662615"/>
              <a:gd name="connsiteY113" fmla="*/ 1524565 h 1596499"/>
              <a:gd name="connsiteX114" fmla="*/ 86819 w 9662615"/>
              <a:gd name="connsiteY114" fmla="*/ 1519517 h 1596499"/>
              <a:gd name="connsiteX115" fmla="*/ 53369 w 9662615"/>
              <a:gd name="connsiteY115" fmla="*/ 1516853 h 1596499"/>
              <a:gd name="connsiteX116" fmla="*/ 2359 w 9662615"/>
              <a:gd name="connsiteY116" fmla="*/ 1515247 h 1596499"/>
              <a:gd name="connsiteX117" fmla="*/ 0 w 9662615"/>
              <a:gd name="connsiteY117" fmla="*/ 1514932 h 1596499"/>
              <a:gd name="connsiteX118" fmla="*/ 0 w 9662615"/>
              <a:gd name="connsiteY118" fmla="*/ 0 h 1596499"/>
              <a:gd name="connsiteX0" fmla="*/ 0 w 9662615"/>
              <a:gd name="connsiteY0" fmla="*/ 0 h 1600474"/>
              <a:gd name="connsiteX1" fmla="*/ 9662615 w 9662615"/>
              <a:gd name="connsiteY1" fmla="*/ 0 h 1600474"/>
              <a:gd name="connsiteX2" fmla="*/ 9662615 w 9662615"/>
              <a:gd name="connsiteY2" fmla="*/ 1280346 h 1600474"/>
              <a:gd name="connsiteX3" fmla="*/ 9658420 w 9662615"/>
              <a:gd name="connsiteY3" fmla="*/ 1280106 h 1600474"/>
              <a:gd name="connsiteX4" fmla="*/ 9469546 w 9662615"/>
              <a:gd name="connsiteY4" fmla="*/ 1289837 h 1600474"/>
              <a:gd name="connsiteX5" fmla="*/ 9385895 w 9662615"/>
              <a:gd name="connsiteY5" fmla="*/ 1269203 h 1600474"/>
              <a:gd name="connsiteX6" fmla="*/ 9144767 w 9662615"/>
              <a:gd name="connsiteY6" fmla="*/ 1264120 h 1600474"/>
              <a:gd name="connsiteX7" fmla="*/ 8837252 w 9662615"/>
              <a:gd name="connsiteY7" fmla="*/ 1350515 h 1600474"/>
              <a:gd name="connsiteX8" fmla="*/ 8705466 w 9662615"/>
              <a:gd name="connsiteY8" fmla="*/ 1342419 h 1600474"/>
              <a:gd name="connsiteX9" fmla="*/ 8652221 w 9662615"/>
              <a:gd name="connsiteY9" fmla="*/ 1326906 h 1600474"/>
              <a:gd name="connsiteX10" fmla="*/ 8632312 w 9662615"/>
              <a:gd name="connsiteY10" fmla="*/ 1326025 h 1600474"/>
              <a:gd name="connsiteX11" fmla="*/ 8591582 w 9662615"/>
              <a:gd name="connsiteY11" fmla="*/ 1341666 h 1600474"/>
              <a:gd name="connsiteX12" fmla="*/ 8537336 w 9662615"/>
              <a:gd name="connsiteY12" fmla="*/ 1341684 h 1600474"/>
              <a:gd name="connsiteX13" fmla="*/ 8472508 w 9662615"/>
              <a:gd name="connsiteY13" fmla="*/ 1363109 h 1600474"/>
              <a:gd name="connsiteX14" fmla="*/ 8258477 w 9662615"/>
              <a:gd name="connsiteY14" fmla="*/ 1370666 h 1600474"/>
              <a:gd name="connsiteX15" fmla="*/ 8197961 w 9662615"/>
              <a:gd name="connsiteY15" fmla="*/ 1392804 h 1600474"/>
              <a:gd name="connsiteX16" fmla="*/ 8171196 w 9662615"/>
              <a:gd name="connsiteY16" fmla="*/ 1397216 h 1600474"/>
              <a:gd name="connsiteX17" fmla="*/ 8127667 w 9662615"/>
              <a:gd name="connsiteY17" fmla="*/ 1418254 h 1600474"/>
              <a:gd name="connsiteX18" fmla="*/ 7974579 w 9662615"/>
              <a:gd name="connsiteY18" fmla="*/ 1383439 h 1600474"/>
              <a:gd name="connsiteX19" fmla="*/ 7768351 w 9662615"/>
              <a:gd name="connsiteY19" fmla="*/ 1395051 h 1600474"/>
              <a:gd name="connsiteX20" fmla="*/ 7635985 w 9662615"/>
              <a:gd name="connsiteY20" fmla="*/ 1386363 h 1600474"/>
              <a:gd name="connsiteX21" fmla="*/ 7466069 w 9662615"/>
              <a:gd name="connsiteY21" fmla="*/ 1377654 h 1600474"/>
              <a:gd name="connsiteX22" fmla="*/ 7355642 w 9662615"/>
              <a:gd name="connsiteY22" fmla="*/ 1407761 h 1600474"/>
              <a:gd name="connsiteX23" fmla="*/ 7151610 w 9662615"/>
              <a:gd name="connsiteY23" fmla="*/ 1397856 h 1600474"/>
              <a:gd name="connsiteX24" fmla="*/ 7082147 w 9662615"/>
              <a:gd name="connsiteY24" fmla="*/ 1406113 h 1600474"/>
              <a:gd name="connsiteX25" fmla="*/ 7014958 w 9662615"/>
              <a:gd name="connsiteY25" fmla="*/ 1396883 h 1600474"/>
              <a:gd name="connsiteX26" fmla="*/ 6907567 w 9662615"/>
              <a:gd name="connsiteY26" fmla="*/ 1419149 h 1600474"/>
              <a:gd name="connsiteX27" fmla="*/ 6748428 w 9662615"/>
              <a:gd name="connsiteY27" fmla="*/ 1420308 h 1600474"/>
              <a:gd name="connsiteX28" fmla="*/ 6654257 w 9662615"/>
              <a:gd name="connsiteY28" fmla="*/ 1424143 h 1600474"/>
              <a:gd name="connsiteX29" fmla="*/ 6620123 w 9662615"/>
              <a:gd name="connsiteY29" fmla="*/ 1430535 h 1600474"/>
              <a:gd name="connsiteX30" fmla="*/ 6571355 w 9662615"/>
              <a:gd name="connsiteY30" fmla="*/ 1436144 h 1600474"/>
              <a:gd name="connsiteX31" fmla="*/ 6486557 w 9662615"/>
              <a:gd name="connsiteY31" fmla="*/ 1449861 h 1600474"/>
              <a:gd name="connsiteX32" fmla="*/ 6370419 w 9662615"/>
              <a:gd name="connsiteY32" fmla="*/ 1461649 h 1600474"/>
              <a:gd name="connsiteX33" fmla="*/ 6278839 w 9662615"/>
              <a:gd name="connsiteY33" fmla="*/ 1449160 h 1600474"/>
              <a:gd name="connsiteX34" fmla="*/ 6272455 w 9662615"/>
              <a:gd name="connsiteY34" fmla="*/ 1453191 h 1600474"/>
              <a:gd name="connsiteX35" fmla="*/ 6212659 w 9662615"/>
              <a:gd name="connsiteY35" fmla="*/ 1454850 h 1600474"/>
              <a:gd name="connsiteX36" fmla="*/ 6069317 w 9662615"/>
              <a:gd name="connsiteY36" fmla="*/ 1445838 h 1600474"/>
              <a:gd name="connsiteX37" fmla="*/ 5878477 w 9662615"/>
              <a:gd name="connsiteY37" fmla="*/ 1439180 h 1600474"/>
              <a:gd name="connsiteX38" fmla="*/ 5838387 w 9662615"/>
              <a:gd name="connsiteY38" fmla="*/ 1444679 h 1600474"/>
              <a:gd name="connsiteX39" fmla="*/ 5771136 w 9662615"/>
              <a:gd name="connsiteY39" fmla="*/ 1453639 h 1600474"/>
              <a:gd name="connsiteX40" fmla="*/ 5724081 w 9662615"/>
              <a:gd name="connsiteY40" fmla="*/ 1470431 h 1600474"/>
              <a:gd name="connsiteX41" fmla="*/ 5666577 w 9662615"/>
              <a:gd name="connsiteY41" fmla="*/ 1473921 h 1600474"/>
              <a:gd name="connsiteX42" fmla="*/ 5649068 w 9662615"/>
              <a:gd name="connsiteY42" fmla="*/ 1461676 h 1600474"/>
              <a:gd name="connsiteX43" fmla="*/ 5588902 w 9662615"/>
              <a:gd name="connsiteY43" fmla="*/ 1469647 h 1600474"/>
              <a:gd name="connsiteX44" fmla="*/ 5498090 w 9662615"/>
              <a:gd name="connsiteY44" fmla="*/ 1483173 h 1600474"/>
              <a:gd name="connsiteX45" fmla="*/ 5444641 w 9662615"/>
              <a:gd name="connsiteY45" fmla="*/ 1487602 h 1600474"/>
              <a:gd name="connsiteX46" fmla="*/ 5299812 w 9662615"/>
              <a:gd name="connsiteY46" fmla="*/ 1503362 h 1600474"/>
              <a:gd name="connsiteX47" fmla="*/ 5213947 w 9662615"/>
              <a:gd name="connsiteY47" fmla="*/ 1516637 h 1600474"/>
              <a:gd name="connsiteX48" fmla="*/ 5090342 w 9662615"/>
              <a:gd name="connsiteY48" fmla="*/ 1546680 h 1600474"/>
              <a:gd name="connsiteX49" fmla="*/ 5129812 w 9662615"/>
              <a:gd name="connsiteY49" fmla="*/ 1521277 h 1600474"/>
              <a:gd name="connsiteX50" fmla="*/ 5059484 w 9662615"/>
              <a:gd name="connsiteY50" fmla="*/ 1546802 h 1600474"/>
              <a:gd name="connsiteX51" fmla="*/ 5038524 w 9662615"/>
              <a:gd name="connsiteY51" fmla="*/ 1545675 h 1600474"/>
              <a:gd name="connsiteX52" fmla="*/ 5026564 w 9662615"/>
              <a:gd name="connsiteY52" fmla="*/ 1545376 h 1600474"/>
              <a:gd name="connsiteX53" fmla="*/ 4969433 w 9662615"/>
              <a:gd name="connsiteY53" fmla="*/ 1550865 h 1600474"/>
              <a:gd name="connsiteX54" fmla="*/ 4929254 w 9662615"/>
              <a:gd name="connsiteY54" fmla="*/ 1563452 h 1600474"/>
              <a:gd name="connsiteX55" fmla="*/ 4871726 w 9662615"/>
              <a:gd name="connsiteY55" fmla="*/ 1570584 h 1600474"/>
              <a:gd name="connsiteX56" fmla="*/ 4843267 w 9662615"/>
              <a:gd name="connsiteY56" fmla="*/ 1561459 h 1600474"/>
              <a:gd name="connsiteX57" fmla="*/ 4821058 w 9662615"/>
              <a:gd name="connsiteY57" fmla="*/ 1553078 h 1600474"/>
              <a:gd name="connsiteX58" fmla="*/ 4791466 w 9662615"/>
              <a:gd name="connsiteY58" fmla="*/ 1561324 h 1600474"/>
              <a:gd name="connsiteX59" fmla="*/ 4784247 w 9662615"/>
              <a:gd name="connsiteY59" fmla="*/ 1562342 h 1600474"/>
              <a:gd name="connsiteX60" fmla="*/ 4739309 w 9662615"/>
              <a:gd name="connsiteY60" fmla="*/ 1553948 h 1600474"/>
              <a:gd name="connsiteX61" fmla="*/ 4697562 w 9662615"/>
              <a:gd name="connsiteY61" fmla="*/ 1551206 h 1600474"/>
              <a:gd name="connsiteX62" fmla="*/ 4650737 w 9662615"/>
              <a:gd name="connsiteY62" fmla="*/ 1537381 h 1600474"/>
              <a:gd name="connsiteX63" fmla="*/ 4583150 w 9662615"/>
              <a:gd name="connsiteY63" fmla="*/ 1529064 h 1600474"/>
              <a:gd name="connsiteX64" fmla="*/ 4521734 w 9662615"/>
              <a:gd name="connsiteY64" fmla="*/ 1529359 h 1600474"/>
              <a:gd name="connsiteX65" fmla="*/ 4382398 w 9662615"/>
              <a:gd name="connsiteY65" fmla="*/ 1534108 h 1600474"/>
              <a:gd name="connsiteX66" fmla="*/ 4221826 w 9662615"/>
              <a:gd name="connsiteY66" fmla="*/ 1500972 h 1600474"/>
              <a:gd name="connsiteX67" fmla="*/ 4096601 w 9662615"/>
              <a:gd name="connsiteY67" fmla="*/ 1521563 h 1600474"/>
              <a:gd name="connsiteX68" fmla="*/ 4046172 w 9662615"/>
              <a:gd name="connsiteY68" fmla="*/ 1600474 h 1600474"/>
              <a:gd name="connsiteX69" fmla="*/ 3833906 w 9662615"/>
              <a:gd name="connsiteY69" fmla="*/ 1516637 h 1600474"/>
              <a:gd name="connsiteX70" fmla="*/ 3696258 w 9662615"/>
              <a:gd name="connsiteY70" fmla="*/ 1537563 h 1600474"/>
              <a:gd name="connsiteX71" fmla="*/ 3594070 w 9662615"/>
              <a:gd name="connsiteY71" fmla="*/ 1509422 h 1600474"/>
              <a:gd name="connsiteX72" fmla="*/ 3565233 w 9662615"/>
              <a:gd name="connsiteY72" fmla="*/ 1515122 h 1600474"/>
              <a:gd name="connsiteX73" fmla="*/ 3560267 w 9662615"/>
              <a:gd name="connsiteY73" fmla="*/ 1516288 h 1600474"/>
              <a:gd name="connsiteX74" fmla="*/ 3540258 w 9662615"/>
              <a:gd name="connsiteY74" fmla="*/ 1516976 h 1600474"/>
              <a:gd name="connsiteX75" fmla="*/ 3534780 w 9662615"/>
              <a:gd name="connsiteY75" fmla="*/ 1522141 h 1600474"/>
              <a:gd name="connsiteX76" fmla="*/ 3504783 w 9662615"/>
              <a:gd name="connsiteY76" fmla="*/ 1526739 h 1600474"/>
              <a:gd name="connsiteX77" fmla="*/ 3430805 w 9662615"/>
              <a:gd name="connsiteY77" fmla="*/ 1542521 h 1600474"/>
              <a:gd name="connsiteX78" fmla="*/ 3292707 w 9662615"/>
              <a:gd name="connsiteY78" fmla="*/ 1520490 h 1600474"/>
              <a:gd name="connsiteX79" fmla="*/ 3187872 w 9662615"/>
              <a:gd name="connsiteY79" fmla="*/ 1519991 h 1600474"/>
              <a:gd name="connsiteX80" fmla="*/ 3148026 w 9662615"/>
              <a:gd name="connsiteY80" fmla="*/ 1524777 h 1600474"/>
              <a:gd name="connsiteX81" fmla="*/ 3092394 w 9662615"/>
              <a:gd name="connsiteY81" fmla="*/ 1528115 h 1600474"/>
              <a:gd name="connsiteX82" fmla="*/ 2994200 w 9662615"/>
              <a:gd name="connsiteY82" fmla="*/ 1537857 h 1600474"/>
              <a:gd name="connsiteX83" fmla="*/ 2862301 w 9662615"/>
              <a:gd name="connsiteY83" fmla="*/ 1544250 h 1600474"/>
              <a:gd name="connsiteX84" fmla="*/ 2766335 w 9662615"/>
              <a:gd name="connsiteY84" fmla="*/ 1527662 h 1600474"/>
              <a:gd name="connsiteX85" fmla="*/ 2757836 w 9662615"/>
              <a:gd name="connsiteY85" fmla="*/ 1531371 h 1600474"/>
              <a:gd name="connsiteX86" fmla="*/ 2691555 w 9662615"/>
              <a:gd name="connsiteY86" fmla="*/ 1530283 h 1600474"/>
              <a:gd name="connsiteX87" fmla="*/ 2491676 w 9662615"/>
              <a:gd name="connsiteY87" fmla="*/ 1500859 h 1600474"/>
              <a:gd name="connsiteX88" fmla="*/ 2378036 w 9662615"/>
              <a:gd name="connsiteY88" fmla="*/ 1520645 h 1600474"/>
              <a:gd name="connsiteX89" fmla="*/ 2284269 w 9662615"/>
              <a:gd name="connsiteY89" fmla="*/ 1503068 h 1600474"/>
              <a:gd name="connsiteX90" fmla="*/ 2207104 w 9662615"/>
              <a:gd name="connsiteY90" fmla="*/ 1508888 h 1600474"/>
              <a:gd name="connsiteX91" fmla="*/ 2149226 w 9662615"/>
              <a:gd name="connsiteY91" fmla="*/ 1523409 h 1600474"/>
              <a:gd name="connsiteX92" fmla="*/ 2084783 w 9662615"/>
              <a:gd name="connsiteY92" fmla="*/ 1524245 h 1600474"/>
              <a:gd name="connsiteX93" fmla="*/ 2070075 w 9662615"/>
              <a:gd name="connsiteY93" fmla="*/ 1511285 h 1600474"/>
              <a:gd name="connsiteX94" fmla="*/ 2001057 w 9662615"/>
              <a:gd name="connsiteY94" fmla="*/ 1516449 h 1600474"/>
              <a:gd name="connsiteX95" fmla="*/ 1896330 w 9662615"/>
              <a:gd name="connsiteY95" fmla="*/ 1525725 h 1600474"/>
              <a:gd name="connsiteX96" fmla="*/ 1835994 w 9662615"/>
              <a:gd name="connsiteY96" fmla="*/ 1527678 h 1600474"/>
              <a:gd name="connsiteX97" fmla="*/ 1671119 w 9662615"/>
              <a:gd name="connsiteY97" fmla="*/ 1536701 h 1600474"/>
              <a:gd name="connsiteX98" fmla="*/ 1601337 w 9662615"/>
              <a:gd name="connsiteY98" fmla="*/ 1548552 h 1600474"/>
              <a:gd name="connsiteX99" fmla="*/ 1407755 w 9662615"/>
              <a:gd name="connsiteY99" fmla="*/ 1571444 h 1600474"/>
              <a:gd name="connsiteX100" fmla="*/ 1271994 w 9662615"/>
              <a:gd name="connsiteY100" fmla="*/ 1579471 h 1600474"/>
              <a:gd name="connsiteX101" fmla="*/ 1249226 w 9662615"/>
              <a:gd name="connsiteY101" fmla="*/ 1583140 h 1600474"/>
              <a:gd name="connsiteX102" fmla="*/ 1217719 w 9662615"/>
              <a:gd name="connsiteY102" fmla="*/ 1580863 h 1600474"/>
              <a:gd name="connsiteX103" fmla="*/ 1091432 w 9662615"/>
              <a:gd name="connsiteY103" fmla="*/ 1571003 h 1600474"/>
              <a:gd name="connsiteX104" fmla="*/ 992039 w 9662615"/>
              <a:gd name="connsiteY104" fmla="*/ 1556662 h 1600474"/>
              <a:gd name="connsiteX105" fmla="*/ 868264 w 9662615"/>
              <a:gd name="connsiteY105" fmla="*/ 1566392 h 1600474"/>
              <a:gd name="connsiteX106" fmla="*/ 792765 w 9662615"/>
              <a:gd name="connsiteY106" fmla="*/ 1563102 h 1600474"/>
              <a:gd name="connsiteX107" fmla="*/ 669055 w 9662615"/>
              <a:gd name="connsiteY107" fmla="*/ 1543638 h 1600474"/>
              <a:gd name="connsiteX108" fmla="*/ 506152 w 9662615"/>
              <a:gd name="connsiteY108" fmla="*/ 1549124 h 1600474"/>
              <a:gd name="connsiteX109" fmla="*/ 472797 w 9662615"/>
              <a:gd name="connsiteY109" fmla="*/ 1568904 h 1600474"/>
              <a:gd name="connsiteX110" fmla="*/ 427864 w 9662615"/>
              <a:gd name="connsiteY110" fmla="*/ 1580848 h 1600474"/>
              <a:gd name="connsiteX111" fmla="*/ 408381 w 9662615"/>
              <a:gd name="connsiteY111" fmla="*/ 1552940 h 1600474"/>
              <a:gd name="connsiteX112" fmla="*/ 267163 w 9662615"/>
              <a:gd name="connsiteY112" fmla="*/ 1531913 h 1600474"/>
              <a:gd name="connsiteX113" fmla="*/ 196644 w 9662615"/>
              <a:gd name="connsiteY113" fmla="*/ 1524565 h 1600474"/>
              <a:gd name="connsiteX114" fmla="*/ 86819 w 9662615"/>
              <a:gd name="connsiteY114" fmla="*/ 1519517 h 1600474"/>
              <a:gd name="connsiteX115" fmla="*/ 53369 w 9662615"/>
              <a:gd name="connsiteY115" fmla="*/ 1516853 h 1600474"/>
              <a:gd name="connsiteX116" fmla="*/ 2359 w 9662615"/>
              <a:gd name="connsiteY116" fmla="*/ 1515247 h 1600474"/>
              <a:gd name="connsiteX117" fmla="*/ 0 w 9662615"/>
              <a:gd name="connsiteY117" fmla="*/ 1514932 h 1600474"/>
              <a:gd name="connsiteX118" fmla="*/ 0 w 9662615"/>
              <a:gd name="connsiteY118" fmla="*/ 0 h 1600474"/>
              <a:gd name="connsiteX0" fmla="*/ 0 w 9662615"/>
              <a:gd name="connsiteY0" fmla="*/ 0 h 1679987"/>
              <a:gd name="connsiteX1" fmla="*/ 9662615 w 9662615"/>
              <a:gd name="connsiteY1" fmla="*/ 0 h 1679987"/>
              <a:gd name="connsiteX2" fmla="*/ 9662615 w 9662615"/>
              <a:gd name="connsiteY2" fmla="*/ 1280346 h 1679987"/>
              <a:gd name="connsiteX3" fmla="*/ 9658420 w 9662615"/>
              <a:gd name="connsiteY3" fmla="*/ 1280106 h 1679987"/>
              <a:gd name="connsiteX4" fmla="*/ 9469546 w 9662615"/>
              <a:gd name="connsiteY4" fmla="*/ 1289837 h 1679987"/>
              <a:gd name="connsiteX5" fmla="*/ 9385895 w 9662615"/>
              <a:gd name="connsiteY5" fmla="*/ 1269203 h 1679987"/>
              <a:gd name="connsiteX6" fmla="*/ 9144767 w 9662615"/>
              <a:gd name="connsiteY6" fmla="*/ 1264120 h 1679987"/>
              <a:gd name="connsiteX7" fmla="*/ 8837252 w 9662615"/>
              <a:gd name="connsiteY7" fmla="*/ 1350515 h 1679987"/>
              <a:gd name="connsiteX8" fmla="*/ 8705466 w 9662615"/>
              <a:gd name="connsiteY8" fmla="*/ 1342419 h 1679987"/>
              <a:gd name="connsiteX9" fmla="*/ 8652221 w 9662615"/>
              <a:gd name="connsiteY9" fmla="*/ 1326906 h 1679987"/>
              <a:gd name="connsiteX10" fmla="*/ 8632312 w 9662615"/>
              <a:gd name="connsiteY10" fmla="*/ 1326025 h 1679987"/>
              <a:gd name="connsiteX11" fmla="*/ 8591582 w 9662615"/>
              <a:gd name="connsiteY11" fmla="*/ 1341666 h 1679987"/>
              <a:gd name="connsiteX12" fmla="*/ 8537336 w 9662615"/>
              <a:gd name="connsiteY12" fmla="*/ 1341684 h 1679987"/>
              <a:gd name="connsiteX13" fmla="*/ 8472508 w 9662615"/>
              <a:gd name="connsiteY13" fmla="*/ 1363109 h 1679987"/>
              <a:gd name="connsiteX14" fmla="*/ 8258477 w 9662615"/>
              <a:gd name="connsiteY14" fmla="*/ 1370666 h 1679987"/>
              <a:gd name="connsiteX15" fmla="*/ 8197961 w 9662615"/>
              <a:gd name="connsiteY15" fmla="*/ 1392804 h 1679987"/>
              <a:gd name="connsiteX16" fmla="*/ 8171196 w 9662615"/>
              <a:gd name="connsiteY16" fmla="*/ 1397216 h 1679987"/>
              <a:gd name="connsiteX17" fmla="*/ 8127667 w 9662615"/>
              <a:gd name="connsiteY17" fmla="*/ 1418254 h 1679987"/>
              <a:gd name="connsiteX18" fmla="*/ 7974579 w 9662615"/>
              <a:gd name="connsiteY18" fmla="*/ 1383439 h 1679987"/>
              <a:gd name="connsiteX19" fmla="*/ 7768351 w 9662615"/>
              <a:gd name="connsiteY19" fmla="*/ 1395051 h 1679987"/>
              <a:gd name="connsiteX20" fmla="*/ 7635985 w 9662615"/>
              <a:gd name="connsiteY20" fmla="*/ 1386363 h 1679987"/>
              <a:gd name="connsiteX21" fmla="*/ 7466069 w 9662615"/>
              <a:gd name="connsiteY21" fmla="*/ 1377654 h 1679987"/>
              <a:gd name="connsiteX22" fmla="*/ 7355642 w 9662615"/>
              <a:gd name="connsiteY22" fmla="*/ 1407761 h 1679987"/>
              <a:gd name="connsiteX23" fmla="*/ 7151610 w 9662615"/>
              <a:gd name="connsiteY23" fmla="*/ 1397856 h 1679987"/>
              <a:gd name="connsiteX24" fmla="*/ 7082147 w 9662615"/>
              <a:gd name="connsiteY24" fmla="*/ 1406113 h 1679987"/>
              <a:gd name="connsiteX25" fmla="*/ 7014958 w 9662615"/>
              <a:gd name="connsiteY25" fmla="*/ 1396883 h 1679987"/>
              <a:gd name="connsiteX26" fmla="*/ 6907567 w 9662615"/>
              <a:gd name="connsiteY26" fmla="*/ 1419149 h 1679987"/>
              <a:gd name="connsiteX27" fmla="*/ 6748428 w 9662615"/>
              <a:gd name="connsiteY27" fmla="*/ 1420308 h 1679987"/>
              <a:gd name="connsiteX28" fmla="*/ 6654257 w 9662615"/>
              <a:gd name="connsiteY28" fmla="*/ 1424143 h 1679987"/>
              <a:gd name="connsiteX29" fmla="*/ 6620123 w 9662615"/>
              <a:gd name="connsiteY29" fmla="*/ 1430535 h 1679987"/>
              <a:gd name="connsiteX30" fmla="*/ 6571355 w 9662615"/>
              <a:gd name="connsiteY30" fmla="*/ 1436144 h 1679987"/>
              <a:gd name="connsiteX31" fmla="*/ 6486557 w 9662615"/>
              <a:gd name="connsiteY31" fmla="*/ 1449861 h 1679987"/>
              <a:gd name="connsiteX32" fmla="*/ 6370419 w 9662615"/>
              <a:gd name="connsiteY32" fmla="*/ 1461649 h 1679987"/>
              <a:gd name="connsiteX33" fmla="*/ 6278839 w 9662615"/>
              <a:gd name="connsiteY33" fmla="*/ 1449160 h 1679987"/>
              <a:gd name="connsiteX34" fmla="*/ 6272455 w 9662615"/>
              <a:gd name="connsiteY34" fmla="*/ 1453191 h 1679987"/>
              <a:gd name="connsiteX35" fmla="*/ 6212659 w 9662615"/>
              <a:gd name="connsiteY35" fmla="*/ 1454850 h 1679987"/>
              <a:gd name="connsiteX36" fmla="*/ 6069317 w 9662615"/>
              <a:gd name="connsiteY36" fmla="*/ 1445838 h 1679987"/>
              <a:gd name="connsiteX37" fmla="*/ 5878477 w 9662615"/>
              <a:gd name="connsiteY37" fmla="*/ 1439180 h 1679987"/>
              <a:gd name="connsiteX38" fmla="*/ 5838387 w 9662615"/>
              <a:gd name="connsiteY38" fmla="*/ 1444679 h 1679987"/>
              <a:gd name="connsiteX39" fmla="*/ 5771136 w 9662615"/>
              <a:gd name="connsiteY39" fmla="*/ 1453639 h 1679987"/>
              <a:gd name="connsiteX40" fmla="*/ 5724081 w 9662615"/>
              <a:gd name="connsiteY40" fmla="*/ 1470431 h 1679987"/>
              <a:gd name="connsiteX41" fmla="*/ 5666577 w 9662615"/>
              <a:gd name="connsiteY41" fmla="*/ 1473921 h 1679987"/>
              <a:gd name="connsiteX42" fmla="*/ 5649068 w 9662615"/>
              <a:gd name="connsiteY42" fmla="*/ 1461676 h 1679987"/>
              <a:gd name="connsiteX43" fmla="*/ 5588902 w 9662615"/>
              <a:gd name="connsiteY43" fmla="*/ 1469647 h 1679987"/>
              <a:gd name="connsiteX44" fmla="*/ 5498090 w 9662615"/>
              <a:gd name="connsiteY44" fmla="*/ 1483173 h 1679987"/>
              <a:gd name="connsiteX45" fmla="*/ 5444641 w 9662615"/>
              <a:gd name="connsiteY45" fmla="*/ 1487602 h 1679987"/>
              <a:gd name="connsiteX46" fmla="*/ 5299812 w 9662615"/>
              <a:gd name="connsiteY46" fmla="*/ 1503362 h 1679987"/>
              <a:gd name="connsiteX47" fmla="*/ 5213947 w 9662615"/>
              <a:gd name="connsiteY47" fmla="*/ 1516637 h 1679987"/>
              <a:gd name="connsiteX48" fmla="*/ 5090342 w 9662615"/>
              <a:gd name="connsiteY48" fmla="*/ 1546680 h 1679987"/>
              <a:gd name="connsiteX49" fmla="*/ 5129812 w 9662615"/>
              <a:gd name="connsiteY49" fmla="*/ 1521277 h 1679987"/>
              <a:gd name="connsiteX50" fmla="*/ 5059484 w 9662615"/>
              <a:gd name="connsiteY50" fmla="*/ 1546802 h 1679987"/>
              <a:gd name="connsiteX51" fmla="*/ 5038524 w 9662615"/>
              <a:gd name="connsiteY51" fmla="*/ 1545675 h 1679987"/>
              <a:gd name="connsiteX52" fmla="*/ 5026564 w 9662615"/>
              <a:gd name="connsiteY52" fmla="*/ 1545376 h 1679987"/>
              <a:gd name="connsiteX53" fmla="*/ 4969433 w 9662615"/>
              <a:gd name="connsiteY53" fmla="*/ 1550865 h 1679987"/>
              <a:gd name="connsiteX54" fmla="*/ 4929254 w 9662615"/>
              <a:gd name="connsiteY54" fmla="*/ 1563452 h 1679987"/>
              <a:gd name="connsiteX55" fmla="*/ 4871726 w 9662615"/>
              <a:gd name="connsiteY55" fmla="*/ 1570584 h 1679987"/>
              <a:gd name="connsiteX56" fmla="*/ 4843267 w 9662615"/>
              <a:gd name="connsiteY56" fmla="*/ 1561459 h 1679987"/>
              <a:gd name="connsiteX57" fmla="*/ 4821058 w 9662615"/>
              <a:gd name="connsiteY57" fmla="*/ 1553078 h 1679987"/>
              <a:gd name="connsiteX58" fmla="*/ 4791466 w 9662615"/>
              <a:gd name="connsiteY58" fmla="*/ 1561324 h 1679987"/>
              <a:gd name="connsiteX59" fmla="*/ 4784247 w 9662615"/>
              <a:gd name="connsiteY59" fmla="*/ 1562342 h 1679987"/>
              <a:gd name="connsiteX60" fmla="*/ 4739309 w 9662615"/>
              <a:gd name="connsiteY60" fmla="*/ 1553948 h 1679987"/>
              <a:gd name="connsiteX61" fmla="*/ 4697562 w 9662615"/>
              <a:gd name="connsiteY61" fmla="*/ 1551206 h 1679987"/>
              <a:gd name="connsiteX62" fmla="*/ 4650737 w 9662615"/>
              <a:gd name="connsiteY62" fmla="*/ 1537381 h 1679987"/>
              <a:gd name="connsiteX63" fmla="*/ 4583150 w 9662615"/>
              <a:gd name="connsiteY63" fmla="*/ 1529064 h 1679987"/>
              <a:gd name="connsiteX64" fmla="*/ 4521734 w 9662615"/>
              <a:gd name="connsiteY64" fmla="*/ 1529359 h 1679987"/>
              <a:gd name="connsiteX65" fmla="*/ 4382398 w 9662615"/>
              <a:gd name="connsiteY65" fmla="*/ 1534108 h 1679987"/>
              <a:gd name="connsiteX66" fmla="*/ 4221826 w 9662615"/>
              <a:gd name="connsiteY66" fmla="*/ 1500972 h 1679987"/>
              <a:gd name="connsiteX67" fmla="*/ 4096601 w 9662615"/>
              <a:gd name="connsiteY67" fmla="*/ 1521563 h 1679987"/>
              <a:gd name="connsiteX68" fmla="*/ 3879195 w 9662615"/>
              <a:gd name="connsiteY68" fmla="*/ 1679987 h 1679987"/>
              <a:gd name="connsiteX69" fmla="*/ 3833906 w 9662615"/>
              <a:gd name="connsiteY69" fmla="*/ 1516637 h 1679987"/>
              <a:gd name="connsiteX70" fmla="*/ 3696258 w 9662615"/>
              <a:gd name="connsiteY70" fmla="*/ 1537563 h 1679987"/>
              <a:gd name="connsiteX71" fmla="*/ 3594070 w 9662615"/>
              <a:gd name="connsiteY71" fmla="*/ 1509422 h 1679987"/>
              <a:gd name="connsiteX72" fmla="*/ 3565233 w 9662615"/>
              <a:gd name="connsiteY72" fmla="*/ 1515122 h 1679987"/>
              <a:gd name="connsiteX73" fmla="*/ 3560267 w 9662615"/>
              <a:gd name="connsiteY73" fmla="*/ 1516288 h 1679987"/>
              <a:gd name="connsiteX74" fmla="*/ 3540258 w 9662615"/>
              <a:gd name="connsiteY74" fmla="*/ 1516976 h 1679987"/>
              <a:gd name="connsiteX75" fmla="*/ 3534780 w 9662615"/>
              <a:gd name="connsiteY75" fmla="*/ 1522141 h 1679987"/>
              <a:gd name="connsiteX76" fmla="*/ 3504783 w 9662615"/>
              <a:gd name="connsiteY76" fmla="*/ 1526739 h 1679987"/>
              <a:gd name="connsiteX77" fmla="*/ 3430805 w 9662615"/>
              <a:gd name="connsiteY77" fmla="*/ 1542521 h 1679987"/>
              <a:gd name="connsiteX78" fmla="*/ 3292707 w 9662615"/>
              <a:gd name="connsiteY78" fmla="*/ 1520490 h 1679987"/>
              <a:gd name="connsiteX79" fmla="*/ 3187872 w 9662615"/>
              <a:gd name="connsiteY79" fmla="*/ 1519991 h 1679987"/>
              <a:gd name="connsiteX80" fmla="*/ 3148026 w 9662615"/>
              <a:gd name="connsiteY80" fmla="*/ 1524777 h 1679987"/>
              <a:gd name="connsiteX81" fmla="*/ 3092394 w 9662615"/>
              <a:gd name="connsiteY81" fmla="*/ 1528115 h 1679987"/>
              <a:gd name="connsiteX82" fmla="*/ 2994200 w 9662615"/>
              <a:gd name="connsiteY82" fmla="*/ 1537857 h 1679987"/>
              <a:gd name="connsiteX83" fmla="*/ 2862301 w 9662615"/>
              <a:gd name="connsiteY83" fmla="*/ 1544250 h 1679987"/>
              <a:gd name="connsiteX84" fmla="*/ 2766335 w 9662615"/>
              <a:gd name="connsiteY84" fmla="*/ 1527662 h 1679987"/>
              <a:gd name="connsiteX85" fmla="*/ 2757836 w 9662615"/>
              <a:gd name="connsiteY85" fmla="*/ 1531371 h 1679987"/>
              <a:gd name="connsiteX86" fmla="*/ 2691555 w 9662615"/>
              <a:gd name="connsiteY86" fmla="*/ 1530283 h 1679987"/>
              <a:gd name="connsiteX87" fmla="*/ 2491676 w 9662615"/>
              <a:gd name="connsiteY87" fmla="*/ 1500859 h 1679987"/>
              <a:gd name="connsiteX88" fmla="*/ 2378036 w 9662615"/>
              <a:gd name="connsiteY88" fmla="*/ 1520645 h 1679987"/>
              <a:gd name="connsiteX89" fmla="*/ 2284269 w 9662615"/>
              <a:gd name="connsiteY89" fmla="*/ 1503068 h 1679987"/>
              <a:gd name="connsiteX90" fmla="*/ 2207104 w 9662615"/>
              <a:gd name="connsiteY90" fmla="*/ 1508888 h 1679987"/>
              <a:gd name="connsiteX91" fmla="*/ 2149226 w 9662615"/>
              <a:gd name="connsiteY91" fmla="*/ 1523409 h 1679987"/>
              <a:gd name="connsiteX92" fmla="*/ 2084783 w 9662615"/>
              <a:gd name="connsiteY92" fmla="*/ 1524245 h 1679987"/>
              <a:gd name="connsiteX93" fmla="*/ 2070075 w 9662615"/>
              <a:gd name="connsiteY93" fmla="*/ 1511285 h 1679987"/>
              <a:gd name="connsiteX94" fmla="*/ 2001057 w 9662615"/>
              <a:gd name="connsiteY94" fmla="*/ 1516449 h 1679987"/>
              <a:gd name="connsiteX95" fmla="*/ 1896330 w 9662615"/>
              <a:gd name="connsiteY95" fmla="*/ 1525725 h 1679987"/>
              <a:gd name="connsiteX96" fmla="*/ 1835994 w 9662615"/>
              <a:gd name="connsiteY96" fmla="*/ 1527678 h 1679987"/>
              <a:gd name="connsiteX97" fmla="*/ 1671119 w 9662615"/>
              <a:gd name="connsiteY97" fmla="*/ 1536701 h 1679987"/>
              <a:gd name="connsiteX98" fmla="*/ 1601337 w 9662615"/>
              <a:gd name="connsiteY98" fmla="*/ 1548552 h 1679987"/>
              <a:gd name="connsiteX99" fmla="*/ 1407755 w 9662615"/>
              <a:gd name="connsiteY99" fmla="*/ 1571444 h 1679987"/>
              <a:gd name="connsiteX100" fmla="*/ 1271994 w 9662615"/>
              <a:gd name="connsiteY100" fmla="*/ 1579471 h 1679987"/>
              <a:gd name="connsiteX101" fmla="*/ 1249226 w 9662615"/>
              <a:gd name="connsiteY101" fmla="*/ 1583140 h 1679987"/>
              <a:gd name="connsiteX102" fmla="*/ 1217719 w 9662615"/>
              <a:gd name="connsiteY102" fmla="*/ 1580863 h 1679987"/>
              <a:gd name="connsiteX103" fmla="*/ 1091432 w 9662615"/>
              <a:gd name="connsiteY103" fmla="*/ 1571003 h 1679987"/>
              <a:gd name="connsiteX104" fmla="*/ 992039 w 9662615"/>
              <a:gd name="connsiteY104" fmla="*/ 1556662 h 1679987"/>
              <a:gd name="connsiteX105" fmla="*/ 868264 w 9662615"/>
              <a:gd name="connsiteY105" fmla="*/ 1566392 h 1679987"/>
              <a:gd name="connsiteX106" fmla="*/ 792765 w 9662615"/>
              <a:gd name="connsiteY106" fmla="*/ 1563102 h 1679987"/>
              <a:gd name="connsiteX107" fmla="*/ 669055 w 9662615"/>
              <a:gd name="connsiteY107" fmla="*/ 1543638 h 1679987"/>
              <a:gd name="connsiteX108" fmla="*/ 506152 w 9662615"/>
              <a:gd name="connsiteY108" fmla="*/ 1549124 h 1679987"/>
              <a:gd name="connsiteX109" fmla="*/ 472797 w 9662615"/>
              <a:gd name="connsiteY109" fmla="*/ 1568904 h 1679987"/>
              <a:gd name="connsiteX110" fmla="*/ 427864 w 9662615"/>
              <a:gd name="connsiteY110" fmla="*/ 1580848 h 1679987"/>
              <a:gd name="connsiteX111" fmla="*/ 408381 w 9662615"/>
              <a:gd name="connsiteY111" fmla="*/ 1552940 h 1679987"/>
              <a:gd name="connsiteX112" fmla="*/ 267163 w 9662615"/>
              <a:gd name="connsiteY112" fmla="*/ 1531913 h 1679987"/>
              <a:gd name="connsiteX113" fmla="*/ 196644 w 9662615"/>
              <a:gd name="connsiteY113" fmla="*/ 1524565 h 1679987"/>
              <a:gd name="connsiteX114" fmla="*/ 86819 w 9662615"/>
              <a:gd name="connsiteY114" fmla="*/ 1519517 h 1679987"/>
              <a:gd name="connsiteX115" fmla="*/ 53369 w 9662615"/>
              <a:gd name="connsiteY115" fmla="*/ 1516853 h 1679987"/>
              <a:gd name="connsiteX116" fmla="*/ 2359 w 9662615"/>
              <a:gd name="connsiteY116" fmla="*/ 1515247 h 1679987"/>
              <a:gd name="connsiteX117" fmla="*/ 0 w 9662615"/>
              <a:gd name="connsiteY117" fmla="*/ 1514932 h 1679987"/>
              <a:gd name="connsiteX118" fmla="*/ 0 w 9662615"/>
              <a:gd name="connsiteY118" fmla="*/ 0 h 1679987"/>
              <a:gd name="connsiteX0" fmla="*/ 0 w 9662615"/>
              <a:gd name="connsiteY0" fmla="*/ 0 h 1648182"/>
              <a:gd name="connsiteX1" fmla="*/ 9662615 w 9662615"/>
              <a:gd name="connsiteY1" fmla="*/ 0 h 1648182"/>
              <a:gd name="connsiteX2" fmla="*/ 9662615 w 9662615"/>
              <a:gd name="connsiteY2" fmla="*/ 1280346 h 1648182"/>
              <a:gd name="connsiteX3" fmla="*/ 9658420 w 9662615"/>
              <a:gd name="connsiteY3" fmla="*/ 1280106 h 1648182"/>
              <a:gd name="connsiteX4" fmla="*/ 9469546 w 9662615"/>
              <a:gd name="connsiteY4" fmla="*/ 1289837 h 1648182"/>
              <a:gd name="connsiteX5" fmla="*/ 9385895 w 9662615"/>
              <a:gd name="connsiteY5" fmla="*/ 1269203 h 1648182"/>
              <a:gd name="connsiteX6" fmla="*/ 9144767 w 9662615"/>
              <a:gd name="connsiteY6" fmla="*/ 1264120 h 1648182"/>
              <a:gd name="connsiteX7" fmla="*/ 8837252 w 9662615"/>
              <a:gd name="connsiteY7" fmla="*/ 1350515 h 1648182"/>
              <a:gd name="connsiteX8" fmla="*/ 8705466 w 9662615"/>
              <a:gd name="connsiteY8" fmla="*/ 1342419 h 1648182"/>
              <a:gd name="connsiteX9" fmla="*/ 8652221 w 9662615"/>
              <a:gd name="connsiteY9" fmla="*/ 1326906 h 1648182"/>
              <a:gd name="connsiteX10" fmla="*/ 8632312 w 9662615"/>
              <a:gd name="connsiteY10" fmla="*/ 1326025 h 1648182"/>
              <a:gd name="connsiteX11" fmla="*/ 8591582 w 9662615"/>
              <a:gd name="connsiteY11" fmla="*/ 1341666 h 1648182"/>
              <a:gd name="connsiteX12" fmla="*/ 8537336 w 9662615"/>
              <a:gd name="connsiteY12" fmla="*/ 1341684 h 1648182"/>
              <a:gd name="connsiteX13" fmla="*/ 8472508 w 9662615"/>
              <a:gd name="connsiteY13" fmla="*/ 1363109 h 1648182"/>
              <a:gd name="connsiteX14" fmla="*/ 8258477 w 9662615"/>
              <a:gd name="connsiteY14" fmla="*/ 1370666 h 1648182"/>
              <a:gd name="connsiteX15" fmla="*/ 8197961 w 9662615"/>
              <a:gd name="connsiteY15" fmla="*/ 1392804 h 1648182"/>
              <a:gd name="connsiteX16" fmla="*/ 8171196 w 9662615"/>
              <a:gd name="connsiteY16" fmla="*/ 1397216 h 1648182"/>
              <a:gd name="connsiteX17" fmla="*/ 8127667 w 9662615"/>
              <a:gd name="connsiteY17" fmla="*/ 1418254 h 1648182"/>
              <a:gd name="connsiteX18" fmla="*/ 7974579 w 9662615"/>
              <a:gd name="connsiteY18" fmla="*/ 1383439 h 1648182"/>
              <a:gd name="connsiteX19" fmla="*/ 7768351 w 9662615"/>
              <a:gd name="connsiteY19" fmla="*/ 1395051 h 1648182"/>
              <a:gd name="connsiteX20" fmla="*/ 7635985 w 9662615"/>
              <a:gd name="connsiteY20" fmla="*/ 1386363 h 1648182"/>
              <a:gd name="connsiteX21" fmla="*/ 7466069 w 9662615"/>
              <a:gd name="connsiteY21" fmla="*/ 1377654 h 1648182"/>
              <a:gd name="connsiteX22" fmla="*/ 7355642 w 9662615"/>
              <a:gd name="connsiteY22" fmla="*/ 1407761 h 1648182"/>
              <a:gd name="connsiteX23" fmla="*/ 7151610 w 9662615"/>
              <a:gd name="connsiteY23" fmla="*/ 1397856 h 1648182"/>
              <a:gd name="connsiteX24" fmla="*/ 7082147 w 9662615"/>
              <a:gd name="connsiteY24" fmla="*/ 1406113 h 1648182"/>
              <a:gd name="connsiteX25" fmla="*/ 7014958 w 9662615"/>
              <a:gd name="connsiteY25" fmla="*/ 1396883 h 1648182"/>
              <a:gd name="connsiteX26" fmla="*/ 6907567 w 9662615"/>
              <a:gd name="connsiteY26" fmla="*/ 1419149 h 1648182"/>
              <a:gd name="connsiteX27" fmla="*/ 6748428 w 9662615"/>
              <a:gd name="connsiteY27" fmla="*/ 1420308 h 1648182"/>
              <a:gd name="connsiteX28" fmla="*/ 6654257 w 9662615"/>
              <a:gd name="connsiteY28" fmla="*/ 1424143 h 1648182"/>
              <a:gd name="connsiteX29" fmla="*/ 6620123 w 9662615"/>
              <a:gd name="connsiteY29" fmla="*/ 1430535 h 1648182"/>
              <a:gd name="connsiteX30" fmla="*/ 6571355 w 9662615"/>
              <a:gd name="connsiteY30" fmla="*/ 1436144 h 1648182"/>
              <a:gd name="connsiteX31" fmla="*/ 6486557 w 9662615"/>
              <a:gd name="connsiteY31" fmla="*/ 1449861 h 1648182"/>
              <a:gd name="connsiteX32" fmla="*/ 6370419 w 9662615"/>
              <a:gd name="connsiteY32" fmla="*/ 1461649 h 1648182"/>
              <a:gd name="connsiteX33" fmla="*/ 6278839 w 9662615"/>
              <a:gd name="connsiteY33" fmla="*/ 1449160 h 1648182"/>
              <a:gd name="connsiteX34" fmla="*/ 6272455 w 9662615"/>
              <a:gd name="connsiteY34" fmla="*/ 1453191 h 1648182"/>
              <a:gd name="connsiteX35" fmla="*/ 6212659 w 9662615"/>
              <a:gd name="connsiteY35" fmla="*/ 1454850 h 1648182"/>
              <a:gd name="connsiteX36" fmla="*/ 6069317 w 9662615"/>
              <a:gd name="connsiteY36" fmla="*/ 1445838 h 1648182"/>
              <a:gd name="connsiteX37" fmla="*/ 5878477 w 9662615"/>
              <a:gd name="connsiteY37" fmla="*/ 1439180 h 1648182"/>
              <a:gd name="connsiteX38" fmla="*/ 5838387 w 9662615"/>
              <a:gd name="connsiteY38" fmla="*/ 1444679 h 1648182"/>
              <a:gd name="connsiteX39" fmla="*/ 5771136 w 9662615"/>
              <a:gd name="connsiteY39" fmla="*/ 1453639 h 1648182"/>
              <a:gd name="connsiteX40" fmla="*/ 5724081 w 9662615"/>
              <a:gd name="connsiteY40" fmla="*/ 1470431 h 1648182"/>
              <a:gd name="connsiteX41" fmla="*/ 5666577 w 9662615"/>
              <a:gd name="connsiteY41" fmla="*/ 1473921 h 1648182"/>
              <a:gd name="connsiteX42" fmla="*/ 5649068 w 9662615"/>
              <a:gd name="connsiteY42" fmla="*/ 1461676 h 1648182"/>
              <a:gd name="connsiteX43" fmla="*/ 5588902 w 9662615"/>
              <a:gd name="connsiteY43" fmla="*/ 1469647 h 1648182"/>
              <a:gd name="connsiteX44" fmla="*/ 5498090 w 9662615"/>
              <a:gd name="connsiteY44" fmla="*/ 1483173 h 1648182"/>
              <a:gd name="connsiteX45" fmla="*/ 5444641 w 9662615"/>
              <a:gd name="connsiteY45" fmla="*/ 1487602 h 1648182"/>
              <a:gd name="connsiteX46" fmla="*/ 5299812 w 9662615"/>
              <a:gd name="connsiteY46" fmla="*/ 1503362 h 1648182"/>
              <a:gd name="connsiteX47" fmla="*/ 5213947 w 9662615"/>
              <a:gd name="connsiteY47" fmla="*/ 1516637 h 1648182"/>
              <a:gd name="connsiteX48" fmla="*/ 5090342 w 9662615"/>
              <a:gd name="connsiteY48" fmla="*/ 1546680 h 1648182"/>
              <a:gd name="connsiteX49" fmla="*/ 5129812 w 9662615"/>
              <a:gd name="connsiteY49" fmla="*/ 1521277 h 1648182"/>
              <a:gd name="connsiteX50" fmla="*/ 5059484 w 9662615"/>
              <a:gd name="connsiteY50" fmla="*/ 1546802 h 1648182"/>
              <a:gd name="connsiteX51" fmla="*/ 5038524 w 9662615"/>
              <a:gd name="connsiteY51" fmla="*/ 1545675 h 1648182"/>
              <a:gd name="connsiteX52" fmla="*/ 5026564 w 9662615"/>
              <a:gd name="connsiteY52" fmla="*/ 1545376 h 1648182"/>
              <a:gd name="connsiteX53" fmla="*/ 4969433 w 9662615"/>
              <a:gd name="connsiteY53" fmla="*/ 1550865 h 1648182"/>
              <a:gd name="connsiteX54" fmla="*/ 4929254 w 9662615"/>
              <a:gd name="connsiteY54" fmla="*/ 1563452 h 1648182"/>
              <a:gd name="connsiteX55" fmla="*/ 4871726 w 9662615"/>
              <a:gd name="connsiteY55" fmla="*/ 1570584 h 1648182"/>
              <a:gd name="connsiteX56" fmla="*/ 4843267 w 9662615"/>
              <a:gd name="connsiteY56" fmla="*/ 1561459 h 1648182"/>
              <a:gd name="connsiteX57" fmla="*/ 4821058 w 9662615"/>
              <a:gd name="connsiteY57" fmla="*/ 1553078 h 1648182"/>
              <a:gd name="connsiteX58" fmla="*/ 4791466 w 9662615"/>
              <a:gd name="connsiteY58" fmla="*/ 1561324 h 1648182"/>
              <a:gd name="connsiteX59" fmla="*/ 4784247 w 9662615"/>
              <a:gd name="connsiteY59" fmla="*/ 1562342 h 1648182"/>
              <a:gd name="connsiteX60" fmla="*/ 4739309 w 9662615"/>
              <a:gd name="connsiteY60" fmla="*/ 1553948 h 1648182"/>
              <a:gd name="connsiteX61" fmla="*/ 4697562 w 9662615"/>
              <a:gd name="connsiteY61" fmla="*/ 1551206 h 1648182"/>
              <a:gd name="connsiteX62" fmla="*/ 4650737 w 9662615"/>
              <a:gd name="connsiteY62" fmla="*/ 1537381 h 1648182"/>
              <a:gd name="connsiteX63" fmla="*/ 4583150 w 9662615"/>
              <a:gd name="connsiteY63" fmla="*/ 1529064 h 1648182"/>
              <a:gd name="connsiteX64" fmla="*/ 4521734 w 9662615"/>
              <a:gd name="connsiteY64" fmla="*/ 1529359 h 1648182"/>
              <a:gd name="connsiteX65" fmla="*/ 4382398 w 9662615"/>
              <a:gd name="connsiteY65" fmla="*/ 1534108 h 1648182"/>
              <a:gd name="connsiteX66" fmla="*/ 4221826 w 9662615"/>
              <a:gd name="connsiteY66" fmla="*/ 1500972 h 1648182"/>
              <a:gd name="connsiteX67" fmla="*/ 4096601 w 9662615"/>
              <a:gd name="connsiteY67" fmla="*/ 1521563 h 1648182"/>
              <a:gd name="connsiteX68" fmla="*/ 4058099 w 9662615"/>
              <a:gd name="connsiteY68" fmla="*/ 1648182 h 1648182"/>
              <a:gd name="connsiteX69" fmla="*/ 3833906 w 9662615"/>
              <a:gd name="connsiteY69" fmla="*/ 1516637 h 1648182"/>
              <a:gd name="connsiteX70" fmla="*/ 3696258 w 9662615"/>
              <a:gd name="connsiteY70" fmla="*/ 1537563 h 1648182"/>
              <a:gd name="connsiteX71" fmla="*/ 3594070 w 9662615"/>
              <a:gd name="connsiteY71" fmla="*/ 1509422 h 1648182"/>
              <a:gd name="connsiteX72" fmla="*/ 3565233 w 9662615"/>
              <a:gd name="connsiteY72" fmla="*/ 1515122 h 1648182"/>
              <a:gd name="connsiteX73" fmla="*/ 3560267 w 9662615"/>
              <a:gd name="connsiteY73" fmla="*/ 1516288 h 1648182"/>
              <a:gd name="connsiteX74" fmla="*/ 3540258 w 9662615"/>
              <a:gd name="connsiteY74" fmla="*/ 1516976 h 1648182"/>
              <a:gd name="connsiteX75" fmla="*/ 3534780 w 9662615"/>
              <a:gd name="connsiteY75" fmla="*/ 1522141 h 1648182"/>
              <a:gd name="connsiteX76" fmla="*/ 3504783 w 9662615"/>
              <a:gd name="connsiteY76" fmla="*/ 1526739 h 1648182"/>
              <a:gd name="connsiteX77" fmla="*/ 3430805 w 9662615"/>
              <a:gd name="connsiteY77" fmla="*/ 1542521 h 1648182"/>
              <a:gd name="connsiteX78" fmla="*/ 3292707 w 9662615"/>
              <a:gd name="connsiteY78" fmla="*/ 1520490 h 1648182"/>
              <a:gd name="connsiteX79" fmla="*/ 3187872 w 9662615"/>
              <a:gd name="connsiteY79" fmla="*/ 1519991 h 1648182"/>
              <a:gd name="connsiteX80" fmla="*/ 3148026 w 9662615"/>
              <a:gd name="connsiteY80" fmla="*/ 1524777 h 1648182"/>
              <a:gd name="connsiteX81" fmla="*/ 3092394 w 9662615"/>
              <a:gd name="connsiteY81" fmla="*/ 1528115 h 1648182"/>
              <a:gd name="connsiteX82" fmla="*/ 2994200 w 9662615"/>
              <a:gd name="connsiteY82" fmla="*/ 1537857 h 1648182"/>
              <a:gd name="connsiteX83" fmla="*/ 2862301 w 9662615"/>
              <a:gd name="connsiteY83" fmla="*/ 1544250 h 1648182"/>
              <a:gd name="connsiteX84" fmla="*/ 2766335 w 9662615"/>
              <a:gd name="connsiteY84" fmla="*/ 1527662 h 1648182"/>
              <a:gd name="connsiteX85" fmla="*/ 2757836 w 9662615"/>
              <a:gd name="connsiteY85" fmla="*/ 1531371 h 1648182"/>
              <a:gd name="connsiteX86" fmla="*/ 2691555 w 9662615"/>
              <a:gd name="connsiteY86" fmla="*/ 1530283 h 1648182"/>
              <a:gd name="connsiteX87" fmla="*/ 2491676 w 9662615"/>
              <a:gd name="connsiteY87" fmla="*/ 1500859 h 1648182"/>
              <a:gd name="connsiteX88" fmla="*/ 2378036 w 9662615"/>
              <a:gd name="connsiteY88" fmla="*/ 1520645 h 1648182"/>
              <a:gd name="connsiteX89" fmla="*/ 2284269 w 9662615"/>
              <a:gd name="connsiteY89" fmla="*/ 1503068 h 1648182"/>
              <a:gd name="connsiteX90" fmla="*/ 2207104 w 9662615"/>
              <a:gd name="connsiteY90" fmla="*/ 1508888 h 1648182"/>
              <a:gd name="connsiteX91" fmla="*/ 2149226 w 9662615"/>
              <a:gd name="connsiteY91" fmla="*/ 1523409 h 1648182"/>
              <a:gd name="connsiteX92" fmla="*/ 2084783 w 9662615"/>
              <a:gd name="connsiteY92" fmla="*/ 1524245 h 1648182"/>
              <a:gd name="connsiteX93" fmla="*/ 2070075 w 9662615"/>
              <a:gd name="connsiteY93" fmla="*/ 1511285 h 1648182"/>
              <a:gd name="connsiteX94" fmla="*/ 2001057 w 9662615"/>
              <a:gd name="connsiteY94" fmla="*/ 1516449 h 1648182"/>
              <a:gd name="connsiteX95" fmla="*/ 1896330 w 9662615"/>
              <a:gd name="connsiteY95" fmla="*/ 1525725 h 1648182"/>
              <a:gd name="connsiteX96" fmla="*/ 1835994 w 9662615"/>
              <a:gd name="connsiteY96" fmla="*/ 1527678 h 1648182"/>
              <a:gd name="connsiteX97" fmla="*/ 1671119 w 9662615"/>
              <a:gd name="connsiteY97" fmla="*/ 1536701 h 1648182"/>
              <a:gd name="connsiteX98" fmla="*/ 1601337 w 9662615"/>
              <a:gd name="connsiteY98" fmla="*/ 1548552 h 1648182"/>
              <a:gd name="connsiteX99" fmla="*/ 1407755 w 9662615"/>
              <a:gd name="connsiteY99" fmla="*/ 1571444 h 1648182"/>
              <a:gd name="connsiteX100" fmla="*/ 1271994 w 9662615"/>
              <a:gd name="connsiteY100" fmla="*/ 1579471 h 1648182"/>
              <a:gd name="connsiteX101" fmla="*/ 1249226 w 9662615"/>
              <a:gd name="connsiteY101" fmla="*/ 1583140 h 1648182"/>
              <a:gd name="connsiteX102" fmla="*/ 1217719 w 9662615"/>
              <a:gd name="connsiteY102" fmla="*/ 1580863 h 1648182"/>
              <a:gd name="connsiteX103" fmla="*/ 1091432 w 9662615"/>
              <a:gd name="connsiteY103" fmla="*/ 1571003 h 1648182"/>
              <a:gd name="connsiteX104" fmla="*/ 992039 w 9662615"/>
              <a:gd name="connsiteY104" fmla="*/ 1556662 h 1648182"/>
              <a:gd name="connsiteX105" fmla="*/ 868264 w 9662615"/>
              <a:gd name="connsiteY105" fmla="*/ 1566392 h 1648182"/>
              <a:gd name="connsiteX106" fmla="*/ 792765 w 9662615"/>
              <a:gd name="connsiteY106" fmla="*/ 1563102 h 1648182"/>
              <a:gd name="connsiteX107" fmla="*/ 669055 w 9662615"/>
              <a:gd name="connsiteY107" fmla="*/ 1543638 h 1648182"/>
              <a:gd name="connsiteX108" fmla="*/ 506152 w 9662615"/>
              <a:gd name="connsiteY108" fmla="*/ 1549124 h 1648182"/>
              <a:gd name="connsiteX109" fmla="*/ 472797 w 9662615"/>
              <a:gd name="connsiteY109" fmla="*/ 1568904 h 1648182"/>
              <a:gd name="connsiteX110" fmla="*/ 427864 w 9662615"/>
              <a:gd name="connsiteY110" fmla="*/ 1580848 h 1648182"/>
              <a:gd name="connsiteX111" fmla="*/ 408381 w 9662615"/>
              <a:gd name="connsiteY111" fmla="*/ 1552940 h 1648182"/>
              <a:gd name="connsiteX112" fmla="*/ 267163 w 9662615"/>
              <a:gd name="connsiteY112" fmla="*/ 1531913 h 1648182"/>
              <a:gd name="connsiteX113" fmla="*/ 196644 w 9662615"/>
              <a:gd name="connsiteY113" fmla="*/ 1524565 h 1648182"/>
              <a:gd name="connsiteX114" fmla="*/ 86819 w 9662615"/>
              <a:gd name="connsiteY114" fmla="*/ 1519517 h 1648182"/>
              <a:gd name="connsiteX115" fmla="*/ 53369 w 9662615"/>
              <a:gd name="connsiteY115" fmla="*/ 1516853 h 1648182"/>
              <a:gd name="connsiteX116" fmla="*/ 2359 w 9662615"/>
              <a:gd name="connsiteY116" fmla="*/ 1515247 h 1648182"/>
              <a:gd name="connsiteX117" fmla="*/ 0 w 9662615"/>
              <a:gd name="connsiteY117" fmla="*/ 1514932 h 1648182"/>
              <a:gd name="connsiteX118" fmla="*/ 0 w 9662615"/>
              <a:gd name="connsiteY118" fmla="*/ 0 h 1648182"/>
              <a:gd name="connsiteX0" fmla="*/ 0 w 9662615"/>
              <a:gd name="connsiteY0" fmla="*/ 0 h 1648182"/>
              <a:gd name="connsiteX1" fmla="*/ 9662615 w 9662615"/>
              <a:gd name="connsiteY1" fmla="*/ 0 h 1648182"/>
              <a:gd name="connsiteX2" fmla="*/ 9662615 w 9662615"/>
              <a:gd name="connsiteY2" fmla="*/ 1280346 h 1648182"/>
              <a:gd name="connsiteX3" fmla="*/ 9658420 w 9662615"/>
              <a:gd name="connsiteY3" fmla="*/ 1280106 h 1648182"/>
              <a:gd name="connsiteX4" fmla="*/ 9469546 w 9662615"/>
              <a:gd name="connsiteY4" fmla="*/ 1289837 h 1648182"/>
              <a:gd name="connsiteX5" fmla="*/ 9385895 w 9662615"/>
              <a:gd name="connsiteY5" fmla="*/ 1269203 h 1648182"/>
              <a:gd name="connsiteX6" fmla="*/ 9144767 w 9662615"/>
              <a:gd name="connsiteY6" fmla="*/ 1264120 h 1648182"/>
              <a:gd name="connsiteX7" fmla="*/ 8837252 w 9662615"/>
              <a:gd name="connsiteY7" fmla="*/ 1350515 h 1648182"/>
              <a:gd name="connsiteX8" fmla="*/ 8705466 w 9662615"/>
              <a:gd name="connsiteY8" fmla="*/ 1342419 h 1648182"/>
              <a:gd name="connsiteX9" fmla="*/ 8652221 w 9662615"/>
              <a:gd name="connsiteY9" fmla="*/ 1326906 h 1648182"/>
              <a:gd name="connsiteX10" fmla="*/ 8632312 w 9662615"/>
              <a:gd name="connsiteY10" fmla="*/ 1326025 h 1648182"/>
              <a:gd name="connsiteX11" fmla="*/ 8591582 w 9662615"/>
              <a:gd name="connsiteY11" fmla="*/ 1341666 h 1648182"/>
              <a:gd name="connsiteX12" fmla="*/ 8537336 w 9662615"/>
              <a:gd name="connsiteY12" fmla="*/ 1341684 h 1648182"/>
              <a:gd name="connsiteX13" fmla="*/ 8472508 w 9662615"/>
              <a:gd name="connsiteY13" fmla="*/ 1363109 h 1648182"/>
              <a:gd name="connsiteX14" fmla="*/ 8258477 w 9662615"/>
              <a:gd name="connsiteY14" fmla="*/ 1370666 h 1648182"/>
              <a:gd name="connsiteX15" fmla="*/ 8197961 w 9662615"/>
              <a:gd name="connsiteY15" fmla="*/ 1392804 h 1648182"/>
              <a:gd name="connsiteX16" fmla="*/ 8171196 w 9662615"/>
              <a:gd name="connsiteY16" fmla="*/ 1397216 h 1648182"/>
              <a:gd name="connsiteX17" fmla="*/ 8127667 w 9662615"/>
              <a:gd name="connsiteY17" fmla="*/ 1418254 h 1648182"/>
              <a:gd name="connsiteX18" fmla="*/ 7974579 w 9662615"/>
              <a:gd name="connsiteY18" fmla="*/ 1383439 h 1648182"/>
              <a:gd name="connsiteX19" fmla="*/ 7768351 w 9662615"/>
              <a:gd name="connsiteY19" fmla="*/ 1395051 h 1648182"/>
              <a:gd name="connsiteX20" fmla="*/ 7635985 w 9662615"/>
              <a:gd name="connsiteY20" fmla="*/ 1386363 h 1648182"/>
              <a:gd name="connsiteX21" fmla="*/ 7466069 w 9662615"/>
              <a:gd name="connsiteY21" fmla="*/ 1377654 h 1648182"/>
              <a:gd name="connsiteX22" fmla="*/ 7355642 w 9662615"/>
              <a:gd name="connsiteY22" fmla="*/ 1407761 h 1648182"/>
              <a:gd name="connsiteX23" fmla="*/ 7151610 w 9662615"/>
              <a:gd name="connsiteY23" fmla="*/ 1397856 h 1648182"/>
              <a:gd name="connsiteX24" fmla="*/ 7082147 w 9662615"/>
              <a:gd name="connsiteY24" fmla="*/ 1406113 h 1648182"/>
              <a:gd name="connsiteX25" fmla="*/ 7014958 w 9662615"/>
              <a:gd name="connsiteY25" fmla="*/ 1396883 h 1648182"/>
              <a:gd name="connsiteX26" fmla="*/ 6907567 w 9662615"/>
              <a:gd name="connsiteY26" fmla="*/ 1419149 h 1648182"/>
              <a:gd name="connsiteX27" fmla="*/ 6748428 w 9662615"/>
              <a:gd name="connsiteY27" fmla="*/ 1420308 h 1648182"/>
              <a:gd name="connsiteX28" fmla="*/ 6654257 w 9662615"/>
              <a:gd name="connsiteY28" fmla="*/ 1424143 h 1648182"/>
              <a:gd name="connsiteX29" fmla="*/ 6620123 w 9662615"/>
              <a:gd name="connsiteY29" fmla="*/ 1430535 h 1648182"/>
              <a:gd name="connsiteX30" fmla="*/ 6571355 w 9662615"/>
              <a:gd name="connsiteY30" fmla="*/ 1436144 h 1648182"/>
              <a:gd name="connsiteX31" fmla="*/ 6486557 w 9662615"/>
              <a:gd name="connsiteY31" fmla="*/ 1449861 h 1648182"/>
              <a:gd name="connsiteX32" fmla="*/ 6370419 w 9662615"/>
              <a:gd name="connsiteY32" fmla="*/ 1461649 h 1648182"/>
              <a:gd name="connsiteX33" fmla="*/ 6278839 w 9662615"/>
              <a:gd name="connsiteY33" fmla="*/ 1449160 h 1648182"/>
              <a:gd name="connsiteX34" fmla="*/ 6272455 w 9662615"/>
              <a:gd name="connsiteY34" fmla="*/ 1453191 h 1648182"/>
              <a:gd name="connsiteX35" fmla="*/ 6212659 w 9662615"/>
              <a:gd name="connsiteY35" fmla="*/ 1454850 h 1648182"/>
              <a:gd name="connsiteX36" fmla="*/ 6069317 w 9662615"/>
              <a:gd name="connsiteY36" fmla="*/ 1445838 h 1648182"/>
              <a:gd name="connsiteX37" fmla="*/ 5878477 w 9662615"/>
              <a:gd name="connsiteY37" fmla="*/ 1439180 h 1648182"/>
              <a:gd name="connsiteX38" fmla="*/ 5838387 w 9662615"/>
              <a:gd name="connsiteY38" fmla="*/ 1444679 h 1648182"/>
              <a:gd name="connsiteX39" fmla="*/ 5771136 w 9662615"/>
              <a:gd name="connsiteY39" fmla="*/ 1453639 h 1648182"/>
              <a:gd name="connsiteX40" fmla="*/ 5724081 w 9662615"/>
              <a:gd name="connsiteY40" fmla="*/ 1470431 h 1648182"/>
              <a:gd name="connsiteX41" fmla="*/ 5666577 w 9662615"/>
              <a:gd name="connsiteY41" fmla="*/ 1473921 h 1648182"/>
              <a:gd name="connsiteX42" fmla="*/ 5649068 w 9662615"/>
              <a:gd name="connsiteY42" fmla="*/ 1461676 h 1648182"/>
              <a:gd name="connsiteX43" fmla="*/ 5588902 w 9662615"/>
              <a:gd name="connsiteY43" fmla="*/ 1469647 h 1648182"/>
              <a:gd name="connsiteX44" fmla="*/ 5498090 w 9662615"/>
              <a:gd name="connsiteY44" fmla="*/ 1483173 h 1648182"/>
              <a:gd name="connsiteX45" fmla="*/ 5444641 w 9662615"/>
              <a:gd name="connsiteY45" fmla="*/ 1487602 h 1648182"/>
              <a:gd name="connsiteX46" fmla="*/ 5299812 w 9662615"/>
              <a:gd name="connsiteY46" fmla="*/ 1503362 h 1648182"/>
              <a:gd name="connsiteX47" fmla="*/ 5213947 w 9662615"/>
              <a:gd name="connsiteY47" fmla="*/ 1516637 h 1648182"/>
              <a:gd name="connsiteX48" fmla="*/ 5090342 w 9662615"/>
              <a:gd name="connsiteY48" fmla="*/ 1546680 h 1648182"/>
              <a:gd name="connsiteX49" fmla="*/ 5129812 w 9662615"/>
              <a:gd name="connsiteY49" fmla="*/ 1521277 h 1648182"/>
              <a:gd name="connsiteX50" fmla="*/ 5059484 w 9662615"/>
              <a:gd name="connsiteY50" fmla="*/ 1546802 h 1648182"/>
              <a:gd name="connsiteX51" fmla="*/ 5038524 w 9662615"/>
              <a:gd name="connsiteY51" fmla="*/ 1545675 h 1648182"/>
              <a:gd name="connsiteX52" fmla="*/ 5026564 w 9662615"/>
              <a:gd name="connsiteY52" fmla="*/ 1545376 h 1648182"/>
              <a:gd name="connsiteX53" fmla="*/ 4969433 w 9662615"/>
              <a:gd name="connsiteY53" fmla="*/ 1550865 h 1648182"/>
              <a:gd name="connsiteX54" fmla="*/ 4929254 w 9662615"/>
              <a:gd name="connsiteY54" fmla="*/ 1563452 h 1648182"/>
              <a:gd name="connsiteX55" fmla="*/ 4871726 w 9662615"/>
              <a:gd name="connsiteY55" fmla="*/ 1570584 h 1648182"/>
              <a:gd name="connsiteX56" fmla="*/ 4843267 w 9662615"/>
              <a:gd name="connsiteY56" fmla="*/ 1561459 h 1648182"/>
              <a:gd name="connsiteX57" fmla="*/ 4821058 w 9662615"/>
              <a:gd name="connsiteY57" fmla="*/ 1553078 h 1648182"/>
              <a:gd name="connsiteX58" fmla="*/ 4791466 w 9662615"/>
              <a:gd name="connsiteY58" fmla="*/ 1561324 h 1648182"/>
              <a:gd name="connsiteX59" fmla="*/ 4784247 w 9662615"/>
              <a:gd name="connsiteY59" fmla="*/ 1562342 h 1648182"/>
              <a:gd name="connsiteX60" fmla="*/ 4739309 w 9662615"/>
              <a:gd name="connsiteY60" fmla="*/ 1553948 h 1648182"/>
              <a:gd name="connsiteX61" fmla="*/ 4697562 w 9662615"/>
              <a:gd name="connsiteY61" fmla="*/ 1551206 h 1648182"/>
              <a:gd name="connsiteX62" fmla="*/ 4650737 w 9662615"/>
              <a:gd name="connsiteY62" fmla="*/ 1537381 h 1648182"/>
              <a:gd name="connsiteX63" fmla="*/ 4583150 w 9662615"/>
              <a:gd name="connsiteY63" fmla="*/ 1529064 h 1648182"/>
              <a:gd name="connsiteX64" fmla="*/ 4521734 w 9662615"/>
              <a:gd name="connsiteY64" fmla="*/ 1529359 h 1648182"/>
              <a:gd name="connsiteX65" fmla="*/ 4382398 w 9662615"/>
              <a:gd name="connsiteY65" fmla="*/ 1534108 h 1648182"/>
              <a:gd name="connsiteX66" fmla="*/ 4221826 w 9662615"/>
              <a:gd name="connsiteY66" fmla="*/ 1500972 h 1648182"/>
              <a:gd name="connsiteX67" fmla="*/ 4096601 w 9662615"/>
              <a:gd name="connsiteY67" fmla="*/ 1521563 h 1648182"/>
              <a:gd name="connsiteX68" fmla="*/ 4058099 w 9662615"/>
              <a:gd name="connsiteY68" fmla="*/ 1648182 h 1648182"/>
              <a:gd name="connsiteX69" fmla="*/ 3833906 w 9662615"/>
              <a:gd name="connsiteY69" fmla="*/ 1516637 h 1648182"/>
              <a:gd name="connsiteX70" fmla="*/ 3696258 w 9662615"/>
              <a:gd name="connsiteY70" fmla="*/ 1537563 h 1648182"/>
              <a:gd name="connsiteX71" fmla="*/ 3594070 w 9662615"/>
              <a:gd name="connsiteY71" fmla="*/ 1509422 h 1648182"/>
              <a:gd name="connsiteX72" fmla="*/ 3565233 w 9662615"/>
              <a:gd name="connsiteY72" fmla="*/ 1515122 h 1648182"/>
              <a:gd name="connsiteX73" fmla="*/ 3560267 w 9662615"/>
              <a:gd name="connsiteY73" fmla="*/ 1516288 h 1648182"/>
              <a:gd name="connsiteX74" fmla="*/ 3540258 w 9662615"/>
              <a:gd name="connsiteY74" fmla="*/ 1516976 h 1648182"/>
              <a:gd name="connsiteX75" fmla="*/ 3534780 w 9662615"/>
              <a:gd name="connsiteY75" fmla="*/ 1522141 h 1648182"/>
              <a:gd name="connsiteX76" fmla="*/ 3504783 w 9662615"/>
              <a:gd name="connsiteY76" fmla="*/ 1526739 h 1648182"/>
              <a:gd name="connsiteX77" fmla="*/ 3430805 w 9662615"/>
              <a:gd name="connsiteY77" fmla="*/ 1542521 h 1648182"/>
              <a:gd name="connsiteX78" fmla="*/ 3292707 w 9662615"/>
              <a:gd name="connsiteY78" fmla="*/ 1520490 h 1648182"/>
              <a:gd name="connsiteX79" fmla="*/ 3187872 w 9662615"/>
              <a:gd name="connsiteY79" fmla="*/ 1519991 h 1648182"/>
              <a:gd name="connsiteX80" fmla="*/ 3148026 w 9662615"/>
              <a:gd name="connsiteY80" fmla="*/ 1524777 h 1648182"/>
              <a:gd name="connsiteX81" fmla="*/ 3092394 w 9662615"/>
              <a:gd name="connsiteY81" fmla="*/ 1528115 h 1648182"/>
              <a:gd name="connsiteX82" fmla="*/ 2994200 w 9662615"/>
              <a:gd name="connsiteY82" fmla="*/ 1537857 h 1648182"/>
              <a:gd name="connsiteX83" fmla="*/ 2862301 w 9662615"/>
              <a:gd name="connsiteY83" fmla="*/ 1544250 h 1648182"/>
              <a:gd name="connsiteX84" fmla="*/ 2766335 w 9662615"/>
              <a:gd name="connsiteY84" fmla="*/ 1527662 h 1648182"/>
              <a:gd name="connsiteX85" fmla="*/ 2757836 w 9662615"/>
              <a:gd name="connsiteY85" fmla="*/ 1531371 h 1648182"/>
              <a:gd name="connsiteX86" fmla="*/ 2691555 w 9662615"/>
              <a:gd name="connsiteY86" fmla="*/ 1530283 h 1648182"/>
              <a:gd name="connsiteX87" fmla="*/ 2491676 w 9662615"/>
              <a:gd name="connsiteY87" fmla="*/ 1500859 h 1648182"/>
              <a:gd name="connsiteX88" fmla="*/ 2378036 w 9662615"/>
              <a:gd name="connsiteY88" fmla="*/ 1520645 h 1648182"/>
              <a:gd name="connsiteX89" fmla="*/ 2284269 w 9662615"/>
              <a:gd name="connsiteY89" fmla="*/ 1503068 h 1648182"/>
              <a:gd name="connsiteX90" fmla="*/ 2207104 w 9662615"/>
              <a:gd name="connsiteY90" fmla="*/ 1508888 h 1648182"/>
              <a:gd name="connsiteX91" fmla="*/ 2149226 w 9662615"/>
              <a:gd name="connsiteY91" fmla="*/ 1523409 h 1648182"/>
              <a:gd name="connsiteX92" fmla="*/ 2084783 w 9662615"/>
              <a:gd name="connsiteY92" fmla="*/ 1524245 h 1648182"/>
              <a:gd name="connsiteX93" fmla="*/ 2070075 w 9662615"/>
              <a:gd name="connsiteY93" fmla="*/ 1511285 h 1648182"/>
              <a:gd name="connsiteX94" fmla="*/ 2001057 w 9662615"/>
              <a:gd name="connsiteY94" fmla="*/ 1516449 h 1648182"/>
              <a:gd name="connsiteX95" fmla="*/ 1896330 w 9662615"/>
              <a:gd name="connsiteY95" fmla="*/ 1525725 h 1648182"/>
              <a:gd name="connsiteX96" fmla="*/ 1835994 w 9662615"/>
              <a:gd name="connsiteY96" fmla="*/ 1527678 h 1648182"/>
              <a:gd name="connsiteX97" fmla="*/ 1671119 w 9662615"/>
              <a:gd name="connsiteY97" fmla="*/ 1536701 h 1648182"/>
              <a:gd name="connsiteX98" fmla="*/ 1601337 w 9662615"/>
              <a:gd name="connsiteY98" fmla="*/ 1548552 h 1648182"/>
              <a:gd name="connsiteX99" fmla="*/ 1407755 w 9662615"/>
              <a:gd name="connsiteY99" fmla="*/ 1571444 h 1648182"/>
              <a:gd name="connsiteX100" fmla="*/ 1271994 w 9662615"/>
              <a:gd name="connsiteY100" fmla="*/ 1579471 h 1648182"/>
              <a:gd name="connsiteX101" fmla="*/ 1249226 w 9662615"/>
              <a:gd name="connsiteY101" fmla="*/ 1583140 h 1648182"/>
              <a:gd name="connsiteX102" fmla="*/ 1217719 w 9662615"/>
              <a:gd name="connsiteY102" fmla="*/ 1580863 h 1648182"/>
              <a:gd name="connsiteX103" fmla="*/ 1091432 w 9662615"/>
              <a:gd name="connsiteY103" fmla="*/ 1571003 h 1648182"/>
              <a:gd name="connsiteX104" fmla="*/ 992039 w 9662615"/>
              <a:gd name="connsiteY104" fmla="*/ 1556662 h 1648182"/>
              <a:gd name="connsiteX105" fmla="*/ 868264 w 9662615"/>
              <a:gd name="connsiteY105" fmla="*/ 1566392 h 1648182"/>
              <a:gd name="connsiteX106" fmla="*/ 792765 w 9662615"/>
              <a:gd name="connsiteY106" fmla="*/ 1563102 h 1648182"/>
              <a:gd name="connsiteX107" fmla="*/ 669055 w 9662615"/>
              <a:gd name="connsiteY107" fmla="*/ 1543638 h 1648182"/>
              <a:gd name="connsiteX108" fmla="*/ 506152 w 9662615"/>
              <a:gd name="connsiteY108" fmla="*/ 1549124 h 1648182"/>
              <a:gd name="connsiteX109" fmla="*/ 472797 w 9662615"/>
              <a:gd name="connsiteY109" fmla="*/ 1568904 h 1648182"/>
              <a:gd name="connsiteX110" fmla="*/ 427864 w 9662615"/>
              <a:gd name="connsiteY110" fmla="*/ 1580848 h 1648182"/>
              <a:gd name="connsiteX111" fmla="*/ 408381 w 9662615"/>
              <a:gd name="connsiteY111" fmla="*/ 1552940 h 1648182"/>
              <a:gd name="connsiteX112" fmla="*/ 267163 w 9662615"/>
              <a:gd name="connsiteY112" fmla="*/ 1531913 h 1648182"/>
              <a:gd name="connsiteX113" fmla="*/ 196644 w 9662615"/>
              <a:gd name="connsiteY113" fmla="*/ 1524565 h 1648182"/>
              <a:gd name="connsiteX114" fmla="*/ 86819 w 9662615"/>
              <a:gd name="connsiteY114" fmla="*/ 1519517 h 1648182"/>
              <a:gd name="connsiteX115" fmla="*/ 53369 w 9662615"/>
              <a:gd name="connsiteY115" fmla="*/ 1516853 h 1648182"/>
              <a:gd name="connsiteX116" fmla="*/ 2359 w 9662615"/>
              <a:gd name="connsiteY116" fmla="*/ 1515247 h 1648182"/>
              <a:gd name="connsiteX117" fmla="*/ 0 w 9662615"/>
              <a:gd name="connsiteY117" fmla="*/ 1514932 h 1648182"/>
              <a:gd name="connsiteX118" fmla="*/ 0 w 9662615"/>
              <a:gd name="connsiteY118" fmla="*/ 0 h 1648182"/>
              <a:gd name="connsiteX0" fmla="*/ 0 w 9662615"/>
              <a:gd name="connsiteY0" fmla="*/ 0 h 1723719"/>
              <a:gd name="connsiteX1" fmla="*/ 9662615 w 9662615"/>
              <a:gd name="connsiteY1" fmla="*/ 0 h 1723719"/>
              <a:gd name="connsiteX2" fmla="*/ 9662615 w 9662615"/>
              <a:gd name="connsiteY2" fmla="*/ 1280346 h 1723719"/>
              <a:gd name="connsiteX3" fmla="*/ 9658420 w 9662615"/>
              <a:gd name="connsiteY3" fmla="*/ 1280106 h 1723719"/>
              <a:gd name="connsiteX4" fmla="*/ 9469546 w 9662615"/>
              <a:gd name="connsiteY4" fmla="*/ 1289837 h 1723719"/>
              <a:gd name="connsiteX5" fmla="*/ 9385895 w 9662615"/>
              <a:gd name="connsiteY5" fmla="*/ 1269203 h 1723719"/>
              <a:gd name="connsiteX6" fmla="*/ 9144767 w 9662615"/>
              <a:gd name="connsiteY6" fmla="*/ 1264120 h 1723719"/>
              <a:gd name="connsiteX7" fmla="*/ 8837252 w 9662615"/>
              <a:gd name="connsiteY7" fmla="*/ 1350515 h 1723719"/>
              <a:gd name="connsiteX8" fmla="*/ 8705466 w 9662615"/>
              <a:gd name="connsiteY8" fmla="*/ 1342419 h 1723719"/>
              <a:gd name="connsiteX9" fmla="*/ 8652221 w 9662615"/>
              <a:gd name="connsiteY9" fmla="*/ 1326906 h 1723719"/>
              <a:gd name="connsiteX10" fmla="*/ 8632312 w 9662615"/>
              <a:gd name="connsiteY10" fmla="*/ 1326025 h 1723719"/>
              <a:gd name="connsiteX11" fmla="*/ 8591582 w 9662615"/>
              <a:gd name="connsiteY11" fmla="*/ 1341666 h 1723719"/>
              <a:gd name="connsiteX12" fmla="*/ 8537336 w 9662615"/>
              <a:gd name="connsiteY12" fmla="*/ 1341684 h 1723719"/>
              <a:gd name="connsiteX13" fmla="*/ 8472508 w 9662615"/>
              <a:gd name="connsiteY13" fmla="*/ 1363109 h 1723719"/>
              <a:gd name="connsiteX14" fmla="*/ 8258477 w 9662615"/>
              <a:gd name="connsiteY14" fmla="*/ 1370666 h 1723719"/>
              <a:gd name="connsiteX15" fmla="*/ 8197961 w 9662615"/>
              <a:gd name="connsiteY15" fmla="*/ 1392804 h 1723719"/>
              <a:gd name="connsiteX16" fmla="*/ 8171196 w 9662615"/>
              <a:gd name="connsiteY16" fmla="*/ 1397216 h 1723719"/>
              <a:gd name="connsiteX17" fmla="*/ 8127667 w 9662615"/>
              <a:gd name="connsiteY17" fmla="*/ 1418254 h 1723719"/>
              <a:gd name="connsiteX18" fmla="*/ 7974579 w 9662615"/>
              <a:gd name="connsiteY18" fmla="*/ 1383439 h 1723719"/>
              <a:gd name="connsiteX19" fmla="*/ 7768351 w 9662615"/>
              <a:gd name="connsiteY19" fmla="*/ 1395051 h 1723719"/>
              <a:gd name="connsiteX20" fmla="*/ 7635985 w 9662615"/>
              <a:gd name="connsiteY20" fmla="*/ 1386363 h 1723719"/>
              <a:gd name="connsiteX21" fmla="*/ 7466069 w 9662615"/>
              <a:gd name="connsiteY21" fmla="*/ 1377654 h 1723719"/>
              <a:gd name="connsiteX22" fmla="*/ 7355642 w 9662615"/>
              <a:gd name="connsiteY22" fmla="*/ 1407761 h 1723719"/>
              <a:gd name="connsiteX23" fmla="*/ 7151610 w 9662615"/>
              <a:gd name="connsiteY23" fmla="*/ 1397856 h 1723719"/>
              <a:gd name="connsiteX24" fmla="*/ 7082147 w 9662615"/>
              <a:gd name="connsiteY24" fmla="*/ 1406113 h 1723719"/>
              <a:gd name="connsiteX25" fmla="*/ 7014958 w 9662615"/>
              <a:gd name="connsiteY25" fmla="*/ 1396883 h 1723719"/>
              <a:gd name="connsiteX26" fmla="*/ 6907567 w 9662615"/>
              <a:gd name="connsiteY26" fmla="*/ 1419149 h 1723719"/>
              <a:gd name="connsiteX27" fmla="*/ 6748428 w 9662615"/>
              <a:gd name="connsiteY27" fmla="*/ 1420308 h 1723719"/>
              <a:gd name="connsiteX28" fmla="*/ 6654257 w 9662615"/>
              <a:gd name="connsiteY28" fmla="*/ 1424143 h 1723719"/>
              <a:gd name="connsiteX29" fmla="*/ 6620123 w 9662615"/>
              <a:gd name="connsiteY29" fmla="*/ 1430535 h 1723719"/>
              <a:gd name="connsiteX30" fmla="*/ 6571355 w 9662615"/>
              <a:gd name="connsiteY30" fmla="*/ 1436144 h 1723719"/>
              <a:gd name="connsiteX31" fmla="*/ 6486557 w 9662615"/>
              <a:gd name="connsiteY31" fmla="*/ 1449861 h 1723719"/>
              <a:gd name="connsiteX32" fmla="*/ 6370419 w 9662615"/>
              <a:gd name="connsiteY32" fmla="*/ 1461649 h 1723719"/>
              <a:gd name="connsiteX33" fmla="*/ 6278839 w 9662615"/>
              <a:gd name="connsiteY33" fmla="*/ 1449160 h 1723719"/>
              <a:gd name="connsiteX34" fmla="*/ 6272455 w 9662615"/>
              <a:gd name="connsiteY34" fmla="*/ 1453191 h 1723719"/>
              <a:gd name="connsiteX35" fmla="*/ 6212659 w 9662615"/>
              <a:gd name="connsiteY35" fmla="*/ 1454850 h 1723719"/>
              <a:gd name="connsiteX36" fmla="*/ 6069317 w 9662615"/>
              <a:gd name="connsiteY36" fmla="*/ 1445838 h 1723719"/>
              <a:gd name="connsiteX37" fmla="*/ 5878477 w 9662615"/>
              <a:gd name="connsiteY37" fmla="*/ 1439180 h 1723719"/>
              <a:gd name="connsiteX38" fmla="*/ 5838387 w 9662615"/>
              <a:gd name="connsiteY38" fmla="*/ 1444679 h 1723719"/>
              <a:gd name="connsiteX39" fmla="*/ 5771136 w 9662615"/>
              <a:gd name="connsiteY39" fmla="*/ 1453639 h 1723719"/>
              <a:gd name="connsiteX40" fmla="*/ 5724081 w 9662615"/>
              <a:gd name="connsiteY40" fmla="*/ 1470431 h 1723719"/>
              <a:gd name="connsiteX41" fmla="*/ 5666577 w 9662615"/>
              <a:gd name="connsiteY41" fmla="*/ 1473921 h 1723719"/>
              <a:gd name="connsiteX42" fmla="*/ 5649068 w 9662615"/>
              <a:gd name="connsiteY42" fmla="*/ 1461676 h 1723719"/>
              <a:gd name="connsiteX43" fmla="*/ 5588902 w 9662615"/>
              <a:gd name="connsiteY43" fmla="*/ 1469647 h 1723719"/>
              <a:gd name="connsiteX44" fmla="*/ 5498090 w 9662615"/>
              <a:gd name="connsiteY44" fmla="*/ 1483173 h 1723719"/>
              <a:gd name="connsiteX45" fmla="*/ 5444641 w 9662615"/>
              <a:gd name="connsiteY45" fmla="*/ 1487602 h 1723719"/>
              <a:gd name="connsiteX46" fmla="*/ 5299812 w 9662615"/>
              <a:gd name="connsiteY46" fmla="*/ 1503362 h 1723719"/>
              <a:gd name="connsiteX47" fmla="*/ 5213947 w 9662615"/>
              <a:gd name="connsiteY47" fmla="*/ 1516637 h 1723719"/>
              <a:gd name="connsiteX48" fmla="*/ 5090342 w 9662615"/>
              <a:gd name="connsiteY48" fmla="*/ 1546680 h 1723719"/>
              <a:gd name="connsiteX49" fmla="*/ 5129812 w 9662615"/>
              <a:gd name="connsiteY49" fmla="*/ 1521277 h 1723719"/>
              <a:gd name="connsiteX50" fmla="*/ 5059484 w 9662615"/>
              <a:gd name="connsiteY50" fmla="*/ 1546802 h 1723719"/>
              <a:gd name="connsiteX51" fmla="*/ 5038524 w 9662615"/>
              <a:gd name="connsiteY51" fmla="*/ 1545675 h 1723719"/>
              <a:gd name="connsiteX52" fmla="*/ 5026564 w 9662615"/>
              <a:gd name="connsiteY52" fmla="*/ 1545376 h 1723719"/>
              <a:gd name="connsiteX53" fmla="*/ 4969433 w 9662615"/>
              <a:gd name="connsiteY53" fmla="*/ 1550865 h 1723719"/>
              <a:gd name="connsiteX54" fmla="*/ 4929254 w 9662615"/>
              <a:gd name="connsiteY54" fmla="*/ 1563452 h 1723719"/>
              <a:gd name="connsiteX55" fmla="*/ 4871726 w 9662615"/>
              <a:gd name="connsiteY55" fmla="*/ 1570584 h 1723719"/>
              <a:gd name="connsiteX56" fmla="*/ 4843267 w 9662615"/>
              <a:gd name="connsiteY56" fmla="*/ 1561459 h 1723719"/>
              <a:gd name="connsiteX57" fmla="*/ 4821058 w 9662615"/>
              <a:gd name="connsiteY57" fmla="*/ 1553078 h 1723719"/>
              <a:gd name="connsiteX58" fmla="*/ 4791466 w 9662615"/>
              <a:gd name="connsiteY58" fmla="*/ 1561324 h 1723719"/>
              <a:gd name="connsiteX59" fmla="*/ 4784247 w 9662615"/>
              <a:gd name="connsiteY59" fmla="*/ 1562342 h 1723719"/>
              <a:gd name="connsiteX60" fmla="*/ 4739309 w 9662615"/>
              <a:gd name="connsiteY60" fmla="*/ 1553948 h 1723719"/>
              <a:gd name="connsiteX61" fmla="*/ 4697562 w 9662615"/>
              <a:gd name="connsiteY61" fmla="*/ 1551206 h 1723719"/>
              <a:gd name="connsiteX62" fmla="*/ 4650737 w 9662615"/>
              <a:gd name="connsiteY62" fmla="*/ 1537381 h 1723719"/>
              <a:gd name="connsiteX63" fmla="*/ 4583150 w 9662615"/>
              <a:gd name="connsiteY63" fmla="*/ 1529064 h 1723719"/>
              <a:gd name="connsiteX64" fmla="*/ 4521734 w 9662615"/>
              <a:gd name="connsiteY64" fmla="*/ 1529359 h 1723719"/>
              <a:gd name="connsiteX65" fmla="*/ 4382398 w 9662615"/>
              <a:gd name="connsiteY65" fmla="*/ 1534108 h 1723719"/>
              <a:gd name="connsiteX66" fmla="*/ 4221826 w 9662615"/>
              <a:gd name="connsiteY66" fmla="*/ 1500972 h 1723719"/>
              <a:gd name="connsiteX67" fmla="*/ 4096601 w 9662615"/>
              <a:gd name="connsiteY67" fmla="*/ 1521563 h 1723719"/>
              <a:gd name="connsiteX68" fmla="*/ 3970635 w 9662615"/>
              <a:gd name="connsiteY68" fmla="*/ 1723719 h 1723719"/>
              <a:gd name="connsiteX69" fmla="*/ 3833906 w 9662615"/>
              <a:gd name="connsiteY69" fmla="*/ 1516637 h 1723719"/>
              <a:gd name="connsiteX70" fmla="*/ 3696258 w 9662615"/>
              <a:gd name="connsiteY70" fmla="*/ 1537563 h 1723719"/>
              <a:gd name="connsiteX71" fmla="*/ 3594070 w 9662615"/>
              <a:gd name="connsiteY71" fmla="*/ 1509422 h 1723719"/>
              <a:gd name="connsiteX72" fmla="*/ 3565233 w 9662615"/>
              <a:gd name="connsiteY72" fmla="*/ 1515122 h 1723719"/>
              <a:gd name="connsiteX73" fmla="*/ 3560267 w 9662615"/>
              <a:gd name="connsiteY73" fmla="*/ 1516288 h 1723719"/>
              <a:gd name="connsiteX74" fmla="*/ 3540258 w 9662615"/>
              <a:gd name="connsiteY74" fmla="*/ 1516976 h 1723719"/>
              <a:gd name="connsiteX75" fmla="*/ 3534780 w 9662615"/>
              <a:gd name="connsiteY75" fmla="*/ 1522141 h 1723719"/>
              <a:gd name="connsiteX76" fmla="*/ 3504783 w 9662615"/>
              <a:gd name="connsiteY76" fmla="*/ 1526739 h 1723719"/>
              <a:gd name="connsiteX77" fmla="*/ 3430805 w 9662615"/>
              <a:gd name="connsiteY77" fmla="*/ 1542521 h 1723719"/>
              <a:gd name="connsiteX78" fmla="*/ 3292707 w 9662615"/>
              <a:gd name="connsiteY78" fmla="*/ 1520490 h 1723719"/>
              <a:gd name="connsiteX79" fmla="*/ 3187872 w 9662615"/>
              <a:gd name="connsiteY79" fmla="*/ 1519991 h 1723719"/>
              <a:gd name="connsiteX80" fmla="*/ 3148026 w 9662615"/>
              <a:gd name="connsiteY80" fmla="*/ 1524777 h 1723719"/>
              <a:gd name="connsiteX81" fmla="*/ 3092394 w 9662615"/>
              <a:gd name="connsiteY81" fmla="*/ 1528115 h 1723719"/>
              <a:gd name="connsiteX82" fmla="*/ 2994200 w 9662615"/>
              <a:gd name="connsiteY82" fmla="*/ 1537857 h 1723719"/>
              <a:gd name="connsiteX83" fmla="*/ 2862301 w 9662615"/>
              <a:gd name="connsiteY83" fmla="*/ 1544250 h 1723719"/>
              <a:gd name="connsiteX84" fmla="*/ 2766335 w 9662615"/>
              <a:gd name="connsiteY84" fmla="*/ 1527662 h 1723719"/>
              <a:gd name="connsiteX85" fmla="*/ 2757836 w 9662615"/>
              <a:gd name="connsiteY85" fmla="*/ 1531371 h 1723719"/>
              <a:gd name="connsiteX86" fmla="*/ 2691555 w 9662615"/>
              <a:gd name="connsiteY86" fmla="*/ 1530283 h 1723719"/>
              <a:gd name="connsiteX87" fmla="*/ 2491676 w 9662615"/>
              <a:gd name="connsiteY87" fmla="*/ 1500859 h 1723719"/>
              <a:gd name="connsiteX88" fmla="*/ 2378036 w 9662615"/>
              <a:gd name="connsiteY88" fmla="*/ 1520645 h 1723719"/>
              <a:gd name="connsiteX89" fmla="*/ 2284269 w 9662615"/>
              <a:gd name="connsiteY89" fmla="*/ 1503068 h 1723719"/>
              <a:gd name="connsiteX90" fmla="*/ 2207104 w 9662615"/>
              <a:gd name="connsiteY90" fmla="*/ 1508888 h 1723719"/>
              <a:gd name="connsiteX91" fmla="*/ 2149226 w 9662615"/>
              <a:gd name="connsiteY91" fmla="*/ 1523409 h 1723719"/>
              <a:gd name="connsiteX92" fmla="*/ 2084783 w 9662615"/>
              <a:gd name="connsiteY92" fmla="*/ 1524245 h 1723719"/>
              <a:gd name="connsiteX93" fmla="*/ 2070075 w 9662615"/>
              <a:gd name="connsiteY93" fmla="*/ 1511285 h 1723719"/>
              <a:gd name="connsiteX94" fmla="*/ 2001057 w 9662615"/>
              <a:gd name="connsiteY94" fmla="*/ 1516449 h 1723719"/>
              <a:gd name="connsiteX95" fmla="*/ 1896330 w 9662615"/>
              <a:gd name="connsiteY95" fmla="*/ 1525725 h 1723719"/>
              <a:gd name="connsiteX96" fmla="*/ 1835994 w 9662615"/>
              <a:gd name="connsiteY96" fmla="*/ 1527678 h 1723719"/>
              <a:gd name="connsiteX97" fmla="*/ 1671119 w 9662615"/>
              <a:gd name="connsiteY97" fmla="*/ 1536701 h 1723719"/>
              <a:gd name="connsiteX98" fmla="*/ 1601337 w 9662615"/>
              <a:gd name="connsiteY98" fmla="*/ 1548552 h 1723719"/>
              <a:gd name="connsiteX99" fmla="*/ 1407755 w 9662615"/>
              <a:gd name="connsiteY99" fmla="*/ 1571444 h 1723719"/>
              <a:gd name="connsiteX100" fmla="*/ 1271994 w 9662615"/>
              <a:gd name="connsiteY100" fmla="*/ 1579471 h 1723719"/>
              <a:gd name="connsiteX101" fmla="*/ 1249226 w 9662615"/>
              <a:gd name="connsiteY101" fmla="*/ 1583140 h 1723719"/>
              <a:gd name="connsiteX102" fmla="*/ 1217719 w 9662615"/>
              <a:gd name="connsiteY102" fmla="*/ 1580863 h 1723719"/>
              <a:gd name="connsiteX103" fmla="*/ 1091432 w 9662615"/>
              <a:gd name="connsiteY103" fmla="*/ 1571003 h 1723719"/>
              <a:gd name="connsiteX104" fmla="*/ 992039 w 9662615"/>
              <a:gd name="connsiteY104" fmla="*/ 1556662 h 1723719"/>
              <a:gd name="connsiteX105" fmla="*/ 868264 w 9662615"/>
              <a:gd name="connsiteY105" fmla="*/ 1566392 h 1723719"/>
              <a:gd name="connsiteX106" fmla="*/ 792765 w 9662615"/>
              <a:gd name="connsiteY106" fmla="*/ 1563102 h 1723719"/>
              <a:gd name="connsiteX107" fmla="*/ 669055 w 9662615"/>
              <a:gd name="connsiteY107" fmla="*/ 1543638 h 1723719"/>
              <a:gd name="connsiteX108" fmla="*/ 506152 w 9662615"/>
              <a:gd name="connsiteY108" fmla="*/ 1549124 h 1723719"/>
              <a:gd name="connsiteX109" fmla="*/ 472797 w 9662615"/>
              <a:gd name="connsiteY109" fmla="*/ 1568904 h 1723719"/>
              <a:gd name="connsiteX110" fmla="*/ 427864 w 9662615"/>
              <a:gd name="connsiteY110" fmla="*/ 1580848 h 1723719"/>
              <a:gd name="connsiteX111" fmla="*/ 408381 w 9662615"/>
              <a:gd name="connsiteY111" fmla="*/ 1552940 h 1723719"/>
              <a:gd name="connsiteX112" fmla="*/ 267163 w 9662615"/>
              <a:gd name="connsiteY112" fmla="*/ 1531913 h 1723719"/>
              <a:gd name="connsiteX113" fmla="*/ 196644 w 9662615"/>
              <a:gd name="connsiteY113" fmla="*/ 1524565 h 1723719"/>
              <a:gd name="connsiteX114" fmla="*/ 86819 w 9662615"/>
              <a:gd name="connsiteY114" fmla="*/ 1519517 h 1723719"/>
              <a:gd name="connsiteX115" fmla="*/ 53369 w 9662615"/>
              <a:gd name="connsiteY115" fmla="*/ 1516853 h 1723719"/>
              <a:gd name="connsiteX116" fmla="*/ 2359 w 9662615"/>
              <a:gd name="connsiteY116" fmla="*/ 1515247 h 1723719"/>
              <a:gd name="connsiteX117" fmla="*/ 0 w 9662615"/>
              <a:gd name="connsiteY117" fmla="*/ 1514932 h 1723719"/>
              <a:gd name="connsiteX118" fmla="*/ 0 w 9662615"/>
              <a:gd name="connsiteY118" fmla="*/ 0 h 1723719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37764 w 9662615"/>
              <a:gd name="connsiteY49" fmla="*/ 1481521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177807 w 9662615"/>
              <a:gd name="connsiteY48" fmla="*/ 1526802 h 1583140"/>
              <a:gd name="connsiteX49" fmla="*/ 5137764 w 9662615"/>
              <a:gd name="connsiteY49" fmla="*/ 1481521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18664 w 9662615"/>
              <a:gd name="connsiteY3" fmla="*/ 1331789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06152 w 9662615"/>
              <a:gd name="connsiteY107" fmla="*/ 1549124 h 1583140"/>
              <a:gd name="connsiteX108" fmla="*/ 472797 w 9662615"/>
              <a:gd name="connsiteY108" fmla="*/ 1568904 h 1583140"/>
              <a:gd name="connsiteX109" fmla="*/ 427864 w 9662615"/>
              <a:gd name="connsiteY109" fmla="*/ 1580848 h 1583140"/>
              <a:gd name="connsiteX110" fmla="*/ 408381 w 9662615"/>
              <a:gd name="connsiteY110" fmla="*/ 1552940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06152 w 9662615"/>
              <a:gd name="connsiteY107" fmla="*/ 1549124 h 1583140"/>
              <a:gd name="connsiteX108" fmla="*/ 472797 w 9662615"/>
              <a:gd name="connsiteY108" fmla="*/ 1568904 h 1583140"/>
              <a:gd name="connsiteX109" fmla="*/ 427864 w 9662615"/>
              <a:gd name="connsiteY109" fmla="*/ 1580848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06152 w 9662615"/>
              <a:gd name="connsiteY107" fmla="*/ 1549124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41933 w 9662615"/>
              <a:gd name="connsiteY107" fmla="*/ 1561051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53153 w 9662615"/>
              <a:gd name="connsiteY106" fmla="*/ 1563516 h 1583140"/>
              <a:gd name="connsiteX107" fmla="*/ 541933 w 9662615"/>
              <a:gd name="connsiteY107" fmla="*/ 1561051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40355 w 9662615"/>
              <a:gd name="connsiteY103" fmla="*/ 1560638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53153 w 9662615"/>
              <a:gd name="connsiteY106" fmla="*/ 1563516 h 1583140"/>
              <a:gd name="connsiteX107" fmla="*/ 541933 w 9662615"/>
              <a:gd name="connsiteY107" fmla="*/ 1561051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92811"/>
              <a:gd name="connsiteX1" fmla="*/ 9662615 w 9662615"/>
              <a:gd name="connsiteY1" fmla="*/ 0 h 1592811"/>
              <a:gd name="connsiteX2" fmla="*/ 9662615 w 9662615"/>
              <a:gd name="connsiteY2" fmla="*/ 1280346 h 1592811"/>
              <a:gd name="connsiteX3" fmla="*/ 9551077 w 9662615"/>
              <a:gd name="connsiteY3" fmla="*/ 1292033 h 1592811"/>
              <a:gd name="connsiteX4" fmla="*/ 9469546 w 9662615"/>
              <a:gd name="connsiteY4" fmla="*/ 1289837 h 1592811"/>
              <a:gd name="connsiteX5" fmla="*/ 9326260 w 9662615"/>
              <a:gd name="connsiteY5" fmla="*/ 1277155 h 1592811"/>
              <a:gd name="connsiteX6" fmla="*/ 9144767 w 9662615"/>
              <a:gd name="connsiteY6" fmla="*/ 1264120 h 1592811"/>
              <a:gd name="connsiteX7" fmla="*/ 8976400 w 9662615"/>
              <a:gd name="connsiteY7" fmla="*/ 1326661 h 1592811"/>
              <a:gd name="connsiteX8" fmla="*/ 8828711 w 9662615"/>
              <a:gd name="connsiteY8" fmla="*/ 1346394 h 1592811"/>
              <a:gd name="connsiteX9" fmla="*/ 8695953 w 9662615"/>
              <a:gd name="connsiteY9" fmla="*/ 1346784 h 1592811"/>
              <a:gd name="connsiteX10" fmla="*/ 8652191 w 9662615"/>
              <a:gd name="connsiteY10" fmla="*/ 1345903 h 1592811"/>
              <a:gd name="connsiteX11" fmla="*/ 8591582 w 9662615"/>
              <a:gd name="connsiteY11" fmla="*/ 1341666 h 1592811"/>
              <a:gd name="connsiteX12" fmla="*/ 8537336 w 9662615"/>
              <a:gd name="connsiteY12" fmla="*/ 1341684 h 1592811"/>
              <a:gd name="connsiteX13" fmla="*/ 8416849 w 9662615"/>
              <a:gd name="connsiteY13" fmla="*/ 1367085 h 1592811"/>
              <a:gd name="connsiteX14" fmla="*/ 8278355 w 9662615"/>
              <a:gd name="connsiteY14" fmla="*/ 1386569 h 1592811"/>
              <a:gd name="connsiteX15" fmla="*/ 8197961 w 9662615"/>
              <a:gd name="connsiteY15" fmla="*/ 1392804 h 1592811"/>
              <a:gd name="connsiteX16" fmla="*/ 8171196 w 9662615"/>
              <a:gd name="connsiteY16" fmla="*/ 1397216 h 1592811"/>
              <a:gd name="connsiteX17" fmla="*/ 8087910 w 9662615"/>
              <a:gd name="connsiteY17" fmla="*/ 1386449 h 1592811"/>
              <a:gd name="connsiteX18" fmla="*/ 7974579 w 9662615"/>
              <a:gd name="connsiteY18" fmla="*/ 1383439 h 1592811"/>
              <a:gd name="connsiteX19" fmla="*/ 7768351 w 9662615"/>
              <a:gd name="connsiteY19" fmla="*/ 1395051 h 1592811"/>
              <a:gd name="connsiteX20" fmla="*/ 7635985 w 9662615"/>
              <a:gd name="connsiteY20" fmla="*/ 1386363 h 1592811"/>
              <a:gd name="connsiteX21" fmla="*/ 7466069 w 9662615"/>
              <a:gd name="connsiteY21" fmla="*/ 1377654 h 1592811"/>
              <a:gd name="connsiteX22" fmla="*/ 7355642 w 9662615"/>
              <a:gd name="connsiteY22" fmla="*/ 1407761 h 1592811"/>
              <a:gd name="connsiteX23" fmla="*/ 7215220 w 9662615"/>
              <a:gd name="connsiteY23" fmla="*/ 1397856 h 1592811"/>
              <a:gd name="connsiteX24" fmla="*/ 7082147 w 9662615"/>
              <a:gd name="connsiteY24" fmla="*/ 1406113 h 1592811"/>
              <a:gd name="connsiteX25" fmla="*/ 6987129 w 9662615"/>
              <a:gd name="connsiteY25" fmla="*/ 1404834 h 1592811"/>
              <a:gd name="connsiteX26" fmla="*/ 6907567 w 9662615"/>
              <a:gd name="connsiteY26" fmla="*/ 1419149 h 1592811"/>
              <a:gd name="connsiteX27" fmla="*/ 6748428 w 9662615"/>
              <a:gd name="connsiteY27" fmla="*/ 1420308 h 1592811"/>
              <a:gd name="connsiteX28" fmla="*/ 6654257 w 9662615"/>
              <a:gd name="connsiteY28" fmla="*/ 1424143 h 1592811"/>
              <a:gd name="connsiteX29" fmla="*/ 6620123 w 9662615"/>
              <a:gd name="connsiteY29" fmla="*/ 1430535 h 1592811"/>
              <a:gd name="connsiteX30" fmla="*/ 6571355 w 9662615"/>
              <a:gd name="connsiteY30" fmla="*/ 1436144 h 1592811"/>
              <a:gd name="connsiteX31" fmla="*/ 6486557 w 9662615"/>
              <a:gd name="connsiteY31" fmla="*/ 1449861 h 1592811"/>
              <a:gd name="connsiteX32" fmla="*/ 6370419 w 9662615"/>
              <a:gd name="connsiteY32" fmla="*/ 1461649 h 1592811"/>
              <a:gd name="connsiteX33" fmla="*/ 6278839 w 9662615"/>
              <a:gd name="connsiteY33" fmla="*/ 1449160 h 1592811"/>
              <a:gd name="connsiteX34" fmla="*/ 6272455 w 9662615"/>
              <a:gd name="connsiteY34" fmla="*/ 1453191 h 1592811"/>
              <a:gd name="connsiteX35" fmla="*/ 6212659 w 9662615"/>
              <a:gd name="connsiteY35" fmla="*/ 1454850 h 1592811"/>
              <a:gd name="connsiteX36" fmla="*/ 6069317 w 9662615"/>
              <a:gd name="connsiteY36" fmla="*/ 1445838 h 1592811"/>
              <a:gd name="connsiteX37" fmla="*/ 5878477 w 9662615"/>
              <a:gd name="connsiteY37" fmla="*/ 1439180 h 1592811"/>
              <a:gd name="connsiteX38" fmla="*/ 5838387 w 9662615"/>
              <a:gd name="connsiteY38" fmla="*/ 1444679 h 1592811"/>
              <a:gd name="connsiteX39" fmla="*/ 5771136 w 9662615"/>
              <a:gd name="connsiteY39" fmla="*/ 1453639 h 1592811"/>
              <a:gd name="connsiteX40" fmla="*/ 5724081 w 9662615"/>
              <a:gd name="connsiteY40" fmla="*/ 1470431 h 1592811"/>
              <a:gd name="connsiteX41" fmla="*/ 5666577 w 9662615"/>
              <a:gd name="connsiteY41" fmla="*/ 1473921 h 1592811"/>
              <a:gd name="connsiteX42" fmla="*/ 5649068 w 9662615"/>
              <a:gd name="connsiteY42" fmla="*/ 1461676 h 1592811"/>
              <a:gd name="connsiteX43" fmla="*/ 5588902 w 9662615"/>
              <a:gd name="connsiteY43" fmla="*/ 1469647 h 1592811"/>
              <a:gd name="connsiteX44" fmla="*/ 5498090 w 9662615"/>
              <a:gd name="connsiteY44" fmla="*/ 1483173 h 1592811"/>
              <a:gd name="connsiteX45" fmla="*/ 5444641 w 9662615"/>
              <a:gd name="connsiteY45" fmla="*/ 1487602 h 1592811"/>
              <a:gd name="connsiteX46" fmla="*/ 5299812 w 9662615"/>
              <a:gd name="connsiteY46" fmla="*/ 1503362 h 1592811"/>
              <a:gd name="connsiteX47" fmla="*/ 5245752 w 9662615"/>
              <a:gd name="connsiteY47" fmla="*/ 1520612 h 1592811"/>
              <a:gd name="connsiteX48" fmla="*/ 5177807 w 9662615"/>
              <a:gd name="connsiteY48" fmla="*/ 1526802 h 1592811"/>
              <a:gd name="connsiteX49" fmla="*/ 5113910 w 9662615"/>
              <a:gd name="connsiteY49" fmla="*/ 1533205 h 1592811"/>
              <a:gd name="connsiteX50" fmla="*/ 5059484 w 9662615"/>
              <a:gd name="connsiteY50" fmla="*/ 1546802 h 1592811"/>
              <a:gd name="connsiteX51" fmla="*/ 5038524 w 9662615"/>
              <a:gd name="connsiteY51" fmla="*/ 1545675 h 1592811"/>
              <a:gd name="connsiteX52" fmla="*/ 5026564 w 9662615"/>
              <a:gd name="connsiteY52" fmla="*/ 1545376 h 1592811"/>
              <a:gd name="connsiteX53" fmla="*/ 4969433 w 9662615"/>
              <a:gd name="connsiteY53" fmla="*/ 1550865 h 1592811"/>
              <a:gd name="connsiteX54" fmla="*/ 4871726 w 9662615"/>
              <a:gd name="connsiteY54" fmla="*/ 1570584 h 1592811"/>
              <a:gd name="connsiteX55" fmla="*/ 4843267 w 9662615"/>
              <a:gd name="connsiteY55" fmla="*/ 1561459 h 1592811"/>
              <a:gd name="connsiteX56" fmla="*/ 4821058 w 9662615"/>
              <a:gd name="connsiteY56" fmla="*/ 1553078 h 1592811"/>
              <a:gd name="connsiteX57" fmla="*/ 4791466 w 9662615"/>
              <a:gd name="connsiteY57" fmla="*/ 1561324 h 1592811"/>
              <a:gd name="connsiteX58" fmla="*/ 4784247 w 9662615"/>
              <a:gd name="connsiteY58" fmla="*/ 1562342 h 1592811"/>
              <a:gd name="connsiteX59" fmla="*/ 4739309 w 9662615"/>
              <a:gd name="connsiteY59" fmla="*/ 1553948 h 1592811"/>
              <a:gd name="connsiteX60" fmla="*/ 4697562 w 9662615"/>
              <a:gd name="connsiteY60" fmla="*/ 1551206 h 1592811"/>
              <a:gd name="connsiteX61" fmla="*/ 4650737 w 9662615"/>
              <a:gd name="connsiteY61" fmla="*/ 1537381 h 1592811"/>
              <a:gd name="connsiteX62" fmla="*/ 4583150 w 9662615"/>
              <a:gd name="connsiteY62" fmla="*/ 1529064 h 1592811"/>
              <a:gd name="connsiteX63" fmla="*/ 4521734 w 9662615"/>
              <a:gd name="connsiteY63" fmla="*/ 1529359 h 1592811"/>
              <a:gd name="connsiteX64" fmla="*/ 4382398 w 9662615"/>
              <a:gd name="connsiteY64" fmla="*/ 1534108 h 1592811"/>
              <a:gd name="connsiteX65" fmla="*/ 4221826 w 9662615"/>
              <a:gd name="connsiteY65" fmla="*/ 1500972 h 1592811"/>
              <a:gd name="connsiteX66" fmla="*/ 4096601 w 9662615"/>
              <a:gd name="connsiteY66" fmla="*/ 1521563 h 1592811"/>
              <a:gd name="connsiteX67" fmla="*/ 4002441 w 9662615"/>
              <a:gd name="connsiteY67" fmla="*/ 1528912 h 1592811"/>
              <a:gd name="connsiteX68" fmla="*/ 3833906 w 9662615"/>
              <a:gd name="connsiteY68" fmla="*/ 1516637 h 1592811"/>
              <a:gd name="connsiteX69" fmla="*/ 3763845 w 9662615"/>
              <a:gd name="connsiteY69" fmla="*/ 1501782 h 1592811"/>
              <a:gd name="connsiteX70" fmla="*/ 3641778 w 9662615"/>
              <a:gd name="connsiteY70" fmla="*/ 1505446 h 1592811"/>
              <a:gd name="connsiteX71" fmla="*/ 3565233 w 9662615"/>
              <a:gd name="connsiteY71" fmla="*/ 1515122 h 1592811"/>
              <a:gd name="connsiteX72" fmla="*/ 3560267 w 9662615"/>
              <a:gd name="connsiteY72" fmla="*/ 1516288 h 1592811"/>
              <a:gd name="connsiteX73" fmla="*/ 3540258 w 9662615"/>
              <a:gd name="connsiteY73" fmla="*/ 1516976 h 1592811"/>
              <a:gd name="connsiteX74" fmla="*/ 3534780 w 9662615"/>
              <a:gd name="connsiteY74" fmla="*/ 1522141 h 1592811"/>
              <a:gd name="connsiteX75" fmla="*/ 3504783 w 9662615"/>
              <a:gd name="connsiteY75" fmla="*/ 1526739 h 1592811"/>
              <a:gd name="connsiteX76" fmla="*/ 3430805 w 9662615"/>
              <a:gd name="connsiteY76" fmla="*/ 1542521 h 1592811"/>
              <a:gd name="connsiteX77" fmla="*/ 3292707 w 9662615"/>
              <a:gd name="connsiteY77" fmla="*/ 1520490 h 1592811"/>
              <a:gd name="connsiteX78" fmla="*/ 3187872 w 9662615"/>
              <a:gd name="connsiteY78" fmla="*/ 1519991 h 1592811"/>
              <a:gd name="connsiteX79" fmla="*/ 3148026 w 9662615"/>
              <a:gd name="connsiteY79" fmla="*/ 1524777 h 1592811"/>
              <a:gd name="connsiteX80" fmla="*/ 3092394 w 9662615"/>
              <a:gd name="connsiteY80" fmla="*/ 1528115 h 1592811"/>
              <a:gd name="connsiteX81" fmla="*/ 2994200 w 9662615"/>
              <a:gd name="connsiteY81" fmla="*/ 1537857 h 1592811"/>
              <a:gd name="connsiteX82" fmla="*/ 2862301 w 9662615"/>
              <a:gd name="connsiteY82" fmla="*/ 1544250 h 1592811"/>
              <a:gd name="connsiteX83" fmla="*/ 2766335 w 9662615"/>
              <a:gd name="connsiteY83" fmla="*/ 1527662 h 1592811"/>
              <a:gd name="connsiteX84" fmla="*/ 2757836 w 9662615"/>
              <a:gd name="connsiteY84" fmla="*/ 1531371 h 1592811"/>
              <a:gd name="connsiteX85" fmla="*/ 2691555 w 9662615"/>
              <a:gd name="connsiteY85" fmla="*/ 1530283 h 1592811"/>
              <a:gd name="connsiteX86" fmla="*/ 2491676 w 9662615"/>
              <a:gd name="connsiteY86" fmla="*/ 1500859 h 1592811"/>
              <a:gd name="connsiteX87" fmla="*/ 2378036 w 9662615"/>
              <a:gd name="connsiteY87" fmla="*/ 1520645 h 1592811"/>
              <a:gd name="connsiteX88" fmla="*/ 2284269 w 9662615"/>
              <a:gd name="connsiteY88" fmla="*/ 1503068 h 1592811"/>
              <a:gd name="connsiteX89" fmla="*/ 2207104 w 9662615"/>
              <a:gd name="connsiteY89" fmla="*/ 1508888 h 1592811"/>
              <a:gd name="connsiteX90" fmla="*/ 2149226 w 9662615"/>
              <a:gd name="connsiteY90" fmla="*/ 1523409 h 1592811"/>
              <a:gd name="connsiteX91" fmla="*/ 2084783 w 9662615"/>
              <a:gd name="connsiteY91" fmla="*/ 1524245 h 1592811"/>
              <a:gd name="connsiteX92" fmla="*/ 2070075 w 9662615"/>
              <a:gd name="connsiteY92" fmla="*/ 1511285 h 1592811"/>
              <a:gd name="connsiteX93" fmla="*/ 2001057 w 9662615"/>
              <a:gd name="connsiteY93" fmla="*/ 1516449 h 1592811"/>
              <a:gd name="connsiteX94" fmla="*/ 1896330 w 9662615"/>
              <a:gd name="connsiteY94" fmla="*/ 1525725 h 1592811"/>
              <a:gd name="connsiteX95" fmla="*/ 1835994 w 9662615"/>
              <a:gd name="connsiteY95" fmla="*/ 1527678 h 1592811"/>
              <a:gd name="connsiteX96" fmla="*/ 1671119 w 9662615"/>
              <a:gd name="connsiteY96" fmla="*/ 1536701 h 1592811"/>
              <a:gd name="connsiteX97" fmla="*/ 1601337 w 9662615"/>
              <a:gd name="connsiteY97" fmla="*/ 1548552 h 1592811"/>
              <a:gd name="connsiteX98" fmla="*/ 1407755 w 9662615"/>
              <a:gd name="connsiteY98" fmla="*/ 1571444 h 1592811"/>
              <a:gd name="connsiteX99" fmla="*/ 1271994 w 9662615"/>
              <a:gd name="connsiteY99" fmla="*/ 1579471 h 1592811"/>
              <a:gd name="connsiteX100" fmla="*/ 1249226 w 9662615"/>
              <a:gd name="connsiteY100" fmla="*/ 1583140 h 1592811"/>
              <a:gd name="connsiteX101" fmla="*/ 1181938 w 9662615"/>
              <a:gd name="connsiteY101" fmla="*/ 1592789 h 1592811"/>
              <a:gd name="connsiteX102" fmla="*/ 1091432 w 9662615"/>
              <a:gd name="connsiteY102" fmla="*/ 1571003 h 1592811"/>
              <a:gd name="connsiteX103" fmla="*/ 940355 w 9662615"/>
              <a:gd name="connsiteY103" fmla="*/ 1560638 h 1592811"/>
              <a:gd name="connsiteX104" fmla="*/ 868264 w 9662615"/>
              <a:gd name="connsiteY104" fmla="*/ 1566392 h 1592811"/>
              <a:gd name="connsiteX105" fmla="*/ 792765 w 9662615"/>
              <a:gd name="connsiteY105" fmla="*/ 1563102 h 1592811"/>
              <a:gd name="connsiteX106" fmla="*/ 653153 w 9662615"/>
              <a:gd name="connsiteY106" fmla="*/ 1563516 h 1592811"/>
              <a:gd name="connsiteX107" fmla="*/ 541933 w 9662615"/>
              <a:gd name="connsiteY107" fmla="*/ 1561051 h 1592811"/>
              <a:gd name="connsiteX108" fmla="*/ 472797 w 9662615"/>
              <a:gd name="connsiteY108" fmla="*/ 1568904 h 1592811"/>
              <a:gd name="connsiteX109" fmla="*/ 396059 w 9662615"/>
              <a:gd name="connsiteY109" fmla="*/ 1560970 h 1592811"/>
              <a:gd name="connsiteX110" fmla="*/ 336819 w 9662615"/>
              <a:gd name="connsiteY110" fmla="*/ 1560892 h 1592811"/>
              <a:gd name="connsiteX111" fmla="*/ 267163 w 9662615"/>
              <a:gd name="connsiteY111" fmla="*/ 1531913 h 1592811"/>
              <a:gd name="connsiteX112" fmla="*/ 196644 w 9662615"/>
              <a:gd name="connsiteY112" fmla="*/ 1524565 h 1592811"/>
              <a:gd name="connsiteX113" fmla="*/ 86819 w 9662615"/>
              <a:gd name="connsiteY113" fmla="*/ 1519517 h 1592811"/>
              <a:gd name="connsiteX114" fmla="*/ 53369 w 9662615"/>
              <a:gd name="connsiteY114" fmla="*/ 1516853 h 1592811"/>
              <a:gd name="connsiteX115" fmla="*/ 2359 w 9662615"/>
              <a:gd name="connsiteY115" fmla="*/ 1515247 h 1592811"/>
              <a:gd name="connsiteX116" fmla="*/ 0 w 9662615"/>
              <a:gd name="connsiteY116" fmla="*/ 1514932 h 1592811"/>
              <a:gd name="connsiteX117" fmla="*/ 0 w 9662615"/>
              <a:gd name="connsiteY117" fmla="*/ 0 h 1592811"/>
              <a:gd name="connsiteX0" fmla="*/ 0 w 9662615"/>
              <a:gd name="connsiteY0" fmla="*/ 0 h 1592811"/>
              <a:gd name="connsiteX1" fmla="*/ 9662615 w 9662615"/>
              <a:gd name="connsiteY1" fmla="*/ 0 h 1592811"/>
              <a:gd name="connsiteX2" fmla="*/ 9662615 w 9662615"/>
              <a:gd name="connsiteY2" fmla="*/ 1280346 h 1592811"/>
              <a:gd name="connsiteX3" fmla="*/ 9551077 w 9662615"/>
              <a:gd name="connsiteY3" fmla="*/ 1292033 h 1592811"/>
              <a:gd name="connsiteX4" fmla="*/ 9469546 w 9662615"/>
              <a:gd name="connsiteY4" fmla="*/ 1289837 h 1592811"/>
              <a:gd name="connsiteX5" fmla="*/ 9326260 w 9662615"/>
              <a:gd name="connsiteY5" fmla="*/ 1277155 h 1592811"/>
              <a:gd name="connsiteX6" fmla="*/ 9144767 w 9662615"/>
              <a:gd name="connsiteY6" fmla="*/ 1264120 h 1592811"/>
              <a:gd name="connsiteX7" fmla="*/ 8976400 w 9662615"/>
              <a:gd name="connsiteY7" fmla="*/ 1326661 h 1592811"/>
              <a:gd name="connsiteX8" fmla="*/ 8828711 w 9662615"/>
              <a:gd name="connsiteY8" fmla="*/ 1346394 h 1592811"/>
              <a:gd name="connsiteX9" fmla="*/ 8695953 w 9662615"/>
              <a:gd name="connsiteY9" fmla="*/ 1346784 h 1592811"/>
              <a:gd name="connsiteX10" fmla="*/ 8652191 w 9662615"/>
              <a:gd name="connsiteY10" fmla="*/ 1345903 h 1592811"/>
              <a:gd name="connsiteX11" fmla="*/ 8591582 w 9662615"/>
              <a:gd name="connsiteY11" fmla="*/ 1341666 h 1592811"/>
              <a:gd name="connsiteX12" fmla="*/ 8537336 w 9662615"/>
              <a:gd name="connsiteY12" fmla="*/ 1341684 h 1592811"/>
              <a:gd name="connsiteX13" fmla="*/ 8416849 w 9662615"/>
              <a:gd name="connsiteY13" fmla="*/ 1367085 h 1592811"/>
              <a:gd name="connsiteX14" fmla="*/ 8278355 w 9662615"/>
              <a:gd name="connsiteY14" fmla="*/ 1386569 h 1592811"/>
              <a:gd name="connsiteX15" fmla="*/ 8197961 w 9662615"/>
              <a:gd name="connsiteY15" fmla="*/ 1392804 h 1592811"/>
              <a:gd name="connsiteX16" fmla="*/ 8171196 w 9662615"/>
              <a:gd name="connsiteY16" fmla="*/ 1397216 h 1592811"/>
              <a:gd name="connsiteX17" fmla="*/ 8087910 w 9662615"/>
              <a:gd name="connsiteY17" fmla="*/ 1386449 h 1592811"/>
              <a:gd name="connsiteX18" fmla="*/ 7974579 w 9662615"/>
              <a:gd name="connsiteY18" fmla="*/ 1383439 h 1592811"/>
              <a:gd name="connsiteX19" fmla="*/ 7768351 w 9662615"/>
              <a:gd name="connsiteY19" fmla="*/ 1395051 h 1592811"/>
              <a:gd name="connsiteX20" fmla="*/ 7635985 w 9662615"/>
              <a:gd name="connsiteY20" fmla="*/ 1386363 h 1592811"/>
              <a:gd name="connsiteX21" fmla="*/ 7466069 w 9662615"/>
              <a:gd name="connsiteY21" fmla="*/ 1377654 h 1592811"/>
              <a:gd name="connsiteX22" fmla="*/ 7355642 w 9662615"/>
              <a:gd name="connsiteY22" fmla="*/ 1407761 h 1592811"/>
              <a:gd name="connsiteX23" fmla="*/ 7215220 w 9662615"/>
              <a:gd name="connsiteY23" fmla="*/ 1397856 h 1592811"/>
              <a:gd name="connsiteX24" fmla="*/ 7082147 w 9662615"/>
              <a:gd name="connsiteY24" fmla="*/ 1406113 h 1592811"/>
              <a:gd name="connsiteX25" fmla="*/ 6987129 w 9662615"/>
              <a:gd name="connsiteY25" fmla="*/ 1404834 h 1592811"/>
              <a:gd name="connsiteX26" fmla="*/ 6907567 w 9662615"/>
              <a:gd name="connsiteY26" fmla="*/ 1419149 h 1592811"/>
              <a:gd name="connsiteX27" fmla="*/ 6748428 w 9662615"/>
              <a:gd name="connsiteY27" fmla="*/ 1420308 h 1592811"/>
              <a:gd name="connsiteX28" fmla="*/ 6654257 w 9662615"/>
              <a:gd name="connsiteY28" fmla="*/ 1424143 h 1592811"/>
              <a:gd name="connsiteX29" fmla="*/ 6620123 w 9662615"/>
              <a:gd name="connsiteY29" fmla="*/ 1430535 h 1592811"/>
              <a:gd name="connsiteX30" fmla="*/ 6571355 w 9662615"/>
              <a:gd name="connsiteY30" fmla="*/ 1436144 h 1592811"/>
              <a:gd name="connsiteX31" fmla="*/ 6486557 w 9662615"/>
              <a:gd name="connsiteY31" fmla="*/ 1449861 h 1592811"/>
              <a:gd name="connsiteX32" fmla="*/ 6370419 w 9662615"/>
              <a:gd name="connsiteY32" fmla="*/ 1461649 h 1592811"/>
              <a:gd name="connsiteX33" fmla="*/ 6278839 w 9662615"/>
              <a:gd name="connsiteY33" fmla="*/ 1449160 h 1592811"/>
              <a:gd name="connsiteX34" fmla="*/ 6272455 w 9662615"/>
              <a:gd name="connsiteY34" fmla="*/ 1453191 h 1592811"/>
              <a:gd name="connsiteX35" fmla="*/ 6212659 w 9662615"/>
              <a:gd name="connsiteY35" fmla="*/ 1454850 h 1592811"/>
              <a:gd name="connsiteX36" fmla="*/ 6069317 w 9662615"/>
              <a:gd name="connsiteY36" fmla="*/ 1445838 h 1592811"/>
              <a:gd name="connsiteX37" fmla="*/ 5878477 w 9662615"/>
              <a:gd name="connsiteY37" fmla="*/ 1439180 h 1592811"/>
              <a:gd name="connsiteX38" fmla="*/ 5838387 w 9662615"/>
              <a:gd name="connsiteY38" fmla="*/ 1444679 h 1592811"/>
              <a:gd name="connsiteX39" fmla="*/ 5771136 w 9662615"/>
              <a:gd name="connsiteY39" fmla="*/ 1453639 h 1592811"/>
              <a:gd name="connsiteX40" fmla="*/ 5724081 w 9662615"/>
              <a:gd name="connsiteY40" fmla="*/ 1470431 h 1592811"/>
              <a:gd name="connsiteX41" fmla="*/ 5666577 w 9662615"/>
              <a:gd name="connsiteY41" fmla="*/ 1473921 h 1592811"/>
              <a:gd name="connsiteX42" fmla="*/ 5649068 w 9662615"/>
              <a:gd name="connsiteY42" fmla="*/ 1461676 h 1592811"/>
              <a:gd name="connsiteX43" fmla="*/ 5588902 w 9662615"/>
              <a:gd name="connsiteY43" fmla="*/ 1469647 h 1592811"/>
              <a:gd name="connsiteX44" fmla="*/ 5498090 w 9662615"/>
              <a:gd name="connsiteY44" fmla="*/ 1483173 h 1592811"/>
              <a:gd name="connsiteX45" fmla="*/ 5444641 w 9662615"/>
              <a:gd name="connsiteY45" fmla="*/ 1487602 h 1592811"/>
              <a:gd name="connsiteX46" fmla="*/ 5299812 w 9662615"/>
              <a:gd name="connsiteY46" fmla="*/ 1503362 h 1592811"/>
              <a:gd name="connsiteX47" fmla="*/ 5245752 w 9662615"/>
              <a:gd name="connsiteY47" fmla="*/ 1520612 h 1592811"/>
              <a:gd name="connsiteX48" fmla="*/ 5177807 w 9662615"/>
              <a:gd name="connsiteY48" fmla="*/ 1526802 h 1592811"/>
              <a:gd name="connsiteX49" fmla="*/ 5113910 w 9662615"/>
              <a:gd name="connsiteY49" fmla="*/ 1533205 h 1592811"/>
              <a:gd name="connsiteX50" fmla="*/ 5059484 w 9662615"/>
              <a:gd name="connsiteY50" fmla="*/ 1546802 h 1592811"/>
              <a:gd name="connsiteX51" fmla="*/ 5038524 w 9662615"/>
              <a:gd name="connsiteY51" fmla="*/ 1545675 h 1592811"/>
              <a:gd name="connsiteX52" fmla="*/ 5026564 w 9662615"/>
              <a:gd name="connsiteY52" fmla="*/ 1545376 h 1592811"/>
              <a:gd name="connsiteX53" fmla="*/ 4969433 w 9662615"/>
              <a:gd name="connsiteY53" fmla="*/ 1550865 h 1592811"/>
              <a:gd name="connsiteX54" fmla="*/ 4871726 w 9662615"/>
              <a:gd name="connsiteY54" fmla="*/ 1570584 h 1592811"/>
              <a:gd name="connsiteX55" fmla="*/ 4843267 w 9662615"/>
              <a:gd name="connsiteY55" fmla="*/ 1561459 h 1592811"/>
              <a:gd name="connsiteX56" fmla="*/ 4821058 w 9662615"/>
              <a:gd name="connsiteY56" fmla="*/ 1553078 h 1592811"/>
              <a:gd name="connsiteX57" fmla="*/ 4791466 w 9662615"/>
              <a:gd name="connsiteY57" fmla="*/ 1561324 h 1592811"/>
              <a:gd name="connsiteX58" fmla="*/ 4784247 w 9662615"/>
              <a:gd name="connsiteY58" fmla="*/ 1562342 h 1592811"/>
              <a:gd name="connsiteX59" fmla="*/ 4739309 w 9662615"/>
              <a:gd name="connsiteY59" fmla="*/ 1553948 h 1592811"/>
              <a:gd name="connsiteX60" fmla="*/ 4697562 w 9662615"/>
              <a:gd name="connsiteY60" fmla="*/ 1551206 h 1592811"/>
              <a:gd name="connsiteX61" fmla="*/ 4650737 w 9662615"/>
              <a:gd name="connsiteY61" fmla="*/ 1537381 h 1592811"/>
              <a:gd name="connsiteX62" fmla="*/ 4583150 w 9662615"/>
              <a:gd name="connsiteY62" fmla="*/ 1529064 h 1592811"/>
              <a:gd name="connsiteX63" fmla="*/ 4521734 w 9662615"/>
              <a:gd name="connsiteY63" fmla="*/ 1529359 h 1592811"/>
              <a:gd name="connsiteX64" fmla="*/ 4382398 w 9662615"/>
              <a:gd name="connsiteY64" fmla="*/ 1534108 h 1592811"/>
              <a:gd name="connsiteX65" fmla="*/ 4221826 w 9662615"/>
              <a:gd name="connsiteY65" fmla="*/ 1500972 h 1592811"/>
              <a:gd name="connsiteX66" fmla="*/ 4096601 w 9662615"/>
              <a:gd name="connsiteY66" fmla="*/ 1521563 h 1592811"/>
              <a:gd name="connsiteX67" fmla="*/ 4002441 w 9662615"/>
              <a:gd name="connsiteY67" fmla="*/ 1528912 h 1592811"/>
              <a:gd name="connsiteX68" fmla="*/ 3833906 w 9662615"/>
              <a:gd name="connsiteY68" fmla="*/ 1516637 h 1592811"/>
              <a:gd name="connsiteX69" fmla="*/ 3763845 w 9662615"/>
              <a:gd name="connsiteY69" fmla="*/ 1501782 h 1592811"/>
              <a:gd name="connsiteX70" fmla="*/ 3641778 w 9662615"/>
              <a:gd name="connsiteY70" fmla="*/ 1505446 h 1592811"/>
              <a:gd name="connsiteX71" fmla="*/ 3565233 w 9662615"/>
              <a:gd name="connsiteY71" fmla="*/ 1515122 h 1592811"/>
              <a:gd name="connsiteX72" fmla="*/ 3560267 w 9662615"/>
              <a:gd name="connsiteY72" fmla="*/ 1516288 h 1592811"/>
              <a:gd name="connsiteX73" fmla="*/ 3540258 w 9662615"/>
              <a:gd name="connsiteY73" fmla="*/ 1516976 h 1592811"/>
              <a:gd name="connsiteX74" fmla="*/ 3534780 w 9662615"/>
              <a:gd name="connsiteY74" fmla="*/ 1522141 h 1592811"/>
              <a:gd name="connsiteX75" fmla="*/ 3504783 w 9662615"/>
              <a:gd name="connsiteY75" fmla="*/ 1526739 h 1592811"/>
              <a:gd name="connsiteX76" fmla="*/ 3430805 w 9662615"/>
              <a:gd name="connsiteY76" fmla="*/ 1542521 h 1592811"/>
              <a:gd name="connsiteX77" fmla="*/ 3292707 w 9662615"/>
              <a:gd name="connsiteY77" fmla="*/ 1520490 h 1592811"/>
              <a:gd name="connsiteX78" fmla="*/ 3187872 w 9662615"/>
              <a:gd name="connsiteY78" fmla="*/ 1519991 h 1592811"/>
              <a:gd name="connsiteX79" fmla="*/ 3148026 w 9662615"/>
              <a:gd name="connsiteY79" fmla="*/ 1524777 h 1592811"/>
              <a:gd name="connsiteX80" fmla="*/ 3092394 w 9662615"/>
              <a:gd name="connsiteY80" fmla="*/ 1528115 h 1592811"/>
              <a:gd name="connsiteX81" fmla="*/ 2994200 w 9662615"/>
              <a:gd name="connsiteY81" fmla="*/ 1537857 h 1592811"/>
              <a:gd name="connsiteX82" fmla="*/ 2862301 w 9662615"/>
              <a:gd name="connsiteY82" fmla="*/ 1544250 h 1592811"/>
              <a:gd name="connsiteX83" fmla="*/ 2766335 w 9662615"/>
              <a:gd name="connsiteY83" fmla="*/ 1527662 h 1592811"/>
              <a:gd name="connsiteX84" fmla="*/ 2757836 w 9662615"/>
              <a:gd name="connsiteY84" fmla="*/ 1531371 h 1592811"/>
              <a:gd name="connsiteX85" fmla="*/ 2691555 w 9662615"/>
              <a:gd name="connsiteY85" fmla="*/ 1530283 h 1592811"/>
              <a:gd name="connsiteX86" fmla="*/ 2491676 w 9662615"/>
              <a:gd name="connsiteY86" fmla="*/ 1500859 h 1592811"/>
              <a:gd name="connsiteX87" fmla="*/ 2378036 w 9662615"/>
              <a:gd name="connsiteY87" fmla="*/ 1520645 h 1592811"/>
              <a:gd name="connsiteX88" fmla="*/ 2284269 w 9662615"/>
              <a:gd name="connsiteY88" fmla="*/ 1503068 h 1592811"/>
              <a:gd name="connsiteX89" fmla="*/ 2207104 w 9662615"/>
              <a:gd name="connsiteY89" fmla="*/ 1508888 h 1592811"/>
              <a:gd name="connsiteX90" fmla="*/ 2149226 w 9662615"/>
              <a:gd name="connsiteY90" fmla="*/ 1523409 h 1592811"/>
              <a:gd name="connsiteX91" fmla="*/ 2084783 w 9662615"/>
              <a:gd name="connsiteY91" fmla="*/ 1524245 h 1592811"/>
              <a:gd name="connsiteX92" fmla="*/ 2070075 w 9662615"/>
              <a:gd name="connsiteY92" fmla="*/ 1511285 h 1592811"/>
              <a:gd name="connsiteX93" fmla="*/ 2001057 w 9662615"/>
              <a:gd name="connsiteY93" fmla="*/ 1516449 h 1592811"/>
              <a:gd name="connsiteX94" fmla="*/ 1896330 w 9662615"/>
              <a:gd name="connsiteY94" fmla="*/ 1525725 h 1592811"/>
              <a:gd name="connsiteX95" fmla="*/ 1835994 w 9662615"/>
              <a:gd name="connsiteY95" fmla="*/ 1527678 h 1592811"/>
              <a:gd name="connsiteX96" fmla="*/ 1671119 w 9662615"/>
              <a:gd name="connsiteY96" fmla="*/ 1536701 h 1592811"/>
              <a:gd name="connsiteX97" fmla="*/ 1601337 w 9662615"/>
              <a:gd name="connsiteY97" fmla="*/ 1548552 h 1592811"/>
              <a:gd name="connsiteX98" fmla="*/ 1407755 w 9662615"/>
              <a:gd name="connsiteY98" fmla="*/ 1571444 h 1592811"/>
              <a:gd name="connsiteX99" fmla="*/ 1291872 w 9662615"/>
              <a:gd name="connsiteY99" fmla="*/ 1579471 h 1592811"/>
              <a:gd name="connsiteX100" fmla="*/ 1249226 w 9662615"/>
              <a:gd name="connsiteY100" fmla="*/ 1583140 h 1592811"/>
              <a:gd name="connsiteX101" fmla="*/ 1181938 w 9662615"/>
              <a:gd name="connsiteY101" fmla="*/ 1592789 h 1592811"/>
              <a:gd name="connsiteX102" fmla="*/ 1091432 w 9662615"/>
              <a:gd name="connsiteY102" fmla="*/ 1571003 h 1592811"/>
              <a:gd name="connsiteX103" fmla="*/ 940355 w 9662615"/>
              <a:gd name="connsiteY103" fmla="*/ 1560638 h 1592811"/>
              <a:gd name="connsiteX104" fmla="*/ 868264 w 9662615"/>
              <a:gd name="connsiteY104" fmla="*/ 1566392 h 1592811"/>
              <a:gd name="connsiteX105" fmla="*/ 792765 w 9662615"/>
              <a:gd name="connsiteY105" fmla="*/ 1563102 h 1592811"/>
              <a:gd name="connsiteX106" fmla="*/ 653153 w 9662615"/>
              <a:gd name="connsiteY106" fmla="*/ 1563516 h 1592811"/>
              <a:gd name="connsiteX107" fmla="*/ 541933 w 9662615"/>
              <a:gd name="connsiteY107" fmla="*/ 1561051 h 1592811"/>
              <a:gd name="connsiteX108" fmla="*/ 472797 w 9662615"/>
              <a:gd name="connsiteY108" fmla="*/ 1568904 h 1592811"/>
              <a:gd name="connsiteX109" fmla="*/ 396059 w 9662615"/>
              <a:gd name="connsiteY109" fmla="*/ 1560970 h 1592811"/>
              <a:gd name="connsiteX110" fmla="*/ 336819 w 9662615"/>
              <a:gd name="connsiteY110" fmla="*/ 1560892 h 1592811"/>
              <a:gd name="connsiteX111" fmla="*/ 267163 w 9662615"/>
              <a:gd name="connsiteY111" fmla="*/ 1531913 h 1592811"/>
              <a:gd name="connsiteX112" fmla="*/ 196644 w 9662615"/>
              <a:gd name="connsiteY112" fmla="*/ 1524565 h 1592811"/>
              <a:gd name="connsiteX113" fmla="*/ 86819 w 9662615"/>
              <a:gd name="connsiteY113" fmla="*/ 1519517 h 1592811"/>
              <a:gd name="connsiteX114" fmla="*/ 53369 w 9662615"/>
              <a:gd name="connsiteY114" fmla="*/ 1516853 h 1592811"/>
              <a:gd name="connsiteX115" fmla="*/ 2359 w 9662615"/>
              <a:gd name="connsiteY115" fmla="*/ 1515247 h 1592811"/>
              <a:gd name="connsiteX116" fmla="*/ 0 w 9662615"/>
              <a:gd name="connsiteY116" fmla="*/ 1514932 h 1592811"/>
              <a:gd name="connsiteX117" fmla="*/ 0 w 9662615"/>
              <a:gd name="connsiteY117" fmla="*/ 0 h 1592811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34780 w 9662615"/>
              <a:gd name="connsiteY74" fmla="*/ 1522141 h 1603018"/>
              <a:gd name="connsiteX75" fmla="*/ 3504783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601337 w 9662615"/>
              <a:gd name="connsiteY97" fmla="*/ 1548552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34780 w 9662615"/>
              <a:gd name="connsiteY74" fmla="*/ 1522141 h 1603018"/>
              <a:gd name="connsiteX75" fmla="*/ 3504783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34780 w 9662615"/>
              <a:gd name="connsiteY74" fmla="*/ 1522141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612941 w 9662615"/>
              <a:gd name="connsiteY71" fmla="*/ 1411755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612941 w 9662615"/>
              <a:gd name="connsiteY71" fmla="*/ 141175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12941 w 9662615"/>
              <a:gd name="connsiteY71" fmla="*/ 141175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11261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112613 w 9662615"/>
              <a:gd name="connsiteY91" fmla="*/ 1524245 h 1603018"/>
              <a:gd name="connsiteX92" fmla="*/ 2046221 w 9662615"/>
              <a:gd name="connsiteY92" fmla="*/ 1523212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112613 w 9662615"/>
              <a:gd name="connsiteY91" fmla="*/ 1524245 h 1603018"/>
              <a:gd name="connsiteX92" fmla="*/ 2046221 w 9662615"/>
              <a:gd name="connsiteY92" fmla="*/ 1523212 h 1603018"/>
              <a:gd name="connsiteX93" fmla="*/ 2001057 w 9662615"/>
              <a:gd name="connsiteY93" fmla="*/ 1516449 h 1603018"/>
              <a:gd name="connsiteX94" fmla="*/ 1920184 w 9662615"/>
              <a:gd name="connsiteY94" fmla="*/ 1533676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9662615" h="1603018">
                <a:moveTo>
                  <a:pt x="0" y="0"/>
                </a:moveTo>
                <a:lnTo>
                  <a:pt x="9662615" y="0"/>
                </a:lnTo>
                <a:lnTo>
                  <a:pt x="9662615" y="1280346"/>
                </a:lnTo>
                <a:lnTo>
                  <a:pt x="9551077" y="1292033"/>
                </a:lnTo>
                <a:cubicBezTo>
                  <a:pt x="9489925" y="1291588"/>
                  <a:pt x="9543615" y="1296257"/>
                  <a:pt x="9469546" y="1289837"/>
                </a:cubicBezTo>
                <a:cubicBezTo>
                  <a:pt x="9413040" y="1331485"/>
                  <a:pt x="9340031" y="1268376"/>
                  <a:pt x="9326260" y="1277155"/>
                </a:cubicBezTo>
                <a:cubicBezTo>
                  <a:pt x="9234251" y="1284900"/>
                  <a:pt x="9225377" y="1258935"/>
                  <a:pt x="9144767" y="1264120"/>
                </a:cubicBezTo>
                <a:cubicBezTo>
                  <a:pt x="9159115" y="1310075"/>
                  <a:pt x="9066692" y="1304806"/>
                  <a:pt x="8976400" y="1326661"/>
                </a:cubicBezTo>
                <a:cubicBezTo>
                  <a:pt x="8931920" y="1325947"/>
                  <a:pt x="8871807" y="1351060"/>
                  <a:pt x="8828711" y="1346394"/>
                </a:cubicBezTo>
                <a:cubicBezTo>
                  <a:pt x="8809650" y="1326213"/>
                  <a:pt x="8718313" y="1358527"/>
                  <a:pt x="8695953" y="1346784"/>
                </a:cubicBezTo>
                <a:cubicBezTo>
                  <a:pt x="8694290" y="1355317"/>
                  <a:pt x="8661526" y="1349865"/>
                  <a:pt x="8652191" y="1345903"/>
                </a:cubicBezTo>
                <a:cubicBezTo>
                  <a:pt x="8641363" y="1349626"/>
                  <a:pt x="8603292" y="1341304"/>
                  <a:pt x="8591582" y="1341666"/>
                </a:cubicBezTo>
                <a:cubicBezTo>
                  <a:pt x="8568421" y="1323004"/>
                  <a:pt x="8565847" y="1352287"/>
                  <a:pt x="8537336" y="1341684"/>
                </a:cubicBezTo>
                <a:cubicBezTo>
                  <a:pt x="8524809" y="1348019"/>
                  <a:pt x="8445703" y="1377667"/>
                  <a:pt x="8416849" y="1367085"/>
                </a:cubicBezTo>
                <a:cubicBezTo>
                  <a:pt x="8350736" y="1379599"/>
                  <a:pt x="8346589" y="1391624"/>
                  <a:pt x="8278355" y="1386569"/>
                </a:cubicBezTo>
                <a:cubicBezTo>
                  <a:pt x="8268756" y="1398649"/>
                  <a:pt x="8183331" y="1371185"/>
                  <a:pt x="8197961" y="1392804"/>
                </a:cubicBezTo>
                <a:cubicBezTo>
                  <a:pt x="8175189" y="1391748"/>
                  <a:pt x="8158503" y="1383145"/>
                  <a:pt x="8171196" y="1397216"/>
                </a:cubicBezTo>
                <a:cubicBezTo>
                  <a:pt x="8141821" y="1397466"/>
                  <a:pt x="8125626" y="1386947"/>
                  <a:pt x="8087910" y="1386449"/>
                </a:cubicBezTo>
                <a:cubicBezTo>
                  <a:pt x="8029319" y="1362701"/>
                  <a:pt x="8020916" y="1407035"/>
                  <a:pt x="7974579" y="1383439"/>
                </a:cubicBezTo>
                <a:cubicBezTo>
                  <a:pt x="7912074" y="1402493"/>
                  <a:pt x="7841761" y="1389550"/>
                  <a:pt x="7768351" y="1395051"/>
                </a:cubicBezTo>
                <a:cubicBezTo>
                  <a:pt x="7741665" y="1390266"/>
                  <a:pt x="7663663" y="1410813"/>
                  <a:pt x="7635985" y="1386363"/>
                </a:cubicBezTo>
                <a:cubicBezTo>
                  <a:pt x="7646173" y="1415707"/>
                  <a:pt x="7542198" y="1378410"/>
                  <a:pt x="7466069" y="1377654"/>
                </a:cubicBezTo>
                <a:cubicBezTo>
                  <a:pt x="7427626" y="1403818"/>
                  <a:pt x="7337822" y="1398948"/>
                  <a:pt x="7355642" y="1407761"/>
                </a:cubicBezTo>
                <a:cubicBezTo>
                  <a:pt x="7270634" y="1390553"/>
                  <a:pt x="7306340" y="1403822"/>
                  <a:pt x="7215220" y="1397856"/>
                </a:cubicBezTo>
                <a:cubicBezTo>
                  <a:pt x="7175381" y="1421457"/>
                  <a:pt x="7122339" y="1428094"/>
                  <a:pt x="7082147" y="1406113"/>
                </a:cubicBezTo>
                <a:cubicBezTo>
                  <a:pt x="7040624" y="1425217"/>
                  <a:pt x="7029993" y="1391726"/>
                  <a:pt x="6987129" y="1404834"/>
                </a:cubicBezTo>
                <a:cubicBezTo>
                  <a:pt x="6953477" y="1411964"/>
                  <a:pt x="6957479" y="1421694"/>
                  <a:pt x="6907567" y="1419149"/>
                </a:cubicBezTo>
                <a:cubicBezTo>
                  <a:pt x="6863513" y="1408514"/>
                  <a:pt x="6803088" y="1434619"/>
                  <a:pt x="6748428" y="1420308"/>
                </a:cubicBezTo>
                <a:cubicBezTo>
                  <a:pt x="6728317" y="1416860"/>
                  <a:pt x="6666046" y="1417296"/>
                  <a:pt x="6654257" y="1424143"/>
                </a:cubicBezTo>
                <a:cubicBezTo>
                  <a:pt x="6641271" y="1425628"/>
                  <a:pt x="6626125" y="1423202"/>
                  <a:pt x="6620123" y="1430535"/>
                </a:cubicBezTo>
                <a:cubicBezTo>
                  <a:pt x="6610208" y="1439359"/>
                  <a:pt x="6564906" y="1425734"/>
                  <a:pt x="6571355" y="1436144"/>
                </a:cubicBezTo>
                <a:cubicBezTo>
                  <a:pt x="6539188" y="1426808"/>
                  <a:pt x="6513602" y="1445293"/>
                  <a:pt x="6486557" y="1449861"/>
                </a:cubicBezTo>
                <a:cubicBezTo>
                  <a:pt x="6461221" y="1440598"/>
                  <a:pt x="6429457" y="1459319"/>
                  <a:pt x="6370419" y="1461649"/>
                </a:cubicBezTo>
                <a:cubicBezTo>
                  <a:pt x="6342558" y="1450937"/>
                  <a:pt x="6330664" y="1463365"/>
                  <a:pt x="6278839" y="1449160"/>
                </a:cubicBezTo>
                <a:cubicBezTo>
                  <a:pt x="6277206" y="1450621"/>
                  <a:pt x="6275057" y="1451978"/>
                  <a:pt x="6272455" y="1453191"/>
                </a:cubicBezTo>
                <a:cubicBezTo>
                  <a:pt x="6257338" y="1460236"/>
                  <a:pt x="6230567" y="1460979"/>
                  <a:pt x="6212659" y="1454850"/>
                </a:cubicBezTo>
                <a:cubicBezTo>
                  <a:pt x="6130994" y="1436046"/>
                  <a:pt x="6135790" y="1448771"/>
                  <a:pt x="6069317" y="1445838"/>
                </a:cubicBezTo>
                <a:cubicBezTo>
                  <a:pt x="5994738" y="1444791"/>
                  <a:pt x="5975991" y="1456673"/>
                  <a:pt x="5878477" y="1439180"/>
                </a:cubicBezTo>
                <a:cubicBezTo>
                  <a:pt x="5870803" y="1447519"/>
                  <a:pt x="5859206" y="1448153"/>
                  <a:pt x="5838387" y="1444679"/>
                </a:cubicBezTo>
                <a:cubicBezTo>
                  <a:pt x="5802317" y="1444778"/>
                  <a:pt x="5810848" y="1465165"/>
                  <a:pt x="5771136" y="1453639"/>
                </a:cubicBezTo>
                <a:cubicBezTo>
                  <a:pt x="5780732" y="1464484"/>
                  <a:pt x="5704275" y="1459369"/>
                  <a:pt x="5724081" y="1470431"/>
                </a:cubicBezTo>
                <a:cubicBezTo>
                  <a:pt x="5703536" y="1480946"/>
                  <a:pt x="5687323" y="1464719"/>
                  <a:pt x="5666577" y="1473921"/>
                </a:cubicBezTo>
                <a:cubicBezTo>
                  <a:pt x="5640974" y="1476520"/>
                  <a:pt x="5678275" y="1461854"/>
                  <a:pt x="5649068" y="1461676"/>
                </a:cubicBezTo>
                <a:cubicBezTo>
                  <a:pt x="5614218" y="1463443"/>
                  <a:pt x="5608578" y="1443299"/>
                  <a:pt x="5588902" y="1469647"/>
                </a:cubicBezTo>
                <a:cubicBezTo>
                  <a:pt x="5550386" y="1464321"/>
                  <a:pt x="5546573" y="1476049"/>
                  <a:pt x="5498090" y="1483173"/>
                </a:cubicBezTo>
                <a:cubicBezTo>
                  <a:pt x="5475226" y="1477314"/>
                  <a:pt x="5459293" y="1480930"/>
                  <a:pt x="5444641" y="1487602"/>
                </a:cubicBezTo>
                <a:cubicBezTo>
                  <a:pt x="5395328" y="1487320"/>
                  <a:pt x="5353572" y="1498007"/>
                  <a:pt x="5299812" y="1503362"/>
                </a:cubicBezTo>
                <a:cubicBezTo>
                  <a:pt x="5238326" y="1497756"/>
                  <a:pt x="5303225" y="1514963"/>
                  <a:pt x="5245752" y="1520612"/>
                </a:cubicBezTo>
                <a:cubicBezTo>
                  <a:pt x="5190753" y="1507732"/>
                  <a:pt x="5205712" y="1518627"/>
                  <a:pt x="5177807" y="1526802"/>
                </a:cubicBezTo>
                <a:lnTo>
                  <a:pt x="5113910" y="1533205"/>
                </a:lnTo>
                <a:lnTo>
                  <a:pt x="5059484" y="1546802"/>
                </a:lnTo>
                <a:lnTo>
                  <a:pt x="5038524" y="1545675"/>
                </a:lnTo>
                <a:lnTo>
                  <a:pt x="5026564" y="1545376"/>
                </a:lnTo>
                <a:cubicBezTo>
                  <a:pt x="5006873" y="1544046"/>
                  <a:pt x="4987701" y="1552900"/>
                  <a:pt x="4969433" y="1550865"/>
                </a:cubicBezTo>
                <a:cubicBezTo>
                  <a:pt x="4943627" y="1555066"/>
                  <a:pt x="4892754" y="1568818"/>
                  <a:pt x="4871726" y="1570584"/>
                </a:cubicBezTo>
                <a:cubicBezTo>
                  <a:pt x="4863638" y="1570310"/>
                  <a:pt x="4846771" y="1559566"/>
                  <a:pt x="4843267" y="1561459"/>
                </a:cubicBezTo>
                <a:lnTo>
                  <a:pt x="4821058" y="1553078"/>
                </a:lnTo>
                <a:lnTo>
                  <a:pt x="4791466" y="1561324"/>
                </a:lnTo>
                <a:lnTo>
                  <a:pt x="4784247" y="1562342"/>
                </a:lnTo>
                <a:cubicBezTo>
                  <a:pt x="4770593" y="1574121"/>
                  <a:pt x="4776816" y="1558072"/>
                  <a:pt x="4739309" y="1553948"/>
                </a:cubicBezTo>
                <a:cubicBezTo>
                  <a:pt x="4684311" y="1578213"/>
                  <a:pt x="4712803" y="1566697"/>
                  <a:pt x="4697562" y="1551206"/>
                </a:cubicBezTo>
                <a:lnTo>
                  <a:pt x="4650737" y="1537381"/>
                </a:lnTo>
                <a:cubicBezTo>
                  <a:pt x="4628208" y="1530633"/>
                  <a:pt x="4609654" y="1567617"/>
                  <a:pt x="4583150" y="1529064"/>
                </a:cubicBezTo>
                <a:cubicBezTo>
                  <a:pt x="4575879" y="1527088"/>
                  <a:pt x="4527005" y="1532552"/>
                  <a:pt x="4521734" y="1529359"/>
                </a:cubicBezTo>
                <a:cubicBezTo>
                  <a:pt x="4457980" y="1517590"/>
                  <a:pt x="4465052" y="1532003"/>
                  <a:pt x="4382398" y="1534108"/>
                </a:cubicBezTo>
                <a:cubicBezTo>
                  <a:pt x="4347480" y="1506889"/>
                  <a:pt x="4310783" y="1494709"/>
                  <a:pt x="4221826" y="1500972"/>
                </a:cubicBezTo>
                <a:cubicBezTo>
                  <a:pt x="4174471" y="1526598"/>
                  <a:pt x="4136675" y="1542031"/>
                  <a:pt x="4096601" y="1521563"/>
                </a:cubicBezTo>
                <a:cubicBezTo>
                  <a:pt x="4015086" y="1550501"/>
                  <a:pt x="3986123" y="1519347"/>
                  <a:pt x="4002441" y="1528912"/>
                </a:cubicBezTo>
                <a:cubicBezTo>
                  <a:pt x="3967120" y="1539744"/>
                  <a:pt x="3931774" y="1526729"/>
                  <a:pt x="3833906" y="1516637"/>
                </a:cubicBezTo>
                <a:cubicBezTo>
                  <a:pt x="3781438" y="1538249"/>
                  <a:pt x="3822855" y="1526006"/>
                  <a:pt x="3763845" y="1501782"/>
                </a:cubicBezTo>
                <a:cubicBezTo>
                  <a:pt x="3734533" y="1525292"/>
                  <a:pt x="3677359" y="1524487"/>
                  <a:pt x="3673583" y="1501471"/>
                </a:cubicBezTo>
                <a:cubicBezTo>
                  <a:pt x="3663687" y="1502855"/>
                  <a:pt x="3650245" y="1528777"/>
                  <a:pt x="3640771" y="1531025"/>
                </a:cubicBezTo>
                <a:lnTo>
                  <a:pt x="3576170" y="1516288"/>
                </a:lnTo>
                <a:lnTo>
                  <a:pt x="3540258" y="1516976"/>
                </a:lnTo>
                <a:lnTo>
                  <a:pt x="3522853" y="1538044"/>
                </a:lnTo>
                <a:lnTo>
                  <a:pt x="3480929" y="1526739"/>
                </a:lnTo>
                <a:cubicBezTo>
                  <a:pt x="3469671" y="1527693"/>
                  <a:pt x="3444273" y="1543724"/>
                  <a:pt x="3430805" y="1542521"/>
                </a:cubicBezTo>
                <a:cubicBezTo>
                  <a:pt x="3386352" y="1529947"/>
                  <a:pt x="3347457" y="1537200"/>
                  <a:pt x="3292707" y="1520490"/>
                </a:cubicBezTo>
                <a:cubicBezTo>
                  <a:pt x="3271897" y="1516147"/>
                  <a:pt x="3203347" y="1513732"/>
                  <a:pt x="3187872" y="1519991"/>
                </a:cubicBezTo>
                <a:cubicBezTo>
                  <a:pt x="3173062" y="1520872"/>
                  <a:pt x="3157325" y="1517771"/>
                  <a:pt x="3148026" y="1524777"/>
                </a:cubicBezTo>
                <a:cubicBezTo>
                  <a:pt x="3133878" y="1533085"/>
                  <a:pt x="3089156" y="1517485"/>
                  <a:pt x="3092394" y="1528115"/>
                </a:cubicBezTo>
                <a:cubicBezTo>
                  <a:pt x="3060512" y="1517374"/>
                  <a:pt x="3025593" y="1534558"/>
                  <a:pt x="2994200" y="1537857"/>
                </a:cubicBezTo>
                <a:cubicBezTo>
                  <a:pt x="2969798" y="1527501"/>
                  <a:pt x="2927999" y="1544636"/>
                  <a:pt x="2862301" y="1544250"/>
                </a:cubicBezTo>
                <a:cubicBezTo>
                  <a:pt x="2835658" y="1532340"/>
                  <a:pt x="2818008" y="1544135"/>
                  <a:pt x="2766335" y="1527662"/>
                </a:cubicBezTo>
                <a:cubicBezTo>
                  <a:pt x="2764004" y="1529036"/>
                  <a:pt x="2761142" y="1530285"/>
                  <a:pt x="2757836" y="1531371"/>
                </a:cubicBezTo>
                <a:cubicBezTo>
                  <a:pt x="2738633" y="1537675"/>
                  <a:pt x="2708957" y="1537188"/>
                  <a:pt x="2691555" y="1530283"/>
                </a:cubicBezTo>
                <a:cubicBezTo>
                  <a:pt x="2608810" y="1507878"/>
                  <a:pt x="2611304" y="1510787"/>
                  <a:pt x="2539383" y="1504835"/>
                </a:cubicBezTo>
                <a:cubicBezTo>
                  <a:pt x="2457862" y="1500384"/>
                  <a:pt x="2478670" y="1542474"/>
                  <a:pt x="2378036" y="1520645"/>
                </a:cubicBezTo>
                <a:cubicBezTo>
                  <a:pt x="2366529" y="1528574"/>
                  <a:pt x="2341629" y="1515421"/>
                  <a:pt x="2320049" y="1511019"/>
                </a:cubicBezTo>
                <a:cubicBezTo>
                  <a:pt x="2280399" y="1509467"/>
                  <a:pt x="2278267" y="1522148"/>
                  <a:pt x="2238909" y="1508888"/>
                </a:cubicBezTo>
                <a:cubicBezTo>
                  <a:pt x="2245444" y="1520095"/>
                  <a:pt x="2163364" y="1519472"/>
                  <a:pt x="2181031" y="1531361"/>
                </a:cubicBezTo>
                <a:cubicBezTo>
                  <a:pt x="2154585" y="1540861"/>
                  <a:pt x="2138796" y="1516056"/>
                  <a:pt x="2112613" y="1524245"/>
                </a:cubicBezTo>
                <a:cubicBezTo>
                  <a:pt x="2083537" y="1525655"/>
                  <a:pt x="2078233" y="1524725"/>
                  <a:pt x="2046221" y="1523212"/>
                </a:cubicBezTo>
                <a:cubicBezTo>
                  <a:pt x="2007296" y="1523373"/>
                  <a:pt x="2032394" y="1491187"/>
                  <a:pt x="2001057" y="1516449"/>
                </a:cubicBezTo>
                <a:cubicBezTo>
                  <a:pt x="1960724" y="1509398"/>
                  <a:pt x="1976058" y="1528820"/>
                  <a:pt x="1920184" y="1533676"/>
                </a:cubicBezTo>
                <a:cubicBezTo>
                  <a:pt x="1897238" y="1526813"/>
                  <a:pt x="1877505" y="1527174"/>
                  <a:pt x="1835994" y="1527678"/>
                </a:cubicBezTo>
                <a:cubicBezTo>
                  <a:pt x="1794483" y="1528182"/>
                  <a:pt x="1726077" y="1533693"/>
                  <a:pt x="1671119" y="1536701"/>
                </a:cubicBezTo>
                <a:cubicBezTo>
                  <a:pt x="1605663" y="1528324"/>
                  <a:pt x="1630763" y="1553523"/>
                  <a:pt x="1565556" y="1556503"/>
                </a:cubicBezTo>
                <a:cubicBezTo>
                  <a:pt x="1501959" y="1539013"/>
                  <a:pt x="1462468" y="1572800"/>
                  <a:pt x="1407755" y="1571444"/>
                </a:cubicBezTo>
                <a:cubicBezTo>
                  <a:pt x="1319286" y="1555448"/>
                  <a:pt x="1429251" y="1585263"/>
                  <a:pt x="1291872" y="1579471"/>
                </a:cubicBezTo>
                <a:cubicBezTo>
                  <a:pt x="1284192" y="1576816"/>
                  <a:pt x="1243590" y="1599390"/>
                  <a:pt x="1245251" y="1603018"/>
                </a:cubicBezTo>
                <a:cubicBezTo>
                  <a:pt x="1236562" y="1601891"/>
                  <a:pt x="1184091" y="1586977"/>
                  <a:pt x="1181938" y="1592789"/>
                </a:cubicBezTo>
                <a:cubicBezTo>
                  <a:pt x="1138153" y="1593474"/>
                  <a:pt x="1130439" y="1578153"/>
                  <a:pt x="1091432" y="1571003"/>
                </a:cubicBezTo>
                <a:cubicBezTo>
                  <a:pt x="1007000" y="1580980"/>
                  <a:pt x="1001377" y="1557850"/>
                  <a:pt x="940355" y="1560638"/>
                </a:cubicBezTo>
                <a:cubicBezTo>
                  <a:pt x="891367" y="1572083"/>
                  <a:pt x="924846" y="1558773"/>
                  <a:pt x="868264" y="1566392"/>
                </a:cubicBezTo>
                <a:cubicBezTo>
                  <a:pt x="848640" y="1547574"/>
                  <a:pt x="814997" y="1568391"/>
                  <a:pt x="792765" y="1563102"/>
                </a:cubicBezTo>
                <a:cubicBezTo>
                  <a:pt x="758082" y="1585102"/>
                  <a:pt x="689950" y="1563038"/>
                  <a:pt x="653153" y="1563516"/>
                </a:cubicBezTo>
                <a:cubicBezTo>
                  <a:pt x="591300" y="1567692"/>
                  <a:pt x="576686" y="1582565"/>
                  <a:pt x="541933" y="1561051"/>
                </a:cubicBezTo>
                <a:cubicBezTo>
                  <a:pt x="537775" y="1570056"/>
                  <a:pt x="508236" y="1570304"/>
                  <a:pt x="472797" y="1568904"/>
                </a:cubicBezTo>
                <a:cubicBezTo>
                  <a:pt x="458898" y="1573560"/>
                  <a:pt x="425270" y="1567476"/>
                  <a:pt x="396059" y="1560970"/>
                </a:cubicBezTo>
                <a:cubicBezTo>
                  <a:pt x="431016" y="1548467"/>
                  <a:pt x="332180" y="1575204"/>
                  <a:pt x="336819" y="1560892"/>
                </a:cubicBezTo>
                <a:cubicBezTo>
                  <a:pt x="292157" y="1552383"/>
                  <a:pt x="263346" y="1557575"/>
                  <a:pt x="267163" y="1531913"/>
                </a:cubicBezTo>
                <a:cubicBezTo>
                  <a:pt x="253228" y="1516946"/>
                  <a:pt x="198100" y="1540864"/>
                  <a:pt x="196644" y="1524565"/>
                </a:cubicBezTo>
                <a:cubicBezTo>
                  <a:pt x="172602" y="1535342"/>
                  <a:pt x="127394" y="1518578"/>
                  <a:pt x="86819" y="1519517"/>
                </a:cubicBezTo>
                <a:cubicBezTo>
                  <a:pt x="78537" y="1512257"/>
                  <a:pt x="69224" y="1512723"/>
                  <a:pt x="53369" y="1516853"/>
                </a:cubicBezTo>
                <a:cubicBezTo>
                  <a:pt x="37131" y="1517503"/>
                  <a:pt x="19976" y="1516838"/>
                  <a:pt x="2359" y="1515247"/>
                </a:cubicBezTo>
                <a:lnTo>
                  <a:pt x="0" y="1514932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1BF0AC-2004-C58B-999D-25E5CC76D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1118473"/>
            <a:ext cx="8924392" cy="1037867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Value of This Research</a:t>
            </a:r>
            <a:endParaRPr lang="en-US"/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B24A3A03-2C4E-45B5-B388-FAD638CDF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6548" y="662268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561DC-D5A2-E2E0-8A5B-4B6A3BE62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9310" y="2924174"/>
            <a:ext cx="8273380" cy="2828925"/>
          </a:xfrm>
        </p:spPr>
        <p:txBody>
          <a:bodyPr>
            <a:normAutofit lnSpcReduction="10000"/>
          </a:bodyPr>
          <a:lstStyle/>
          <a:p>
            <a:r>
              <a:rPr lang="en-US" sz="3200" dirty="0"/>
              <a:t>LO1: Evaluates digital transformation impact</a:t>
            </a:r>
            <a:br>
              <a:rPr lang="en-US" sz="3200" dirty="0"/>
            </a:br>
            <a:r>
              <a:rPr lang="en-US" sz="3200" dirty="0"/>
              <a:t>LO2: Investigates impact on communities</a:t>
            </a:r>
          </a:p>
          <a:p>
            <a:r>
              <a:rPr lang="en-US" sz="3200" dirty="0"/>
              <a:t>Practical relevance:</a:t>
            </a:r>
            <a:br>
              <a:rPr lang="en-US" sz="3200" dirty="0"/>
            </a:br>
            <a:r>
              <a:rPr lang="en-US" sz="3200" dirty="0"/>
              <a:t>• Workforce planning</a:t>
            </a:r>
            <a:br>
              <a:rPr lang="en-US" sz="3200" dirty="0"/>
            </a:br>
            <a:r>
              <a:rPr lang="en-US" sz="3200" dirty="0"/>
              <a:t>• Policy awareness</a:t>
            </a:r>
            <a:br>
              <a:rPr lang="en-US" sz="3200" dirty="0"/>
            </a:br>
            <a:r>
              <a:rPr lang="en-US" sz="3200" dirty="0"/>
              <a:t>• Ethical governance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500372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026190-6B62-46DB-B5FF-9E0FF9BDC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6DA0389-D66E-4727-8EFB-E60E6C412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4693" y="870265"/>
            <a:ext cx="9662615" cy="1603018"/>
          </a:xfrm>
          <a:custGeom>
            <a:avLst/>
            <a:gdLst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4055448 w 9662615"/>
              <a:gd name="connsiteY72" fmla="*/ 1528913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86537 w 9662615"/>
              <a:gd name="connsiteY72" fmla="*/ 1523612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30805 w 9662615"/>
              <a:gd name="connsiteY81" fmla="*/ 1542521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30805 w 9662615"/>
              <a:gd name="connsiteY81" fmla="*/ 1542521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91676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30805 w 9662615"/>
              <a:gd name="connsiteY81" fmla="*/ 1542521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91676 w 9662615"/>
              <a:gd name="connsiteY91" fmla="*/ 1500859 h 1583140"/>
              <a:gd name="connsiteX92" fmla="*/ 2378036 w 9662615"/>
              <a:gd name="connsiteY92" fmla="*/ 1520645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94469 w 9662615"/>
              <a:gd name="connsiteY66" fmla="*/ 1551958 h 1587534"/>
              <a:gd name="connsiteX67" fmla="*/ 4671940 w 9662615"/>
              <a:gd name="connsiteY67" fmla="*/ 1547617 h 1587534"/>
              <a:gd name="connsiteX68" fmla="*/ 4589320 w 9662615"/>
              <a:gd name="connsiteY68" fmla="*/ 1534660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94469 w 9662615"/>
              <a:gd name="connsiteY66" fmla="*/ 1551958 h 1587534"/>
              <a:gd name="connsiteX67" fmla="*/ 4671940 w 9662615"/>
              <a:gd name="connsiteY67" fmla="*/ 1547617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94469 w 9662615"/>
              <a:gd name="connsiteY66" fmla="*/ 1551958 h 1587534"/>
              <a:gd name="connsiteX67" fmla="*/ 4603028 w 9662615"/>
              <a:gd name="connsiteY67" fmla="*/ 1568821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62664 w 9662615"/>
              <a:gd name="connsiteY66" fmla="*/ 1573162 h 1587534"/>
              <a:gd name="connsiteX67" fmla="*/ 4603028 w 9662615"/>
              <a:gd name="connsiteY67" fmla="*/ 1568821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921303 w 9662615"/>
              <a:gd name="connsiteY56" fmla="*/ 1575379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62664 w 9662615"/>
              <a:gd name="connsiteY66" fmla="*/ 1573162 h 1587534"/>
              <a:gd name="connsiteX67" fmla="*/ 4603028 w 9662615"/>
              <a:gd name="connsiteY67" fmla="*/ 1568821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082104 w 9662615"/>
              <a:gd name="connsiteY49" fmla="*/ 1547781 h 1598136"/>
              <a:gd name="connsiteX50" fmla="*/ 5059484 w 9662615"/>
              <a:gd name="connsiteY50" fmla="*/ 1546802 h 1598136"/>
              <a:gd name="connsiteX51" fmla="*/ 5050958 w 9662615"/>
              <a:gd name="connsiteY51" fmla="*/ 1545776 h 1598136"/>
              <a:gd name="connsiteX52" fmla="*/ 5038524 w 9662615"/>
              <a:gd name="connsiteY52" fmla="*/ 1545675 h 1598136"/>
              <a:gd name="connsiteX53" fmla="*/ 5038223 w 9662615"/>
              <a:gd name="connsiteY53" fmla="*/ 1545881 h 1598136"/>
              <a:gd name="connsiteX54" fmla="*/ 5026564 w 9662615"/>
              <a:gd name="connsiteY54" fmla="*/ 1545376 h 1598136"/>
              <a:gd name="connsiteX55" fmla="*/ 4969433 w 9662615"/>
              <a:gd name="connsiteY55" fmla="*/ 1540263 h 1598136"/>
              <a:gd name="connsiteX56" fmla="*/ 4921303 w 9662615"/>
              <a:gd name="connsiteY56" fmla="*/ 1575379 h 1598136"/>
              <a:gd name="connsiteX57" fmla="*/ 4863775 w 9662615"/>
              <a:gd name="connsiteY57" fmla="*/ 1562633 h 1598136"/>
              <a:gd name="connsiteX58" fmla="*/ 4847242 w 9662615"/>
              <a:gd name="connsiteY58" fmla="*/ 1565435 h 1598136"/>
              <a:gd name="connsiteX59" fmla="*/ 4856839 w 9662615"/>
              <a:gd name="connsiteY59" fmla="*/ 1598136 h 1598136"/>
              <a:gd name="connsiteX60" fmla="*/ 4791466 w 9662615"/>
              <a:gd name="connsiteY60" fmla="*/ 1561324 h 1598136"/>
              <a:gd name="connsiteX61" fmla="*/ 4784247 w 9662615"/>
              <a:gd name="connsiteY61" fmla="*/ 1562342 h 1598136"/>
              <a:gd name="connsiteX62" fmla="*/ 4748477 w 9662615"/>
              <a:gd name="connsiteY62" fmla="*/ 1556925 h 1598136"/>
              <a:gd name="connsiteX63" fmla="*/ 4730033 w 9662615"/>
              <a:gd name="connsiteY63" fmla="*/ 1555274 h 1598136"/>
              <a:gd name="connsiteX64" fmla="*/ 4724747 w 9662615"/>
              <a:gd name="connsiteY64" fmla="*/ 1552439 h 1598136"/>
              <a:gd name="connsiteX65" fmla="*/ 4697562 w 9662615"/>
              <a:gd name="connsiteY65" fmla="*/ 1551206 h 1598136"/>
              <a:gd name="connsiteX66" fmla="*/ 4662664 w 9662615"/>
              <a:gd name="connsiteY66" fmla="*/ 1573162 h 1598136"/>
              <a:gd name="connsiteX67" fmla="*/ 4603028 w 9662615"/>
              <a:gd name="connsiteY67" fmla="*/ 1568821 h 1598136"/>
              <a:gd name="connsiteX68" fmla="*/ 4541612 w 9662615"/>
              <a:gd name="connsiteY68" fmla="*/ 1545262 h 1598136"/>
              <a:gd name="connsiteX69" fmla="*/ 4422155 w 9662615"/>
              <a:gd name="connsiteY69" fmla="*/ 1542059 h 1598136"/>
              <a:gd name="connsiteX70" fmla="*/ 4221826 w 9662615"/>
              <a:gd name="connsiteY70" fmla="*/ 1508923 h 1598136"/>
              <a:gd name="connsiteX71" fmla="*/ 4096601 w 9662615"/>
              <a:gd name="connsiteY71" fmla="*/ 1521563 h 1598136"/>
              <a:gd name="connsiteX72" fmla="*/ 3970635 w 9662615"/>
              <a:gd name="connsiteY72" fmla="*/ 1544815 h 1598136"/>
              <a:gd name="connsiteX73" fmla="*/ 3833906 w 9662615"/>
              <a:gd name="connsiteY73" fmla="*/ 1516637 h 1598136"/>
              <a:gd name="connsiteX74" fmla="*/ 3696258 w 9662615"/>
              <a:gd name="connsiteY74" fmla="*/ 1537563 h 1598136"/>
              <a:gd name="connsiteX75" fmla="*/ 3594070 w 9662615"/>
              <a:gd name="connsiteY75" fmla="*/ 1509422 h 1598136"/>
              <a:gd name="connsiteX76" fmla="*/ 3565233 w 9662615"/>
              <a:gd name="connsiteY76" fmla="*/ 1515122 h 1598136"/>
              <a:gd name="connsiteX77" fmla="*/ 3560267 w 9662615"/>
              <a:gd name="connsiteY77" fmla="*/ 1516288 h 1598136"/>
              <a:gd name="connsiteX78" fmla="*/ 3540258 w 9662615"/>
              <a:gd name="connsiteY78" fmla="*/ 1516976 h 1598136"/>
              <a:gd name="connsiteX79" fmla="*/ 3534780 w 9662615"/>
              <a:gd name="connsiteY79" fmla="*/ 1522141 h 1598136"/>
              <a:gd name="connsiteX80" fmla="*/ 3504783 w 9662615"/>
              <a:gd name="connsiteY80" fmla="*/ 1526739 h 1598136"/>
              <a:gd name="connsiteX81" fmla="*/ 3430805 w 9662615"/>
              <a:gd name="connsiteY81" fmla="*/ 1542521 h 1598136"/>
              <a:gd name="connsiteX82" fmla="*/ 3292707 w 9662615"/>
              <a:gd name="connsiteY82" fmla="*/ 1520490 h 1598136"/>
              <a:gd name="connsiteX83" fmla="*/ 3187872 w 9662615"/>
              <a:gd name="connsiteY83" fmla="*/ 1519991 h 1598136"/>
              <a:gd name="connsiteX84" fmla="*/ 3148026 w 9662615"/>
              <a:gd name="connsiteY84" fmla="*/ 1524777 h 1598136"/>
              <a:gd name="connsiteX85" fmla="*/ 3092394 w 9662615"/>
              <a:gd name="connsiteY85" fmla="*/ 1528115 h 1598136"/>
              <a:gd name="connsiteX86" fmla="*/ 2994200 w 9662615"/>
              <a:gd name="connsiteY86" fmla="*/ 1537857 h 1598136"/>
              <a:gd name="connsiteX87" fmla="*/ 2862301 w 9662615"/>
              <a:gd name="connsiteY87" fmla="*/ 1544250 h 1598136"/>
              <a:gd name="connsiteX88" fmla="*/ 2766335 w 9662615"/>
              <a:gd name="connsiteY88" fmla="*/ 1527662 h 1598136"/>
              <a:gd name="connsiteX89" fmla="*/ 2757836 w 9662615"/>
              <a:gd name="connsiteY89" fmla="*/ 1531371 h 1598136"/>
              <a:gd name="connsiteX90" fmla="*/ 2691555 w 9662615"/>
              <a:gd name="connsiteY90" fmla="*/ 1530283 h 1598136"/>
              <a:gd name="connsiteX91" fmla="*/ 2491676 w 9662615"/>
              <a:gd name="connsiteY91" fmla="*/ 1500859 h 1598136"/>
              <a:gd name="connsiteX92" fmla="*/ 2378036 w 9662615"/>
              <a:gd name="connsiteY92" fmla="*/ 1520645 h 1598136"/>
              <a:gd name="connsiteX93" fmla="*/ 2284269 w 9662615"/>
              <a:gd name="connsiteY93" fmla="*/ 1503068 h 1598136"/>
              <a:gd name="connsiteX94" fmla="*/ 2207104 w 9662615"/>
              <a:gd name="connsiteY94" fmla="*/ 1508888 h 1598136"/>
              <a:gd name="connsiteX95" fmla="*/ 2149226 w 9662615"/>
              <a:gd name="connsiteY95" fmla="*/ 1523409 h 1598136"/>
              <a:gd name="connsiteX96" fmla="*/ 2084783 w 9662615"/>
              <a:gd name="connsiteY96" fmla="*/ 1524245 h 1598136"/>
              <a:gd name="connsiteX97" fmla="*/ 2070075 w 9662615"/>
              <a:gd name="connsiteY97" fmla="*/ 1511285 h 1598136"/>
              <a:gd name="connsiteX98" fmla="*/ 2001057 w 9662615"/>
              <a:gd name="connsiteY98" fmla="*/ 1516449 h 1598136"/>
              <a:gd name="connsiteX99" fmla="*/ 1896330 w 9662615"/>
              <a:gd name="connsiteY99" fmla="*/ 1525725 h 1598136"/>
              <a:gd name="connsiteX100" fmla="*/ 1835994 w 9662615"/>
              <a:gd name="connsiteY100" fmla="*/ 1527678 h 1598136"/>
              <a:gd name="connsiteX101" fmla="*/ 1671119 w 9662615"/>
              <a:gd name="connsiteY101" fmla="*/ 1536701 h 1598136"/>
              <a:gd name="connsiteX102" fmla="*/ 1601337 w 9662615"/>
              <a:gd name="connsiteY102" fmla="*/ 1548552 h 1598136"/>
              <a:gd name="connsiteX103" fmla="*/ 1407755 w 9662615"/>
              <a:gd name="connsiteY103" fmla="*/ 1571444 h 1598136"/>
              <a:gd name="connsiteX104" fmla="*/ 1271994 w 9662615"/>
              <a:gd name="connsiteY104" fmla="*/ 1579471 h 1598136"/>
              <a:gd name="connsiteX105" fmla="*/ 1249226 w 9662615"/>
              <a:gd name="connsiteY105" fmla="*/ 1583140 h 1598136"/>
              <a:gd name="connsiteX106" fmla="*/ 1217719 w 9662615"/>
              <a:gd name="connsiteY106" fmla="*/ 1580863 h 1598136"/>
              <a:gd name="connsiteX107" fmla="*/ 1091432 w 9662615"/>
              <a:gd name="connsiteY107" fmla="*/ 1571003 h 1598136"/>
              <a:gd name="connsiteX108" fmla="*/ 992039 w 9662615"/>
              <a:gd name="connsiteY108" fmla="*/ 1556662 h 1598136"/>
              <a:gd name="connsiteX109" fmla="*/ 868264 w 9662615"/>
              <a:gd name="connsiteY109" fmla="*/ 1566392 h 1598136"/>
              <a:gd name="connsiteX110" fmla="*/ 792765 w 9662615"/>
              <a:gd name="connsiteY110" fmla="*/ 1563102 h 1598136"/>
              <a:gd name="connsiteX111" fmla="*/ 669055 w 9662615"/>
              <a:gd name="connsiteY111" fmla="*/ 1543638 h 1598136"/>
              <a:gd name="connsiteX112" fmla="*/ 506152 w 9662615"/>
              <a:gd name="connsiteY112" fmla="*/ 1549124 h 1598136"/>
              <a:gd name="connsiteX113" fmla="*/ 472797 w 9662615"/>
              <a:gd name="connsiteY113" fmla="*/ 1568904 h 1598136"/>
              <a:gd name="connsiteX114" fmla="*/ 427864 w 9662615"/>
              <a:gd name="connsiteY114" fmla="*/ 1580848 h 1598136"/>
              <a:gd name="connsiteX115" fmla="*/ 408381 w 9662615"/>
              <a:gd name="connsiteY115" fmla="*/ 1552940 h 1598136"/>
              <a:gd name="connsiteX116" fmla="*/ 267163 w 9662615"/>
              <a:gd name="connsiteY116" fmla="*/ 1531913 h 1598136"/>
              <a:gd name="connsiteX117" fmla="*/ 196644 w 9662615"/>
              <a:gd name="connsiteY117" fmla="*/ 1524565 h 1598136"/>
              <a:gd name="connsiteX118" fmla="*/ 86819 w 9662615"/>
              <a:gd name="connsiteY118" fmla="*/ 1519517 h 1598136"/>
              <a:gd name="connsiteX119" fmla="*/ 53369 w 9662615"/>
              <a:gd name="connsiteY119" fmla="*/ 1516853 h 1598136"/>
              <a:gd name="connsiteX120" fmla="*/ 2359 w 9662615"/>
              <a:gd name="connsiteY120" fmla="*/ 1515247 h 1598136"/>
              <a:gd name="connsiteX121" fmla="*/ 0 w 9662615"/>
              <a:gd name="connsiteY121" fmla="*/ 1514932 h 1598136"/>
              <a:gd name="connsiteX122" fmla="*/ 0 w 9662615"/>
              <a:gd name="connsiteY122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50958 w 9662615"/>
              <a:gd name="connsiteY51" fmla="*/ 1545776 h 1598136"/>
              <a:gd name="connsiteX52" fmla="*/ 5038524 w 9662615"/>
              <a:gd name="connsiteY52" fmla="*/ 1545675 h 1598136"/>
              <a:gd name="connsiteX53" fmla="*/ 5038223 w 9662615"/>
              <a:gd name="connsiteY53" fmla="*/ 1545881 h 1598136"/>
              <a:gd name="connsiteX54" fmla="*/ 5026564 w 9662615"/>
              <a:gd name="connsiteY54" fmla="*/ 1545376 h 1598136"/>
              <a:gd name="connsiteX55" fmla="*/ 4969433 w 9662615"/>
              <a:gd name="connsiteY55" fmla="*/ 1540263 h 1598136"/>
              <a:gd name="connsiteX56" fmla="*/ 4921303 w 9662615"/>
              <a:gd name="connsiteY56" fmla="*/ 1575379 h 1598136"/>
              <a:gd name="connsiteX57" fmla="*/ 4863775 w 9662615"/>
              <a:gd name="connsiteY57" fmla="*/ 1562633 h 1598136"/>
              <a:gd name="connsiteX58" fmla="*/ 4847242 w 9662615"/>
              <a:gd name="connsiteY58" fmla="*/ 1565435 h 1598136"/>
              <a:gd name="connsiteX59" fmla="*/ 4856839 w 9662615"/>
              <a:gd name="connsiteY59" fmla="*/ 1598136 h 1598136"/>
              <a:gd name="connsiteX60" fmla="*/ 4791466 w 9662615"/>
              <a:gd name="connsiteY60" fmla="*/ 1561324 h 1598136"/>
              <a:gd name="connsiteX61" fmla="*/ 4784247 w 9662615"/>
              <a:gd name="connsiteY61" fmla="*/ 1562342 h 1598136"/>
              <a:gd name="connsiteX62" fmla="*/ 4748477 w 9662615"/>
              <a:gd name="connsiteY62" fmla="*/ 1556925 h 1598136"/>
              <a:gd name="connsiteX63" fmla="*/ 4730033 w 9662615"/>
              <a:gd name="connsiteY63" fmla="*/ 1555274 h 1598136"/>
              <a:gd name="connsiteX64" fmla="*/ 4724747 w 9662615"/>
              <a:gd name="connsiteY64" fmla="*/ 1552439 h 1598136"/>
              <a:gd name="connsiteX65" fmla="*/ 4697562 w 9662615"/>
              <a:gd name="connsiteY65" fmla="*/ 1551206 h 1598136"/>
              <a:gd name="connsiteX66" fmla="*/ 4662664 w 9662615"/>
              <a:gd name="connsiteY66" fmla="*/ 1573162 h 1598136"/>
              <a:gd name="connsiteX67" fmla="*/ 4603028 w 9662615"/>
              <a:gd name="connsiteY67" fmla="*/ 1568821 h 1598136"/>
              <a:gd name="connsiteX68" fmla="*/ 4541612 w 9662615"/>
              <a:gd name="connsiteY68" fmla="*/ 1545262 h 1598136"/>
              <a:gd name="connsiteX69" fmla="*/ 4422155 w 9662615"/>
              <a:gd name="connsiteY69" fmla="*/ 1542059 h 1598136"/>
              <a:gd name="connsiteX70" fmla="*/ 4221826 w 9662615"/>
              <a:gd name="connsiteY70" fmla="*/ 1508923 h 1598136"/>
              <a:gd name="connsiteX71" fmla="*/ 4096601 w 9662615"/>
              <a:gd name="connsiteY71" fmla="*/ 1521563 h 1598136"/>
              <a:gd name="connsiteX72" fmla="*/ 3970635 w 9662615"/>
              <a:gd name="connsiteY72" fmla="*/ 1544815 h 1598136"/>
              <a:gd name="connsiteX73" fmla="*/ 3833906 w 9662615"/>
              <a:gd name="connsiteY73" fmla="*/ 1516637 h 1598136"/>
              <a:gd name="connsiteX74" fmla="*/ 3696258 w 9662615"/>
              <a:gd name="connsiteY74" fmla="*/ 1537563 h 1598136"/>
              <a:gd name="connsiteX75" fmla="*/ 3594070 w 9662615"/>
              <a:gd name="connsiteY75" fmla="*/ 1509422 h 1598136"/>
              <a:gd name="connsiteX76" fmla="*/ 3565233 w 9662615"/>
              <a:gd name="connsiteY76" fmla="*/ 1515122 h 1598136"/>
              <a:gd name="connsiteX77" fmla="*/ 3560267 w 9662615"/>
              <a:gd name="connsiteY77" fmla="*/ 1516288 h 1598136"/>
              <a:gd name="connsiteX78" fmla="*/ 3540258 w 9662615"/>
              <a:gd name="connsiteY78" fmla="*/ 1516976 h 1598136"/>
              <a:gd name="connsiteX79" fmla="*/ 3534780 w 9662615"/>
              <a:gd name="connsiteY79" fmla="*/ 1522141 h 1598136"/>
              <a:gd name="connsiteX80" fmla="*/ 3504783 w 9662615"/>
              <a:gd name="connsiteY80" fmla="*/ 1526739 h 1598136"/>
              <a:gd name="connsiteX81" fmla="*/ 3430805 w 9662615"/>
              <a:gd name="connsiteY81" fmla="*/ 1542521 h 1598136"/>
              <a:gd name="connsiteX82" fmla="*/ 3292707 w 9662615"/>
              <a:gd name="connsiteY82" fmla="*/ 1520490 h 1598136"/>
              <a:gd name="connsiteX83" fmla="*/ 3187872 w 9662615"/>
              <a:gd name="connsiteY83" fmla="*/ 1519991 h 1598136"/>
              <a:gd name="connsiteX84" fmla="*/ 3148026 w 9662615"/>
              <a:gd name="connsiteY84" fmla="*/ 1524777 h 1598136"/>
              <a:gd name="connsiteX85" fmla="*/ 3092394 w 9662615"/>
              <a:gd name="connsiteY85" fmla="*/ 1528115 h 1598136"/>
              <a:gd name="connsiteX86" fmla="*/ 2994200 w 9662615"/>
              <a:gd name="connsiteY86" fmla="*/ 1537857 h 1598136"/>
              <a:gd name="connsiteX87" fmla="*/ 2862301 w 9662615"/>
              <a:gd name="connsiteY87" fmla="*/ 1544250 h 1598136"/>
              <a:gd name="connsiteX88" fmla="*/ 2766335 w 9662615"/>
              <a:gd name="connsiteY88" fmla="*/ 1527662 h 1598136"/>
              <a:gd name="connsiteX89" fmla="*/ 2757836 w 9662615"/>
              <a:gd name="connsiteY89" fmla="*/ 1531371 h 1598136"/>
              <a:gd name="connsiteX90" fmla="*/ 2691555 w 9662615"/>
              <a:gd name="connsiteY90" fmla="*/ 1530283 h 1598136"/>
              <a:gd name="connsiteX91" fmla="*/ 2491676 w 9662615"/>
              <a:gd name="connsiteY91" fmla="*/ 1500859 h 1598136"/>
              <a:gd name="connsiteX92" fmla="*/ 2378036 w 9662615"/>
              <a:gd name="connsiteY92" fmla="*/ 1520645 h 1598136"/>
              <a:gd name="connsiteX93" fmla="*/ 2284269 w 9662615"/>
              <a:gd name="connsiteY93" fmla="*/ 1503068 h 1598136"/>
              <a:gd name="connsiteX94" fmla="*/ 2207104 w 9662615"/>
              <a:gd name="connsiteY94" fmla="*/ 1508888 h 1598136"/>
              <a:gd name="connsiteX95" fmla="*/ 2149226 w 9662615"/>
              <a:gd name="connsiteY95" fmla="*/ 1523409 h 1598136"/>
              <a:gd name="connsiteX96" fmla="*/ 2084783 w 9662615"/>
              <a:gd name="connsiteY96" fmla="*/ 1524245 h 1598136"/>
              <a:gd name="connsiteX97" fmla="*/ 2070075 w 9662615"/>
              <a:gd name="connsiteY97" fmla="*/ 1511285 h 1598136"/>
              <a:gd name="connsiteX98" fmla="*/ 2001057 w 9662615"/>
              <a:gd name="connsiteY98" fmla="*/ 1516449 h 1598136"/>
              <a:gd name="connsiteX99" fmla="*/ 1896330 w 9662615"/>
              <a:gd name="connsiteY99" fmla="*/ 1525725 h 1598136"/>
              <a:gd name="connsiteX100" fmla="*/ 1835994 w 9662615"/>
              <a:gd name="connsiteY100" fmla="*/ 1527678 h 1598136"/>
              <a:gd name="connsiteX101" fmla="*/ 1671119 w 9662615"/>
              <a:gd name="connsiteY101" fmla="*/ 1536701 h 1598136"/>
              <a:gd name="connsiteX102" fmla="*/ 1601337 w 9662615"/>
              <a:gd name="connsiteY102" fmla="*/ 1548552 h 1598136"/>
              <a:gd name="connsiteX103" fmla="*/ 1407755 w 9662615"/>
              <a:gd name="connsiteY103" fmla="*/ 1571444 h 1598136"/>
              <a:gd name="connsiteX104" fmla="*/ 1271994 w 9662615"/>
              <a:gd name="connsiteY104" fmla="*/ 1579471 h 1598136"/>
              <a:gd name="connsiteX105" fmla="*/ 1249226 w 9662615"/>
              <a:gd name="connsiteY105" fmla="*/ 1583140 h 1598136"/>
              <a:gd name="connsiteX106" fmla="*/ 1217719 w 9662615"/>
              <a:gd name="connsiteY106" fmla="*/ 1580863 h 1598136"/>
              <a:gd name="connsiteX107" fmla="*/ 1091432 w 9662615"/>
              <a:gd name="connsiteY107" fmla="*/ 1571003 h 1598136"/>
              <a:gd name="connsiteX108" fmla="*/ 992039 w 9662615"/>
              <a:gd name="connsiteY108" fmla="*/ 1556662 h 1598136"/>
              <a:gd name="connsiteX109" fmla="*/ 868264 w 9662615"/>
              <a:gd name="connsiteY109" fmla="*/ 1566392 h 1598136"/>
              <a:gd name="connsiteX110" fmla="*/ 792765 w 9662615"/>
              <a:gd name="connsiteY110" fmla="*/ 1563102 h 1598136"/>
              <a:gd name="connsiteX111" fmla="*/ 669055 w 9662615"/>
              <a:gd name="connsiteY111" fmla="*/ 1543638 h 1598136"/>
              <a:gd name="connsiteX112" fmla="*/ 506152 w 9662615"/>
              <a:gd name="connsiteY112" fmla="*/ 1549124 h 1598136"/>
              <a:gd name="connsiteX113" fmla="*/ 472797 w 9662615"/>
              <a:gd name="connsiteY113" fmla="*/ 1568904 h 1598136"/>
              <a:gd name="connsiteX114" fmla="*/ 427864 w 9662615"/>
              <a:gd name="connsiteY114" fmla="*/ 1580848 h 1598136"/>
              <a:gd name="connsiteX115" fmla="*/ 408381 w 9662615"/>
              <a:gd name="connsiteY115" fmla="*/ 1552940 h 1598136"/>
              <a:gd name="connsiteX116" fmla="*/ 267163 w 9662615"/>
              <a:gd name="connsiteY116" fmla="*/ 1531913 h 1598136"/>
              <a:gd name="connsiteX117" fmla="*/ 196644 w 9662615"/>
              <a:gd name="connsiteY117" fmla="*/ 1524565 h 1598136"/>
              <a:gd name="connsiteX118" fmla="*/ 86819 w 9662615"/>
              <a:gd name="connsiteY118" fmla="*/ 1519517 h 1598136"/>
              <a:gd name="connsiteX119" fmla="*/ 53369 w 9662615"/>
              <a:gd name="connsiteY119" fmla="*/ 1516853 h 1598136"/>
              <a:gd name="connsiteX120" fmla="*/ 2359 w 9662615"/>
              <a:gd name="connsiteY120" fmla="*/ 1515247 h 1598136"/>
              <a:gd name="connsiteX121" fmla="*/ 0 w 9662615"/>
              <a:gd name="connsiteY121" fmla="*/ 1514932 h 1598136"/>
              <a:gd name="connsiteX122" fmla="*/ 0 w 9662615"/>
              <a:gd name="connsiteY122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50958 w 9662615"/>
              <a:gd name="connsiteY51" fmla="*/ 1545776 h 1598136"/>
              <a:gd name="connsiteX52" fmla="*/ 5038524 w 9662615"/>
              <a:gd name="connsiteY52" fmla="*/ 1545675 h 1598136"/>
              <a:gd name="connsiteX53" fmla="*/ 5026564 w 9662615"/>
              <a:gd name="connsiteY53" fmla="*/ 1545376 h 1598136"/>
              <a:gd name="connsiteX54" fmla="*/ 4969433 w 9662615"/>
              <a:gd name="connsiteY54" fmla="*/ 1540263 h 1598136"/>
              <a:gd name="connsiteX55" fmla="*/ 4921303 w 9662615"/>
              <a:gd name="connsiteY55" fmla="*/ 1575379 h 1598136"/>
              <a:gd name="connsiteX56" fmla="*/ 4863775 w 9662615"/>
              <a:gd name="connsiteY56" fmla="*/ 1562633 h 1598136"/>
              <a:gd name="connsiteX57" fmla="*/ 4847242 w 9662615"/>
              <a:gd name="connsiteY57" fmla="*/ 1565435 h 1598136"/>
              <a:gd name="connsiteX58" fmla="*/ 4856839 w 9662615"/>
              <a:gd name="connsiteY58" fmla="*/ 1598136 h 1598136"/>
              <a:gd name="connsiteX59" fmla="*/ 4791466 w 9662615"/>
              <a:gd name="connsiteY59" fmla="*/ 1561324 h 1598136"/>
              <a:gd name="connsiteX60" fmla="*/ 4784247 w 9662615"/>
              <a:gd name="connsiteY60" fmla="*/ 1562342 h 1598136"/>
              <a:gd name="connsiteX61" fmla="*/ 4748477 w 9662615"/>
              <a:gd name="connsiteY61" fmla="*/ 1556925 h 1598136"/>
              <a:gd name="connsiteX62" fmla="*/ 4730033 w 9662615"/>
              <a:gd name="connsiteY62" fmla="*/ 1555274 h 1598136"/>
              <a:gd name="connsiteX63" fmla="*/ 4724747 w 9662615"/>
              <a:gd name="connsiteY63" fmla="*/ 1552439 h 1598136"/>
              <a:gd name="connsiteX64" fmla="*/ 4697562 w 9662615"/>
              <a:gd name="connsiteY64" fmla="*/ 1551206 h 1598136"/>
              <a:gd name="connsiteX65" fmla="*/ 4662664 w 9662615"/>
              <a:gd name="connsiteY65" fmla="*/ 1573162 h 1598136"/>
              <a:gd name="connsiteX66" fmla="*/ 4603028 w 9662615"/>
              <a:gd name="connsiteY66" fmla="*/ 1568821 h 1598136"/>
              <a:gd name="connsiteX67" fmla="*/ 4541612 w 9662615"/>
              <a:gd name="connsiteY67" fmla="*/ 1545262 h 1598136"/>
              <a:gd name="connsiteX68" fmla="*/ 4422155 w 9662615"/>
              <a:gd name="connsiteY68" fmla="*/ 1542059 h 1598136"/>
              <a:gd name="connsiteX69" fmla="*/ 4221826 w 9662615"/>
              <a:gd name="connsiteY69" fmla="*/ 1508923 h 1598136"/>
              <a:gd name="connsiteX70" fmla="*/ 4096601 w 9662615"/>
              <a:gd name="connsiteY70" fmla="*/ 1521563 h 1598136"/>
              <a:gd name="connsiteX71" fmla="*/ 3970635 w 9662615"/>
              <a:gd name="connsiteY71" fmla="*/ 1544815 h 1598136"/>
              <a:gd name="connsiteX72" fmla="*/ 3833906 w 9662615"/>
              <a:gd name="connsiteY72" fmla="*/ 1516637 h 1598136"/>
              <a:gd name="connsiteX73" fmla="*/ 3696258 w 9662615"/>
              <a:gd name="connsiteY73" fmla="*/ 1537563 h 1598136"/>
              <a:gd name="connsiteX74" fmla="*/ 3594070 w 9662615"/>
              <a:gd name="connsiteY74" fmla="*/ 1509422 h 1598136"/>
              <a:gd name="connsiteX75" fmla="*/ 3565233 w 9662615"/>
              <a:gd name="connsiteY75" fmla="*/ 1515122 h 1598136"/>
              <a:gd name="connsiteX76" fmla="*/ 3560267 w 9662615"/>
              <a:gd name="connsiteY76" fmla="*/ 1516288 h 1598136"/>
              <a:gd name="connsiteX77" fmla="*/ 3540258 w 9662615"/>
              <a:gd name="connsiteY77" fmla="*/ 1516976 h 1598136"/>
              <a:gd name="connsiteX78" fmla="*/ 3534780 w 9662615"/>
              <a:gd name="connsiteY78" fmla="*/ 1522141 h 1598136"/>
              <a:gd name="connsiteX79" fmla="*/ 3504783 w 9662615"/>
              <a:gd name="connsiteY79" fmla="*/ 1526739 h 1598136"/>
              <a:gd name="connsiteX80" fmla="*/ 3430805 w 9662615"/>
              <a:gd name="connsiteY80" fmla="*/ 1542521 h 1598136"/>
              <a:gd name="connsiteX81" fmla="*/ 3292707 w 9662615"/>
              <a:gd name="connsiteY81" fmla="*/ 1520490 h 1598136"/>
              <a:gd name="connsiteX82" fmla="*/ 3187872 w 9662615"/>
              <a:gd name="connsiteY82" fmla="*/ 1519991 h 1598136"/>
              <a:gd name="connsiteX83" fmla="*/ 3148026 w 9662615"/>
              <a:gd name="connsiteY83" fmla="*/ 1524777 h 1598136"/>
              <a:gd name="connsiteX84" fmla="*/ 3092394 w 9662615"/>
              <a:gd name="connsiteY84" fmla="*/ 1528115 h 1598136"/>
              <a:gd name="connsiteX85" fmla="*/ 2994200 w 9662615"/>
              <a:gd name="connsiteY85" fmla="*/ 1537857 h 1598136"/>
              <a:gd name="connsiteX86" fmla="*/ 2862301 w 9662615"/>
              <a:gd name="connsiteY86" fmla="*/ 1544250 h 1598136"/>
              <a:gd name="connsiteX87" fmla="*/ 2766335 w 9662615"/>
              <a:gd name="connsiteY87" fmla="*/ 1527662 h 1598136"/>
              <a:gd name="connsiteX88" fmla="*/ 2757836 w 9662615"/>
              <a:gd name="connsiteY88" fmla="*/ 1531371 h 1598136"/>
              <a:gd name="connsiteX89" fmla="*/ 2691555 w 9662615"/>
              <a:gd name="connsiteY89" fmla="*/ 1530283 h 1598136"/>
              <a:gd name="connsiteX90" fmla="*/ 2491676 w 9662615"/>
              <a:gd name="connsiteY90" fmla="*/ 1500859 h 1598136"/>
              <a:gd name="connsiteX91" fmla="*/ 2378036 w 9662615"/>
              <a:gd name="connsiteY91" fmla="*/ 1520645 h 1598136"/>
              <a:gd name="connsiteX92" fmla="*/ 2284269 w 9662615"/>
              <a:gd name="connsiteY92" fmla="*/ 1503068 h 1598136"/>
              <a:gd name="connsiteX93" fmla="*/ 2207104 w 9662615"/>
              <a:gd name="connsiteY93" fmla="*/ 1508888 h 1598136"/>
              <a:gd name="connsiteX94" fmla="*/ 2149226 w 9662615"/>
              <a:gd name="connsiteY94" fmla="*/ 1523409 h 1598136"/>
              <a:gd name="connsiteX95" fmla="*/ 2084783 w 9662615"/>
              <a:gd name="connsiteY95" fmla="*/ 1524245 h 1598136"/>
              <a:gd name="connsiteX96" fmla="*/ 2070075 w 9662615"/>
              <a:gd name="connsiteY96" fmla="*/ 1511285 h 1598136"/>
              <a:gd name="connsiteX97" fmla="*/ 2001057 w 9662615"/>
              <a:gd name="connsiteY97" fmla="*/ 1516449 h 1598136"/>
              <a:gd name="connsiteX98" fmla="*/ 1896330 w 9662615"/>
              <a:gd name="connsiteY98" fmla="*/ 1525725 h 1598136"/>
              <a:gd name="connsiteX99" fmla="*/ 1835994 w 9662615"/>
              <a:gd name="connsiteY99" fmla="*/ 1527678 h 1598136"/>
              <a:gd name="connsiteX100" fmla="*/ 1671119 w 9662615"/>
              <a:gd name="connsiteY100" fmla="*/ 1536701 h 1598136"/>
              <a:gd name="connsiteX101" fmla="*/ 1601337 w 9662615"/>
              <a:gd name="connsiteY101" fmla="*/ 1548552 h 1598136"/>
              <a:gd name="connsiteX102" fmla="*/ 1407755 w 9662615"/>
              <a:gd name="connsiteY102" fmla="*/ 1571444 h 1598136"/>
              <a:gd name="connsiteX103" fmla="*/ 1271994 w 9662615"/>
              <a:gd name="connsiteY103" fmla="*/ 1579471 h 1598136"/>
              <a:gd name="connsiteX104" fmla="*/ 1249226 w 9662615"/>
              <a:gd name="connsiteY104" fmla="*/ 1583140 h 1598136"/>
              <a:gd name="connsiteX105" fmla="*/ 1217719 w 9662615"/>
              <a:gd name="connsiteY105" fmla="*/ 1580863 h 1598136"/>
              <a:gd name="connsiteX106" fmla="*/ 1091432 w 9662615"/>
              <a:gd name="connsiteY106" fmla="*/ 1571003 h 1598136"/>
              <a:gd name="connsiteX107" fmla="*/ 992039 w 9662615"/>
              <a:gd name="connsiteY107" fmla="*/ 1556662 h 1598136"/>
              <a:gd name="connsiteX108" fmla="*/ 868264 w 9662615"/>
              <a:gd name="connsiteY108" fmla="*/ 1566392 h 1598136"/>
              <a:gd name="connsiteX109" fmla="*/ 792765 w 9662615"/>
              <a:gd name="connsiteY109" fmla="*/ 1563102 h 1598136"/>
              <a:gd name="connsiteX110" fmla="*/ 669055 w 9662615"/>
              <a:gd name="connsiteY110" fmla="*/ 1543638 h 1598136"/>
              <a:gd name="connsiteX111" fmla="*/ 506152 w 9662615"/>
              <a:gd name="connsiteY111" fmla="*/ 1549124 h 1598136"/>
              <a:gd name="connsiteX112" fmla="*/ 472797 w 9662615"/>
              <a:gd name="connsiteY112" fmla="*/ 1568904 h 1598136"/>
              <a:gd name="connsiteX113" fmla="*/ 427864 w 9662615"/>
              <a:gd name="connsiteY113" fmla="*/ 1580848 h 1598136"/>
              <a:gd name="connsiteX114" fmla="*/ 408381 w 9662615"/>
              <a:gd name="connsiteY114" fmla="*/ 1552940 h 1598136"/>
              <a:gd name="connsiteX115" fmla="*/ 267163 w 9662615"/>
              <a:gd name="connsiteY115" fmla="*/ 1531913 h 1598136"/>
              <a:gd name="connsiteX116" fmla="*/ 196644 w 9662615"/>
              <a:gd name="connsiteY116" fmla="*/ 1524565 h 1598136"/>
              <a:gd name="connsiteX117" fmla="*/ 86819 w 9662615"/>
              <a:gd name="connsiteY117" fmla="*/ 1519517 h 1598136"/>
              <a:gd name="connsiteX118" fmla="*/ 53369 w 9662615"/>
              <a:gd name="connsiteY118" fmla="*/ 1516853 h 1598136"/>
              <a:gd name="connsiteX119" fmla="*/ 2359 w 9662615"/>
              <a:gd name="connsiteY119" fmla="*/ 1515247 h 1598136"/>
              <a:gd name="connsiteX120" fmla="*/ 0 w 9662615"/>
              <a:gd name="connsiteY120" fmla="*/ 1514932 h 1598136"/>
              <a:gd name="connsiteX121" fmla="*/ 0 w 9662615"/>
              <a:gd name="connsiteY121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38524 w 9662615"/>
              <a:gd name="connsiteY51" fmla="*/ 1545675 h 1598136"/>
              <a:gd name="connsiteX52" fmla="*/ 5026564 w 9662615"/>
              <a:gd name="connsiteY52" fmla="*/ 1545376 h 1598136"/>
              <a:gd name="connsiteX53" fmla="*/ 4969433 w 9662615"/>
              <a:gd name="connsiteY53" fmla="*/ 1540263 h 1598136"/>
              <a:gd name="connsiteX54" fmla="*/ 4921303 w 9662615"/>
              <a:gd name="connsiteY54" fmla="*/ 1575379 h 1598136"/>
              <a:gd name="connsiteX55" fmla="*/ 4863775 w 9662615"/>
              <a:gd name="connsiteY55" fmla="*/ 1562633 h 1598136"/>
              <a:gd name="connsiteX56" fmla="*/ 4847242 w 9662615"/>
              <a:gd name="connsiteY56" fmla="*/ 1565435 h 1598136"/>
              <a:gd name="connsiteX57" fmla="*/ 4856839 w 9662615"/>
              <a:gd name="connsiteY57" fmla="*/ 1598136 h 1598136"/>
              <a:gd name="connsiteX58" fmla="*/ 4791466 w 9662615"/>
              <a:gd name="connsiteY58" fmla="*/ 1561324 h 1598136"/>
              <a:gd name="connsiteX59" fmla="*/ 4784247 w 9662615"/>
              <a:gd name="connsiteY59" fmla="*/ 1562342 h 1598136"/>
              <a:gd name="connsiteX60" fmla="*/ 4748477 w 9662615"/>
              <a:gd name="connsiteY60" fmla="*/ 1556925 h 1598136"/>
              <a:gd name="connsiteX61" fmla="*/ 4730033 w 9662615"/>
              <a:gd name="connsiteY61" fmla="*/ 1555274 h 1598136"/>
              <a:gd name="connsiteX62" fmla="*/ 4724747 w 9662615"/>
              <a:gd name="connsiteY62" fmla="*/ 1552439 h 1598136"/>
              <a:gd name="connsiteX63" fmla="*/ 4697562 w 9662615"/>
              <a:gd name="connsiteY63" fmla="*/ 1551206 h 1598136"/>
              <a:gd name="connsiteX64" fmla="*/ 4662664 w 9662615"/>
              <a:gd name="connsiteY64" fmla="*/ 1573162 h 1598136"/>
              <a:gd name="connsiteX65" fmla="*/ 4603028 w 9662615"/>
              <a:gd name="connsiteY65" fmla="*/ 1568821 h 1598136"/>
              <a:gd name="connsiteX66" fmla="*/ 4541612 w 9662615"/>
              <a:gd name="connsiteY66" fmla="*/ 1545262 h 1598136"/>
              <a:gd name="connsiteX67" fmla="*/ 4422155 w 9662615"/>
              <a:gd name="connsiteY67" fmla="*/ 1542059 h 1598136"/>
              <a:gd name="connsiteX68" fmla="*/ 4221826 w 9662615"/>
              <a:gd name="connsiteY68" fmla="*/ 1508923 h 1598136"/>
              <a:gd name="connsiteX69" fmla="*/ 4096601 w 9662615"/>
              <a:gd name="connsiteY69" fmla="*/ 1521563 h 1598136"/>
              <a:gd name="connsiteX70" fmla="*/ 3970635 w 9662615"/>
              <a:gd name="connsiteY70" fmla="*/ 1544815 h 1598136"/>
              <a:gd name="connsiteX71" fmla="*/ 3833906 w 9662615"/>
              <a:gd name="connsiteY71" fmla="*/ 1516637 h 1598136"/>
              <a:gd name="connsiteX72" fmla="*/ 3696258 w 9662615"/>
              <a:gd name="connsiteY72" fmla="*/ 1537563 h 1598136"/>
              <a:gd name="connsiteX73" fmla="*/ 3594070 w 9662615"/>
              <a:gd name="connsiteY73" fmla="*/ 1509422 h 1598136"/>
              <a:gd name="connsiteX74" fmla="*/ 3565233 w 9662615"/>
              <a:gd name="connsiteY74" fmla="*/ 1515122 h 1598136"/>
              <a:gd name="connsiteX75" fmla="*/ 3560267 w 9662615"/>
              <a:gd name="connsiteY75" fmla="*/ 1516288 h 1598136"/>
              <a:gd name="connsiteX76" fmla="*/ 3540258 w 9662615"/>
              <a:gd name="connsiteY76" fmla="*/ 1516976 h 1598136"/>
              <a:gd name="connsiteX77" fmla="*/ 3534780 w 9662615"/>
              <a:gd name="connsiteY77" fmla="*/ 1522141 h 1598136"/>
              <a:gd name="connsiteX78" fmla="*/ 3504783 w 9662615"/>
              <a:gd name="connsiteY78" fmla="*/ 1526739 h 1598136"/>
              <a:gd name="connsiteX79" fmla="*/ 3430805 w 9662615"/>
              <a:gd name="connsiteY79" fmla="*/ 1542521 h 1598136"/>
              <a:gd name="connsiteX80" fmla="*/ 3292707 w 9662615"/>
              <a:gd name="connsiteY80" fmla="*/ 1520490 h 1598136"/>
              <a:gd name="connsiteX81" fmla="*/ 3187872 w 9662615"/>
              <a:gd name="connsiteY81" fmla="*/ 1519991 h 1598136"/>
              <a:gd name="connsiteX82" fmla="*/ 3148026 w 9662615"/>
              <a:gd name="connsiteY82" fmla="*/ 1524777 h 1598136"/>
              <a:gd name="connsiteX83" fmla="*/ 3092394 w 9662615"/>
              <a:gd name="connsiteY83" fmla="*/ 1528115 h 1598136"/>
              <a:gd name="connsiteX84" fmla="*/ 2994200 w 9662615"/>
              <a:gd name="connsiteY84" fmla="*/ 1537857 h 1598136"/>
              <a:gd name="connsiteX85" fmla="*/ 2862301 w 9662615"/>
              <a:gd name="connsiteY85" fmla="*/ 1544250 h 1598136"/>
              <a:gd name="connsiteX86" fmla="*/ 2766335 w 9662615"/>
              <a:gd name="connsiteY86" fmla="*/ 1527662 h 1598136"/>
              <a:gd name="connsiteX87" fmla="*/ 2757836 w 9662615"/>
              <a:gd name="connsiteY87" fmla="*/ 1531371 h 1598136"/>
              <a:gd name="connsiteX88" fmla="*/ 2691555 w 9662615"/>
              <a:gd name="connsiteY88" fmla="*/ 1530283 h 1598136"/>
              <a:gd name="connsiteX89" fmla="*/ 2491676 w 9662615"/>
              <a:gd name="connsiteY89" fmla="*/ 1500859 h 1598136"/>
              <a:gd name="connsiteX90" fmla="*/ 2378036 w 9662615"/>
              <a:gd name="connsiteY90" fmla="*/ 1520645 h 1598136"/>
              <a:gd name="connsiteX91" fmla="*/ 2284269 w 9662615"/>
              <a:gd name="connsiteY91" fmla="*/ 1503068 h 1598136"/>
              <a:gd name="connsiteX92" fmla="*/ 2207104 w 9662615"/>
              <a:gd name="connsiteY92" fmla="*/ 1508888 h 1598136"/>
              <a:gd name="connsiteX93" fmla="*/ 2149226 w 9662615"/>
              <a:gd name="connsiteY93" fmla="*/ 1523409 h 1598136"/>
              <a:gd name="connsiteX94" fmla="*/ 2084783 w 9662615"/>
              <a:gd name="connsiteY94" fmla="*/ 1524245 h 1598136"/>
              <a:gd name="connsiteX95" fmla="*/ 2070075 w 9662615"/>
              <a:gd name="connsiteY95" fmla="*/ 1511285 h 1598136"/>
              <a:gd name="connsiteX96" fmla="*/ 2001057 w 9662615"/>
              <a:gd name="connsiteY96" fmla="*/ 1516449 h 1598136"/>
              <a:gd name="connsiteX97" fmla="*/ 1896330 w 9662615"/>
              <a:gd name="connsiteY97" fmla="*/ 1525725 h 1598136"/>
              <a:gd name="connsiteX98" fmla="*/ 1835994 w 9662615"/>
              <a:gd name="connsiteY98" fmla="*/ 1527678 h 1598136"/>
              <a:gd name="connsiteX99" fmla="*/ 1671119 w 9662615"/>
              <a:gd name="connsiteY99" fmla="*/ 1536701 h 1598136"/>
              <a:gd name="connsiteX100" fmla="*/ 1601337 w 9662615"/>
              <a:gd name="connsiteY100" fmla="*/ 1548552 h 1598136"/>
              <a:gd name="connsiteX101" fmla="*/ 1407755 w 9662615"/>
              <a:gd name="connsiteY101" fmla="*/ 1571444 h 1598136"/>
              <a:gd name="connsiteX102" fmla="*/ 1271994 w 9662615"/>
              <a:gd name="connsiteY102" fmla="*/ 1579471 h 1598136"/>
              <a:gd name="connsiteX103" fmla="*/ 1249226 w 9662615"/>
              <a:gd name="connsiteY103" fmla="*/ 1583140 h 1598136"/>
              <a:gd name="connsiteX104" fmla="*/ 1217719 w 9662615"/>
              <a:gd name="connsiteY104" fmla="*/ 1580863 h 1598136"/>
              <a:gd name="connsiteX105" fmla="*/ 1091432 w 9662615"/>
              <a:gd name="connsiteY105" fmla="*/ 1571003 h 1598136"/>
              <a:gd name="connsiteX106" fmla="*/ 992039 w 9662615"/>
              <a:gd name="connsiteY106" fmla="*/ 1556662 h 1598136"/>
              <a:gd name="connsiteX107" fmla="*/ 868264 w 9662615"/>
              <a:gd name="connsiteY107" fmla="*/ 1566392 h 1598136"/>
              <a:gd name="connsiteX108" fmla="*/ 792765 w 9662615"/>
              <a:gd name="connsiteY108" fmla="*/ 1563102 h 1598136"/>
              <a:gd name="connsiteX109" fmla="*/ 669055 w 9662615"/>
              <a:gd name="connsiteY109" fmla="*/ 1543638 h 1598136"/>
              <a:gd name="connsiteX110" fmla="*/ 506152 w 9662615"/>
              <a:gd name="connsiteY110" fmla="*/ 1549124 h 1598136"/>
              <a:gd name="connsiteX111" fmla="*/ 472797 w 9662615"/>
              <a:gd name="connsiteY111" fmla="*/ 1568904 h 1598136"/>
              <a:gd name="connsiteX112" fmla="*/ 427864 w 9662615"/>
              <a:gd name="connsiteY112" fmla="*/ 1580848 h 1598136"/>
              <a:gd name="connsiteX113" fmla="*/ 408381 w 9662615"/>
              <a:gd name="connsiteY113" fmla="*/ 1552940 h 1598136"/>
              <a:gd name="connsiteX114" fmla="*/ 267163 w 9662615"/>
              <a:gd name="connsiteY114" fmla="*/ 1531913 h 1598136"/>
              <a:gd name="connsiteX115" fmla="*/ 196644 w 9662615"/>
              <a:gd name="connsiteY115" fmla="*/ 1524565 h 1598136"/>
              <a:gd name="connsiteX116" fmla="*/ 86819 w 9662615"/>
              <a:gd name="connsiteY116" fmla="*/ 1519517 h 1598136"/>
              <a:gd name="connsiteX117" fmla="*/ 53369 w 9662615"/>
              <a:gd name="connsiteY117" fmla="*/ 1516853 h 1598136"/>
              <a:gd name="connsiteX118" fmla="*/ 2359 w 9662615"/>
              <a:gd name="connsiteY118" fmla="*/ 1515247 h 1598136"/>
              <a:gd name="connsiteX119" fmla="*/ 0 w 9662615"/>
              <a:gd name="connsiteY119" fmla="*/ 1514932 h 1598136"/>
              <a:gd name="connsiteX120" fmla="*/ 0 w 9662615"/>
              <a:gd name="connsiteY120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38524 w 9662615"/>
              <a:gd name="connsiteY51" fmla="*/ 1545675 h 1598136"/>
              <a:gd name="connsiteX52" fmla="*/ 5026564 w 9662615"/>
              <a:gd name="connsiteY52" fmla="*/ 1545376 h 1598136"/>
              <a:gd name="connsiteX53" fmla="*/ 4969433 w 9662615"/>
              <a:gd name="connsiteY53" fmla="*/ 1550865 h 1598136"/>
              <a:gd name="connsiteX54" fmla="*/ 4921303 w 9662615"/>
              <a:gd name="connsiteY54" fmla="*/ 1575379 h 1598136"/>
              <a:gd name="connsiteX55" fmla="*/ 4863775 w 9662615"/>
              <a:gd name="connsiteY55" fmla="*/ 1562633 h 1598136"/>
              <a:gd name="connsiteX56" fmla="*/ 4847242 w 9662615"/>
              <a:gd name="connsiteY56" fmla="*/ 1565435 h 1598136"/>
              <a:gd name="connsiteX57" fmla="*/ 4856839 w 9662615"/>
              <a:gd name="connsiteY57" fmla="*/ 1598136 h 1598136"/>
              <a:gd name="connsiteX58" fmla="*/ 4791466 w 9662615"/>
              <a:gd name="connsiteY58" fmla="*/ 1561324 h 1598136"/>
              <a:gd name="connsiteX59" fmla="*/ 4784247 w 9662615"/>
              <a:gd name="connsiteY59" fmla="*/ 1562342 h 1598136"/>
              <a:gd name="connsiteX60" fmla="*/ 4748477 w 9662615"/>
              <a:gd name="connsiteY60" fmla="*/ 1556925 h 1598136"/>
              <a:gd name="connsiteX61" fmla="*/ 4730033 w 9662615"/>
              <a:gd name="connsiteY61" fmla="*/ 1555274 h 1598136"/>
              <a:gd name="connsiteX62" fmla="*/ 4724747 w 9662615"/>
              <a:gd name="connsiteY62" fmla="*/ 1552439 h 1598136"/>
              <a:gd name="connsiteX63" fmla="*/ 4697562 w 9662615"/>
              <a:gd name="connsiteY63" fmla="*/ 1551206 h 1598136"/>
              <a:gd name="connsiteX64" fmla="*/ 4662664 w 9662615"/>
              <a:gd name="connsiteY64" fmla="*/ 1573162 h 1598136"/>
              <a:gd name="connsiteX65" fmla="*/ 4603028 w 9662615"/>
              <a:gd name="connsiteY65" fmla="*/ 1568821 h 1598136"/>
              <a:gd name="connsiteX66" fmla="*/ 4541612 w 9662615"/>
              <a:gd name="connsiteY66" fmla="*/ 1545262 h 1598136"/>
              <a:gd name="connsiteX67" fmla="*/ 4422155 w 9662615"/>
              <a:gd name="connsiteY67" fmla="*/ 1542059 h 1598136"/>
              <a:gd name="connsiteX68" fmla="*/ 4221826 w 9662615"/>
              <a:gd name="connsiteY68" fmla="*/ 1508923 h 1598136"/>
              <a:gd name="connsiteX69" fmla="*/ 4096601 w 9662615"/>
              <a:gd name="connsiteY69" fmla="*/ 1521563 h 1598136"/>
              <a:gd name="connsiteX70" fmla="*/ 3970635 w 9662615"/>
              <a:gd name="connsiteY70" fmla="*/ 1544815 h 1598136"/>
              <a:gd name="connsiteX71" fmla="*/ 3833906 w 9662615"/>
              <a:gd name="connsiteY71" fmla="*/ 1516637 h 1598136"/>
              <a:gd name="connsiteX72" fmla="*/ 3696258 w 9662615"/>
              <a:gd name="connsiteY72" fmla="*/ 1537563 h 1598136"/>
              <a:gd name="connsiteX73" fmla="*/ 3594070 w 9662615"/>
              <a:gd name="connsiteY73" fmla="*/ 1509422 h 1598136"/>
              <a:gd name="connsiteX74" fmla="*/ 3565233 w 9662615"/>
              <a:gd name="connsiteY74" fmla="*/ 1515122 h 1598136"/>
              <a:gd name="connsiteX75" fmla="*/ 3560267 w 9662615"/>
              <a:gd name="connsiteY75" fmla="*/ 1516288 h 1598136"/>
              <a:gd name="connsiteX76" fmla="*/ 3540258 w 9662615"/>
              <a:gd name="connsiteY76" fmla="*/ 1516976 h 1598136"/>
              <a:gd name="connsiteX77" fmla="*/ 3534780 w 9662615"/>
              <a:gd name="connsiteY77" fmla="*/ 1522141 h 1598136"/>
              <a:gd name="connsiteX78" fmla="*/ 3504783 w 9662615"/>
              <a:gd name="connsiteY78" fmla="*/ 1526739 h 1598136"/>
              <a:gd name="connsiteX79" fmla="*/ 3430805 w 9662615"/>
              <a:gd name="connsiteY79" fmla="*/ 1542521 h 1598136"/>
              <a:gd name="connsiteX80" fmla="*/ 3292707 w 9662615"/>
              <a:gd name="connsiteY80" fmla="*/ 1520490 h 1598136"/>
              <a:gd name="connsiteX81" fmla="*/ 3187872 w 9662615"/>
              <a:gd name="connsiteY81" fmla="*/ 1519991 h 1598136"/>
              <a:gd name="connsiteX82" fmla="*/ 3148026 w 9662615"/>
              <a:gd name="connsiteY82" fmla="*/ 1524777 h 1598136"/>
              <a:gd name="connsiteX83" fmla="*/ 3092394 w 9662615"/>
              <a:gd name="connsiteY83" fmla="*/ 1528115 h 1598136"/>
              <a:gd name="connsiteX84" fmla="*/ 2994200 w 9662615"/>
              <a:gd name="connsiteY84" fmla="*/ 1537857 h 1598136"/>
              <a:gd name="connsiteX85" fmla="*/ 2862301 w 9662615"/>
              <a:gd name="connsiteY85" fmla="*/ 1544250 h 1598136"/>
              <a:gd name="connsiteX86" fmla="*/ 2766335 w 9662615"/>
              <a:gd name="connsiteY86" fmla="*/ 1527662 h 1598136"/>
              <a:gd name="connsiteX87" fmla="*/ 2757836 w 9662615"/>
              <a:gd name="connsiteY87" fmla="*/ 1531371 h 1598136"/>
              <a:gd name="connsiteX88" fmla="*/ 2691555 w 9662615"/>
              <a:gd name="connsiteY88" fmla="*/ 1530283 h 1598136"/>
              <a:gd name="connsiteX89" fmla="*/ 2491676 w 9662615"/>
              <a:gd name="connsiteY89" fmla="*/ 1500859 h 1598136"/>
              <a:gd name="connsiteX90" fmla="*/ 2378036 w 9662615"/>
              <a:gd name="connsiteY90" fmla="*/ 1520645 h 1598136"/>
              <a:gd name="connsiteX91" fmla="*/ 2284269 w 9662615"/>
              <a:gd name="connsiteY91" fmla="*/ 1503068 h 1598136"/>
              <a:gd name="connsiteX92" fmla="*/ 2207104 w 9662615"/>
              <a:gd name="connsiteY92" fmla="*/ 1508888 h 1598136"/>
              <a:gd name="connsiteX93" fmla="*/ 2149226 w 9662615"/>
              <a:gd name="connsiteY93" fmla="*/ 1523409 h 1598136"/>
              <a:gd name="connsiteX94" fmla="*/ 2084783 w 9662615"/>
              <a:gd name="connsiteY94" fmla="*/ 1524245 h 1598136"/>
              <a:gd name="connsiteX95" fmla="*/ 2070075 w 9662615"/>
              <a:gd name="connsiteY95" fmla="*/ 1511285 h 1598136"/>
              <a:gd name="connsiteX96" fmla="*/ 2001057 w 9662615"/>
              <a:gd name="connsiteY96" fmla="*/ 1516449 h 1598136"/>
              <a:gd name="connsiteX97" fmla="*/ 1896330 w 9662615"/>
              <a:gd name="connsiteY97" fmla="*/ 1525725 h 1598136"/>
              <a:gd name="connsiteX98" fmla="*/ 1835994 w 9662615"/>
              <a:gd name="connsiteY98" fmla="*/ 1527678 h 1598136"/>
              <a:gd name="connsiteX99" fmla="*/ 1671119 w 9662615"/>
              <a:gd name="connsiteY99" fmla="*/ 1536701 h 1598136"/>
              <a:gd name="connsiteX100" fmla="*/ 1601337 w 9662615"/>
              <a:gd name="connsiteY100" fmla="*/ 1548552 h 1598136"/>
              <a:gd name="connsiteX101" fmla="*/ 1407755 w 9662615"/>
              <a:gd name="connsiteY101" fmla="*/ 1571444 h 1598136"/>
              <a:gd name="connsiteX102" fmla="*/ 1271994 w 9662615"/>
              <a:gd name="connsiteY102" fmla="*/ 1579471 h 1598136"/>
              <a:gd name="connsiteX103" fmla="*/ 1249226 w 9662615"/>
              <a:gd name="connsiteY103" fmla="*/ 1583140 h 1598136"/>
              <a:gd name="connsiteX104" fmla="*/ 1217719 w 9662615"/>
              <a:gd name="connsiteY104" fmla="*/ 1580863 h 1598136"/>
              <a:gd name="connsiteX105" fmla="*/ 1091432 w 9662615"/>
              <a:gd name="connsiteY105" fmla="*/ 1571003 h 1598136"/>
              <a:gd name="connsiteX106" fmla="*/ 992039 w 9662615"/>
              <a:gd name="connsiteY106" fmla="*/ 1556662 h 1598136"/>
              <a:gd name="connsiteX107" fmla="*/ 868264 w 9662615"/>
              <a:gd name="connsiteY107" fmla="*/ 1566392 h 1598136"/>
              <a:gd name="connsiteX108" fmla="*/ 792765 w 9662615"/>
              <a:gd name="connsiteY108" fmla="*/ 1563102 h 1598136"/>
              <a:gd name="connsiteX109" fmla="*/ 669055 w 9662615"/>
              <a:gd name="connsiteY109" fmla="*/ 1543638 h 1598136"/>
              <a:gd name="connsiteX110" fmla="*/ 506152 w 9662615"/>
              <a:gd name="connsiteY110" fmla="*/ 1549124 h 1598136"/>
              <a:gd name="connsiteX111" fmla="*/ 472797 w 9662615"/>
              <a:gd name="connsiteY111" fmla="*/ 1568904 h 1598136"/>
              <a:gd name="connsiteX112" fmla="*/ 427864 w 9662615"/>
              <a:gd name="connsiteY112" fmla="*/ 1580848 h 1598136"/>
              <a:gd name="connsiteX113" fmla="*/ 408381 w 9662615"/>
              <a:gd name="connsiteY113" fmla="*/ 1552940 h 1598136"/>
              <a:gd name="connsiteX114" fmla="*/ 267163 w 9662615"/>
              <a:gd name="connsiteY114" fmla="*/ 1531913 h 1598136"/>
              <a:gd name="connsiteX115" fmla="*/ 196644 w 9662615"/>
              <a:gd name="connsiteY115" fmla="*/ 1524565 h 1598136"/>
              <a:gd name="connsiteX116" fmla="*/ 86819 w 9662615"/>
              <a:gd name="connsiteY116" fmla="*/ 1519517 h 1598136"/>
              <a:gd name="connsiteX117" fmla="*/ 53369 w 9662615"/>
              <a:gd name="connsiteY117" fmla="*/ 1516853 h 1598136"/>
              <a:gd name="connsiteX118" fmla="*/ 2359 w 9662615"/>
              <a:gd name="connsiteY118" fmla="*/ 1515247 h 1598136"/>
              <a:gd name="connsiteX119" fmla="*/ 0 w 9662615"/>
              <a:gd name="connsiteY119" fmla="*/ 1514932 h 1598136"/>
              <a:gd name="connsiteX120" fmla="*/ 0 w 9662615"/>
              <a:gd name="connsiteY120" fmla="*/ 0 h 1598136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48477 w 9662615"/>
              <a:gd name="connsiteY60" fmla="*/ 1556925 h 1592835"/>
              <a:gd name="connsiteX61" fmla="*/ 4730033 w 9662615"/>
              <a:gd name="connsiteY61" fmla="*/ 1555274 h 1592835"/>
              <a:gd name="connsiteX62" fmla="*/ 4724747 w 9662615"/>
              <a:gd name="connsiteY62" fmla="*/ 1552439 h 1592835"/>
              <a:gd name="connsiteX63" fmla="*/ 4697562 w 9662615"/>
              <a:gd name="connsiteY63" fmla="*/ 1551206 h 1592835"/>
              <a:gd name="connsiteX64" fmla="*/ 4662664 w 9662615"/>
              <a:gd name="connsiteY64" fmla="*/ 1573162 h 1592835"/>
              <a:gd name="connsiteX65" fmla="*/ 4603028 w 9662615"/>
              <a:gd name="connsiteY65" fmla="*/ 1568821 h 1592835"/>
              <a:gd name="connsiteX66" fmla="*/ 4541612 w 9662615"/>
              <a:gd name="connsiteY66" fmla="*/ 1545262 h 1592835"/>
              <a:gd name="connsiteX67" fmla="*/ 4422155 w 9662615"/>
              <a:gd name="connsiteY67" fmla="*/ 1542059 h 1592835"/>
              <a:gd name="connsiteX68" fmla="*/ 4221826 w 9662615"/>
              <a:gd name="connsiteY68" fmla="*/ 1508923 h 1592835"/>
              <a:gd name="connsiteX69" fmla="*/ 4096601 w 9662615"/>
              <a:gd name="connsiteY69" fmla="*/ 1521563 h 1592835"/>
              <a:gd name="connsiteX70" fmla="*/ 3970635 w 9662615"/>
              <a:gd name="connsiteY70" fmla="*/ 1544815 h 1592835"/>
              <a:gd name="connsiteX71" fmla="*/ 3833906 w 9662615"/>
              <a:gd name="connsiteY71" fmla="*/ 1516637 h 1592835"/>
              <a:gd name="connsiteX72" fmla="*/ 3696258 w 9662615"/>
              <a:gd name="connsiteY72" fmla="*/ 1537563 h 1592835"/>
              <a:gd name="connsiteX73" fmla="*/ 3594070 w 9662615"/>
              <a:gd name="connsiteY73" fmla="*/ 1509422 h 1592835"/>
              <a:gd name="connsiteX74" fmla="*/ 3565233 w 9662615"/>
              <a:gd name="connsiteY74" fmla="*/ 1515122 h 1592835"/>
              <a:gd name="connsiteX75" fmla="*/ 3560267 w 9662615"/>
              <a:gd name="connsiteY75" fmla="*/ 1516288 h 1592835"/>
              <a:gd name="connsiteX76" fmla="*/ 3540258 w 9662615"/>
              <a:gd name="connsiteY76" fmla="*/ 1516976 h 1592835"/>
              <a:gd name="connsiteX77" fmla="*/ 3534780 w 9662615"/>
              <a:gd name="connsiteY77" fmla="*/ 1522141 h 1592835"/>
              <a:gd name="connsiteX78" fmla="*/ 3504783 w 9662615"/>
              <a:gd name="connsiteY78" fmla="*/ 1526739 h 1592835"/>
              <a:gd name="connsiteX79" fmla="*/ 3430805 w 9662615"/>
              <a:gd name="connsiteY79" fmla="*/ 1542521 h 1592835"/>
              <a:gd name="connsiteX80" fmla="*/ 3292707 w 9662615"/>
              <a:gd name="connsiteY80" fmla="*/ 1520490 h 1592835"/>
              <a:gd name="connsiteX81" fmla="*/ 3187872 w 9662615"/>
              <a:gd name="connsiteY81" fmla="*/ 1519991 h 1592835"/>
              <a:gd name="connsiteX82" fmla="*/ 3148026 w 9662615"/>
              <a:gd name="connsiteY82" fmla="*/ 1524777 h 1592835"/>
              <a:gd name="connsiteX83" fmla="*/ 3092394 w 9662615"/>
              <a:gd name="connsiteY83" fmla="*/ 1528115 h 1592835"/>
              <a:gd name="connsiteX84" fmla="*/ 2994200 w 9662615"/>
              <a:gd name="connsiteY84" fmla="*/ 1537857 h 1592835"/>
              <a:gd name="connsiteX85" fmla="*/ 2862301 w 9662615"/>
              <a:gd name="connsiteY85" fmla="*/ 1544250 h 1592835"/>
              <a:gd name="connsiteX86" fmla="*/ 2766335 w 9662615"/>
              <a:gd name="connsiteY86" fmla="*/ 1527662 h 1592835"/>
              <a:gd name="connsiteX87" fmla="*/ 2757836 w 9662615"/>
              <a:gd name="connsiteY87" fmla="*/ 1531371 h 1592835"/>
              <a:gd name="connsiteX88" fmla="*/ 2691555 w 9662615"/>
              <a:gd name="connsiteY88" fmla="*/ 1530283 h 1592835"/>
              <a:gd name="connsiteX89" fmla="*/ 2491676 w 9662615"/>
              <a:gd name="connsiteY89" fmla="*/ 1500859 h 1592835"/>
              <a:gd name="connsiteX90" fmla="*/ 2378036 w 9662615"/>
              <a:gd name="connsiteY90" fmla="*/ 1520645 h 1592835"/>
              <a:gd name="connsiteX91" fmla="*/ 2284269 w 9662615"/>
              <a:gd name="connsiteY91" fmla="*/ 1503068 h 1592835"/>
              <a:gd name="connsiteX92" fmla="*/ 2207104 w 9662615"/>
              <a:gd name="connsiteY92" fmla="*/ 1508888 h 1592835"/>
              <a:gd name="connsiteX93" fmla="*/ 2149226 w 9662615"/>
              <a:gd name="connsiteY93" fmla="*/ 1523409 h 1592835"/>
              <a:gd name="connsiteX94" fmla="*/ 2084783 w 9662615"/>
              <a:gd name="connsiteY94" fmla="*/ 1524245 h 1592835"/>
              <a:gd name="connsiteX95" fmla="*/ 2070075 w 9662615"/>
              <a:gd name="connsiteY95" fmla="*/ 1511285 h 1592835"/>
              <a:gd name="connsiteX96" fmla="*/ 2001057 w 9662615"/>
              <a:gd name="connsiteY96" fmla="*/ 1516449 h 1592835"/>
              <a:gd name="connsiteX97" fmla="*/ 1896330 w 9662615"/>
              <a:gd name="connsiteY97" fmla="*/ 1525725 h 1592835"/>
              <a:gd name="connsiteX98" fmla="*/ 1835994 w 9662615"/>
              <a:gd name="connsiteY98" fmla="*/ 1527678 h 1592835"/>
              <a:gd name="connsiteX99" fmla="*/ 1671119 w 9662615"/>
              <a:gd name="connsiteY99" fmla="*/ 1536701 h 1592835"/>
              <a:gd name="connsiteX100" fmla="*/ 1601337 w 9662615"/>
              <a:gd name="connsiteY100" fmla="*/ 1548552 h 1592835"/>
              <a:gd name="connsiteX101" fmla="*/ 1407755 w 9662615"/>
              <a:gd name="connsiteY101" fmla="*/ 1571444 h 1592835"/>
              <a:gd name="connsiteX102" fmla="*/ 1271994 w 9662615"/>
              <a:gd name="connsiteY102" fmla="*/ 1579471 h 1592835"/>
              <a:gd name="connsiteX103" fmla="*/ 1249226 w 9662615"/>
              <a:gd name="connsiteY103" fmla="*/ 1583140 h 1592835"/>
              <a:gd name="connsiteX104" fmla="*/ 1217719 w 9662615"/>
              <a:gd name="connsiteY104" fmla="*/ 1580863 h 1592835"/>
              <a:gd name="connsiteX105" fmla="*/ 1091432 w 9662615"/>
              <a:gd name="connsiteY105" fmla="*/ 1571003 h 1592835"/>
              <a:gd name="connsiteX106" fmla="*/ 992039 w 9662615"/>
              <a:gd name="connsiteY106" fmla="*/ 1556662 h 1592835"/>
              <a:gd name="connsiteX107" fmla="*/ 868264 w 9662615"/>
              <a:gd name="connsiteY107" fmla="*/ 1566392 h 1592835"/>
              <a:gd name="connsiteX108" fmla="*/ 792765 w 9662615"/>
              <a:gd name="connsiteY108" fmla="*/ 1563102 h 1592835"/>
              <a:gd name="connsiteX109" fmla="*/ 669055 w 9662615"/>
              <a:gd name="connsiteY109" fmla="*/ 1543638 h 1592835"/>
              <a:gd name="connsiteX110" fmla="*/ 506152 w 9662615"/>
              <a:gd name="connsiteY110" fmla="*/ 1549124 h 1592835"/>
              <a:gd name="connsiteX111" fmla="*/ 472797 w 9662615"/>
              <a:gd name="connsiteY111" fmla="*/ 1568904 h 1592835"/>
              <a:gd name="connsiteX112" fmla="*/ 427864 w 9662615"/>
              <a:gd name="connsiteY112" fmla="*/ 1580848 h 1592835"/>
              <a:gd name="connsiteX113" fmla="*/ 408381 w 9662615"/>
              <a:gd name="connsiteY113" fmla="*/ 1552940 h 1592835"/>
              <a:gd name="connsiteX114" fmla="*/ 267163 w 9662615"/>
              <a:gd name="connsiteY114" fmla="*/ 1531913 h 1592835"/>
              <a:gd name="connsiteX115" fmla="*/ 196644 w 9662615"/>
              <a:gd name="connsiteY115" fmla="*/ 1524565 h 1592835"/>
              <a:gd name="connsiteX116" fmla="*/ 86819 w 9662615"/>
              <a:gd name="connsiteY116" fmla="*/ 1519517 h 1592835"/>
              <a:gd name="connsiteX117" fmla="*/ 53369 w 9662615"/>
              <a:gd name="connsiteY117" fmla="*/ 1516853 h 1592835"/>
              <a:gd name="connsiteX118" fmla="*/ 2359 w 9662615"/>
              <a:gd name="connsiteY118" fmla="*/ 1515247 h 1592835"/>
              <a:gd name="connsiteX119" fmla="*/ 0 w 9662615"/>
              <a:gd name="connsiteY119" fmla="*/ 1514932 h 1592835"/>
              <a:gd name="connsiteX120" fmla="*/ 0 w 9662615"/>
              <a:gd name="connsiteY120" fmla="*/ 0 h 1592835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48477 w 9662615"/>
              <a:gd name="connsiteY60" fmla="*/ 1556925 h 1592835"/>
              <a:gd name="connsiteX61" fmla="*/ 4730033 w 9662615"/>
              <a:gd name="connsiteY61" fmla="*/ 1555274 h 1592835"/>
              <a:gd name="connsiteX62" fmla="*/ 4697562 w 9662615"/>
              <a:gd name="connsiteY62" fmla="*/ 1551206 h 1592835"/>
              <a:gd name="connsiteX63" fmla="*/ 4662664 w 9662615"/>
              <a:gd name="connsiteY63" fmla="*/ 1573162 h 1592835"/>
              <a:gd name="connsiteX64" fmla="*/ 4603028 w 9662615"/>
              <a:gd name="connsiteY64" fmla="*/ 1568821 h 1592835"/>
              <a:gd name="connsiteX65" fmla="*/ 4541612 w 9662615"/>
              <a:gd name="connsiteY65" fmla="*/ 1545262 h 1592835"/>
              <a:gd name="connsiteX66" fmla="*/ 4422155 w 9662615"/>
              <a:gd name="connsiteY66" fmla="*/ 1542059 h 1592835"/>
              <a:gd name="connsiteX67" fmla="*/ 4221826 w 9662615"/>
              <a:gd name="connsiteY67" fmla="*/ 1508923 h 1592835"/>
              <a:gd name="connsiteX68" fmla="*/ 4096601 w 9662615"/>
              <a:gd name="connsiteY68" fmla="*/ 1521563 h 1592835"/>
              <a:gd name="connsiteX69" fmla="*/ 3970635 w 9662615"/>
              <a:gd name="connsiteY69" fmla="*/ 1544815 h 1592835"/>
              <a:gd name="connsiteX70" fmla="*/ 3833906 w 9662615"/>
              <a:gd name="connsiteY70" fmla="*/ 1516637 h 1592835"/>
              <a:gd name="connsiteX71" fmla="*/ 3696258 w 9662615"/>
              <a:gd name="connsiteY71" fmla="*/ 1537563 h 1592835"/>
              <a:gd name="connsiteX72" fmla="*/ 3594070 w 9662615"/>
              <a:gd name="connsiteY72" fmla="*/ 1509422 h 1592835"/>
              <a:gd name="connsiteX73" fmla="*/ 3565233 w 9662615"/>
              <a:gd name="connsiteY73" fmla="*/ 1515122 h 1592835"/>
              <a:gd name="connsiteX74" fmla="*/ 3560267 w 9662615"/>
              <a:gd name="connsiteY74" fmla="*/ 1516288 h 1592835"/>
              <a:gd name="connsiteX75" fmla="*/ 3540258 w 9662615"/>
              <a:gd name="connsiteY75" fmla="*/ 1516976 h 1592835"/>
              <a:gd name="connsiteX76" fmla="*/ 3534780 w 9662615"/>
              <a:gd name="connsiteY76" fmla="*/ 1522141 h 1592835"/>
              <a:gd name="connsiteX77" fmla="*/ 3504783 w 9662615"/>
              <a:gd name="connsiteY77" fmla="*/ 1526739 h 1592835"/>
              <a:gd name="connsiteX78" fmla="*/ 3430805 w 9662615"/>
              <a:gd name="connsiteY78" fmla="*/ 1542521 h 1592835"/>
              <a:gd name="connsiteX79" fmla="*/ 3292707 w 9662615"/>
              <a:gd name="connsiteY79" fmla="*/ 1520490 h 1592835"/>
              <a:gd name="connsiteX80" fmla="*/ 3187872 w 9662615"/>
              <a:gd name="connsiteY80" fmla="*/ 1519991 h 1592835"/>
              <a:gd name="connsiteX81" fmla="*/ 3148026 w 9662615"/>
              <a:gd name="connsiteY81" fmla="*/ 1524777 h 1592835"/>
              <a:gd name="connsiteX82" fmla="*/ 3092394 w 9662615"/>
              <a:gd name="connsiteY82" fmla="*/ 1528115 h 1592835"/>
              <a:gd name="connsiteX83" fmla="*/ 2994200 w 9662615"/>
              <a:gd name="connsiteY83" fmla="*/ 1537857 h 1592835"/>
              <a:gd name="connsiteX84" fmla="*/ 2862301 w 9662615"/>
              <a:gd name="connsiteY84" fmla="*/ 1544250 h 1592835"/>
              <a:gd name="connsiteX85" fmla="*/ 2766335 w 9662615"/>
              <a:gd name="connsiteY85" fmla="*/ 1527662 h 1592835"/>
              <a:gd name="connsiteX86" fmla="*/ 2757836 w 9662615"/>
              <a:gd name="connsiteY86" fmla="*/ 1531371 h 1592835"/>
              <a:gd name="connsiteX87" fmla="*/ 2691555 w 9662615"/>
              <a:gd name="connsiteY87" fmla="*/ 1530283 h 1592835"/>
              <a:gd name="connsiteX88" fmla="*/ 2491676 w 9662615"/>
              <a:gd name="connsiteY88" fmla="*/ 1500859 h 1592835"/>
              <a:gd name="connsiteX89" fmla="*/ 2378036 w 9662615"/>
              <a:gd name="connsiteY89" fmla="*/ 1520645 h 1592835"/>
              <a:gd name="connsiteX90" fmla="*/ 2284269 w 9662615"/>
              <a:gd name="connsiteY90" fmla="*/ 1503068 h 1592835"/>
              <a:gd name="connsiteX91" fmla="*/ 2207104 w 9662615"/>
              <a:gd name="connsiteY91" fmla="*/ 1508888 h 1592835"/>
              <a:gd name="connsiteX92" fmla="*/ 2149226 w 9662615"/>
              <a:gd name="connsiteY92" fmla="*/ 1523409 h 1592835"/>
              <a:gd name="connsiteX93" fmla="*/ 2084783 w 9662615"/>
              <a:gd name="connsiteY93" fmla="*/ 1524245 h 1592835"/>
              <a:gd name="connsiteX94" fmla="*/ 2070075 w 9662615"/>
              <a:gd name="connsiteY94" fmla="*/ 1511285 h 1592835"/>
              <a:gd name="connsiteX95" fmla="*/ 2001057 w 9662615"/>
              <a:gd name="connsiteY95" fmla="*/ 1516449 h 1592835"/>
              <a:gd name="connsiteX96" fmla="*/ 1896330 w 9662615"/>
              <a:gd name="connsiteY96" fmla="*/ 1525725 h 1592835"/>
              <a:gd name="connsiteX97" fmla="*/ 1835994 w 9662615"/>
              <a:gd name="connsiteY97" fmla="*/ 1527678 h 1592835"/>
              <a:gd name="connsiteX98" fmla="*/ 1671119 w 9662615"/>
              <a:gd name="connsiteY98" fmla="*/ 1536701 h 1592835"/>
              <a:gd name="connsiteX99" fmla="*/ 1601337 w 9662615"/>
              <a:gd name="connsiteY99" fmla="*/ 1548552 h 1592835"/>
              <a:gd name="connsiteX100" fmla="*/ 1407755 w 9662615"/>
              <a:gd name="connsiteY100" fmla="*/ 1571444 h 1592835"/>
              <a:gd name="connsiteX101" fmla="*/ 1271994 w 9662615"/>
              <a:gd name="connsiteY101" fmla="*/ 1579471 h 1592835"/>
              <a:gd name="connsiteX102" fmla="*/ 1249226 w 9662615"/>
              <a:gd name="connsiteY102" fmla="*/ 1583140 h 1592835"/>
              <a:gd name="connsiteX103" fmla="*/ 1217719 w 9662615"/>
              <a:gd name="connsiteY103" fmla="*/ 1580863 h 1592835"/>
              <a:gd name="connsiteX104" fmla="*/ 1091432 w 9662615"/>
              <a:gd name="connsiteY104" fmla="*/ 1571003 h 1592835"/>
              <a:gd name="connsiteX105" fmla="*/ 992039 w 9662615"/>
              <a:gd name="connsiteY105" fmla="*/ 1556662 h 1592835"/>
              <a:gd name="connsiteX106" fmla="*/ 868264 w 9662615"/>
              <a:gd name="connsiteY106" fmla="*/ 1566392 h 1592835"/>
              <a:gd name="connsiteX107" fmla="*/ 792765 w 9662615"/>
              <a:gd name="connsiteY107" fmla="*/ 1563102 h 1592835"/>
              <a:gd name="connsiteX108" fmla="*/ 669055 w 9662615"/>
              <a:gd name="connsiteY108" fmla="*/ 1543638 h 1592835"/>
              <a:gd name="connsiteX109" fmla="*/ 506152 w 9662615"/>
              <a:gd name="connsiteY109" fmla="*/ 1549124 h 1592835"/>
              <a:gd name="connsiteX110" fmla="*/ 472797 w 9662615"/>
              <a:gd name="connsiteY110" fmla="*/ 1568904 h 1592835"/>
              <a:gd name="connsiteX111" fmla="*/ 427864 w 9662615"/>
              <a:gd name="connsiteY111" fmla="*/ 1580848 h 1592835"/>
              <a:gd name="connsiteX112" fmla="*/ 408381 w 9662615"/>
              <a:gd name="connsiteY112" fmla="*/ 1552940 h 1592835"/>
              <a:gd name="connsiteX113" fmla="*/ 267163 w 9662615"/>
              <a:gd name="connsiteY113" fmla="*/ 1531913 h 1592835"/>
              <a:gd name="connsiteX114" fmla="*/ 196644 w 9662615"/>
              <a:gd name="connsiteY114" fmla="*/ 1524565 h 1592835"/>
              <a:gd name="connsiteX115" fmla="*/ 86819 w 9662615"/>
              <a:gd name="connsiteY115" fmla="*/ 1519517 h 1592835"/>
              <a:gd name="connsiteX116" fmla="*/ 53369 w 9662615"/>
              <a:gd name="connsiteY116" fmla="*/ 1516853 h 1592835"/>
              <a:gd name="connsiteX117" fmla="*/ 2359 w 9662615"/>
              <a:gd name="connsiteY117" fmla="*/ 1515247 h 1592835"/>
              <a:gd name="connsiteX118" fmla="*/ 0 w 9662615"/>
              <a:gd name="connsiteY118" fmla="*/ 1514932 h 1592835"/>
              <a:gd name="connsiteX119" fmla="*/ 0 w 9662615"/>
              <a:gd name="connsiteY119" fmla="*/ 0 h 1592835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30033 w 9662615"/>
              <a:gd name="connsiteY60" fmla="*/ 1555274 h 1592835"/>
              <a:gd name="connsiteX61" fmla="*/ 4697562 w 9662615"/>
              <a:gd name="connsiteY61" fmla="*/ 1551206 h 1592835"/>
              <a:gd name="connsiteX62" fmla="*/ 4662664 w 9662615"/>
              <a:gd name="connsiteY62" fmla="*/ 1573162 h 1592835"/>
              <a:gd name="connsiteX63" fmla="*/ 4603028 w 9662615"/>
              <a:gd name="connsiteY63" fmla="*/ 1568821 h 1592835"/>
              <a:gd name="connsiteX64" fmla="*/ 4541612 w 9662615"/>
              <a:gd name="connsiteY64" fmla="*/ 1545262 h 1592835"/>
              <a:gd name="connsiteX65" fmla="*/ 4422155 w 9662615"/>
              <a:gd name="connsiteY65" fmla="*/ 1542059 h 1592835"/>
              <a:gd name="connsiteX66" fmla="*/ 4221826 w 9662615"/>
              <a:gd name="connsiteY66" fmla="*/ 1508923 h 1592835"/>
              <a:gd name="connsiteX67" fmla="*/ 4096601 w 9662615"/>
              <a:gd name="connsiteY67" fmla="*/ 1521563 h 1592835"/>
              <a:gd name="connsiteX68" fmla="*/ 3970635 w 9662615"/>
              <a:gd name="connsiteY68" fmla="*/ 1544815 h 1592835"/>
              <a:gd name="connsiteX69" fmla="*/ 3833906 w 9662615"/>
              <a:gd name="connsiteY69" fmla="*/ 1516637 h 1592835"/>
              <a:gd name="connsiteX70" fmla="*/ 3696258 w 9662615"/>
              <a:gd name="connsiteY70" fmla="*/ 1537563 h 1592835"/>
              <a:gd name="connsiteX71" fmla="*/ 3594070 w 9662615"/>
              <a:gd name="connsiteY71" fmla="*/ 1509422 h 1592835"/>
              <a:gd name="connsiteX72" fmla="*/ 3565233 w 9662615"/>
              <a:gd name="connsiteY72" fmla="*/ 1515122 h 1592835"/>
              <a:gd name="connsiteX73" fmla="*/ 3560267 w 9662615"/>
              <a:gd name="connsiteY73" fmla="*/ 1516288 h 1592835"/>
              <a:gd name="connsiteX74" fmla="*/ 3540258 w 9662615"/>
              <a:gd name="connsiteY74" fmla="*/ 1516976 h 1592835"/>
              <a:gd name="connsiteX75" fmla="*/ 3534780 w 9662615"/>
              <a:gd name="connsiteY75" fmla="*/ 1522141 h 1592835"/>
              <a:gd name="connsiteX76" fmla="*/ 3504783 w 9662615"/>
              <a:gd name="connsiteY76" fmla="*/ 1526739 h 1592835"/>
              <a:gd name="connsiteX77" fmla="*/ 3430805 w 9662615"/>
              <a:gd name="connsiteY77" fmla="*/ 1542521 h 1592835"/>
              <a:gd name="connsiteX78" fmla="*/ 3292707 w 9662615"/>
              <a:gd name="connsiteY78" fmla="*/ 1520490 h 1592835"/>
              <a:gd name="connsiteX79" fmla="*/ 3187872 w 9662615"/>
              <a:gd name="connsiteY79" fmla="*/ 1519991 h 1592835"/>
              <a:gd name="connsiteX80" fmla="*/ 3148026 w 9662615"/>
              <a:gd name="connsiteY80" fmla="*/ 1524777 h 1592835"/>
              <a:gd name="connsiteX81" fmla="*/ 3092394 w 9662615"/>
              <a:gd name="connsiteY81" fmla="*/ 1528115 h 1592835"/>
              <a:gd name="connsiteX82" fmla="*/ 2994200 w 9662615"/>
              <a:gd name="connsiteY82" fmla="*/ 1537857 h 1592835"/>
              <a:gd name="connsiteX83" fmla="*/ 2862301 w 9662615"/>
              <a:gd name="connsiteY83" fmla="*/ 1544250 h 1592835"/>
              <a:gd name="connsiteX84" fmla="*/ 2766335 w 9662615"/>
              <a:gd name="connsiteY84" fmla="*/ 1527662 h 1592835"/>
              <a:gd name="connsiteX85" fmla="*/ 2757836 w 9662615"/>
              <a:gd name="connsiteY85" fmla="*/ 1531371 h 1592835"/>
              <a:gd name="connsiteX86" fmla="*/ 2691555 w 9662615"/>
              <a:gd name="connsiteY86" fmla="*/ 1530283 h 1592835"/>
              <a:gd name="connsiteX87" fmla="*/ 2491676 w 9662615"/>
              <a:gd name="connsiteY87" fmla="*/ 1500859 h 1592835"/>
              <a:gd name="connsiteX88" fmla="*/ 2378036 w 9662615"/>
              <a:gd name="connsiteY88" fmla="*/ 1520645 h 1592835"/>
              <a:gd name="connsiteX89" fmla="*/ 2284269 w 9662615"/>
              <a:gd name="connsiteY89" fmla="*/ 1503068 h 1592835"/>
              <a:gd name="connsiteX90" fmla="*/ 2207104 w 9662615"/>
              <a:gd name="connsiteY90" fmla="*/ 1508888 h 1592835"/>
              <a:gd name="connsiteX91" fmla="*/ 2149226 w 9662615"/>
              <a:gd name="connsiteY91" fmla="*/ 1523409 h 1592835"/>
              <a:gd name="connsiteX92" fmla="*/ 2084783 w 9662615"/>
              <a:gd name="connsiteY92" fmla="*/ 1524245 h 1592835"/>
              <a:gd name="connsiteX93" fmla="*/ 2070075 w 9662615"/>
              <a:gd name="connsiteY93" fmla="*/ 1511285 h 1592835"/>
              <a:gd name="connsiteX94" fmla="*/ 2001057 w 9662615"/>
              <a:gd name="connsiteY94" fmla="*/ 1516449 h 1592835"/>
              <a:gd name="connsiteX95" fmla="*/ 1896330 w 9662615"/>
              <a:gd name="connsiteY95" fmla="*/ 1525725 h 1592835"/>
              <a:gd name="connsiteX96" fmla="*/ 1835994 w 9662615"/>
              <a:gd name="connsiteY96" fmla="*/ 1527678 h 1592835"/>
              <a:gd name="connsiteX97" fmla="*/ 1671119 w 9662615"/>
              <a:gd name="connsiteY97" fmla="*/ 1536701 h 1592835"/>
              <a:gd name="connsiteX98" fmla="*/ 1601337 w 9662615"/>
              <a:gd name="connsiteY98" fmla="*/ 1548552 h 1592835"/>
              <a:gd name="connsiteX99" fmla="*/ 1407755 w 9662615"/>
              <a:gd name="connsiteY99" fmla="*/ 1571444 h 1592835"/>
              <a:gd name="connsiteX100" fmla="*/ 1271994 w 9662615"/>
              <a:gd name="connsiteY100" fmla="*/ 1579471 h 1592835"/>
              <a:gd name="connsiteX101" fmla="*/ 1249226 w 9662615"/>
              <a:gd name="connsiteY101" fmla="*/ 1583140 h 1592835"/>
              <a:gd name="connsiteX102" fmla="*/ 1217719 w 9662615"/>
              <a:gd name="connsiteY102" fmla="*/ 1580863 h 1592835"/>
              <a:gd name="connsiteX103" fmla="*/ 1091432 w 9662615"/>
              <a:gd name="connsiteY103" fmla="*/ 1571003 h 1592835"/>
              <a:gd name="connsiteX104" fmla="*/ 992039 w 9662615"/>
              <a:gd name="connsiteY104" fmla="*/ 1556662 h 1592835"/>
              <a:gd name="connsiteX105" fmla="*/ 868264 w 9662615"/>
              <a:gd name="connsiteY105" fmla="*/ 1566392 h 1592835"/>
              <a:gd name="connsiteX106" fmla="*/ 792765 w 9662615"/>
              <a:gd name="connsiteY106" fmla="*/ 1563102 h 1592835"/>
              <a:gd name="connsiteX107" fmla="*/ 669055 w 9662615"/>
              <a:gd name="connsiteY107" fmla="*/ 1543638 h 1592835"/>
              <a:gd name="connsiteX108" fmla="*/ 506152 w 9662615"/>
              <a:gd name="connsiteY108" fmla="*/ 1549124 h 1592835"/>
              <a:gd name="connsiteX109" fmla="*/ 472797 w 9662615"/>
              <a:gd name="connsiteY109" fmla="*/ 1568904 h 1592835"/>
              <a:gd name="connsiteX110" fmla="*/ 427864 w 9662615"/>
              <a:gd name="connsiteY110" fmla="*/ 1580848 h 1592835"/>
              <a:gd name="connsiteX111" fmla="*/ 408381 w 9662615"/>
              <a:gd name="connsiteY111" fmla="*/ 1552940 h 1592835"/>
              <a:gd name="connsiteX112" fmla="*/ 267163 w 9662615"/>
              <a:gd name="connsiteY112" fmla="*/ 1531913 h 1592835"/>
              <a:gd name="connsiteX113" fmla="*/ 196644 w 9662615"/>
              <a:gd name="connsiteY113" fmla="*/ 1524565 h 1592835"/>
              <a:gd name="connsiteX114" fmla="*/ 86819 w 9662615"/>
              <a:gd name="connsiteY114" fmla="*/ 1519517 h 1592835"/>
              <a:gd name="connsiteX115" fmla="*/ 53369 w 9662615"/>
              <a:gd name="connsiteY115" fmla="*/ 1516853 h 1592835"/>
              <a:gd name="connsiteX116" fmla="*/ 2359 w 9662615"/>
              <a:gd name="connsiteY116" fmla="*/ 1515247 h 1592835"/>
              <a:gd name="connsiteX117" fmla="*/ 0 w 9662615"/>
              <a:gd name="connsiteY117" fmla="*/ 1514932 h 1592835"/>
              <a:gd name="connsiteX118" fmla="*/ 0 w 9662615"/>
              <a:gd name="connsiteY118" fmla="*/ 0 h 1592835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35334 w 9662615"/>
              <a:gd name="connsiteY60" fmla="*/ 1581778 h 1592835"/>
              <a:gd name="connsiteX61" fmla="*/ 4697562 w 9662615"/>
              <a:gd name="connsiteY61" fmla="*/ 1551206 h 1592835"/>
              <a:gd name="connsiteX62" fmla="*/ 4662664 w 9662615"/>
              <a:gd name="connsiteY62" fmla="*/ 1573162 h 1592835"/>
              <a:gd name="connsiteX63" fmla="*/ 4603028 w 9662615"/>
              <a:gd name="connsiteY63" fmla="*/ 1568821 h 1592835"/>
              <a:gd name="connsiteX64" fmla="*/ 4541612 w 9662615"/>
              <a:gd name="connsiteY64" fmla="*/ 1545262 h 1592835"/>
              <a:gd name="connsiteX65" fmla="*/ 4422155 w 9662615"/>
              <a:gd name="connsiteY65" fmla="*/ 1542059 h 1592835"/>
              <a:gd name="connsiteX66" fmla="*/ 4221826 w 9662615"/>
              <a:gd name="connsiteY66" fmla="*/ 1508923 h 1592835"/>
              <a:gd name="connsiteX67" fmla="*/ 4096601 w 9662615"/>
              <a:gd name="connsiteY67" fmla="*/ 1521563 h 1592835"/>
              <a:gd name="connsiteX68" fmla="*/ 3970635 w 9662615"/>
              <a:gd name="connsiteY68" fmla="*/ 1544815 h 1592835"/>
              <a:gd name="connsiteX69" fmla="*/ 3833906 w 9662615"/>
              <a:gd name="connsiteY69" fmla="*/ 1516637 h 1592835"/>
              <a:gd name="connsiteX70" fmla="*/ 3696258 w 9662615"/>
              <a:gd name="connsiteY70" fmla="*/ 1537563 h 1592835"/>
              <a:gd name="connsiteX71" fmla="*/ 3594070 w 9662615"/>
              <a:gd name="connsiteY71" fmla="*/ 1509422 h 1592835"/>
              <a:gd name="connsiteX72" fmla="*/ 3565233 w 9662615"/>
              <a:gd name="connsiteY72" fmla="*/ 1515122 h 1592835"/>
              <a:gd name="connsiteX73" fmla="*/ 3560267 w 9662615"/>
              <a:gd name="connsiteY73" fmla="*/ 1516288 h 1592835"/>
              <a:gd name="connsiteX74" fmla="*/ 3540258 w 9662615"/>
              <a:gd name="connsiteY74" fmla="*/ 1516976 h 1592835"/>
              <a:gd name="connsiteX75" fmla="*/ 3534780 w 9662615"/>
              <a:gd name="connsiteY75" fmla="*/ 1522141 h 1592835"/>
              <a:gd name="connsiteX76" fmla="*/ 3504783 w 9662615"/>
              <a:gd name="connsiteY76" fmla="*/ 1526739 h 1592835"/>
              <a:gd name="connsiteX77" fmla="*/ 3430805 w 9662615"/>
              <a:gd name="connsiteY77" fmla="*/ 1542521 h 1592835"/>
              <a:gd name="connsiteX78" fmla="*/ 3292707 w 9662615"/>
              <a:gd name="connsiteY78" fmla="*/ 1520490 h 1592835"/>
              <a:gd name="connsiteX79" fmla="*/ 3187872 w 9662615"/>
              <a:gd name="connsiteY79" fmla="*/ 1519991 h 1592835"/>
              <a:gd name="connsiteX80" fmla="*/ 3148026 w 9662615"/>
              <a:gd name="connsiteY80" fmla="*/ 1524777 h 1592835"/>
              <a:gd name="connsiteX81" fmla="*/ 3092394 w 9662615"/>
              <a:gd name="connsiteY81" fmla="*/ 1528115 h 1592835"/>
              <a:gd name="connsiteX82" fmla="*/ 2994200 w 9662615"/>
              <a:gd name="connsiteY82" fmla="*/ 1537857 h 1592835"/>
              <a:gd name="connsiteX83" fmla="*/ 2862301 w 9662615"/>
              <a:gd name="connsiteY83" fmla="*/ 1544250 h 1592835"/>
              <a:gd name="connsiteX84" fmla="*/ 2766335 w 9662615"/>
              <a:gd name="connsiteY84" fmla="*/ 1527662 h 1592835"/>
              <a:gd name="connsiteX85" fmla="*/ 2757836 w 9662615"/>
              <a:gd name="connsiteY85" fmla="*/ 1531371 h 1592835"/>
              <a:gd name="connsiteX86" fmla="*/ 2691555 w 9662615"/>
              <a:gd name="connsiteY86" fmla="*/ 1530283 h 1592835"/>
              <a:gd name="connsiteX87" fmla="*/ 2491676 w 9662615"/>
              <a:gd name="connsiteY87" fmla="*/ 1500859 h 1592835"/>
              <a:gd name="connsiteX88" fmla="*/ 2378036 w 9662615"/>
              <a:gd name="connsiteY88" fmla="*/ 1520645 h 1592835"/>
              <a:gd name="connsiteX89" fmla="*/ 2284269 w 9662615"/>
              <a:gd name="connsiteY89" fmla="*/ 1503068 h 1592835"/>
              <a:gd name="connsiteX90" fmla="*/ 2207104 w 9662615"/>
              <a:gd name="connsiteY90" fmla="*/ 1508888 h 1592835"/>
              <a:gd name="connsiteX91" fmla="*/ 2149226 w 9662615"/>
              <a:gd name="connsiteY91" fmla="*/ 1523409 h 1592835"/>
              <a:gd name="connsiteX92" fmla="*/ 2084783 w 9662615"/>
              <a:gd name="connsiteY92" fmla="*/ 1524245 h 1592835"/>
              <a:gd name="connsiteX93" fmla="*/ 2070075 w 9662615"/>
              <a:gd name="connsiteY93" fmla="*/ 1511285 h 1592835"/>
              <a:gd name="connsiteX94" fmla="*/ 2001057 w 9662615"/>
              <a:gd name="connsiteY94" fmla="*/ 1516449 h 1592835"/>
              <a:gd name="connsiteX95" fmla="*/ 1896330 w 9662615"/>
              <a:gd name="connsiteY95" fmla="*/ 1525725 h 1592835"/>
              <a:gd name="connsiteX96" fmla="*/ 1835994 w 9662615"/>
              <a:gd name="connsiteY96" fmla="*/ 1527678 h 1592835"/>
              <a:gd name="connsiteX97" fmla="*/ 1671119 w 9662615"/>
              <a:gd name="connsiteY97" fmla="*/ 1536701 h 1592835"/>
              <a:gd name="connsiteX98" fmla="*/ 1601337 w 9662615"/>
              <a:gd name="connsiteY98" fmla="*/ 1548552 h 1592835"/>
              <a:gd name="connsiteX99" fmla="*/ 1407755 w 9662615"/>
              <a:gd name="connsiteY99" fmla="*/ 1571444 h 1592835"/>
              <a:gd name="connsiteX100" fmla="*/ 1271994 w 9662615"/>
              <a:gd name="connsiteY100" fmla="*/ 1579471 h 1592835"/>
              <a:gd name="connsiteX101" fmla="*/ 1249226 w 9662615"/>
              <a:gd name="connsiteY101" fmla="*/ 1583140 h 1592835"/>
              <a:gd name="connsiteX102" fmla="*/ 1217719 w 9662615"/>
              <a:gd name="connsiteY102" fmla="*/ 1580863 h 1592835"/>
              <a:gd name="connsiteX103" fmla="*/ 1091432 w 9662615"/>
              <a:gd name="connsiteY103" fmla="*/ 1571003 h 1592835"/>
              <a:gd name="connsiteX104" fmla="*/ 992039 w 9662615"/>
              <a:gd name="connsiteY104" fmla="*/ 1556662 h 1592835"/>
              <a:gd name="connsiteX105" fmla="*/ 868264 w 9662615"/>
              <a:gd name="connsiteY105" fmla="*/ 1566392 h 1592835"/>
              <a:gd name="connsiteX106" fmla="*/ 792765 w 9662615"/>
              <a:gd name="connsiteY106" fmla="*/ 1563102 h 1592835"/>
              <a:gd name="connsiteX107" fmla="*/ 669055 w 9662615"/>
              <a:gd name="connsiteY107" fmla="*/ 1543638 h 1592835"/>
              <a:gd name="connsiteX108" fmla="*/ 506152 w 9662615"/>
              <a:gd name="connsiteY108" fmla="*/ 1549124 h 1592835"/>
              <a:gd name="connsiteX109" fmla="*/ 472797 w 9662615"/>
              <a:gd name="connsiteY109" fmla="*/ 1568904 h 1592835"/>
              <a:gd name="connsiteX110" fmla="*/ 427864 w 9662615"/>
              <a:gd name="connsiteY110" fmla="*/ 1580848 h 1592835"/>
              <a:gd name="connsiteX111" fmla="*/ 408381 w 9662615"/>
              <a:gd name="connsiteY111" fmla="*/ 1552940 h 1592835"/>
              <a:gd name="connsiteX112" fmla="*/ 267163 w 9662615"/>
              <a:gd name="connsiteY112" fmla="*/ 1531913 h 1592835"/>
              <a:gd name="connsiteX113" fmla="*/ 196644 w 9662615"/>
              <a:gd name="connsiteY113" fmla="*/ 1524565 h 1592835"/>
              <a:gd name="connsiteX114" fmla="*/ 86819 w 9662615"/>
              <a:gd name="connsiteY114" fmla="*/ 1519517 h 1592835"/>
              <a:gd name="connsiteX115" fmla="*/ 53369 w 9662615"/>
              <a:gd name="connsiteY115" fmla="*/ 1516853 h 1592835"/>
              <a:gd name="connsiteX116" fmla="*/ 2359 w 9662615"/>
              <a:gd name="connsiteY116" fmla="*/ 1515247 h 1592835"/>
              <a:gd name="connsiteX117" fmla="*/ 0 w 9662615"/>
              <a:gd name="connsiteY117" fmla="*/ 1514932 h 1592835"/>
              <a:gd name="connsiteX118" fmla="*/ 0 w 9662615"/>
              <a:gd name="connsiteY118" fmla="*/ 0 h 1592835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63775 w 9662615"/>
              <a:gd name="connsiteY55" fmla="*/ 1562633 h 1692226"/>
              <a:gd name="connsiteX56" fmla="*/ 4847242 w 9662615"/>
              <a:gd name="connsiteY56" fmla="*/ 1565435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63775 w 9662615"/>
              <a:gd name="connsiteY55" fmla="*/ 1562633 h 1692226"/>
              <a:gd name="connsiteX56" fmla="*/ 4847242 w 9662615"/>
              <a:gd name="connsiteY56" fmla="*/ 1664826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71726 w 9662615"/>
              <a:gd name="connsiteY55" fmla="*/ 1570584 h 1692226"/>
              <a:gd name="connsiteX56" fmla="*/ 4847242 w 9662615"/>
              <a:gd name="connsiteY56" fmla="*/ 1664826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71726 w 9662615"/>
              <a:gd name="connsiteY55" fmla="*/ 1570584 h 1692226"/>
              <a:gd name="connsiteX56" fmla="*/ 4847242 w 9662615"/>
              <a:gd name="connsiteY56" fmla="*/ 1621094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21094"/>
              <a:gd name="connsiteX1" fmla="*/ 9662615 w 9662615"/>
              <a:gd name="connsiteY1" fmla="*/ 0 h 1621094"/>
              <a:gd name="connsiteX2" fmla="*/ 9662615 w 9662615"/>
              <a:gd name="connsiteY2" fmla="*/ 1280346 h 1621094"/>
              <a:gd name="connsiteX3" fmla="*/ 9658420 w 9662615"/>
              <a:gd name="connsiteY3" fmla="*/ 1280106 h 1621094"/>
              <a:gd name="connsiteX4" fmla="*/ 9469546 w 9662615"/>
              <a:gd name="connsiteY4" fmla="*/ 1289837 h 1621094"/>
              <a:gd name="connsiteX5" fmla="*/ 9385895 w 9662615"/>
              <a:gd name="connsiteY5" fmla="*/ 1269203 h 1621094"/>
              <a:gd name="connsiteX6" fmla="*/ 9144767 w 9662615"/>
              <a:gd name="connsiteY6" fmla="*/ 1264120 h 1621094"/>
              <a:gd name="connsiteX7" fmla="*/ 8837252 w 9662615"/>
              <a:gd name="connsiteY7" fmla="*/ 1350515 h 1621094"/>
              <a:gd name="connsiteX8" fmla="*/ 8705466 w 9662615"/>
              <a:gd name="connsiteY8" fmla="*/ 1342419 h 1621094"/>
              <a:gd name="connsiteX9" fmla="*/ 8652221 w 9662615"/>
              <a:gd name="connsiteY9" fmla="*/ 1326906 h 1621094"/>
              <a:gd name="connsiteX10" fmla="*/ 8632312 w 9662615"/>
              <a:gd name="connsiteY10" fmla="*/ 1326025 h 1621094"/>
              <a:gd name="connsiteX11" fmla="*/ 8591582 w 9662615"/>
              <a:gd name="connsiteY11" fmla="*/ 1341666 h 1621094"/>
              <a:gd name="connsiteX12" fmla="*/ 8537336 w 9662615"/>
              <a:gd name="connsiteY12" fmla="*/ 1341684 h 1621094"/>
              <a:gd name="connsiteX13" fmla="*/ 8472508 w 9662615"/>
              <a:gd name="connsiteY13" fmla="*/ 1363109 h 1621094"/>
              <a:gd name="connsiteX14" fmla="*/ 8258477 w 9662615"/>
              <a:gd name="connsiteY14" fmla="*/ 1370666 h 1621094"/>
              <a:gd name="connsiteX15" fmla="*/ 8197961 w 9662615"/>
              <a:gd name="connsiteY15" fmla="*/ 1392804 h 1621094"/>
              <a:gd name="connsiteX16" fmla="*/ 8171196 w 9662615"/>
              <a:gd name="connsiteY16" fmla="*/ 1397216 h 1621094"/>
              <a:gd name="connsiteX17" fmla="*/ 8127667 w 9662615"/>
              <a:gd name="connsiteY17" fmla="*/ 1418254 h 1621094"/>
              <a:gd name="connsiteX18" fmla="*/ 7974579 w 9662615"/>
              <a:gd name="connsiteY18" fmla="*/ 1383439 h 1621094"/>
              <a:gd name="connsiteX19" fmla="*/ 7768351 w 9662615"/>
              <a:gd name="connsiteY19" fmla="*/ 1395051 h 1621094"/>
              <a:gd name="connsiteX20" fmla="*/ 7635985 w 9662615"/>
              <a:gd name="connsiteY20" fmla="*/ 1386363 h 1621094"/>
              <a:gd name="connsiteX21" fmla="*/ 7466069 w 9662615"/>
              <a:gd name="connsiteY21" fmla="*/ 1377654 h 1621094"/>
              <a:gd name="connsiteX22" fmla="*/ 7355642 w 9662615"/>
              <a:gd name="connsiteY22" fmla="*/ 1407761 h 1621094"/>
              <a:gd name="connsiteX23" fmla="*/ 7151610 w 9662615"/>
              <a:gd name="connsiteY23" fmla="*/ 1397856 h 1621094"/>
              <a:gd name="connsiteX24" fmla="*/ 7082147 w 9662615"/>
              <a:gd name="connsiteY24" fmla="*/ 1406113 h 1621094"/>
              <a:gd name="connsiteX25" fmla="*/ 7014958 w 9662615"/>
              <a:gd name="connsiteY25" fmla="*/ 1396883 h 1621094"/>
              <a:gd name="connsiteX26" fmla="*/ 6907567 w 9662615"/>
              <a:gd name="connsiteY26" fmla="*/ 1419149 h 1621094"/>
              <a:gd name="connsiteX27" fmla="*/ 6748428 w 9662615"/>
              <a:gd name="connsiteY27" fmla="*/ 1420308 h 1621094"/>
              <a:gd name="connsiteX28" fmla="*/ 6654257 w 9662615"/>
              <a:gd name="connsiteY28" fmla="*/ 1424143 h 1621094"/>
              <a:gd name="connsiteX29" fmla="*/ 6620123 w 9662615"/>
              <a:gd name="connsiteY29" fmla="*/ 1430535 h 1621094"/>
              <a:gd name="connsiteX30" fmla="*/ 6571355 w 9662615"/>
              <a:gd name="connsiteY30" fmla="*/ 1436144 h 1621094"/>
              <a:gd name="connsiteX31" fmla="*/ 6486557 w 9662615"/>
              <a:gd name="connsiteY31" fmla="*/ 1449861 h 1621094"/>
              <a:gd name="connsiteX32" fmla="*/ 6370419 w 9662615"/>
              <a:gd name="connsiteY32" fmla="*/ 1461649 h 1621094"/>
              <a:gd name="connsiteX33" fmla="*/ 6278839 w 9662615"/>
              <a:gd name="connsiteY33" fmla="*/ 1449160 h 1621094"/>
              <a:gd name="connsiteX34" fmla="*/ 6272455 w 9662615"/>
              <a:gd name="connsiteY34" fmla="*/ 1453191 h 1621094"/>
              <a:gd name="connsiteX35" fmla="*/ 6212659 w 9662615"/>
              <a:gd name="connsiteY35" fmla="*/ 1454850 h 1621094"/>
              <a:gd name="connsiteX36" fmla="*/ 6069317 w 9662615"/>
              <a:gd name="connsiteY36" fmla="*/ 1445838 h 1621094"/>
              <a:gd name="connsiteX37" fmla="*/ 5878477 w 9662615"/>
              <a:gd name="connsiteY37" fmla="*/ 1439180 h 1621094"/>
              <a:gd name="connsiteX38" fmla="*/ 5838387 w 9662615"/>
              <a:gd name="connsiteY38" fmla="*/ 1444679 h 1621094"/>
              <a:gd name="connsiteX39" fmla="*/ 5771136 w 9662615"/>
              <a:gd name="connsiteY39" fmla="*/ 1453639 h 1621094"/>
              <a:gd name="connsiteX40" fmla="*/ 5724081 w 9662615"/>
              <a:gd name="connsiteY40" fmla="*/ 1470431 h 1621094"/>
              <a:gd name="connsiteX41" fmla="*/ 5666577 w 9662615"/>
              <a:gd name="connsiteY41" fmla="*/ 1473921 h 1621094"/>
              <a:gd name="connsiteX42" fmla="*/ 5649068 w 9662615"/>
              <a:gd name="connsiteY42" fmla="*/ 1461676 h 1621094"/>
              <a:gd name="connsiteX43" fmla="*/ 5588902 w 9662615"/>
              <a:gd name="connsiteY43" fmla="*/ 1469647 h 1621094"/>
              <a:gd name="connsiteX44" fmla="*/ 5498090 w 9662615"/>
              <a:gd name="connsiteY44" fmla="*/ 1483173 h 1621094"/>
              <a:gd name="connsiteX45" fmla="*/ 5444641 w 9662615"/>
              <a:gd name="connsiteY45" fmla="*/ 1487602 h 1621094"/>
              <a:gd name="connsiteX46" fmla="*/ 5299812 w 9662615"/>
              <a:gd name="connsiteY46" fmla="*/ 1503362 h 1621094"/>
              <a:gd name="connsiteX47" fmla="*/ 5213947 w 9662615"/>
              <a:gd name="connsiteY47" fmla="*/ 1516637 h 1621094"/>
              <a:gd name="connsiteX48" fmla="*/ 5090342 w 9662615"/>
              <a:gd name="connsiteY48" fmla="*/ 1546680 h 1621094"/>
              <a:gd name="connsiteX49" fmla="*/ 5129812 w 9662615"/>
              <a:gd name="connsiteY49" fmla="*/ 1521277 h 1621094"/>
              <a:gd name="connsiteX50" fmla="*/ 5059484 w 9662615"/>
              <a:gd name="connsiteY50" fmla="*/ 1546802 h 1621094"/>
              <a:gd name="connsiteX51" fmla="*/ 5038524 w 9662615"/>
              <a:gd name="connsiteY51" fmla="*/ 1545675 h 1621094"/>
              <a:gd name="connsiteX52" fmla="*/ 5026564 w 9662615"/>
              <a:gd name="connsiteY52" fmla="*/ 1545376 h 1621094"/>
              <a:gd name="connsiteX53" fmla="*/ 4969433 w 9662615"/>
              <a:gd name="connsiteY53" fmla="*/ 1550865 h 1621094"/>
              <a:gd name="connsiteX54" fmla="*/ 4921303 w 9662615"/>
              <a:gd name="connsiteY54" fmla="*/ 1575379 h 1621094"/>
              <a:gd name="connsiteX55" fmla="*/ 4871726 w 9662615"/>
              <a:gd name="connsiteY55" fmla="*/ 1570584 h 1621094"/>
              <a:gd name="connsiteX56" fmla="*/ 4847242 w 9662615"/>
              <a:gd name="connsiteY56" fmla="*/ 1621094 h 1621094"/>
              <a:gd name="connsiteX57" fmla="*/ 4821058 w 9662615"/>
              <a:gd name="connsiteY57" fmla="*/ 1553078 h 1621094"/>
              <a:gd name="connsiteX58" fmla="*/ 4791466 w 9662615"/>
              <a:gd name="connsiteY58" fmla="*/ 1561324 h 1621094"/>
              <a:gd name="connsiteX59" fmla="*/ 4784247 w 9662615"/>
              <a:gd name="connsiteY59" fmla="*/ 1562342 h 1621094"/>
              <a:gd name="connsiteX60" fmla="*/ 4735334 w 9662615"/>
              <a:gd name="connsiteY60" fmla="*/ 1581778 h 1621094"/>
              <a:gd name="connsiteX61" fmla="*/ 4697562 w 9662615"/>
              <a:gd name="connsiteY61" fmla="*/ 1551206 h 1621094"/>
              <a:gd name="connsiteX62" fmla="*/ 4662664 w 9662615"/>
              <a:gd name="connsiteY62" fmla="*/ 1573162 h 1621094"/>
              <a:gd name="connsiteX63" fmla="*/ 4603028 w 9662615"/>
              <a:gd name="connsiteY63" fmla="*/ 1568821 h 1621094"/>
              <a:gd name="connsiteX64" fmla="*/ 4541612 w 9662615"/>
              <a:gd name="connsiteY64" fmla="*/ 1545262 h 1621094"/>
              <a:gd name="connsiteX65" fmla="*/ 4422155 w 9662615"/>
              <a:gd name="connsiteY65" fmla="*/ 1542059 h 1621094"/>
              <a:gd name="connsiteX66" fmla="*/ 4221826 w 9662615"/>
              <a:gd name="connsiteY66" fmla="*/ 1508923 h 1621094"/>
              <a:gd name="connsiteX67" fmla="*/ 4096601 w 9662615"/>
              <a:gd name="connsiteY67" fmla="*/ 1521563 h 1621094"/>
              <a:gd name="connsiteX68" fmla="*/ 3970635 w 9662615"/>
              <a:gd name="connsiteY68" fmla="*/ 1544815 h 1621094"/>
              <a:gd name="connsiteX69" fmla="*/ 3833906 w 9662615"/>
              <a:gd name="connsiteY69" fmla="*/ 1516637 h 1621094"/>
              <a:gd name="connsiteX70" fmla="*/ 3696258 w 9662615"/>
              <a:gd name="connsiteY70" fmla="*/ 1537563 h 1621094"/>
              <a:gd name="connsiteX71" fmla="*/ 3594070 w 9662615"/>
              <a:gd name="connsiteY71" fmla="*/ 1509422 h 1621094"/>
              <a:gd name="connsiteX72" fmla="*/ 3565233 w 9662615"/>
              <a:gd name="connsiteY72" fmla="*/ 1515122 h 1621094"/>
              <a:gd name="connsiteX73" fmla="*/ 3560267 w 9662615"/>
              <a:gd name="connsiteY73" fmla="*/ 1516288 h 1621094"/>
              <a:gd name="connsiteX74" fmla="*/ 3540258 w 9662615"/>
              <a:gd name="connsiteY74" fmla="*/ 1516976 h 1621094"/>
              <a:gd name="connsiteX75" fmla="*/ 3534780 w 9662615"/>
              <a:gd name="connsiteY75" fmla="*/ 1522141 h 1621094"/>
              <a:gd name="connsiteX76" fmla="*/ 3504783 w 9662615"/>
              <a:gd name="connsiteY76" fmla="*/ 1526739 h 1621094"/>
              <a:gd name="connsiteX77" fmla="*/ 3430805 w 9662615"/>
              <a:gd name="connsiteY77" fmla="*/ 1542521 h 1621094"/>
              <a:gd name="connsiteX78" fmla="*/ 3292707 w 9662615"/>
              <a:gd name="connsiteY78" fmla="*/ 1520490 h 1621094"/>
              <a:gd name="connsiteX79" fmla="*/ 3187872 w 9662615"/>
              <a:gd name="connsiteY79" fmla="*/ 1519991 h 1621094"/>
              <a:gd name="connsiteX80" fmla="*/ 3148026 w 9662615"/>
              <a:gd name="connsiteY80" fmla="*/ 1524777 h 1621094"/>
              <a:gd name="connsiteX81" fmla="*/ 3092394 w 9662615"/>
              <a:gd name="connsiteY81" fmla="*/ 1528115 h 1621094"/>
              <a:gd name="connsiteX82" fmla="*/ 2994200 w 9662615"/>
              <a:gd name="connsiteY82" fmla="*/ 1537857 h 1621094"/>
              <a:gd name="connsiteX83" fmla="*/ 2862301 w 9662615"/>
              <a:gd name="connsiteY83" fmla="*/ 1544250 h 1621094"/>
              <a:gd name="connsiteX84" fmla="*/ 2766335 w 9662615"/>
              <a:gd name="connsiteY84" fmla="*/ 1527662 h 1621094"/>
              <a:gd name="connsiteX85" fmla="*/ 2757836 w 9662615"/>
              <a:gd name="connsiteY85" fmla="*/ 1531371 h 1621094"/>
              <a:gd name="connsiteX86" fmla="*/ 2691555 w 9662615"/>
              <a:gd name="connsiteY86" fmla="*/ 1530283 h 1621094"/>
              <a:gd name="connsiteX87" fmla="*/ 2491676 w 9662615"/>
              <a:gd name="connsiteY87" fmla="*/ 1500859 h 1621094"/>
              <a:gd name="connsiteX88" fmla="*/ 2378036 w 9662615"/>
              <a:gd name="connsiteY88" fmla="*/ 1520645 h 1621094"/>
              <a:gd name="connsiteX89" fmla="*/ 2284269 w 9662615"/>
              <a:gd name="connsiteY89" fmla="*/ 1503068 h 1621094"/>
              <a:gd name="connsiteX90" fmla="*/ 2207104 w 9662615"/>
              <a:gd name="connsiteY90" fmla="*/ 1508888 h 1621094"/>
              <a:gd name="connsiteX91" fmla="*/ 2149226 w 9662615"/>
              <a:gd name="connsiteY91" fmla="*/ 1523409 h 1621094"/>
              <a:gd name="connsiteX92" fmla="*/ 2084783 w 9662615"/>
              <a:gd name="connsiteY92" fmla="*/ 1524245 h 1621094"/>
              <a:gd name="connsiteX93" fmla="*/ 2070075 w 9662615"/>
              <a:gd name="connsiteY93" fmla="*/ 1511285 h 1621094"/>
              <a:gd name="connsiteX94" fmla="*/ 2001057 w 9662615"/>
              <a:gd name="connsiteY94" fmla="*/ 1516449 h 1621094"/>
              <a:gd name="connsiteX95" fmla="*/ 1896330 w 9662615"/>
              <a:gd name="connsiteY95" fmla="*/ 1525725 h 1621094"/>
              <a:gd name="connsiteX96" fmla="*/ 1835994 w 9662615"/>
              <a:gd name="connsiteY96" fmla="*/ 1527678 h 1621094"/>
              <a:gd name="connsiteX97" fmla="*/ 1671119 w 9662615"/>
              <a:gd name="connsiteY97" fmla="*/ 1536701 h 1621094"/>
              <a:gd name="connsiteX98" fmla="*/ 1601337 w 9662615"/>
              <a:gd name="connsiteY98" fmla="*/ 1548552 h 1621094"/>
              <a:gd name="connsiteX99" fmla="*/ 1407755 w 9662615"/>
              <a:gd name="connsiteY99" fmla="*/ 1571444 h 1621094"/>
              <a:gd name="connsiteX100" fmla="*/ 1271994 w 9662615"/>
              <a:gd name="connsiteY100" fmla="*/ 1579471 h 1621094"/>
              <a:gd name="connsiteX101" fmla="*/ 1249226 w 9662615"/>
              <a:gd name="connsiteY101" fmla="*/ 1583140 h 1621094"/>
              <a:gd name="connsiteX102" fmla="*/ 1217719 w 9662615"/>
              <a:gd name="connsiteY102" fmla="*/ 1580863 h 1621094"/>
              <a:gd name="connsiteX103" fmla="*/ 1091432 w 9662615"/>
              <a:gd name="connsiteY103" fmla="*/ 1571003 h 1621094"/>
              <a:gd name="connsiteX104" fmla="*/ 992039 w 9662615"/>
              <a:gd name="connsiteY104" fmla="*/ 1556662 h 1621094"/>
              <a:gd name="connsiteX105" fmla="*/ 868264 w 9662615"/>
              <a:gd name="connsiteY105" fmla="*/ 1566392 h 1621094"/>
              <a:gd name="connsiteX106" fmla="*/ 792765 w 9662615"/>
              <a:gd name="connsiteY106" fmla="*/ 1563102 h 1621094"/>
              <a:gd name="connsiteX107" fmla="*/ 669055 w 9662615"/>
              <a:gd name="connsiteY107" fmla="*/ 1543638 h 1621094"/>
              <a:gd name="connsiteX108" fmla="*/ 506152 w 9662615"/>
              <a:gd name="connsiteY108" fmla="*/ 1549124 h 1621094"/>
              <a:gd name="connsiteX109" fmla="*/ 472797 w 9662615"/>
              <a:gd name="connsiteY109" fmla="*/ 1568904 h 1621094"/>
              <a:gd name="connsiteX110" fmla="*/ 427864 w 9662615"/>
              <a:gd name="connsiteY110" fmla="*/ 1580848 h 1621094"/>
              <a:gd name="connsiteX111" fmla="*/ 408381 w 9662615"/>
              <a:gd name="connsiteY111" fmla="*/ 1552940 h 1621094"/>
              <a:gd name="connsiteX112" fmla="*/ 267163 w 9662615"/>
              <a:gd name="connsiteY112" fmla="*/ 1531913 h 1621094"/>
              <a:gd name="connsiteX113" fmla="*/ 196644 w 9662615"/>
              <a:gd name="connsiteY113" fmla="*/ 1524565 h 1621094"/>
              <a:gd name="connsiteX114" fmla="*/ 86819 w 9662615"/>
              <a:gd name="connsiteY114" fmla="*/ 1519517 h 1621094"/>
              <a:gd name="connsiteX115" fmla="*/ 53369 w 9662615"/>
              <a:gd name="connsiteY115" fmla="*/ 1516853 h 1621094"/>
              <a:gd name="connsiteX116" fmla="*/ 2359 w 9662615"/>
              <a:gd name="connsiteY116" fmla="*/ 1515247 h 1621094"/>
              <a:gd name="connsiteX117" fmla="*/ 0 w 9662615"/>
              <a:gd name="connsiteY117" fmla="*/ 1514932 h 1621094"/>
              <a:gd name="connsiteX118" fmla="*/ 0 w 9662615"/>
              <a:gd name="connsiteY118" fmla="*/ 0 h 1621094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1303 w 9662615"/>
              <a:gd name="connsiteY54" fmla="*/ 1575379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5334 w 9662615"/>
              <a:gd name="connsiteY60" fmla="*/ 158177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422155 w 9662615"/>
              <a:gd name="connsiteY65" fmla="*/ 1542059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5334 w 9662615"/>
              <a:gd name="connsiteY60" fmla="*/ 158177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422155 w 9662615"/>
              <a:gd name="connsiteY65" fmla="*/ 1542059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97680"/>
              <a:gd name="connsiteX1" fmla="*/ 9662615 w 9662615"/>
              <a:gd name="connsiteY1" fmla="*/ 0 h 1597680"/>
              <a:gd name="connsiteX2" fmla="*/ 9662615 w 9662615"/>
              <a:gd name="connsiteY2" fmla="*/ 1280346 h 1597680"/>
              <a:gd name="connsiteX3" fmla="*/ 9658420 w 9662615"/>
              <a:gd name="connsiteY3" fmla="*/ 1280106 h 1597680"/>
              <a:gd name="connsiteX4" fmla="*/ 9469546 w 9662615"/>
              <a:gd name="connsiteY4" fmla="*/ 1289837 h 1597680"/>
              <a:gd name="connsiteX5" fmla="*/ 9385895 w 9662615"/>
              <a:gd name="connsiteY5" fmla="*/ 1269203 h 1597680"/>
              <a:gd name="connsiteX6" fmla="*/ 9144767 w 9662615"/>
              <a:gd name="connsiteY6" fmla="*/ 1264120 h 1597680"/>
              <a:gd name="connsiteX7" fmla="*/ 8837252 w 9662615"/>
              <a:gd name="connsiteY7" fmla="*/ 1350515 h 1597680"/>
              <a:gd name="connsiteX8" fmla="*/ 8705466 w 9662615"/>
              <a:gd name="connsiteY8" fmla="*/ 1342419 h 1597680"/>
              <a:gd name="connsiteX9" fmla="*/ 8652221 w 9662615"/>
              <a:gd name="connsiteY9" fmla="*/ 1326906 h 1597680"/>
              <a:gd name="connsiteX10" fmla="*/ 8632312 w 9662615"/>
              <a:gd name="connsiteY10" fmla="*/ 1326025 h 1597680"/>
              <a:gd name="connsiteX11" fmla="*/ 8591582 w 9662615"/>
              <a:gd name="connsiteY11" fmla="*/ 1341666 h 1597680"/>
              <a:gd name="connsiteX12" fmla="*/ 8537336 w 9662615"/>
              <a:gd name="connsiteY12" fmla="*/ 1341684 h 1597680"/>
              <a:gd name="connsiteX13" fmla="*/ 8472508 w 9662615"/>
              <a:gd name="connsiteY13" fmla="*/ 1363109 h 1597680"/>
              <a:gd name="connsiteX14" fmla="*/ 8258477 w 9662615"/>
              <a:gd name="connsiteY14" fmla="*/ 1370666 h 1597680"/>
              <a:gd name="connsiteX15" fmla="*/ 8197961 w 9662615"/>
              <a:gd name="connsiteY15" fmla="*/ 1392804 h 1597680"/>
              <a:gd name="connsiteX16" fmla="*/ 8171196 w 9662615"/>
              <a:gd name="connsiteY16" fmla="*/ 1397216 h 1597680"/>
              <a:gd name="connsiteX17" fmla="*/ 8127667 w 9662615"/>
              <a:gd name="connsiteY17" fmla="*/ 1418254 h 1597680"/>
              <a:gd name="connsiteX18" fmla="*/ 7974579 w 9662615"/>
              <a:gd name="connsiteY18" fmla="*/ 1383439 h 1597680"/>
              <a:gd name="connsiteX19" fmla="*/ 7768351 w 9662615"/>
              <a:gd name="connsiteY19" fmla="*/ 1395051 h 1597680"/>
              <a:gd name="connsiteX20" fmla="*/ 7635985 w 9662615"/>
              <a:gd name="connsiteY20" fmla="*/ 1386363 h 1597680"/>
              <a:gd name="connsiteX21" fmla="*/ 7466069 w 9662615"/>
              <a:gd name="connsiteY21" fmla="*/ 1377654 h 1597680"/>
              <a:gd name="connsiteX22" fmla="*/ 7355642 w 9662615"/>
              <a:gd name="connsiteY22" fmla="*/ 1407761 h 1597680"/>
              <a:gd name="connsiteX23" fmla="*/ 7151610 w 9662615"/>
              <a:gd name="connsiteY23" fmla="*/ 1397856 h 1597680"/>
              <a:gd name="connsiteX24" fmla="*/ 7082147 w 9662615"/>
              <a:gd name="connsiteY24" fmla="*/ 1406113 h 1597680"/>
              <a:gd name="connsiteX25" fmla="*/ 7014958 w 9662615"/>
              <a:gd name="connsiteY25" fmla="*/ 1396883 h 1597680"/>
              <a:gd name="connsiteX26" fmla="*/ 6907567 w 9662615"/>
              <a:gd name="connsiteY26" fmla="*/ 1419149 h 1597680"/>
              <a:gd name="connsiteX27" fmla="*/ 6748428 w 9662615"/>
              <a:gd name="connsiteY27" fmla="*/ 1420308 h 1597680"/>
              <a:gd name="connsiteX28" fmla="*/ 6654257 w 9662615"/>
              <a:gd name="connsiteY28" fmla="*/ 1424143 h 1597680"/>
              <a:gd name="connsiteX29" fmla="*/ 6620123 w 9662615"/>
              <a:gd name="connsiteY29" fmla="*/ 1430535 h 1597680"/>
              <a:gd name="connsiteX30" fmla="*/ 6571355 w 9662615"/>
              <a:gd name="connsiteY30" fmla="*/ 1436144 h 1597680"/>
              <a:gd name="connsiteX31" fmla="*/ 6486557 w 9662615"/>
              <a:gd name="connsiteY31" fmla="*/ 1449861 h 1597680"/>
              <a:gd name="connsiteX32" fmla="*/ 6370419 w 9662615"/>
              <a:gd name="connsiteY32" fmla="*/ 1461649 h 1597680"/>
              <a:gd name="connsiteX33" fmla="*/ 6278839 w 9662615"/>
              <a:gd name="connsiteY33" fmla="*/ 1449160 h 1597680"/>
              <a:gd name="connsiteX34" fmla="*/ 6272455 w 9662615"/>
              <a:gd name="connsiteY34" fmla="*/ 1453191 h 1597680"/>
              <a:gd name="connsiteX35" fmla="*/ 6212659 w 9662615"/>
              <a:gd name="connsiteY35" fmla="*/ 1454850 h 1597680"/>
              <a:gd name="connsiteX36" fmla="*/ 6069317 w 9662615"/>
              <a:gd name="connsiteY36" fmla="*/ 1445838 h 1597680"/>
              <a:gd name="connsiteX37" fmla="*/ 5878477 w 9662615"/>
              <a:gd name="connsiteY37" fmla="*/ 1439180 h 1597680"/>
              <a:gd name="connsiteX38" fmla="*/ 5838387 w 9662615"/>
              <a:gd name="connsiteY38" fmla="*/ 1444679 h 1597680"/>
              <a:gd name="connsiteX39" fmla="*/ 5771136 w 9662615"/>
              <a:gd name="connsiteY39" fmla="*/ 1453639 h 1597680"/>
              <a:gd name="connsiteX40" fmla="*/ 5724081 w 9662615"/>
              <a:gd name="connsiteY40" fmla="*/ 1470431 h 1597680"/>
              <a:gd name="connsiteX41" fmla="*/ 5666577 w 9662615"/>
              <a:gd name="connsiteY41" fmla="*/ 1473921 h 1597680"/>
              <a:gd name="connsiteX42" fmla="*/ 5649068 w 9662615"/>
              <a:gd name="connsiteY42" fmla="*/ 1461676 h 1597680"/>
              <a:gd name="connsiteX43" fmla="*/ 5588902 w 9662615"/>
              <a:gd name="connsiteY43" fmla="*/ 1469647 h 1597680"/>
              <a:gd name="connsiteX44" fmla="*/ 5498090 w 9662615"/>
              <a:gd name="connsiteY44" fmla="*/ 1483173 h 1597680"/>
              <a:gd name="connsiteX45" fmla="*/ 5444641 w 9662615"/>
              <a:gd name="connsiteY45" fmla="*/ 1487602 h 1597680"/>
              <a:gd name="connsiteX46" fmla="*/ 5299812 w 9662615"/>
              <a:gd name="connsiteY46" fmla="*/ 1503362 h 1597680"/>
              <a:gd name="connsiteX47" fmla="*/ 5213947 w 9662615"/>
              <a:gd name="connsiteY47" fmla="*/ 1516637 h 1597680"/>
              <a:gd name="connsiteX48" fmla="*/ 5090342 w 9662615"/>
              <a:gd name="connsiteY48" fmla="*/ 1546680 h 1597680"/>
              <a:gd name="connsiteX49" fmla="*/ 5129812 w 9662615"/>
              <a:gd name="connsiteY49" fmla="*/ 1521277 h 1597680"/>
              <a:gd name="connsiteX50" fmla="*/ 5059484 w 9662615"/>
              <a:gd name="connsiteY50" fmla="*/ 1546802 h 1597680"/>
              <a:gd name="connsiteX51" fmla="*/ 5038524 w 9662615"/>
              <a:gd name="connsiteY51" fmla="*/ 1545675 h 1597680"/>
              <a:gd name="connsiteX52" fmla="*/ 5026564 w 9662615"/>
              <a:gd name="connsiteY52" fmla="*/ 1545376 h 1597680"/>
              <a:gd name="connsiteX53" fmla="*/ 4969433 w 9662615"/>
              <a:gd name="connsiteY53" fmla="*/ 1550865 h 1597680"/>
              <a:gd name="connsiteX54" fmla="*/ 4929254 w 9662615"/>
              <a:gd name="connsiteY54" fmla="*/ 1563452 h 1597680"/>
              <a:gd name="connsiteX55" fmla="*/ 4871726 w 9662615"/>
              <a:gd name="connsiteY55" fmla="*/ 1570584 h 1597680"/>
              <a:gd name="connsiteX56" fmla="*/ 4843267 w 9662615"/>
              <a:gd name="connsiteY56" fmla="*/ 1561459 h 1597680"/>
              <a:gd name="connsiteX57" fmla="*/ 4821058 w 9662615"/>
              <a:gd name="connsiteY57" fmla="*/ 1553078 h 1597680"/>
              <a:gd name="connsiteX58" fmla="*/ 4791466 w 9662615"/>
              <a:gd name="connsiteY58" fmla="*/ 1561324 h 1597680"/>
              <a:gd name="connsiteX59" fmla="*/ 4784247 w 9662615"/>
              <a:gd name="connsiteY59" fmla="*/ 1562342 h 1597680"/>
              <a:gd name="connsiteX60" fmla="*/ 4743285 w 9662615"/>
              <a:gd name="connsiteY60" fmla="*/ 1597680 h 1597680"/>
              <a:gd name="connsiteX61" fmla="*/ 4697562 w 9662615"/>
              <a:gd name="connsiteY61" fmla="*/ 1551206 h 1597680"/>
              <a:gd name="connsiteX62" fmla="*/ 4662664 w 9662615"/>
              <a:gd name="connsiteY62" fmla="*/ 1573162 h 1597680"/>
              <a:gd name="connsiteX63" fmla="*/ 4603028 w 9662615"/>
              <a:gd name="connsiteY63" fmla="*/ 1568821 h 1597680"/>
              <a:gd name="connsiteX64" fmla="*/ 4541612 w 9662615"/>
              <a:gd name="connsiteY64" fmla="*/ 1545262 h 1597680"/>
              <a:gd name="connsiteX65" fmla="*/ 4422155 w 9662615"/>
              <a:gd name="connsiteY65" fmla="*/ 1542059 h 1597680"/>
              <a:gd name="connsiteX66" fmla="*/ 4221826 w 9662615"/>
              <a:gd name="connsiteY66" fmla="*/ 1508923 h 1597680"/>
              <a:gd name="connsiteX67" fmla="*/ 4096601 w 9662615"/>
              <a:gd name="connsiteY67" fmla="*/ 1521563 h 1597680"/>
              <a:gd name="connsiteX68" fmla="*/ 3970635 w 9662615"/>
              <a:gd name="connsiteY68" fmla="*/ 1544815 h 1597680"/>
              <a:gd name="connsiteX69" fmla="*/ 3833906 w 9662615"/>
              <a:gd name="connsiteY69" fmla="*/ 1516637 h 1597680"/>
              <a:gd name="connsiteX70" fmla="*/ 3696258 w 9662615"/>
              <a:gd name="connsiteY70" fmla="*/ 1537563 h 1597680"/>
              <a:gd name="connsiteX71" fmla="*/ 3594070 w 9662615"/>
              <a:gd name="connsiteY71" fmla="*/ 1509422 h 1597680"/>
              <a:gd name="connsiteX72" fmla="*/ 3565233 w 9662615"/>
              <a:gd name="connsiteY72" fmla="*/ 1515122 h 1597680"/>
              <a:gd name="connsiteX73" fmla="*/ 3560267 w 9662615"/>
              <a:gd name="connsiteY73" fmla="*/ 1516288 h 1597680"/>
              <a:gd name="connsiteX74" fmla="*/ 3540258 w 9662615"/>
              <a:gd name="connsiteY74" fmla="*/ 1516976 h 1597680"/>
              <a:gd name="connsiteX75" fmla="*/ 3534780 w 9662615"/>
              <a:gd name="connsiteY75" fmla="*/ 1522141 h 1597680"/>
              <a:gd name="connsiteX76" fmla="*/ 3504783 w 9662615"/>
              <a:gd name="connsiteY76" fmla="*/ 1526739 h 1597680"/>
              <a:gd name="connsiteX77" fmla="*/ 3430805 w 9662615"/>
              <a:gd name="connsiteY77" fmla="*/ 1542521 h 1597680"/>
              <a:gd name="connsiteX78" fmla="*/ 3292707 w 9662615"/>
              <a:gd name="connsiteY78" fmla="*/ 1520490 h 1597680"/>
              <a:gd name="connsiteX79" fmla="*/ 3187872 w 9662615"/>
              <a:gd name="connsiteY79" fmla="*/ 1519991 h 1597680"/>
              <a:gd name="connsiteX80" fmla="*/ 3148026 w 9662615"/>
              <a:gd name="connsiteY80" fmla="*/ 1524777 h 1597680"/>
              <a:gd name="connsiteX81" fmla="*/ 3092394 w 9662615"/>
              <a:gd name="connsiteY81" fmla="*/ 1528115 h 1597680"/>
              <a:gd name="connsiteX82" fmla="*/ 2994200 w 9662615"/>
              <a:gd name="connsiteY82" fmla="*/ 1537857 h 1597680"/>
              <a:gd name="connsiteX83" fmla="*/ 2862301 w 9662615"/>
              <a:gd name="connsiteY83" fmla="*/ 1544250 h 1597680"/>
              <a:gd name="connsiteX84" fmla="*/ 2766335 w 9662615"/>
              <a:gd name="connsiteY84" fmla="*/ 1527662 h 1597680"/>
              <a:gd name="connsiteX85" fmla="*/ 2757836 w 9662615"/>
              <a:gd name="connsiteY85" fmla="*/ 1531371 h 1597680"/>
              <a:gd name="connsiteX86" fmla="*/ 2691555 w 9662615"/>
              <a:gd name="connsiteY86" fmla="*/ 1530283 h 1597680"/>
              <a:gd name="connsiteX87" fmla="*/ 2491676 w 9662615"/>
              <a:gd name="connsiteY87" fmla="*/ 1500859 h 1597680"/>
              <a:gd name="connsiteX88" fmla="*/ 2378036 w 9662615"/>
              <a:gd name="connsiteY88" fmla="*/ 1520645 h 1597680"/>
              <a:gd name="connsiteX89" fmla="*/ 2284269 w 9662615"/>
              <a:gd name="connsiteY89" fmla="*/ 1503068 h 1597680"/>
              <a:gd name="connsiteX90" fmla="*/ 2207104 w 9662615"/>
              <a:gd name="connsiteY90" fmla="*/ 1508888 h 1597680"/>
              <a:gd name="connsiteX91" fmla="*/ 2149226 w 9662615"/>
              <a:gd name="connsiteY91" fmla="*/ 1523409 h 1597680"/>
              <a:gd name="connsiteX92" fmla="*/ 2084783 w 9662615"/>
              <a:gd name="connsiteY92" fmla="*/ 1524245 h 1597680"/>
              <a:gd name="connsiteX93" fmla="*/ 2070075 w 9662615"/>
              <a:gd name="connsiteY93" fmla="*/ 1511285 h 1597680"/>
              <a:gd name="connsiteX94" fmla="*/ 2001057 w 9662615"/>
              <a:gd name="connsiteY94" fmla="*/ 1516449 h 1597680"/>
              <a:gd name="connsiteX95" fmla="*/ 1896330 w 9662615"/>
              <a:gd name="connsiteY95" fmla="*/ 1525725 h 1597680"/>
              <a:gd name="connsiteX96" fmla="*/ 1835994 w 9662615"/>
              <a:gd name="connsiteY96" fmla="*/ 1527678 h 1597680"/>
              <a:gd name="connsiteX97" fmla="*/ 1671119 w 9662615"/>
              <a:gd name="connsiteY97" fmla="*/ 1536701 h 1597680"/>
              <a:gd name="connsiteX98" fmla="*/ 1601337 w 9662615"/>
              <a:gd name="connsiteY98" fmla="*/ 1548552 h 1597680"/>
              <a:gd name="connsiteX99" fmla="*/ 1407755 w 9662615"/>
              <a:gd name="connsiteY99" fmla="*/ 1571444 h 1597680"/>
              <a:gd name="connsiteX100" fmla="*/ 1271994 w 9662615"/>
              <a:gd name="connsiteY100" fmla="*/ 1579471 h 1597680"/>
              <a:gd name="connsiteX101" fmla="*/ 1249226 w 9662615"/>
              <a:gd name="connsiteY101" fmla="*/ 1583140 h 1597680"/>
              <a:gd name="connsiteX102" fmla="*/ 1217719 w 9662615"/>
              <a:gd name="connsiteY102" fmla="*/ 1580863 h 1597680"/>
              <a:gd name="connsiteX103" fmla="*/ 1091432 w 9662615"/>
              <a:gd name="connsiteY103" fmla="*/ 1571003 h 1597680"/>
              <a:gd name="connsiteX104" fmla="*/ 992039 w 9662615"/>
              <a:gd name="connsiteY104" fmla="*/ 1556662 h 1597680"/>
              <a:gd name="connsiteX105" fmla="*/ 868264 w 9662615"/>
              <a:gd name="connsiteY105" fmla="*/ 1566392 h 1597680"/>
              <a:gd name="connsiteX106" fmla="*/ 792765 w 9662615"/>
              <a:gd name="connsiteY106" fmla="*/ 1563102 h 1597680"/>
              <a:gd name="connsiteX107" fmla="*/ 669055 w 9662615"/>
              <a:gd name="connsiteY107" fmla="*/ 1543638 h 1597680"/>
              <a:gd name="connsiteX108" fmla="*/ 506152 w 9662615"/>
              <a:gd name="connsiteY108" fmla="*/ 1549124 h 1597680"/>
              <a:gd name="connsiteX109" fmla="*/ 472797 w 9662615"/>
              <a:gd name="connsiteY109" fmla="*/ 1568904 h 1597680"/>
              <a:gd name="connsiteX110" fmla="*/ 427864 w 9662615"/>
              <a:gd name="connsiteY110" fmla="*/ 1580848 h 1597680"/>
              <a:gd name="connsiteX111" fmla="*/ 408381 w 9662615"/>
              <a:gd name="connsiteY111" fmla="*/ 1552940 h 1597680"/>
              <a:gd name="connsiteX112" fmla="*/ 267163 w 9662615"/>
              <a:gd name="connsiteY112" fmla="*/ 1531913 h 1597680"/>
              <a:gd name="connsiteX113" fmla="*/ 196644 w 9662615"/>
              <a:gd name="connsiteY113" fmla="*/ 1524565 h 1597680"/>
              <a:gd name="connsiteX114" fmla="*/ 86819 w 9662615"/>
              <a:gd name="connsiteY114" fmla="*/ 1519517 h 1597680"/>
              <a:gd name="connsiteX115" fmla="*/ 53369 w 9662615"/>
              <a:gd name="connsiteY115" fmla="*/ 1516853 h 1597680"/>
              <a:gd name="connsiteX116" fmla="*/ 2359 w 9662615"/>
              <a:gd name="connsiteY116" fmla="*/ 1515247 h 1597680"/>
              <a:gd name="connsiteX117" fmla="*/ 0 w 9662615"/>
              <a:gd name="connsiteY117" fmla="*/ 1514932 h 1597680"/>
              <a:gd name="connsiteX118" fmla="*/ 0 w 9662615"/>
              <a:gd name="connsiteY118" fmla="*/ 0 h 1597680"/>
              <a:gd name="connsiteX0" fmla="*/ 0 w 9662615"/>
              <a:gd name="connsiteY0" fmla="*/ 0 h 1603753"/>
              <a:gd name="connsiteX1" fmla="*/ 9662615 w 9662615"/>
              <a:gd name="connsiteY1" fmla="*/ 0 h 1603753"/>
              <a:gd name="connsiteX2" fmla="*/ 9662615 w 9662615"/>
              <a:gd name="connsiteY2" fmla="*/ 1280346 h 1603753"/>
              <a:gd name="connsiteX3" fmla="*/ 9658420 w 9662615"/>
              <a:gd name="connsiteY3" fmla="*/ 1280106 h 1603753"/>
              <a:gd name="connsiteX4" fmla="*/ 9469546 w 9662615"/>
              <a:gd name="connsiteY4" fmla="*/ 1289837 h 1603753"/>
              <a:gd name="connsiteX5" fmla="*/ 9385895 w 9662615"/>
              <a:gd name="connsiteY5" fmla="*/ 1269203 h 1603753"/>
              <a:gd name="connsiteX6" fmla="*/ 9144767 w 9662615"/>
              <a:gd name="connsiteY6" fmla="*/ 1264120 h 1603753"/>
              <a:gd name="connsiteX7" fmla="*/ 8837252 w 9662615"/>
              <a:gd name="connsiteY7" fmla="*/ 1350515 h 1603753"/>
              <a:gd name="connsiteX8" fmla="*/ 8705466 w 9662615"/>
              <a:gd name="connsiteY8" fmla="*/ 1342419 h 1603753"/>
              <a:gd name="connsiteX9" fmla="*/ 8652221 w 9662615"/>
              <a:gd name="connsiteY9" fmla="*/ 1326906 h 1603753"/>
              <a:gd name="connsiteX10" fmla="*/ 8632312 w 9662615"/>
              <a:gd name="connsiteY10" fmla="*/ 1326025 h 1603753"/>
              <a:gd name="connsiteX11" fmla="*/ 8591582 w 9662615"/>
              <a:gd name="connsiteY11" fmla="*/ 1341666 h 1603753"/>
              <a:gd name="connsiteX12" fmla="*/ 8537336 w 9662615"/>
              <a:gd name="connsiteY12" fmla="*/ 1341684 h 1603753"/>
              <a:gd name="connsiteX13" fmla="*/ 8472508 w 9662615"/>
              <a:gd name="connsiteY13" fmla="*/ 1363109 h 1603753"/>
              <a:gd name="connsiteX14" fmla="*/ 8258477 w 9662615"/>
              <a:gd name="connsiteY14" fmla="*/ 1370666 h 1603753"/>
              <a:gd name="connsiteX15" fmla="*/ 8197961 w 9662615"/>
              <a:gd name="connsiteY15" fmla="*/ 1392804 h 1603753"/>
              <a:gd name="connsiteX16" fmla="*/ 8171196 w 9662615"/>
              <a:gd name="connsiteY16" fmla="*/ 1397216 h 1603753"/>
              <a:gd name="connsiteX17" fmla="*/ 8127667 w 9662615"/>
              <a:gd name="connsiteY17" fmla="*/ 1418254 h 1603753"/>
              <a:gd name="connsiteX18" fmla="*/ 7974579 w 9662615"/>
              <a:gd name="connsiteY18" fmla="*/ 1383439 h 1603753"/>
              <a:gd name="connsiteX19" fmla="*/ 7768351 w 9662615"/>
              <a:gd name="connsiteY19" fmla="*/ 1395051 h 1603753"/>
              <a:gd name="connsiteX20" fmla="*/ 7635985 w 9662615"/>
              <a:gd name="connsiteY20" fmla="*/ 1386363 h 1603753"/>
              <a:gd name="connsiteX21" fmla="*/ 7466069 w 9662615"/>
              <a:gd name="connsiteY21" fmla="*/ 1377654 h 1603753"/>
              <a:gd name="connsiteX22" fmla="*/ 7355642 w 9662615"/>
              <a:gd name="connsiteY22" fmla="*/ 1407761 h 1603753"/>
              <a:gd name="connsiteX23" fmla="*/ 7151610 w 9662615"/>
              <a:gd name="connsiteY23" fmla="*/ 1397856 h 1603753"/>
              <a:gd name="connsiteX24" fmla="*/ 7082147 w 9662615"/>
              <a:gd name="connsiteY24" fmla="*/ 1406113 h 1603753"/>
              <a:gd name="connsiteX25" fmla="*/ 7014958 w 9662615"/>
              <a:gd name="connsiteY25" fmla="*/ 1396883 h 1603753"/>
              <a:gd name="connsiteX26" fmla="*/ 6907567 w 9662615"/>
              <a:gd name="connsiteY26" fmla="*/ 1419149 h 1603753"/>
              <a:gd name="connsiteX27" fmla="*/ 6748428 w 9662615"/>
              <a:gd name="connsiteY27" fmla="*/ 1420308 h 1603753"/>
              <a:gd name="connsiteX28" fmla="*/ 6654257 w 9662615"/>
              <a:gd name="connsiteY28" fmla="*/ 1424143 h 1603753"/>
              <a:gd name="connsiteX29" fmla="*/ 6620123 w 9662615"/>
              <a:gd name="connsiteY29" fmla="*/ 1430535 h 1603753"/>
              <a:gd name="connsiteX30" fmla="*/ 6571355 w 9662615"/>
              <a:gd name="connsiteY30" fmla="*/ 1436144 h 1603753"/>
              <a:gd name="connsiteX31" fmla="*/ 6486557 w 9662615"/>
              <a:gd name="connsiteY31" fmla="*/ 1449861 h 1603753"/>
              <a:gd name="connsiteX32" fmla="*/ 6370419 w 9662615"/>
              <a:gd name="connsiteY32" fmla="*/ 1461649 h 1603753"/>
              <a:gd name="connsiteX33" fmla="*/ 6278839 w 9662615"/>
              <a:gd name="connsiteY33" fmla="*/ 1449160 h 1603753"/>
              <a:gd name="connsiteX34" fmla="*/ 6272455 w 9662615"/>
              <a:gd name="connsiteY34" fmla="*/ 1453191 h 1603753"/>
              <a:gd name="connsiteX35" fmla="*/ 6212659 w 9662615"/>
              <a:gd name="connsiteY35" fmla="*/ 1454850 h 1603753"/>
              <a:gd name="connsiteX36" fmla="*/ 6069317 w 9662615"/>
              <a:gd name="connsiteY36" fmla="*/ 1445838 h 1603753"/>
              <a:gd name="connsiteX37" fmla="*/ 5878477 w 9662615"/>
              <a:gd name="connsiteY37" fmla="*/ 1439180 h 1603753"/>
              <a:gd name="connsiteX38" fmla="*/ 5838387 w 9662615"/>
              <a:gd name="connsiteY38" fmla="*/ 1444679 h 1603753"/>
              <a:gd name="connsiteX39" fmla="*/ 5771136 w 9662615"/>
              <a:gd name="connsiteY39" fmla="*/ 1453639 h 1603753"/>
              <a:gd name="connsiteX40" fmla="*/ 5724081 w 9662615"/>
              <a:gd name="connsiteY40" fmla="*/ 1470431 h 1603753"/>
              <a:gd name="connsiteX41" fmla="*/ 5666577 w 9662615"/>
              <a:gd name="connsiteY41" fmla="*/ 1473921 h 1603753"/>
              <a:gd name="connsiteX42" fmla="*/ 5649068 w 9662615"/>
              <a:gd name="connsiteY42" fmla="*/ 1461676 h 1603753"/>
              <a:gd name="connsiteX43" fmla="*/ 5588902 w 9662615"/>
              <a:gd name="connsiteY43" fmla="*/ 1469647 h 1603753"/>
              <a:gd name="connsiteX44" fmla="*/ 5498090 w 9662615"/>
              <a:gd name="connsiteY44" fmla="*/ 1483173 h 1603753"/>
              <a:gd name="connsiteX45" fmla="*/ 5444641 w 9662615"/>
              <a:gd name="connsiteY45" fmla="*/ 1487602 h 1603753"/>
              <a:gd name="connsiteX46" fmla="*/ 5299812 w 9662615"/>
              <a:gd name="connsiteY46" fmla="*/ 1503362 h 1603753"/>
              <a:gd name="connsiteX47" fmla="*/ 5213947 w 9662615"/>
              <a:gd name="connsiteY47" fmla="*/ 1516637 h 1603753"/>
              <a:gd name="connsiteX48" fmla="*/ 5090342 w 9662615"/>
              <a:gd name="connsiteY48" fmla="*/ 1546680 h 1603753"/>
              <a:gd name="connsiteX49" fmla="*/ 5129812 w 9662615"/>
              <a:gd name="connsiteY49" fmla="*/ 1521277 h 1603753"/>
              <a:gd name="connsiteX50" fmla="*/ 5059484 w 9662615"/>
              <a:gd name="connsiteY50" fmla="*/ 1546802 h 1603753"/>
              <a:gd name="connsiteX51" fmla="*/ 5038524 w 9662615"/>
              <a:gd name="connsiteY51" fmla="*/ 1545675 h 1603753"/>
              <a:gd name="connsiteX52" fmla="*/ 5026564 w 9662615"/>
              <a:gd name="connsiteY52" fmla="*/ 1545376 h 1603753"/>
              <a:gd name="connsiteX53" fmla="*/ 4969433 w 9662615"/>
              <a:gd name="connsiteY53" fmla="*/ 1550865 h 1603753"/>
              <a:gd name="connsiteX54" fmla="*/ 4929254 w 9662615"/>
              <a:gd name="connsiteY54" fmla="*/ 1563452 h 1603753"/>
              <a:gd name="connsiteX55" fmla="*/ 4871726 w 9662615"/>
              <a:gd name="connsiteY55" fmla="*/ 1570584 h 1603753"/>
              <a:gd name="connsiteX56" fmla="*/ 4843267 w 9662615"/>
              <a:gd name="connsiteY56" fmla="*/ 1561459 h 1603753"/>
              <a:gd name="connsiteX57" fmla="*/ 4821058 w 9662615"/>
              <a:gd name="connsiteY57" fmla="*/ 1553078 h 1603753"/>
              <a:gd name="connsiteX58" fmla="*/ 4791466 w 9662615"/>
              <a:gd name="connsiteY58" fmla="*/ 1561324 h 1603753"/>
              <a:gd name="connsiteX59" fmla="*/ 4784247 w 9662615"/>
              <a:gd name="connsiteY59" fmla="*/ 1562342 h 1603753"/>
              <a:gd name="connsiteX60" fmla="*/ 4743285 w 9662615"/>
              <a:gd name="connsiteY60" fmla="*/ 1597680 h 1603753"/>
              <a:gd name="connsiteX61" fmla="*/ 4697562 w 9662615"/>
              <a:gd name="connsiteY61" fmla="*/ 1551206 h 1603753"/>
              <a:gd name="connsiteX62" fmla="*/ 4662664 w 9662615"/>
              <a:gd name="connsiteY62" fmla="*/ 1573162 h 1603753"/>
              <a:gd name="connsiteX63" fmla="*/ 4603028 w 9662615"/>
              <a:gd name="connsiteY63" fmla="*/ 1568821 h 1603753"/>
              <a:gd name="connsiteX64" fmla="*/ 4541612 w 9662615"/>
              <a:gd name="connsiteY64" fmla="*/ 1545262 h 1603753"/>
              <a:gd name="connsiteX65" fmla="*/ 4422155 w 9662615"/>
              <a:gd name="connsiteY65" fmla="*/ 1542059 h 1603753"/>
              <a:gd name="connsiteX66" fmla="*/ 4221826 w 9662615"/>
              <a:gd name="connsiteY66" fmla="*/ 1508923 h 1603753"/>
              <a:gd name="connsiteX67" fmla="*/ 4096601 w 9662615"/>
              <a:gd name="connsiteY67" fmla="*/ 1521563 h 1603753"/>
              <a:gd name="connsiteX68" fmla="*/ 3970635 w 9662615"/>
              <a:gd name="connsiteY68" fmla="*/ 1544815 h 1603753"/>
              <a:gd name="connsiteX69" fmla="*/ 3833906 w 9662615"/>
              <a:gd name="connsiteY69" fmla="*/ 1516637 h 1603753"/>
              <a:gd name="connsiteX70" fmla="*/ 3696258 w 9662615"/>
              <a:gd name="connsiteY70" fmla="*/ 1537563 h 1603753"/>
              <a:gd name="connsiteX71" fmla="*/ 3594070 w 9662615"/>
              <a:gd name="connsiteY71" fmla="*/ 1509422 h 1603753"/>
              <a:gd name="connsiteX72" fmla="*/ 3565233 w 9662615"/>
              <a:gd name="connsiteY72" fmla="*/ 1515122 h 1603753"/>
              <a:gd name="connsiteX73" fmla="*/ 3560267 w 9662615"/>
              <a:gd name="connsiteY73" fmla="*/ 1516288 h 1603753"/>
              <a:gd name="connsiteX74" fmla="*/ 3540258 w 9662615"/>
              <a:gd name="connsiteY74" fmla="*/ 1516976 h 1603753"/>
              <a:gd name="connsiteX75" fmla="*/ 3534780 w 9662615"/>
              <a:gd name="connsiteY75" fmla="*/ 1522141 h 1603753"/>
              <a:gd name="connsiteX76" fmla="*/ 3504783 w 9662615"/>
              <a:gd name="connsiteY76" fmla="*/ 1526739 h 1603753"/>
              <a:gd name="connsiteX77" fmla="*/ 3430805 w 9662615"/>
              <a:gd name="connsiteY77" fmla="*/ 1542521 h 1603753"/>
              <a:gd name="connsiteX78" fmla="*/ 3292707 w 9662615"/>
              <a:gd name="connsiteY78" fmla="*/ 1520490 h 1603753"/>
              <a:gd name="connsiteX79" fmla="*/ 3187872 w 9662615"/>
              <a:gd name="connsiteY79" fmla="*/ 1519991 h 1603753"/>
              <a:gd name="connsiteX80" fmla="*/ 3148026 w 9662615"/>
              <a:gd name="connsiteY80" fmla="*/ 1524777 h 1603753"/>
              <a:gd name="connsiteX81" fmla="*/ 3092394 w 9662615"/>
              <a:gd name="connsiteY81" fmla="*/ 1528115 h 1603753"/>
              <a:gd name="connsiteX82" fmla="*/ 2994200 w 9662615"/>
              <a:gd name="connsiteY82" fmla="*/ 1537857 h 1603753"/>
              <a:gd name="connsiteX83" fmla="*/ 2862301 w 9662615"/>
              <a:gd name="connsiteY83" fmla="*/ 1544250 h 1603753"/>
              <a:gd name="connsiteX84" fmla="*/ 2766335 w 9662615"/>
              <a:gd name="connsiteY84" fmla="*/ 1527662 h 1603753"/>
              <a:gd name="connsiteX85" fmla="*/ 2757836 w 9662615"/>
              <a:gd name="connsiteY85" fmla="*/ 1531371 h 1603753"/>
              <a:gd name="connsiteX86" fmla="*/ 2691555 w 9662615"/>
              <a:gd name="connsiteY86" fmla="*/ 1530283 h 1603753"/>
              <a:gd name="connsiteX87" fmla="*/ 2491676 w 9662615"/>
              <a:gd name="connsiteY87" fmla="*/ 1500859 h 1603753"/>
              <a:gd name="connsiteX88" fmla="*/ 2378036 w 9662615"/>
              <a:gd name="connsiteY88" fmla="*/ 1520645 h 1603753"/>
              <a:gd name="connsiteX89" fmla="*/ 2284269 w 9662615"/>
              <a:gd name="connsiteY89" fmla="*/ 1503068 h 1603753"/>
              <a:gd name="connsiteX90" fmla="*/ 2207104 w 9662615"/>
              <a:gd name="connsiteY90" fmla="*/ 1508888 h 1603753"/>
              <a:gd name="connsiteX91" fmla="*/ 2149226 w 9662615"/>
              <a:gd name="connsiteY91" fmla="*/ 1523409 h 1603753"/>
              <a:gd name="connsiteX92" fmla="*/ 2084783 w 9662615"/>
              <a:gd name="connsiteY92" fmla="*/ 1524245 h 1603753"/>
              <a:gd name="connsiteX93" fmla="*/ 2070075 w 9662615"/>
              <a:gd name="connsiteY93" fmla="*/ 1511285 h 1603753"/>
              <a:gd name="connsiteX94" fmla="*/ 2001057 w 9662615"/>
              <a:gd name="connsiteY94" fmla="*/ 1516449 h 1603753"/>
              <a:gd name="connsiteX95" fmla="*/ 1896330 w 9662615"/>
              <a:gd name="connsiteY95" fmla="*/ 1525725 h 1603753"/>
              <a:gd name="connsiteX96" fmla="*/ 1835994 w 9662615"/>
              <a:gd name="connsiteY96" fmla="*/ 1527678 h 1603753"/>
              <a:gd name="connsiteX97" fmla="*/ 1671119 w 9662615"/>
              <a:gd name="connsiteY97" fmla="*/ 1536701 h 1603753"/>
              <a:gd name="connsiteX98" fmla="*/ 1601337 w 9662615"/>
              <a:gd name="connsiteY98" fmla="*/ 1548552 h 1603753"/>
              <a:gd name="connsiteX99" fmla="*/ 1407755 w 9662615"/>
              <a:gd name="connsiteY99" fmla="*/ 1571444 h 1603753"/>
              <a:gd name="connsiteX100" fmla="*/ 1271994 w 9662615"/>
              <a:gd name="connsiteY100" fmla="*/ 1579471 h 1603753"/>
              <a:gd name="connsiteX101" fmla="*/ 1249226 w 9662615"/>
              <a:gd name="connsiteY101" fmla="*/ 1583140 h 1603753"/>
              <a:gd name="connsiteX102" fmla="*/ 1217719 w 9662615"/>
              <a:gd name="connsiteY102" fmla="*/ 1580863 h 1603753"/>
              <a:gd name="connsiteX103" fmla="*/ 1091432 w 9662615"/>
              <a:gd name="connsiteY103" fmla="*/ 1571003 h 1603753"/>
              <a:gd name="connsiteX104" fmla="*/ 992039 w 9662615"/>
              <a:gd name="connsiteY104" fmla="*/ 1556662 h 1603753"/>
              <a:gd name="connsiteX105" fmla="*/ 868264 w 9662615"/>
              <a:gd name="connsiteY105" fmla="*/ 1566392 h 1603753"/>
              <a:gd name="connsiteX106" fmla="*/ 792765 w 9662615"/>
              <a:gd name="connsiteY106" fmla="*/ 1563102 h 1603753"/>
              <a:gd name="connsiteX107" fmla="*/ 669055 w 9662615"/>
              <a:gd name="connsiteY107" fmla="*/ 1543638 h 1603753"/>
              <a:gd name="connsiteX108" fmla="*/ 506152 w 9662615"/>
              <a:gd name="connsiteY108" fmla="*/ 1549124 h 1603753"/>
              <a:gd name="connsiteX109" fmla="*/ 472797 w 9662615"/>
              <a:gd name="connsiteY109" fmla="*/ 1568904 h 1603753"/>
              <a:gd name="connsiteX110" fmla="*/ 427864 w 9662615"/>
              <a:gd name="connsiteY110" fmla="*/ 1580848 h 1603753"/>
              <a:gd name="connsiteX111" fmla="*/ 408381 w 9662615"/>
              <a:gd name="connsiteY111" fmla="*/ 1552940 h 1603753"/>
              <a:gd name="connsiteX112" fmla="*/ 267163 w 9662615"/>
              <a:gd name="connsiteY112" fmla="*/ 1531913 h 1603753"/>
              <a:gd name="connsiteX113" fmla="*/ 196644 w 9662615"/>
              <a:gd name="connsiteY113" fmla="*/ 1524565 h 1603753"/>
              <a:gd name="connsiteX114" fmla="*/ 86819 w 9662615"/>
              <a:gd name="connsiteY114" fmla="*/ 1519517 h 1603753"/>
              <a:gd name="connsiteX115" fmla="*/ 53369 w 9662615"/>
              <a:gd name="connsiteY115" fmla="*/ 1516853 h 1603753"/>
              <a:gd name="connsiteX116" fmla="*/ 2359 w 9662615"/>
              <a:gd name="connsiteY116" fmla="*/ 1515247 h 1603753"/>
              <a:gd name="connsiteX117" fmla="*/ 0 w 9662615"/>
              <a:gd name="connsiteY117" fmla="*/ 1514932 h 1603753"/>
              <a:gd name="connsiteX118" fmla="*/ 0 w 9662615"/>
              <a:gd name="connsiteY118" fmla="*/ 0 h 1603753"/>
              <a:gd name="connsiteX0" fmla="*/ 0 w 9662615"/>
              <a:gd name="connsiteY0" fmla="*/ 0 h 1603753"/>
              <a:gd name="connsiteX1" fmla="*/ 9662615 w 9662615"/>
              <a:gd name="connsiteY1" fmla="*/ 0 h 1603753"/>
              <a:gd name="connsiteX2" fmla="*/ 9662615 w 9662615"/>
              <a:gd name="connsiteY2" fmla="*/ 1280346 h 1603753"/>
              <a:gd name="connsiteX3" fmla="*/ 9658420 w 9662615"/>
              <a:gd name="connsiteY3" fmla="*/ 1280106 h 1603753"/>
              <a:gd name="connsiteX4" fmla="*/ 9469546 w 9662615"/>
              <a:gd name="connsiteY4" fmla="*/ 1289837 h 1603753"/>
              <a:gd name="connsiteX5" fmla="*/ 9385895 w 9662615"/>
              <a:gd name="connsiteY5" fmla="*/ 1269203 h 1603753"/>
              <a:gd name="connsiteX6" fmla="*/ 9144767 w 9662615"/>
              <a:gd name="connsiteY6" fmla="*/ 1264120 h 1603753"/>
              <a:gd name="connsiteX7" fmla="*/ 8837252 w 9662615"/>
              <a:gd name="connsiteY7" fmla="*/ 1350515 h 1603753"/>
              <a:gd name="connsiteX8" fmla="*/ 8705466 w 9662615"/>
              <a:gd name="connsiteY8" fmla="*/ 1342419 h 1603753"/>
              <a:gd name="connsiteX9" fmla="*/ 8652221 w 9662615"/>
              <a:gd name="connsiteY9" fmla="*/ 1326906 h 1603753"/>
              <a:gd name="connsiteX10" fmla="*/ 8632312 w 9662615"/>
              <a:gd name="connsiteY10" fmla="*/ 1326025 h 1603753"/>
              <a:gd name="connsiteX11" fmla="*/ 8591582 w 9662615"/>
              <a:gd name="connsiteY11" fmla="*/ 1341666 h 1603753"/>
              <a:gd name="connsiteX12" fmla="*/ 8537336 w 9662615"/>
              <a:gd name="connsiteY12" fmla="*/ 1341684 h 1603753"/>
              <a:gd name="connsiteX13" fmla="*/ 8472508 w 9662615"/>
              <a:gd name="connsiteY13" fmla="*/ 1363109 h 1603753"/>
              <a:gd name="connsiteX14" fmla="*/ 8258477 w 9662615"/>
              <a:gd name="connsiteY14" fmla="*/ 1370666 h 1603753"/>
              <a:gd name="connsiteX15" fmla="*/ 8197961 w 9662615"/>
              <a:gd name="connsiteY15" fmla="*/ 1392804 h 1603753"/>
              <a:gd name="connsiteX16" fmla="*/ 8171196 w 9662615"/>
              <a:gd name="connsiteY16" fmla="*/ 1397216 h 1603753"/>
              <a:gd name="connsiteX17" fmla="*/ 8127667 w 9662615"/>
              <a:gd name="connsiteY17" fmla="*/ 1418254 h 1603753"/>
              <a:gd name="connsiteX18" fmla="*/ 7974579 w 9662615"/>
              <a:gd name="connsiteY18" fmla="*/ 1383439 h 1603753"/>
              <a:gd name="connsiteX19" fmla="*/ 7768351 w 9662615"/>
              <a:gd name="connsiteY19" fmla="*/ 1395051 h 1603753"/>
              <a:gd name="connsiteX20" fmla="*/ 7635985 w 9662615"/>
              <a:gd name="connsiteY20" fmla="*/ 1386363 h 1603753"/>
              <a:gd name="connsiteX21" fmla="*/ 7466069 w 9662615"/>
              <a:gd name="connsiteY21" fmla="*/ 1377654 h 1603753"/>
              <a:gd name="connsiteX22" fmla="*/ 7355642 w 9662615"/>
              <a:gd name="connsiteY22" fmla="*/ 1407761 h 1603753"/>
              <a:gd name="connsiteX23" fmla="*/ 7151610 w 9662615"/>
              <a:gd name="connsiteY23" fmla="*/ 1397856 h 1603753"/>
              <a:gd name="connsiteX24" fmla="*/ 7082147 w 9662615"/>
              <a:gd name="connsiteY24" fmla="*/ 1406113 h 1603753"/>
              <a:gd name="connsiteX25" fmla="*/ 7014958 w 9662615"/>
              <a:gd name="connsiteY25" fmla="*/ 1396883 h 1603753"/>
              <a:gd name="connsiteX26" fmla="*/ 6907567 w 9662615"/>
              <a:gd name="connsiteY26" fmla="*/ 1419149 h 1603753"/>
              <a:gd name="connsiteX27" fmla="*/ 6748428 w 9662615"/>
              <a:gd name="connsiteY27" fmla="*/ 1420308 h 1603753"/>
              <a:gd name="connsiteX28" fmla="*/ 6654257 w 9662615"/>
              <a:gd name="connsiteY28" fmla="*/ 1424143 h 1603753"/>
              <a:gd name="connsiteX29" fmla="*/ 6620123 w 9662615"/>
              <a:gd name="connsiteY29" fmla="*/ 1430535 h 1603753"/>
              <a:gd name="connsiteX30" fmla="*/ 6571355 w 9662615"/>
              <a:gd name="connsiteY30" fmla="*/ 1436144 h 1603753"/>
              <a:gd name="connsiteX31" fmla="*/ 6486557 w 9662615"/>
              <a:gd name="connsiteY31" fmla="*/ 1449861 h 1603753"/>
              <a:gd name="connsiteX32" fmla="*/ 6370419 w 9662615"/>
              <a:gd name="connsiteY32" fmla="*/ 1461649 h 1603753"/>
              <a:gd name="connsiteX33" fmla="*/ 6278839 w 9662615"/>
              <a:gd name="connsiteY33" fmla="*/ 1449160 h 1603753"/>
              <a:gd name="connsiteX34" fmla="*/ 6272455 w 9662615"/>
              <a:gd name="connsiteY34" fmla="*/ 1453191 h 1603753"/>
              <a:gd name="connsiteX35" fmla="*/ 6212659 w 9662615"/>
              <a:gd name="connsiteY35" fmla="*/ 1454850 h 1603753"/>
              <a:gd name="connsiteX36" fmla="*/ 6069317 w 9662615"/>
              <a:gd name="connsiteY36" fmla="*/ 1445838 h 1603753"/>
              <a:gd name="connsiteX37" fmla="*/ 5878477 w 9662615"/>
              <a:gd name="connsiteY37" fmla="*/ 1439180 h 1603753"/>
              <a:gd name="connsiteX38" fmla="*/ 5838387 w 9662615"/>
              <a:gd name="connsiteY38" fmla="*/ 1444679 h 1603753"/>
              <a:gd name="connsiteX39" fmla="*/ 5771136 w 9662615"/>
              <a:gd name="connsiteY39" fmla="*/ 1453639 h 1603753"/>
              <a:gd name="connsiteX40" fmla="*/ 5724081 w 9662615"/>
              <a:gd name="connsiteY40" fmla="*/ 1470431 h 1603753"/>
              <a:gd name="connsiteX41" fmla="*/ 5666577 w 9662615"/>
              <a:gd name="connsiteY41" fmla="*/ 1473921 h 1603753"/>
              <a:gd name="connsiteX42" fmla="*/ 5649068 w 9662615"/>
              <a:gd name="connsiteY42" fmla="*/ 1461676 h 1603753"/>
              <a:gd name="connsiteX43" fmla="*/ 5588902 w 9662615"/>
              <a:gd name="connsiteY43" fmla="*/ 1469647 h 1603753"/>
              <a:gd name="connsiteX44" fmla="*/ 5498090 w 9662615"/>
              <a:gd name="connsiteY44" fmla="*/ 1483173 h 1603753"/>
              <a:gd name="connsiteX45" fmla="*/ 5444641 w 9662615"/>
              <a:gd name="connsiteY45" fmla="*/ 1487602 h 1603753"/>
              <a:gd name="connsiteX46" fmla="*/ 5299812 w 9662615"/>
              <a:gd name="connsiteY46" fmla="*/ 1503362 h 1603753"/>
              <a:gd name="connsiteX47" fmla="*/ 5213947 w 9662615"/>
              <a:gd name="connsiteY47" fmla="*/ 1516637 h 1603753"/>
              <a:gd name="connsiteX48" fmla="*/ 5090342 w 9662615"/>
              <a:gd name="connsiteY48" fmla="*/ 1546680 h 1603753"/>
              <a:gd name="connsiteX49" fmla="*/ 5129812 w 9662615"/>
              <a:gd name="connsiteY49" fmla="*/ 1521277 h 1603753"/>
              <a:gd name="connsiteX50" fmla="*/ 5059484 w 9662615"/>
              <a:gd name="connsiteY50" fmla="*/ 1546802 h 1603753"/>
              <a:gd name="connsiteX51" fmla="*/ 5038524 w 9662615"/>
              <a:gd name="connsiteY51" fmla="*/ 1545675 h 1603753"/>
              <a:gd name="connsiteX52" fmla="*/ 5026564 w 9662615"/>
              <a:gd name="connsiteY52" fmla="*/ 1545376 h 1603753"/>
              <a:gd name="connsiteX53" fmla="*/ 4969433 w 9662615"/>
              <a:gd name="connsiteY53" fmla="*/ 1550865 h 1603753"/>
              <a:gd name="connsiteX54" fmla="*/ 4929254 w 9662615"/>
              <a:gd name="connsiteY54" fmla="*/ 1563452 h 1603753"/>
              <a:gd name="connsiteX55" fmla="*/ 4871726 w 9662615"/>
              <a:gd name="connsiteY55" fmla="*/ 1570584 h 1603753"/>
              <a:gd name="connsiteX56" fmla="*/ 4843267 w 9662615"/>
              <a:gd name="connsiteY56" fmla="*/ 1561459 h 1603753"/>
              <a:gd name="connsiteX57" fmla="*/ 4821058 w 9662615"/>
              <a:gd name="connsiteY57" fmla="*/ 1553078 h 1603753"/>
              <a:gd name="connsiteX58" fmla="*/ 4791466 w 9662615"/>
              <a:gd name="connsiteY58" fmla="*/ 1561324 h 1603753"/>
              <a:gd name="connsiteX59" fmla="*/ 4784247 w 9662615"/>
              <a:gd name="connsiteY59" fmla="*/ 1562342 h 1603753"/>
              <a:gd name="connsiteX60" fmla="*/ 4743285 w 9662615"/>
              <a:gd name="connsiteY60" fmla="*/ 1597680 h 1603753"/>
              <a:gd name="connsiteX61" fmla="*/ 4697562 w 9662615"/>
              <a:gd name="connsiteY61" fmla="*/ 1551206 h 1603753"/>
              <a:gd name="connsiteX62" fmla="*/ 4662664 w 9662615"/>
              <a:gd name="connsiteY62" fmla="*/ 1573162 h 1603753"/>
              <a:gd name="connsiteX63" fmla="*/ 4603028 w 9662615"/>
              <a:gd name="connsiteY63" fmla="*/ 1568821 h 1603753"/>
              <a:gd name="connsiteX64" fmla="*/ 4541612 w 9662615"/>
              <a:gd name="connsiteY64" fmla="*/ 1545262 h 1603753"/>
              <a:gd name="connsiteX65" fmla="*/ 4422155 w 9662615"/>
              <a:gd name="connsiteY65" fmla="*/ 1542059 h 1603753"/>
              <a:gd name="connsiteX66" fmla="*/ 4221826 w 9662615"/>
              <a:gd name="connsiteY66" fmla="*/ 1508923 h 1603753"/>
              <a:gd name="connsiteX67" fmla="*/ 4096601 w 9662615"/>
              <a:gd name="connsiteY67" fmla="*/ 1521563 h 1603753"/>
              <a:gd name="connsiteX68" fmla="*/ 3970635 w 9662615"/>
              <a:gd name="connsiteY68" fmla="*/ 1544815 h 1603753"/>
              <a:gd name="connsiteX69" fmla="*/ 3833906 w 9662615"/>
              <a:gd name="connsiteY69" fmla="*/ 1516637 h 1603753"/>
              <a:gd name="connsiteX70" fmla="*/ 3696258 w 9662615"/>
              <a:gd name="connsiteY70" fmla="*/ 1537563 h 1603753"/>
              <a:gd name="connsiteX71" fmla="*/ 3594070 w 9662615"/>
              <a:gd name="connsiteY71" fmla="*/ 1509422 h 1603753"/>
              <a:gd name="connsiteX72" fmla="*/ 3565233 w 9662615"/>
              <a:gd name="connsiteY72" fmla="*/ 1515122 h 1603753"/>
              <a:gd name="connsiteX73" fmla="*/ 3560267 w 9662615"/>
              <a:gd name="connsiteY73" fmla="*/ 1516288 h 1603753"/>
              <a:gd name="connsiteX74" fmla="*/ 3540258 w 9662615"/>
              <a:gd name="connsiteY74" fmla="*/ 1516976 h 1603753"/>
              <a:gd name="connsiteX75" fmla="*/ 3534780 w 9662615"/>
              <a:gd name="connsiteY75" fmla="*/ 1522141 h 1603753"/>
              <a:gd name="connsiteX76" fmla="*/ 3504783 w 9662615"/>
              <a:gd name="connsiteY76" fmla="*/ 1526739 h 1603753"/>
              <a:gd name="connsiteX77" fmla="*/ 3430805 w 9662615"/>
              <a:gd name="connsiteY77" fmla="*/ 1542521 h 1603753"/>
              <a:gd name="connsiteX78" fmla="*/ 3292707 w 9662615"/>
              <a:gd name="connsiteY78" fmla="*/ 1520490 h 1603753"/>
              <a:gd name="connsiteX79" fmla="*/ 3187872 w 9662615"/>
              <a:gd name="connsiteY79" fmla="*/ 1519991 h 1603753"/>
              <a:gd name="connsiteX80" fmla="*/ 3148026 w 9662615"/>
              <a:gd name="connsiteY80" fmla="*/ 1524777 h 1603753"/>
              <a:gd name="connsiteX81" fmla="*/ 3092394 w 9662615"/>
              <a:gd name="connsiteY81" fmla="*/ 1528115 h 1603753"/>
              <a:gd name="connsiteX82" fmla="*/ 2994200 w 9662615"/>
              <a:gd name="connsiteY82" fmla="*/ 1537857 h 1603753"/>
              <a:gd name="connsiteX83" fmla="*/ 2862301 w 9662615"/>
              <a:gd name="connsiteY83" fmla="*/ 1544250 h 1603753"/>
              <a:gd name="connsiteX84" fmla="*/ 2766335 w 9662615"/>
              <a:gd name="connsiteY84" fmla="*/ 1527662 h 1603753"/>
              <a:gd name="connsiteX85" fmla="*/ 2757836 w 9662615"/>
              <a:gd name="connsiteY85" fmla="*/ 1531371 h 1603753"/>
              <a:gd name="connsiteX86" fmla="*/ 2691555 w 9662615"/>
              <a:gd name="connsiteY86" fmla="*/ 1530283 h 1603753"/>
              <a:gd name="connsiteX87" fmla="*/ 2491676 w 9662615"/>
              <a:gd name="connsiteY87" fmla="*/ 1500859 h 1603753"/>
              <a:gd name="connsiteX88" fmla="*/ 2378036 w 9662615"/>
              <a:gd name="connsiteY88" fmla="*/ 1520645 h 1603753"/>
              <a:gd name="connsiteX89" fmla="*/ 2284269 w 9662615"/>
              <a:gd name="connsiteY89" fmla="*/ 1503068 h 1603753"/>
              <a:gd name="connsiteX90" fmla="*/ 2207104 w 9662615"/>
              <a:gd name="connsiteY90" fmla="*/ 1508888 h 1603753"/>
              <a:gd name="connsiteX91" fmla="*/ 2149226 w 9662615"/>
              <a:gd name="connsiteY91" fmla="*/ 1523409 h 1603753"/>
              <a:gd name="connsiteX92" fmla="*/ 2084783 w 9662615"/>
              <a:gd name="connsiteY92" fmla="*/ 1524245 h 1603753"/>
              <a:gd name="connsiteX93" fmla="*/ 2070075 w 9662615"/>
              <a:gd name="connsiteY93" fmla="*/ 1511285 h 1603753"/>
              <a:gd name="connsiteX94" fmla="*/ 2001057 w 9662615"/>
              <a:gd name="connsiteY94" fmla="*/ 1516449 h 1603753"/>
              <a:gd name="connsiteX95" fmla="*/ 1896330 w 9662615"/>
              <a:gd name="connsiteY95" fmla="*/ 1525725 h 1603753"/>
              <a:gd name="connsiteX96" fmla="*/ 1835994 w 9662615"/>
              <a:gd name="connsiteY96" fmla="*/ 1527678 h 1603753"/>
              <a:gd name="connsiteX97" fmla="*/ 1671119 w 9662615"/>
              <a:gd name="connsiteY97" fmla="*/ 1536701 h 1603753"/>
              <a:gd name="connsiteX98" fmla="*/ 1601337 w 9662615"/>
              <a:gd name="connsiteY98" fmla="*/ 1548552 h 1603753"/>
              <a:gd name="connsiteX99" fmla="*/ 1407755 w 9662615"/>
              <a:gd name="connsiteY99" fmla="*/ 1571444 h 1603753"/>
              <a:gd name="connsiteX100" fmla="*/ 1271994 w 9662615"/>
              <a:gd name="connsiteY100" fmla="*/ 1579471 h 1603753"/>
              <a:gd name="connsiteX101" fmla="*/ 1249226 w 9662615"/>
              <a:gd name="connsiteY101" fmla="*/ 1583140 h 1603753"/>
              <a:gd name="connsiteX102" fmla="*/ 1217719 w 9662615"/>
              <a:gd name="connsiteY102" fmla="*/ 1580863 h 1603753"/>
              <a:gd name="connsiteX103" fmla="*/ 1091432 w 9662615"/>
              <a:gd name="connsiteY103" fmla="*/ 1571003 h 1603753"/>
              <a:gd name="connsiteX104" fmla="*/ 992039 w 9662615"/>
              <a:gd name="connsiteY104" fmla="*/ 1556662 h 1603753"/>
              <a:gd name="connsiteX105" fmla="*/ 868264 w 9662615"/>
              <a:gd name="connsiteY105" fmla="*/ 1566392 h 1603753"/>
              <a:gd name="connsiteX106" fmla="*/ 792765 w 9662615"/>
              <a:gd name="connsiteY106" fmla="*/ 1563102 h 1603753"/>
              <a:gd name="connsiteX107" fmla="*/ 669055 w 9662615"/>
              <a:gd name="connsiteY107" fmla="*/ 1543638 h 1603753"/>
              <a:gd name="connsiteX108" fmla="*/ 506152 w 9662615"/>
              <a:gd name="connsiteY108" fmla="*/ 1549124 h 1603753"/>
              <a:gd name="connsiteX109" fmla="*/ 472797 w 9662615"/>
              <a:gd name="connsiteY109" fmla="*/ 1568904 h 1603753"/>
              <a:gd name="connsiteX110" fmla="*/ 427864 w 9662615"/>
              <a:gd name="connsiteY110" fmla="*/ 1580848 h 1603753"/>
              <a:gd name="connsiteX111" fmla="*/ 408381 w 9662615"/>
              <a:gd name="connsiteY111" fmla="*/ 1552940 h 1603753"/>
              <a:gd name="connsiteX112" fmla="*/ 267163 w 9662615"/>
              <a:gd name="connsiteY112" fmla="*/ 1531913 h 1603753"/>
              <a:gd name="connsiteX113" fmla="*/ 196644 w 9662615"/>
              <a:gd name="connsiteY113" fmla="*/ 1524565 h 1603753"/>
              <a:gd name="connsiteX114" fmla="*/ 86819 w 9662615"/>
              <a:gd name="connsiteY114" fmla="*/ 1519517 h 1603753"/>
              <a:gd name="connsiteX115" fmla="*/ 53369 w 9662615"/>
              <a:gd name="connsiteY115" fmla="*/ 1516853 h 1603753"/>
              <a:gd name="connsiteX116" fmla="*/ 2359 w 9662615"/>
              <a:gd name="connsiteY116" fmla="*/ 1515247 h 1603753"/>
              <a:gd name="connsiteX117" fmla="*/ 0 w 9662615"/>
              <a:gd name="connsiteY117" fmla="*/ 1514932 h 1603753"/>
              <a:gd name="connsiteX118" fmla="*/ 0 w 9662615"/>
              <a:gd name="connsiteY118" fmla="*/ 0 h 1603753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422155 w 9662615"/>
              <a:gd name="connsiteY65" fmla="*/ 1542059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595077 w 9662615"/>
              <a:gd name="connsiteY63" fmla="*/ 1552918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595077 w 9662615"/>
              <a:gd name="connsiteY63" fmla="*/ 1552918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66659 w 9662615"/>
              <a:gd name="connsiteY68" fmla="*/ 1528913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96499"/>
              <a:gd name="connsiteX1" fmla="*/ 9662615 w 9662615"/>
              <a:gd name="connsiteY1" fmla="*/ 0 h 1596499"/>
              <a:gd name="connsiteX2" fmla="*/ 9662615 w 9662615"/>
              <a:gd name="connsiteY2" fmla="*/ 1280346 h 1596499"/>
              <a:gd name="connsiteX3" fmla="*/ 9658420 w 9662615"/>
              <a:gd name="connsiteY3" fmla="*/ 1280106 h 1596499"/>
              <a:gd name="connsiteX4" fmla="*/ 9469546 w 9662615"/>
              <a:gd name="connsiteY4" fmla="*/ 1289837 h 1596499"/>
              <a:gd name="connsiteX5" fmla="*/ 9385895 w 9662615"/>
              <a:gd name="connsiteY5" fmla="*/ 1269203 h 1596499"/>
              <a:gd name="connsiteX6" fmla="*/ 9144767 w 9662615"/>
              <a:gd name="connsiteY6" fmla="*/ 1264120 h 1596499"/>
              <a:gd name="connsiteX7" fmla="*/ 8837252 w 9662615"/>
              <a:gd name="connsiteY7" fmla="*/ 1350515 h 1596499"/>
              <a:gd name="connsiteX8" fmla="*/ 8705466 w 9662615"/>
              <a:gd name="connsiteY8" fmla="*/ 1342419 h 1596499"/>
              <a:gd name="connsiteX9" fmla="*/ 8652221 w 9662615"/>
              <a:gd name="connsiteY9" fmla="*/ 1326906 h 1596499"/>
              <a:gd name="connsiteX10" fmla="*/ 8632312 w 9662615"/>
              <a:gd name="connsiteY10" fmla="*/ 1326025 h 1596499"/>
              <a:gd name="connsiteX11" fmla="*/ 8591582 w 9662615"/>
              <a:gd name="connsiteY11" fmla="*/ 1341666 h 1596499"/>
              <a:gd name="connsiteX12" fmla="*/ 8537336 w 9662615"/>
              <a:gd name="connsiteY12" fmla="*/ 1341684 h 1596499"/>
              <a:gd name="connsiteX13" fmla="*/ 8472508 w 9662615"/>
              <a:gd name="connsiteY13" fmla="*/ 1363109 h 1596499"/>
              <a:gd name="connsiteX14" fmla="*/ 8258477 w 9662615"/>
              <a:gd name="connsiteY14" fmla="*/ 1370666 h 1596499"/>
              <a:gd name="connsiteX15" fmla="*/ 8197961 w 9662615"/>
              <a:gd name="connsiteY15" fmla="*/ 1392804 h 1596499"/>
              <a:gd name="connsiteX16" fmla="*/ 8171196 w 9662615"/>
              <a:gd name="connsiteY16" fmla="*/ 1397216 h 1596499"/>
              <a:gd name="connsiteX17" fmla="*/ 8127667 w 9662615"/>
              <a:gd name="connsiteY17" fmla="*/ 1418254 h 1596499"/>
              <a:gd name="connsiteX18" fmla="*/ 7974579 w 9662615"/>
              <a:gd name="connsiteY18" fmla="*/ 1383439 h 1596499"/>
              <a:gd name="connsiteX19" fmla="*/ 7768351 w 9662615"/>
              <a:gd name="connsiteY19" fmla="*/ 1395051 h 1596499"/>
              <a:gd name="connsiteX20" fmla="*/ 7635985 w 9662615"/>
              <a:gd name="connsiteY20" fmla="*/ 1386363 h 1596499"/>
              <a:gd name="connsiteX21" fmla="*/ 7466069 w 9662615"/>
              <a:gd name="connsiteY21" fmla="*/ 1377654 h 1596499"/>
              <a:gd name="connsiteX22" fmla="*/ 7355642 w 9662615"/>
              <a:gd name="connsiteY22" fmla="*/ 1407761 h 1596499"/>
              <a:gd name="connsiteX23" fmla="*/ 7151610 w 9662615"/>
              <a:gd name="connsiteY23" fmla="*/ 1397856 h 1596499"/>
              <a:gd name="connsiteX24" fmla="*/ 7082147 w 9662615"/>
              <a:gd name="connsiteY24" fmla="*/ 1406113 h 1596499"/>
              <a:gd name="connsiteX25" fmla="*/ 7014958 w 9662615"/>
              <a:gd name="connsiteY25" fmla="*/ 1396883 h 1596499"/>
              <a:gd name="connsiteX26" fmla="*/ 6907567 w 9662615"/>
              <a:gd name="connsiteY26" fmla="*/ 1419149 h 1596499"/>
              <a:gd name="connsiteX27" fmla="*/ 6748428 w 9662615"/>
              <a:gd name="connsiteY27" fmla="*/ 1420308 h 1596499"/>
              <a:gd name="connsiteX28" fmla="*/ 6654257 w 9662615"/>
              <a:gd name="connsiteY28" fmla="*/ 1424143 h 1596499"/>
              <a:gd name="connsiteX29" fmla="*/ 6620123 w 9662615"/>
              <a:gd name="connsiteY29" fmla="*/ 1430535 h 1596499"/>
              <a:gd name="connsiteX30" fmla="*/ 6571355 w 9662615"/>
              <a:gd name="connsiteY30" fmla="*/ 1436144 h 1596499"/>
              <a:gd name="connsiteX31" fmla="*/ 6486557 w 9662615"/>
              <a:gd name="connsiteY31" fmla="*/ 1449861 h 1596499"/>
              <a:gd name="connsiteX32" fmla="*/ 6370419 w 9662615"/>
              <a:gd name="connsiteY32" fmla="*/ 1461649 h 1596499"/>
              <a:gd name="connsiteX33" fmla="*/ 6278839 w 9662615"/>
              <a:gd name="connsiteY33" fmla="*/ 1449160 h 1596499"/>
              <a:gd name="connsiteX34" fmla="*/ 6272455 w 9662615"/>
              <a:gd name="connsiteY34" fmla="*/ 1453191 h 1596499"/>
              <a:gd name="connsiteX35" fmla="*/ 6212659 w 9662615"/>
              <a:gd name="connsiteY35" fmla="*/ 1454850 h 1596499"/>
              <a:gd name="connsiteX36" fmla="*/ 6069317 w 9662615"/>
              <a:gd name="connsiteY36" fmla="*/ 1445838 h 1596499"/>
              <a:gd name="connsiteX37" fmla="*/ 5878477 w 9662615"/>
              <a:gd name="connsiteY37" fmla="*/ 1439180 h 1596499"/>
              <a:gd name="connsiteX38" fmla="*/ 5838387 w 9662615"/>
              <a:gd name="connsiteY38" fmla="*/ 1444679 h 1596499"/>
              <a:gd name="connsiteX39" fmla="*/ 5771136 w 9662615"/>
              <a:gd name="connsiteY39" fmla="*/ 1453639 h 1596499"/>
              <a:gd name="connsiteX40" fmla="*/ 5724081 w 9662615"/>
              <a:gd name="connsiteY40" fmla="*/ 1470431 h 1596499"/>
              <a:gd name="connsiteX41" fmla="*/ 5666577 w 9662615"/>
              <a:gd name="connsiteY41" fmla="*/ 1473921 h 1596499"/>
              <a:gd name="connsiteX42" fmla="*/ 5649068 w 9662615"/>
              <a:gd name="connsiteY42" fmla="*/ 1461676 h 1596499"/>
              <a:gd name="connsiteX43" fmla="*/ 5588902 w 9662615"/>
              <a:gd name="connsiteY43" fmla="*/ 1469647 h 1596499"/>
              <a:gd name="connsiteX44" fmla="*/ 5498090 w 9662615"/>
              <a:gd name="connsiteY44" fmla="*/ 1483173 h 1596499"/>
              <a:gd name="connsiteX45" fmla="*/ 5444641 w 9662615"/>
              <a:gd name="connsiteY45" fmla="*/ 1487602 h 1596499"/>
              <a:gd name="connsiteX46" fmla="*/ 5299812 w 9662615"/>
              <a:gd name="connsiteY46" fmla="*/ 1503362 h 1596499"/>
              <a:gd name="connsiteX47" fmla="*/ 5213947 w 9662615"/>
              <a:gd name="connsiteY47" fmla="*/ 1516637 h 1596499"/>
              <a:gd name="connsiteX48" fmla="*/ 5090342 w 9662615"/>
              <a:gd name="connsiteY48" fmla="*/ 1546680 h 1596499"/>
              <a:gd name="connsiteX49" fmla="*/ 5129812 w 9662615"/>
              <a:gd name="connsiteY49" fmla="*/ 1521277 h 1596499"/>
              <a:gd name="connsiteX50" fmla="*/ 5059484 w 9662615"/>
              <a:gd name="connsiteY50" fmla="*/ 1546802 h 1596499"/>
              <a:gd name="connsiteX51" fmla="*/ 5038524 w 9662615"/>
              <a:gd name="connsiteY51" fmla="*/ 1545675 h 1596499"/>
              <a:gd name="connsiteX52" fmla="*/ 5026564 w 9662615"/>
              <a:gd name="connsiteY52" fmla="*/ 1545376 h 1596499"/>
              <a:gd name="connsiteX53" fmla="*/ 4969433 w 9662615"/>
              <a:gd name="connsiteY53" fmla="*/ 1550865 h 1596499"/>
              <a:gd name="connsiteX54" fmla="*/ 4929254 w 9662615"/>
              <a:gd name="connsiteY54" fmla="*/ 1563452 h 1596499"/>
              <a:gd name="connsiteX55" fmla="*/ 4871726 w 9662615"/>
              <a:gd name="connsiteY55" fmla="*/ 1570584 h 1596499"/>
              <a:gd name="connsiteX56" fmla="*/ 4843267 w 9662615"/>
              <a:gd name="connsiteY56" fmla="*/ 1561459 h 1596499"/>
              <a:gd name="connsiteX57" fmla="*/ 4821058 w 9662615"/>
              <a:gd name="connsiteY57" fmla="*/ 1553078 h 1596499"/>
              <a:gd name="connsiteX58" fmla="*/ 4791466 w 9662615"/>
              <a:gd name="connsiteY58" fmla="*/ 1561324 h 1596499"/>
              <a:gd name="connsiteX59" fmla="*/ 4784247 w 9662615"/>
              <a:gd name="connsiteY59" fmla="*/ 1562342 h 1596499"/>
              <a:gd name="connsiteX60" fmla="*/ 4739309 w 9662615"/>
              <a:gd name="connsiteY60" fmla="*/ 1553948 h 1596499"/>
              <a:gd name="connsiteX61" fmla="*/ 4697562 w 9662615"/>
              <a:gd name="connsiteY61" fmla="*/ 1551206 h 1596499"/>
              <a:gd name="connsiteX62" fmla="*/ 4650737 w 9662615"/>
              <a:gd name="connsiteY62" fmla="*/ 1537381 h 1596499"/>
              <a:gd name="connsiteX63" fmla="*/ 4583150 w 9662615"/>
              <a:gd name="connsiteY63" fmla="*/ 1529064 h 1596499"/>
              <a:gd name="connsiteX64" fmla="*/ 4521734 w 9662615"/>
              <a:gd name="connsiteY64" fmla="*/ 1529359 h 1596499"/>
              <a:gd name="connsiteX65" fmla="*/ 4382398 w 9662615"/>
              <a:gd name="connsiteY65" fmla="*/ 1534108 h 1596499"/>
              <a:gd name="connsiteX66" fmla="*/ 4221826 w 9662615"/>
              <a:gd name="connsiteY66" fmla="*/ 1500972 h 1596499"/>
              <a:gd name="connsiteX67" fmla="*/ 4096601 w 9662615"/>
              <a:gd name="connsiteY67" fmla="*/ 1521563 h 1596499"/>
              <a:gd name="connsiteX68" fmla="*/ 3978586 w 9662615"/>
              <a:gd name="connsiteY68" fmla="*/ 1596499 h 1596499"/>
              <a:gd name="connsiteX69" fmla="*/ 3833906 w 9662615"/>
              <a:gd name="connsiteY69" fmla="*/ 1516637 h 1596499"/>
              <a:gd name="connsiteX70" fmla="*/ 3696258 w 9662615"/>
              <a:gd name="connsiteY70" fmla="*/ 1537563 h 1596499"/>
              <a:gd name="connsiteX71" fmla="*/ 3594070 w 9662615"/>
              <a:gd name="connsiteY71" fmla="*/ 1509422 h 1596499"/>
              <a:gd name="connsiteX72" fmla="*/ 3565233 w 9662615"/>
              <a:gd name="connsiteY72" fmla="*/ 1515122 h 1596499"/>
              <a:gd name="connsiteX73" fmla="*/ 3560267 w 9662615"/>
              <a:gd name="connsiteY73" fmla="*/ 1516288 h 1596499"/>
              <a:gd name="connsiteX74" fmla="*/ 3540258 w 9662615"/>
              <a:gd name="connsiteY74" fmla="*/ 1516976 h 1596499"/>
              <a:gd name="connsiteX75" fmla="*/ 3534780 w 9662615"/>
              <a:gd name="connsiteY75" fmla="*/ 1522141 h 1596499"/>
              <a:gd name="connsiteX76" fmla="*/ 3504783 w 9662615"/>
              <a:gd name="connsiteY76" fmla="*/ 1526739 h 1596499"/>
              <a:gd name="connsiteX77" fmla="*/ 3430805 w 9662615"/>
              <a:gd name="connsiteY77" fmla="*/ 1542521 h 1596499"/>
              <a:gd name="connsiteX78" fmla="*/ 3292707 w 9662615"/>
              <a:gd name="connsiteY78" fmla="*/ 1520490 h 1596499"/>
              <a:gd name="connsiteX79" fmla="*/ 3187872 w 9662615"/>
              <a:gd name="connsiteY79" fmla="*/ 1519991 h 1596499"/>
              <a:gd name="connsiteX80" fmla="*/ 3148026 w 9662615"/>
              <a:gd name="connsiteY80" fmla="*/ 1524777 h 1596499"/>
              <a:gd name="connsiteX81" fmla="*/ 3092394 w 9662615"/>
              <a:gd name="connsiteY81" fmla="*/ 1528115 h 1596499"/>
              <a:gd name="connsiteX82" fmla="*/ 2994200 w 9662615"/>
              <a:gd name="connsiteY82" fmla="*/ 1537857 h 1596499"/>
              <a:gd name="connsiteX83" fmla="*/ 2862301 w 9662615"/>
              <a:gd name="connsiteY83" fmla="*/ 1544250 h 1596499"/>
              <a:gd name="connsiteX84" fmla="*/ 2766335 w 9662615"/>
              <a:gd name="connsiteY84" fmla="*/ 1527662 h 1596499"/>
              <a:gd name="connsiteX85" fmla="*/ 2757836 w 9662615"/>
              <a:gd name="connsiteY85" fmla="*/ 1531371 h 1596499"/>
              <a:gd name="connsiteX86" fmla="*/ 2691555 w 9662615"/>
              <a:gd name="connsiteY86" fmla="*/ 1530283 h 1596499"/>
              <a:gd name="connsiteX87" fmla="*/ 2491676 w 9662615"/>
              <a:gd name="connsiteY87" fmla="*/ 1500859 h 1596499"/>
              <a:gd name="connsiteX88" fmla="*/ 2378036 w 9662615"/>
              <a:gd name="connsiteY88" fmla="*/ 1520645 h 1596499"/>
              <a:gd name="connsiteX89" fmla="*/ 2284269 w 9662615"/>
              <a:gd name="connsiteY89" fmla="*/ 1503068 h 1596499"/>
              <a:gd name="connsiteX90" fmla="*/ 2207104 w 9662615"/>
              <a:gd name="connsiteY90" fmla="*/ 1508888 h 1596499"/>
              <a:gd name="connsiteX91" fmla="*/ 2149226 w 9662615"/>
              <a:gd name="connsiteY91" fmla="*/ 1523409 h 1596499"/>
              <a:gd name="connsiteX92" fmla="*/ 2084783 w 9662615"/>
              <a:gd name="connsiteY92" fmla="*/ 1524245 h 1596499"/>
              <a:gd name="connsiteX93" fmla="*/ 2070075 w 9662615"/>
              <a:gd name="connsiteY93" fmla="*/ 1511285 h 1596499"/>
              <a:gd name="connsiteX94" fmla="*/ 2001057 w 9662615"/>
              <a:gd name="connsiteY94" fmla="*/ 1516449 h 1596499"/>
              <a:gd name="connsiteX95" fmla="*/ 1896330 w 9662615"/>
              <a:gd name="connsiteY95" fmla="*/ 1525725 h 1596499"/>
              <a:gd name="connsiteX96" fmla="*/ 1835994 w 9662615"/>
              <a:gd name="connsiteY96" fmla="*/ 1527678 h 1596499"/>
              <a:gd name="connsiteX97" fmla="*/ 1671119 w 9662615"/>
              <a:gd name="connsiteY97" fmla="*/ 1536701 h 1596499"/>
              <a:gd name="connsiteX98" fmla="*/ 1601337 w 9662615"/>
              <a:gd name="connsiteY98" fmla="*/ 1548552 h 1596499"/>
              <a:gd name="connsiteX99" fmla="*/ 1407755 w 9662615"/>
              <a:gd name="connsiteY99" fmla="*/ 1571444 h 1596499"/>
              <a:gd name="connsiteX100" fmla="*/ 1271994 w 9662615"/>
              <a:gd name="connsiteY100" fmla="*/ 1579471 h 1596499"/>
              <a:gd name="connsiteX101" fmla="*/ 1249226 w 9662615"/>
              <a:gd name="connsiteY101" fmla="*/ 1583140 h 1596499"/>
              <a:gd name="connsiteX102" fmla="*/ 1217719 w 9662615"/>
              <a:gd name="connsiteY102" fmla="*/ 1580863 h 1596499"/>
              <a:gd name="connsiteX103" fmla="*/ 1091432 w 9662615"/>
              <a:gd name="connsiteY103" fmla="*/ 1571003 h 1596499"/>
              <a:gd name="connsiteX104" fmla="*/ 992039 w 9662615"/>
              <a:gd name="connsiteY104" fmla="*/ 1556662 h 1596499"/>
              <a:gd name="connsiteX105" fmla="*/ 868264 w 9662615"/>
              <a:gd name="connsiteY105" fmla="*/ 1566392 h 1596499"/>
              <a:gd name="connsiteX106" fmla="*/ 792765 w 9662615"/>
              <a:gd name="connsiteY106" fmla="*/ 1563102 h 1596499"/>
              <a:gd name="connsiteX107" fmla="*/ 669055 w 9662615"/>
              <a:gd name="connsiteY107" fmla="*/ 1543638 h 1596499"/>
              <a:gd name="connsiteX108" fmla="*/ 506152 w 9662615"/>
              <a:gd name="connsiteY108" fmla="*/ 1549124 h 1596499"/>
              <a:gd name="connsiteX109" fmla="*/ 472797 w 9662615"/>
              <a:gd name="connsiteY109" fmla="*/ 1568904 h 1596499"/>
              <a:gd name="connsiteX110" fmla="*/ 427864 w 9662615"/>
              <a:gd name="connsiteY110" fmla="*/ 1580848 h 1596499"/>
              <a:gd name="connsiteX111" fmla="*/ 408381 w 9662615"/>
              <a:gd name="connsiteY111" fmla="*/ 1552940 h 1596499"/>
              <a:gd name="connsiteX112" fmla="*/ 267163 w 9662615"/>
              <a:gd name="connsiteY112" fmla="*/ 1531913 h 1596499"/>
              <a:gd name="connsiteX113" fmla="*/ 196644 w 9662615"/>
              <a:gd name="connsiteY113" fmla="*/ 1524565 h 1596499"/>
              <a:gd name="connsiteX114" fmla="*/ 86819 w 9662615"/>
              <a:gd name="connsiteY114" fmla="*/ 1519517 h 1596499"/>
              <a:gd name="connsiteX115" fmla="*/ 53369 w 9662615"/>
              <a:gd name="connsiteY115" fmla="*/ 1516853 h 1596499"/>
              <a:gd name="connsiteX116" fmla="*/ 2359 w 9662615"/>
              <a:gd name="connsiteY116" fmla="*/ 1515247 h 1596499"/>
              <a:gd name="connsiteX117" fmla="*/ 0 w 9662615"/>
              <a:gd name="connsiteY117" fmla="*/ 1514932 h 1596499"/>
              <a:gd name="connsiteX118" fmla="*/ 0 w 9662615"/>
              <a:gd name="connsiteY118" fmla="*/ 0 h 1596499"/>
              <a:gd name="connsiteX0" fmla="*/ 0 w 9662615"/>
              <a:gd name="connsiteY0" fmla="*/ 0 h 1600474"/>
              <a:gd name="connsiteX1" fmla="*/ 9662615 w 9662615"/>
              <a:gd name="connsiteY1" fmla="*/ 0 h 1600474"/>
              <a:gd name="connsiteX2" fmla="*/ 9662615 w 9662615"/>
              <a:gd name="connsiteY2" fmla="*/ 1280346 h 1600474"/>
              <a:gd name="connsiteX3" fmla="*/ 9658420 w 9662615"/>
              <a:gd name="connsiteY3" fmla="*/ 1280106 h 1600474"/>
              <a:gd name="connsiteX4" fmla="*/ 9469546 w 9662615"/>
              <a:gd name="connsiteY4" fmla="*/ 1289837 h 1600474"/>
              <a:gd name="connsiteX5" fmla="*/ 9385895 w 9662615"/>
              <a:gd name="connsiteY5" fmla="*/ 1269203 h 1600474"/>
              <a:gd name="connsiteX6" fmla="*/ 9144767 w 9662615"/>
              <a:gd name="connsiteY6" fmla="*/ 1264120 h 1600474"/>
              <a:gd name="connsiteX7" fmla="*/ 8837252 w 9662615"/>
              <a:gd name="connsiteY7" fmla="*/ 1350515 h 1600474"/>
              <a:gd name="connsiteX8" fmla="*/ 8705466 w 9662615"/>
              <a:gd name="connsiteY8" fmla="*/ 1342419 h 1600474"/>
              <a:gd name="connsiteX9" fmla="*/ 8652221 w 9662615"/>
              <a:gd name="connsiteY9" fmla="*/ 1326906 h 1600474"/>
              <a:gd name="connsiteX10" fmla="*/ 8632312 w 9662615"/>
              <a:gd name="connsiteY10" fmla="*/ 1326025 h 1600474"/>
              <a:gd name="connsiteX11" fmla="*/ 8591582 w 9662615"/>
              <a:gd name="connsiteY11" fmla="*/ 1341666 h 1600474"/>
              <a:gd name="connsiteX12" fmla="*/ 8537336 w 9662615"/>
              <a:gd name="connsiteY12" fmla="*/ 1341684 h 1600474"/>
              <a:gd name="connsiteX13" fmla="*/ 8472508 w 9662615"/>
              <a:gd name="connsiteY13" fmla="*/ 1363109 h 1600474"/>
              <a:gd name="connsiteX14" fmla="*/ 8258477 w 9662615"/>
              <a:gd name="connsiteY14" fmla="*/ 1370666 h 1600474"/>
              <a:gd name="connsiteX15" fmla="*/ 8197961 w 9662615"/>
              <a:gd name="connsiteY15" fmla="*/ 1392804 h 1600474"/>
              <a:gd name="connsiteX16" fmla="*/ 8171196 w 9662615"/>
              <a:gd name="connsiteY16" fmla="*/ 1397216 h 1600474"/>
              <a:gd name="connsiteX17" fmla="*/ 8127667 w 9662615"/>
              <a:gd name="connsiteY17" fmla="*/ 1418254 h 1600474"/>
              <a:gd name="connsiteX18" fmla="*/ 7974579 w 9662615"/>
              <a:gd name="connsiteY18" fmla="*/ 1383439 h 1600474"/>
              <a:gd name="connsiteX19" fmla="*/ 7768351 w 9662615"/>
              <a:gd name="connsiteY19" fmla="*/ 1395051 h 1600474"/>
              <a:gd name="connsiteX20" fmla="*/ 7635985 w 9662615"/>
              <a:gd name="connsiteY20" fmla="*/ 1386363 h 1600474"/>
              <a:gd name="connsiteX21" fmla="*/ 7466069 w 9662615"/>
              <a:gd name="connsiteY21" fmla="*/ 1377654 h 1600474"/>
              <a:gd name="connsiteX22" fmla="*/ 7355642 w 9662615"/>
              <a:gd name="connsiteY22" fmla="*/ 1407761 h 1600474"/>
              <a:gd name="connsiteX23" fmla="*/ 7151610 w 9662615"/>
              <a:gd name="connsiteY23" fmla="*/ 1397856 h 1600474"/>
              <a:gd name="connsiteX24" fmla="*/ 7082147 w 9662615"/>
              <a:gd name="connsiteY24" fmla="*/ 1406113 h 1600474"/>
              <a:gd name="connsiteX25" fmla="*/ 7014958 w 9662615"/>
              <a:gd name="connsiteY25" fmla="*/ 1396883 h 1600474"/>
              <a:gd name="connsiteX26" fmla="*/ 6907567 w 9662615"/>
              <a:gd name="connsiteY26" fmla="*/ 1419149 h 1600474"/>
              <a:gd name="connsiteX27" fmla="*/ 6748428 w 9662615"/>
              <a:gd name="connsiteY27" fmla="*/ 1420308 h 1600474"/>
              <a:gd name="connsiteX28" fmla="*/ 6654257 w 9662615"/>
              <a:gd name="connsiteY28" fmla="*/ 1424143 h 1600474"/>
              <a:gd name="connsiteX29" fmla="*/ 6620123 w 9662615"/>
              <a:gd name="connsiteY29" fmla="*/ 1430535 h 1600474"/>
              <a:gd name="connsiteX30" fmla="*/ 6571355 w 9662615"/>
              <a:gd name="connsiteY30" fmla="*/ 1436144 h 1600474"/>
              <a:gd name="connsiteX31" fmla="*/ 6486557 w 9662615"/>
              <a:gd name="connsiteY31" fmla="*/ 1449861 h 1600474"/>
              <a:gd name="connsiteX32" fmla="*/ 6370419 w 9662615"/>
              <a:gd name="connsiteY32" fmla="*/ 1461649 h 1600474"/>
              <a:gd name="connsiteX33" fmla="*/ 6278839 w 9662615"/>
              <a:gd name="connsiteY33" fmla="*/ 1449160 h 1600474"/>
              <a:gd name="connsiteX34" fmla="*/ 6272455 w 9662615"/>
              <a:gd name="connsiteY34" fmla="*/ 1453191 h 1600474"/>
              <a:gd name="connsiteX35" fmla="*/ 6212659 w 9662615"/>
              <a:gd name="connsiteY35" fmla="*/ 1454850 h 1600474"/>
              <a:gd name="connsiteX36" fmla="*/ 6069317 w 9662615"/>
              <a:gd name="connsiteY36" fmla="*/ 1445838 h 1600474"/>
              <a:gd name="connsiteX37" fmla="*/ 5878477 w 9662615"/>
              <a:gd name="connsiteY37" fmla="*/ 1439180 h 1600474"/>
              <a:gd name="connsiteX38" fmla="*/ 5838387 w 9662615"/>
              <a:gd name="connsiteY38" fmla="*/ 1444679 h 1600474"/>
              <a:gd name="connsiteX39" fmla="*/ 5771136 w 9662615"/>
              <a:gd name="connsiteY39" fmla="*/ 1453639 h 1600474"/>
              <a:gd name="connsiteX40" fmla="*/ 5724081 w 9662615"/>
              <a:gd name="connsiteY40" fmla="*/ 1470431 h 1600474"/>
              <a:gd name="connsiteX41" fmla="*/ 5666577 w 9662615"/>
              <a:gd name="connsiteY41" fmla="*/ 1473921 h 1600474"/>
              <a:gd name="connsiteX42" fmla="*/ 5649068 w 9662615"/>
              <a:gd name="connsiteY42" fmla="*/ 1461676 h 1600474"/>
              <a:gd name="connsiteX43" fmla="*/ 5588902 w 9662615"/>
              <a:gd name="connsiteY43" fmla="*/ 1469647 h 1600474"/>
              <a:gd name="connsiteX44" fmla="*/ 5498090 w 9662615"/>
              <a:gd name="connsiteY44" fmla="*/ 1483173 h 1600474"/>
              <a:gd name="connsiteX45" fmla="*/ 5444641 w 9662615"/>
              <a:gd name="connsiteY45" fmla="*/ 1487602 h 1600474"/>
              <a:gd name="connsiteX46" fmla="*/ 5299812 w 9662615"/>
              <a:gd name="connsiteY46" fmla="*/ 1503362 h 1600474"/>
              <a:gd name="connsiteX47" fmla="*/ 5213947 w 9662615"/>
              <a:gd name="connsiteY47" fmla="*/ 1516637 h 1600474"/>
              <a:gd name="connsiteX48" fmla="*/ 5090342 w 9662615"/>
              <a:gd name="connsiteY48" fmla="*/ 1546680 h 1600474"/>
              <a:gd name="connsiteX49" fmla="*/ 5129812 w 9662615"/>
              <a:gd name="connsiteY49" fmla="*/ 1521277 h 1600474"/>
              <a:gd name="connsiteX50" fmla="*/ 5059484 w 9662615"/>
              <a:gd name="connsiteY50" fmla="*/ 1546802 h 1600474"/>
              <a:gd name="connsiteX51" fmla="*/ 5038524 w 9662615"/>
              <a:gd name="connsiteY51" fmla="*/ 1545675 h 1600474"/>
              <a:gd name="connsiteX52" fmla="*/ 5026564 w 9662615"/>
              <a:gd name="connsiteY52" fmla="*/ 1545376 h 1600474"/>
              <a:gd name="connsiteX53" fmla="*/ 4969433 w 9662615"/>
              <a:gd name="connsiteY53" fmla="*/ 1550865 h 1600474"/>
              <a:gd name="connsiteX54" fmla="*/ 4929254 w 9662615"/>
              <a:gd name="connsiteY54" fmla="*/ 1563452 h 1600474"/>
              <a:gd name="connsiteX55" fmla="*/ 4871726 w 9662615"/>
              <a:gd name="connsiteY55" fmla="*/ 1570584 h 1600474"/>
              <a:gd name="connsiteX56" fmla="*/ 4843267 w 9662615"/>
              <a:gd name="connsiteY56" fmla="*/ 1561459 h 1600474"/>
              <a:gd name="connsiteX57" fmla="*/ 4821058 w 9662615"/>
              <a:gd name="connsiteY57" fmla="*/ 1553078 h 1600474"/>
              <a:gd name="connsiteX58" fmla="*/ 4791466 w 9662615"/>
              <a:gd name="connsiteY58" fmla="*/ 1561324 h 1600474"/>
              <a:gd name="connsiteX59" fmla="*/ 4784247 w 9662615"/>
              <a:gd name="connsiteY59" fmla="*/ 1562342 h 1600474"/>
              <a:gd name="connsiteX60" fmla="*/ 4739309 w 9662615"/>
              <a:gd name="connsiteY60" fmla="*/ 1553948 h 1600474"/>
              <a:gd name="connsiteX61" fmla="*/ 4697562 w 9662615"/>
              <a:gd name="connsiteY61" fmla="*/ 1551206 h 1600474"/>
              <a:gd name="connsiteX62" fmla="*/ 4650737 w 9662615"/>
              <a:gd name="connsiteY62" fmla="*/ 1537381 h 1600474"/>
              <a:gd name="connsiteX63" fmla="*/ 4583150 w 9662615"/>
              <a:gd name="connsiteY63" fmla="*/ 1529064 h 1600474"/>
              <a:gd name="connsiteX64" fmla="*/ 4521734 w 9662615"/>
              <a:gd name="connsiteY64" fmla="*/ 1529359 h 1600474"/>
              <a:gd name="connsiteX65" fmla="*/ 4382398 w 9662615"/>
              <a:gd name="connsiteY65" fmla="*/ 1534108 h 1600474"/>
              <a:gd name="connsiteX66" fmla="*/ 4221826 w 9662615"/>
              <a:gd name="connsiteY66" fmla="*/ 1500972 h 1600474"/>
              <a:gd name="connsiteX67" fmla="*/ 4096601 w 9662615"/>
              <a:gd name="connsiteY67" fmla="*/ 1521563 h 1600474"/>
              <a:gd name="connsiteX68" fmla="*/ 4046172 w 9662615"/>
              <a:gd name="connsiteY68" fmla="*/ 1600474 h 1600474"/>
              <a:gd name="connsiteX69" fmla="*/ 3833906 w 9662615"/>
              <a:gd name="connsiteY69" fmla="*/ 1516637 h 1600474"/>
              <a:gd name="connsiteX70" fmla="*/ 3696258 w 9662615"/>
              <a:gd name="connsiteY70" fmla="*/ 1537563 h 1600474"/>
              <a:gd name="connsiteX71" fmla="*/ 3594070 w 9662615"/>
              <a:gd name="connsiteY71" fmla="*/ 1509422 h 1600474"/>
              <a:gd name="connsiteX72" fmla="*/ 3565233 w 9662615"/>
              <a:gd name="connsiteY72" fmla="*/ 1515122 h 1600474"/>
              <a:gd name="connsiteX73" fmla="*/ 3560267 w 9662615"/>
              <a:gd name="connsiteY73" fmla="*/ 1516288 h 1600474"/>
              <a:gd name="connsiteX74" fmla="*/ 3540258 w 9662615"/>
              <a:gd name="connsiteY74" fmla="*/ 1516976 h 1600474"/>
              <a:gd name="connsiteX75" fmla="*/ 3534780 w 9662615"/>
              <a:gd name="connsiteY75" fmla="*/ 1522141 h 1600474"/>
              <a:gd name="connsiteX76" fmla="*/ 3504783 w 9662615"/>
              <a:gd name="connsiteY76" fmla="*/ 1526739 h 1600474"/>
              <a:gd name="connsiteX77" fmla="*/ 3430805 w 9662615"/>
              <a:gd name="connsiteY77" fmla="*/ 1542521 h 1600474"/>
              <a:gd name="connsiteX78" fmla="*/ 3292707 w 9662615"/>
              <a:gd name="connsiteY78" fmla="*/ 1520490 h 1600474"/>
              <a:gd name="connsiteX79" fmla="*/ 3187872 w 9662615"/>
              <a:gd name="connsiteY79" fmla="*/ 1519991 h 1600474"/>
              <a:gd name="connsiteX80" fmla="*/ 3148026 w 9662615"/>
              <a:gd name="connsiteY80" fmla="*/ 1524777 h 1600474"/>
              <a:gd name="connsiteX81" fmla="*/ 3092394 w 9662615"/>
              <a:gd name="connsiteY81" fmla="*/ 1528115 h 1600474"/>
              <a:gd name="connsiteX82" fmla="*/ 2994200 w 9662615"/>
              <a:gd name="connsiteY82" fmla="*/ 1537857 h 1600474"/>
              <a:gd name="connsiteX83" fmla="*/ 2862301 w 9662615"/>
              <a:gd name="connsiteY83" fmla="*/ 1544250 h 1600474"/>
              <a:gd name="connsiteX84" fmla="*/ 2766335 w 9662615"/>
              <a:gd name="connsiteY84" fmla="*/ 1527662 h 1600474"/>
              <a:gd name="connsiteX85" fmla="*/ 2757836 w 9662615"/>
              <a:gd name="connsiteY85" fmla="*/ 1531371 h 1600474"/>
              <a:gd name="connsiteX86" fmla="*/ 2691555 w 9662615"/>
              <a:gd name="connsiteY86" fmla="*/ 1530283 h 1600474"/>
              <a:gd name="connsiteX87" fmla="*/ 2491676 w 9662615"/>
              <a:gd name="connsiteY87" fmla="*/ 1500859 h 1600474"/>
              <a:gd name="connsiteX88" fmla="*/ 2378036 w 9662615"/>
              <a:gd name="connsiteY88" fmla="*/ 1520645 h 1600474"/>
              <a:gd name="connsiteX89" fmla="*/ 2284269 w 9662615"/>
              <a:gd name="connsiteY89" fmla="*/ 1503068 h 1600474"/>
              <a:gd name="connsiteX90" fmla="*/ 2207104 w 9662615"/>
              <a:gd name="connsiteY90" fmla="*/ 1508888 h 1600474"/>
              <a:gd name="connsiteX91" fmla="*/ 2149226 w 9662615"/>
              <a:gd name="connsiteY91" fmla="*/ 1523409 h 1600474"/>
              <a:gd name="connsiteX92" fmla="*/ 2084783 w 9662615"/>
              <a:gd name="connsiteY92" fmla="*/ 1524245 h 1600474"/>
              <a:gd name="connsiteX93" fmla="*/ 2070075 w 9662615"/>
              <a:gd name="connsiteY93" fmla="*/ 1511285 h 1600474"/>
              <a:gd name="connsiteX94" fmla="*/ 2001057 w 9662615"/>
              <a:gd name="connsiteY94" fmla="*/ 1516449 h 1600474"/>
              <a:gd name="connsiteX95" fmla="*/ 1896330 w 9662615"/>
              <a:gd name="connsiteY95" fmla="*/ 1525725 h 1600474"/>
              <a:gd name="connsiteX96" fmla="*/ 1835994 w 9662615"/>
              <a:gd name="connsiteY96" fmla="*/ 1527678 h 1600474"/>
              <a:gd name="connsiteX97" fmla="*/ 1671119 w 9662615"/>
              <a:gd name="connsiteY97" fmla="*/ 1536701 h 1600474"/>
              <a:gd name="connsiteX98" fmla="*/ 1601337 w 9662615"/>
              <a:gd name="connsiteY98" fmla="*/ 1548552 h 1600474"/>
              <a:gd name="connsiteX99" fmla="*/ 1407755 w 9662615"/>
              <a:gd name="connsiteY99" fmla="*/ 1571444 h 1600474"/>
              <a:gd name="connsiteX100" fmla="*/ 1271994 w 9662615"/>
              <a:gd name="connsiteY100" fmla="*/ 1579471 h 1600474"/>
              <a:gd name="connsiteX101" fmla="*/ 1249226 w 9662615"/>
              <a:gd name="connsiteY101" fmla="*/ 1583140 h 1600474"/>
              <a:gd name="connsiteX102" fmla="*/ 1217719 w 9662615"/>
              <a:gd name="connsiteY102" fmla="*/ 1580863 h 1600474"/>
              <a:gd name="connsiteX103" fmla="*/ 1091432 w 9662615"/>
              <a:gd name="connsiteY103" fmla="*/ 1571003 h 1600474"/>
              <a:gd name="connsiteX104" fmla="*/ 992039 w 9662615"/>
              <a:gd name="connsiteY104" fmla="*/ 1556662 h 1600474"/>
              <a:gd name="connsiteX105" fmla="*/ 868264 w 9662615"/>
              <a:gd name="connsiteY105" fmla="*/ 1566392 h 1600474"/>
              <a:gd name="connsiteX106" fmla="*/ 792765 w 9662615"/>
              <a:gd name="connsiteY106" fmla="*/ 1563102 h 1600474"/>
              <a:gd name="connsiteX107" fmla="*/ 669055 w 9662615"/>
              <a:gd name="connsiteY107" fmla="*/ 1543638 h 1600474"/>
              <a:gd name="connsiteX108" fmla="*/ 506152 w 9662615"/>
              <a:gd name="connsiteY108" fmla="*/ 1549124 h 1600474"/>
              <a:gd name="connsiteX109" fmla="*/ 472797 w 9662615"/>
              <a:gd name="connsiteY109" fmla="*/ 1568904 h 1600474"/>
              <a:gd name="connsiteX110" fmla="*/ 427864 w 9662615"/>
              <a:gd name="connsiteY110" fmla="*/ 1580848 h 1600474"/>
              <a:gd name="connsiteX111" fmla="*/ 408381 w 9662615"/>
              <a:gd name="connsiteY111" fmla="*/ 1552940 h 1600474"/>
              <a:gd name="connsiteX112" fmla="*/ 267163 w 9662615"/>
              <a:gd name="connsiteY112" fmla="*/ 1531913 h 1600474"/>
              <a:gd name="connsiteX113" fmla="*/ 196644 w 9662615"/>
              <a:gd name="connsiteY113" fmla="*/ 1524565 h 1600474"/>
              <a:gd name="connsiteX114" fmla="*/ 86819 w 9662615"/>
              <a:gd name="connsiteY114" fmla="*/ 1519517 h 1600474"/>
              <a:gd name="connsiteX115" fmla="*/ 53369 w 9662615"/>
              <a:gd name="connsiteY115" fmla="*/ 1516853 h 1600474"/>
              <a:gd name="connsiteX116" fmla="*/ 2359 w 9662615"/>
              <a:gd name="connsiteY116" fmla="*/ 1515247 h 1600474"/>
              <a:gd name="connsiteX117" fmla="*/ 0 w 9662615"/>
              <a:gd name="connsiteY117" fmla="*/ 1514932 h 1600474"/>
              <a:gd name="connsiteX118" fmla="*/ 0 w 9662615"/>
              <a:gd name="connsiteY118" fmla="*/ 0 h 1600474"/>
              <a:gd name="connsiteX0" fmla="*/ 0 w 9662615"/>
              <a:gd name="connsiteY0" fmla="*/ 0 h 1679987"/>
              <a:gd name="connsiteX1" fmla="*/ 9662615 w 9662615"/>
              <a:gd name="connsiteY1" fmla="*/ 0 h 1679987"/>
              <a:gd name="connsiteX2" fmla="*/ 9662615 w 9662615"/>
              <a:gd name="connsiteY2" fmla="*/ 1280346 h 1679987"/>
              <a:gd name="connsiteX3" fmla="*/ 9658420 w 9662615"/>
              <a:gd name="connsiteY3" fmla="*/ 1280106 h 1679987"/>
              <a:gd name="connsiteX4" fmla="*/ 9469546 w 9662615"/>
              <a:gd name="connsiteY4" fmla="*/ 1289837 h 1679987"/>
              <a:gd name="connsiteX5" fmla="*/ 9385895 w 9662615"/>
              <a:gd name="connsiteY5" fmla="*/ 1269203 h 1679987"/>
              <a:gd name="connsiteX6" fmla="*/ 9144767 w 9662615"/>
              <a:gd name="connsiteY6" fmla="*/ 1264120 h 1679987"/>
              <a:gd name="connsiteX7" fmla="*/ 8837252 w 9662615"/>
              <a:gd name="connsiteY7" fmla="*/ 1350515 h 1679987"/>
              <a:gd name="connsiteX8" fmla="*/ 8705466 w 9662615"/>
              <a:gd name="connsiteY8" fmla="*/ 1342419 h 1679987"/>
              <a:gd name="connsiteX9" fmla="*/ 8652221 w 9662615"/>
              <a:gd name="connsiteY9" fmla="*/ 1326906 h 1679987"/>
              <a:gd name="connsiteX10" fmla="*/ 8632312 w 9662615"/>
              <a:gd name="connsiteY10" fmla="*/ 1326025 h 1679987"/>
              <a:gd name="connsiteX11" fmla="*/ 8591582 w 9662615"/>
              <a:gd name="connsiteY11" fmla="*/ 1341666 h 1679987"/>
              <a:gd name="connsiteX12" fmla="*/ 8537336 w 9662615"/>
              <a:gd name="connsiteY12" fmla="*/ 1341684 h 1679987"/>
              <a:gd name="connsiteX13" fmla="*/ 8472508 w 9662615"/>
              <a:gd name="connsiteY13" fmla="*/ 1363109 h 1679987"/>
              <a:gd name="connsiteX14" fmla="*/ 8258477 w 9662615"/>
              <a:gd name="connsiteY14" fmla="*/ 1370666 h 1679987"/>
              <a:gd name="connsiteX15" fmla="*/ 8197961 w 9662615"/>
              <a:gd name="connsiteY15" fmla="*/ 1392804 h 1679987"/>
              <a:gd name="connsiteX16" fmla="*/ 8171196 w 9662615"/>
              <a:gd name="connsiteY16" fmla="*/ 1397216 h 1679987"/>
              <a:gd name="connsiteX17" fmla="*/ 8127667 w 9662615"/>
              <a:gd name="connsiteY17" fmla="*/ 1418254 h 1679987"/>
              <a:gd name="connsiteX18" fmla="*/ 7974579 w 9662615"/>
              <a:gd name="connsiteY18" fmla="*/ 1383439 h 1679987"/>
              <a:gd name="connsiteX19" fmla="*/ 7768351 w 9662615"/>
              <a:gd name="connsiteY19" fmla="*/ 1395051 h 1679987"/>
              <a:gd name="connsiteX20" fmla="*/ 7635985 w 9662615"/>
              <a:gd name="connsiteY20" fmla="*/ 1386363 h 1679987"/>
              <a:gd name="connsiteX21" fmla="*/ 7466069 w 9662615"/>
              <a:gd name="connsiteY21" fmla="*/ 1377654 h 1679987"/>
              <a:gd name="connsiteX22" fmla="*/ 7355642 w 9662615"/>
              <a:gd name="connsiteY22" fmla="*/ 1407761 h 1679987"/>
              <a:gd name="connsiteX23" fmla="*/ 7151610 w 9662615"/>
              <a:gd name="connsiteY23" fmla="*/ 1397856 h 1679987"/>
              <a:gd name="connsiteX24" fmla="*/ 7082147 w 9662615"/>
              <a:gd name="connsiteY24" fmla="*/ 1406113 h 1679987"/>
              <a:gd name="connsiteX25" fmla="*/ 7014958 w 9662615"/>
              <a:gd name="connsiteY25" fmla="*/ 1396883 h 1679987"/>
              <a:gd name="connsiteX26" fmla="*/ 6907567 w 9662615"/>
              <a:gd name="connsiteY26" fmla="*/ 1419149 h 1679987"/>
              <a:gd name="connsiteX27" fmla="*/ 6748428 w 9662615"/>
              <a:gd name="connsiteY27" fmla="*/ 1420308 h 1679987"/>
              <a:gd name="connsiteX28" fmla="*/ 6654257 w 9662615"/>
              <a:gd name="connsiteY28" fmla="*/ 1424143 h 1679987"/>
              <a:gd name="connsiteX29" fmla="*/ 6620123 w 9662615"/>
              <a:gd name="connsiteY29" fmla="*/ 1430535 h 1679987"/>
              <a:gd name="connsiteX30" fmla="*/ 6571355 w 9662615"/>
              <a:gd name="connsiteY30" fmla="*/ 1436144 h 1679987"/>
              <a:gd name="connsiteX31" fmla="*/ 6486557 w 9662615"/>
              <a:gd name="connsiteY31" fmla="*/ 1449861 h 1679987"/>
              <a:gd name="connsiteX32" fmla="*/ 6370419 w 9662615"/>
              <a:gd name="connsiteY32" fmla="*/ 1461649 h 1679987"/>
              <a:gd name="connsiteX33" fmla="*/ 6278839 w 9662615"/>
              <a:gd name="connsiteY33" fmla="*/ 1449160 h 1679987"/>
              <a:gd name="connsiteX34" fmla="*/ 6272455 w 9662615"/>
              <a:gd name="connsiteY34" fmla="*/ 1453191 h 1679987"/>
              <a:gd name="connsiteX35" fmla="*/ 6212659 w 9662615"/>
              <a:gd name="connsiteY35" fmla="*/ 1454850 h 1679987"/>
              <a:gd name="connsiteX36" fmla="*/ 6069317 w 9662615"/>
              <a:gd name="connsiteY36" fmla="*/ 1445838 h 1679987"/>
              <a:gd name="connsiteX37" fmla="*/ 5878477 w 9662615"/>
              <a:gd name="connsiteY37" fmla="*/ 1439180 h 1679987"/>
              <a:gd name="connsiteX38" fmla="*/ 5838387 w 9662615"/>
              <a:gd name="connsiteY38" fmla="*/ 1444679 h 1679987"/>
              <a:gd name="connsiteX39" fmla="*/ 5771136 w 9662615"/>
              <a:gd name="connsiteY39" fmla="*/ 1453639 h 1679987"/>
              <a:gd name="connsiteX40" fmla="*/ 5724081 w 9662615"/>
              <a:gd name="connsiteY40" fmla="*/ 1470431 h 1679987"/>
              <a:gd name="connsiteX41" fmla="*/ 5666577 w 9662615"/>
              <a:gd name="connsiteY41" fmla="*/ 1473921 h 1679987"/>
              <a:gd name="connsiteX42" fmla="*/ 5649068 w 9662615"/>
              <a:gd name="connsiteY42" fmla="*/ 1461676 h 1679987"/>
              <a:gd name="connsiteX43" fmla="*/ 5588902 w 9662615"/>
              <a:gd name="connsiteY43" fmla="*/ 1469647 h 1679987"/>
              <a:gd name="connsiteX44" fmla="*/ 5498090 w 9662615"/>
              <a:gd name="connsiteY44" fmla="*/ 1483173 h 1679987"/>
              <a:gd name="connsiteX45" fmla="*/ 5444641 w 9662615"/>
              <a:gd name="connsiteY45" fmla="*/ 1487602 h 1679987"/>
              <a:gd name="connsiteX46" fmla="*/ 5299812 w 9662615"/>
              <a:gd name="connsiteY46" fmla="*/ 1503362 h 1679987"/>
              <a:gd name="connsiteX47" fmla="*/ 5213947 w 9662615"/>
              <a:gd name="connsiteY47" fmla="*/ 1516637 h 1679987"/>
              <a:gd name="connsiteX48" fmla="*/ 5090342 w 9662615"/>
              <a:gd name="connsiteY48" fmla="*/ 1546680 h 1679987"/>
              <a:gd name="connsiteX49" fmla="*/ 5129812 w 9662615"/>
              <a:gd name="connsiteY49" fmla="*/ 1521277 h 1679987"/>
              <a:gd name="connsiteX50" fmla="*/ 5059484 w 9662615"/>
              <a:gd name="connsiteY50" fmla="*/ 1546802 h 1679987"/>
              <a:gd name="connsiteX51" fmla="*/ 5038524 w 9662615"/>
              <a:gd name="connsiteY51" fmla="*/ 1545675 h 1679987"/>
              <a:gd name="connsiteX52" fmla="*/ 5026564 w 9662615"/>
              <a:gd name="connsiteY52" fmla="*/ 1545376 h 1679987"/>
              <a:gd name="connsiteX53" fmla="*/ 4969433 w 9662615"/>
              <a:gd name="connsiteY53" fmla="*/ 1550865 h 1679987"/>
              <a:gd name="connsiteX54" fmla="*/ 4929254 w 9662615"/>
              <a:gd name="connsiteY54" fmla="*/ 1563452 h 1679987"/>
              <a:gd name="connsiteX55" fmla="*/ 4871726 w 9662615"/>
              <a:gd name="connsiteY55" fmla="*/ 1570584 h 1679987"/>
              <a:gd name="connsiteX56" fmla="*/ 4843267 w 9662615"/>
              <a:gd name="connsiteY56" fmla="*/ 1561459 h 1679987"/>
              <a:gd name="connsiteX57" fmla="*/ 4821058 w 9662615"/>
              <a:gd name="connsiteY57" fmla="*/ 1553078 h 1679987"/>
              <a:gd name="connsiteX58" fmla="*/ 4791466 w 9662615"/>
              <a:gd name="connsiteY58" fmla="*/ 1561324 h 1679987"/>
              <a:gd name="connsiteX59" fmla="*/ 4784247 w 9662615"/>
              <a:gd name="connsiteY59" fmla="*/ 1562342 h 1679987"/>
              <a:gd name="connsiteX60" fmla="*/ 4739309 w 9662615"/>
              <a:gd name="connsiteY60" fmla="*/ 1553948 h 1679987"/>
              <a:gd name="connsiteX61" fmla="*/ 4697562 w 9662615"/>
              <a:gd name="connsiteY61" fmla="*/ 1551206 h 1679987"/>
              <a:gd name="connsiteX62" fmla="*/ 4650737 w 9662615"/>
              <a:gd name="connsiteY62" fmla="*/ 1537381 h 1679987"/>
              <a:gd name="connsiteX63" fmla="*/ 4583150 w 9662615"/>
              <a:gd name="connsiteY63" fmla="*/ 1529064 h 1679987"/>
              <a:gd name="connsiteX64" fmla="*/ 4521734 w 9662615"/>
              <a:gd name="connsiteY64" fmla="*/ 1529359 h 1679987"/>
              <a:gd name="connsiteX65" fmla="*/ 4382398 w 9662615"/>
              <a:gd name="connsiteY65" fmla="*/ 1534108 h 1679987"/>
              <a:gd name="connsiteX66" fmla="*/ 4221826 w 9662615"/>
              <a:gd name="connsiteY66" fmla="*/ 1500972 h 1679987"/>
              <a:gd name="connsiteX67" fmla="*/ 4096601 w 9662615"/>
              <a:gd name="connsiteY67" fmla="*/ 1521563 h 1679987"/>
              <a:gd name="connsiteX68" fmla="*/ 3879195 w 9662615"/>
              <a:gd name="connsiteY68" fmla="*/ 1679987 h 1679987"/>
              <a:gd name="connsiteX69" fmla="*/ 3833906 w 9662615"/>
              <a:gd name="connsiteY69" fmla="*/ 1516637 h 1679987"/>
              <a:gd name="connsiteX70" fmla="*/ 3696258 w 9662615"/>
              <a:gd name="connsiteY70" fmla="*/ 1537563 h 1679987"/>
              <a:gd name="connsiteX71" fmla="*/ 3594070 w 9662615"/>
              <a:gd name="connsiteY71" fmla="*/ 1509422 h 1679987"/>
              <a:gd name="connsiteX72" fmla="*/ 3565233 w 9662615"/>
              <a:gd name="connsiteY72" fmla="*/ 1515122 h 1679987"/>
              <a:gd name="connsiteX73" fmla="*/ 3560267 w 9662615"/>
              <a:gd name="connsiteY73" fmla="*/ 1516288 h 1679987"/>
              <a:gd name="connsiteX74" fmla="*/ 3540258 w 9662615"/>
              <a:gd name="connsiteY74" fmla="*/ 1516976 h 1679987"/>
              <a:gd name="connsiteX75" fmla="*/ 3534780 w 9662615"/>
              <a:gd name="connsiteY75" fmla="*/ 1522141 h 1679987"/>
              <a:gd name="connsiteX76" fmla="*/ 3504783 w 9662615"/>
              <a:gd name="connsiteY76" fmla="*/ 1526739 h 1679987"/>
              <a:gd name="connsiteX77" fmla="*/ 3430805 w 9662615"/>
              <a:gd name="connsiteY77" fmla="*/ 1542521 h 1679987"/>
              <a:gd name="connsiteX78" fmla="*/ 3292707 w 9662615"/>
              <a:gd name="connsiteY78" fmla="*/ 1520490 h 1679987"/>
              <a:gd name="connsiteX79" fmla="*/ 3187872 w 9662615"/>
              <a:gd name="connsiteY79" fmla="*/ 1519991 h 1679987"/>
              <a:gd name="connsiteX80" fmla="*/ 3148026 w 9662615"/>
              <a:gd name="connsiteY80" fmla="*/ 1524777 h 1679987"/>
              <a:gd name="connsiteX81" fmla="*/ 3092394 w 9662615"/>
              <a:gd name="connsiteY81" fmla="*/ 1528115 h 1679987"/>
              <a:gd name="connsiteX82" fmla="*/ 2994200 w 9662615"/>
              <a:gd name="connsiteY82" fmla="*/ 1537857 h 1679987"/>
              <a:gd name="connsiteX83" fmla="*/ 2862301 w 9662615"/>
              <a:gd name="connsiteY83" fmla="*/ 1544250 h 1679987"/>
              <a:gd name="connsiteX84" fmla="*/ 2766335 w 9662615"/>
              <a:gd name="connsiteY84" fmla="*/ 1527662 h 1679987"/>
              <a:gd name="connsiteX85" fmla="*/ 2757836 w 9662615"/>
              <a:gd name="connsiteY85" fmla="*/ 1531371 h 1679987"/>
              <a:gd name="connsiteX86" fmla="*/ 2691555 w 9662615"/>
              <a:gd name="connsiteY86" fmla="*/ 1530283 h 1679987"/>
              <a:gd name="connsiteX87" fmla="*/ 2491676 w 9662615"/>
              <a:gd name="connsiteY87" fmla="*/ 1500859 h 1679987"/>
              <a:gd name="connsiteX88" fmla="*/ 2378036 w 9662615"/>
              <a:gd name="connsiteY88" fmla="*/ 1520645 h 1679987"/>
              <a:gd name="connsiteX89" fmla="*/ 2284269 w 9662615"/>
              <a:gd name="connsiteY89" fmla="*/ 1503068 h 1679987"/>
              <a:gd name="connsiteX90" fmla="*/ 2207104 w 9662615"/>
              <a:gd name="connsiteY90" fmla="*/ 1508888 h 1679987"/>
              <a:gd name="connsiteX91" fmla="*/ 2149226 w 9662615"/>
              <a:gd name="connsiteY91" fmla="*/ 1523409 h 1679987"/>
              <a:gd name="connsiteX92" fmla="*/ 2084783 w 9662615"/>
              <a:gd name="connsiteY92" fmla="*/ 1524245 h 1679987"/>
              <a:gd name="connsiteX93" fmla="*/ 2070075 w 9662615"/>
              <a:gd name="connsiteY93" fmla="*/ 1511285 h 1679987"/>
              <a:gd name="connsiteX94" fmla="*/ 2001057 w 9662615"/>
              <a:gd name="connsiteY94" fmla="*/ 1516449 h 1679987"/>
              <a:gd name="connsiteX95" fmla="*/ 1896330 w 9662615"/>
              <a:gd name="connsiteY95" fmla="*/ 1525725 h 1679987"/>
              <a:gd name="connsiteX96" fmla="*/ 1835994 w 9662615"/>
              <a:gd name="connsiteY96" fmla="*/ 1527678 h 1679987"/>
              <a:gd name="connsiteX97" fmla="*/ 1671119 w 9662615"/>
              <a:gd name="connsiteY97" fmla="*/ 1536701 h 1679987"/>
              <a:gd name="connsiteX98" fmla="*/ 1601337 w 9662615"/>
              <a:gd name="connsiteY98" fmla="*/ 1548552 h 1679987"/>
              <a:gd name="connsiteX99" fmla="*/ 1407755 w 9662615"/>
              <a:gd name="connsiteY99" fmla="*/ 1571444 h 1679987"/>
              <a:gd name="connsiteX100" fmla="*/ 1271994 w 9662615"/>
              <a:gd name="connsiteY100" fmla="*/ 1579471 h 1679987"/>
              <a:gd name="connsiteX101" fmla="*/ 1249226 w 9662615"/>
              <a:gd name="connsiteY101" fmla="*/ 1583140 h 1679987"/>
              <a:gd name="connsiteX102" fmla="*/ 1217719 w 9662615"/>
              <a:gd name="connsiteY102" fmla="*/ 1580863 h 1679987"/>
              <a:gd name="connsiteX103" fmla="*/ 1091432 w 9662615"/>
              <a:gd name="connsiteY103" fmla="*/ 1571003 h 1679987"/>
              <a:gd name="connsiteX104" fmla="*/ 992039 w 9662615"/>
              <a:gd name="connsiteY104" fmla="*/ 1556662 h 1679987"/>
              <a:gd name="connsiteX105" fmla="*/ 868264 w 9662615"/>
              <a:gd name="connsiteY105" fmla="*/ 1566392 h 1679987"/>
              <a:gd name="connsiteX106" fmla="*/ 792765 w 9662615"/>
              <a:gd name="connsiteY106" fmla="*/ 1563102 h 1679987"/>
              <a:gd name="connsiteX107" fmla="*/ 669055 w 9662615"/>
              <a:gd name="connsiteY107" fmla="*/ 1543638 h 1679987"/>
              <a:gd name="connsiteX108" fmla="*/ 506152 w 9662615"/>
              <a:gd name="connsiteY108" fmla="*/ 1549124 h 1679987"/>
              <a:gd name="connsiteX109" fmla="*/ 472797 w 9662615"/>
              <a:gd name="connsiteY109" fmla="*/ 1568904 h 1679987"/>
              <a:gd name="connsiteX110" fmla="*/ 427864 w 9662615"/>
              <a:gd name="connsiteY110" fmla="*/ 1580848 h 1679987"/>
              <a:gd name="connsiteX111" fmla="*/ 408381 w 9662615"/>
              <a:gd name="connsiteY111" fmla="*/ 1552940 h 1679987"/>
              <a:gd name="connsiteX112" fmla="*/ 267163 w 9662615"/>
              <a:gd name="connsiteY112" fmla="*/ 1531913 h 1679987"/>
              <a:gd name="connsiteX113" fmla="*/ 196644 w 9662615"/>
              <a:gd name="connsiteY113" fmla="*/ 1524565 h 1679987"/>
              <a:gd name="connsiteX114" fmla="*/ 86819 w 9662615"/>
              <a:gd name="connsiteY114" fmla="*/ 1519517 h 1679987"/>
              <a:gd name="connsiteX115" fmla="*/ 53369 w 9662615"/>
              <a:gd name="connsiteY115" fmla="*/ 1516853 h 1679987"/>
              <a:gd name="connsiteX116" fmla="*/ 2359 w 9662615"/>
              <a:gd name="connsiteY116" fmla="*/ 1515247 h 1679987"/>
              <a:gd name="connsiteX117" fmla="*/ 0 w 9662615"/>
              <a:gd name="connsiteY117" fmla="*/ 1514932 h 1679987"/>
              <a:gd name="connsiteX118" fmla="*/ 0 w 9662615"/>
              <a:gd name="connsiteY118" fmla="*/ 0 h 1679987"/>
              <a:gd name="connsiteX0" fmla="*/ 0 w 9662615"/>
              <a:gd name="connsiteY0" fmla="*/ 0 h 1648182"/>
              <a:gd name="connsiteX1" fmla="*/ 9662615 w 9662615"/>
              <a:gd name="connsiteY1" fmla="*/ 0 h 1648182"/>
              <a:gd name="connsiteX2" fmla="*/ 9662615 w 9662615"/>
              <a:gd name="connsiteY2" fmla="*/ 1280346 h 1648182"/>
              <a:gd name="connsiteX3" fmla="*/ 9658420 w 9662615"/>
              <a:gd name="connsiteY3" fmla="*/ 1280106 h 1648182"/>
              <a:gd name="connsiteX4" fmla="*/ 9469546 w 9662615"/>
              <a:gd name="connsiteY4" fmla="*/ 1289837 h 1648182"/>
              <a:gd name="connsiteX5" fmla="*/ 9385895 w 9662615"/>
              <a:gd name="connsiteY5" fmla="*/ 1269203 h 1648182"/>
              <a:gd name="connsiteX6" fmla="*/ 9144767 w 9662615"/>
              <a:gd name="connsiteY6" fmla="*/ 1264120 h 1648182"/>
              <a:gd name="connsiteX7" fmla="*/ 8837252 w 9662615"/>
              <a:gd name="connsiteY7" fmla="*/ 1350515 h 1648182"/>
              <a:gd name="connsiteX8" fmla="*/ 8705466 w 9662615"/>
              <a:gd name="connsiteY8" fmla="*/ 1342419 h 1648182"/>
              <a:gd name="connsiteX9" fmla="*/ 8652221 w 9662615"/>
              <a:gd name="connsiteY9" fmla="*/ 1326906 h 1648182"/>
              <a:gd name="connsiteX10" fmla="*/ 8632312 w 9662615"/>
              <a:gd name="connsiteY10" fmla="*/ 1326025 h 1648182"/>
              <a:gd name="connsiteX11" fmla="*/ 8591582 w 9662615"/>
              <a:gd name="connsiteY11" fmla="*/ 1341666 h 1648182"/>
              <a:gd name="connsiteX12" fmla="*/ 8537336 w 9662615"/>
              <a:gd name="connsiteY12" fmla="*/ 1341684 h 1648182"/>
              <a:gd name="connsiteX13" fmla="*/ 8472508 w 9662615"/>
              <a:gd name="connsiteY13" fmla="*/ 1363109 h 1648182"/>
              <a:gd name="connsiteX14" fmla="*/ 8258477 w 9662615"/>
              <a:gd name="connsiteY14" fmla="*/ 1370666 h 1648182"/>
              <a:gd name="connsiteX15" fmla="*/ 8197961 w 9662615"/>
              <a:gd name="connsiteY15" fmla="*/ 1392804 h 1648182"/>
              <a:gd name="connsiteX16" fmla="*/ 8171196 w 9662615"/>
              <a:gd name="connsiteY16" fmla="*/ 1397216 h 1648182"/>
              <a:gd name="connsiteX17" fmla="*/ 8127667 w 9662615"/>
              <a:gd name="connsiteY17" fmla="*/ 1418254 h 1648182"/>
              <a:gd name="connsiteX18" fmla="*/ 7974579 w 9662615"/>
              <a:gd name="connsiteY18" fmla="*/ 1383439 h 1648182"/>
              <a:gd name="connsiteX19" fmla="*/ 7768351 w 9662615"/>
              <a:gd name="connsiteY19" fmla="*/ 1395051 h 1648182"/>
              <a:gd name="connsiteX20" fmla="*/ 7635985 w 9662615"/>
              <a:gd name="connsiteY20" fmla="*/ 1386363 h 1648182"/>
              <a:gd name="connsiteX21" fmla="*/ 7466069 w 9662615"/>
              <a:gd name="connsiteY21" fmla="*/ 1377654 h 1648182"/>
              <a:gd name="connsiteX22" fmla="*/ 7355642 w 9662615"/>
              <a:gd name="connsiteY22" fmla="*/ 1407761 h 1648182"/>
              <a:gd name="connsiteX23" fmla="*/ 7151610 w 9662615"/>
              <a:gd name="connsiteY23" fmla="*/ 1397856 h 1648182"/>
              <a:gd name="connsiteX24" fmla="*/ 7082147 w 9662615"/>
              <a:gd name="connsiteY24" fmla="*/ 1406113 h 1648182"/>
              <a:gd name="connsiteX25" fmla="*/ 7014958 w 9662615"/>
              <a:gd name="connsiteY25" fmla="*/ 1396883 h 1648182"/>
              <a:gd name="connsiteX26" fmla="*/ 6907567 w 9662615"/>
              <a:gd name="connsiteY26" fmla="*/ 1419149 h 1648182"/>
              <a:gd name="connsiteX27" fmla="*/ 6748428 w 9662615"/>
              <a:gd name="connsiteY27" fmla="*/ 1420308 h 1648182"/>
              <a:gd name="connsiteX28" fmla="*/ 6654257 w 9662615"/>
              <a:gd name="connsiteY28" fmla="*/ 1424143 h 1648182"/>
              <a:gd name="connsiteX29" fmla="*/ 6620123 w 9662615"/>
              <a:gd name="connsiteY29" fmla="*/ 1430535 h 1648182"/>
              <a:gd name="connsiteX30" fmla="*/ 6571355 w 9662615"/>
              <a:gd name="connsiteY30" fmla="*/ 1436144 h 1648182"/>
              <a:gd name="connsiteX31" fmla="*/ 6486557 w 9662615"/>
              <a:gd name="connsiteY31" fmla="*/ 1449861 h 1648182"/>
              <a:gd name="connsiteX32" fmla="*/ 6370419 w 9662615"/>
              <a:gd name="connsiteY32" fmla="*/ 1461649 h 1648182"/>
              <a:gd name="connsiteX33" fmla="*/ 6278839 w 9662615"/>
              <a:gd name="connsiteY33" fmla="*/ 1449160 h 1648182"/>
              <a:gd name="connsiteX34" fmla="*/ 6272455 w 9662615"/>
              <a:gd name="connsiteY34" fmla="*/ 1453191 h 1648182"/>
              <a:gd name="connsiteX35" fmla="*/ 6212659 w 9662615"/>
              <a:gd name="connsiteY35" fmla="*/ 1454850 h 1648182"/>
              <a:gd name="connsiteX36" fmla="*/ 6069317 w 9662615"/>
              <a:gd name="connsiteY36" fmla="*/ 1445838 h 1648182"/>
              <a:gd name="connsiteX37" fmla="*/ 5878477 w 9662615"/>
              <a:gd name="connsiteY37" fmla="*/ 1439180 h 1648182"/>
              <a:gd name="connsiteX38" fmla="*/ 5838387 w 9662615"/>
              <a:gd name="connsiteY38" fmla="*/ 1444679 h 1648182"/>
              <a:gd name="connsiteX39" fmla="*/ 5771136 w 9662615"/>
              <a:gd name="connsiteY39" fmla="*/ 1453639 h 1648182"/>
              <a:gd name="connsiteX40" fmla="*/ 5724081 w 9662615"/>
              <a:gd name="connsiteY40" fmla="*/ 1470431 h 1648182"/>
              <a:gd name="connsiteX41" fmla="*/ 5666577 w 9662615"/>
              <a:gd name="connsiteY41" fmla="*/ 1473921 h 1648182"/>
              <a:gd name="connsiteX42" fmla="*/ 5649068 w 9662615"/>
              <a:gd name="connsiteY42" fmla="*/ 1461676 h 1648182"/>
              <a:gd name="connsiteX43" fmla="*/ 5588902 w 9662615"/>
              <a:gd name="connsiteY43" fmla="*/ 1469647 h 1648182"/>
              <a:gd name="connsiteX44" fmla="*/ 5498090 w 9662615"/>
              <a:gd name="connsiteY44" fmla="*/ 1483173 h 1648182"/>
              <a:gd name="connsiteX45" fmla="*/ 5444641 w 9662615"/>
              <a:gd name="connsiteY45" fmla="*/ 1487602 h 1648182"/>
              <a:gd name="connsiteX46" fmla="*/ 5299812 w 9662615"/>
              <a:gd name="connsiteY46" fmla="*/ 1503362 h 1648182"/>
              <a:gd name="connsiteX47" fmla="*/ 5213947 w 9662615"/>
              <a:gd name="connsiteY47" fmla="*/ 1516637 h 1648182"/>
              <a:gd name="connsiteX48" fmla="*/ 5090342 w 9662615"/>
              <a:gd name="connsiteY48" fmla="*/ 1546680 h 1648182"/>
              <a:gd name="connsiteX49" fmla="*/ 5129812 w 9662615"/>
              <a:gd name="connsiteY49" fmla="*/ 1521277 h 1648182"/>
              <a:gd name="connsiteX50" fmla="*/ 5059484 w 9662615"/>
              <a:gd name="connsiteY50" fmla="*/ 1546802 h 1648182"/>
              <a:gd name="connsiteX51" fmla="*/ 5038524 w 9662615"/>
              <a:gd name="connsiteY51" fmla="*/ 1545675 h 1648182"/>
              <a:gd name="connsiteX52" fmla="*/ 5026564 w 9662615"/>
              <a:gd name="connsiteY52" fmla="*/ 1545376 h 1648182"/>
              <a:gd name="connsiteX53" fmla="*/ 4969433 w 9662615"/>
              <a:gd name="connsiteY53" fmla="*/ 1550865 h 1648182"/>
              <a:gd name="connsiteX54" fmla="*/ 4929254 w 9662615"/>
              <a:gd name="connsiteY54" fmla="*/ 1563452 h 1648182"/>
              <a:gd name="connsiteX55" fmla="*/ 4871726 w 9662615"/>
              <a:gd name="connsiteY55" fmla="*/ 1570584 h 1648182"/>
              <a:gd name="connsiteX56" fmla="*/ 4843267 w 9662615"/>
              <a:gd name="connsiteY56" fmla="*/ 1561459 h 1648182"/>
              <a:gd name="connsiteX57" fmla="*/ 4821058 w 9662615"/>
              <a:gd name="connsiteY57" fmla="*/ 1553078 h 1648182"/>
              <a:gd name="connsiteX58" fmla="*/ 4791466 w 9662615"/>
              <a:gd name="connsiteY58" fmla="*/ 1561324 h 1648182"/>
              <a:gd name="connsiteX59" fmla="*/ 4784247 w 9662615"/>
              <a:gd name="connsiteY59" fmla="*/ 1562342 h 1648182"/>
              <a:gd name="connsiteX60" fmla="*/ 4739309 w 9662615"/>
              <a:gd name="connsiteY60" fmla="*/ 1553948 h 1648182"/>
              <a:gd name="connsiteX61" fmla="*/ 4697562 w 9662615"/>
              <a:gd name="connsiteY61" fmla="*/ 1551206 h 1648182"/>
              <a:gd name="connsiteX62" fmla="*/ 4650737 w 9662615"/>
              <a:gd name="connsiteY62" fmla="*/ 1537381 h 1648182"/>
              <a:gd name="connsiteX63" fmla="*/ 4583150 w 9662615"/>
              <a:gd name="connsiteY63" fmla="*/ 1529064 h 1648182"/>
              <a:gd name="connsiteX64" fmla="*/ 4521734 w 9662615"/>
              <a:gd name="connsiteY64" fmla="*/ 1529359 h 1648182"/>
              <a:gd name="connsiteX65" fmla="*/ 4382398 w 9662615"/>
              <a:gd name="connsiteY65" fmla="*/ 1534108 h 1648182"/>
              <a:gd name="connsiteX66" fmla="*/ 4221826 w 9662615"/>
              <a:gd name="connsiteY66" fmla="*/ 1500972 h 1648182"/>
              <a:gd name="connsiteX67" fmla="*/ 4096601 w 9662615"/>
              <a:gd name="connsiteY67" fmla="*/ 1521563 h 1648182"/>
              <a:gd name="connsiteX68" fmla="*/ 4058099 w 9662615"/>
              <a:gd name="connsiteY68" fmla="*/ 1648182 h 1648182"/>
              <a:gd name="connsiteX69" fmla="*/ 3833906 w 9662615"/>
              <a:gd name="connsiteY69" fmla="*/ 1516637 h 1648182"/>
              <a:gd name="connsiteX70" fmla="*/ 3696258 w 9662615"/>
              <a:gd name="connsiteY70" fmla="*/ 1537563 h 1648182"/>
              <a:gd name="connsiteX71" fmla="*/ 3594070 w 9662615"/>
              <a:gd name="connsiteY71" fmla="*/ 1509422 h 1648182"/>
              <a:gd name="connsiteX72" fmla="*/ 3565233 w 9662615"/>
              <a:gd name="connsiteY72" fmla="*/ 1515122 h 1648182"/>
              <a:gd name="connsiteX73" fmla="*/ 3560267 w 9662615"/>
              <a:gd name="connsiteY73" fmla="*/ 1516288 h 1648182"/>
              <a:gd name="connsiteX74" fmla="*/ 3540258 w 9662615"/>
              <a:gd name="connsiteY74" fmla="*/ 1516976 h 1648182"/>
              <a:gd name="connsiteX75" fmla="*/ 3534780 w 9662615"/>
              <a:gd name="connsiteY75" fmla="*/ 1522141 h 1648182"/>
              <a:gd name="connsiteX76" fmla="*/ 3504783 w 9662615"/>
              <a:gd name="connsiteY76" fmla="*/ 1526739 h 1648182"/>
              <a:gd name="connsiteX77" fmla="*/ 3430805 w 9662615"/>
              <a:gd name="connsiteY77" fmla="*/ 1542521 h 1648182"/>
              <a:gd name="connsiteX78" fmla="*/ 3292707 w 9662615"/>
              <a:gd name="connsiteY78" fmla="*/ 1520490 h 1648182"/>
              <a:gd name="connsiteX79" fmla="*/ 3187872 w 9662615"/>
              <a:gd name="connsiteY79" fmla="*/ 1519991 h 1648182"/>
              <a:gd name="connsiteX80" fmla="*/ 3148026 w 9662615"/>
              <a:gd name="connsiteY80" fmla="*/ 1524777 h 1648182"/>
              <a:gd name="connsiteX81" fmla="*/ 3092394 w 9662615"/>
              <a:gd name="connsiteY81" fmla="*/ 1528115 h 1648182"/>
              <a:gd name="connsiteX82" fmla="*/ 2994200 w 9662615"/>
              <a:gd name="connsiteY82" fmla="*/ 1537857 h 1648182"/>
              <a:gd name="connsiteX83" fmla="*/ 2862301 w 9662615"/>
              <a:gd name="connsiteY83" fmla="*/ 1544250 h 1648182"/>
              <a:gd name="connsiteX84" fmla="*/ 2766335 w 9662615"/>
              <a:gd name="connsiteY84" fmla="*/ 1527662 h 1648182"/>
              <a:gd name="connsiteX85" fmla="*/ 2757836 w 9662615"/>
              <a:gd name="connsiteY85" fmla="*/ 1531371 h 1648182"/>
              <a:gd name="connsiteX86" fmla="*/ 2691555 w 9662615"/>
              <a:gd name="connsiteY86" fmla="*/ 1530283 h 1648182"/>
              <a:gd name="connsiteX87" fmla="*/ 2491676 w 9662615"/>
              <a:gd name="connsiteY87" fmla="*/ 1500859 h 1648182"/>
              <a:gd name="connsiteX88" fmla="*/ 2378036 w 9662615"/>
              <a:gd name="connsiteY88" fmla="*/ 1520645 h 1648182"/>
              <a:gd name="connsiteX89" fmla="*/ 2284269 w 9662615"/>
              <a:gd name="connsiteY89" fmla="*/ 1503068 h 1648182"/>
              <a:gd name="connsiteX90" fmla="*/ 2207104 w 9662615"/>
              <a:gd name="connsiteY90" fmla="*/ 1508888 h 1648182"/>
              <a:gd name="connsiteX91" fmla="*/ 2149226 w 9662615"/>
              <a:gd name="connsiteY91" fmla="*/ 1523409 h 1648182"/>
              <a:gd name="connsiteX92" fmla="*/ 2084783 w 9662615"/>
              <a:gd name="connsiteY92" fmla="*/ 1524245 h 1648182"/>
              <a:gd name="connsiteX93" fmla="*/ 2070075 w 9662615"/>
              <a:gd name="connsiteY93" fmla="*/ 1511285 h 1648182"/>
              <a:gd name="connsiteX94" fmla="*/ 2001057 w 9662615"/>
              <a:gd name="connsiteY94" fmla="*/ 1516449 h 1648182"/>
              <a:gd name="connsiteX95" fmla="*/ 1896330 w 9662615"/>
              <a:gd name="connsiteY95" fmla="*/ 1525725 h 1648182"/>
              <a:gd name="connsiteX96" fmla="*/ 1835994 w 9662615"/>
              <a:gd name="connsiteY96" fmla="*/ 1527678 h 1648182"/>
              <a:gd name="connsiteX97" fmla="*/ 1671119 w 9662615"/>
              <a:gd name="connsiteY97" fmla="*/ 1536701 h 1648182"/>
              <a:gd name="connsiteX98" fmla="*/ 1601337 w 9662615"/>
              <a:gd name="connsiteY98" fmla="*/ 1548552 h 1648182"/>
              <a:gd name="connsiteX99" fmla="*/ 1407755 w 9662615"/>
              <a:gd name="connsiteY99" fmla="*/ 1571444 h 1648182"/>
              <a:gd name="connsiteX100" fmla="*/ 1271994 w 9662615"/>
              <a:gd name="connsiteY100" fmla="*/ 1579471 h 1648182"/>
              <a:gd name="connsiteX101" fmla="*/ 1249226 w 9662615"/>
              <a:gd name="connsiteY101" fmla="*/ 1583140 h 1648182"/>
              <a:gd name="connsiteX102" fmla="*/ 1217719 w 9662615"/>
              <a:gd name="connsiteY102" fmla="*/ 1580863 h 1648182"/>
              <a:gd name="connsiteX103" fmla="*/ 1091432 w 9662615"/>
              <a:gd name="connsiteY103" fmla="*/ 1571003 h 1648182"/>
              <a:gd name="connsiteX104" fmla="*/ 992039 w 9662615"/>
              <a:gd name="connsiteY104" fmla="*/ 1556662 h 1648182"/>
              <a:gd name="connsiteX105" fmla="*/ 868264 w 9662615"/>
              <a:gd name="connsiteY105" fmla="*/ 1566392 h 1648182"/>
              <a:gd name="connsiteX106" fmla="*/ 792765 w 9662615"/>
              <a:gd name="connsiteY106" fmla="*/ 1563102 h 1648182"/>
              <a:gd name="connsiteX107" fmla="*/ 669055 w 9662615"/>
              <a:gd name="connsiteY107" fmla="*/ 1543638 h 1648182"/>
              <a:gd name="connsiteX108" fmla="*/ 506152 w 9662615"/>
              <a:gd name="connsiteY108" fmla="*/ 1549124 h 1648182"/>
              <a:gd name="connsiteX109" fmla="*/ 472797 w 9662615"/>
              <a:gd name="connsiteY109" fmla="*/ 1568904 h 1648182"/>
              <a:gd name="connsiteX110" fmla="*/ 427864 w 9662615"/>
              <a:gd name="connsiteY110" fmla="*/ 1580848 h 1648182"/>
              <a:gd name="connsiteX111" fmla="*/ 408381 w 9662615"/>
              <a:gd name="connsiteY111" fmla="*/ 1552940 h 1648182"/>
              <a:gd name="connsiteX112" fmla="*/ 267163 w 9662615"/>
              <a:gd name="connsiteY112" fmla="*/ 1531913 h 1648182"/>
              <a:gd name="connsiteX113" fmla="*/ 196644 w 9662615"/>
              <a:gd name="connsiteY113" fmla="*/ 1524565 h 1648182"/>
              <a:gd name="connsiteX114" fmla="*/ 86819 w 9662615"/>
              <a:gd name="connsiteY114" fmla="*/ 1519517 h 1648182"/>
              <a:gd name="connsiteX115" fmla="*/ 53369 w 9662615"/>
              <a:gd name="connsiteY115" fmla="*/ 1516853 h 1648182"/>
              <a:gd name="connsiteX116" fmla="*/ 2359 w 9662615"/>
              <a:gd name="connsiteY116" fmla="*/ 1515247 h 1648182"/>
              <a:gd name="connsiteX117" fmla="*/ 0 w 9662615"/>
              <a:gd name="connsiteY117" fmla="*/ 1514932 h 1648182"/>
              <a:gd name="connsiteX118" fmla="*/ 0 w 9662615"/>
              <a:gd name="connsiteY118" fmla="*/ 0 h 1648182"/>
              <a:gd name="connsiteX0" fmla="*/ 0 w 9662615"/>
              <a:gd name="connsiteY0" fmla="*/ 0 h 1648182"/>
              <a:gd name="connsiteX1" fmla="*/ 9662615 w 9662615"/>
              <a:gd name="connsiteY1" fmla="*/ 0 h 1648182"/>
              <a:gd name="connsiteX2" fmla="*/ 9662615 w 9662615"/>
              <a:gd name="connsiteY2" fmla="*/ 1280346 h 1648182"/>
              <a:gd name="connsiteX3" fmla="*/ 9658420 w 9662615"/>
              <a:gd name="connsiteY3" fmla="*/ 1280106 h 1648182"/>
              <a:gd name="connsiteX4" fmla="*/ 9469546 w 9662615"/>
              <a:gd name="connsiteY4" fmla="*/ 1289837 h 1648182"/>
              <a:gd name="connsiteX5" fmla="*/ 9385895 w 9662615"/>
              <a:gd name="connsiteY5" fmla="*/ 1269203 h 1648182"/>
              <a:gd name="connsiteX6" fmla="*/ 9144767 w 9662615"/>
              <a:gd name="connsiteY6" fmla="*/ 1264120 h 1648182"/>
              <a:gd name="connsiteX7" fmla="*/ 8837252 w 9662615"/>
              <a:gd name="connsiteY7" fmla="*/ 1350515 h 1648182"/>
              <a:gd name="connsiteX8" fmla="*/ 8705466 w 9662615"/>
              <a:gd name="connsiteY8" fmla="*/ 1342419 h 1648182"/>
              <a:gd name="connsiteX9" fmla="*/ 8652221 w 9662615"/>
              <a:gd name="connsiteY9" fmla="*/ 1326906 h 1648182"/>
              <a:gd name="connsiteX10" fmla="*/ 8632312 w 9662615"/>
              <a:gd name="connsiteY10" fmla="*/ 1326025 h 1648182"/>
              <a:gd name="connsiteX11" fmla="*/ 8591582 w 9662615"/>
              <a:gd name="connsiteY11" fmla="*/ 1341666 h 1648182"/>
              <a:gd name="connsiteX12" fmla="*/ 8537336 w 9662615"/>
              <a:gd name="connsiteY12" fmla="*/ 1341684 h 1648182"/>
              <a:gd name="connsiteX13" fmla="*/ 8472508 w 9662615"/>
              <a:gd name="connsiteY13" fmla="*/ 1363109 h 1648182"/>
              <a:gd name="connsiteX14" fmla="*/ 8258477 w 9662615"/>
              <a:gd name="connsiteY14" fmla="*/ 1370666 h 1648182"/>
              <a:gd name="connsiteX15" fmla="*/ 8197961 w 9662615"/>
              <a:gd name="connsiteY15" fmla="*/ 1392804 h 1648182"/>
              <a:gd name="connsiteX16" fmla="*/ 8171196 w 9662615"/>
              <a:gd name="connsiteY16" fmla="*/ 1397216 h 1648182"/>
              <a:gd name="connsiteX17" fmla="*/ 8127667 w 9662615"/>
              <a:gd name="connsiteY17" fmla="*/ 1418254 h 1648182"/>
              <a:gd name="connsiteX18" fmla="*/ 7974579 w 9662615"/>
              <a:gd name="connsiteY18" fmla="*/ 1383439 h 1648182"/>
              <a:gd name="connsiteX19" fmla="*/ 7768351 w 9662615"/>
              <a:gd name="connsiteY19" fmla="*/ 1395051 h 1648182"/>
              <a:gd name="connsiteX20" fmla="*/ 7635985 w 9662615"/>
              <a:gd name="connsiteY20" fmla="*/ 1386363 h 1648182"/>
              <a:gd name="connsiteX21" fmla="*/ 7466069 w 9662615"/>
              <a:gd name="connsiteY21" fmla="*/ 1377654 h 1648182"/>
              <a:gd name="connsiteX22" fmla="*/ 7355642 w 9662615"/>
              <a:gd name="connsiteY22" fmla="*/ 1407761 h 1648182"/>
              <a:gd name="connsiteX23" fmla="*/ 7151610 w 9662615"/>
              <a:gd name="connsiteY23" fmla="*/ 1397856 h 1648182"/>
              <a:gd name="connsiteX24" fmla="*/ 7082147 w 9662615"/>
              <a:gd name="connsiteY24" fmla="*/ 1406113 h 1648182"/>
              <a:gd name="connsiteX25" fmla="*/ 7014958 w 9662615"/>
              <a:gd name="connsiteY25" fmla="*/ 1396883 h 1648182"/>
              <a:gd name="connsiteX26" fmla="*/ 6907567 w 9662615"/>
              <a:gd name="connsiteY26" fmla="*/ 1419149 h 1648182"/>
              <a:gd name="connsiteX27" fmla="*/ 6748428 w 9662615"/>
              <a:gd name="connsiteY27" fmla="*/ 1420308 h 1648182"/>
              <a:gd name="connsiteX28" fmla="*/ 6654257 w 9662615"/>
              <a:gd name="connsiteY28" fmla="*/ 1424143 h 1648182"/>
              <a:gd name="connsiteX29" fmla="*/ 6620123 w 9662615"/>
              <a:gd name="connsiteY29" fmla="*/ 1430535 h 1648182"/>
              <a:gd name="connsiteX30" fmla="*/ 6571355 w 9662615"/>
              <a:gd name="connsiteY30" fmla="*/ 1436144 h 1648182"/>
              <a:gd name="connsiteX31" fmla="*/ 6486557 w 9662615"/>
              <a:gd name="connsiteY31" fmla="*/ 1449861 h 1648182"/>
              <a:gd name="connsiteX32" fmla="*/ 6370419 w 9662615"/>
              <a:gd name="connsiteY32" fmla="*/ 1461649 h 1648182"/>
              <a:gd name="connsiteX33" fmla="*/ 6278839 w 9662615"/>
              <a:gd name="connsiteY33" fmla="*/ 1449160 h 1648182"/>
              <a:gd name="connsiteX34" fmla="*/ 6272455 w 9662615"/>
              <a:gd name="connsiteY34" fmla="*/ 1453191 h 1648182"/>
              <a:gd name="connsiteX35" fmla="*/ 6212659 w 9662615"/>
              <a:gd name="connsiteY35" fmla="*/ 1454850 h 1648182"/>
              <a:gd name="connsiteX36" fmla="*/ 6069317 w 9662615"/>
              <a:gd name="connsiteY36" fmla="*/ 1445838 h 1648182"/>
              <a:gd name="connsiteX37" fmla="*/ 5878477 w 9662615"/>
              <a:gd name="connsiteY37" fmla="*/ 1439180 h 1648182"/>
              <a:gd name="connsiteX38" fmla="*/ 5838387 w 9662615"/>
              <a:gd name="connsiteY38" fmla="*/ 1444679 h 1648182"/>
              <a:gd name="connsiteX39" fmla="*/ 5771136 w 9662615"/>
              <a:gd name="connsiteY39" fmla="*/ 1453639 h 1648182"/>
              <a:gd name="connsiteX40" fmla="*/ 5724081 w 9662615"/>
              <a:gd name="connsiteY40" fmla="*/ 1470431 h 1648182"/>
              <a:gd name="connsiteX41" fmla="*/ 5666577 w 9662615"/>
              <a:gd name="connsiteY41" fmla="*/ 1473921 h 1648182"/>
              <a:gd name="connsiteX42" fmla="*/ 5649068 w 9662615"/>
              <a:gd name="connsiteY42" fmla="*/ 1461676 h 1648182"/>
              <a:gd name="connsiteX43" fmla="*/ 5588902 w 9662615"/>
              <a:gd name="connsiteY43" fmla="*/ 1469647 h 1648182"/>
              <a:gd name="connsiteX44" fmla="*/ 5498090 w 9662615"/>
              <a:gd name="connsiteY44" fmla="*/ 1483173 h 1648182"/>
              <a:gd name="connsiteX45" fmla="*/ 5444641 w 9662615"/>
              <a:gd name="connsiteY45" fmla="*/ 1487602 h 1648182"/>
              <a:gd name="connsiteX46" fmla="*/ 5299812 w 9662615"/>
              <a:gd name="connsiteY46" fmla="*/ 1503362 h 1648182"/>
              <a:gd name="connsiteX47" fmla="*/ 5213947 w 9662615"/>
              <a:gd name="connsiteY47" fmla="*/ 1516637 h 1648182"/>
              <a:gd name="connsiteX48" fmla="*/ 5090342 w 9662615"/>
              <a:gd name="connsiteY48" fmla="*/ 1546680 h 1648182"/>
              <a:gd name="connsiteX49" fmla="*/ 5129812 w 9662615"/>
              <a:gd name="connsiteY49" fmla="*/ 1521277 h 1648182"/>
              <a:gd name="connsiteX50" fmla="*/ 5059484 w 9662615"/>
              <a:gd name="connsiteY50" fmla="*/ 1546802 h 1648182"/>
              <a:gd name="connsiteX51" fmla="*/ 5038524 w 9662615"/>
              <a:gd name="connsiteY51" fmla="*/ 1545675 h 1648182"/>
              <a:gd name="connsiteX52" fmla="*/ 5026564 w 9662615"/>
              <a:gd name="connsiteY52" fmla="*/ 1545376 h 1648182"/>
              <a:gd name="connsiteX53" fmla="*/ 4969433 w 9662615"/>
              <a:gd name="connsiteY53" fmla="*/ 1550865 h 1648182"/>
              <a:gd name="connsiteX54" fmla="*/ 4929254 w 9662615"/>
              <a:gd name="connsiteY54" fmla="*/ 1563452 h 1648182"/>
              <a:gd name="connsiteX55" fmla="*/ 4871726 w 9662615"/>
              <a:gd name="connsiteY55" fmla="*/ 1570584 h 1648182"/>
              <a:gd name="connsiteX56" fmla="*/ 4843267 w 9662615"/>
              <a:gd name="connsiteY56" fmla="*/ 1561459 h 1648182"/>
              <a:gd name="connsiteX57" fmla="*/ 4821058 w 9662615"/>
              <a:gd name="connsiteY57" fmla="*/ 1553078 h 1648182"/>
              <a:gd name="connsiteX58" fmla="*/ 4791466 w 9662615"/>
              <a:gd name="connsiteY58" fmla="*/ 1561324 h 1648182"/>
              <a:gd name="connsiteX59" fmla="*/ 4784247 w 9662615"/>
              <a:gd name="connsiteY59" fmla="*/ 1562342 h 1648182"/>
              <a:gd name="connsiteX60" fmla="*/ 4739309 w 9662615"/>
              <a:gd name="connsiteY60" fmla="*/ 1553948 h 1648182"/>
              <a:gd name="connsiteX61" fmla="*/ 4697562 w 9662615"/>
              <a:gd name="connsiteY61" fmla="*/ 1551206 h 1648182"/>
              <a:gd name="connsiteX62" fmla="*/ 4650737 w 9662615"/>
              <a:gd name="connsiteY62" fmla="*/ 1537381 h 1648182"/>
              <a:gd name="connsiteX63" fmla="*/ 4583150 w 9662615"/>
              <a:gd name="connsiteY63" fmla="*/ 1529064 h 1648182"/>
              <a:gd name="connsiteX64" fmla="*/ 4521734 w 9662615"/>
              <a:gd name="connsiteY64" fmla="*/ 1529359 h 1648182"/>
              <a:gd name="connsiteX65" fmla="*/ 4382398 w 9662615"/>
              <a:gd name="connsiteY65" fmla="*/ 1534108 h 1648182"/>
              <a:gd name="connsiteX66" fmla="*/ 4221826 w 9662615"/>
              <a:gd name="connsiteY66" fmla="*/ 1500972 h 1648182"/>
              <a:gd name="connsiteX67" fmla="*/ 4096601 w 9662615"/>
              <a:gd name="connsiteY67" fmla="*/ 1521563 h 1648182"/>
              <a:gd name="connsiteX68" fmla="*/ 4058099 w 9662615"/>
              <a:gd name="connsiteY68" fmla="*/ 1648182 h 1648182"/>
              <a:gd name="connsiteX69" fmla="*/ 3833906 w 9662615"/>
              <a:gd name="connsiteY69" fmla="*/ 1516637 h 1648182"/>
              <a:gd name="connsiteX70" fmla="*/ 3696258 w 9662615"/>
              <a:gd name="connsiteY70" fmla="*/ 1537563 h 1648182"/>
              <a:gd name="connsiteX71" fmla="*/ 3594070 w 9662615"/>
              <a:gd name="connsiteY71" fmla="*/ 1509422 h 1648182"/>
              <a:gd name="connsiteX72" fmla="*/ 3565233 w 9662615"/>
              <a:gd name="connsiteY72" fmla="*/ 1515122 h 1648182"/>
              <a:gd name="connsiteX73" fmla="*/ 3560267 w 9662615"/>
              <a:gd name="connsiteY73" fmla="*/ 1516288 h 1648182"/>
              <a:gd name="connsiteX74" fmla="*/ 3540258 w 9662615"/>
              <a:gd name="connsiteY74" fmla="*/ 1516976 h 1648182"/>
              <a:gd name="connsiteX75" fmla="*/ 3534780 w 9662615"/>
              <a:gd name="connsiteY75" fmla="*/ 1522141 h 1648182"/>
              <a:gd name="connsiteX76" fmla="*/ 3504783 w 9662615"/>
              <a:gd name="connsiteY76" fmla="*/ 1526739 h 1648182"/>
              <a:gd name="connsiteX77" fmla="*/ 3430805 w 9662615"/>
              <a:gd name="connsiteY77" fmla="*/ 1542521 h 1648182"/>
              <a:gd name="connsiteX78" fmla="*/ 3292707 w 9662615"/>
              <a:gd name="connsiteY78" fmla="*/ 1520490 h 1648182"/>
              <a:gd name="connsiteX79" fmla="*/ 3187872 w 9662615"/>
              <a:gd name="connsiteY79" fmla="*/ 1519991 h 1648182"/>
              <a:gd name="connsiteX80" fmla="*/ 3148026 w 9662615"/>
              <a:gd name="connsiteY80" fmla="*/ 1524777 h 1648182"/>
              <a:gd name="connsiteX81" fmla="*/ 3092394 w 9662615"/>
              <a:gd name="connsiteY81" fmla="*/ 1528115 h 1648182"/>
              <a:gd name="connsiteX82" fmla="*/ 2994200 w 9662615"/>
              <a:gd name="connsiteY82" fmla="*/ 1537857 h 1648182"/>
              <a:gd name="connsiteX83" fmla="*/ 2862301 w 9662615"/>
              <a:gd name="connsiteY83" fmla="*/ 1544250 h 1648182"/>
              <a:gd name="connsiteX84" fmla="*/ 2766335 w 9662615"/>
              <a:gd name="connsiteY84" fmla="*/ 1527662 h 1648182"/>
              <a:gd name="connsiteX85" fmla="*/ 2757836 w 9662615"/>
              <a:gd name="connsiteY85" fmla="*/ 1531371 h 1648182"/>
              <a:gd name="connsiteX86" fmla="*/ 2691555 w 9662615"/>
              <a:gd name="connsiteY86" fmla="*/ 1530283 h 1648182"/>
              <a:gd name="connsiteX87" fmla="*/ 2491676 w 9662615"/>
              <a:gd name="connsiteY87" fmla="*/ 1500859 h 1648182"/>
              <a:gd name="connsiteX88" fmla="*/ 2378036 w 9662615"/>
              <a:gd name="connsiteY88" fmla="*/ 1520645 h 1648182"/>
              <a:gd name="connsiteX89" fmla="*/ 2284269 w 9662615"/>
              <a:gd name="connsiteY89" fmla="*/ 1503068 h 1648182"/>
              <a:gd name="connsiteX90" fmla="*/ 2207104 w 9662615"/>
              <a:gd name="connsiteY90" fmla="*/ 1508888 h 1648182"/>
              <a:gd name="connsiteX91" fmla="*/ 2149226 w 9662615"/>
              <a:gd name="connsiteY91" fmla="*/ 1523409 h 1648182"/>
              <a:gd name="connsiteX92" fmla="*/ 2084783 w 9662615"/>
              <a:gd name="connsiteY92" fmla="*/ 1524245 h 1648182"/>
              <a:gd name="connsiteX93" fmla="*/ 2070075 w 9662615"/>
              <a:gd name="connsiteY93" fmla="*/ 1511285 h 1648182"/>
              <a:gd name="connsiteX94" fmla="*/ 2001057 w 9662615"/>
              <a:gd name="connsiteY94" fmla="*/ 1516449 h 1648182"/>
              <a:gd name="connsiteX95" fmla="*/ 1896330 w 9662615"/>
              <a:gd name="connsiteY95" fmla="*/ 1525725 h 1648182"/>
              <a:gd name="connsiteX96" fmla="*/ 1835994 w 9662615"/>
              <a:gd name="connsiteY96" fmla="*/ 1527678 h 1648182"/>
              <a:gd name="connsiteX97" fmla="*/ 1671119 w 9662615"/>
              <a:gd name="connsiteY97" fmla="*/ 1536701 h 1648182"/>
              <a:gd name="connsiteX98" fmla="*/ 1601337 w 9662615"/>
              <a:gd name="connsiteY98" fmla="*/ 1548552 h 1648182"/>
              <a:gd name="connsiteX99" fmla="*/ 1407755 w 9662615"/>
              <a:gd name="connsiteY99" fmla="*/ 1571444 h 1648182"/>
              <a:gd name="connsiteX100" fmla="*/ 1271994 w 9662615"/>
              <a:gd name="connsiteY100" fmla="*/ 1579471 h 1648182"/>
              <a:gd name="connsiteX101" fmla="*/ 1249226 w 9662615"/>
              <a:gd name="connsiteY101" fmla="*/ 1583140 h 1648182"/>
              <a:gd name="connsiteX102" fmla="*/ 1217719 w 9662615"/>
              <a:gd name="connsiteY102" fmla="*/ 1580863 h 1648182"/>
              <a:gd name="connsiteX103" fmla="*/ 1091432 w 9662615"/>
              <a:gd name="connsiteY103" fmla="*/ 1571003 h 1648182"/>
              <a:gd name="connsiteX104" fmla="*/ 992039 w 9662615"/>
              <a:gd name="connsiteY104" fmla="*/ 1556662 h 1648182"/>
              <a:gd name="connsiteX105" fmla="*/ 868264 w 9662615"/>
              <a:gd name="connsiteY105" fmla="*/ 1566392 h 1648182"/>
              <a:gd name="connsiteX106" fmla="*/ 792765 w 9662615"/>
              <a:gd name="connsiteY106" fmla="*/ 1563102 h 1648182"/>
              <a:gd name="connsiteX107" fmla="*/ 669055 w 9662615"/>
              <a:gd name="connsiteY107" fmla="*/ 1543638 h 1648182"/>
              <a:gd name="connsiteX108" fmla="*/ 506152 w 9662615"/>
              <a:gd name="connsiteY108" fmla="*/ 1549124 h 1648182"/>
              <a:gd name="connsiteX109" fmla="*/ 472797 w 9662615"/>
              <a:gd name="connsiteY109" fmla="*/ 1568904 h 1648182"/>
              <a:gd name="connsiteX110" fmla="*/ 427864 w 9662615"/>
              <a:gd name="connsiteY110" fmla="*/ 1580848 h 1648182"/>
              <a:gd name="connsiteX111" fmla="*/ 408381 w 9662615"/>
              <a:gd name="connsiteY111" fmla="*/ 1552940 h 1648182"/>
              <a:gd name="connsiteX112" fmla="*/ 267163 w 9662615"/>
              <a:gd name="connsiteY112" fmla="*/ 1531913 h 1648182"/>
              <a:gd name="connsiteX113" fmla="*/ 196644 w 9662615"/>
              <a:gd name="connsiteY113" fmla="*/ 1524565 h 1648182"/>
              <a:gd name="connsiteX114" fmla="*/ 86819 w 9662615"/>
              <a:gd name="connsiteY114" fmla="*/ 1519517 h 1648182"/>
              <a:gd name="connsiteX115" fmla="*/ 53369 w 9662615"/>
              <a:gd name="connsiteY115" fmla="*/ 1516853 h 1648182"/>
              <a:gd name="connsiteX116" fmla="*/ 2359 w 9662615"/>
              <a:gd name="connsiteY116" fmla="*/ 1515247 h 1648182"/>
              <a:gd name="connsiteX117" fmla="*/ 0 w 9662615"/>
              <a:gd name="connsiteY117" fmla="*/ 1514932 h 1648182"/>
              <a:gd name="connsiteX118" fmla="*/ 0 w 9662615"/>
              <a:gd name="connsiteY118" fmla="*/ 0 h 1648182"/>
              <a:gd name="connsiteX0" fmla="*/ 0 w 9662615"/>
              <a:gd name="connsiteY0" fmla="*/ 0 h 1723719"/>
              <a:gd name="connsiteX1" fmla="*/ 9662615 w 9662615"/>
              <a:gd name="connsiteY1" fmla="*/ 0 h 1723719"/>
              <a:gd name="connsiteX2" fmla="*/ 9662615 w 9662615"/>
              <a:gd name="connsiteY2" fmla="*/ 1280346 h 1723719"/>
              <a:gd name="connsiteX3" fmla="*/ 9658420 w 9662615"/>
              <a:gd name="connsiteY3" fmla="*/ 1280106 h 1723719"/>
              <a:gd name="connsiteX4" fmla="*/ 9469546 w 9662615"/>
              <a:gd name="connsiteY4" fmla="*/ 1289837 h 1723719"/>
              <a:gd name="connsiteX5" fmla="*/ 9385895 w 9662615"/>
              <a:gd name="connsiteY5" fmla="*/ 1269203 h 1723719"/>
              <a:gd name="connsiteX6" fmla="*/ 9144767 w 9662615"/>
              <a:gd name="connsiteY6" fmla="*/ 1264120 h 1723719"/>
              <a:gd name="connsiteX7" fmla="*/ 8837252 w 9662615"/>
              <a:gd name="connsiteY7" fmla="*/ 1350515 h 1723719"/>
              <a:gd name="connsiteX8" fmla="*/ 8705466 w 9662615"/>
              <a:gd name="connsiteY8" fmla="*/ 1342419 h 1723719"/>
              <a:gd name="connsiteX9" fmla="*/ 8652221 w 9662615"/>
              <a:gd name="connsiteY9" fmla="*/ 1326906 h 1723719"/>
              <a:gd name="connsiteX10" fmla="*/ 8632312 w 9662615"/>
              <a:gd name="connsiteY10" fmla="*/ 1326025 h 1723719"/>
              <a:gd name="connsiteX11" fmla="*/ 8591582 w 9662615"/>
              <a:gd name="connsiteY11" fmla="*/ 1341666 h 1723719"/>
              <a:gd name="connsiteX12" fmla="*/ 8537336 w 9662615"/>
              <a:gd name="connsiteY12" fmla="*/ 1341684 h 1723719"/>
              <a:gd name="connsiteX13" fmla="*/ 8472508 w 9662615"/>
              <a:gd name="connsiteY13" fmla="*/ 1363109 h 1723719"/>
              <a:gd name="connsiteX14" fmla="*/ 8258477 w 9662615"/>
              <a:gd name="connsiteY14" fmla="*/ 1370666 h 1723719"/>
              <a:gd name="connsiteX15" fmla="*/ 8197961 w 9662615"/>
              <a:gd name="connsiteY15" fmla="*/ 1392804 h 1723719"/>
              <a:gd name="connsiteX16" fmla="*/ 8171196 w 9662615"/>
              <a:gd name="connsiteY16" fmla="*/ 1397216 h 1723719"/>
              <a:gd name="connsiteX17" fmla="*/ 8127667 w 9662615"/>
              <a:gd name="connsiteY17" fmla="*/ 1418254 h 1723719"/>
              <a:gd name="connsiteX18" fmla="*/ 7974579 w 9662615"/>
              <a:gd name="connsiteY18" fmla="*/ 1383439 h 1723719"/>
              <a:gd name="connsiteX19" fmla="*/ 7768351 w 9662615"/>
              <a:gd name="connsiteY19" fmla="*/ 1395051 h 1723719"/>
              <a:gd name="connsiteX20" fmla="*/ 7635985 w 9662615"/>
              <a:gd name="connsiteY20" fmla="*/ 1386363 h 1723719"/>
              <a:gd name="connsiteX21" fmla="*/ 7466069 w 9662615"/>
              <a:gd name="connsiteY21" fmla="*/ 1377654 h 1723719"/>
              <a:gd name="connsiteX22" fmla="*/ 7355642 w 9662615"/>
              <a:gd name="connsiteY22" fmla="*/ 1407761 h 1723719"/>
              <a:gd name="connsiteX23" fmla="*/ 7151610 w 9662615"/>
              <a:gd name="connsiteY23" fmla="*/ 1397856 h 1723719"/>
              <a:gd name="connsiteX24" fmla="*/ 7082147 w 9662615"/>
              <a:gd name="connsiteY24" fmla="*/ 1406113 h 1723719"/>
              <a:gd name="connsiteX25" fmla="*/ 7014958 w 9662615"/>
              <a:gd name="connsiteY25" fmla="*/ 1396883 h 1723719"/>
              <a:gd name="connsiteX26" fmla="*/ 6907567 w 9662615"/>
              <a:gd name="connsiteY26" fmla="*/ 1419149 h 1723719"/>
              <a:gd name="connsiteX27" fmla="*/ 6748428 w 9662615"/>
              <a:gd name="connsiteY27" fmla="*/ 1420308 h 1723719"/>
              <a:gd name="connsiteX28" fmla="*/ 6654257 w 9662615"/>
              <a:gd name="connsiteY28" fmla="*/ 1424143 h 1723719"/>
              <a:gd name="connsiteX29" fmla="*/ 6620123 w 9662615"/>
              <a:gd name="connsiteY29" fmla="*/ 1430535 h 1723719"/>
              <a:gd name="connsiteX30" fmla="*/ 6571355 w 9662615"/>
              <a:gd name="connsiteY30" fmla="*/ 1436144 h 1723719"/>
              <a:gd name="connsiteX31" fmla="*/ 6486557 w 9662615"/>
              <a:gd name="connsiteY31" fmla="*/ 1449861 h 1723719"/>
              <a:gd name="connsiteX32" fmla="*/ 6370419 w 9662615"/>
              <a:gd name="connsiteY32" fmla="*/ 1461649 h 1723719"/>
              <a:gd name="connsiteX33" fmla="*/ 6278839 w 9662615"/>
              <a:gd name="connsiteY33" fmla="*/ 1449160 h 1723719"/>
              <a:gd name="connsiteX34" fmla="*/ 6272455 w 9662615"/>
              <a:gd name="connsiteY34" fmla="*/ 1453191 h 1723719"/>
              <a:gd name="connsiteX35" fmla="*/ 6212659 w 9662615"/>
              <a:gd name="connsiteY35" fmla="*/ 1454850 h 1723719"/>
              <a:gd name="connsiteX36" fmla="*/ 6069317 w 9662615"/>
              <a:gd name="connsiteY36" fmla="*/ 1445838 h 1723719"/>
              <a:gd name="connsiteX37" fmla="*/ 5878477 w 9662615"/>
              <a:gd name="connsiteY37" fmla="*/ 1439180 h 1723719"/>
              <a:gd name="connsiteX38" fmla="*/ 5838387 w 9662615"/>
              <a:gd name="connsiteY38" fmla="*/ 1444679 h 1723719"/>
              <a:gd name="connsiteX39" fmla="*/ 5771136 w 9662615"/>
              <a:gd name="connsiteY39" fmla="*/ 1453639 h 1723719"/>
              <a:gd name="connsiteX40" fmla="*/ 5724081 w 9662615"/>
              <a:gd name="connsiteY40" fmla="*/ 1470431 h 1723719"/>
              <a:gd name="connsiteX41" fmla="*/ 5666577 w 9662615"/>
              <a:gd name="connsiteY41" fmla="*/ 1473921 h 1723719"/>
              <a:gd name="connsiteX42" fmla="*/ 5649068 w 9662615"/>
              <a:gd name="connsiteY42" fmla="*/ 1461676 h 1723719"/>
              <a:gd name="connsiteX43" fmla="*/ 5588902 w 9662615"/>
              <a:gd name="connsiteY43" fmla="*/ 1469647 h 1723719"/>
              <a:gd name="connsiteX44" fmla="*/ 5498090 w 9662615"/>
              <a:gd name="connsiteY44" fmla="*/ 1483173 h 1723719"/>
              <a:gd name="connsiteX45" fmla="*/ 5444641 w 9662615"/>
              <a:gd name="connsiteY45" fmla="*/ 1487602 h 1723719"/>
              <a:gd name="connsiteX46" fmla="*/ 5299812 w 9662615"/>
              <a:gd name="connsiteY46" fmla="*/ 1503362 h 1723719"/>
              <a:gd name="connsiteX47" fmla="*/ 5213947 w 9662615"/>
              <a:gd name="connsiteY47" fmla="*/ 1516637 h 1723719"/>
              <a:gd name="connsiteX48" fmla="*/ 5090342 w 9662615"/>
              <a:gd name="connsiteY48" fmla="*/ 1546680 h 1723719"/>
              <a:gd name="connsiteX49" fmla="*/ 5129812 w 9662615"/>
              <a:gd name="connsiteY49" fmla="*/ 1521277 h 1723719"/>
              <a:gd name="connsiteX50" fmla="*/ 5059484 w 9662615"/>
              <a:gd name="connsiteY50" fmla="*/ 1546802 h 1723719"/>
              <a:gd name="connsiteX51" fmla="*/ 5038524 w 9662615"/>
              <a:gd name="connsiteY51" fmla="*/ 1545675 h 1723719"/>
              <a:gd name="connsiteX52" fmla="*/ 5026564 w 9662615"/>
              <a:gd name="connsiteY52" fmla="*/ 1545376 h 1723719"/>
              <a:gd name="connsiteX53" fmla="*/ 4969433 w 9662615"/>
              <a:gd name="connsiteY53" fmla="*/ 1550865 h 1723719"/>
              <a:gd name="connsiteX54" fmla="*/ 4929254 w 9662615"/>
              <a:gd name="connsiteY54" fmla="*/ 1563452 h 1723719"/>
              <a:gd name="connsiteX55" fmla="*/ 4871726 w 9662615"/>
              <a:gd name="connsiteY55" fmla="*/ 1570584 h 1723719"/>
              <a:gd name="connsiteX56" fmla="*/ 4843267 w 9662615"/>
              <a:gd name="connsiteY56" fmla="*/ 1561459 h 1723719"/>
              <a:gd name="connsiteX57" fmla="*/ 4821058 w 9662615"/>
              <a:gd name="connsiteY57" fmla="*/ 1553078 h 1723719"/>
              <a:gd name="connsiteX58" fmla="*/ 4791466 w 9662615"/>
              <a:gd name="connsiteY58" fmla="*/ 1561324 h 1723719"/>
              <a:gd name="connsiteX59" fmla="*/ 4784247 w 9662615"/>
              <a:gd name="connsiteY59" fmla="*/ 1562342 h 1723719"/>
              <a:gd name="connsiteX60" fmla="*/ 4739309 w 9662615"/>
              <a:gd name="connsiteY60" fmla="*/ 1553948 h 1723719"/>
              <a:gd name="connsiteX61" fmla="*/ 4697562 w 9662615"/>
              <a:gd name="connsiteY61" fmla="*/ 1551206 h 1723719"/>
              <a:gd name="connsiteX62" fmla="*/ 4650737 w 9662615"/>
              <a:gd name="connsiteY62" fmla="*/ 1537381 h 1723719"/>
              <a:gd name="connsiteX63" fmla="*/ 4583150 w 9662615"/>
              <a:gd name="connsiteY63" fmla="*/ 1529064 h 1723719"/>
              <a:gd name="connsiteX64" fmla="*/ 4521734 w 9662615"/>
              <a:gd name="connsiteY64" fmla="*/ 1529359 h 1723719"/>
              <a:gd name="connsiteX65" fmla="*/ 4382398 w 9662615"/>
              <a:gd name="connsiteY65" fmla="*/ 1534108 h 1723719"/>
              <a:gd name="connsiteX66" fmla="*/ 4221826 w 9662615"/>
              <a:gd name="connsiteY66" fmla="*/ 1500972 h 1723719"/>
              <a:gd name="connsiteX67" fmla="*/ 4096601 w 9662615"/>
              <a:gd name="connsiteY67" fmla="*/ 1521563 h 1723719"/>
              <a:gd name="connsiteX68" fmla="*/ 3970635 w 9662615"/>
              <a:gd name="connsiteY68" fmla="*/ 1723719 h 1723719"/>
              <a:gd name="connsiteX69" fmla="*/ 3833906 w 9662615"/>
              <a:gd name="connsiteY69" fmla="*/ 1516637 h 1723719"/>
              <a:gd name="connsiteX70" fmla="*/ 3696258 w 9662615"/>
              <a:gd name="connsiteY70" fmla="*/ 1537563 h 1723719"/>
              <a:gd name="connsiteX71" fmla="*/ 3594070 w 9662615"/>
              <a:gd name="connsiteY71" fmla="*/ 1509422 h 1723719"/>
              <a:gd name="connsiteX72" fmla="*/ 3565233 w 9662615"/>
              <a:gd name="connsiteY72" fmla="*/ 1515122 h 1723719"/>
              <a:gd name="connsiteX73" fmla="*/ 3560267 w 9662615"/>
              <a:gd name="connsiteY73" fmla="*/ 1516288 h 1723719"/>
              <a:gd name="connsiteX74" fmla="*/ 3540258 w 9662615"/>
              <a:gd name="connsiteY74" fmla="*/ 1516976 h 1723719"/>
              <a:gd name="connsiteX75" fmla="*/ 3534780 w 9662615"/>
              <a:gd name="connsiteY75" fmla="*/ 1522141 h 1723719"/>
              <a:gd name="connsiteX76" fmla="*/ 3504783 w 9662615"/>
              <a:gd name="connsiteY76" fmla="*/ 1526739 h 1723719"/>
              <a:gd name="connsiteX77" fmla="*/ 3430805 w 9662615"/>
              <a:gd name="connsiteY77" fmla="*/ 1542521 h 1723719"/>
              <a:gd name="connsiteX78" fmla="*/ 3292707 w 9662615"/>
              <a:gd name="connsiteY78" fmla="*/ 1520490 h 1723719"/>
              <a:gd name="connsiteX79" fmla="*/ 3187872 w 9662615"/>
              <a:gd name="connsiteY79" fmla="*/ 1519991 h 1723719"/>
              <a:gd name="connsiteX80" fmla="*/ 3148026 w 9662615"/>
              <a:gd name="connsiteY80" fmla="*/ 1524777 h 1723719"/>
              <a:gd name="connsiteX81" fmla="*/ 3092394 w 9662615"/>
              <a:gd name="connsiteY81" fmla="*/ 1528115 h 1723719"/>
              <a:gd name="connsiteX82" fmla="*/ 2994200 w 9662615"/>
              <a:gd name="connsiteY82" fmla="*/ 1537857 h 1723719"/>
              <a:gd name="connsiteX83" fmla="*/ 2862301 w 9662615"/>
              <a:gd name="connsiteY83" fmla="*/ 1544250 h 1723719"/>
              <a:gd name="connsiteX84" fmla="*/ 2766335 w 9662615"/>
              <a:gd name="connsiteY84" fmla="*/ 1527662 h 1723719"/>
              <a:gd name="connsiteX85" fmla="*/ 2757836 w 9662615"/>
              <a:gd name="connsiteY85" fmla="*/ 1531371 h 1723719"/>
              <a:gd name="connsiteX86" fmla="*/ 2691555 w 9662615"/>
              <a:gd name="connsiteY86" fmla="*/ 1530283 h 1723719"/>
              <a:gd name="connsiteX87" fmla="*/ 2491676 w 9662615"/>
              <a:gd name="connsiteY87" fmla="*/ 1500859 h 1723719"/>
              <a:gd name="connsiteX88" fmla="*/ 2378036 w 9662615"/>
              <a:gd name="connsiteY88" fmla="*/ 1520645 h 1723719"/>
              <a:gd name="connsiteX89" fmla="*/ 2284269 w 9662615"/>
              <a:gd name="connsiteY89" fmla="*/ 1503068 h 1723719"/>
              <a:gd name="connsiteX90" fmla="*/ 2207104 w 9662615"/>
              <a:gd name="connsiteY90" fmla="*/ 1508888 h 1723719"/>
              <a:gd name="connsiteX91" fmla="*/ 2149226 w 9662615"/>
              <a:gd name="connsiteY91" fmla="*/ 1523409 h 1723719"/>
              <a:gd name="connsiteX92" fmla="*/ 2084783 w 9662615"/>
              <a:gd name="connsiteY92" fmla="*/ 1524245 h 1723719"/>
              <a:gd name="connsiteX93" fmla="*/ 2070075 w 9662615"/>
              <a:gd name="connsiteY93" fmla="*/ 1511285 h 1723719"/>
              <a:gd name="connsiteX94" fmla="*/ 2001057 w 9662615"/>
              <a:gd name="connsiteY94" fmla="*/ 1516449 h 1723719"/>
              <a:gd name="connsiteX95" fmla="*/ 1896330 w 9662615"/>
              <a:gd name="connsiteY95" fmla="*/ 1525725 h 1723719"/>
              <a:gd name="connsiteX96" fmla="*/ 1835994 w 9662615"/>
              <a:gd name="connsiteY96" fmla="*/ 1527678 h 1723719"/>
              <a:gd name="connsiteX97" fmla="*/ 1671119 w 9662615"/>
              <a:gd name="connsiteY97" fmla="*/ 1536701 h 1723719"/>
              <a:gd name="connsiteX98" fmla="*/ 1601337 w 9662615"/>
              <a:gd name="connsiteY98" fmla="*/ 1548552 h 1723719"/>
              <a:gd name="connsiteX99" fmla="*/ 1407755 w 9662615"/>
              <a:gd name="connsiteY99" fmla="*/ 1571444 h 1723719"/>
              <a:gd name="connsiteX100" fmla="*/ 1271994 w 9662615"/>
              <a:gd name="connsiteY100" fmla="*/ 1579471 h 1723719"/>
              <a:gd name="connsiteX101" fmla="*/ 1249226 w 9662615"/>
              <a:gd name="connsiteY101" fmla="*/ 1583140 h 1723719"/>
              <a:gd name="connsiteX102" fmla="*/ 1217719 w 9662615"/>
              <a:gd name="connsiteY102" fmla="*/ 1580863 h 1723719"/>
              <a:gd name="connsiteX103" fmla="*/ 1091432 w 9662615"/>
              <a:gd name="connsiteY103" fmla="*/ 1571003 h 1723719"/>
              <a:gd name="connsiteX104" fmla="*/ 992039 w 9662615"/>
              <a:gd name="connsiteY104" fmla="*/ 1556662 h 1723719"/>
              <a:gd name="connsiteX105" fmla="*/ 868264 w 9662615"/>
              <a:gd name="connsiteY105" fmla="*/ 1566392 h 1723719"/>
              <a:gd name="connsiteX106" fmla="*/ 792765 w 9662615"/>
              <a:gd name="connsiteY106" fmla="*/ 1563102 h 1723719"/>
              <a:gd name="connsiteX107" fmla="*/ 669055 w 9662615"/>
              <a:gd name="connsiteY107" fmla="*/ 1543638 h 1723719"/>
              <a:gd name="connsiteX108" fmla="*/ 506152 w 9662615"/>
              <a:gd name="connsiteY108" fmla="*/ 1549124 h 1723719"/>
              <a:gd name="connsiteX109" fmla="*/ 472797 w 9662615"/>
              <a:gd name="connsiteY109" fmla="*/ 1568904 h 1723719"/>
              <a:gd name="connsiteX110" fmla="*/ 427864 w 9662615"/>
              <a:gd name="connsiteY110" fmla="*/ 1580848 h 1723719"/>
              <a:gd name="connsiteX111" fmla="*/ 408381 w 9662615"/>
              <a:gd name="connsiteY111" fmla="*/ 1552940 h 1723719"/>
              <a:gd name="connsiteX112" fmla="*/ 267163 w 9662615"/>
              <a:gd name="connsiteY112" fmla="*/ 1531913 h 1723719"/>
              <a:gd name="connsiteX113" fmla="*/ 196644 w 9662615"/>
              <a:gd name="connsiteY113" fmla="*/ 1524565 h 1723719"/>
              <a:gd name="connsiteX114" fmla="*/ 86819 w 9662615"/>
              <a:gd name="connsiteY114" fmla="*/ 1519517 h 1723719"/>
              <a:gd name="connsiteX115" fmla="*/ 53369 w 9662615"/>
              <a:gd name="connsiteY115" fmla="*/ 1516853 h 1723719"/>
              <a:gd name="connsiteX116" fmla="*/ 2359 w 9662615"/>
              <a:gd name="connsiteY116" fmla="*/ 1515247 h 1723719"/>
              <a:gd name="connsiteX117" fmla="*/ 0 w 9662615"/>
              <a:gd name="connsiteY117" fmla="*/ 1514932 h 1723719"/>
              <a:gd name="connsiteX118" fmla="*/ 0 w 9662615"/>
              <a:gd name="connsiteY118" fmla="*/ 0 h 1723719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37764 w 9662615"/>
              <a:gd name="connsiteY49" fmla="*/ 1481521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177807 w 9662615"/>
              <a:gd name="connsiteY48" fmla="*/ 1526802 h 1583140"/>
              <a:gd name="connsiteX49" fmla="*/ 5137764 w 9662615"/>
              <a:gd name="connsiteY49" fmla="*/ 1481521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18664 w 9662615"/>
              <a:gd name="connsiteY3" fmla="*/ 1331789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06152 w 9662615"/>
              <a:gd name="connsiteY107" fmla="*/ 1549124 h 1583140"/>
              <a:gd name="connsiteX108" fmla="*/ 472797 w 9662615"/>
              <a:gd name="connsiteY108" fmla="*/ 1568904 h 1583140"/>
              <a:gd name="connsiteX109" fmla="*/ 427864 w 9662615"/>
              <a:gd name="connsiteY109" fmla="*/ 1580848 h 1583140"/>
              <a:gd name="connsiteX110" fmla="*/ 408381 w 9662615"/>
              <a:gd name="connsiteY110" fmla="*/ 1552940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06152 w 9662615"/>
              <a:gd name="connsiteY107" fmla="*/ 1549124 h 1583140"/>
              <a:gd name="connsiteX108" fmla="*/ 472797 w 9662615"/>
              <a:gd name="connsiteY108" fmla="*/ 1568904 h 1583140"/>
              <a:gd name="connsiteX109" fmla="*/ 427864 w 9662615"/>
              <a:gd name="connsiteY109" fmla="*/ 1580848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06152 w 9662615"/>
              <a:gd name="connsiteY107" fmla="*/ 1549124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41933 w 9662615"/>
              <a:gd name="connsiteY107" fmla="*/ 1561051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53153 w 9662615"/>
              <a:gd name="connsiteY106" fmla="*/ 1563516 h 1583140"/>
              <a:gd name="connsiteX107" fmla="*/ 541933 w 9662615"/>
              <a:gd name="connsiteY107" fmla="*/ 1561051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40355 w 9662615"/>
              <a:gd name="connsiteY103" fmla="*/ 1560638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53153 w 9662615"/>
              <a:gd name="connsiteY106" fmla="*/ 1563516 h 1583140"/>
              <a:gd name="connsiteX107" fmla="*/ 541933 w 9662615"/>
              <a:gd name="connsiteY107" fmla="*/ 1561051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92811"/>
              <a:gd name="connsiteX1" fmla="*/ 9662615 w 9662615"/>
              <a:gd name="connsiteY1" fmla="*/ 0 h 1592811"/>
              <a:gd name="connsiteX2" fmla="*/ 9662615 w 9662615"/>
              <a:gd name="connsiteY2" fmla="*/ 1280346 h 1592811"/>
              <a:gd name="connsiteX3" fmla="*/ 9551077 w 9662615"/>
              <a:gd name="connsiteY3" fmla="*/ 1292033 h 1592811"/>
              <a:gd name="connsiteX4" fmla="*/ 9469546 w 9662615"/>
              <a:gd name="connsiteY4" fmla="*/ 1289837 h 1592811"/>
              <a:gd name="connsiteX5" fmla="*/ 9326260 w 9662615"/>
              <a:gd name="connsiteY5" fmla="*/ 1277155 h 1592811"/>
              <a:gd name="connsiteX6" fmla="*/ 9144767 w 9662615"/>
              <a:gd name="connsiteY6" fmla="*/ 1264120 h 1592811"/>
              <a:gd name="connsiteX7" fmla="*/ 8976400 w 9662615"/>
              <a:gd name="connsiteY7" fmla="*/ 1326661 h 1592811"/>
              <a:gd name="connsiteX8" fmla="*/ 8828711 w 9662615"/>
              <a:gd name="connsiteY8" fmla="*/ 1346394 h 1592811"/>
              <a:gd name="connsiteX9" fmla="*/ 8695953 w 9662615"/>
              <a:gd name="connsiteY9" fmla="*/ 1346784 h 1592811"/>
              <a:gd name="connsiteX10" fmla="*/ 8652191 w 9662615"/>
              <a:gd name="connsiteY10" fmla="*/ 1345903 h 1592811"/>
              <a:gd name="connsiteX11" fmla="*/ 8591582 w 9662615"/>
              <a:gd name="connsiteY11" fmla="*/ 1341666 h 1592811"/>
              <a:gd name="connsiteX12" fmla="*/ 8537336 w 9662615"/>
              <a:gd name="connsiteY12" fmla="*/ 1341684 h 1592811"/>
              <a:gd name="connsiteX13" fmla="*/ 8416849 w 9662615"/>
              <a:gd name="connsiteY13" fmla="*/ 1367085 h 1592811"/>
              <a:gd name="connsiteX14" fmla="*/ 8278355 w 9662615"/>
              <a:gd name="connsiteY14" fmla="*/ 1386569 h 1592811"/>
              <a:gd name="connsiteX15" fmla="*/ 8197961 w 9662615"/>
              <a:gd name="connsiteY15" fmla="*/ 1392804 h 1592811"/>
              <a:gd name="connsiteX16" fmla="*/ 8171196 w 9662615"/>
              <a:gd name="connsiteY16" fmla="*/ 1397216 h 1592811"/>
              <a:gd name="connsiteX17" fmla="*/ 8087910 w 9662615"/>
              <a:gd name="connsiteY17" fmla="*/ 1386449 h 1592811"/>
              <a:gd name="connsiteX18" fmla="*/ 7974579 w 9662615"/>
              <a:gd name="connsiteY18" fmla="*/ 1383439 h 1592811"/>
              <a:gd name="connsiteX19" fmla="*/ 7768351 w 9662615"/>
              <a:gd name="connsiteY19" fmla="*/ 1395051 h 1592811"/>
              <a:gd name="connsiteX20" fmla="*/ 7635985 w 9662615"/>
              <a:gd name="connsiteY20" fmla="*/ 1386363 h 1592811"/>
              <a:gd name="connsiteX21" fmla="*/ 7466069 w 9662615"/>
              <a:gd name="connsiteY21" fmla="*/ 1377654 h 1592811"/>
              <a:gd name="connsiteX22" fmla="*/ 7355642 w 9662615"/>
              <a:gd name="connsiteY22" fmla="*/ 1407761 h 1592811"/>
              <a:gd name="connsiteX23" fmla="*/ 7215220 w 9662615"/>
              <a:gd name="connsiteY23" fmla="*/ 1397856 h 1592811"/>
              <a:gd name="connsiteX24" fmla="*/ 7082147 w 9662615"/>
              <a:gd name="connsiteY24" fmla="*/ 1406113 h 1592811"/>
              <a:gd name="connsiteX25" fmla="*/ 6987129 w 9662615"/>
              <a:gd name="connsiteY25" fmla="*/ 1404834 h 1592811"/>
              <a:gd name="connsiteX26" fmla="*/ 6907567 w 9662615"/>
              <a:gd name="connsiteY26" fmla="*/ 1419149 h 1592811"/>
              <a:gd name="connsiteX27" fmla="*/ 6748428 w 9662615"/>
              <a:gd name="connsiteY27" fmla="*/ 1420308 h 1592811"/>
              <a:gd name="connsiteX28" fmla="*/ 6654257 w 9662615"/>
              <a:gd name="connsiteY28" fmla="*/ 1424143 h 1592811"/>
              <a:gd name="connsiteX29" fmla="*/ 6620123 w 9662615"/>
              <a:gd name="connsiteY29" fmla="*/ 1430535 h 1592811"/>
              <a:gd name="connsiteX30" fmla="*/ 6571355 w 9662615"/>
              <a:gd name="connsiteY30" fmla="*/ 1436144 h 1592811"/>
              <a:gd name="connsiteX31" fmla="*/ 6486557 w 9662615"/>
              <a:gd name="connsiteY31" fmla="*/ 1449861 h 1592811"/>
              <a:gd name="connsiteX32" fmla="*/ 6370419 w 9662615"/>
              <a:gd name="connsiteY32" fmla="*/ 1461649 h 1592811"/>
              <a:gd name="connsiteX33" fmla="*/ 6278839 w 9662615"/>
              <a:gd name="connsiteY33" fmla="*/ 1449160 h 1592811"/>
              <a:gd name="connsiteX34" fmla="*/ 6272455 w 9662615"/>
              <a:gd name="connsiteY34" fmla="*/ 1453191 h 1592811"/>
              <a:gd name="connsiteX35" fmla="*/ 6212659 w 9662615"/>
              <a:gd name="connsiteY35" fmla="*/ 1454850 h 1592811"/>
              <a:gd name="connsiteX36" fmla="*/ 6069317 w 9662615"/>
              <a:gd name="connsiteY36" fmla="*/ 1445838 h 1592811"/>
              <a:gd name="connsiteX37" fmla="*/ 5878477 w 9662615"/>
              <a:gd name="connsiteY37" fmla="*/ 1439180 h 1592811"/>
              <a:gd name="connsiteX38" fmla="*/ 5838387 w 9662615"/>
              <a:gd name="connsiteY38" fmla="*/ 1444679 h 1592811"/>
              <a:gd name="connsiteX39" fmla="*/ 5771136 w 9662615"/>
              <a:gd name="connsiteY39" fmla="*/ 1453639 h 1592811"/>
              <a:gd name="connsiteX40" fmla="*/ 5724081 w 9662615"/>
              <a:gd name="connsiteY40" fmla="*/ 1470431 h 1592811"/>
              <a:gd name="connsiteX41" fmla="*/ 5666577 w 9662615"/>
              <a:gd name="connsiteY41" fmla="*/ 1473921 h 1592811"/>
              <a:gd name="connsiteX42" fmla="*/ 5649068 w 9662615"/>
              <a:gd name="connsiteY42" fmla="*/ 1461676 h 1592811"/>
              <a:gd name="connsiteX43" fmla="*/ 5588902 w 9662615"/>
              <a:gd name="connsiteY43" fmla="*/ 1469647 h 1592811"/>
              <a:gd name="connsiteX44" fmla="*/ 5498090 w 9662615"/>
              <a:gd name="connsiteY44" fmla="*/ 1483173 h 1592811"/>
              <a:gd name="connsiteX45" fmla="*/ 5444641 w 9662615"/>
              <a:gd name="connsiteY45" fmla="*/ 1487602 h 1592811"/>
              <a:gd name="connsiteX46" fmla="*/ 5299812 w 9662615"/>
              <a:gd name="connsiteY46" fmla="*/ 1503362 h 1592811"/>
              <a:gd name="connsiteX47" fmla="*/ 5245752 w 9662615"/>
              <a:gd name="connsiteY47" fmla="*/ 1520612 h 1592811"/>
              <a:gd name="connsiteX48" fmla="*/ 5177807 w 9662615"/>
              <a:gd name="connsiteY48" fmla="*/ 1526802 h 1592811"/>
              <a:gd name="connsiteX49" fmla="*/ 5113910 w 9662615"/>
              <a:gd name="connsiteY49" fmla="*/ 1533205 h 1592811"/>
              <a:gd name="connsiteX50" fmla="*/ 5059484 w 9662615"/>
              <a:gd name="connsiteY50" fmla="*/ 1546802 h 1592811"/>
              <a:gd name="connsiteX51" fmla="*/ 5038524 w 9662615"/>
              <a:gd name="connsiteY51" fmla="*/ 1545675 h 1592811"/>
              <a:gd name="connsiteX52" fmla="*/ 5026564 w 9662615"/>
              <a:gd name="connsiteY52" fmla="*/ 1545376 h 1592811"/>
              <a:gd name="connsiteX53" fmla="*/ 4969433 w 9662615"/>
              <a:gd name="connsiteY53" fmla="*/ 1550865 h 1592811"/>
              <a:gd name="connsiteX54" fmla="*/ 4871726 w 9662615"/>
              <a:gd name="connsiteY54" fmla="*/ 1570584 h 1592811"/>
              <a:gd name="connsiteX55" fmla="*/ 4843267 w 9662615"/>
              <a:gd name="connsiteY55" fmla="*/ 1561459 h 1592811"/>
              <a:gd name="connsiteX56" fmla="*/ 4821058 w 9662615"/>
              <a:gd name="connsiteY56" fmla="*/ 1553078 h 1592811"/>
              <a:gd name="connsiteX57" fmla="*/ 4791466 w 9662615"/>
              <a:gd name="connsiteY57" fmla="*/ 1561324 h 1592811"/>
              <a:gd name="connsiteX58" fmla="*/ 4784247 w 9662615"/>
              <a:gd name="connsiteY58" fmla="*/ 1562342 h 1592811"/>
              <a:gd name="connsiteX59" fmla="*/ 4739309 w 9662615"/>
              <a:gd name="connsiteY59" fmla="*/ 1553948 h 1592811"/>
              <a:gd name="connsiteX60" fmla="*/ 4697562 w 9662615"/>
              <a:gd name="connsiteY60" fmla="*/ 1551206 h 1592811"/>
              <a:gd name="connsiteX61" fmla="*/ 4650737 w 9662615"/>
              <a:gd name="connsiteY61" fmla="*/ 1537381 h 1592811"/>
              <a:gd name="connsiteX62" fmla="*/ 4583150 w 9662615"/>
              <a:gd name="connsiteY62" fmla="*/ 1529064 h 1592811"/>
              <a:gd name="connsiteX63" fmla="*/ 4521734 w 9662615"/>
              <a:gd name="connsiteY63" fmla="*/ 1529359 h 1592811"/>
              <a:gd name="connsiteX64" fmla="*/ 4382398 w 9662615"/>
              <a:gd name="connsiteY64" fmla="*/ 1534108 h 1592811"/>
              <a:gd name="connsiteX65" fmla="*/ 4221826 w 9662615"/>
              <a:gd name="connsiteY65" fmla="*/ 1500972 h 1592811"/>
              <a:gd name="connsiteX66" fmla="*/ 4096601 w 9662615"/>
              <a:gd name="connsiteY66" fmla="*/ 1521563 h 1592811"/>
              <a:gd name="connsiteX67" fmla="*/ 4002441 w 9662615"/>
              <a:gd name="connsiteY67" fmla="*/ 1528912 h 1592811"/>
              <a:gd name="connsiteX68" fmla="*/ 3833906 w 9662615"/>
              <a:gd name="connsiteY68" fmla="*/ 1516637 h 1592811"/>
              <a:gd name="connsiteX69" fmla="*/ 3763845 w 9662615"/>
              <a:gd name="connsiteY69" fmla="*/ 1501782 h 1592811"/>
              <a:gd name="connsiteX70" fmla="*/ 3641778 w 9662615"/>
              <a:gd name="connsiteY70" fmla="*/ 1505446 h 1592811"/>
              <a:gd name="connsiteX71" fmla="*/ 3565233 w 9662615"/>
              <a:gd name="connsiteY71" fmla="*/ 1515122 h 1592811"/>
              <a:gd name="connsiteX72" fmla="*/ 3560267 w 9662615"/>
              <a:gd name="connsiteY72" fmla="*/ 1516288 h 1592811"/>
              <a:gd name="connsiteX73" fmla="*/ 3540258 w 9662615"/>
              <a:gd name="connsiteY73" fmla="*/ 1516976 h 1592811"/>
              <a:gd name="connsiteX74" fmla="*/ 3534780 w 9662615"/>
              <a:gd name="connsiteY74" fmla="*/ 1522141 h 1592811"/>
              <a:gd name="connsiteX75" fmla="*/ 3504783 w 9662615"/>
              <a:gd name="connsiteY75" fmla="*/ 1526739 h 1592811"/>
              <a:gd name="connsiteX76" fmla="*/ 3430805 w 9662615"/>
              <a:gd name="connsiteY76" fmla="*/ 1542521 h 1592811"/>
              <a:gd name="connsiteX77" fmla="*/ 3292707 w 9662615"/>
              <a:gd name="connsiteY77" fmla="*/ 1520490 h 1592811"/>
              <a:gd name="connsiteX78" fmla="*/ 3187872 w 9662615"/>
              <a:gd name="connsiteY78" fmla="*/ 1519991 h 1592811"/>
              <a:gd name="connsiteX79" fmla="*/ 3148026 w 9662615"/>
              <a:gd name="connsiteY79" fmla="*/ 1524777 h 1592811"/>
              <a:gd name="connsiteX80" fmla="*/ 3092394 w 9662615"/>
              <a:gd name="connsiteY80" fmla="*/ 1528115 h 1592811"/>
              <a:gd name="connsiteX81" fmla="*/ 2994200 w 9662615"/>
              <a:gd name="connsiteY81" fmla="*/ 1537857 h 1592811"/>
              <a:gd name="connsiteX82" fmla="*/ 2862301 w 9662615"/>
              <a:gd name="connsiteY82" fmla="*/ 1544250 h 1592811"/>
              <a:gd name="connsiteX83" fmla="*/ 2766335 w 9662615"/>
              <a:gd name="connsiteY83" fmla="*/ 1527662 h 1592811"/>
              <a:gd name="connsiteX84" fmla="*/ 2757836 w 9662615"/>
              <a:gd name="connsiteY84" fmla="*/ 1531371 h 1592811"/>
              <a:gd name="connsiteX85" fmla="*/ 2691555 w 9662615"/>
              <a:gd name="connsiteY85" fmla="*/ 1530283 h 1592811"/>
              <a:gd name="connsiteX86" fmla="*/ 2491676 w 9662615"/>
              <a:gd name="connsiteY86" fmla="*/ 1500859 h 1592811"/>
              <a:gd name="connsiteX87" fmla="*/ 2378036 w 9662615"/>
              <a:gd name="connsiteY87" fmla="*/ 1520645 h 1592811"/>
              <a:gd name="connsiteX88" fmla="*/ 2284269 w 9662615"/>
              <a:gd name="connsiteY88" fmla="*/ 1503068 h 1592811"/>
              <a:gd name="connsiteX89" fmla="*/ 2207104 w 9662615"/>
              <a:gd name="connsiteY89" fmla="*/ 1508888 h 1592811"/>
              <a:gd name="connsiteX90" fmla="*/ 2149226 w 9662615"/>
              <a:gd name="connsiteY90" fmla="*/ 1523409 h 1592811"/>
              <a:gd name="connsiteX91" fmla="*/ 2084783 w 9662615"/>
              <a:gd name="connsiteY91" fmla="*/ 1524245 h 1592811"/>
              <a:gd name="connsiteX92" fmla="*/ 2070075 w 9662615"/>
              <a:gd name="connsiteY92" fmla="*/ 1511285 h 1592811"/>
              <a:gd name="connsiteX93" fmla="*/ 2001057 w 9662615"/>
              <a:gd name="connsiteY93" fmla="*/ 1516449 h 1592811"/>
              <a:gd name="connsiteX94" fmla="*/ 1896330 w 9662615"/>
              <a:gd name="connsiteY94" fmla="*/ 1525725 h 1592811"/>
              <a:gd name="connsiteX95" fmla="*/ 1835994 w 9662615"/>
              <a:gd name="connsiteY95" fmla="*/ 1527678 h 1592811"/>
              <a:gd name="connsiteX96" fmla="*/ 1671119 w 9662615"/>
              <a:gd name="connsiteY96" fmla="*/ 1536701 h 1592811"/>
              <a:gd name="connsiteX97" fmla="*/ 1601337 w 9662615"/>
              <a:gd name="connsiteY97" fmla="*/ 1548552 h 1592811"/>
              <a:gd name="connsiteX98" fmla="*/ 1407755 w 9662615"/>
              <a:gd name="connsiteY98" fmla="*/ 1571444 h 1592811"/>
              <a:gd name="connsiteX99" fmla="*/ 1271994 w 9662615"/>
              <a:gd name="connsiteY99" fmla="*/ 1579471 h 1592811"/>
              <a:gd name="connsiteX100" fmla="*/ 1249226 w 9662615"/>
              <a:gd name="connsiteY100" fmla="*/ 1583140 h 1592811"/>
              <a:gd name="connsiteX101" fmla="*/ 1181938 w 9662615"/>
              <a:gd name="connsiteY101" fmla="*/ 1592789 h 1592811"/>
              <a:gd name="connsiteX102" fmla="*/ 1091432 w 9662615"/>
              <a:gd name="connsiteY102" fmla="*/ 1571003 h 1592811"/>
              <a:gd name="connsiteX103" fmla="*/ 940355 w 9662615"/>
              <a:gd name="connsiteY103" fmla="*/ 1560638 h 1592811"/>
              <a:gd name="connsiteX104" fmla="*/ 868264 w 9662615"/>
              <a:gd name="connsiteY104" fmla="*/ 1566392 h 1592811"/>
              <a:gd name="connsiteX105" fmla="*/ 792765 w 9662615"/>
              <a:gd name="connsiteY105" fmla="*/ 1563102 h 1592811"/>
              <a:gd name="connsiteX106" fmla="*/ 653153 w 9662615"/>
              <a:gd name="connsiteY106" fmla="*/ 1563516 h 1592811"/>
              <a:gd name="connsiteX107" fmla="*/ 541933 w 9662615"/>
              <a:gd name="connsiteY107" fmla="*/ 1561051 h 1592811"/>
              <a:gd name="connsiteX108" fmla="*/ 472797 w 9662615"/>
              <a:gd name="connsiteY108" fmla="*/ 1568904 h 1592811"/>
              <a:gd name="connsiteX109" fmla="*/ 396059 w 9662615"/>
              <a:gd name="connsiteY109" fmla="*/ 1560970 h 1592811"/>
              <a:gd name="connsiteX110" fmla="*/ 336819 w 9662615"/>
              <a:gd name="connsiteY110" fmla="*/ 1560892 h 1592811"/>
              <a:gd name="connsiteX111" fmla="*/ 267163 w 9662615"/>
              <a:gd name="connsiteY111" fmla="*/ 1531913 h 1592811"/>
              <a:gd name="connsiteX112" fmla="*/ 196644 w 9662615"/>
              <a:gd name="connsiteY112" fmla="*/ 1524565 h 1592811"/>
              <a:gd name="connsiteX113" fmla="*/ 86819 w 9662615"/>
              <a:gd name="connsiteY113" fmla="*/ 1519517 h 1592811"/>
              <a:gd name="connsiteX114" fmla="*/ 53369 w 9662615"/>
              <a:gd name="connsiteY114" fmla="*/ 1516853 h 1592811"/>
              <a:gd name="connsiteX115" fmla="*/ 2359 w 9662615"/>
              <a:gd name="connsiteY115" fmla="*/ 1515247 h 1592811"/>
              <a:gd name="connsiteX116" fmla="*/ 0 w 9662615"/>
              <a:gd name="connsiteY116" fmla="*/ 1514932 h 1592811"/>
              <a:gd name="connsiteX117" fmla="*/ 0 w 9662615"/>
              <a:gd name="connsiteY117" fmla="*/ 0 h 1592811"/>
              <a:gd name="connsiteX0" fmla="*/ 0 w 9662615"/>
              <a:gd name="connsiteY0" fmla="*/ 0 h 1592811"/>
              <a:gd name="connsiteX1" fmla="*/ 9662615 w 9662615"/>
              <a:gd name="connsiteY1" fmla="*/ 0 h 1592811"/>
              <a:gd name="connsiteX2" fmla="*/ 9662615 w 9662615"/>
              <a:gd name="connsiteY2" fmla="*/ 1280346 h 1592811"/>
              <a:gd name="connsiteX3" fmla="*/ 9551077 w 9662615"/>
              <a:gd name="connsiteY3" fmla="*/ 1292033 h 1592811"/>
              <a:gd name="connsiteX4" fmla="*/ 9469546 w 9662615"/>
              <a:gd name="connsiteY4" fmla="*/ 1289837 h 1592811"/>
              <a:gd name="connsiteX5" fmla="*/ 9326260 w 9662615"/>
              <a:gd name="connsiteY5" fmla="*/ 1277155 h 1592811"/>
              <a:gd name="connsiteX6" fmla="*/ 9144767 w 9662615"/>
              <a:gd name="connsiteY6" fmla="*/ 1264120 h 1592811"/>
              <a:gd name="connsiteX7" fmla="*/ 8976400 w 9662615"/>
              <a:gd name="connsiteY7" fmla="*/ 1326661 h 1592811"/>
              <a:gd name="connsiteX8" fmla="*/ 8828711 w 9662615"/>
              <a:gd name="connsiteY8" fmla="*/ 1346394 h 1592811"/>
              <a:gd name="connsiteX9" fmla="*/ 8695953 w 9662615"/>
              <a:gd name="connsiteY9" fmla="*/ 1346784 h 1592811"/>
              <a:gd name="connsiteX10" fmla="*/ 8652191 w 9662615"/>
              <a:gd name="connsiteY10" fmla="*/ 1345903 h 1592811"/>
              <a:gd name="connsiteX11" fmla="*/ 8591582 w 9662615"/>
              <a:gd name="connsiteY11" fmla="*/ 1341666 h 1592811"/>
              <a:gd name="connsiteX12" fmla="*/ 8537336 w 9662615"/>
              <a:gd name="connsiteY12" fmla="*/ 1341684 h 1592811"/>
              <a:gd name="connsiteX13" fmla="*/ 8416849 w 9662615"/>
              <a:gd name="connsiteY13" fmla="*/ 1367085 h 1592811"/>
              <a:gd name="connsiteX14" fmla="*/ 8278355 w 9662615"/>
              <a:gd name="connsiteY14" fmla="*/ 1386569 h 1592811"/>
              <a:gd name="connsiteX15" fmla="*/ 8197961 w 9662615"/>
              <a:gd name="connsiteY15" fmla="*/ 1392804 h 1592811"/>
              <a:gd name="connsiteX16" fmla="*/ 8171196 w 9662615"/>
              <a:gd name="connsiteY16" fmla="*/ 1397216 h 1592811"/>
              <a:gd name="connsiteX17" fmla="*/ 8087910 w 9662615"/>
              <a:gd name="connsiteY17" fmla="*/ 1386449 h 1592811"/>
              <a:gd name="connsiteX18" fmla="*/ 7974579 w 9662615"/>
              <a:gd name="connsiteY18" fmla="*/ 1383439 h 1592811"/>
              <a:gd name="connsiteX19" fmla="*/ 7768351 w 9662615"/>
              <a:gd name="connsiteY19" fmla="*/ 1395051 h 1592811"/>
              <a:gd name="connsiteX20" fmla="*/ 7635985 w 9662615"/>
              <a:gd name="connsiteY20" fmla="*/ 1386363 h 1592811"/>
              <a:gd name="connsiteX21" fmla="*/ 7466069 w 9662615"/>
              <a:gd name="connsiteY21" fmla="*/ 1377654 h 1592811"/>
              <a:gd name="connsiteX22" fmla="*/ 7355642 w 9662615"/>
              <a:gd name="connsiteY22" fmla="*/ 1407761 h 1592811"/>
              <a:gd name="connsiteX23" fmla="*/ 7215220 w 9662615"/>
              <a:gd name="connsiteY23" fmla="*/ 1397856 h 1592811"/>
              <a:gd name="connsiteX24" fmla="*/ 7082147 w 9662615"/>
              <a:gd name="connsiteY24" fmla="*/ 1406113 h 1592811"/>
              <a:gd name="connsiteX25" fmla="*/ 6987129 w 9662615"/>
              <a:gd name="connsiteY25" fmla="*/ 1404834 h 1592811"/>
              <a:gd name="connsiteX26" fmla="*/ 6907567 w 9662615"/>
              <a:gd name="connsiteY26" fmla="*/ 1419149 h 1592811"/>
              <a:gd name="connsiteX27" fmla="*/ 6748428 w 9662615"/>
              <a:gd name="connsiteY27" fmla="*/ 1420308 h 1592811"/>
              <a:gd name="connsiteX28" fmla="*/ 6654257 w 9662615"/>
              <a:gd name="connsiteY28" fmla="*/ 1424143 h 1592811"/>
              <a:gd name="connsiteX29" fmla="*/ 6620123 w 9662615"/>
              <a:gd name="connsiteY29" fmla="*/ 1430535 h 1592811"/>
              <a:gd name="connsiteX30" fmla="*/ 6571355 w 9662615"/>
              <a:gd name="connsiteY30" fmla="*/ 1436144 h 1592811"/>
              <a:gd name="connsiteX31" fmla="*/ 6486557 w 9662615"/>
              <a:gd name="connsiteY31" fmla="*/ 1449861 h 1592811"/>
              <a:gd name="connsiteX32" fmla="*/ 6370419 w 9662615"/>
              <a:gd name="connsiteY32" fmla="*/ 1461649 h 1592811"/>
              <a:gd name="connsiteX33" fmla="*/ 6278839 w 9662615"/>
              <a:gd name="connsiteY33" fmla="*/ 1449160 h 1592811"/>
              <a:gd name="connsiteX34" fmla="*/ 6272455 w 9662615"/>
              <a:gd name="connsiteY34" fmla="*/ 1453191 h 1592811"/>
              <a:gd name="connsiteX35" fmla="*/ 6212659 w 9662615"/>
              <a:gd name="connsiteY35" fmla="*/ 1454850 h 1592811"/>
              <a:gd name="connsiteX36" fmla="*/ 6069317 w 9662615"/>
              <a:gd name="connsiteY36" fmla="*/ 1445838 h 1592811"/>
              <a:gd name="connsiteX37" fmla="*/ 5878477 w 9662615"/>
              <a:gd name="connsiteY37" fmla="*/ 1439180 h 1592811"/>
              <a:gd name="connsiteX38" fmla="*/ 5838387 w 9662615"/>
              <a:gd name="connsiteY38" fmla="*/ 1444679 h 1592811"/>
              <a:gd name="connsiteX39" fmla="*/ 5771136 w 9662615"/>
              <a:gd name="connsiteY39" fmla="*/ 1453639 h 1592811"/>
              <a:gd name="connsiteX40" fmla="*/ 5724081 w 9662615"/>
              <a:gd name="connsiteY40" fmla="*/ 1470431 h 1592811"/>
              <a:gd name="connsiteX41" fmla="*/ 5666577 w 9662615"/>
              <a:gd name="connsiteY41" fmla="*/ 1473921 h 1592811"/>
              <a:gd name="connsiteX42" fmla="*/ 5649068 w 9662615"/>
              <a:gd name="connsiteY42" fmla="*/ 1461676 h 1592811"/>
              <a:gd name="connsiteX43" fmla="*/ 5588902 w 9662615"/>
              <a:gd name="connsiteY43" fmla="*/ 1469647 h 1592811"/>
              <a:gd name="connsiteX44" fmla="*/ 5498090 w 9662615"/>
              <a:gd name="connsiteY44" fmla="*/ 1483173 h 1592811"/>
              <a:gd name="connsiteX45" fmla="*/ 5444641 w 9662615"/>
              <a:gd name="connsiteY45" fmla="*/ 1487602 h 1592811"/>
              <a:gd name="connsiteX46" fmla="*/ 5299812 w 9662615"/>
              <a:gd name="connsiteY46" fmla="*/ 1503362 h 1592811"/>
              <a:gd name="connsiteX47" fmla="*/ 5245752 w 9662615"/>
              <a:gd name="connsiteY47" fmla="*/ 1520612 h 1592811"/>
              <a:gd name="connsiteX48" fmla="*/ 5177807 w 9662615"/>
              <a:gd name="connsiteY48" fmla="*/ 1526802 h 1592811"/>
              <a:gd name="connsiteX49" fmla="*/ 5113910 w 9662615"/>
              <a:gd name="connsiteY49" fmla="*/ 1533205 h 1592811"/>
              <a:gd name="connsiteX50" fmla="*/ 5059484 w 9662615"/>
              <a:gd name="connsiteY50" fmla="*/ 1546802 h 1592811"/>
              <a:gd name="connsiteX51" fmla="*/ 5038524 w 9662615"/>
              <a:gd name="connsiteY51" fmla="*/ 1545675 h 1592811"/>
              <a:gd name="connsiteX52" fmla="*/ 5026564 w 9662615"/>
              <a:gd name="connsiteY52" fmla="*/ 1545376 h 1592811"/>
              <a:gd name="connsiteX53" fmla="*/ 4969433 w 9662615"/>
              <a:gd name="connsiteY53" fmla="*/ 1550865 h 1592811"/>
              <a:gd name="connsiteX54" fmla="*/ 4871726 w 9662615"/>
              <a:gd name="connsiteY54" fmla="*/ 1570584 h 1592811"/>
              <a:gd name="connsiteX55" fmla="*/ 4843267 w 9662615"/>
              <a:gd name="connsiteY55" fmla="*/ 1561459 h 1592811"/>
              <a:gd name="connsiteX56" fmla="*/ 4821058 w 9662615"/>
              <a:gd name="connsiteY56" fmla="*/ 1553078 h 1592811"/>
              <a:gd name="connsiteX57" fmla="*/ 4791466 w 9662615"/>
              <a:gd name="connsiteY57" fmla="*/ 1561324 h 1592811"/>
              <a:gd name="connsiteX58" fmla="*/ 4784247 w 9662615"/>
              <a:gd name="connsiteY58" fmla="*/ 1562342 h 1592811"/>
              <a:gd name="connsiteX59" fmla="*/ 4739309 w 9662615"/>
              <a:gd name="connsiteY59" fmla="*/ 1553948 h 1592811"/>
              <a:gd name="connsiteX60" fmla="*/ 4697562 w 9662615"/>
              <a:gd name="connsiteY60" fmla="*/ 1551206 h 1592811"/>
              <a:gd name="connsiteX61" fmla="*/ 4650737 w 9662615"/>
              <a:gd name="connsiteY61" fmla="*/ 1537381 h 1592811"/>
              <a:gd name="connsiteX62" fmla="*/ 4583150 w 9662615"/>
              <a:gd name="connsiteY62" fmla="*/ 1529064 h 1592811"/>
              <a:gd name="connsiteX63" fmla="*/ 4521734 w 9662615"/>
              <a:gd name="connsiteY63" fmla="*/ 1529359 h 1592811"/>
              <a:gd name="connsiteX64" fmla="*/ 4382398 w 9662615"/>
              <a:gd name="connsiteY64" fmla="*/ 1534108 h 1592811"/>
              <a:gd name="connsiteX65" fmla="*/ 4221826 w 9662615"/>
              <a:gd name="connsiteY65" fmla="*/ 1500972 h 1592811"/>
              <a:gd name="connsiteX66" fmla="*/ 4096601 w 9662615"/>
              <a:gd name="connsiteY66" fmla="*/ 1521563 h 1592811"/>
              <a:gd name="connsiteX67" fmla="*/ 4002441 w 9662615"/>
              <a:gd name="connsiteY67" fmla="*/ 1528912 h 1592811"/>
              <a:gd name="connsiteX68" fmla="*/ 3833906 w 9662615"/>
              <a:gd name="connsiteY68" fmla="*/ 1516637 h 1592811"/>
              <a:gd name="connsiteX69" fmla="*/ 3763845 w 9662615"/>
              <a:gd name="connsiteY69" fmla="*/ 1501782 h 1592811"/>
              <a:gd name="connsiteX70" fmla="*/ 3641778 w 9662615"/>
              <a:gd name="connsiteY70" fmla="*/ 1505446 h 1592811"/>
              <a:gd name="connsiteX71" fmla="*/ 3565233 w 9662615"/>
              <a:gd name="connsiteY71" fmla="*/ 1515122 h 1592811"/>
              <a:gd name="connsiteX72" fmla="*/ 3560267 w 9662615"/>
              <a:gd name="connsiteY72" fmla="*/ 1516288 h 1592811"/>
              <a:gd name="connsiteX73" fmla="*/ 3540258 w 9662615"/>
              <a:gd name="connsiteY73" fmla="*/ 1516976 h 1592811"/>
              <a:gd name="connsiteX74" fmla="*/ 3534780 w 9662615"/>
              <a:gd name="connsiteY74" fmla="*/ 1522141 h 1592811"/>
              <a:gd name="connsiteX75" fmla="*/ 3504783 w 9662615"/>
              <a:gd name="connsiteY75" fmla="*/ 1526739 h 1592811"/>
              <a:gd name="connsiteX76" fmla="*/ 3430805 w 9662615"/>
              <a:gd name="connsiteY76" fmla="*/ 1542521 h 1592811"/>
              <a:gd name="connsiteX77" fmla="*/ 3292707 w 9662615"/>
              <a:gd name="connsiteY77" fmla="*/ 1520490 h 1592811"/>
              <a:gd name="connsiteX78" fmla="*/ 3187872 w 9662615"/>
              <a:gd name="connsiteY78" fmla="*/ 1519991 h 1592811"/>
              <a:gd name="connsiteX79" fmla="*/ 3148026 w 9662615"/>
              <a:gd name="connsiteY79" fmla="*/ 1524777 h 1592811"/>
              <a:gd name="connsiteX80" fmla="*/ 3092394 w 9662615"/>
              <a:gd name="connsiteY80" fmla="*/ 1528115 h 1592811"/>
              <a:gd name="connsiteX81" fmla="*/ 2994200 w 9662615"/>
              <a:gd name="connsiteY81" fmla="*/ 1537857 h 1592811"/>
              <a:gd name="connsiteX82" fmla="*/ 2862301 w 9662615"/>
              <a:gd name="connsiteY82" fmla="*/ 1544250 h 1592811"/>
              <a:gd name="connsiteX83" fmla="*/ 2766335 w 9662615"/>
              <a:gd name="connsiteY83" fmla="*/ 1527662 h 1592811"/>
              <a:gd name="connsiteX84" fmla="*/ 2757836 w 9662615"/>
              <a:gd name="connsiteY84" fmla="*/ 1531371 h 1592811"/>
              <a:gd name="connsiteX85" fmla="*/ 2691555 w 9662615"/>
              <a:gd name="connsiteY85" fmla="*/ 1530283 h 1592811"/>
              <a:gd name="connsiteX86" fmla="*/ 2491676 w 9662615"/>
              <a:gd name="connsiteY86" fmla="*/ 1500859 h 1592811"/>
              <a:gd name="connsiteX87" fmla="*/ 2378036 w 9662615"/>
              <a:gd name="connsiteY87" fmla="*/ 1520645 h 1592811"/>
              <a:gd name="connsiteX88" fmla="*/ 2284269 w 9662615"/>
              <a:gd name="connsiteY88" fmla="*/ 1503068 h 1592811"/>
              <a:gd name="connsiteX89" fmla="*/ 2207104 w 9662615"/>
              <a:gd name="connsiteY89" fmla="*/ 1508888 h 1592811"/>
              <a:gd name="connsiteX90" fmla="*/ 2149226 w 9662615"/>
              <a:gd name="connsiteY90" fmla="*/ 1523409 h 1592811"/>
              <a:gd name="connsiteX91" fmla="*/ 2084783 w 9662615"/>
              <a:gd name="connsiteY91" fmla="*/ 1524245 h 1592811"/>
              <a:gd name="connsiteX92" fmla="*/ 2070075 w 9662615"/>
              <a:gd name="connsiteY92" fmla="*/ 1511285 h 1592811"/>
              <a:gd name="connsiteX93" fmla="*/ 2001057 w 9662615"/>
              <a:gd name="connsiteY93" fmla="*/ 1516449 h 1592811"/>
              <a:gd name="connsiteX94" fmla="*/ 1896330 w 9662615"/>
              <a:gd name="connsiteY94" fmla="*/ 1525725 h 1592811"/>
              <a:gd name="connsiteX95" fmla="*/ 1835994 w 9662615"/>
              <a:gd name="connsiteY95" fmla="*/ 1527678 h 1592811"/>
              <a:gd name="connsiteX96" fmla="*/ 1671119 w 9662615"/>
              <a:gd name="connsiteY96" fmla="*/ 1536701 h 1592811"/>
              <a:gd name="connsiteX97" fmla="*/ 1601337 w 9662615"/>
              <a:gd name="connsiteY97" fmla="*/ 1548552 h 1592811"/>
              <a:gd name="connsiteX98" fmla="*/ 1407755 w 9662615"/>
              <a:gd name="connsiteY98" fmla="*/ 1571444 h 1592811"/>
              <a:gd name="connsiteX99" fmla="*/ 1291872 w 9662615"/>
              <a:gd name="connsiteY99" fmla="*/ 1579471 h 1592811"/>
              <a:gd name="connsiteX100" fmla="*/ 1249226 w 9662615"/>
              <a:gd name="connsiteY100" fmla="*/ 1583140 h 1592811"/>
              <a:gd name="connsiteX101" fmla="*/ 1181938 w 9662615"/>
              <a:gd name="connsiteY101" fmla="*/ 1592789 h 1592811"/>
              <a:gd name="connsiteX102" fmla="*/ 1091432 w 9662615"/>
              <a:gd name="connsiteY102" fmla="*/ 1571003 h 1592811"/>
              <a:gd name="connsiteX103" fmla="*/ 940355 w 9662615"/>
              <a:gd name="connsiteY103" fmla="*/ 1560638 h 1592811"/>
              <a:gd name="connsiteX104" fmla="*/ 868264 w 9662615"/>
              <a:gd name="connsiteY104" fmla="*/ 1566392 h 1592811"/>
              <a:gd name="connsiteX105" fmla="*/ 792765 w 9662615"/>
              <a:gd name="connsiteY105" fmla="*/ 1563102 h 1592811"/>
              <a:gd name="connsiteX106" fmla="*/ 653153 w 9662615"/>
              <a:gd name="connsiteY106" fmla="*/ 1563516 h 1592811"/>
              <a:gd name="connsiteX107" fmla="*/ 541933 w 9662615"/>
              <a:gd name="connsiteY107" fmla="*/ 1561051 h 1592811"/>
              <a:gd name="connsiteX108" fmla="*/ 472797 w 9662615"/>
              <a:gd name="connsiteY108" fmla="*/ 1568904 h 1592811"/>
              <a:gd name="connsiteX109" fmla="*/ 396059 w 9662615"/>
              <a:gd name="connsiteY109" fmla="*/ 1560970 h 1592811"/>
              <a:gd name="connsiteX110" fmla="*/ 336819 w 9662615"/>
              <a:gd name="connsiteY110" fmla="*/ 1560892 h 1592811"/>
              <a:gd name="connsiteX111" fmla="*/ 267163 w 9662615"/>
              <a:gd name="connsiteY111" fmla="*/ 1531913 h 1592811"/>
              <a:gd name="connsiteX112" fmla="*/ 196644 w 9662615"/>
              <a:gd name="connsiteY112" fmla="*/ 1524565 h 1592811"/>
              <a:gd name="connsiteX113" fmla="*/ 86819 w 9662615"/>
              <a:gd name="connsiteY113" fmla="*/ 1519517 h 1592811"/>
              <a:gd name="connsiteX114" fmla="*/ 53369 w 9662615"/>
              <a:gd name="connsiteY114" fmla="*/ 1516853 h 1592811"/>
              <a:gd name="connsiteX115" fmla="*/ 2359 w 9662615"/>
              <a:gd name="connsiteY115" fmla="*/ 1515247 h 1592811"/>
              <a:gd name="connsiteX116" fmla="*/ 0 w 9662615"/>
              <a:gd name="connsiteY116" fmla="*/ 1514932 h 1592811"/>
              <a:gd name="connsiteX117" fmla="*/ 0 w 9662615"/>
              <a:gd name="connsiteY117" fmla="*/ 0 h 1592811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34780 w 9662615"/>
              <a:gd name="connsiteY74" fmla="*/ 1522141 h 1603018"/>
              <a:gd name="connsiteX75" fmla="*/ 3504783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601337 w 9662615"/>
              <a:gd name="connsiteY97" fmla="*/ 1548552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34780 w 9662615"/>
              <a:gd name="connsiteY74" fmla="*/ 1522141 h 1603018"/>
              <a:gd name="connsiteX75" fmla="*/ 3504783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34780 w 9662615"/>
              <a:gd name="connsiteY74" fmla="*/ 1522141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612941 w 9662615"/>
              <a:gd name="connsiteY71" fmla="*/ 1411755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612941 w 9662615"/>
              <a:gd name="connsiteY71" fmla="*/ 141175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12941 w 9662615"/>
              <a:gd name="connsiteY71" fmla="*/ 141175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11261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112613 w 9662615"/>
              <a:gd name="connsiteY91" fmla="*/ 1524245 h 1603018"/>
              <a:gd name="connsiteX92" fmla="*/ 2046221 w 9662615"/>
              <a:gd name="connsiteY92" fmla="*/ 1523212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112613 w 9662615"/>
              <a:gd name="connsiteY91" fmla="*/ 1524245 h 1603018"/>
              <a:gd name="connsiteX92" fmla="*/ 2046221 w 9662615"/>
              <a:gd name="connsiteY92" fmla="*/ 1523212 h 1603018"/>
              <a:gd name="connsiteX93" fmla="*/ 2001057 w 9662615"/>
              <a:gd name="connsiteY93" fmla="*/ 1516449 h 1603018"/>
              <a:gd name="connsiteX94" fmla="*/ 1920184 w 9662615"/>
              <a:gd name="connsiteY94" fmla="*/ 1533676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9662615" h="1603018">
                <a:moveTo>
                  <a:pt x="0" y="0"/>
                </a:moveTo>
                <a:lnTo>
                  <a:pt x="9662615" y="0"/>
                </a:lnTo>
                <a:lnTo>
                  <a:pt x="9662615" y="1280346"/>
                </a:lnTo>
                <a:lnTo>
                  <a:pt x="9551077" y="1292033"/>
                </a:lnTo>
                <a:cubicBezTo>
                  <a:pt x="9489925" y="1291588"/>
                  <a:pt x="9543615" y="1296257"/>
                  <a:pt x="9469546" y="1289837"/>
                </a:cubicBezTo>
                <a:cubicBezTo>
                  <a:pt x="9413040" y="1331485"/>
                  <a:pt x="9340031" y="1268376"/>
                  <a:pt x="9326260" y="1277155"/>
                </a:cubicBezTo>
                <a:cubicBezTo>
                  <a:pt x="9234251" y="1284900"/>
                  <a:pt x="9225377" y="1258935"/>
                  <a:pt x="9144767" y="1264120"/>
                </a:cubicBezTo>
                <a:cubicBezTo>
                  <a:pt x="9159115" y="1310075"/>
                  <a:pt x="9066692" y="1304806"/>
                  <a:pt x="8976400" y="1326661"/>
                </a:cubicBezTo>
                <a:cubicBezTo>
                  <a:pt x="8931920" y="1325947"/>
                  <a:pt x="8871807" y="1351060"/>
                  <a:pt x="8828711" y="1346394"/>
                </a:cubicBezTo>
                <a:cubicBezTo>
                  <a:pt x="8809650" y="1326213"/>
                  <a:pt x="8718313" y="1358527"/>
                  <a:pt x="8695953" y="1346784"/>
                </a:cubicBezTo>
                <a:cubicBezTo>
                  <a:pt x="8694290" y="1355317"/>
                  <a:pt x="8661526" y="1349865"/>
                  <a:pt x="8652191" y="1345903"/>
                </a:cubicBezTo>
                <a:cubicBezTo>
                  <a:pt x="8641363" y="1349626"/>
                  <a:pt x="8603292" y="1341304"/>
                  <a:pt x="8591582" y="1341666"/>
                </a:cubicBezTo>
                <a:cubicBezTo>
                  <a:pt x="8568421" y="1323004"/>
                  <a:pt x="8565847" y="1352287"/>
                  <a:pt x="8537336" y="1341684"/>
                </a:cubicBezTo>
                <a:cubicBezTo>
                  <a:pt x="8524809" y="1348019"/>
                  <a:pt x="8445703" y="1377667"/>
                  <a:pt x="8416849" y="1367085"/>
                </a:cubicBezTo>
                <a:cubicBezTo>
                  <a:pt x="8350736" y="1379599"/>
                  <a:pt x="8346589" y="1391624"/>
                  <a:pt x="8278355" y="1386569"/>
                </a:cubicBezTo>
                <a:cubicBezTo>
                  <a:pt x="8268756" y="1398649"/>
                  <a:pt x="8183331" y="1371185"/>
                  <a:pt x="8197961" y="1392804"/>
                </a:cubicBezTo>
                <a:cubicBezTo>
                  <a:pt x="8175189" y="1391748"/>
                  <a:pt x="8158503" y="1383145"/>
                  <a:pt x="8171196" y="1397216"/>
                </a:cubicBezTo>
                <a:cubicBezTo>
                  <a:pt x="8141821" y="1397466"/>
                  <a:pt x="8125626" y="1386947"/>
                  <a:pt x="8087910" y="1386449"/>
                </a:cubicBezTo>
                <a:cubicBezTo>
                  <a:pt x="8029319" y="1362701"/>
                  <a:pt x="8020916" y="1407035"/>
                  <a:pt x="7974579" y="1383439"/>
                </a:cubicBezTo>
                <a:cubicBezTo>
                  <a:pt x="7912074" y="1402493"/>
                  <a:pt x="7841761" y="1389550"/>
                  <a:pt x="7768351" y="1395051"/>
                </a:cubicBezTo>
                <a:cubicBezTo>
                  <a:pt x="7741665" y="1390266"/>
                  <a:pt x="7663663" y="1410813"/>
                  <a:pt x="7635985" y="1386363"/>
                </a:cubicBezTo>
                <a:cubicBezTo>
                  <a:pt x="7646173" y="1415707"/>
                  <a:pt x="7542198" y="1378410"/>
                  <a:pt x="7466069" y="1377654"/>
                </a:cubicBezTo>
                <a:cubicBezTo>
                  <a:pt x="7427626" y="1403818"/>
                  <a:pt x="7337822" y="1398948"/>
                  <a:pt x="7355642" y="1407761"/>
                </a:cubicBezTo>
                <a:cubicBezTo>
                  <a:pt x="7270634" y="1390553"/>
                  <a:pt x="7306340" y="1403822"/>
                  <a:pt x="7215220" y="1397856"/>
                </a:cubicBezTo>
                <a:cubicBezTo>
                  <a:pt x="7175381" y="1421457"/>
                  <a:pt x="7122339" y="1428094"/>
                  <a:pt x="7082147" y="1406113"/>
                </a:cubicBezTo>
                <a:cubicBezTo>
                  <a:pt x="7040624" y="1425217"/>
                  <a:pt x="7029993" y="1391726"/>
                  <a:pt x="6987129" y="1404834"/>
                </a:cubicBezTo>
                <a:cubicBezTo>
                  <a:pt x="6953477" y="1411964"/>
                  <a:pt x="6957479" y="1421694"/>
                  <a:pt x="6907567" y="1419149"/>
                </a:cubicBezTo>
                <a:cubicBezTo>
                  <a:pt x="6863513" y="1408514"/>
                  <a:pt x="6803088" y="1434619"/>
                  <a:pt x="6748428" y="1420308"/>
                </a:cubicBezTo>
                <a:cubicBezTo>
                  <a:pt x="6728317" y="1416860"/>
                  <a:pt x="6666046" y="1417296"/>
                  <a:pt x="6654257" y="1424143"/>
                </a:cubicBezTo>
                <a:cubicBezTo>
                  <a:pt x="6641271" y="1425628"/>
                  <a:pt x="6626125" y="1423202"/>
                  <a:pt x="6620123" y="1430535"/>
                </a:cubicBezTo>
                <a:cubicBezTo>
                  <a:pt x="6610208" y="1439359"/>
                  <a:pt x="6564906" y="1425734"/>
                  <a:pt x="6571355" y="1436144"/>
                </a:cubicBezTo>
                <a:cubicBezTo>
                  <a:pt x="6539188" y="1426808"/>
                  <a:pt x="6513602" y="1445293"/>
                  <a:pt x="6486557" y="1449861"/>
                </a:cubicBezTo>
                <a:cubicBezTo>
                  <a:pt x="6461221" y="1440598"/>
                  <a:pt x="6429457" y="1459319"/>
                  <a:pt x="6370419" y="1461649"/>
                </a:cubicBezTo>
                <a:cubicBezTo>
                  <a:pt x="6342558" y="1450937"/>
                  <a:pt x="6330664" y="1463365"/>
                  <a:pt x="6278839" y="1449160"/>
                </a:cubicBezTo>
                <a:cubicBezTo>
                  <a:pt x="6277206" y="1450621"/>
                  <a:pt x="6275057" y="1451978"/>
                  <a:pt x="6272455" y="1453191"/>
                </a:cubicBezTo>
                <a:cubicBezTo>
                  <a:pt x="6257338" y="1460236"/>
                  <a:pt x="6230567" y="1460979"/>
                  <a:pt x="6212659" y="1454850"/>
                </a:cubicBezTo>
                <a:cubicBezTo>
                  <a:pt x="6130994" y="1436046"/>
                  <a:pt x="6135790" y="1448771"/>
                  <a:pt x="6069317" y="1445838"/>
                </a:cubicBezTo>
                <a:cubicBezTo>
                  <a:pt x="5994738" y="1444791"/>
                  <a:pt x="5975991" y="1456673"/>
                  <a:pt x="5878477" y="1439180"/>
                </a:cubicBezTo>
                <a:cubicBezTo>
                  <a:pt x="5870803" y="1447519"/>
                  <a:pt x="5859206" y="1448153"/>
                  <a:pt x="5838387" y="1444679"/>
                </a:cubicBezTo>
                <a:cubicBezTo>
                  <a:pt x="5802317" y="1444778"/>
                  <a:pt x="5810848" y="1465165"/>
                  <a:pt x="5771136" y="1453639"/>
                </a:cubicBezTo>
                <a:cubicBezTo>
                  <a:pt x="5780732" y="1464484"/>
                  <a:pt x="5704275" y="1459369"/>
                  <a:pt x="5724081" y="1470431"/>
                </a:cubicBezTo>
                <a:cubicBezTo>
                  <a:pt x="5703536" y="1480946"/>
                  <a:pt x="5687323" y="1464719"/>
                  <a:pt x="5666577" y="1473921"/>
                </a:cubicBezTo>
                <a:cubicBezTo>
                  <a:pt x="5640974" y="1476520"/>
                  <a:pt x="5678275" y="1461854"/>
                  <a:pt x="5649068" y="1461676"/>
                </a:cubicBezTo>
                <a:cubicBezTo>
                  <a:pt x="5614218" y="1463443"/>
                  <a:pt x="5608578" y="1443299"/>
                  <a:pt x="5588902" y="1469647"/>
                </a:cubicBezTo>
                <a:cubicBezTo>
                  <a:pt x="5550386" y="1464321"/>
                  <a:pt x="5546573" y="1476049"/>
                  <a:pt x="5498090" y="1483173"/>
                </a:cubicBezTo>
                <a:cubicBezTo>
                  <a:pt x="5475226" y="1477314"/>
                  <a:pt x="5459293" y="1480930"/>
                  <a:pt x="5444641" y="1487602"/>
                </a:cubicBezTo>
                <a:cubicBezTo>
                  <a:pt x="5395328" y="1487320"/>
                  <a:pt x="5353572" y="1498007"/>
                  <a:pt x="5299812" y="1503362"/>
                </a:cubicBezTo>
                <a:cubicBezTo>
                  <a:pt x="5238326" y="1497756"/>
                  <a:pt x="5303225" y="1514963"/>
                  <a:pt x="5245752" y="1520612"/>
                </a:cubicBezTo>
                <a:cubicBezTo>
                  <a:pt x="5190753" y="1507732"/>
                  <a:pt x="5205712" y="1518627"/>
                  <a:pt x="5177807" y="1526802"/>
                </a:cubicBezTo>
                <a:lnTo>
                  <a:pt x="5113910" y="1533205"/>
                </a:lnTo>
                <a:lnTo>
                  <a:pt x="5059484" y="1546802"/>
                </a:lnTo>
                <a:lnTo>
                  <a:pt x="5038524" y="1545675"/>
                </a:lnTo>
                <a:lnTo>
                  <a:pt x="5026564" y="1545376"/>
                </a:lnTo>
                <a:cubicBezTo>
                  <a:pt x="5006873" y="1544046"/>
                  <a:pt x="4987701" y="1552900"/>
                  <a:pt x="4969433" y="1550865"/>
                </a:cubicBezTo>
                <a:cubicBezTo>
                  <a:pt x="4943627" y="1555066"/>
                  <a:pt x="4892754" y="1568818"/>
                  <a:pt x="4871726" y="1570584"/>
                </a:cubicBezTo>
                <a:cubicBezTo>
                  <a:pt x="4863638" y="1570310"/>
                  <a:pt x="4846771" y="1559566"/>
                  <a:pt x="4843267" y="1561459"/>
                </a:cubicBezTo>
                <a:lnTo>
                  <a:pt x="4821058" y="1553078"/>
                </a:lnTo>
                <a:lnTo>
                  <a:pt x="4791466" y="1561324"/>
                </a:lnTo>
                <a:lnTo>
                  <a:pt x="4784247" y="1562342"/>
                </a:lnTo>
                <a:cubicBezTo>
                  <a:pt x="4770593" y="1574121"/>
                  <a:pt x="4776816" y="1558072"/>
                  <a:pt x="4739309" y="1553948"/>
                </a:cubicBezTo>
                <a:cubicBezTo>
                  <a:pt x="4684311" y="1578213"/>
                  <a:pt x="4712803" y="1566697"/>
                  <a:pt x="4697562" y="1551206"/>
                </a:cubicBezTo>
                <a:lnTo>
                  <a:pt x="4650737" y="1537381"/>
                </a:lnTo>
                <a:cubicBezTo>
                  <a:pt x="4628208" y="1530633"/>
                  <a:pt x="4609654" y="1567617"/>
                  <a:pt x="4583150" y="1529064"/>
                </a:cubicBezTo>
                <a:cubicBezTo>
                  <a:pt x="4575879" y="1527088"/>
                  <a:pt x="4527005" y="1532552"/>
                  <a:pt x="4521734" y="1529359"/>
                </a:cubicBezTo>
                <a:cubicBezTo>
                  <a:pt x="4457980" y="1517590"/>
                  <a:pt x="4465052" y="1532003"/>
                  <a:pt x="4382398" y="1534108"/>
                </a:cubicBezTo>
                <a:cubicBezTo>
                  <a:pt x="4347480" y="1506889"/>
                  <a:pt x="4310783" y="1494709"/>
                  <a:pt x="4221826" y="1500972"/>
                </a:cubicBezTo>
                <a:cubicBezTo>
                  <a:pt x="4174471" y="1526598"/>
                  <a:pt x="4136675" y="1542031"/>
                  <a:pt x="4096601" y="1521563"/>
                </a:cubicBezTo>
                <a:cubicBezTo>
                  <a:pt x="4015086" y="1550501"/>
                  <a:pt x="3986123" y="1519347"/>
                  <a:pt x="4002441" y="1528912"/>
                </a:cubicBezTo>
                <a:cubicBezTo>
                  <a:pt x="3967120" y="1539744"/>
                  <a:pt x="3931774" y="1526729"/>
                  <a:pt x="3833906" y="1516637"/>
                </a:cubicBezTo>
                <a:cubicBezTo>
                  <a:pt x="3781438" y="1538249"/>
                  <a:pt x="3822855" y="1526006"/>
                  <a:pt x="3763845" y="1501782"/>
                </a:cubicBezTo>
                <a:cubicBezTo>
                  <a:pt x="3734533" y="1525292"/>
                  <a:pt x="3677359" y="1524487"/>
                  <a:pt x="3673583" y="1501471"/>
                </a:cubicBezTo>
                <a:cubicBezTo>
                  <a:pt x="3663687" y="1502855"/>
                  <a:pt x="3650245" y="1528777"/>
                  <a:pt x="3640771" y="1531025"/>
                </a:cubicBezTo>
                <a:lnTo>
                  <a:pt x="3576170" y="1516288"/>
                </a:lnTo>
                <a:lnTo>
                  <a:pt x="3540258" y="1516976"/>
                </a:lnTo>
                <a:lnTo>
                  <a:pt x="3522853" y="1538044"/>
                </a:lnTo>
                <a:lnTo>
                  <a:pt x="3480929" y="1526739"/>
                </a:lnTo>
                <a:cubicBezTo>
                  <a:pt x="3469671" y="1527693"/>
                  <a:pt x="3444273" y="1543724"/>
                  <a:pt x="3430805" y="1542521"/>
                </a:cubicBezTo>
                <a:cubicBezTo>
                  <a:pt x="3386352" y="1529947"/>
                  <a:pt x="3347457" y="1537200"/>
                  <a:pt x="3292707" y="1520490"/>
                </a:cubicBezTo>
                <a:cubicBezTo>
                  <a:pt x="3271897" y="1516147"/>
                  <a:pt x="3203347" y="1513732"/>
                  <a:pt x="3187872" y="1519991"/>
                </a:cubicBezTo>
                <a:cubicBezTo>
                  <a:pt x="3173062" y="1520872"/>
                  <a:pt x="3157325" y="1517771"/>
                  <a:pt x="3148026" y="1524777"/>
                </a:cubicBezTo>
                <a:cubicBezTo>
                  <a:pt x="3133878" y="1533085"/>
                  <a:pt x="3089156" y="1517485"/>
                  <a:pt x="3092394" y="1528115"/>
                </a:cubicBezTo>
                <a:cubicBezTo>
                  <a:pt x="3060512" y="1517374"/>
                  <a:pt x="3025593" y="1534558"/>
                  <a:pt x="2994200" y="1537857"/>
                </a:cubicBezTo>
                <a:cubicBezTo>
                  <a:pt x="2969798" y="1527501"/>
                  <a:pt x="2927999" y="1544636"/>
                  <a:pt x="2862301" y="1544250"/>
                </a:cubicBezTo>
                <a:cubicBezTo>
                  <a:pt x="2835658" y="1532340"/>
                  <a:pt x="2818008" y="1544135"/>
                  <a:pt x="2766335" y="1527662"/>
                </a:cubicBezTo>
                <a:cubicBezTo>
                  <a:pt x="2764004" y="1529036"/>
                  <a:pt x="2761142" y="1530285"/>
                  <a:pt x="2757836" y="1531371"/>
                </a:cubicBezTo>
                <a:cubicBezTo>
                  <a:pt x="2738633" y="1537675"/>
                  <a:pt x="2708957" y="1537188"/>
                  <a:pt x="2691555" y="1530283"/>
                </a:cubicBezTo>
                <a:cubicBezTo>
                  <a:pt x="2608810" y="1507878"/>
                  <a:pt x="2611304" y="1510787"/>
                  <a:pt x="2539383" y="1504835"/>
                </a:cubicBezTo>
                <a:cubicBezTo>
                  <a:pt x="2457862" y="1500384"/>
                  <a:pt x="2478670" y="1542474"/>
                  <a:pt x="2378036" y="1520645"/>
                </a:cubicBezTo>
                <a:cubicBezTo>
                  <a:pt x="2366529" y="1528574"/>
                  <a:pt x="2341629" y="1515421"/>
                  <a:pt x="2320049" y="1511019"/>
                </a:cubicBezTo>
                <a:cubicBezTo>
                  <a:pt x="2280399" y="1509467"/>
                  <a:pt x="2278267" y="1522148"/>
                  <a:pt x="2238909" y="1508888"/>
                </a:cubicBezTo>
                <a:cubicBezTo>
                  <a:pt x="2245444" y="1520095"/>
                  <a:pt x="2163364" y="1519472"/>
                  <a:pt x="2181031" y="1531361"/>
                </a:cubicBezTo>
                <a:cubicBezTo>
                  <a:pt x="2154585" y="1540861"/>
                  <a:pt x="2138796" y="1516056"/>
                  <a:pt x="2112613" y="1524245"/>
                </a:cubicBezTo>
                <a:cubicBezTo>
                  <a:pt x="2083537" y="1525655"/>
                  <a:pt x="2078233" y="1524725"/>
                  <a:pt x="2046221" y="1523212"/>
                </a:cubicBezTo>
                <a:cubicBezTo>
                  <a:pt x="2007296" y="1523373"/>
                  <a:pt x="2032394" y="1491187"/>
                  <a:pt x="2001057" y="1516449"/>
                </a:cubicBezTo>
                <a:cubicBezTo>
                  <a:pt x="1960724" y="1509398"/>
                  <a:pt x="1976058" y="1528820"/>
                  <a:pt x="1920184" y="1533676"/>
                </a:cubicBezTo>
                <a:cubicBezTo>
                  <a:pt x="1897238" y="1526813"/>
                  <a:pt x="1877505" y="1527174"/>
                  <a:pt x="1835994" y="1527678"/>
                </a:cubicBezTo>
                <a:cubicBezTo>
                  <a:pt x="1794483" y="1528182"/>
                  <a:pt x="1726077" y="1533693"/>
                  <a:pt x="1671119" y="1536701"/>
                </a:cubicBezTo>
                <a:cubicBezTo>
                  <a:pt x="1605663" y="1528324"/>
                  <a:pt x="1630763" y="1553523"/>
                  <a:pt x="1565556" y="1556503"/>
                </a:cubicBezTo>
                <a:cubicBezTo>
                  <a:pt x="1501959" y="1539013"/>
                  <a:pt x="1462468" y="1572800"/>
                  <a:pt x="1407755" y="1571444"/>
                </a:cubicBezTo>
                <a:cubicBezTo>
                  <a:pt x="1319286" y="1555448"/>
                  <a:pt x="1429251" y="1585263"/>
                  <a:pt x="1291872" y="1579471"/>
                </a:cubicBezTo>
                <a:cubicBezTo>
                  <a:pt x="1284192" y="1576816"/>
                  <a:pt x="1243590" y="1599390"/>
                  <a:pt x="1245251" y="1603018"/>
                </a:cubicBezTo>
                <a:cubicBezTo>
                  <a:pt x="1236562" y="1601891"/>
                  <a:pt x="1184091" y="1586977"/>
                  <a:pt x="1181938" y="1592789"/>
                </a:cubicBezTo>
                <a:cubicBezTo>
                  <a:pt x="1138153" y="1593474"/>
                  <a:pt x="1130439" y="1578153"/>
                  <a:pt x="1091432" y="1571003"/>
                </a:cubicBezTo>
                <a:cubicBezTo>
                  <a:pt x="1007000" y="1580980"/>
                  <a:pt x="1001377" y="1557850"/>
                  <a:pt x="940355" y="1560638"/>
                </a:cubicBezTo>
                <a:cubicBezTo>
                  <a:pt x="891367" y="1572083"/>
                  <a:pt x="924846" y="1558773"/>
                  <a:pt x="868264" y="1566392"/>
                </a:cubicBezTo>
                <a:cubicBezTo>
                  <a:pt x="848640" y="1547574"/>
                  <a:pt x="814997" y="1568391"/>
                  <a:pt x="792765" y="1563102"/>
                </a:cubicBezTo>
                <a:cubicBezTo>
                  <a:pt x="758082" y="1585102"/>
                  <a:pt x="689950" y="1563038"/>
                  <a:pt x="653153" y="1563516"/>
                </a:cubicBezTo>
                <a:cubicBezTo>
                  <a:pt x="591300" y="1567692"/>
                  <a:pt x="576686" y="1582565"/>
                  <a:pt x="541933" y="1561051"/>
                </a:cubicBezTo>
                <a:cubicBezTo>
                  <a:pt x="537775" y="1570056"/>
                  <a:pt x="508236" y="1570304"/>
                  <a:pt x="472797" y="1568904"/>
                </a:cubicBezTo>
                <a:cubicBezTo>
                  <a:pt x="458898" y="1573560"/>
                  <a:pt x="425270" y="1567476"/>
                  <a:pt x="396059" y="1560970"/>
                </a:cubicBezTo>
                <a:cubicBezTo>
                  <a:pt x="431016" y="1548467"/>
                  <a:pt x="332180" y="1575204"/>
                  <a:pt x="336819" y="1560892"/>
                </a:cubicBezTo>
                <a:cubicBezTo>
                  <a:pt x="292157" y="1552383"/>
                  <a:pt x="263346" y="1557575"/>
                  <a:pt x="267163" y="1531913"/>
                </a:cubicBezTo>
                <a:cubicBezTo>
                  <a:pt x="253228" y="1516946"/>
                  <a:pt x="198100" y="1540864"/>
                  <a:pt x="196644" y="1524565"/>
                </a:cubicBezTo>
                <a:cubicBezTo>
                  <a:pt x="172602" y="1535342"/>
                  <a:pt x="127394" y="1518578"/>
                  <a:pt x="86819" y="1519517"/>
                </a:cubicBezTo>
                <a:cubicBezTo>
                  <a:pt x="78537" y="1512257"/>
                  <a:pt x="69224" y="1512723"/>
                  <a:pt x="53369" y="1516853"/>
                </a:cubicBezTo>
                <a:cubicBezTo>
                  <a:pt x="37131" y="1517503"/>
                  <a:pt x="19976" y="1516838"/>
                  <a:pt x="2359" y="1515247"/>
                </a:cubicBezTo>
                <a:lnTo>
                  <a:pt x="0" y="1514932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7962ED-62D7-EA8B-C32B-2CD8CB169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1118473"/>
            <a:ext cx="8924392" cy="1037867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Areas for Further Research</a:t>
            </a:r>
            <a:endParaRPr lang="en-US" dirty="0"/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B24A3A03-2C4E-45B5-B388-FAD638CDF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6548" y="662268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9D34F-9940-06F6-97EB-99A4FF7252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9310" y="2924174"/>
            <a:ext cx="8273380" cy="282892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2400" dirty="0"/>
              <a:t>• Long-term workforce sustainability</a:t>
            </a:r>
            <a:br>
              <a:rPr lang="en-US" sz="2400" dirty="0"/>
            </a:br>
            <a:r>
              <a:rPr lang="en-US" sz="2400" dirty="0"/>
              <a:t>• Cost-effectiveness of digital platforms</a:t>
            </a:r>
            <a:br>
              <a:rPr lang="en-US" sz="2400" dirty="0"/>
            </a:br>
            <a:r>
              <a:rPr lang="en-US" sz="2400" dirty="0"/>
              <a:t>• Patient trust and data governance</a:t>
            </a:r>
            <a:br>
              <a:rPr lang="en-US" sz="2400" dirty="0"/>
            </a:br>
            <a:r>
              <a:rPr lang="en-US" sz="2400" dirty="0"/>
              <a:t>• Rural access and digital exclusion</a:t>
            </a:r>
            <a:br>
              <a:rPr lang="en-US" sz="2400" dirty="0"/>
            </a:br>
            <a:r>
              <a:rPr lang="en-US" sz="2400" dirty="0"/>
              <a:t>• AI and advanced analytics in healthcare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b="1" dirty="0"/>
              <a:t>Ongoing evaluation is needed to ensure digital transformation improves care without widening inequalities.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0087063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909BD-F110-AFE9-C92D-24E5824DB2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4AFB2-D520-49A3-16C8-D4C69FDBDC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BMA (2021) The impact of COVID-19 on the medical workforce. London: British Medical Association.</a:t>
            </a:r>
          </a:p>
          <a:p>
            <a:r>
              <a:rPr lang="en-US" dirty="0"/>
              <a:t>BMA (2021) The impact of digital technology on the GP workforce. London: British Medical Association.</a:t>
            </a:r>
          </a:p>
          <a:p>
            <a:r>
              <a:rPr lang="en-US" dirty="0"/>
              <a:t>Buchan, J., </a:t>
            </a:r>
            <a:r>
              <a:rPr lang="en-US" dirty="0" err="1"/>
              <a:t>Gershlick</a:t>
            </a:r>
            <a:r>
              <a:rPr lang="en-US" dirty="0"/>
              <a:t>, B., Charlesworth, A. and Seccombe, I. (2022) Falling short: The NHS workforce challenge. London: The Health Foundation.</a:t>
            </a:r>
          </a:p>
          <a:p>
            <a:r>
              <a:rPr lang="en-US" dirty="0"/>
              <a:t>Department of Health and Social Care (2021a) NHS COVID Pass and digital transformation. London: DHSC.</a:t>
            </a:r>
          </a:p>
          <a:p>
            <a:r>
              <a:rPr lang="en-US" dirty="0"/>
              <a:t>Department of Health and Social Care (2021b) NHS COVID Pass and the NHS App: guidance and implementation update. London: DHSC.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2119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0BAB-8013-5717-F8B8-7D99293DF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71958-38C6-AE63-AF62-738A50496F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Health Education England (2020) Digital readiness in the NHS workforce. London: HEE.</a:t>
            </a:r>
          </a:p>
          <a:p>
            <a:r>
              <a:rPr lang="en-US" dirty="0"/>
              <a:t>Health Education England (2020) The Topol Review: Preparing the healthcare workforce to deliver the digital future. London: HEE.</a:t>
            </a:r>
          </a:p>
          <a:p>
            <a:r>
              <a:rPr lang="en-US" dirty="0"/>
              <a:t>NAO (2018) Investigation: WannaCry cyber attack and the NHS. London: National Audit Office.</a:t>
            </a:r>
          </a:p>
          <a:p>
            <a:r>
              <a:rPr lang="en-US" dirty="0"/>
              <a:t>NAO (2020) Digital transformation in the NHS. London: National Audit Office.</a:t>
            </a:r>
          </a:p>
          <a:p>
            <a:r>
              <a:rPr lang="en-US" dirty="0"/>
              <a:t>NHS England (2019) The NHS Long Term Plan. London: NHS England.</a:t>
            </a:r>
          </a:p>
          <a:p>
            <a:r>
              <a:rPr lang="en-US" dirty="0"/>
              <a:t>NHS England (2021) NHS App </a:t>
            </a:r>
            <a:r>
              <a:rPr lang="en-US" dirty="0" err="1"/>
              <a:t>programme</a:t>
            </a:r>
            <a:r>
              <a:rPr lang="en-US" dirty="0"/>
              <a:t> update and evaluation report. London: NHS England.</a:t>
            </a:r>
          </a:p>
          <a:p>
            <a:r>
              <a:rPr lang="en-US" dirty="0"/>
              <a:t>NHS England (2022) NHS App usage statistics. London: NHS England.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26933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E6F37-FBC8-83A5-E7B0-92BDE90928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0ED5E-ACC9-8B32-6440-22133A0D20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7983"/>
            <a:ext cx="10515600" cy="4758980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Ofcom (2022) Adults’ media use and attitudes report. London: Ofcom.</a:t>
            </a:r>
          </a:p>
          <a:p>
            <a:r>
              <a:rPr lang="en-US" dirty="0"/>
              <a:t>The Health Foundation (2021) Digital technology and health inequalities. London: The Health Foundation.</a:t>
            </a:r>
          </a:p>
          <a:p>
            <a:r>
              <a:rPr lang="en-US" dirty="0"/>
              <a:t>The Health Foundation (2021) How has the COVID-19 pandemic impacted primary care? London: The Health Foundation.</a:t>
            </a:r>
          </a:p>
          <a:p>
            <a:r>
              <a:rPr lang="en-US" dirty="0"/>
              <a:t>The King’s Fund (2021) Digital exclusion and health inequalities. London: The King’s Fund.</a:t>
            </a:r>
          </a:p>
          <a:p>
            <a:r>
              <a:rPr lang="en-US" dirty="0"/>
              <a:t>The King’s Fund (2022) NHS workforce pressures. London: The King’s Fund.</a:t>
            </a:r>
          </a:p>
          <a:p>
            <a:r>
              <a:rPr lang="en-US" dirty="0"/>
              <a:t>The King’s Fund (2022) NHS workforce pressures in primary care. London: The King’s Fund.</a:t>
            </a:r>
          </a:p>
          <a:p>
            <a:r>
              <a:rPr lang="en-US" dirty="0"/>
              <a:t>Topol, E. (2019) The Topol Review: Preparing the healthcare workforce to deliver the digital future. London: Health Education England.</a:t>
            </a:r>
          </a:p>
          <a:p>
            <a:r>
              <a:rPr lang="en-US" dirty="0"/>
              <a:t>Wachter, R.M. (2016) Making IT work: Harnessing the power of health information technology to improve care in England. London: Department of Health.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8827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2942</TotalTime>
  <Words>1931</Words>
  <Application>Microsoft Office PowerPoint</Application>
  <PresentationFormat>Widescreen</PresentationFormat>
  <Paragraphs>141</Paragraphs>
  <Slides>18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Office Theme</vt:lpstr>
      <vt:lpstr>Component 2:  Presentation</vt:lpstr>
      <vt:lpstr>Presentation Structure</vt:lpstr>
      <vt:lpstr>Policy Context: UK Digital Transformation</vt:lpstr>
      <vt:lpstr>Overview of the NHS App</vt:lpstr>
      <vt:lpstr>Workforce Impact</vt:lpstr>
      <vt:lpstr>Digital Competency &amp; Professional Change </vt:lpstr>
      <vt:lpstr> Service Delivery Transformation </vt:lpstr>
      <vt:lpstr>Cybersecurity &amp; Infrastructure Risk</vt:lpstr>
      <vt:lpstr> Patient Experience </vt:lpstr>
      <vt:lpstr>Digital Exclusion &amp; Inequality</vt:lpstr>
      <vt:lpstr>SWOT Analysis </vt:lpstr>
      <vt:lpstr>Problem–Solution Perspective</vt:lpstr>
      <vt:lpstr>Overall Findings</vt:lpstr>
      <vt:lpstr>Value of This Research</vt:lpstr>
      <vt:lpstr>Areas for Further Research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Roxana Pasareanu</cp:lastModifiedBy>
  <cp:revision>113</cp:revision>
  <dcterms:created xsi:type="dcterms:W3CDTF">2026-03-03T07:13:43Z</dcterms:created>
  <dcterms:modified xsi:type="dcterms:W3CDTF">2026-03-08T08:51:17Z</dcterms:modified>
</cp:coreProperties>
</file>