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309" r:id="rId3"/>
    <p:sldId id="279" r:id="rId4"/>
    <p:sldId id="298" r:id="rId5"/>
    <p:sldId id="307" r:id="rId6"/>
    <p:sldId id="278" r:id="rId7"/>
    <p:sldId id="265" r:id="rId8"/>
    <p:sldId id="283" r:id="rId9"/>
    <p:sldId id="311" r:id="rId10"/>
    <p:sldId id="312" r:id="rId11"/>
    <p:sldId id="304" r:id="rId12"/>
    <p:sldId id="305" r:id="rId13"/>
    <p:sldId id="287" r:id="rId14"/>
    <p:sldId id="266" r:id="rId15"/>
    <p:sldId id="301" r:id="rId16"/>
    <p:sldId id="267" r:id="rId17"/>
    <p:sldId id="275" r:id="rId18"/>
    <p:sldId id="314" r:id="rId19"/>
    <p:sldId id="276" r:id="rId20"/>
    <p:sldId id="277" r:id="rId21"/>
    <p:sldId id="268" r:id="rId22"/>
    <p:sldId id="270" r:id="rId23"/>
    <p:sldId id="272" r:id="rId24"/>
    <p:sldId id="282" r:id="rId25"/>
    <p:sldId id="274" r:id="rId26"/>
  </p:sldIdLst>
  <p:sldSz cx="9144000" cy="6858000" type="screen4x3"/>
  <p:notesSz cx="6761163" cy="9942513"/>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65AE02-8C68-0959-7942-47CE8321BD73}" v="12" dt="2024-03-11T13:05:46.5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3C65AE02-8C68-0959-7942-47CE8321BD73}"/>
    <pc:docChg chg="delSld modSld">
      <pc:chgData name="Laura James" userId="S::laura.james@uwtsd.ac.uk::e815814b-f5ab-4367-85bb-abbbaf16d579" providerId="AD" clId="Web-{3C65AE02-8C68-0959-7942-47CE8321BD73}" dt="2024-03-11T13:05:46.595" v="10"/>
      <pc:docMkLst>
        <pc:docMk/>
      </pc:docMkLst>
      <pc:sldChg chg="modSp">
        <pc:chgData name="Laura James" userId="S::laura.james@uwtsd.ac.uk::e815814b-f5ab-4367-85bb-abbbaf16d579" providerId="AD" clId="Web-{3C65AE02-8C68-0959-7942-47CE8321BD73}" dt="2024-03-11T11:16:17.631" v="5" actId="20577"/>
        <pc:sldMkLst>
          <pc:docMk/>
          <pc:sldMk cId="0" sldId="278"/>
        </pc:sldMkLst>
        <pc:spChg chg="mod">
          <ac:chgData name="Laura James" userId="S::laura.james@uwtsd.ac.uk::e815814b-f5ab-4367-85bb-abbbaf16d579" providerId="AD" clId="Web-{3C65AE02-8C68-0959-7942-47CE8321BD73}" dt="2024-03-11T11:16:17.631" v="5" actId="20577"/>
          <ac:spMkLst>
            <pc:docMk/>
            <pc:sldMk cId="0" sldId="278"/>
            <ac:spMk id="8195" creationId="{04D7CF49-5AF0-277A-4E7D-D7F5F16BCDA7}"/>
          </ac:spMkLst>
        </pc:spChg>
      </pc:sldChg>
      <pc:sldChg chg="modSp">
        <pc:chgData name="Laura James" userId="S::laura.james@uwtsd.ac.uk::e815814b-f5ab-4367-85bb-abbbaf16d579" providerId="AD" clId="Web-{3C65AE02-8C68-0959-7942-47CE8321BD73}" dt="2024-03-11T11:15:36.051" v="3" actId="20577"/>
        <pc:sldMkLst>
          <pc:docMk/>
          <pc:sldMk cId="0" sldId="279"/>
        </pc:sldMkLst>
        <pc:spChg chg="mod">
          <ac:chgData name="Laura James" userId="S::laura.james@uwtsd.ac.uk::e815814b-f5ab-4367-85bb-abbbaf16d579" providerId="AD" clId="Web-{3C65AE02-8C68-0959-7942-47CE8321BD73}" dt="2024-03-11T11:15:36.051" v="3" actId="20577"/>
          <ac:spMkLst>
            <pc:docMk/>
            <pc:sldMk cId="0" sldId="279"/>
            <ac:spMk id="7171" creationId="{BB7AA8FF-46F2-4C79-7380-428D15F79A23}"/>
          </ac:spMkLst>
        </pc:spChg>
      </pc:sldChg>
      <pc:sldChg chg="del">
        <pc:chgData name="Laura James" userId="S::laura.james@uwtsd.ac.uk::e815814b-f5ab-4367-85bb-abbbaf16d579" providerId="AD" clId="Web-{3C65AE02-8C68-0959-7942-47CE8321BD73}" dt="2024-03-11T13:05:46.595" v="10"/>
        <pc:sldMkLst>
          <pc:docMk/>
          <pc:sldMk cId="0" sldId="281"/>
        </pc:sldMkLst>
      </pc:sldChg>
      <pc:sldChg chg="del">
        <pc:chgData name="Laura James" userId="S::laura.james@uwtsd.ac.uk::e815814b-f5ab-4367-85bb-abbbaf16d579" providerId="AD" clId="Web-{3C65AE02-8C68-0959-7942-47CE8321BD73}" dt="2024-03-11T13:03:35.230" v="9"/>
        <pc:sldMkLst>
          <pc:docMk/>
          <pc:sldMk cId="0" sldId="291"/>
        </pc:sldMkLst>
      </pc:sldChg>
      <pc:sldChg chg="del">
        <pc:chgData name="Laura James" userId="S::laura.james@uwtsd.ac.uk::e815814b-f5ab-4367-85bb-abbbaf16d579" providerId="AD" clId="Web-{3C65AE02-8C68-0959-7942-47CE8321BD73}" dt="2024-03-11T11:15:53.989" v="4"/>
        <pc:sldMkLst>
          <pc:docMk/>
          <pc:sldMk cId="0" sldId="292"/>
        </pc:sldMkLst>
      </pc:sldChg>
      <pc:sldChg chg="del">
        <pc:chgData name="Laura James" userId="S::laura.james@uwtsd.ac.uk::e815814b-f5ab-4367-85bb-abbbaf16d579" providerId="AD" clId="Web-{3C65AE02-8C68-0959-7942-47CE8321BD73}" dt="2024-03-11T12:58:16.092" v="6"/>
        <pc:sldMkLst>
          <pc:docMk/>
          <pc:sldMk cId="0" sldId="293"/>
        </pc:sldMkLst>
      </pc:sldChg>
      <pc:sldChg chg="del">
        <pc:chgData name="Laura James" userId="S::laura.james@uwtsd.ac.uk::e815814b-f5ab-4367-85bb-abbbaf16d579" providerId="AD" clId="Web-{3C65AE02-8C68-0959-7942-47CE8321BD73}" dt="2024-03-11T13:01:55.663" v="8"/>
        <pc:sldMkLst>
          <pc:docMk/>
          <pc:sldMk cId="0" sldId="300"/>
        </pc:sldMkLst>
      </pc:sldChg>
      <pc:sldChg chg="modSp">
        <pc:chgData name="Laura James" userId="S::laura.james@uwtsd.ac.uk::e815814b-f5ab-4367-85bb-abbbaf16d579" providerId="AD" clId="Web-{3C65AE02-8C68-0959-7942-47CE8321BD73}" dt="2024-03-11T11:15:14.847" v="1" actId="20577"/>
        <pc:sldMkLst>
          <pc:docMk/>
          <pc:sldMk cId="0" sldId="309"/>
        </pc:sldMkLst>
        <pc:spChg chg="mod">
          <ac:chgData name="Laura James" userId="S::laura.james@uwtsd.ac.uk::e815814b-f5ab-4367-85bb-abbbaf16d579" providerId="AD" clId="Web-{3C65AE02-8C68-0959-7942-47CE8321BD73}" dt="2024-03-11T11:15:14.847" v="1" actId="20577"/>
          <ac:spMkLst>
            <pc:docMk/>
            <pc:sldMk cId="0" sldId="309"/>
            <ac:spMk id="6" creationId="{F2EF9663-F485-690B-FB10-CF8837B5F596}"/>
          </ac:spMkLst>
        </pc:spChg>
      </pc:sldChg>
      <pc:sldChg chg="del">
        <pc:chgData name="Laura James" userId="S::laura.james@uwtsd.ac.uk::e815814b-f5ab-4367-85bb-abbbaf16d579" providerId="AD" clId="Web-{3C65AE02-8C68-0959-7942-47CE8321BD73}" dt="2024-03-11T13:00:03.721" v="7"/>
        <pc:sldMkLst>
          <pc:docMk/>
          <pc:sldMk cId="0" sldId="313"/>
        </pc:sldMkLst>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5">
            <a:extLst>
              <a:ext uri="{FF2B5EF4-FFF2-40B4-BE49-F238E27FC236}">
                <a16:creationId xmlns:a16="http://schemas.microsoft.com/office/drawing/2014/main" id="{B28BF8FB-21EC-12F8-5695-33701144A148}"/>
              </a:ext>
            </a:extLst>
          </p:cNvPr>
          <p:cNvGrpSpPr>
            <a:grpSpLocks/>
          </p:cNvGrpSpPr>
          <p:nvPr/>
        </p:nvGrpSpPr>
        <p:grpSpPr bwMode="auto">
          <a:xfrm>
            <a:off x="0" y="0"/>
            <a:ext cx="9144000" cy="6858000"/>
            <a:chOff x="0" y="0"/>
            <a:chExt cx="9144000" cy="6858000"/>
          </a:xfrm>
        </p:grpSpPr>
        <p:sp>
          <p:nvSpPr>
            <p:cNvPr id="5" name="Rectangle 4">
              <a:extLst>
                <a:ext uri="{FF2B5EF4-FFF2-40B4-BE49-F238E27FC236}">
                  <a16:creationId xmlns:a16="http://schemas.microsoft.com/office/drawing/2014/main" id="{54DC02D2-4C0C-5268-B313-BE7EBFB9DFE4}"/>
                </a:ext>
              </a:extLst>
            </p:cNvPr>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6" name="Rectangle 5">
              <a:extLst>
                <a:ext uri="{FF2B5EF4-FFF2-40B4-BE49-F238E27FC236}">
                  <a16:creationId xmlns:a16="http://schemas.microsoft.com/office/drawing/2014/main" id="{C93EA807-F717-B793-AC2C-4107211F9DB0}"/>
                </a:ext>
              </a:extLst>
            </p:cNvPr>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grpSp>
      <p:sp>
        <p:nvSpPr>
          <p:cNvPr id="7" name="Freeform 17">
            <a:extLst>
              <a:ext uri="{FF2B5EF4-FFF2-40B4-BE49-F238E27FC236}">
                <a16:creationId xmlns:a16="http://schemas.microsoft.com/office/drawing/2014/main" id="{07BEED47-CE3C-BBDE-69A1-D914F3E32239}"/>
              </a:ext>
            </a:extLst>
          </p:cNvPr>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8" name="Rectangle 7">
            <a:extLst>
              <a:ext uri="{FF2B5EF4-FFF2-40B4-BE49-F238E27FC236}">
                <a16:creationId xmlns:a16="http://schemas.microsoft.com/office/drawing/2014/main" id="{937F3FAB-14FC-528F-DA2B-D3506EEFCD13}"/>
              </a:ext>
            </a:extLst>
          </p:cNvPr>
          <p:cNvSpPr/>
          <p:nvPr/>
        </p:nvSpPr>
        <p:spPr>
          <a:xfrm>
            <a:off x="990600" y="1017588"/>
            <a:ext cx="7178675" cy="4830762"/>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9" name="Rectangle 8">
            <a:extLst>
              <a:ext uri="{FF2B5EF4-FFF2-40B4-BE49-F238E27FC236}">
                <a16:creationId xmlns:a16="http://schemas.microsoft.com/office/drawing/2014/main" id="{148DB88F-1683-D951-B17C-8C9A2C56A789}"/>
              </a:ext>
            </a:extLst>
          </p:cNvPr>
          <p:cNvSpPr/>
          <p:nvPr/>
        </p:nvSpPr>
        <p:spPr>
          <a:xfrm>
            <a:off x="990600" y="1009650"/>
            <a:ext cx="7180263" cy="4832350"/>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pic>
        <p:nvPicPr>
          <p:cNvPr id="10" name="Picture 2" descr="C:\Users\Administrator\Desktop\Pushpin Dev\Assets\pushpinLeft.png">
            <a:extLst>
              <a:ext uri="{FF2B5EF4-FFF2-40B4-BE49-F238E27FC236}">
                <a16:creationId xmlns:a16="http://schemas.microsoft.com/office/drawing/2014/main" id="{15BE48BF-4126-DC7D-0F9A-2F48A2B451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435684">
            <a:off x="769938" y="701675"/>
            <a:ext cx="566737" cy="56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2" descr="C:\Users\Administrator\Desktop\Pushpin Dev\Assets\pushpinLeft.png">
            <a:extLst>
              <a:ext uri="{FF2B5EF4-FFF2-40B4-BE49-F238E27FC236}">
                <a16:creationId xmlns:a16="http://schemas.microsoft.com/office/drawing/2014/main" id="{117DBDB9-BFFB-AA03-CA31-C4D526C0DA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096196">
            <a:off x="7854950" y="749300"/>
            <a:ext cx="566738" cy="56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2" name="Date Placeholder 3">
            <a:extLst>
              <a:ext uri="{FF2B5EF4-FFF2-40B4-BE49-F238E27FC236}">
                <a16:creationId xmlns:a16="http://schemas.microsoft.com/office/drawing/2014/main" id="{0A4482B8-F994-DCF5-4CC1-0295311B95D7}"/>
              </a:ext>
            </a:extLst>
          </p:cNvPr>
          <p:cNvSpPr>
            <a:spLocks noGrp="1"/>
          </p:cNvSpPr>
          <p:nvPr>
            <p:ph type="dt" sz="half" idx="10"/>
          </p:nvPr>
        </p:nvSpPr>
        <p:spPr>
          <a:xfrm>
            <a:off x="6770688" y="5357813"/>
            <a:ext cx="1214437" cy="365125"/>
          </a:xfrm>
        </p:spPr>
        <p:txBody>
          <a:bodyPr/>
          <a:lstStyle>
            <a:lvl1pPr>
              <a:defRPr/>
            </a:lvl1pPr>
          </a:lstStyle>
          <a:p>
            <a:pPr>
              <a:defRPr/>
            </a:pPr>
            <a:endParaRPr lang="en-GB" altLang="en-US"/>
          </a:p>
        </p:txBody>
      </p:sp>
      <p:sp>
        <p:nvSpPr>
          <p:cNvPr id="13" name="Footer Placeholder 4">
            <a:extLst>
              <a:ext uri="{FF2B5EF4-FFF2-40B4-BE49-F238E27FC236}">
                <a16:creationId xmlns:a16="http://schemas.microsoft.com/office/drawing/2014/main" id="{AE4D275E-7905-3764-BD6C-32687A9B50E1}"/>
              </a:ext>
            </a:extLst>
          </p:cNvPr>
          <p:cNvSpPr>
            <a:spLocks noGrp="1"/>
          </p:cNvSpPr>
          <p:nvPr>
            <p:ph type="ftr" sz="quarter" idx="11"/>
          </p:nvPr>
        </p:nvSpPr>
        <p:spPr>
          <a:xfrm>
            <a:off x="1174750" y="5357813"/>
            <a:ext cx="5033963" cy="365125"/>
          </a:xfrm>
        </p:spPr>
        <p:txBody>
          <a:bodyPr/>
          <a:lstStyle>
            <a:lvl1pPr>
              <a:defRPr/>
            </a:lvl1pPr>
          </a:lstStyle>
          <a:p>
            <a:pPr>
              <a:defRPr/>
            </a:pPr>
            <a:endParaRPr lang="en-GB" altLang="en-US"/>
          </a:p>
        </p:txBody>
      </p:sp>
      <p:sp>
        <p:nvSpPr>
          <p:cNvPr id="14" name="Slide Number Placeholder 5">
            <a:extLst>
              <a:ext uri="{FF2B5EF4-FFF2-40B4-BE49-F238E27FC236}">
                <a16:creationId xmlns:a16="http://schemas.microsoft.com/office/drawing/2014/main" id="{FBEE48FE-436A-29E9-0993-F40E2B073E83}"/>
              </a:ext>
            </a:extLst>
          </p:cNvPr>
          <p:cNvSpPr>
            <a:spLocks noGrp="1"/>
          </p:cNvSpPr>
          <p:nvPr>
            <p:ph type="sldNum" sz="quarter" idx="12"/>
          </p:nvPr>
        </p:nvSpPr>
        <p:spPr>
          <a:xfrm>
            <a:off x="6213475" y="5357813"/>
            <a:ext cx="554038" cy="365125"/>
          </a:xfrm>
        </p:spPr>
        <p:txBody>
          <a:bodyPr/>
          <a:lstStyle>
            <a:lvl1pPr algn="ctr">
              <a:defRPr smtClean="0"/>
            </a:lvl1pPr>
          </a:lstStyle>
          <a:p>
            <a:pPr>
              <a:defRPr/>
            </a:pPr>
            <a:fld id="{6CC25F2C-C283-4D7B-997C-082818C80689}" type="slidenum">
              <a:rPr lang="en-GB" altLang="en-US"/>
              <a:pPr>
                <a:defRPr/>
              </a:pPr>
              <a:t>‹#›</a:t>
            </a:fld>
            <a:endParaRPr lang="en-GB" altLang="en-US"/>
          </a:p>
        </p:txBody>
      </p:sp>
    </p:spTree>
    <p:extLst>
      <p:ext uri="{BB962C8B-B14F-4D97-AF65-F5344CB8AC3E}">
        <p14:creationId xmlns:p14="http://schemas.microsoft.com/office/powerpoint/2010/main" val="1443047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44E05C-3D09-7137-A51A-DE61004D5938}"/>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E2B94FD3-AB78-0A66-80C1-FE344D3B9FEB}"/>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54F50629-2747-D377-C319-9D2CD97DD908}"/>
              </a:ext>
            </a:extLst>
          </p:cNvPr>
          <p:cNvSpPr>
            <a:spLocks noGrp="1"/>
          </p:cNvSpPr>
          <p:nvPr>
            <p:ph type="sldNum" sz="quarter" idx="12"/>
          </p:nvPr>
        </p:nvSpPr>
        <p:spPr/>
        <p:txBody>
          <a:bodyPr/>
          <a:lstStyle>
            <a:lvl1pPr>
              <a:defRPr/>
            </a:lvl1pPr>
          </a:lstStyle>
          <a:p>
            <a:pPr>
              <a:defRPr/>
            </a:pPr>
            <a:fld id="{AE3AD84D-43B2-45DC-8498-1BD52A3DD9FB}" type="slidenum">
              <a:rPr lang="en-GB" altLang="en-US"/>
              <a:pPr>
                <a:defRPr/>
              </a:pPr>
              <a:t>‹#›</a:t>
            </a:fld>
            <a:endParaRPr lang="en-GB" altLang="en-US"/>
          </a:p>
        </p:txBody>
      </p:sp>
    </p:spTree>
    <p:extLst>
      <p:ext uri="{BB962C8B-B14F-4D97-AF65-F5344CB8AC3E}">
        <p14:creationId xmlns:p14="http://schemas.microsoft.com/office/powerpoint/2010/main" val="1697409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CA5E44-312F-9240-7677-81C0DF5987E0}"/>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788F1CC8-0599-2BAD-7A28-AF45E2622E0A}"/>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48844510-C598-08CA-63E8-4CAA780AC831}"/>
              </a:ext>
            </a:extLst>
          </p:cNvPr>
          <p:cNvSpPr>
            <a:spLocks noGrp="1"/>
          </p:cNvSpPr>
          <p:nvPr>
            <p:ph type="sldNum" sz="quarter" idx="12"/>
          </p:nvPr>
        </p:nvSpPr>
        <p:spPr/>
        <p:txBody>
          <a:bodyPr/>
          <a:lstStyle>
            <a:lvl1pPr>
              <a:defRPr/>
            </a:lvl1pPr>
          </a:lstStyle>
          <a:p>
            <a:pPr>
              <a:defRPr/>
            </a:pPr>
            <a:fld id="{C4B328A9-67BB-41F6-A9C1-EA946AA320BF}" type="slidenum">
              <a:rPr lang="en-GB" altLang="en-US"/>
              <a:pPr>
                <a:defRPr/>
              </a:pPr>
              <a:t>‹#›</a:t>
            </a:fld>
            <a:endParaRPr lang="en-GB" altLang="en-US"/>
          </a:p>
        </p:txBody>
      </p:sp>
    </p:spTree>
    <p:extLst>
      <p:ext uri="{BB962C8B-B14F-4D97-AF65-F5344CB8AC3E}">
        <p14:creationId xmlns:p14="http://schemas.microsoft.com/office/powerpoint/2010/main" val="1158309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783A8F4C-1EDA-FA01-852A-640A15FEDC29}"/>
              </a:ext>
            </a:extLst>
          </p:cNvPr>
          <p:cNvSpPr>
            <a:spLocks noGrp="1"/>
          </p:cNvSpPr>
          <p:nvPr>
            <p:ph type="dt" sz="half" idx="15"/>
          </p:nvPr>
        </p:nvSpPr>
        <p:spPr/>
        <p:txBody>
          <a:bodyPr/>
          <a:lstStyle>
            <a:lvl1pPr>
              <a:defRPr/>
            </a:lvl1pPr>
          </a:lstStyle>
          <a:p>
            <a:pPr>
              <a:defRPr/>
            </a:pPr>
            <a:endParaRPr lang="en-GB" altLang="en-US"/>
          </a:p>
        </p:txBody>
      </p:sp>
      <p:sp>
        <p:nvSpPr>
          <p:cNvPr id="4" name="Footer Placeholder 4">
            <a:extLst>
              <a:ext uri="{FF2B5EF4-FFF2-40B4-BE49-F238E27FC236}">
                <a16:creationId xmlns:a16="http://schemas.microsoft.com/office/drawing/2014/main" id="{9B5E2758-77F2-6EF5-82C5-0337841C90F9}"/>
              </a:ext>
            </a:extLst>
          </p:cNvPr>
          <p:cNvSpPr>
            <a:spLocks noGrp="1"/>
          </p:cNvSpPr>
          <p:nvPr>
            <p:ph type="ftr" sz="quarter" idx="16"/>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C6596CA5-512E-B29B-67E8-C29F1510B78C}"/>
              </a:ext>
            </a:extLst>
          </p:cNvPr>
          <p:cNvSpPr>
            <a:spLocks noGrp="1"/>
          </p:cNvSpPr>
          <p:nvPr>
            <p:ph type="sldNum" sz="quarter" idx="17"/>
          </p:nvPr>
        </p:nvSpPr>
        <p:spPr/>
        <p:txBody>
          <a:bodyPr/>
          <a:lstStyle>
            <a:lvl1pPr>
              <a:defRPr/>
            </a:lvl1pPr>
          </a:lstStyle>
          <a:p>
            <a:pPr>
              <a:defRPr/>
            </a:pPr>
            <a:fld id="{FC0DC605-2624-4F93-A97F-E8230F951D25}" type="slidenum">
              <a:rPr lang="en-GB" altLang="en-US"/>
              <a:pPr>
                <a:defRPr/>
              </a:pPr>
              <a:t>‹#›</a:t>
            </a:fld>
            <a:endParaRPr lang="en-GB" altLang="en-US"/>
          </a:p>
        </p:txBody>
      </p:sp>
    </p:spTree>
    <p:extLst>
      <p:ext uri="{BB962C8B-B14F-4D97-AF65-F5344CB8AC3E}">
        <p14:creationId xmlns:p14="http://schemas.microsoft.com/office/powerpoint/2010/main" val="3868156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4E98B3-8D39-489E-D778-504E2B146EAD}"/>
              </a:ext>
            </a:extLst>
          </p:cNvPr>
          <p:cNvSpPr>
            <a:spLocks noGrp="1"/>
          </p:cNvSpPr>
          <p:nvPr>
            <p:ph type="dt" sz="half" idx="15"/>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D3AECB98-3255-FAA9-CEBE-114520132A9D}"/>
              </a:ext>
            </a:extLst>
          </p:cNvPr>
          <p:cNvSpPr>
            <a:spLocks noGrp="1"/>
          </p:cNvSpPr>
          <p:nvPr>
            <p:ph type="ftr" sz="quarter" idx="16"/>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2545DEEA-4C03-4040-2747-7C67AB58E9DE}"/>
              </a:ext>
            </a:extLst>
          </p:cNvPr>
          <p:cNvSpPr>
            <a:spLocks noGrp="1"/>
          </p:cNvSpPr>
          <p:nvPr>
            <p:ph type="sldNum" sz="quarter" idx="17"/>
          </p:nvPr>
        </p:nvSpPr>
        <p:spPr/>
        <p:txBody>
          <a:bodyPr/>
          <a:lstStyle>
            <a:lvl1pPr>
              <a:defRPr/>
            </a:lvl1pPr>
          </a:lstStyle>
          <a:p>
            <a:pPr>
              <a:defRPr/>
            </a:pPr>
            <a:fld id="{BCED10B1-F939-482D-BCAD-5EF20BA187CF}" type="slidenum">
              <a:rPr lang="en-GB" altLang="en-US"/>
              <a:pPr>
                <a:defRPr/>
              </a:pPr>
              <a:t>‹#›</a:t>
            </a:fld>
            <a:endParaRPr lang="en-GB" altLang="en-US"/>
          </a:p>
        </p:txBody>
      </p:sp>
    </p:spTree>
    <p:extLst>
      <p:ext uri="{BB962C8B-B14F-4D97-AF65-F5344CB8AC3E}">
        <p14:creationId xmlns:p14="http://schemas.microsoft.com/office/powerpoint/2010/main" val="4120909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F75D1EFA-AE38-84B0-9BA9-E6B231FCFF99}"/>
              </a:ext>
            </a:extLst>
          </p:cNvPr>
          <p:cNvSpPr>
            <a:spLocks noGrp="1"/>
          </p:cNvSpPr>
          <p:nvPr>
            <p:ph type="dt" sz="half" idx="10"/>
          </p:nvPr>
        </p:nvSpPr>
        <p:spPr/>
        <p:txBody>
          <a:bodyPr/>
          <a:lstStyle>
            <a:lvl1pPr>
              <a:defRPr/>
            </a:lvl1pPr>
          </a:lstStyle>
          <a:p>
            <a:pPr>
              <a:defRPr/>
            </a:pPr>
            <a:endParaRPr lang="en-GB" altLang="en-US"/>
          </a:p>
        </p:txBody>
      </p:sp>
      <p:sp>
        <p:nvSpPr>
          <p:cNvPr id="4" name="Footer Placeholder 4">
            <a:extLst>
              <a:ext uri="{FF2B5EF4-FFF2-40B4-BE49-F238E27FC236}">
                <a16:creationId xmlns:a16="http://schemas.microsoft.com/office/drawing/2014/main" id="{72461AE1-4EE9-F8B2-9DCE-E0DEEA080E72}"/>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CC711CA9-6067-5B36-CAD1-F85A305F1485}"/>
              </a:ext>
            </a:extLst>
          </p:cNvPr>
          <p:cNvSpPr>
            <a:spLocks noGrp="1"/>
          </p:cNvSpPr>
          <p:nvPr>
            <p:ph type="sldNum" sz="quarter" idx="12"/>
          </p:nvPr>
        </p:nvSpPr>
        <p:spPr/>
        <p:txBody>
          <a:bodyPr/>
          <a:lstStyle>
            <a:lvl1pPr>
              <a:defRPr/>
            </a:lvl1pPr>
          </a:lstStyle>
          <a:p>
            <a:pPr>
              <a:defRPr/>
            </a:pPr>
            <a:fld id="{14D2C2A5-D3CB-4193-BF5E-2DF52CD721EA}" type="slidenum">
              <a:rPr lang="en-GB" altLang="en-US"/>
              <a:pPr>
                <a:defRPr/>
              </a:pPr>
              <a:t>‹#›</a:t>
            </a:fld>
            <a:endParaRPr lang="en-GB" altLang="en-US"/>
          </a:p>
        </p:txBody>
      </p:sp>
    </p:spTree>
    <p:extLst>
      <p:ext uri="{BB962C8B-B14F-4D97-AF65-F5344CB8AC3E}">
        <p14:creationId xmlns:p14="http://schemas.microsoft.com/office/powerpoint/2010/main" val="1935710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12FD930-0CF9-7B84-D75F-6AFBE09398F5}"/>
              </a:ext>
            </a:extLst>
          </p:cNvPr>
          <p:cNvSpPr>
            <a:spLocks noGrp="1"/>
          </p:cNvSpPr>
          <p:nvPr>
            <p:ph type="dt" sz="half" idx="10"/>
          </p:nvPr>
        </p:nvSpPr>
        <p:spPr/>
        <p:txBody>
          <a:bodyPr/>
          <a:lstStyle>
            <a:lvl1pPr>
              <a:defRPr/>
            </a:lvl1pPr>
          </a:lstStyle>
          <a:p>
            <a:pPr>
              <a:defRPr/>
            </a:pPr>
            <a:endParaRPr lang="en-GB" altLang="en-US"/>
          </a:p>
        </p:txBody>
      </p:sp>
      <p:sp>
        <p:nvSpPr>
          <p:cNvPr id="3" name="Footer Placeholder 4">
            <a:extLst>
              <a:ext uri="{FF2B5EF4-FFF2-40B4-BE49-F238E27FC236}">
                <a16:creationId xmlns:a16="http://schemas.microsoft.com/office/drawing/2014/main" id="{FC3C5878-C59C-F065-D085-AE55FB5F4C59}"/>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AC5BFE70-EDCB-1A69-9659-161CB0F91B23}"/>
              </a:ext>
            </a:extLst>
          </p:cNvPr>
          <p:cNvSpPr>
            <a:spLocks noGrp="1"/>
          </p:cNvSpPr>
          <p:nvPr>
            <p:ph type="sldNum" sz="quarter" idx="12"/>
          </p:nvPr>
        </p:nvSpPr>
        <p:spPr/>
        <p:txBody>
          <a:bodyPr/>
          <a:lstStyle>
            <a:lvl1pPr>
              <a:defRPr/>
            </a:lvl1pPr>
          </a:lstStyle>
          <a:p>
            <a:pPr>
              <a:defRPr/>
            </a:pPr>
            <a:fld id="{4A626E9F-017A-44F4-9095-310C9DB14D88}" type="slidenum">
              <a:rPr lang="en-GB" altLang="en-US"/>
              <a:pPr>
                <a:defRPr/>
              </a:pPr>
              <a:t>‹#›</a:t>
            </a:fld>
            <a:endParaRPr lang="en-GB" altLang="en-US"/>
          </a:p>
        </p:txBody>
      </p:sp>
    </p:spTree>
    <p:extLst>
      <p:ext uri="{BB962C8B-B14F-4D97-AF65-F5344CB8AC3E}">
        <p14:creationId xmlns:p14="http://schemas.microsoft.com/office/powerpoint/2010/main" val="3613370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5" name="Group 15">
            <a:extLst>
              <a:ext uri="{FF2B5EF4-FFF2-40B4-BE49-F238E27FC236}">
                <a16:creationId xmlns:a16="http://schemas.microsoft.com/office/drawing/2014/main" id="{B123FBB6-ADB6-EB7B-EE6B-CAE11D91422E}"/>
              </a:ext>
            </a:extLst>
          </p:cNvPr>
          <p:cNvGrpSpPr>
            <a:grpSpLocks/>
          </p:cNvGrpSpPr>
          <p:nvPr/>
        </p:nvGrpSpPr>
        <p:grpSpPr bwMode="auto">
          <a:xfrm>
            <a:off x="0" y="0"/>
            <a:ext cx="9144000" cy="6858000"/>
            <a:chOff x="0" y="0"/>
            <a:chExt cx="9144000" cy="6858000"/>
          </a:xfrm>
        </p:grpSpPr>
        <p:sp>
          <p:nvSpPr>
            <p:cNvPr id="6" name="Rectangle 5">
              <a:extLst>
                <a:ext uri="{FF2B5EF4-FFF2-40B4-BE49-F238E27FC236}">
                  <a16:creationId xmlns:a16="http://schemas.microsoft.com/office/drawing/2014/main" id="{8AED997E-9015-4E4C-9406-D3C68402351F}"/>
                </a:ext>
              </a:extLst>
            </p:cNvPr>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7" name="Rectangle 6">
              <a:extLst>
                <a:ext uri="{FF2B5EF4-FFF2-40B4-BE49-F238E27FC236}">
                  <a16:creationId xmlns:a16="http://schemas.microsoft.com/office/drawing/2014/main" id="{23C8E92B-0E5F-0BE5-4C2B-817502534888}"/>
                </a:ext>
              </a:extLst>
            </p:cNvPr>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grpSp>
      <p:sp>
        <p:nvSpPr>
          <p:cNvPr id="8" name="Freeform 17">
            <a:extLst>
              <a:ext uri="{FF2B5EF4-FFF2-40B4-BE49-F238E27FC236}">
                <a16:creationId xmlns:a16="http://schemas.microsoft.com/office/drawing/2014/main" id="{F9846789-7AFA-11BE-77D7-A2CDB47E78EF}"/>
              </a:ext>
            </a:extLst>
          </p:cNvPr>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9" name="Rectangle 8">
            <a:extLst>
              <a:ext uri="{FF2B5EF4-FFF2-40B4-BE49-F238E27FC236}">
                <a16:creationId xmlns:a16="http://schemas.microsoft.com/office/drawing/2014/main" id="{2CC1FE44-605A-A958-1442-AF1B06945C03}"/>
              </a:ext>
            </a:extLst>
          </p:cNvPr>
          <p:cNvSpPr/>
          <p:nvPr/>
        </p:nvSpPr>
        <p:spPr>
          <a:xfrm rot="60000">
            <a:off x="4468813" y="604838"/>
            <a:ext cx="3789362"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0" name="Rectangle 9">
            <a:extLst>
              <a:ext uri="{FF2B5EF4-FFF2-40B4-BE49-F238E27FC236}">
                <a16:creationId xmlns:a16="http://schemas.microsoft.com/office/drawing/2014/main" id="{45539E93-D265-3E8F-841C-A725DE8B1B95}"/>
              </a:ext>
            </a:extLst>
          </p:cNvPr>
          <p:cNvSpPr/>
          <p:nvPr/>
        </p:nvSpPr>
        <p:spPr>
          <a:xfrm rot="60000">
            <a:off x="4471988" y="603250"/>
            <a:ext cx="3787775" cy="5722938"/>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1" name="Rectangle 10">
            <a:extLst>
              <a:ext uri="{FF2B5EF4-FFF2-40B4-BE49-F238E27FC236}">
                <a16:creationId xmlns:a16="http://schemas.microsoft.com/office/drawing/2014/main" id="{59B76BDB-8F2A-BAF3-BC2B-A5BE525EFEC5}"/>
              </a:ext>
            </a:extLst>
          </p:cNvPr>
          <p:cNvSpPr/>
          <p:nvPr/>
        </p:nvSpPr>
        <p:spPr>
          <a:xfrm rot="21540000">
            <a:off x="749300" y="576263"/>
            <a:ext cx="3789363"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2" name="Rectangle 11">
            <a:extLst>
              <a:ext uri="{FF2B5EF4-FFF2-40B4-BE49-F238E27FC236}">
                <a16:creationId xmlns:a16="http://schemas.microsoft.com/office/drawing/2014/main" id="{C8128D4D-9D5E-8603-827E-D32D0443724E}"/>
              </a:ext>
            </a:extLst>
          </p:cNvPr>
          <p:cNvSpPr/>
          <p:nvPr/>
        </p:nvSpPr>
        <p:spPr>
          <a:xfrm rot="21540000">
            <a:off x="749300" y="576263"/>
            <a:ext cx="3789363" cy="5721350"/>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pic>
        <p:nvPicPr>
          <p:cNvPr id="13" name="Picture 2" descr="C:\Users\Administrator\Desktop\Pushpin Dev\Assets\pushpinLeft.png">
            <a:extLst>
              <a:ext uri="{FF2B5EF4-FFF2-40B4-BE49-F238E27FC236}">
                <a16:creationId xmlns:a16="http://schemas.microsoft.com/office/drawing/2014/main" id="{7B39D3A7-1EE3-3DAF-A95E-F6AB7B41CF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435684">
            <a:off x="2371725" y="293688"/>
            <a:ext cx="566738" cy="56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2" descr="C:\Users\Administrator\Desktop\Pushpin Dev\Assets\pushpinLeft.png">
            <a:extLst>
              <a:ext uri="{FF2B5EF4-FFF2-40B4-BE49-F238E27FC236}">
                <a16:creationId xmlns:a16="http://schemas.microsoft.com/office/drawing/2014/main" id="{58AA3F4E-2AEB-E91A-626C-D46300D84D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096196">
            <a:off x="6280150" y="333375"/>
            <a:ext cx="566738" cy="56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4">
            <a:extLst>
              <a:ext uri="{FF2B5EF4-FFF2-40B4-BE49-F238E27FC236}">
                <a16:creationId xmlns:a16="http://schemas.microsoft.com/office/drawing/2014/main" id="{08EDCA29-BD50-C37E-5907-5446367F219D}"/>
              </a:ext>
            </a:extLst>
          </p:cNvPr>
          <p:cNvSpPr>
            <a:spLocks noGrp="1"/>
          </p:cNvSpPr>
          <p:nvPr>
            <p:ph type="dt" sz="half" idx="10"/>
          </p:nvPr>
        </p:nvSpPr>
        <p:spPr>
          <a:xfrm rot="60000">
            <a:off x="6342063" y="5886450"/>
            <a:ext cx="1212850" cy="365125"/>
          </a:xfrm>
        </p:spPr>
        <p:txBody>
          <a:bodyPr/>
          <a:lstStyle>
            <a:lvl1pPr>
              <a:defRPr/>
            </a:lvl1pPr>
          </a:lstStyle>
          <a:p>
            <a:pPr>
              <a:defRPr/>
            </a:pPr>
            <a:endParaRPr lang="en-GB" altLang="en-US"/>
          </a:p>
        </p:txBody>
      </p:sp>
      <p:sp>
        <p:nvSpPr>
          <p:cNvPr id="16" name="Footer Placeholder 5">
            <a:extLst>
              <a:ext uri="{FF2B5EF4-FFF2-40B4-BE49-F238E27FC236}">
                <a16:creationId xmlns:a16="http://schemas.microsoft.com/office/drawing/2014/main" id="{00E4891B-04AA-ED12-911A-400B47928012}"/>
              </a:ext>
            </a:extLst>
          </p:cNvPr>
          <p:cNvSpPr>
            <a:spLocks noGrp="1"/>
          </p:cNvSpPr>
          <p:nvPr>
            <p:ph type="ftr" sz="quarter" idx="11"/>
          </p:nvPr>
        </p:nvSpPr>
        <p:spPr>
          <a:xfrm rot="21540000">
            <a:off x="914400" y="5829300"/>
            <a:ext cx="3522663" cy="365125"/>
          </a:xfrm>
        </p:spPr>
        <p:txBody>
          <a:bodyPr/>
          <a:lstStyle>
            <a:lvl1pPr>
              <a:defRPr/>
            </a:lvl1pPr>
          </a:lstStyle>
          <a:p>
            <a:pPr>
              <a:defRPr/>
            </a:pPr>
            <a:endParaRPr lang="en-GB" altLang="en-US"/>
          </a:p>
        </p:txBody>
      </p:sp>
      <p:sp>
        <p:nvSpPr>
          <p:cNvPr id="17" name="Slide Number Placeholder 6">
            <a:extLst>
              <a:ext uri="{FF2B5EF4-FFF2-40B4-BE49-F238E27FC236}">
                <a16:creationId xmlns:a16="http://schemas.microsoft.com/office/drawing/2014/main" id="{2E7EFAE2-F4D4-E000-4B24-B367659A5530}"/>
              </a:ext>
            </a:extLst>
          </p:cNvPr>
          <p:cNvSpPr>
            <a:spLocks noGrp="1"/>
          </p:cNvSpPr>
          <p:nvPr>
            <p:ph type="sldNum" sz="quarter" idx="12"/>
          </p:nvPr>
        </p:nvSpPr>
        <p:spPr>
          <a:xfrm rot="60000">
            <a:off x="7558088" y="5897563"/>
            <a:ext cx="554037" cy="365125"/>
          </a:xfrm>
        </p:spPr>
        <p:txBody>
          <a:bodyPr/>
          <a:lstStyle>
            <a:lvl1pPr>
              <a:defRPr smtClean="0"/>
            </a:lvl1pPr>
          </a:lstStyle>
          <a:p>
            <a:pPr>
              <a:defRPr/>
            </a:pPr>
            <a:fld id="{F113B4DA-E201-4AF7-9A33-1C940EF88412}" type="slidenum">
              <a:rPr lang="en-GB" altLang="en-US"/>
              <a:pPr>
                <a:defRPr/>
              </a:pPr>
              <a:t>‹#›</a:t>
            </a:fld>
            <a:endParaRPr lang="en-GB" altLang="en-US"/>
          </a:p>
        </p:txBody>
      </p:sp>
    </p:spTree>
    <p:extLst>
      <p:ext uri="{BB962C8B-B14F-4D97-AF65-F5344CB8AC3E}">
        <p14:creationId xmlns:p14="http://schemas.microsoft.com/office/powerpoint/2010/main" val="434373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5" name="Group 15">
            <a:extLst>
              <a:ext uri="{FF2B5EF4-FFF2-40B4-BE49-F238E27FC236}">
                <a16:creationId xmlns:a16="http://schemas.microsoft.com/office/drawing/2014/main" id="{6E26A5B7-9AB0-0034-90E6-7AAF2B6AD4D3}"/>
              </a:ext>
            </a:extLst>
          </p:cNvPr>
          <p:cNvGrpSpPr>
            <a:grpSpLocks/>
          </p:cNvGrpSpPr>
          <p:nvPr/>
        </p:nvGrpSpPr>
        <p:grpSpPr bwMode="auto">
          <a:xfrm>
            <a:off x="0" y="0"/>
            <a:ext cx="9144000" cy="6858000"/>
            <a:chOff x="0" y="0"/>
            <a:chExt cx="9144000" cy="6858000"/>
          </a:xfrm>
        </p:grpSpPr>
        <p:sp>
          <p:nvSpPr>
            <p:cNvPr id="6" name="Rectangle 5">
              <a:extLst>
                <a:ext uri="{FF2B5EF4-FFF2-40B4-BE49-F238E27FC236}">
                  <a16:creationId xmlns:a16="http://schemas.microsoft.com/office/drawing/2014/main" id="{C98246BE-ECAB-E838-6EF6-2C43F44B82B7}"/>
                </a:ext>
              </a:extLst>
            </p:cNvPr>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7" name="Rectangle 6">
              <a:extLst>
                <a:ext uri="{FF2B5EF4-FFF2-40B4-BE49-F238E27FC236}">
                  <a16:creationId xmlns:a16="http://schemas.microsoft.com/office/drawing/2014/main" id="{4B9B9377-1C97-F208-378D-BF87B12D530E}"/>
                </a:ext>
              </a:extLst>
            </p:cNvPr>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grpSp>
      <p:sp>
        <p:nvSpPr>
          <p:cNvPr id="8" name="Freeform 17">
            <a:extLst>
              <a:ext uri="{FF2B5EF4-FFF2-40B4-BE49-F238E27FC236}">
                <a16:creationId xmlns:a16="http://schemas.microsoft.com/office/drawing/2014/main" id="{4FAAC8EE-B30E-AE59-7E3B-F001AC99DB87}"/>
              </a:ext>
            </a:extLst>
          </p:cNvPr>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9" name="Rectangle 8">
            <a:extLst>
              <a:ext uri="{FF2B5EF4-FFF2-40B4-BE49-F238E27FC236}">
                <a16:creationId xmlns:a16="http://schemas.microsoft.com/office/drawing/2014/main" id="{21962D64-4060-111A-C86D-DBC37F995F78}"/>
              </a:ext>
            </a:extLst>
          </p:cNvPr>
          <p:cNvSpPr/>
          <p:nvPr/>
        </p:nvSpPr>
        <p:spPr>
          <a:xfrm rot="21540000">
            <a:off x="749300" y="576263"/>
            <a:ext cx="3789363"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0" name="Rectangle 9">
            <a:extLst>
              <a:ext uri="{FF2B5EF4-FFF2-40B4-BE49-F238E27FC236}">
                <a16:creationId xmlns:a16="http://schemas.microsoft.com/office/drawing/2014/main" id="{FB6BC41E-EC1B-7B26-2A70-B291B37A4494}"/>
              </a:ext>
            </a:extLst>
          </p:cNvPr>
          <p:cNvSpPr/>
          <p:nvPr/>
        </p:nvSpPr>
        <p:spPr>
          <a:xfrm rot="21540000">
            <a:off x="744538" y="576263"/>
            <a:ext cx="3789362" cy="5721350"/>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1" name="Rectangle 10">
            <a:extLst>
              <a:ext uri="{FF2B5EF4-FFF2-40B4-BE49-F238E27FC236}">
                <a16:creationId xmlns:a16="http://schemas.microsoft.com/office/drawing/2014/main" id="{CFDA5B3A-8529-319E-AC01-408C88825D38}"/>
              </a:ext>
            </a:extLst>
          </p:cNvPr>
          <p:cNvSpPr/>
          <p:nvPr/>
        </p:nvSpPr>
        <p:spPr>
          <a:xfrm rot="60000">
            <a:off x="4468813" y="604838"/>
            <a:ext cx="3789362"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2" name="Rectangle 11">
            <a:extLst>
              <a:ext uri="{FF2B5EF4-FFF2-40B4-BE49-F238E27FC236}">
                <a16:creationId xmlns:a16="http://schemas.microsoft.com/office/drawing/2014/main" id="{76E843CE-AAB6-FCD1-BD92-4EE55578D00D}"/>
              </a:ext>
            </a:extLst>
          </p:cNvPr>
          <p:cNvSpPr/>
          <p:nvPr/>
        </p:nvSpPr>
        <p:spPr>
          <a:xfrm rot="60000">
            <a:off x="4464050" y="603250"/>
            <a:ext cx="3789363" cy="5722938"/>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pic>
        <p:nvPicPr>
          <p:cNvPr id="13" name="Picture 2" descr="C:\Users\Administrator\Desktop\Pushpin Dev\Assets\pushpinLeft.png">
            <a:extLst>
              <a:ext uri="{FF2B5EF4-FFF2-40B4-BE49-F238E27FC236}">
                <a16:creationId xmlns:a16="http://schemas.microsoft.com/office/drawing/2014/main" id="{5ECF4D56-3B21-B9FE-1144-E31C0DF28B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435684">
            <a:off x="2371725" y="293688"/>
            <a:ext cx="566738" cy="56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2" descr="C:\Users\Administrator\Desktop\Pushpin Dev\Assets\pushpinLeft.png">
            <a:extLst>
              <a:ext uri="{FF2B5EF4-FFF2-40B4-BE49-F238E27FC236}">
                <a16:creationId xmlns:a16="http://schemas.microsoft.com/office/drawing/2014/main" id="{AC0E1008-BB64-6DF4-661E-36E2DBE48D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096196">
            <a:off x="6280150" y="333375"/>
            <a:ext cx="566738" cy="56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rtlCol="0">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4">
            <a:extLst>
              <a:ext uri="{FF2B5EF4-FFF2-40B4-BE49-F238E27FC236}">
                <a16:creationId xmlns:a16="http://schemas.microsoft.com/office/drawing/2014/main" id="{B45CE274-5AF6-9064-B27F-96B815B9DD6A}"/>
              </a:ext>
            </a:extLst>
          </p:cNvPr>
          <p:cNvSpPr>
            <a:spLocks noGrp="1"/>
          </p:cNvSpPr>
          <p:nvPr>
            <p:ph type="dt" sz="half" idx="10"/>
          </p:nvPr>
        </p:nvSpPr>
        <p:spPr>
          <a:xfrm rot="60000">
            <a:off x="6345238" y="5888038"/>
            <a:ext cx="1214437" cy="365125"/>
          </a:xfrm>
        </p:spPr>
        <p:txBody>
          <a:bodyPr/>
          <a:lstStyle>
            <a:lvl1pPr>
              <a:defRPr/>
            </a:lvl1pPr>
          </a:lstStyle>
          <a:p>
            <a:pPr>
              <a:defRPr/>
            </a:pPr>
            <a:endParaRPr lang="en-GB" altLang="en-US"/>
          </a:p>
        </p:txBody>
      </p:sp>
      <p:sp>
        <p:nvSpPr>
          <p:cNvPr id="16" name="Footer Placeholder 5">
            <a:extLst>
              <a:ext uri="{FF2B5EF4-FFF2-40B4-BE49-F238E27FC236}">
                <a16:creationId xmlns:a16="http://schemas.microsoft.com/office/drawing/2014/main" id="{A8D34B6F-5A8D-5549-5ECF-606D4A57E9B3}"/>
              </a:ext>
            </a:extLst>
          </p:cNvPr>
          <p:cNvSpPr>
            <a:spLocks noGrp="1"/>
          </p:cNvSpPr>
          <p:nvPr>
            <p:ph type="ftr" sz="quarter" idx="11"/>
          </p:nvPr>
        </p:nvSpPr>
        <p:spPr>
          <a:xfrm rot="21540000">
            <a:off x="914400" y="5830888"/>
            <a:ext cx="3319463" cy="365125"/>
          </a:xfrm>
        </p:spPr>
        <p:txBody>
          <a:bodyPr/>
          <a:lstStyle>
            <a:lvl1pPr>
              <a:defRPr/>
            </a:lvl1pPr>
          </a:lstStyle>
          <a:p>
            <a:pPr>
              <a:defRPr/>
            </a:pPr>
            <a:endParaRPr lang="en-GB" altLang="en-US"/>
          </a:p>
        </p:txBody>
      </p:sp>
      <p:sp>
        <p:nvSpPr>
          <p:cNvPr id="17" name="Slide Number Placeholder 6">
            <a:extLst>
              <a:ext uri="{FF2B5EF4-FFF2-40B4-BE49-F238E27FC236}">
                <a16:creationId xmlns:a16="http://schemas.microsoft.com/office/drawing/2014/main" id="{94B54607-8765-4A3F-68E4-1F6F0D71F76E}"/>
              </a:ext>
            </a:extLst>
          </p:cNvPr>
          <p:cNvSpPr>
            <a:spLocks noGrp="1"/>
          </p:cNvSpPr>
          <p:nvPr>
            <p:ph type="sldNum" sz="quarter" idx="12"/>
          </p:nvPr>
        </p:nvSpPr>
        <p:spPr>
          <a:xfrm rot="60000">
            <a:off x="7562850" y="5900738"/>
            <a:ext cx="554038" cy="365125"/>
          </a:xfrm>
        </p:spPr>
        <p:txBody>
          <a:bodyPr/>
          <a:lstStyle>
            <a:lvl1pPr>
              <a:defRPr smtClean="0"/>
            </a:lvl1pPr>
          </a:lstStyle>
          <a:p>
            <a:pPr>
              <a:defRPr/>
            </a:pPr>
            <a:fld id="{D7863B7F-76C1-4530-834A-3DE95EAF829F}" type="slidenum">
              <a:rPr lang="en-GB" altLang="en-US"/>
              <a:pPr>
                <a:defRPr/>
              </a:pPr>
              <a:t>‹#›</a:t>
            </a:fld>
            <a:endParaRPr lang="en-GB" altLang="en-US"/>
          </a:p>
        </p:txBody>
      </p:sp>
    </p:spTree>
    <p:extLst>
      <p:ext uri="{BB962C8B-B14F-4D97-AF65-F5344CB8AC3E}">
        <p14:creationId xmlns:p14="http://schemas.microsoft.com/office/powerpoint/2010/main" val="1633876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301BD6-BF8D-1985-1083-58649BFF6309}"/>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BF0990CC-826B-1253-ABBD-9613E7504907}"/>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F7BD290F-9896-26D1-9948-87D1A9E45F9C}"/>
              </a:ext>
            </a:extLst>
          </p:cNvPr>
          <p:cNvSpPr>
            <a:spLocks noGrp="1"/>
          </p:cNvSpPr>
          <p:nvPr>
            <p:ph type="sldNum" sz="quarter" idx="12"/>
          </p:nvPr>
        </p:nvSpPr>
        <p:spPr/>
        <p:txBody>
          <a:bodyPr/>
          <a:lstStyle>
            <a:lvl1pPr>
              <a:defRPr/>
            </a:lvl1pPr>
          </a:lstStyle>
          <a:p>
            <a:pPr>
              <a:defRPr/>
            </a:pPr>
            <a:fld id="{3449EF73-16C0-4D74-87C1-EFA482FD677C}" type="slidenum">
              <a:rPr lang="en-GB" altLang="en-US"/>
              <a:pPr>
                <a:defRPr/>
              </a:pPr>
              <a:t>‹#›</a:t>
            </a:fld>
            <a:endParaRPr lang="en-GB" altLang="en-US"/>
          </a:p>
        </p:txBody>
      </p:sp>
    </p:spTree>
    <p:extLst>
      <p:ext uri="{BB962C8B-B14F-4D97-AF65-F5344CB8AC3E}">
        <p14:creationId xmlns:p14="http://schemas.microsoft.com/office/powerpoint/2010/main" val="3372305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ADAC60C-013C-735B-0366-922FDA909A30}"/>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F1D6C5C6-5A8C-9171-D98D-6837448C03B4}"/>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6DFC5791-2709-DE2F-0823-D0217740CFFB}"/>
              </a:ext>
            </a:extLst>
          </p:cNvPr>
          <p:cNvSpPr>
            <a:spLocks noGrp="1"/>
          </p:cNvSpPr>
          <p:nvPr>
            <p:ph type="sldNum" sz="quarter" idx="12"/>
          </p:nvPr>
        </p:nvSpPr>
        <p:spPr/>
        <p:txBody>
          <a:bodyPr/>
          <a:lstStyle>
            <a:lvl1pPr>
              <a:defRPr/>
            </a:lvl1pPr>
          </a:lstStyle>
          <a:p>
            <a:pPr>
              <a:defRPr/>
            </a:pPr>
            <a:fld id="{B1718A9D-8D10-461C-AEA4-B478F832C5EE}" type="slidenum">
              <a:rPr lang="en-GB" altLang="en-US"/>
              <a:pPr>
                <a:defRPr/>
              </a:pPr>
              <a:t>‹#›</a:t>
            </a:fld>
            <a:endParaRPr lang="en-GB" altLang="en-US"/>
          </a:p>
        </p:txBody>
      </p:sp>
    </p:spTree>
    <p:extLst>
      <p:ext uri="{BB962C8B-B14F-4D97-AF65-F5344CB8AC3E}">
        <p14:creationId xmlns:p14="http://schemas.microsoft.com/office/powerpoint/2010/main" val="1067918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5.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grpSp>
        <p:nvGrpSpPr>
          <p:cNvPr id="1026" name="Group 15">
            <a:extLst>
              <a:ext uri="{FF2B5EF4-FFF2-40B4-BE49-F238E27FC236}">
                <a16:creationId xmlns:a16="http://schemas.microsoft.com/office/drawing/2014/main" id="{84193C4A-34BE-C36F-E955-CB7D2C0E2CA7}"/>
              </a:ext>
            </a:extLst>
          </p:cNvPr>
          <p:cNvGrpSpPr>
            <a:grpSpLocks/>
          </p:cNvGrpSpPr>
          <p:nvPr/>
        </p:nvGrpSpPr>
        <p:grpSpPr bwMode="auto">
          <a:xfrm>
            <a:off x="0" y="0"/>
            <a:ext cx="9144000" cy="6858000"/>
            <a:chOff x="0" y="0"/>
            <a:chExt cx="9144000" cy="6858000"/>
          </a:xfrm>
        </p:grpSpPr>
        <p:sp>
          <p:nvSpPr>
            <p:cNvPr id="8" name="Rectangle 7">
              <a:extLst>
                <a:ext uri="{FF2B5EF4-FFF2-40B4-BE49-F238E27FC236}">
                  <a16:creationId xmlns:a16="http://schemas.microsoft.com/office/drawing/2014/main" id="{79558B75-E16E-4575-A020-02FE448DC351}"/>
                </a:ext>
              </a:extLst>
            </p:cNvPr>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9" name="Rectangle 8">
              <a:extLst>
                <a:ext uri="{FF2B5EF4-FFF2-40B4-BE49-F238E27FC236}">
                  <a16:creationId xmlns:a16="http://schemas.microsoft.com/office/drawing/2014/main" id="{7098C897-ADE0-FE52-A47E-290E9A8AD6FB}"/>
                </a:ext>
              </a:extLst>
            </p:cNvPr>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grpSp>
      <p:sp>
        <p:nvSpPr>
          <p:cNvPr id="10" name="Freeform 9">
            <a:extLst>
              <a:ext uri="{FF2B5EF4-FFF2-40B4-BE49-F238E27FC236}">
                <a16:creationId xmlns:a16="http://schemas.microsoft.com/office/drawing/2014/main" id="{58F41D64-6DA7-27B4-D6D2-E663AC0C75B4}"/>
              </a:ext>
            </a:extLst>
          </p:cNvPr>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1" name="Rectangle 10">
            <a:extLst>
              <a:ext uri="{FF2B5EF4-FFF2-40B4-BE49-F238E27FC236}">
                <a16:creationId xmlns:a16="http://schemas.microsoft.com/office/drawing/2014/main" id="{FA68212B-DCD6-FEDC-7661-86FD1A2A84E5}"/>
              </a:ext>
            </a:extLst>
          </p:cNvPr>
          <p:cNvSpPr/>
          <p:nvPr/>
        </p:nvSpPr>
        <p:spPr>
          <a:xfrm>
            <a:off x="731838" y="574675"/>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2" name="Rectangle 11">
            <a:extLst>
              <a:ext uri="{FF2B5EF4-FFF2-40B4-BE49-F238E27FC236}">
                <a16:creationId xmlns:a16="http://schemas.microsoft.com/office/drawing/2014/main" id="{343B1C47-19A0-E5BE-D242-1A8B84BFD667}"/>
              </a:ext>
            </a:extLst>
          </p:cNvPr>
          <p:cNvSpPr/>
          <p:nvPr/>
        </p:nvSpPr>
        <p:spPr>
          <a:xfrm>
            <a:off x="731838" y="576263"/>
            <a:ext cx="7696200" cy="5715000"/>
          </a:xfrm>
          <a:prstGeom prst="rect">
            <a:avLst/>
          </a:prstGeom>
          <a:blipFill dpi="0" rotWithShape="1">
            <a:blip r:embed="rId14"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pic>
        <p:nvPicPr>
          <p:cNvPr id="1032" name="Picture 2" descr="C:\Users\Administrator\Desktop\Pushpin Dev\Assets\pushpinLeft.png">
            <a:extLst>
              <a:ext uri="{FF2B5EF4-FFF2-40B4-BE49-F238E27FC236}">
                <a16:creationId xmlns:a16="http://schemas.microsoft.com/office/drawing/2014/main" id="{CD2709FE-7ADE-60EE-AA60-0BE4B64B2346}"/>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rot="1435684">
            <a:off x="544513" y="273050"/>
            <a:ext cx="566737" cy="56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3" name="Picture 2" descr="C:\Users\Administrator\Desktop\Pushpin Dev\Assets\pushpinLeft.png">
            <a:extLst>
              <a:ext uri="{FF2B5EF4-FFF2-40B4-BE49-F238E27FC236}">
                <a16:creationId xmlns:a16="http://schemas.microsoft.com/office/drawing/2014/main" id="{9E69C69A-37FD-37E7-418A-99CD1CA7BAB4}"/>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rot="4096196">
            <a:off x="8115300" y="298450"/>
            <a:ext cx="566738" cy="56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Title Placeholder 1">
            <a:extLst>
              <a:ext uri="{FF2B5EF4-FFF2-40B4-BE49-F238E27FC236}">
                <a16:creationId xmlns:a16="http://schemas.microsoft.com/office/drawing/2014/main" id="{30C38A87-D9AA-F257-1BFE-F07E5E89F730}"/>
              </a:ext>
            </a:extLst>
          </p:cNvPr>
          <p:cNvSpPr>
            <a:spLocks noGrp="1"/>
          </p:cNvSpPr>
          <p:nvPr>
            <p:ph type="title"/>
          </p:nvPr>
        </p:nvSpPr>
        <p:spPr bwMode="auto">
          <a:xfrm>
            <a:off x="1095375" y="817563"/>
            <a:ext cx="6964363"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35" name="Text Placeholder 2">
            <a:extLst>
              <a:ext uri="{FF2B5EF4-FFF2-40B4-BE49-F238E27FC236}">
                <a16:creationId xmlns:a16="http://schemas.microsoft.com/office/drawing/2014/main" id="{77A6E1D0-F3D9-8540-9AE8-BBD2F162CC45}"/>
              </a:ext>
            </a:extLst>
          </p:cNvPr>
          <p:cNvSpPr>
            <a:spLocks noGrp="1"/>
          </p:cNvSpPr>
          <p:nvPr>
            <p:ph type="body" idx="1"/>
          </p:nvPr>
        </p:nvSpPr>
        <p:spPr bwMode="auto">
          <a:xfrm>
            <a:off x="1463675" y="2119313"/>
            <a:ext cx="6196013" cy="360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9C9FD083-BC5B-683D-3581-E89C8B0F85A7}"/>
              </a:ext>
            </a:extLst>
          </p:cNvPr>
          <p:cNvSpPr>
            <a:spLocks noGrp="1"/>
          </p:cNvSpPr>
          <p:nvPr>
            <p:ph type="dt" sz="half" idx="2"/>
          </p:nvPr>
        </p:nvSpPr>
        <p:spPr>
          <a:xfrm>
            <a:off x="6454775" y="5808663"/>
            <a:ext cx="1212850" cy="365125"/>
          </a:xfrm>
          <a:prstGeom prst="rect">
            <a:avLst/>
          </a:prstGeom>
        </p:spPr>
        <p:txBody>
          <a:bodyPr vert="horz" lIns="91440" tIns="45720" rIns="91440" bIns="45720" rtlCol="0" anchor="ctr"/>
          <a:lstStyle>
            <a:lvl1pPr algn="r" eaLnBrk="1" hangingPunct="1">
              <a:defRPr sz="1200">
                <a:solidFill>
                  <a:schemeClr val="tx2"/>
                </a:solidFill>
                <a:latin typeface="Rage Italic" pitchFamily="66" charset="0"/>
              </a:defRPr>
            </a:lvl1pPr>
          </a:lstStyle>
          <a:p>
            <a:pPr>
              <a:defRPr/>
            </a:pPr>
            <a:endParaRPr lang="en-GB" altLang="en-US"/>
          </a:p>
        </p:txBody>
      </p:sp>
      <p:sp>
        <p:nvSpPr>
          <p:cNvPr id="5" name="Footer Placeholder 4">
            <a:extLst>
              <a:ext uri="{FF2B5EF4-FFF2-40B4-BE49-F238E27FC236}">
                <a16:creationId xmlns:a16="http://schemas.microsoft.com/office/drawing/2014/main" id="{38223E59-1F75-4ACB-5875-95741F72BE25}"/>
              </a:ext>
            </a:extLst>
          </p:cNvPr>
          <p:cNvSpPr>
            <a:spLocks noGrp="1"/>
          </p:cNvSpPr>
          <p:nvPr>
            <p:ph type="ftr" sz="quarter" idx="3"/>
          </p:nvPr>
        </p:nvSpPr>
        <p:spPr>
          <a:xfrm>
            <a:off x="914400" y="5808663"/>
            <a:ext cx="5540375" cy="365125"/>
          </a:xfrm>
          <a:prstGeom prst="rect">
            <a:avLst/>
          </a:prstGeom>
        </p:spPr>
        <p:txBody>
          <a:bodyPr vert="horz" lIns="91440" tIns="45720" rIns="91440" bIns="45720" rtlCol="0" anchor="ctr"/>
          <a:lstStyle>
            <a:lvl1pPr algn="l" eaLnBrk="1" hangingPunct="1">
              <a:defRPr sz="1400">
                <a:solidFill>
                  <a:schemeClr val="tx2"/>
                </a:solidFill>
                <a:latin typeface="Rage Italic" pitchFamily="66" charset="0"/>
              </a:defRPr>
            </a:lvl1pPr>
          </a:lstStyle>
          <a:p>
            <a:pPr>
              <a:defRPr/>
            </a:pPr>
            <a:endParaRPr lang="en-GB" altLang="en-US"/>
          </a:p>
        </p:txBody>
      </p:sp>
      <p:sp>
        <p:nvSpPr>
          <p:cNvPr id="6" name="Slide Number Placeholder 5">
            <a:extLst>
              <a:ext uri="{FF2B5EF4-FFF2-40B4-BE49-F238E27FC236}">
                <a16:creationId xmlns:a16="http://schemas.microsoft.com/office/drawing/2014/main" id="{1C62A7B5-19FE-766E-C41E-CDCA47BF275A}"/>
              </a:ext>
            </a:extLst>
          </p:cNvPr>
          <p:cNvSpPr>
            <a:spLocks noGrp="1"/>
          </p:cNvSpPr>
          <p:nvPr>
            <p:ph type="sldNum" sz="quarter" idx="4"/>
          </p:nvPr>
        </p:nvSpPr>
        <p:spPr>
          <a:xfrm>
            <a:off x="7670800" y="5808663"/>
            <a:ext cx="554038"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400" smtClean="0">
                <a:solidFill>
                  <a:schemeClr val="tx2"/>
                </a:solidFill>
                <a:latin typeface="Rage Italic" panose="03070502040507070304" pitchFamily="66" charset="0"/>
              </a:defRPr>
            </a:lvl1pPr>
          </a:lstStyle>
          <a:p>
            <a:pPr>
              <a:defRPr/>
            </a:pPr>
            <a:fld id="{D6832B08-06C6-4190-8647-271307EE6A1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98" r:id="rId1"/>
    <p:sldLayoutId id="2147483790" r:id="rId2"/>
    <p:sldLayoutId id="2147483791" r:id="rId3"/>
    <p:sldLayoutId id="2147483792" r:id="rId4"/>
    <p:sldLayoutId id="2147483793" r:id="rId5"/>
    <p:sldLayoutId id="2147483794" r:id="rId6"/>
    <p:sldLayoutId id="2147483795" r:id="rId7"/>
    <p:sldLayoutId id="2147483799" r:id="rId8"/>
    <p:sldLayoutId id="2147483800" r:id="rId9"/>
    <p:sldLayoutId id="2147483796" r:id="rId10"/>
    <p:sldLayoutId id="2147483797"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onstantia" pitchFamily="18" charset="0"/>
        </a:defRPr>
      </a:lvl2pPr>
      <a:lvl3pPr algn="ctr" rtl="0" eaLnBrk="0" fontAlgn="base" hangingPunct="0">
        <a:spcBef>
          <a:spcPct val="0"/>
        </a:spcBef>
        <a:spcAft>
          <a:spcPct val="0"/>
        </a:spcAft>
        <a:defRPr sz="4400">
          <a:solidFill>
            <a:schemeClr val="tx1"/>
          </a:solidFill>
          <a:latin typeface="Constantia" pitchFamily="18" charset="0"/>
        </a:defRPr>
      </a:lvl3pPr>
      <a:lvl4pPr algn="ctr" rtl="0" eaLnBrk="0" fontAlgn="base" hangingPunct="0">
        <a:spcBef>
          <a:spcPct val="0"/>
        </a:spcBef>
        <a:spcAft>
          <a:spcPct val="0"/>
        </a:spcAft>
        <a:defRPr sz="4400">
          <a:solidFill>
            <a:schemeClr val="tx1"/>
          </a:solidFill>
          <a:latin typeface="Constantia" pitchFamily="18" charset="0"/>
        </a:defRPr>
      </a:lvl4pPr>
      <a:lvl5pPr algn="ctr" rtl="0" eaLnBrk="0" fontAlgn="base" hangingPunct="0">
        <a:spcBef>
          <a:spcPct val="0"/>
        </a:spcBef>
        <a:spcAft>
          <a:spcPct val="0"/>
        </a:spcAft>
        <a:defRPr sz="4400">
          <a:solidFill>
            <a:schemeClr val="tx1"/>
          </a:solidFill>
          <a:latin typeface="Constantia" pitchFamily="18"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3050" indent="-273050" algn="l" rtl="0" eaLnBrk="0" fontAlgn="base" hangingPunct="0">
        <a:spcBef>
          <a:spcPct val="20000"/>
        </a:spcBef>
        <a:spcAft>
          <a:spcPct val="0"/>
        </a:spcAft>
        <a:buClr>
          <a:schemeClr val="accent2"/>
        </a:buClr>
        <a:buSzPct val="85000"/>
        <a:buFont typeface="Brush Script MT" panose="03060802040406070304" pitchFamily="66" charset="0"/>
        <a:buChar char="O"/>
        <a:defRPr sz="2400" kern="1200">
          <a:solidFill>
            <a:schemeClr val="tx1"/>
          </a:solidFill>
          <a:latin typeface="+mn-lt"/>
          <a:ea typeface="+mn-ea"/>
          <a:cs typeface="+mn-cs"/>
        </a:defRPr>
      </a:lvl1pPr>
      <a:lvl2pPr marL="639763" indent="-273050" algn="l" rtl="0" eaLnBrk="0" fontAlgn="base" hangingPunct="0">
        <a:spcBef>
          <a:spcPct val="20000"/>
        </a:spcBef>
        <a:spcAft>
          <a:spcPct val="0"/>
        </a:spcAft>
        <a:buClr>
          <a:schemeClr val="accent2"/>
        </a:buClr>
        <a:buSzPct val="85000"/>
        <a:buFont typeface="Brush Script MT" panose="03060802040406070304" pitchFamily="66" charset="0"/>
        <a:buChar char="O"/>
        <a:defRPr sz="2200" kern="1200">
          <a:solidFill>
            <a:schemeClr val="tx1"/>
          </a:solidFill>
          <a:latin typeface="+mn-lt"/>
          <a:ea typeface="+mn-ea"/>
          <a:cs typeface="+mn-cs"/>
        </a:defRPr>
      </a:lvl2pPr>
      <a:lvl3pPr marL="914400" indent="-228600" algn="l" rtl="0" eaLnBrk="0" fontAlgn="base" hangingPunct="0">
        <a:spcBef>
          <a:spcPct val="20000"/>
        </a:spcBef>
        <a:spcAft>
          <a:spcPct val="0"/>
        </a:spcAft>
        <a:buClr>
          <a:schemeClr val="accent2"/>
        </a:buClr>
        <a:buSzPct val="85000"/>
        <a:buFont typeface="Brush Script MT" panose="03060802040406070304" pitchFamily="66" charset="0"/>
        <a:buChar char="O"/>
        <a:defRPr sz="2000" kern="1200">
          <a:solidFill>
            <a:schemeClr val="tx1"/>
          </a:solidFill>
          <a:latin typeface="+mn-lt"/>
          <a:ea typeface="+mn-ea"/>
          <a:cs typeface="+mn-cs"/>
        </a:defRPr>
      </a:lvl3pPr>
      <a:lvl4pPr marL="1279525" indent="-228600" algn="l" rtl="0" eaLnBrk="0" fontAlgn="base" hangingPunct="0">
        <a:spcBef>
          <a:spcPct val="20000"/>
        </a:spcBef>
        <a:spcAft>
          <a:spcPct val="0"/>
        </a:spcAft>
        <a:buClr>
          <a:schemeClr val="accent2"/>
        </a:buClr>
        <a:buSzPct val="85000"/>
        <a:buFont typeface="Brush Script MT" panose="03060802040406070304" pitchFamily="66" charset="0"/>
        <a:buChar char="O"/>
        <a:defRPr kern="1200">
          <a:solidFill>
            <a:schemeClr val="tx1"/>
          </a:solidFill>
          <a:latin typeface="+mn-lt"/>
          <a:ea typeface="+mn-ea"/>
          <a:cs typeface="+mn-cs"/>
        </a:defRPr>
      </a:lvl4pPr>
      <a:lvl5pPr marL="1644650" indent="-228600" algn="l" rtl="0" eaLnBrk="0" fontAlgn="base" hangingPunct="0">
        <a:spcBef>
          <a:spcPct val="20000"/>
        </a:spcBef>
        <a:spcAft>
          <a:spcPct val="0"/>
        </a:spcAft>
        <a:buClr>
          <a:schemeClr val="accent2"/>
        </a:buClr>
        <a:buSzPct val="85000"/>
        <a:buFont typeface="Brush Script MT" panose="03060802040406070304"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www.esrcsocietytoday.ac.uk/ESRCInfoCentre/Images/ESRC_Re_Ethics_Frame_tcm6-11291.pdf" TargetMode="External"/><Relationship Id="rId2" Type="http://schemas.openxmlformats.org/officeDocument/2006/relationships/hyperlink" Target="http://www.nres.npsa.nhs.uk/" TargetMode="External"/><Relationship Id="rId1" Type="http://schemas.openxmlformats.org/officeDocument/2006/relationships/slideLayout" Target="../slideLayouts/slideLayout7.xml"/><Relationship Id="rId6" Type="http://schemas.openxmlformats.org/officeDocument/2006/relationships/hyperlink" Target="http://www.the-sra.org.uk/documents/pdfs/ethics03.pdf" TargetMode="External"/><Relationship Id="rId5" Type="http://schemas.openxmlformats.org/officeDocument/2006/relationships/hyperlink" Target="http://www.bera.ac.uk/files/2008/09/ethica1.pdf" TargetMode="External"/><Relationship Id="rId4" Type="http://schemas.openxmlformats.org/officeDocument/2006/relationships/hyperlink" Target="http://www.respectproject.org/"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hmso.gov.uk/acts/acts%201998/19980029.htm" TargetMode="External"/><Relationship Id="rId2" Type="http://schemas.openxmlformats.org/officeDocument/2006/relationships/hyperlink" Target="http://www.bera.ac.uk/guidelines.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Placeholder 2">
            <a:extLst>
              <a:ext uri="{FF2B5EF4-FFF2-40B4-BE49-F238E27FC236}">
                <a16:creationId xmlns:a16="http://schemas.microsoft.com/office/drawing/2014/main" id="{B1FDE5A8-6050-4B4A-5669-A3CAE2EBF269}"/>
              </a:ext>
            </a:extLst>
          </p:cNvPr>
          <p:cNvSpPr>
            <a:spLocks noGrp="1"/>
          </p:cNvSpPr>
          <p:nvPr>
            <p:ph type="body" sz="half" idx="2"/>
          </p:nvPr>
        </p:nvSpPr>
        <p:spPr>
          <a:xfrm rot="21540000">
            <a:off x="1062038" y="2519363"/>
            <a:ext cx="3049587" cy="2100262"/>
          </a:xfrm>
        </p:spPr>
        <p:txBody>
          <a:bodyPr/>
          <a:lstStyle/>
          <a:p>
            <a:pPr eaLnBrk="1" hangingPunct="1"/>
            <a:r>
              <a:rPr lang="en-GB" altLang="en-US" sz="3600" b="1">
                <a:solidFill>
                  <a:schemeClr val="tx2"/>
                </a:solidFill>
                <a:latin typeface="Tahoma" panose="020B0604030504040204" pitchFamily="34" charset="0"/>
              </a:rPr>
              <a:t>Research Ethics</a:t>
            </a:r>
            <a:endParaRPr lang="en-US" altLang="en-US" sz="3600" b="1">
              <a:solidFill>
                <a:srgbClr val="FF0000"/>
              </a:solidFill>
            </a:endParaRPr>
          </a:p>
        </p:txBody>
      </p:sp>
      <p:pic>
        <p:nvPicPr>
          <p:cNvPr id="5123" name="Content Placeholder 7">
            <a:extLst>
              <a:ext uri="{FF2B5EF4-FFF2-40B4-BE49-F238E27FC236}">
                <a16:creationId xmlns:a16="http://schemas.microsoft.com/office/drawing/2014/main" id="{2719A89C-651E-C806-2CFB-6D8D86DEE1A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787900" y="2349500"/>
            <a:ext cx="3194050" cy="1857375"/>
          </a:xfrm>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4">
            <a:extLst>
              <a:ext uri="{FF2B5EF4-FFF2-40B4-BE49-F238E27FC236}">
                <a16:creationId xmlns:a16="http://schemas.microsoft.com/office/drawing/2014/main" id="{39DE2330-6261-C2DD-6813-82F2527EC597}"/>
              </a:ext>
            </a:extLst>
          </p:cNvPr>
          <p:cNvSpPr>
            <a:spLocks noGrp="1"/>
          </p:cNvSpPr>
          <p:nvPr>
            <p:ph type="title"/>
          </p:nvPr>
        </p:nvSpPr>
        <p:spPr>
          <a:xfrm>
            <a:off x="1042988" y="765175"/>
            <a:ext cx="6964362" cy="1201738"/>
          </a:xfrm>
        </p:spPr>
        <p:txBody>
          <a:bodyPr/>
          <a:lstStyle/>
          <a:p>
            <a:pPr eaLnBrk="1" hangingPunct="1"/>
            <a:br>
              <a:rPr lang="en-GB" altLang="en-US" b="1">
                <a:solidFill>
                  <a:schemeClr val="tx2"/>
                </a:solidFill>
              </a:rPr>
            </a:br>
            <a:r>
              <a:rPr lang="en-GB" altLang="en-US" b="1">
                <a:solidFill>
                  <a:schemeClr val="tx2"/>
                </a:solidFill>
              </a:rPr>
              <a:t>Aims of Session </a:t>
            </a:r>
            <a:endParaRPr lang="en-US" altLang="en-US" b="1">
              <a:solidFill>
                <a:schemeClr val="tx2"/>
              </a:solidFill>
            </a:endParaRPr>
          </a:p>
        </p:txBody>
      </p:sp>
      <p:sp>
        <p:nvSpPr>
          <p:cNvPr id="6" name="Content Placeholder 5">
            <a:extLst>
              <a:ext uri="{FF2B5EF4-FFF2-40B4-BE49-F238E27FC236}">
                <a16:creationId xmlns:a16="http://schemas.microsoft.com/office/drawing/2014/main" id="{F2EF9663-F485-690B-FB10-CF8837B5F596}"/>
              </a:ext>
            </a:extLst>
          </p:cNvPr>
          <p:cNvSpPr>
            <a:spLocks noGrp="1"/>
          </p:cNvSpPr>
          <p:nvPr>
            <p:ph sz="quarter" idx="13"/>
          </p:nvPr>
        </p:nvSpPr>
        <p:spPr>
          <a:xfrm>
            <a:off x="1908175" y="2133600"/>
            <a:ext cx="4608513" cy="3603625"/>
          </a:xfrm>
        </p:spPr>
        <p:txBody>
          <a:bodyPr rtlCol="0">
            <a:normAutofit lnSpcReduction="10000"/>
          </a:bodyPr>
          <a:lstStyle/>
          <a:p>
            <a:pPr marL="274320" indent="-274320" eaLnBrk="1" fontAlgn="auto" hangingPunct="1">
              <a:spcAft>
                <a:spcPts val="0"/>
              </a:spcAft>
              <a:defRPr/>
            </a:pPr>
            <a:r>
              <a:rPr lang="en-GB" dirty="0"/>
              <a:t>1. Explore Research Ethics </a:t>
            </a:r>
          </a:p>
          <a:p>
            <a:pPr marL="0" indent="0" eaLnBrk="1" fontAlgn="auto" hangingPunct="1">
              <a:spcAft>
                <a:spcPts val="0"/>
              </a:spcAft>
              <a:buFont typeface="Brush Script MT" panose="03060802040406070304" pitchFamily="66" charset="0"/>
              <a:buNone/>
              <a:defRPr/>
            </a:pPr>
            <a:endParaRPr lang="en-GB" dirty="0"/>
          </a:p>
          <a:p>
            <a:pPr marL="274320" indent="-274320" eaLnBrk="1" fontAlgn="auto" hangingPunct="1">
              <a:spcAft>
                <a:spcPts val="0"/>
              </a:spcAft>
              <a:defRPr/>
            </a:pPr>
            <a:r>
              <a:rPr lang="en-GB" dirty="0"/>
              <a:t>2. Discuss research ethics within the following context: </a:t>
            </a:r>
          </a:p>
          <a:p>
            <a:pPr marL="640080" lvl="1" indent="-274320" eaLnBrk="1" fontAlgn="auto" hangingPunct="1">
              <a:spcAft>
                <a:spcPts val="0"/>
              </a:spcAft>
              <a:defRPr/>
            </a:pPr>
            <a:r>
              <a:rPr lang="en-GB" altLang="en-US" dirty="0"/>
              <a:t>Research Guidelines </a:t>
            </a:r>
          </a:p>
          <a:p>
            <a:pPr marL="640080" lvl="1" indent="-274320" eaLnBrk="1" fontAlgn="auto" hangingPunct="1">
              <a:spcAft>
                <a:spcPts val="0"/>
              </a:spcAft>
              <a:defRPr/>
            </a:pPr>
            <a:r>
              <a:rPr lang="en-GB" altLang="en-US" dirty="0"/>
              <a:t>Statutory obligations </a:t>
            </a:r>
          </a:p>
          <a:p>
            <a:pPr marL="640080" lvl="1" indent="-274320" eaLnBrk="1" fontAlgn="auto" hangingPunct="1">
              <a:spcAft>
                <a:spcPts val="0"/>
              </a:spcAft>
              <a:defRPr/>
            </a:pPr>
            <a:r>
              <a:rPr lang="en-GB" altLang="en-US" dirty="0"/>
              <a:t>Organisational guidelines </a:t>
            </a:r>
          </a:p>
          <a:p>
            <a:pPr marL="640080" lvl="1" indent="-274320" eaLnBrk="1" fontAlgn="auto" hangingPunct="1">
              <a:spcAft>
                <a:spcPts val="0"/>
              </a:spcAft>
              <a:defRPr/>
            </a:pPr>
            <a:r>
              <a:rPr lang="en-GB" altLang="en-US" dirty="0"/>
              <a:t>Professional : codes of practice </a:t>
            </a:r>
          </a:p>
          <a:p>
            <a:pPr marL="640080" lvl="1" indent="-274320" eaLnBrk="1" fontAlgn="auto" hangingPunct="1">
              <a:spcAft>
                <a:spcPts val="0"/>
              </a:spcAft>
              <a:defRPr/>
            </a:pPr>
            <a:r>
              <a:rPr lang="en-GB" altLang="en-US" dirty="0"/>
              <a:t>Personal: Responsibilities </a:t>
            </a:r>
          </a:p>
          <a:p>
            <a:pPr marL="640080" lvl="1" indent="-274320" eaLnBrk="1" fontAlgn="auto" hangingPunct="1">
              <a:spcAft>
                <a:spcPts val="0"/>
              </a:spcAft>
              <a:defRPr/>
            </a:pPr>
            <a:endParaRPr lang="en-GB" dirty="0"/>
          </a:p>
          <a:p>
            <a:pPr marL="274320" indent="-274320" eaLnBrk="1" fontAlgn="auto" hangingPunct="1">
              <a:spcAft>
                <a:spcPts val="0"/>
              </a:spcAft>
              <a:defRPr/>
            </a:pPr>
            <a:endParaRPr lang="en-GB"/>
          </a:p>
          <a:p>
            <a:pPr marL="640080" lvl="1" indent="-274320" eaLnBrk="1" fontAlgn="auto" hangingPunct="1">
              <a:spcAft>
                <a:spcPts val="0"/>
              </a:spcAft>
              <a:defRPr/>
            </a:pPr>
            <a:endParaRPr lang="en-GB" dirty="0"/>
          </a:p>
          <a:p>
            <a:pPr marL="640080" lvl="1" indent="-274320" eaLnBrk="1" fontAlgn="auto" hangingPunct="1">
              <a:spcAft>
                <a:spcPts val="0"/>
              </a:spcAft>
              <a:defRPr/>
            </a:pPr>
            <a:endParaRPr lang="en-GB" dirty="0"/>
          </a:p>
          <a:p>
            <a:pPr marL="274320" indent="-274320" eaLnBrk="1" fontAlgn="auto" hangingPunct="1">
              <a:spcAft>
                <a:spcPts val="0"/>
              </a:spcAft>
              <a:defRPr/>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F77A6A8B-1634-B273-B9EB-AC18EC7CDC06}"/>
              </a:ext>
            </a:extLst>
          </p:cNvPr>
          <p:cNvSpPr>
            <a:spLocks noGrp="1"/>
          </p:cNvSpPr>
          <p:nvPr>
            <p:ph type="title"/>
          </p:nvPr>
        </p:nvSpPr>
        <p:spPr>
          <a:xfrm>
            <a:off x="1042988" y="836613"/>
            <a:ext cx="6964362" cy="1201737"/>
          </a:xfrm>
        </p:spPr>
        <p:txBody>
          <a:bodyPr/>
          <a:lstStyle/>
          <a:p>
            <a:pPr eaLnBrk="1" hangingPunct="1"/>
            <a:r>
              <a:rPr lang="en-GB" altLang="en-US">
                <a:solidFill>
                  <a:schemeClr val="tx2"/>
                </a:solidFill>
              </a:rPr>
              <a:t>Ethics </a:t>
            </a:r>
          </a:p>
        </p:txBody>
      </p:sp>
      <p:sp>
        <p:nvSpPr>
          <p:cNvPr id="7171" name="Rectangle 4">
            <a:extLst>
              <a:ext uri="{FF2B5EF4-FFF2-40B4-BE49-F238E27FC236}">
                <a16:creationId xmlns:a16="http://schemas.microsoft.com/office/drawing/2014/main" id="{BB7AA8FF-46F2-4C79-7380-428D15F79A23}"/>
              </a:ext>
            </a:extLst>
          </p:cNvPr>
          <p:cNvSpPr>
            <a:spLocks noGrp="1"/>
          </p:cNvSpPr>
          <p:nvPr>
            <p:ph sz="quarter" idx="13"/>
          </p:nvPr>
        </p:nvSpPr>
        <p:spPr>
          <a:xfrm>
            <a:off x="1476375" y="1916113"/>
            <a:ext cx="5845175" cy="3735387"/>
          </a:xfrm>
        </p:spPr>
        <p:txBody>
          <a:bodyPr/>
          <a:lstStyle/>
          <a:p>
            <a:pPr eaLnBrk="1" hangingPunct="1">
              <a:lnSpc>
                <a:spcPct val="90000"/>
              </a:lnSpc>
            </a:pPr>
            <a:r>
              <a:rPr lang="en-GB" altLang="en-US" dirty="0"/>
              <a:t>Ethics: </a:t>
            </a:r>
            <a:endParaRPr lang="en-GB" altLang="en-US"/>
          </a:p>
          <a:p>
            <a:pPr marL="639445" lvl="1" eaLnBrk="1" hangingPunct="1">
              <a:lnSpc>
                <a:spcPct val="90000"/>
              </a:lnSpc>
            </a:pPr>
            <a:r>
              <a:rPr lang="en-GB" altLang="en-US" sz="1800" dirty="0"/>
              <a:t>The formal intellectual process of analysing moral situations is called ethics, which examines underlying issues and principles in personal choice.</a:t>
            </a:r>
          </a:p>
          <a:p>
            <a:pPr marL="639445" lvl="1" eaLnBrk="1" hangingPunct="1">
              <a:lnSpc>
                <a:spcPct val="90000"/>
              </a:lnSpc>
            </a:pPr>
            <a:endParaRPr lang="en-GB" altLang="en-US" sz="1800"/>
          </a:p>
          <a:p>
            <a:pPr eaLnBrk="1" hangingPunct="1">
              <a:lnSpc>
                <a:spcPct val="90000"/>
              </a:lnSpc>
            </a:pPr>
            <a:r>
              <a:rPr lang="en-GB" altLang="en-US" sz="1800" dirty="0"/>
              <a:t>Ethics is an area where debate on issues is not always clear cut  </a:t>
            </a:r>
          </a:p>
          <a:p>
            <a:pPr eaLnBrk="1" hangingPunct="1">
              <a:lnSpc>
                <a:spcPct val="90000"/>
              </a:lnSpc>
            </a:pPr>
            <a:endParaRPr lang="en-GB" altLang="en-US"/>
          </a:p>
          <a:p>
            <a:pPr eaLnBrk="1" hangingPunct="1">
              <a:lnSpc>
                <a:spcPct val="90000"/>
              </a:lnSpc>
            </a:pPr>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090FCFE-55D5-67E2-4FF3-5E2CB2151924}"/>
              </a:ext>
            </a:extLst>
          </p:cNvPr>
          <p:cNvSpPr>
            <a:spLocks noGrp="1"/>
          </p:cNvSpPr>
          <p:nvPr>
            <p:ph type="title"/>
          </p:nvPr>
        </p:nvSpPr>
        <p:spPr/>
        <p:txBody>
          <a:bodyPr/>
          <a:lstStyle/>
          <a:p>
            <a:pPr eaLnBrk="1" hangingPunct="1"/>
            <a:br>
              <a:rPr lang="en-GB" altLang="en-US">
                <a:solidFill>
                  <a:schemeClr val="tx2"/>
                </a:solidFill>
              </a:rPr>
            </a:br>
            <a:r>
              <a:rPr lang="en-GB" altLang="en-US">
                <a:solidFill>
                  <a:schemeClr val="tx2"/>
                </a:solidFill>
              </a:rPr>
              <a:t>Ethics: Research </a:t>
            </a:r>
            <a:endParaRPr lang="en-US" altLang="en-US">
              <a:solidFill>
                <a:schemeClr val="tx2"/>
              </a:solidFill>
            </a:endParaRPr>
          </a:p>
        </p:txBody>
      </p:sp>
      <p:sp>
        <p:nvSpPr>
          <p:cNvPr id="3" name="Content Placeholder 2">
            <a:extLst>
              <a:ext uri="{FF2B5EF4-FFF2-40B4-BE49-F238E27FC236}">
                <a16:creationId xmlns:a16="http://schemas.microsoft.com/office/drawing/2014/main" id="{6C91C3EA-22DE-05D3-84A6-C811B58B511B}"/>
              </a:ext>
            </a:extLst>
          </p:cNvPr>
          <p:cNvSpPr>
            <a:spLocks noGrp="1"/>
          </p:cNvSpPr>
          <p:nvPr>
            <p:ph sz="quarter" idx="13"/>
          </p:nvPr>
        </p:nvSpPr>
        <p:spPr>
          <a:xfrm>
            <a:off x="1674813" y="2133600"/>
            <a:ext cx="5794375" cy="3603625"/>
          </a:xfrm>
        </p:spPr>
        <p:txBody>
          <a:bodyPr rtlCol="0">
            <a:normAutofit fontScale="92500" lnSpcReduction="20000"/>
          </a:bodyPr>
          <a:lstStyle/>
          <a:p>
            <a:pPr marL="274320" indent="-274320" eaLnBrk="1" fontAlgn="auto" hangingPunct="1">
              <a:spcAft>
                <a:spcPts val="0"/>
              </a:spcAft>
              <a:defRPr/>
            </a:pPr>
            <a:r>
              <a:rPr lang="en-GB" altLang="en-US" sz="2800" dirty="0"/>
              <a:t>In this context we are looking at Research Ethics which is normally concerned with:  </a:t>
            </a:r>
          </a:p>
          <a:p>
            <a:pPr marL="640080" lvl="1" indent="-274320" eaLnBrk="1" fontAlgn="auto" hangingPunct="1">
              <a:spcAft>
                <a:spcPts val="0"/>
              </a:spcAft>
              <a:defRPr/>
            </a:pPr>
            <a:r>
              <a:rPr lang="en-US" altLang="en-US" sz="2300" dirty="0"/>
              <a:t>overall harms and benefits of research, </a:t>
            </a:r>
          </a:p>
          <a:p>
            <a:pPr marL="640080" lvl="1" indent="-274320" eaLnBrk="1" fontAlgn="auto" hangingPunct="1">
              <a:spcAft>
                <a:spcPts val="0"/>
              </a:spcAft>
              <a:defRPr/>
            </a:pPr>
            <a:r>
              <a:rPr lang="en-US" altLang="en-US" sz="2300" dirty="0"/>
              <a:t>the rights of participants to information, privacy, anonymity, respect…</a:t>
            </a:r>
          </a:p>
          <a:p>
            <a:pPr marL="640080" lvl="1" indent="-274320" eaLnBrk="1" fontAlgn="auto" hangingPunct="1">
              <a:spcAft>
                <a:spcPts val="0"/>
              </a:spcAft>
              <a:defRPr/>
            </a:pPr>
            <a:r>
              <a:rPr lang="en-US" altLang="en-US" sz="2300" dirty="0"/>
              <a:t>the responsibilities of researchers to act with integrity, </a:t>
            </a:r>
          </a:p>
          <a:p>
            <a:pPr marL="640080" lvl="1" indent="-274320" eaLnBrk="1" fontAlgn="auto" hangingPunct="1">
              <a:spcAft>
                <a:spcPts val="0"/>
              </a:spcAft>
              <a:defRPr/>
            </a:pPr>
            <a:r>
              <a:rPr lang="en-GB" altLang="en-US" sz="2300" dirty="0"/>
              <a:t>The positioning of  Children and Young People in the research process “Whose voice” ?</a:t>
            </a:r>
          </a:p>
          <a:p>
            <a:pPr marL="274320" indent="-274320" eaLnBrk="1" fontAlgn="auto" hangingPunct="1">
              <a:spcAft>
                <a:spcPts val="0"/>
              </a:spcAft>
              <a:defRPr/>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AutoShape 4">
            <a:extLst>
              <a:ext uri="{FF2B5EF4-FFF2-40B4-BE49-F238E27FC236}">
                <a16:creationId xmlns:a16="http://schemas.microsoft.com/office/drawing/2014/main" id="{04A4D275-8EED-4DE8-0342-BAAC07943204}"/>
              </a:ext>
            </a:extLst>
          </p:cNvPr>
          <p:cNvSpPr>
            <a:spLocks noChangeArrowheads="1"/>
          </p:cNvSpPr>
          <p:nvPr/>
        </p:nvSpPr>
        <p:spPr bwMode="auto">
          <a:xfrm>
            <a:off x="762000" y="762000"/>
            <a:ext cx="7924800" cy="1143000"/>
          </a:xfrm>
          <a:prstGeom prst="roundRect">
            <a:avLst>
              <a:gd name="adj" fmla="val 21667"/>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spcBef>
                <a:spcPct val="20000"/>
              </a:spcBef>
              <a:buClr>
                <a:schemeClr val="accent2"/>
              </a:buClr>
              <a:buSzPct val="85000"/>
              <a:buFont typeface="Brush Script MT" panose="03060802040406070304" pitchFamily="66" charset="0"/>
              <a:buChar char="O"/>
              <a:defRPr sz="2400">
                <a:solidFill>
                  <a:schemeClr val="tx1"/>
                </a:solidFill>
                <a:latin typeface="Franklin Gothic Book" panose="020B0503020102020204" pitchFamily="34" charset="0"/>
              </a:defRPr>
            </a:lvl1pPr>
            <a:lvl2pPr marL="742950" indent="-285750">
              <a:spcBef>
                <a:spcPct val="20000"/>
              </a:spcBef>
              <a:buClr>
                <a:schemeClr val="accent2"/>
              </a:buClr>
              <a:buSzPct val="85000"/>
              <a:buFont typeface="Brush Script MT" panose="03060802040406070304" pitchFamily="66" charset="0"/>
              <a:buChar char="O"/>
              <a:defRPr sz="2200">
                <a:solidFill>
                  <a:schemeClr val="tx1"/>
                </a:solidFill>
                <a:latin typeface="Franklin Gothic Book" panose="020B0503020102020204" pitchFamily="34" charset="0"/>
              </a:defRPr>
            </a:lvl2pPr>
            <a:lvl3pPr marL="1143000" indent="-228600">
              <a:spcBef>
                <a:spcPct val="20000"/>
              </a:spcBef>
              <a:buClr>
                <a:schemeClr val="accent2"/>
              </a:buClr>
              <a:buSzPct val="85000"/>
              <a:buFont typeface="Brush Script MT" panose="03060802040406070304" pitchFamily="66" charset="0"/>
              <a:buChar char="O"/>
              <a:defRPr sz="2000">
                <a:solidFill>
                  <a:schemeClr val="tx1"/>
                </a:solidFill>
                <a:latin typeface="Franklin Gothic Book" panose="020B0503020102020204" pitchFamily="34" charset="0"/>
              </a:defRPr>
            </a:lvl3pPr>
            <a:lvl4pPr marL="1600200" indent="-228600">
              <a:spcBef>
                <a:spcPct val="20000"/>
              </a:spcBef>
              <a:buClr>
                <a:schemeClr val="accent2"/>
              </a:buClr>
              <a:buSzPct val="85000"/>
              <a:buFont typeface="Brush Script MT" panose="03060802040406070304" pitchFamily="66" charset="0"/>
              <a:buChar char="O"/>
              <a:defRPr>
                <a:solidFill>
                  <a:schemeClr val="tx1"/>
                </a:solidFill>
                <a:latin typeface="Franklin Gothic Book" panose="020B0503020102020204" pitchFamily="34" charset="0"/>
              </a:defRPr>
            </a:lvl4pPr>
            <a:lvl5pPr marL="2057400" indent="-228600">
              <a:spcBef>
                <a:spcPct val="20000"/>
              </a:spcBef>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5pPr>
            <a:lvl6pPr marL="25146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6pPr>
            <a:lvl7pPr marL="29718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7pPr>
            <a:lvl8pPr marL="34290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8pPr>
            <a:lvl9pPr marL="38862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9pPr>
          </a:lstStyle>
          <a:p>
            <a:pPr algn="ctr" eaLnBrk="1" hangingPunct="1">
              <a:spcBef>
                <a:spcPct val="0"/>
              </a:spcBef>
              <a:buClrTx/>
              <a:buSzTx/>
              <a:buFontTx/>
              <a:buNone/>
            </a:pPr>
            <a:br>
              <a:rPr lang="en-GB" altLang="en-US" sz="3600">
                <a:solidFill>
                  <a:schemeClr val="tx2"/>
                </a:solidFill>
                <a:latin typeface="Arial" panose="020B0604020202020204" pitchFamily="34" charset="0"/>
              </a:rPr>
            </a:br>
            <a:r>
              <a:rPr lang="en-GB" altLang="en-US" sz="3600">
                <a:solidFill>
                  <a:schemeClr val="tx2"/>
                </a:solidFill>
                <a:latin typeface="Arial" panose="020B0604020202020204" pitchFamily="34" charset="0"/>
              </a:rPr>
              <a:t>Ethics: Research </a:t>
            </a:r>
            <a:endParaRPr lang="en-GB" altLang="en-US" sz="3300">
              <a:solidFill>
                <a:schemeClr val="tx2"/>
              </a:solidFill>
              <a:latin typeface="Arial Black" panose="020B0A04020102020204" pitchFamily="34" charset="0"/>
            </a:endParaRPr>
          </a:p>
        </p:txBody>
      </p:sp>
      <p:sp>
        <p:nvSpPr>
          <p:cNvPr id="11267" name="Rectangle 5">
            <a:extLst>
              <a:ext uri="{FF2B5EF4-FFF2-40B4-BE49-F238E27FC236}">
                <a16:creationId xmlns:a16="http://schemas.microsoft.com/office/drawing/2014/main" id="{BFE355D8-FCF3-D73A-BAAE-977805EA6371}"/>
              </a:ext>
            </a:extLst>
          </p:cNvPr>
          <p:cNvSpPr>
            <a:spLocks noChangeArrowheads="1"/>
          </p:cNvSpPr>
          <p:nvPr/>
        </p:nvSpPr>
        <p:spPr bwMode="auto">
          <a:xfrm>
            <a:off x="838200" y="1989138"/>
            <a:ext cx="7693025" cy="4097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accent2"/>
              </a:buClr>
              <a:buSzPct val="85000"/>
              <a:buFont typeface="Brush Script MT" panose="03060802040406070304" pitchFamily="66" charset="0"/>
              <a:buChar char="O"/>
              <a:defRPr sz="2400">
                <a:solidFill>
                  <a:schemeClr val="tx1"/>
                </a:solidFill>
                <a:latin typeface="Franklin Gothic Book" panose="020B0503020102020204" pitchFamily="34" charset="0"/>
              </a:defRPr>
            </a:lvl1pPr>
            <a:lvl2pPr marL="742950" indent="-285750">
              <a:spcBef>
                <a:spcPct val="20000"/>
              </a:spcBef>
              <a:buClr>
                <a:schemeClr val="accent2"/>
              </a:buClr>
              <a:buSzPct val="85000"/>
              <a:buFont typeface="Brush Script MT" panose="03060802040406070304" pitchFamily="66" charset="0"/>
              <a:buChar char="O"/>
              <a:defRPr sz="2200">
                <a:solidFill>
                  <a:schemeClr val="tx1"/>
                </a:solidFill>
                <a:latin typeface="Franklin Gothic Book" panose="020B0503020102020204" pitchFamily="34" charset="0"/>
              </a:defRPr>
            </a:lvl2pPr>
            <a:lvl3pPr marL="1143000" indent="-228600">
              <a:spcBef>
                <a:spcPct val="20000"/>
              </a:spcBef>
              <a:buClr>
                <a:schemeClr val="accent2"/>
              </a:buClr>
              <a:buSzPct val="85000"/>
              <a:buFont typeface="Brush Script MT" panose="03060802040406070304" pitchFamily="66" charset="0"/>
              <a:buChar char="O"/>
              <a:defRPr sz="2000">
                <a:solidFill>
                  <a:schemeClr val="tx1"/>
                </a:solidFill>
                <a:latin typeface="Franklin Gothic Book" panose="020B0503020102020204" pitchFamily="34" charset="0"/>
              </a:defRPr>
            </a:lvl3pPr>
            <a:lvl4pPr marL="1600200" indent="-228600">
              <a:spcBef>
                <a:spcPct val="20000"/>
              </a:spcBef>
              <a:buClr>
                <a:schemeClr val="accent2"/>
              </a:buClr>
              <a:buSzPct val="85000"/>
              <a:buFont typeface="Brush Script MT" panose="03060802040406070304" pitchFamily="66" charset="0"/>
              <a:buChar char="O"/>
              <a:defRPr>
                <a:solidFill>
                  <a:schemeClr val="tx1"/>
                </a:solidFill>
                <a:latin typeface="Franklin Gothic Book" panose="020B0503020102020204" pitchFamily="34" charset="0"/>
              </a:defRPr>
            </a:lvl4pPr>
            <a:lvl5pPr marL="2057400" indent="-228600">
              <a:spcBef>
                <a:spcPct val="20000"/>
              </a:spcBef>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5pPr>
            <a:lvl6pPr marL="25146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6pPr>
            <a:lvl7pPr marL="29718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7pPr>
            <a:lvl8pPr marL="34290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8pPr>
            <a:lvl9pPr marL="38862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9pPr>
          </a:lstStyle>
          <a:p>
            <a:pPr eaLnBrk="1" hangingPunct="1">
              <a:buClr>
                <a:schemeClr val="bg2"/>
              </a:buClr>
              <a:buSzPct val="70000"/>
              <a:buFont typeface="Wingdings" panose="05000000000000000000" pitchFamily="2" charset="2"/>
              <a:buChar char="l"/>
            </a:pPr>
            <a:endParaRPr lang="en-GB" altLang="en-US" sz="2600">
              <a:latin typeface="Arial" panose="020B0604020202020204" pitchFamily="34" charset="0"/>
            </a:endParaRPr>
          </a:p>
        </p:txBody>
      </p:sp>
      <p:sp>
        <p:nvSpPr>
          <p:cNvPr id="11268" name="Content Placeholder 15">
            <a:extLst>
              <a:ext uri="{FF2B5EF4-FFF2-40B4-BE49-F238E27FC236}">
                <a16:creationId xmlns:a16="http://schemas.microsoft.com/office/drawing/2014/main" id="{C4E06B58-F03E-0D03-2C03-178E0ACD7A06}"/>
              </a:ext>
            </a:extLst>
          </p:cNvPr>
          <p:cNvSpPr>
            <a:spLocks noGrp="1"/>
          </p:cNvSpPr>
          <p:nvPr>
            <p:ph sz="quarter" idx="14"/>
          </p:nvPr>
        </p:nvSpPr>
        <p:spPr>
          <a:xfrm>
            <a:off x="2195513" y="2060575"/>
            <a:ext cx="5113337" cy="3605213"/>
          </a:xfrm>
        </p:spPr>
        <p:txBody>
          <a:bodyPr/>
          <a:lstStyle/>
          <a:p>
            <a:pPr eaLnBrk="1" hangingPunct="1">
              <a:buClr>
                <a:schemeClr val="bg2"/>
              </a:buClr>
              <a:buSzPct val="70000"/>
              <a:buFont typeface="Wingdings" panose="05000000000000000000" pitchFamily="2" charset="2"/>
              <a:buChar char="l"/>
            </a:pPr>
            <a:r>
              <a:rPr lang="en-GB" altLang="en-US" sz="2000">
                <a:latin typeface="Arial" panose="020B0604020202020204" pitchFamily="34" charset="0"/>
              </a:rPr>
              <a:t>Research ethics are an integral part of any research project:</a:t>
            </a:r>
          </a:p>
          <a:p>
            <a:pPr lvl="1" eaLnBrk="1" hangingPunct="1">
              <a:buClr>
                <a:schemeClr val="accent1"/>
              </a:buClr>
              <a:buSzPct val="150000"/>
              <a:buFontTx/>
              <a:buChar char="•"/>
            </a:pPr>
            <a:r>
              <a:rPr lang="en-GB" altLang="en-US" sz="2000">
                <a:latin typeface="Arial" panose="020B0604020202020204" pitchFamily="34" charset="0"/>
              </a:rPr>
              <a:t>You will  have to be able to argue that you have taken reasonable, best possible measures to conform to high standards of research ethics.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D958473C-53A6-CC49-ACA9-F50FCDC6F1B8}"/>
              </a:ext>
            </a:extLst>
          </p:cNvPr>
          <p:cNvSpPr>
            <a:spLocks noGrp="1"/>
          </p:cNvSpPr>
          <p:nvPr>
            <p:ph type="title"/>
          </p:nvPr>
        </p:nvSpPr>
        <p:spPr>
          <a:xfrm>
            <a:off x="1042988" y="836613"/>
            <a:ext cx="6964362" cy="1201737"/>
          </a:xfrm>
        </p:spPr>
        <p:txBody>
          <a:bodyPr/>
          <a:lstStyle/>
          <a:p>
            <a:pPr eaLnBrk="1" hangingPunct="1"/>
            <a:br>
              <a:rPr lang="en-GB" altLang="en-US">
                <a:solidFill>
                  <a:schemeClr val="tx2"/>
                </a:solidFill>
              </a:rPr>
            </a:br>
            <a:r>
              <a:rPr lang="en-GB" altLang="en-US">
                <a:solidFill>
                  <a:schemeClr val="tx2"/>
                </a:solidFill>
              </a:rPr>
              <a:t>Ethics: Research </a:t>
            </a:r>
          </a:p>
        </p:txBody>
      </p:sp>
      <p:sp>
        <p:nvSpPr>
          <p:cNvPr id="8195" name="Rectangle 3">
            <a:extLst>
              <a:ext uri="{FF2B5EF4-FFF2-40B4-BE49-F238E27FC236}">
                <a16:creationId xmlns:a16="http://schemas.microsoft.com/office/drawing/2014/main" id="{04D7CF49-5AF0-277A-4E7D-D7F5F16BCDA7}"/>
              </a:ext>
            </a:extLst>
          </p:cNvPr>
          <p:cNvSpPr>
            <a:spLocks noGrp="1" noChangeArrowheads="1"/>
          </p:cNvSpPr>
          <p:nvPr>
            <p:ph sz="quarter" idx="13"/>
          </p:nvPr>
        </p:nvSpPr>
        <p:spPr>
          <a:xfrm>
            <a:off x="1692275" y="2205038"/>
            <a:ext cx="6367463" cy="3602037"/>
          </a:xfrm>
        </p:spPr>
        <p:txBody>
          <a:bodyPr rtlCol="0">
            <a:normAutofit lnSpcReduction="10000"/>
          </a:bodyPr>
          <a:lstStyle/>
          <a:p>
            <a:pPr marL="274320" indent="-274320" eaLnBrk="1" fontAlgn="auto" hangingPunct="1">
              <a:spcAft>
                <a:spcPts val="0"/>
              </a:spcAft>
              <a:defRPr/>
            </a:pPr>
            <a:r>
              <a:rPr lang="en-GB" altLang="en-US" b="1" dirty="0"/>
              <a:t>Can be viewed in  the following ways: </a:t>
            </a:r>
          </a:p>
          <a:p>
            <a:pPr marL="640080" lvl="1" indent="-274320" eaLnBrk="1" fontAlgn="auto" hangingPunct="1">
              <a:spcAft>
                <a:spcPts val="0"/>
              </a:spcAft>
              <a:defRPr/>
            </a:pPr>
            <a:r>
              <a:rPr lang="en-GB" altLang="en-US" dirty="0"/>
              <a:t>Research Guidelines </a:t>
            </a:r>
          </a:p>
          <a:p>
            <a:pPr marL="640080" lvl="1" indent="-274320" eaLnBrk="1" fontAlgn="auto" hangingPunct="1">
              <a:spcAft>
                <a:spcPts val="0"/>
              </a:spcAft>
              <a:defRPr/>
            </a:pPr>
            <a:r>
              <a:rPr lang="en-GB" altLang="en-US" dirty="0"/>
              <a:t>Statutory obligations </a:t>
            </a:r>
          </a:p>
          <a:p>
            <a:pPr marL="640080" lvl="1" indent="-274320" eaLnBrk="1" fontAlgn="auto" hangingPunct="1">
              <a:spcAft>
                <a:spcPts val="0"/>
              </a:spcAft>
              <a:defRPr/>
            </a:pPr>
            <a:r>
              <a:rPr lang="en-GB" altLang="en-US" dirty="0"/>
              <a:t>Organisational guidelines </a:t>
            </a:r>
          </a:p>
          <a:p>
            <a:pPr marL="640080" lvl="1" indent="-274320" eaLnBrk="1" fontAlgn="auto" hangingPunct="1">
              <a:spcAft>
                <a:spcPts val="0"/>
              </a:spcAft>
              <a:defRPr/>
            </a:pPr>
            <a:r>
              <a:rPr lang="en-GB" altLang="en-US" dirty="0"/>
              <a:t>Professional : codes of practice </a:t>
            </a:r>
          </a:p>
          <a:p>
            <a:pPr marL="640080" lvl="1" indent="-274320" eaLnBrk="1" fontAlgn="auto" hangingPunct="1">
              <a:spcAft>
                <a:spcPts val="0"/>
              </a:spcAft>
              <a:defRPr/>
            </a:pPr>
            <a:r>
              <a:rPr lang="en-GB" altLang="en-US" dirty="0"/>
              <a:t>Personal: </a:t>
            </a:r>
          </a:p>
          <a:p>
            <a:pPr lvl="2" eaLnBrk="1" fontAlgn="auto" hangingPunct="1">
              <a:spcAft>
                <a:spcPts val="0"/>
              </a:spcAft>
              <a:defRPr/>
            </a:pPr>
            <a:r>
              <a:rPr lang="en-GB" altLang="en-US" dirty="0"/>
              <a:t>Values of honesty, frankness and personal integrity</a:t>
            </a:r>
          </a:p>
          <a:p>
            <a:pPr lvl="2" eaLnBrk="1" fontAlgn="auto" hangingPunct="1">
              <a:spcAft>
                <a:spcPts val="0"/>
              </a:spcAft>
              <a:defRPr/>
            </a:pPr>
            <a:r>
              <a:rPr lang="en-GB" altLang="en-US" dirty="0"/>
              <a:t>Responsibilities to those you are working alongside </a:t>
            </a:r>
          </a:p>
          <a:p>
            <a:pPr marL="640080" lvl="1" indent="-274320" eaLnBrk="1" fontAlgn="auto" hangingPunct="1">
              <a:spcAft>
                <a:spcPts val="0"/>
              </a:spcAft>
              <a:defRPr/>
            </a:pPr>
            <a:endParaRPr lang="en-GB" altLang="en-US" dirty="0"/>
          </a:p>
          <a:p>
            <a:pPr marL="274320" indent="-274320" eaLnBrk="1" fontAlgn="auto" hangingPunct="1">
              <a:spcAft>
                <a:spcPts val="0"/>
              </a:spcAft>
              <a:defRPr/>
            </a:pPr>
            <a:endParaRPr lang="en-GB"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8524F74A-4D78-33C5-B1DF-80AE36584CAA}"/>
              </a:ext>
            </a:extLst>
          </p:cNvPr>
          <p:cNvSpPr>
            <a:spLocks noGrp="1"/>
          </p:cNvSpPr>
          <p:nvPr>
            <p:ph type="title"/>
          </p:nvPr>
        </p:nvSpPr>
        <p:spPr>
          <a:xfrm>
            <a:off x="971550" y="817563"/>
            <a:ext cx="7088188" cy="1201737"/>
          </a:xfrm>
        </p:spPr>
        <p:txBody>
          <a:bodyPr/>
          <a:lstStyle/>
          <a:p>
            <a:pPr eaLnBrk="1" hangingPunct="1"/>
            <a:br>
              <a:rPr lang="en-GB" altLang="en-US">
                <a:solidFill>
                  <a:schemeClr val="tx2"/>
                </a:solidFill>
              </a:rPr>
            </a:br>
            <a:r>
              <a:rPr lang="en-GB" altLang="en-US">
                <a:solidFill>
                  <a:schemeClr val="tx2"/>
                </a:solidFill>
              </a:rPr>
              <a:t>Ethics Research Guidelines </a:t>
            </a:r>
          </a:p>
        </p:txBody>
      </p:sp>
      <p:sp>
        <p:nvSpPr>
          <p:cNvPr id="13315" name="Rectangle 3">
            <a:extLst>
              <a:ext uri="{FF2B5EF4-FFF2-40B4-BE49-F238E27FC236}">
                <a16:creationId xmlns:a16="http://schemas.microsoft.com/office/drawing/2014/main" id="{EEB41775-F64A-512F-5550-83FD0B99400B}"/>
              </a:ext>
            </a:extLst>
          </p:cNvPr>
          <p:cNvSpPr>
            <a:spLocks noGrp="1"/>
          </p:cNvSpPr>
          <p:nvPr>
            <p:ph sz="quarter" idx="13"/>
          </p:nvPr>
        </p:nvSpPr>
        <p:spPr>
          <a:xfrm>
            <a:off x="1403350" y="2133600"/>
            <a:ext cx="6800850" cy="3602038"/>
          </a:xfrm>
        </p:spPr>
        <p:txBody>
          <a:bodyPr/>
          <a:lstStyle/>
          <a:p>
            <a:pPr eaLnBrk="1" hangingPunct="1">
              <a:lnSpc>
                <a:spcPct val="90000"/>
              </a:lnSpc>
            </a:pPr>
            <a:r>
              <a:rPr lang="en-GB" altLang="en-US"/>
              <a:t>Research Guidelines:</a:t>
            </a:r>
          </a:p>
          <a:p>
            <a:pPr lvl="1" eaLnBrk="1" hangingPunct="1">
              <a:lnSpc>
                <a:spcPct val="90000"/>
              </a:lnSpc>
            </a:pPr>
            <a:r>
              <a:rPr lang="en-GB" altLang="en-US" sz="2000"/>
              <a:t>E.g. British Educational Research Association (BERA) guidelines, </a:t>
            </a:r>
          </a:p>
          <a:p>
            <a:pPr lvl="1" eaLnBrk="1" hangingPunct="1">
              <a:lnSpc>
                <a:spcPct val="90000"/>
              </a:lnSpc>
            </a:pPr>
            <a:r>
              <a:rPr lang="en-GB" altLang="en-US" sz="2000"/>
              <a:t>British Psychological Society  CBPRE</a:t>
            </a:r>
          </a:p>
          <a:p>
            <a:pPr lvl="1" eaLnBrk="1" hangingPunct="1">
              <a:lnSpc>
                <a:spcPct val="90000"/>
              </a:lnSpc>
            </a:pPr>
            <a:r>
              <a:rPr lang="en-GB" altLang="en-US" sz="2000"/>
              <a:t>Community Based Participatory Research : A Guide to Ethical principles and practices: University of Durham</a:t>
            </a:r>
          </a:p>
          <a:p>
            <a:pPr lvl="1" eaLnBrk="1" hangingPunct="1">
              <a:lnSpc>
                <a:spcPct val="90000"/>
              </a:lnSpc>
            </a:pPr>
            <a:endParaRPr lang="en-GB" altLang="en-US"/>
          </a:p>
          <a:p>
            <a:pPr lvl="1" eaLnBrk="1" hangingPunct="1">
              <a:lnSpc>
                <a:spcPct val="90000"/>
              </a:lnSpc>
            </a:pPr>
            <a:endParaRPr lang="en-GB" altLang="en-US"/>
          </a:p>
          <a:p>
            <a:pPr lvl="1" eaLnBrk="1" hangingPunct="1">
              <a:lnSpc>
                <a:spcPct val="90000"/>
              </a:lnSpc>
            </a:pPr>
            <a:endParaRPr lang="en-GB" altLang="en-US"/>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0D60BBAE-9424-F6BF-2953-9093E3A82F12}"/>
              </a:ext>
            </a:extLst>
          </p:cNvPr>
          <p:cNvSpPr>
            <a:spLocks noGrp="1"/>
          </p:cNvSpPr>
          <p:nvPr>
            <p:ph type="title"/>
          </p:nvPr>
        </p:nvSpPr>
        <p:spPr/>
        <p:txBody>
          <a:bodyPr rtlCol="0">
            <a:normAutofit fontScale="90000"/>
          </a:bodyPr>
          <a:lstStyle/>
          <a:p>
            <a:pPr eaLnBrk="1" fontAlgn="auto" hangingPunct="1">
              <a:spcAft>
                <a:spcPts val="0"/>
              </a:spcAft>
              <a:defRPr/>
            </a:pPr>
            <a:r>
              <a:rPr lang="en-GB" altLang="en-US" dirty="0">
                <a:solidFill>
                  <a:schemeClr val="tx2"/>
                </a:solidFill>
              </a:rPr>
              <a:t>Research Guidelines: BERA</a:t>
            </a:r>
            <a:br>
              <a:rPr lang="en-GB" altLang="en-US" dirty="0">
                <a:solidFill>
                  <a:schemeClr val="tx2"/>
                </a:solidFill>
              </a:rPr>
            </a:br>
            <a:endParaRPr lang="en-US" altLang="en-US" dirty="0">
              <a:solidFill>
                <a:schemeClr val="tx2"/>
              </a:solidFill>
            </a:endParaRPr>
          </a:p>
        </p:txBody>
      </p:sp>
      <p:sp>
        <p:nvSpPr>
          <p:cNvPr id="14339" name="Content Placeholder 2">
            <a:extLst>
              <a:ext uri="{FF2B5EF4-FFF2-40B4-BE49-F238E27FC236}">
                <a16:creationId xmlns:a16="http://schemas.microsoft.com/office/drawing/2014/main" id="{F6BE9100-1AE7-6304-B65A-1C53D662928D}"/>
              </a:ext>
            </a:extLst>
          </p:cNvPr>
          <p:cNvSpPr>
            <a:spLocks noGrp="1"/>
          </p:cNvSpPr>
          <p:nvPr>
            <p:ph idx="1"/>
          </p:nvPr>
        </p:nvSpPr>
        <p:spPr>
          <a:xfrm>
            <a:off x="1187450" y="1700213"/>
            <a:ext cx="6472238" cy="4022725"/>
          </a:xfrm>
        </p:spPr>
        <p:txBody>
          <a:bodyPr/>
          <a:lstStyle/>
          <a:p>
            <a:pPr eaLnBrk="1" hangingPunct="1"/>
            <a:r>
              <a:rPr lang="en-GB" altLang="en-US"/>
              <a:t>BERA Educational Research Guidelines 2011  </a:t>
            </a:r>
          </a:p>
          <a:p>
            <a:pPr eaLnBrk="1" hangingPunct="1"/>
            <a:r>
              <a:rPr lang="en-US" altLang="en-US" i="1"/>
              <a:t>Voluntary Informed Consent is central.</a:t>
            </a:r>
          </a:p>
          <a:p>
            <a:pPr lvl="1" eaLnBrk="1" hangingPunct="1"/>
            <a:r>
              <a:rPr lang="en-US" altLang="en-US" i="1"/>
              <a:t>Openness and Disclosure</a:t>
            </a:r>
          </a:p>
          <a:p>
            <a:pPr lvl="1" eaLnBrk="1" hangingPunct="1"/>
            <a:r>
              <a:rPr lang="en-US" altLang="en-US" i="1"/>
              <a:t>Right to Withdraw</a:t>
            </a:r>
          </a:p>
          <a:p>
            <a:pPr lvl="1" eaLnBrk="1" hangingPunct="1"/>
            <a:r>
              <a:rPr lang="en-US" altLang="en-US" i="1"/>
              <a:t>Children, Vulnerable Young People and Vulnerable Adults:</a:t>
            </a:r>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80D02FBB-8287-C347-AD4D-BDB637847047}"/>
              </a:ext>
            </a:extLst>
          </p:cNvPr>
          <p:cNvSpPr txBox="1">
            <a:spLocks/>
          </p:cNvSpPr>
          <p:nvPr/>
        </p:nvSpPr>
        <p:spPr bwMode="auto">
          <a:xfrm>
            <a:off x="900113" y="1135063"/>
            <a:ext cx="7696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SzPct val="85000"/>
              <a:buFont typeface="Brush Script MT" panose="03060802040406070304" pitchFamily="66" charset="0"/>
              <a:buChar char="O"/>
              <a:defRPr sz="2400">
                <a:solidFill>
                  <a:schemeClr val="tx1"/>
                </a:solidFill>
                <a:latin typeface="Franklin Gothic Book" panose="020B0503020102020204" pitchFamily="34" charset="0"/>
              </a:defRPr>
            </a:lvl1pPr>
            <a:lvl2pPr marL="742950" indent="-285750">
              <a:spcBef>
                <a:spcPct val="20000"/>
              </a:spcBef>
              <a:buClr>
                <a:schemeClr val="accent2"/>
              </a:buClr>
              <a:buSzPct val="85000"/>
              <a:buFont typeface="Brush Script MT" panose="03060802040406070304" pitchFamily="66" charset="0"/>
              <a:buChar char="O"/>
              <a:defRPr sz="2200">
                <a:solidFill>
                  <a:schemeClr val="tx1"/>
                </a:solidFill>
                <a:latin typeface="Franklin Gothic Book" panose="020B0503020102020204" pitchFamily="34" charset="0"/>
              </a:defRPr>
            </a:lvl2pPr>
            <a:lvl3pPr marL="1143000" indent="-228600">
              <a:spcBef>
                <a:spcPct val="20000"/>
              </a:spcBef>
              <a:buClr>
                <a:schemeClr val="accent2"/>
              </a:buClr>
              <a:buSzPct val="85000"/>
              <a:buFont typeface="Brush Script MT" panose="03060802040406070304" pitchFamily="66" charset="0"/>
              <a:buChar char="O"/>
              <a:defRPr sz="2000">
                <a:solidFill>
                  <a:schemeClr val="tx1"/>
                </a:solidFill>
                <a:latin typeface="Franklin Gothic Book" panose="020B0503020102020204" pitchFamily="34" charset="0"/>
              </a:defRPr>
            </a:lvl3pPr>
            <a:lvl4pPr marL="1600200" indent="-228600">
              <a:spcBef>
                <a:spcPct val="20000"/>
              </a:spcBef>
              <a:buClr>
                <a:schemeClr val="accent2"/>
              </a:buClr>
              <a:buSzPct val="85000"/>
              <a:buFont typeface="Brush Script MT" panose="03060802040406070304" pitchFamily="66" charset="0"/>
              <a:buChar char="O"/>
              <a:defRPr>
                <a:solidFill>
                  <a:schemeClr val="tx1"/>
                </a:solidFill>
                <a:latin typeface="Franklin Gothic Book" panose="020B0503020102020204" pitchFamily="34" charset="0"/>
              </a:defRPr>
            </a:lvl4pPr>
            <a:lvl5pPr marL="2057400" indent="-228600">
              <a:spcBef>
                <a:spcPct val="20000"/>
              </a:spcBef>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5pPr>
            <a:lvl6pPr marL="25146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6pPr>
            <a:lvl7pPr marL="29718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7pPr>
            <a:lvl8pPr marL="34290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8pPr>
            <a:lvl9pPr marL="38862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9pPr>
          </a:lstStyle>
          <a:p>
            <a:pPr algn="ctr" eaLnBrk="1" hangingPunct="1">
              <a:spcBef>
                <a:spcPct val="0"/>
              </a:spcBef>
              <a:buClrTx/>
              <a:buSzTx/>
              <a:buFontTx/>
              <a:buNone/>
            </a:pPr>
            <a:r>
              <a:rPr lang="en-GB" altLang="en-US" sz="3200">
                <a:latin typeface="Constantia" panose="02030602050306030303" pitchFamily="18" charset="0"/>
              </a:rPr>
              <a:t>Research Guidelines: Community Based Participatory Research  </a:t>
            </a:r>
            <a:endParaRPr lang="en-US" altLang="en-US" sz="3200">
              <a:latin typeface="Constantia" panose="02030602050306030303" pitchFamily="18" charset="0"/>
            </a:endParaRPr>
          </a:p>
        </p:txBody>
      </p:sp>
      <p:sp>
        <p:nvSpPr>
          <p:cNvPr id="15363" name="Content Placeholder 9">
            <a:extLst>
              <a:ext uri="{FF2B5EF4-FFF2-40B4-BE49-F238E27FC236}">
                <a16:creationId xmlns:a16="http://schemas.microsoft.com/office/drawing/2014/main" id="{07899325-72BF-1EB1-3936-2A3852788CF8}"/>
              </a:ext>
            </a:extLst>
          </p:cNvPr>
          <p:cNvSpPr>
            <a:spLocks noGrp="1"/>
          </p:cNvSpPr>
          <p:nvPr>
            <p:ph idx="1"/>
          </p:nvPr>
        </p:nvSpPr>
        <p:spPr>
          <a:xfrm>
            <a:off x="1463675" y="2997200"/>
            <a:ext cx="6196013" cy="2725738"/>
          </a:xfrm>
        </p:spPr>
        <p:txBody>
          <a:bodyPr/>
          <a:lstStyle/>
          <a:p>
            <a:pPr eaLnBrk="1" hangingPunct="1"/>
            <a:r>
              <a:rPr lang="en-GB" altLang="en-US"/>
              <a:t>Community Based Participatory Research : A Guide to Ethical principles and practices: University of Durham</a:t>
            </a:r>
          </a:p>
          <a:p>
            <a:pPr eaLnBrk="1" hangingPunct="1"/>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8DB4EE73-3DE4-AD3B-0833-C4E74E60476B}"/>
              </a:ext>
            </a:extLst>
          </p:cNvPr>
          <p:cNvSpPr txBox="1">
            <a:spLocks/>
          </p:cNvSpPr>
          <p:nvPr/>
        </p:nvSpPr>
        <p:spPr bwMode="auto">
          <a:xfrm>
            <a:off x="728663" y="765175"/>
            <a:ext cx="7696200" cy="123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2"/>
              </a:buClr>
              <a:buSzPct val="85000"/>
              <a:buFont typeface="Brush Script MT" panose="03060802040406070304" pitchFamily="66" charset="0"/>
              <a:buChar char="O"/>
              <a:defRPr sz="2400">
                <a:solidFill>
                  <a:schemeClr val="tx1"/>
                </a:solidFill>
                <a:latin typeface="Franklin Gothic Book" panose="020B0503020102020204" pitchFamily="34" charset="0"/>
              </a:defRPr>
            </a:lvl1pPr>
            <a:lvl2pPr marL="742950" indent="-285750">
              <a:spcBef>
                <a:spcPct val="20000"/>
              </a:spcBef>
              <a:buClr>
                <a:schemeClr val="accent2"/>
              </a:buClr>
              <a:buSzPct val="85000"/>
              <a:buFont typeface="Brush Script MT" panose="03060802040406070304" pitchFamily="66" charset="0"/>
              <a:buChar char="O"/>
              <a:defRPr sz="2200">
                <a:solidFill>
                  <a:schemeClr val="tx1"/>
                </a:solidFill>
                <a:latin typeface="Franklin Gothic Book" panose="020B0503020102020204" pitchFamily="34" charset="0"/>
              </a:defRPr>
            </a:lvl2pPr>
            <a:lvl3pPr marL="1143000" indent="-228600">
              <a:spcBef>
                <a:spcPct val="20000"/>
              </a:spcBef>
              <a:buClr>
                <a:schemeClr val="accent2"/>
              </a:buClr>
              <a:buSzPct val="85000"/>
              <a:buFont typeface="Brush Script MT" panose="03060802040406070304" pitchFamily="66" charset="0"/>
              <a:buChar char="O"/>
              <a:defRPr sz="2000">
                <a:solidFill>
                  <a:schemeClr val="tx1"/>
                </a:solidFill>
                <a:latin typeface="Franklin Gothic Book" panose="020B0503020102020204" pitchFamily="34" charset="0"/>
              </a:defRPr>
            </a:lvl3pPr>
            <a:lvl4pPr marL="1600200" indent="-228600">
              <a:spcBef>
                <a:spcPct val="20000"/>
              </a:spcBef>
              <a:buClr>
                <a:schemeClr val="accent2"/>
              </a:buClr>
              <a:buSzPct val="85000"/>
              <a:buFont typeface="Brush Script MT" panose="03060802040406070304" pitchFamily="66" charset="0"/>
              <a:buChar char="O"/>
              <a:defRPr>
                <a:solidFill>
                  <a:schemeClr val="tx1"/>
                </a:solidFill>
                <a:latin typeface="Franklin Gothic Book" panose="020B0503020102020204" pitchFamily="34" charset="0"/>
              </a:defRPr>
            </a:lvl4pPr>
            <a:lvl5pPr marL="2057400" indent="-228600">
              <a:spcBef>
                <a:spcPct val="20000"/>
              </a:spcBef>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5pPr>
            <a:lvl6pPr marL="25146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6pPr>
            <a:lvl7pPr marL="29718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7pPr>
            <a:lvl8pPr marL="34290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8pPr>
            <a:lvl9pPr marL="38862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9pPr>
          </a:lstStyle>
          <a:p>
            <a:pPr algn="ctr" eaLnBrk="1" hangingPunct="1">
              <a:spcBef>
                <a:spcPct val="0"/>
              </a:spcBef>
              <a:buClrTx/>
              <a:buSzTx/>
              <a:buFontTx/>
              <a:buNone/>
            </a:pPr>
            <a:r>
              <a:rPr lang="en-GB" altLang="en-US" sz="3200">
                <a:latin typeface="Constantia" panose="02030602050306030303" pitchFamily="18" charset="0"/>
              </a:rPr>
              <a:t>Research Guidelines: Community Based Participatory Research </a:t>
            </a:r>
            <a:endParaRPr lang="en-US" altLang="en-US" sz="3200">
              <a:latin typeface="Constantia" panose="02030602050306030303" pitchFamily="18" charset="0"/>
            </a:endParaRPr>
          </a:p>
        </p:txBody>
      </p:sp>
      <p:sp>
        <p:nvSpPr>
          <p:cNvPr id="16387" name="Content Placeholder 2">
            <a:extLst>
              <a:ext uri="{FF2B5EF4-FFF2-40B4-BE49-F238E27FC236}">
                <a16:creationId xmlns:a16="http://schemas.microsoft.com/office/drawing/2014/main" id="{93F25ECB-03B0-F9B0-6326-049BB6A937F3}"/>
              </a:ext>
            </a:extLst>
          </p:cNvPr>
          <p:cNvSpPr txBox="1">
            <a:spLocks/>
          </p:cNvSpPr>
          <p:nvPr/>
        </p:nvSpPr>
        <p:spPr bwMode="auto">
          <a:xfrm>
            <a:off x="762000" y="2492375"/>
            <a:ext cx="7696200" cy="3451225"/>
          </a:xfrm>
          <a:prstGeom prst="rect">
            <a:avLst/>
          </a:prstGeom>
          <a:noFill/>
          <a:ln>
            <a:noFill/>
          </a:ln>
        </p:spPr>
        <p:txBody>
          <a:bodyPr/>
          <a:lstStyle>
            <a:lvl1pPr marL="273050" indent="-273050" eaLnBrk="0" hangingPunct="0">
              <a:spcBef>
                <a:spcPct val="20000"/>
              </a:spcBef>
              <a:buClr>
                <a:schemeClr val="accent2"/>
              </a:buClr>
              <a:buSzPct val="85000"/>
              <a:buFont typeface="Brush Script MT" pitchFamily="66" charset="0"/>
              <a:buChar char="O"/>
              <a:defRPr sz="2400">
                <a:solidFill>
                  <a:schemeClr val="tx1"/>
                </a:solidFill>
                <a:latin typeface="Franklin Gothic Book" pitchFamily="34" charset="0"/>
              </a:defRPr>
            </a:lvl1pPr>
            <a:lvl2pPr marL="639763" indent="-273050" eaLnBrk="0" hangingPunct="0">
              <a:spcBef>
                <a:spcPct val="20000"/>
              </a:spcBef>
              <a:buClr>
                <a:schemeClr val="accent2"/>
              </a:buClr>
              <a:buSzPct val="85000"/>
              <a:buFont typeface="Brush Script MT" pitchFamily="66" charset="0"/>
              <a:buChar char="O"/>
              <a:defRPr sz="2200">
                <a:solidFill>
                  <a:schemeClr val="tx1"/>
                </a:solidFill>
                <a:latin typeface="Franklin Gothic Book" pitchFamily="34" charset="0"/>
              </a:defRPr>
            </a:lvl2pPr>
            <a:lvl3pPr indent="-228600" eaLnBrk="0" hangingPunct="0">
              <a:spcBef>
                <a:spcPct val="20000"/>
              </a:spcBef>
              <a:buClr>
                <a:schemeClr val="accent2"/>
              </a:buClr>
              <a:buSzPct val="85000"/>
              <a:buFont typeface="Brush Script MT" pitchFamily="66" charset="0"/>
              <a:buChar char="O"/>
              <a:defRPr sz="2000">
                <a:solidFill>
                  <a:schemeClr val="tx1"/>
                </a:solidFill>
                <a:latin typeface="Franklin Gothic Book" pitchFamily="34" charset="0"/>
              </a:defRPr>
            </a:lvl3pPr>
            <a:lvl4pPr marL="1279525" indent="-228600" eaLnBrk="0" hangingPunct="0">
              <a:spcBef>
                <a:spcPct val="20000"/>
              </a:spcBef>
              <a:buClr>
                <a:schemeClr val="accent2"/>
              </a:buClr>
              <a:buSzPct val="85000"/>
              <a:buFont typeface="Brush Script MT" pitchFamily="66" charset="0"/>
              <a:buChar char="O"/>
              <a:defRPr>
                <a:solidFill>
                  <a:schemeClr val="tx1"/>
                </a:solidFill>
                <a:latin typeface="Franklin Gothic Book" pitchFamily="34" charset="0"/>
              </a:defRPr>
            </a:lvl4pPr>
            <a:lvl5pPr marL="1644650" indent="-228600" eaLnBrk="0" hangingPunct="0">
              <a:spcBef>
                <a:spcPct val="20000"/>
              </a:spcBef>
              <a:buClr>
                <a:schemeClr val="accent2"/>
              </a:buClr>
              <a:buSzPct val="85000"/>
              <a:buFont typeface="Brush Script MT" pitchFamily="66" charset="0"/>
              <a:buChar char="O"/>
              <a:defRPr sz="1600">
                <a:solidFill>
                  <a:schemeClr val="tx1"/>
                </a:solidFill>
                <a:latin typeface="Franklin Gothic Book" pitchFamily="34" charset="0"/>
              </a:defRPr>
            </a:lvl5pPr>
            <a:lvl6pPr marL="210185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6pPr>
            <a:lvl7pPr marL="255905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7pPr>
            <a:lvl8pPr marL="301625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8pPr>
            <a:lvl9pPr marL="347345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9pPr>
          </a:lstStyle>
          <a:p>
            <a:pPr eaLnBrk="1" hangingPunct="1">
              <a:defRPr/>
            </a:pPr>
            <a:r>
              <a:rPr lang="en-GB" altLang="en-US" sz="1400" dirty="0"/>
              <a:t>Participatory research can cause challenges to institutional research guidelines: </a:t>
            </a:r>
            <a:endParaRPr lang="en-US" altLang="en-US" sz="1400" dirty="0"/>
          </a:p>
          <a:p>
            <a:pPr eaLnBrk="1" hangingPunct="1">
              <a:defRPr/>
            </a:pPr>
            <a:r>
              <a:rPr lang="en-US" altLang="en-US" sz="1400" dirty="0"/>
              <a:t>Because this is research, where the boundaries between researchers and ‘research subjects’ begin to blur.</a:t>
            </a:r>
          </a:p>
          <a:p>
            <a:pPr eaLnBrk="1" hangingPunct="1">
              <a:defRPr/>
            </a:pPr>
            <a:r>
              <a:rPr lang="en-US" altLang="en-US" sz="1400" dirty="0"/>
              <a:t>There is a host of issues that need to be carefully negotiated in this kind of research:</a:t>
            </a:r>
          </a:p>
          <a:p>
            <a:pPr lvl="1" eaLnBrk="1" hangingPunct="1">
              <a:defRPr/>
            </a:pPr>
            <a:r>
              <a:rPr lang="en-US" altLang="en-US" sz="1000" dirty="0"/>
              <a:t>how power and control are negotiated, </a:t>
            </a:r>
          </a:p>
          <a:p>
            <a:pPr lvl="1" eaLnBrk="1" hangingPunct="1">
              <a:defRPr/>
            </a:pPr>
            <a:r>
              <a:rPr lang="en-US" altLang="en-US" sz="1000" dirty="0"/>
              <a:t>how people’s very personal experiences are shared and made public, </a:t>
            </a:r>
          </a:p>
          <a:p>
            <a:pPr lvl="1" eaLnBrk="1" hangingPunct="1">
              <a:defRPr/>
            </a:pPr>
            <a:r>
              <a:rPr lang="en-US" altLang="en-US" sz="1000" dirty="0"/>
              <a:t>and how the different needs and expectations of the participants are balanced in the design of the   </a:t>
            </a:r>
          </a:p>
          <a:p>
            <a:pPr marL="366713" lvl="1" indent="0" eaLnBrk="1" hangingPunct="1">
              <a:buFont typeface="Brush Script MT" pitchFamily="66" charset="0"/>
              <a:buNone/>
              <a:defRPr/>
            </a:pPr>
            <a:r>
              <a:rPr lang="en-US" altLang="en-US" sz="1000" dirty="0"/>
              <a:t>      research process. </a:t>
            </a:r>
          </a:p>
          <a:p>
            <a:pPr lvl="1" eaLnBrk="1" hangingPunct="1">
              <a:defRPr/>
            </a:pPr>
            <a:r>
              <a:rPr lang="en-US" altLang="en-US" sz="1000" dirty="0"/>
              <a:t>When the research is closely related to people’s everyday lives these issues become more significant.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7D286E4-D29C-E94E-0F9F-B17FCA025A46}"/>
              </a:ext>
            </a:extLst>
          </p:cNvPr>
          <p:cNvSpPr>
            <a:spLocks noGrp="1"/>
          </p:cNvSpPr>
          <p:nvPr>
            <p:ph type="title"/>
          </p:nvPr>
        </p:nvSpPr>
        <p:spPr>
          <a:xfrm>
            <a:off x="684213" y="836613"/>
            <a:ext cx="6964362" cy="1201737"/>
          </a:xfrm>
        </p:spPr>
        <p:txBody>
          <a:bodyPr/>
          <a:lstStyle/>
          <a:p>
            <a:pPr eaLnBrk="1" hangingPunct="1"/>
            <a:br>
              <a:rPr lang="en-GB" altLang="en-US">
                <a:solidFill>
                  <a:schemeClr val="tx2"/>
                </a:solidFill>
              </a:rPr>
            </a:br>
            <a:r>
              <a:rPr lang="en-GB" altLang="en-US">
                <a:solidFill>
                  <a:schemeClr val="tx2"/>
                </a:solidFill>
              </a:rPr>
              <a:t>Ethics: Confidentiality </a:t>
            </a:r>
            <a:endParaRPr lang="en-US" altLang="en-US">
              <a:solidFill>
                <a:schemeClr val="tx2"/>
              </a:solidFill>
            </a:endParaRPr>
          </a:p>
        </p:txBody>
      </p:sp>
      <p:sp>
        <p:nvSpPr>
          <p:cNvPr id="18435" name="Content Placeholder 1">
            <a:extLst>
              <a:ext uri="{FF2B5EF4-FFF2-40B4-BE49-F238E27FC236}">
                <a16:creationId xmlns:a16="http://schemas.microsoft.com/office/drawing/2014/main" id="{076B57D6-587E-80FD-83CC-0F60D76D9544}"/>
              </a:ext>
            </a:extLst>
          </p:cNvPr>
          <p:cNvSpPr>
            <a:spLocks noGrp="1"/>
          </p:cNvSpPr>
          <p:nvPr>
            <p:ph sz="quarter" idx="14"/>
          </p:nvPr>
        </p:nvSpPr>
        <p:spPr>
          <a:xfrm>
            <a:off x="1835150" y="2708275"/>
            <a:ext cx="6008688" cy="3605213"/>
          </a:xfrm>
        </p:spPr>
        <p:txBody>
          <a:bodyPr/>
          <a:lstStyle/>
          <a:p>
            <a:pPr eaLnBrk="1" hangingPunct="1"/>
            <a:r>
              <a:rPr lang="en-GB" altLang="en-US"/>
              <a:t>Can you offer 100% confidentiality?</a:t>
            </a:r>
            <a:endParaRPr lang="en-US" altLang="en-US"/>
          </a:p>
          <a:p>
            <a:pPr eaLnBrk="1" hangingPunct="1"/>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CAA80EDB-3994-05E7-D5C6-ED4924A9DE4F}"/>
              </a:ext>
            </a:extLst>
          </p:cNvPr>
          <p:cNvSpPr>
            <a:spLocks noGrp="1"/>
          </p:cNvSpPr>
          <p:nvPr>
            <p:ph type="title"/>
          </p:nvPr>
        </p:nvSpPr>
        <p:spPr/>
        <p:txBody>
          <a:bodyPr/>
          <a:lstStyle/>
          <a:p>
            <a:pPr eaLnBrk="1" hangingPunct="1"/>
            <a:br>
              <a:rPr lang="en-GB" altLang="en-US">
                <a:solidFill>
                  <a:schemeClr val="tx2"/>
                </a:solidFill>
              </a:rPr>
            </a:br>
            <a:r>
              <a:rPr lang="en-GB" altLang="en-US">
                <a:solidFill>
                  <a:schemeClr val="tx2"/>
                </a:solidFill>
              </a:rPr>
              <a:t>Ethics: Confidentiality </a:t>
            </a:r>
            <a:endParaRPr lang="en-US" altLang="en-US">
              <a:solidFill>
                <a:schemeClr val="tx2"/>
              </a:solidFill>
            </a:endParaRPr>
          </a:p>
        </p:txBody>
      </p:sp>
      <p:sp>
        <p:nvSpPr>
          <p:cNvPr id="19459" name="Content Placeholder 1">
            <a:extLst>
              <a:ext uri="{FF2B5EF4-FFF2-40B4-BE49-F238E27FC236}">
                <a16:creationId xmlns:a16="http://schemas.microsoft.com/office/drawing/2014/main" id="{F4A121E2-88FF-C45E-FF8F-725427514F4D}"/>
              </a:ext>
            </a:extLst>
          </p:cNvPr>
          <p:cNvSpPr>
            <a:spLocks noGrp="1"/>
          </p:cNvSpPr>
          <p:nvPr>
            <p:ph sz="quarter" idx="14"/>
          </p:nvPr>
        </p:nvSpPr>
        <p:spPr>
          <a:xfrm>
            <a:off x="1619250" y="2492375"/>
            <a:ext cx="6245225" cy="3605213"/>
          </a:xfrm>
        </p:spPr>
        <p:txBody>
          <a:bodyPr/>
          <a:lstStyle/>
          <a:p>
            <a:pPr eaLnBrk="1" hangingPunct="1"/>
            <a:r>
              <a:rPr lang="en-US" altLang="en-US"/>
              <a:t>Good Practice: </a:t>
            </a:r>
          </a:p>
          <a:p>
            <a:pPr lvl="1" eaLnBrk="1" hangingPunct="1"/>
            <a:r>
              <a:rPr lang="en-US" altLang="en-US"/>
              <a:t>Development of a  </a:t>
            </a:r>
            <a:r>
              <a:rPr lang="en-US" altLang="en-US" b="1"/>
              <a:t>confidentiality policy </a:t>
            </a:r>
            <a:r>
              <a:rPr lang="en-US" altLang="en-US"/>
              <a:t>which clearly sets out under what circumstances a researcher may and should break confidentiality. </a:t>
            </a:r>
          </a:p>
          <a:p>
            <a:pPr eaLnBrk="1" hangingPunct="1"/>
            <a:endParaRPr lang="en-US"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EA224713-5152-0943-385F-A1D2E53E60F7}"/>
              </a:ext>
            </a:extLst>
          </p:cNvPr>
          <p:cNvSpPr>
            <a:spLocks noGrp="1"/>
          </p:cNvSpPr>
          <p:nvPr>
            <p:ph type="title"/>
          </p:nvPr>
        </p:nvSpPr>
        <p:spPr>
          <a:xfrm>
            <a:off x="1095375" y="692150"/>
            <a:ext cx="6964363" cy="1152525"/>
          </a:xfrm>
        </p:spPr>
        <p:txBody>
          <a:bodyPr/>
          <a:lstStyle/>
          <a:p>
            <a:pPr eaLnBrk="1" hangingPunct="1"/>
            <a:br>
              <a:rPr lang="en-GB" altLang="en-US">
                <a:solidFill>
                  <a:schemeClr val="tx2"/>
                </a:solidFill>
              </a:rPr>
            </a:br>
            <a:r>
              <a:rPr lang="en-GB" altLang="en-US">
                <a:solidFill>
                  <a:schemeClr val="tx2"/>
                </a:solidFill>
              </a:rPr>
              <a:t>Organisational Guidelines</a:t>
            </a:r>
            <a:endParaRPr lang="en-US" altLang="en-US">
              <a:solidFill>
                <a:schemeClr val="tx2"/>
              </a:solidFill>
            </a:endParaRPr>
          </a:p>
        </p:txBody>
      </p:sp>
      <p:sp>
        <p:nvSpPr>
          <p:cNvPr id="20483" name="Content Placeholder 2">
            <a:extLst>
              <a:ext uri="{FF2B5EF4-FFF2-40B4-BE49-F238E27FC236}">
                <a16:creationId xmlns:a16="http://schemas.microsoft.com/office/drawing/2014/main" id="{DA80C3CD-CD95-DB76-E959-5620C9480883}"/>
              </a:ext>
            </a:extLst>
          </p:cNvPr>
          <p:cNvSpPr>
            <a:spLocks noGrp="1"/>
          </p:cNvSpPr>
          <p:nvPr>
            <p:ph idx="1"/>
          </p:nvPr>
        </p:nvSpPr>
        <p:spPr>
          <a:xfrm>
            <a:off x="1042988" y="2119313"/>
            <a:ext cx="7129462" cy="3603625"/>
          </a:xfrm>
        </p:spPr>
        <p:txBody>
          <a:bodyPr/>
          <a:lstStyle/>
          <a:p>
            <a:pPr eaLnBrk="1" hangingPunct="1"/>
            <a:r>
              <a:rPr lang="en-GB" altLang="en-US" sz="2000"/>
              <a:t>You need to ensure that you consider the organisation you are working for on any research project. </a:t>
            </a:r>
          </a:p>
          <a:p>
            <a:pPr eaLnBrk="1" hangingPunct="1"/>
            <a:r>
              <a:rPr lang="en-GB" altLang="en-US" sz="2000"/>
              <a:t>Including the Universities (Ethics Approval see attached form).</a:t>
            </a:r>
          </a:p>
          <a:p>
            <a:pPr eaLnBrk="1" hangingPunct="1"/>
            <a:r>
              <a:rPr lang="en-GB" altLang="en-US" sz="2000" b="1"/>
              <a:t>Organisational Guidelines:</a:t>
            </a:r>
          </a:p>
          <a:p>
            <a:pPr lvl="2" eaLnBrk="1" hangingPunct="1">
              <a:lnSpc>
                <a:spcPct val="90000"/>
              </a:lnSpc>
            </a:pPr>
            <a:r>
              <a:rPr lang="en-GB" altLang="en-US"/>
              <a:t>Contract</a:t>
            </a:r>
          </a:p>
          <a:p>
            <a:pPr lvl="2" eaLnBrk="1" hangingPunct="1">
              <a:lnSpc>
                <a:spcPct val="90000"/>
              </a:lnSpc>
            </a:pPr>
            <a:r>
              <a:rPr lang="en-GB" altLang="en-US"/>
              <a:t>Research contract/protocol where carrying out research</a:t>
            </a:r>
          </a:p>
          <a:p>
            <a:pPr lvl="2" eaLnBrk="1" hangingPunct="1">
              <a:lnSpc>
                <a:spcPct val="90000"/>
              </a:lnSpc>
            </a:pPr>
            <a:r>
              <a:rPr lang="en-GB" altLang="en-US"/>
              <a:t>Code of Conducts within your organisation </a:t>
            </a:r>
          </a:p>
          <a:p>
            <a:pPr eaLnBrk="1" hangingPunct="1"/>
            <a:endParaRPr lang="en-US"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08017544-98F3-CA2B-A4E3-D60687A2D960}"/>
              </a:ext>
            </a:extLst>
          </p:cNvPr>
          <p:cNvSpPr>
            <a:spLocks noGrp="1"/>
          </p:cNvSpPr>
          <p:nvPr>
            <p:ph type="title"/>
          </p:nvPr>
        </p:nvSpPr>
        <p:spPr>
          <a:xfrm>
            <a:off x="900113" y="765175"/>
            <a:ext cx="6964362" cy="1201738"/>
          </a:xfrm>
        </p:spPr>
        <p:txBody>
          <a:bodyPr/>
          <a:lstStyle/>
          <a:p>
            <a:pPr eaLnBrk="1" hangingPunct="1"/>
            <a:br>
              <a:rPr lang="en-GB" altLang="en-US"/>
            </a:br>
            <a:r>
              <a:rPr lang="en-GB" altLang="en-US"/>
              <a:t>Ethics: Law</a:t>
            </a:r>
          </a:p>
        </p:txBody>
      </p:sp>
      <p:sp>
        <p:nvSpPr>
          <p:cNvPr id="22531" name="Content Placeholder 1">
            <a:extLst>
              <a:ext uri="{FF2B5EF4-FFF2-40B4-BE49-F238E27FC236}">
                <a16:creationId xmlns:a16="http://schemas.microsoft.com/office/drawing/2014/main" id="{BF64BF9B-5716-E39C-EB33-6680012CCADF}"/>
              </a:ext>
            </a:extLst>
          </p:cNvPr>
          <p:cNvSpPr>
            <a:spLocks noGrp="1"/>
          </p:cNvSpPr>
          <p:nvPr>
            <p:ph sz="quarter" idx="14"/>
          </p:nvPr>
        </p:nvSpPr>
        <p:spPr>
          <a:xfrm>
            <a:off x="1116013" y="2119313"/>
            <a:ext cx="6748462" cy="3605212"/>
          </a:xfrm>
        </p:spPr>
        <p:txBody>
          <a:bodyPr/>
          <a:lstStyle/>
          <a:p>
            <a:pPr lvl="2" eaLnBrk="1" hangingPunct="1">
              <a:lnSpc>
                <a:spcPct val="90000"/>
              </a:lnSpc>
            </a:pPr>
            <a:r>
              <a:rPr lang="en-GB" altLang="en-US"/>
              <a:t>Data Protection (e.g. how long you can store things, informed consent for taking photographs).</a:t>
            </a:r>
          </a:p>
          <a:p>
            <a:pPr lvl="2" eaLnBrk="1" hangingPunct="1">
              <a:lnSpc>
                <a:spcPct val="90000"/>
              </a:lnSpc>
            </a:pPr>
            <a:endParaRPr lang="en-GB" altLang="en-US"/>
          </a:p>
          <a:p>
            <a:pPr lvl="2" eaLnBrk="1" hangingPunct="1">
              <a:lnSpc>
                <a:spcPct val="90000"/>
              </a:lnSpc>
            </a:pPr>
            <a:endParaRPr lang="en-GB" altLang="en-US"/>
          </a:p>
          <a:p>
            <a:pPr lvl="2" eaLnBrk="1" hangingPunct="1">
              <a:lnSpc>
                <a:spcPct val="90000"/>
              </a:lnSpc>
            </a:pPr>
            <a:r>
              <a:rPr lang="en-GB" altLang="en-US"/>
              <a:t>Child protection/ Safeguarding </a:t>
            </a:r>
          </a:p>
          <a:p>
            <a:pPr eaLnBrk="1" hangingPunct="1"/>
            <a:endParaRPr lang="en-US" altLang="en-US"/>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9A05105-AC27-1A92-F3F5-EFCC7E5BF40F}"/>
              </a:ext>
            </a:extLst>
          </p:cNvPr>
          <p:cNvSpPr>
            <a:spLocks noGrp="1"/>
          </p:cNvSpPr>
          <p:nvPr>
            <p:ph type="title"/>
          </p:nvPr>
        </p:nvSpPr>
        <p:spPr/>
        <p:txBody>
          <a:bodyPr/>
          <a:lstStyle/>
          <a:p>
            <a:pPr eaLnBrk="1" hangingPunct="1"/>
            <a:br>
              <a:rPr lang="en-GB" altLang="en-US"/>
            </a:br>
            <a:r>
              <a:rPr lang="en-GB" altLang="en-US"/>
              <a:t>Data Protection </a:t>
            </a:r>
            <a:endParaRPr lang="en-US" altLang="en-US"/>
          </a:p>
        </p:txBody>
      </p:sp>
      <p:sp>
        <p:nvSpPr>
          <p:cNvPr id="2" name="Dalfan Cynnwys 1">
            <a:extLst>
              <a:ext uri="{FF2B5EF4-FFF2-40B4-BE49-F238E27FC236}">
                <a16:creationId xmlns:a16="http://schemas.microsoft.com/office/drawing/2014/main" id="{D3012349-FB03-8738-D69A-69A5F94743A6}"/>
              </a:ext>
            </a:extLst>
          </p:cNvPr>
          <p:cNvSpPr>
            <a:spLocks noGrp="1"/>
          </p:cNvSpPr>
          <p:nvPr>
            <p:ph sz="quarter" idx="14"/>
          </p:nvPr>
        </p:nvSpPr>
        <p:spPr>
          <a:xfrm>
            <a:off x="1476375" y="2119313"/>
            <a:ext cx="6767513" cy="3605212"/>
          </a:xfrm>
        </p:spPr>
        <p:txBody>
          <a:bodyPr/>
          <a:lstStyle/>
          <a:p>
            <a:pPr marL="274320" indent="-274320" eaLnBrk="1" fontAlgn="auto" hangingPunct="1">
              <a:lnSpc>
                <a:spcPct val="80000"/>
              </a:lnSpc>
              <a:spcAft>
                <a:spcPts val="0"/>
              </a:spcAft>
              <a:defRPr/>
            </a:pPr>
            <a:r>
              <a:rPr lang="en-GB" altLang="en-US" sz="1800" dirty="0"/>
              <a:t>The Data Protection Act 1998 came into force 1 March 2000 to bring the UK into line with a European Community Human Rights Directive</a:t>
            </a:r>
          </a:p>
          <a:p>
            <a:pPr marL="640080" lvl="1" indent="-274320" eaLnBrk="1" fontAlgn="auto" hangingPunct="1">
              <a:lnSpc>
                <a:spcPct val="80000"/>
              </a:lnSpc>
              <a:spcAft>
                <a:spcPts val="0"/>
              </a:spcAft>
              <a:defRPr/>
            </a:pPr>
            <a:r>
              <a:rPr lang="en-GB" altLang="en-US" sz="1400" dirty="0"/>
              <a:t>Consent</a:t>
            </a:r>
          </a:p>
          <a:p>
            <a:pPr marL="640080" lvl="1" indent="-274320" eaLnBrk="1" fontAlgn="auto" hangingPunct="1">
              <a:lnSpc>
                <a:spcPct val="80000"/>
              </a:lnSpc>
              <a:spcAft>
                <a:spcPts val="0"/>
              </a:spcAft>
              <a:defRPr/>
            </a:pPr>
            <a:r>
              <a:rPr lang="en-GB" altLang="en-US" sz="1400" dirty="0"/>
              <a:t>The individual must be made fully aware of the purposes for which the data are to be used</a:t>
            </a:r>
          </a:p>
          <a:p>
            <a:pPr marL="640080" lvl="1" indent="-274320" eaLnBrk="1" fontAlgn="auto" hangingPunct="1">
              <a:lnSpc>
                <a:spcPct val="80000"/>
              </a:lnSpc>
              <a:spcAft>
                <a:spcPts val="0"/>
              </a:spcAft>
              <a:defRPr/>
            </a:pPr>
            <a:endParaRPr lang="en-GB" altLang="en-US" sz="1400" dirty="0"/>
          </a:p>
          <a:p>
            <a:pPr marL="640080" lvl="1" indent="-274320" eaLnBrk="1" fontAlgn="auto" hangingPunct="1">
              <a:lnSpc>
                <a:spcPct val="80000"/>
              </a:lnSpc>
              <a:spcAft>
                <a:spcPts val="0"/>
              </a:spcAft>
              <a:defRPr/>
            </a:pPr>
            <a:r>
              <a:rPr lang="en-GB" altLang="en-US" sz="1400" dirty="0"/>
              <a:t>Every item of personal data that is held or processed must be accurate and up to date, and held for no longer than necessary</a:t>
            </a:r>
          </a:p>
          <a:p>
            <a:pPr marL="365760" lvl="1" indent="0" eaLnBrk="1" fontAlgn="auto" hangingPunct="1">
              <a:lnSpc>
                <a:spcPct val="80000"/>
              </a:lnSpc>
              <a:spcAft>
                <a:spcPts val="0"/>
              </a:spcAft>
              <a:buFont typeface="Brush Script MT" panose="03060802040406070304" pitchFamily="66" charset="0"/>
              <a:buNone/>
              <a:defRPr/>
            </a:pPr>
            <a:endParaRPr lang="en-GB" altLang="en-US" sz="1400" dirty="0"/>
          </a:p>
          <a:p>
            <a:pPr marL="640080" lvl="1" indent="-274320" eaLnBrk="1" fontAlgn="auto" hangingPunct="1">
              <a:lnSpc>
                <a:spcPct val="80000"/>
              </a:lnSpc>
              <a:spcAft>
                <a:spcPts val="0"/>
              </a:spcAft>
              <a:defRPr/>
            </a:pPr>
            <a:r>
              <a:rPr lang="en-GB" altLang="en-US" sz="1400" dirty="0"/>
              <a:t>Individuals have the right to know what data are held about them</a:t>
            </a:r>
          </a:p>
          <a:p>
            <a:pPr>
              <a:defRPr/>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3986C8CA-B40C-E342-64A6-D00AFF142FE2}"/>
              </a:ext>
            </a:extLst>
          </p:cNvPr>
          <p:cNvSpPr>
            <a:spLocks noGrp="1"/>
          </p:cNvSpPr>
          <p:nvPr>
            <p:ph type="title"/>
          </p:nvPr>
        </p:nvSpPr>
        <p:spPr/>
        <p:txBody>
          <a:bodyPr/>
          <a:lstStyle/>
          <a:p>
            <a:pPr eaLnBrk="1" hangingPunct="1"/>
            <a:br>
              <a:rPr lang="en-GB" altLang="en-US"/>
            </a:br>
            <a:r>
              <a:rPr lang="en-GB" altLang="en-US"/>
              <a:t>Ethics: Law</a:t>
            </a:r>
          </a:p>
        </p:txBody>
      </p:sp>
      <p:sp>
        <p:nvSpPr>
          <p:cNvPr id="24579" name="Content Placeholder 1">
            <a:extLst>
              <a:ext uri="{FF2B5EF4-FFF2-40B4-BE49-F238E27FC236}">
                <a16:creationId xmlns:a16="http://schemas.microsoft.com/office/drawing/2014/main" id="{AD255EAF-1AEF-694F-0B65-A312B1F54044}"/>
              </a:ext>
            </a:extLst>
          </p:cNvPr>
          <p:cNvSpPr>
            <a:spLocks noGrp="1"/>
          </p:cNvSpPr>
          <p:nvPr>
            <p:ph sz="quarter" idx="14"/>
          </p:nvPr>
        </p:nvSpPr>
        <p:spPr>
          <a:xfrm>
            <a:off x="1763713" y="2119313"/>
            <a:ext cx="6100762" cy="3605212"/>
          </a:xfrm>
        </p:spPr>
        <p:txBody>
          <a:bodyPr/>
          <a:lstStyle/>
          <a:p>
            <a:pPr eaLnBrk="1" hangingPunct="1"/>
            <a:r>
              <a:rPr lang="en-GB" altLang="en-US" sz="2000"/>
              <a:t>Child Protection  / Safeguarding </a:t>
            </a:r>
          </a:p>
          <a:p>
            <a:pPr eaLnBrk="1" hangingPunct="1"/>
            <a:r>
              <a:rPr lang="en-GB" altLang="en-US" sz="2000"/>
              <a:t>DBS: Disclosures and baring service: all researchers working with children, and vulnerable adults  should be subject to this…</a:t>
            </a:r>
          </a:p>
          <a:p>
            <a:pPr eaLnBrk="1" hangingPunct="1"/>
            <a:r>
              <a:rPr lang="en-GB" altLang="en-US" sz="2000"/>
              <a:t>What are the Safeguarding issues from a research perspective? </a:t>
            </a:r>
          </a:p>
          <a:p>
            <a:pPr eaLnBrk="1" hangingPunct="1"/>
            <a:endParaRPr lang="en-US" altLang="en-US"/>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8E68EB85-235B-837B-4DAF-3B08408A4C28}"/>
              </a:ext>
            </a:extLst>
          </p:cNvPr>
          <p:cNvSpPr>
            <a:spLocks noGrp="1"/>
          </p:cNvSpPr>
          <p:nvPr>
            <p:ph type="title"/>
          </p:nvPr>
        </p:nvSpPr>
        <p:spPr>
          <a:xfrm>
            <a:off x="900113" y="887413"/>
            <a:ext cx="6964362" cy="1201737"/>
          </a:xfrm>
        </p:spPr>
        <p:txBody>
          <a:bodyPr/>
          <a:lstStyle/>
          <a:p>
            <a:pPr eaLnBrk="1" hangingPunct="1"/>
            <a:br>
              <a:rPr lang="en-GB" altLang="en-US" b="1">
                <a:solidFill>
                  <a:schemeClr val="tx2"/>
                </a:solidFill>
              </a:rPr>
            </a:br>
            <a:r>
              <a:rPr lang="en-GB" altLang="en-US" b="1">
                <a:solidFill>
                  <a:schemeClr val="tx2"/>
                </a:solidFill>
              </a:rPr>
              <a:t>Ethics:  Personal </a:t>
            </a:r>
          </a:p>
        </p:txBody>
      </p:sp>
      <p:sp>
        <p:nvSpPr>
          <p:cNvPr id="2" name="Content Placeholder 1">
            <a:extLst>
              <a:ext uri="{FF2B5EF4-FFF2-40B4-BE49-F238E27FC236}">
                <a16:creationId xmlns:a16="http://schemas.microsoft.com/office/drawing/2014/main" id="{0D40000E-AA51-4B1F-0903-5493326B6E6D}"/>
              </a:ext>
            </a:extLst>
          </p:cNvPr>
          <p:cNvSpPr>
            <a:spLocks noGrp="1"/>
          </p:cNvSpPr>
          <p:nvPr>
            <p:ph sz="quarter" idx="14"/>
          </p:nvPr>
        </p:nvSpPr>
        <p:spPr>
          <a:xfrm>
            <a:off x="1763713" y="2636838"/>
            <a:ext cx="6100762" cy="3605212"/>
          </a:xfrm>
        </p:spPr>
        <p:txBody>
          <a:bodyPr/>
          <a:lstStyle/>
          <a:p>
            <a:pPr marL="274320" indent="-274320" eaLnBrk="1" fontAlgn="auto" hangingPunct="1">
              <a:spcAft>
                <a:spcPts val="0"/>
              </a:spcAft>
              <a:defRPr/>
            </a:pPr>
            <a:r>
              <a:rPr lang="en-GB" altLang="en-US" sz="2000" dirty="0"/>
              <a:t>Research Activities:</a:t>
            </a:r>
          </a:p>
          <a:p>
            <a:pPr marL="640080" lvl="1" indent="-274320" eaLnBrk="1" fontAlgn="auto" hangingPunct="1">
              <a:spcAft>
                <a:spcPts val="0"/>
              </a:spcAft>
              <a:defRPr/>
            </a:pPr>
            <a:r>
              <a:rPr lang="en-GB" altLang="en-US" sz="2000" b="1" dirty="0"/>
              <a:t>Honesty:</a:t>
            </a:r>
            <a:r>
              <a:rPr lang="en-GB" altLang="en-US" sz="2000" dirty="0"/>
              <a:t> </a:t>
            </a:r>
          </a:p>
          <a:p>
            <a:pPr marL="640080" lvl="1" indent="-274320" eaLnBrk="1" fontAlgn="auto" hangingPunct="1">
              <a:spcAft>
                <a:spcPts val="0"/>
              </a:spcAft>
              <a:defRPr/>
            </a:pPr>
            <a:r>
              <a:rPr lang="en-GB" altLang="en-US" sz="2000" dirty="0"/>
              <a:t>What you write will be regarded as your own work unless stated otherwise e.g. use of references. </a:t>
            </a:r>
          </a:p>
          <a:p>
            <a:pPr eaLnBrk="1" hangingPunct="1">
              <a:defRPr/>
            </a:pP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03EF2DB-F63D-E948-4201-D0310172AFBF}"/>
              </a:ext>
            </a:extLst>
          </p:cNvPr>
          <p:cNvSpPr>
            <a:spLocks noGrp="1"/>
          </p:cNvSpPr>
          <p:nvPr>
            <p:ph type="title"/>
          </p:nvPr>
        </p:nvSpPr>
        <p:spPr>
          <a:xfrm>
            <a:off x="1089025" y="836613"/>
            <a:ext cx="6964363" cy="1201737"/>
          </a:xfrm>
        </p:spPr>
        <p:txBody>
          <a:bodyPr/>
          <a:lstStyle/>
          <a:p>
            <a:pPr eaLnBrk="1" hangingPunct="1"/>
            <a:br>
              <a:rPr lang="en-GB" altLang="en-US" b="1">
                <a:solidFill>
                  <a:schemeClr val="tx2"/>
                </a:solidFill>
              </a:rPr>
            </a:br>
            <a:r>
              <a:rPr lang="en-GB" altLang="en-US" b="1">
                <a:solidFill>
                  <a:schemeClr val="tx2"/>
                </a:solidFill>
              </a:rPr>
              <a:t>Ethics:  Personal </a:t>
            </a:r>
            <a:endParaRPr lang="en-US" altLang="en-US"/>
          </a:p>
        </p:txBody>
      </p:sp>
      <p:sp>
        <p:nvSpPr>
          <p:cNvPr id="27651" name="Content Placeholder 3">
            <a:extLst>
              <a:ext uri="{FF2B5EF4-FFF2-40B4-BE49-F238E27FC236}">
                <a16:creationId xmlns:a16="http://schemas.microsoft.com/office/drawing/2014/main" id="{32A025F1-9E70-CC71-0408-1920A1EF5A72}"/>
              </a:ext>
            </a:extLst>
          </p:cNvPr>
          <p:cNvSpPr>
            <a:spLocks noGrp="1"/>
          </p:cNvSpPr>
          <p:nvPr>
            <p:ph sz="quarter" idx="14"/>
          </p:nvPr>
        </p:nvSpPr>
        <p:spPr>
          <a:xfrm>
            <a:off x="1619250" y="2565400"/>
            <a:ext cx="6173788" cy="3605213"/>
          </a:xfrm>
        </p:spPr>
        <p:txBody>
          <a:bodyPr/>
          <a:lstStyle/>
          <a:p>
            <a:pPr lvl="1" eaLnBrk="1" hangingPunct="1"/>
            <a:r>
              <a:rPr lang="en-GB" altLang="en-US" sz="2000"/>
              <a:t>Using the thoughts, ideas and works of others without acknowledging their source, even if you paraphrased into your own words, is unethical. </a:t>
            </a:r>
          </a:p>
          <a:p>
            <a:pPr lvl="1" eaLnBrk="1" hangingPunct="1"/>
            <a:r>
              <a:rPr lang="en-GB" altLang="en-US" sz="2000"/>
              <a:t>Plagiarism is a serious offence </a:t>
            </a:r>
          </a:p>
          <a:p>
            <a:pPr eaLnBrk="1" hangingPunct="1"/>
            <a:endParaRPr lang="en-US"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663B1E1A-95B6-1ABB-000C-888ABA1B3F38}"/>
              </a:ext>
            </a:extLst>
          </p:cNvPr>
          <p:cNvSpPr>
            <a:spLocks noGrp="1"/>
          </p:cNvSpPr>
          <p:nvPr>
            <p:ph type="title"/>
          </p:nvPr>
        </p:nvSpPr>
        <p:spPr>
          <a:xfrm>
            <a:off x="1187450" y="765175"/>
            <a:ext cx="6964363" cy="1201738"/>
          </a:xfrm>
        </p:spPr>
        <p:txBody>
          <a:bodyPr/>
          <a:lstStyle/>
          <a:p>
            <a:pPr eaLnBrk="1" hangingPunct="1"/>
            <a:br>
              <a:rPr lang="en-GB" altLang="en-US">
                <a:solidFill>
                  <a:schemeClr val="tx2"/>
                </a:solidFill>
              </a:rPr>
            </a:br>
            <a:r>
              <a:rPr lang="en-GB" altLang="en-US">
                <a:solidFill>
                  <a:schemeClr val="tx2"/>
                </a:solidFill>
              </a:rPr>
              <a:t>Ethics:  Personal</a:t>
            </a:r>
          </a:p>
        </p:txBody>
      </p:sp>
      <p:sp>
        <p:nvSpPr>
          <p:cNvPr id="26627" name="Rectangle 3">
            <a:extLst>
              <a:ext uri="{FF2B5EF4-FFF2-40B4-BE49-F238E27FC236}">
                <a16:creationId xmlns:a16="http://schemas.microsoft.com/office/drawing/2014/main" id="{141B187C-7983-838D-43BE-09009790E323}"/>
              </a:ext>
            </a:extLst>
          </p:cNvPr>
          <p:cNvSpPr>
            <a:spLocks noGrp="1" noChangeArrowheads="1"/>
          </p:cNvSpPr>
          <p:nvPr>
            <p:ph sz="quarter" idx="13"/>
          </p:nvPr>
        </p:nvSpPr>
        <p:spPr>
          <a:xfrm>
            <a:off x="1476375" y="2133600"/>
            <a:ext cx="6583363" cy="3602038"/>
          </a:xfrm>
        </p:spPr>
        <p:txBody>
          <a:bodyPr rtlCol="0">
            <a:normAutofit fontScale="92500" lnSpcReduction="20000"/>
          </a:bodyPr>
          <a:lstStyle/>
          <a:p>
            <a:pPr marL="274320" indent="-274320" eaLnBrk="1" fontAlgn="auto" hangingPunct="1">
              <a:spcAft>
                <a:spcPts val="0"/>
              </a:spcAft>
              <a:defRPr/>
            </a:pPr>
            <a:r>
              <a:rPr lang="en-GB" altLang="en-US" sz="2700" dirty="0"/>
              <a:t>Research Activities:</a:t>
            </a:r>
          </a:p>
          <a:p>
            <a:pPr marL="640080" lvl="1" indent="-274320" eaLnBrk="1" fontAlgn="auto" hangingPunct="1">
              <a:spcAft>
                <a:spcPts val="0"/>
              </a:spcAft>
              <a:defRPr/>
            </a:pPr>
            <a:r>
              <a:rPr lang="en-GB" altLang="en-US" b="1" dirty="0"/>
              <a:t>Honesty is essential in the substance of what you write:</a:t>
            </a:r>
          </a:p>
          <a:p>
            <a:pPr lvl="2" eaLnBrk="1" fontAlgn="auto" hangingPunct="1">
              <a:spcAft>
                <a:spcPts val="0"/>
              </a:spcAft>
              <a:defRPr/>
            </a:pPr>
            <a:r>
              <a:rPr lang="en-GB" altLang="en-US" b="1" dirty="0"/>
              <a:t>Accurate descriptions of how and what, why you have done things. </a:t>
            </a:r>
          </a:p>
          <a:p>
            <a:pPr lvl="2" eaLnBrk="1" fontAlgn="auto" hangingPunct="1">
              <a:spcAft>
                <a:spcPts val="0"/>
              </a:spcAft>
              <a:defRPr/>
            </a:pPr>
            <a:r>
              <a:rPr lang="en-GB" altLang="en-US" b="1" dirty="0"/>
              <a:t>Accurate descriptions of information you have obtained, techniques used, analysis carried out, the results .</a:t>
            </a:r>
          </a:p>
          <a:p>
            <a:pPr lvl="2" eaLnBrk="1" fontAlgn="auto" hangingPunct="1">
              <a:spcAft>
                <a:spcPts val="0"/>
              </a:spcAft>
              <a:buFontTx/>
              <a:buNone/>
              <a:defRPr/>
            </a:pPr>
            <a:endParaRPr lang="en-GB" altLang="en-US" b="1" dirty="0"/>
          </a:p>
          <a:p>
            <a:pPr marL="640080" lvl="1" indent="-274320" eaLnBrk="1" fontAlgn="auto" hangingPunct="1">
              <a:spcAft>
                <a:spcPts val="0"/>
              </a:spcAft>
              <a:defRPr/>
            </a:pPr>
            <a:r>
              <a:rPr lang="en-GB" altLang="en-US" b="1" dirty="0"/>
              <a:t>E.g. silently rejecting or ignoring evidence which happens to be contrary to one’s beliefs constitutes a breach of integrity.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CE31C03D-115A-C696-C580-B9AAF003AE3B}"/>
              </a:ext>
            </a:extLst>
          </p:cNvPr>
          <p:cNvSpPr>
            <a:spLocks noGrp="1"/>
          </p:cNvSpPr>
          <p:nvPr>
            <p:ph type="title"/>
          </p:nvPr>
        </p:nvSpPr>
        <p:spPr>
          <a:xfrm>
            <a:off x="971550" y="836613"/>
            <a:ext cx="6964363" cy="1201737"/>
          </a:xfrm>
        </p:spPr>
        <p:txBody>
          <a:bodyPr/>
          <a:lstStyle/>
          <a:p>
            <a:pPr eaLnBrk="1" hangingPunct="1"/>
            <a:br>
              <a:rPr lang="en-GB" altLang="en-US">
                <a:solidFill>
                  <a:schemeClr val="tx2"/>
                </a:solidFill>
              </a:rPr>
            </a:br>
            <a:r>
              <a:rPr lang="en-GB" altLang="en-US">
                <a:solidFill>
                  <a:schemeClr val="tx2"/>
                </a:solidFill>
              </a:rPr>
              <a:t>Ethics:  Personal</a:t>
            </a:r>
          </a:p>
        </p:txBody>
      </p:sp>
      <p:sp>
        <p:nvSpPr>
          <p:cNvPr id="27651" name="Rectangle 3">
            <a:extLst>
              <a:ext uri="{FF2B5EF4-FFF2-40B4-BE49-F238E27FC236}">
                <a16:creationId xmlns:a16="http://schemas.microsoft.com/office/drawing/2014/main" id="{B0FB0D4D-9FAC-B424-00B9-13EEA5E88B87}"/>
              </a:ext>
            </a:extLst>
          </p:cNvPr>
          <p:cNvSpPr>
            <a:spLocks noGrp="1" noChangeArrowheads="1"/>
          </p:cNvSpPr>
          <p:nvPr>
            <p:ph sz="quarter" idx="13"/>
          </p:nvPr>
        </p:nvSpPr>
        <p:spPr>
          <a:xfrm>
            <a:off x="1403350" y="2133600"/>
            <a:ext cx="6440488" cy="3602038"/>
          </a:xfrm>
        </p:spPr>
        <p:txBody>
          <a:bodyPr rtlCol="0">
            <a:normAutofit fontScale="85000" lnSpcReduction="20000"/>
          </a:bodyPr>
          <a:lstStyle/>
          <a:p>
            <a:pPr marL="274320" indent="-274320" eaLnBrk="1" fontAlgn="auto" hangingPunct="1">
              <a:lnSpc>
                <a:spcPct val="80000"/>
              </a:lnSpc>
              <a:spcAft>
                <a:spcPts val="0"/>
              </a:spcAft>
              <a:defRPr/>
            </a:pPr>
            <a:r>
              <a:rPr lang="en-GB" altLang="en-US" sz="2700" dirty="0"/>
              <a:t>Research relationships:</a:t>
            </a:r>
          </a:p>
          <a:p>
            <a:pPr marL="640080" lvl="1" indent="-274320" eaLnBrk="1" fontAlgn="auto" hangingPunct="1">
              <a:lnSpc>
                <a:spcPct val="80000"/>
              </a:lnSpc>
              <a:spcAft>
                <a:spcPts val="0"/>
              </a:spcAft>
              <a:defRPr/>
            </a:pPr>
            <a:r>
              <a:rPr lang="en-GB" altLang="en-US" dirty="0"/>
              <a:t>May depend upon the guidelines you adopt and the research methodology you adopt:</a:t>
            </a:r>
          </a:p>
          <a:p>
            <a:pPr lvl="2" eaLnBrk="1" fontAlgn="auto" hangingPunct="1">
              <a:lnSpc>
                <a:spcPct val="80000"/>
              </a:lnSpc>
              <a:spcAft>
                <a:spcPts val="0"/>
              </a:spcAft>
              <a:defRPr/>
            </a:pPr>
            <a:r>
              <a:rPr lang="en-GB" altLang="en-US" dirty="0"/>
              <a:t> e.g. BERA or British Psychological Society; </a:t>
            </a:r>
          </a:p>
          <a:p>
            <a:pPr lvl="2" eaLnBrk="1" fontAlgn="auto" hangingPunct="1">
              <a:lnSpc>
                <a:spcPct val="80000"/>
              </a:lnSpc>
              <a:spcAft>
                <a:spcPts val="0"/>
              </a:spcAft>
              <a:defRPr/>
            </a:pPr>
            <a:r>
              <a:rPr lang="en-GB" altLang="en-US" dirty="0"/>
              <a:t>a qualitative or quantitative paradigm </a:t>
            </a:r>
          </a:p>
          <a:p>
            <a:pPr lvl="2" eaLnBrk="1" fontAlgn="auto" hangingPunct="1">
              <a:lnSpc>
                <a:spcPct val="80000"/>
              </a:lnSpc>
              <a:spcAft>
                <a:spcPts val="0"/>
              </a:spcAft>
              <a:defRPr/>
            </a:pPr>
            <a:endParaRPr lang="en-GB" altLang="en-US" dirty="0"/>
          </a:p>
          <a:p>
            <a:pPr marL="274320" indent="-274320" eaLnBrk="1" fontAlgn="auto" hangingPunct="1">
              <a:lnSpc>
                <a:spcPct val="80000"/>
              </a:lnSpc>
              <a:spcAft>
                <a:spcPts val="0"/>
              </a:spcAft>
              <a:defRPr/>
            </a:pPr>
            <a:r>
              <a:rPr lang="en-GB" altLang="en-US" sz="2700" dirty="0"/>
              <a:t>However in all cases  the approach has to be un- harmful in anyway, and subject to certain rights</a:t>
            </a:r>
          </a:p>
          <a:p>
            <a:pPr marL="274320" indent="-274320" eaLnBrk="1" fontAlgn="auto" hangingPunct="1">
              <a:lnSpc>
                <a:spcPct val="80000"/>
              </a:lnSpc>
              <a:spcAft>
                <a:spcPts val="0"/>
              </a:spcAft>
              <a:defRPr/>
            </a:pPr>
            <a:endParaRPr lang="en-GB" altLang="en-US" sz="2700" dirty="0"/>
          </a:p>
          <a:p>
            <a:pPr marL="274320" indent="-274320" eaLnBrk="1" fontAlgn="auto" hangingPunct="1">
              <a:lnSpc>
                <a:spcPct val="80000"/>
              </a:lnSpc>
              <a:spcAft>
                <a:spcPts val="0"/>
              </a:spcAft>
              <a:defRPr/>
            </a:pPr>
            <a:r>
              <a:rPr lang="en-GB" altLang="en-US" sz="2700" dirty="0"/>
              <a:t>A Considerate and courteous attitude to people will help their readiness to assist you.</a:t>
            </a:r>
          </a:p>
          <a:p>
            <a:pPr marL="274320" indent="-274320" eaLnBrk="1" fontAlgn="auto" hangingPunct="1">
              <a:lnSpc>
                <a:spcPct val="80000"/>
              </a:lnSpc>
              <a:spcAft>
                <a:spcPts val="0"/>
              </a:spcAft>
              <a:defRPr/>
            </a:pPr>
            <a:endParaRPr lang="en-GB" altLang="en-US" sz="2700" dirty="0"/>
          </a:p>
          <a:p>
            <a:pPr marL="274320" indent="-274320" eaLnBrk="1" fontAlgn="auto" hangingPunct="1">
              <a:lnSpc>
                <a:spcPct val="80000"/>
              </a:lnSpc>
              <a:spcAft>
                <a:spcPts val="0"/>
              </a:spcAft>
              <a:defRPr/>
            </a:pPr>
            <a:r>
              <a:rPr lang="en-GB" altLang="en-US" sz="2700" dirty="0"/>
              <a:t>You are relying on their good will and co-operation to make the research possible!!!</a:t>
            </a:r>
          </a:p>
          <a:p>
            <a:pPr marL="274320" indent="-274320" eaLnBrk="1" fontAlgn="auto" hangingPunct="1">
              <a:lnSpc>
                <a:spcPct val="80000"/>
              </a:lnSpc>
              <a:spcAft>
                <a:spcPts val="0"/>
              </a:spcAft>
              <a:defRPr/>
            </a:pPr>
            <a:endParaRPr lang="en-GB" altLang="en-US" sz="2700" dirty="0"/>
          </a:p>
          <a:p>
            <a:pPr marL="640080" lvl="1" indent="-274320" eaLnBrk="1" fontAlgn="auto" hangingPunct="1">
              <a:lnSpc>
                <a:spcPct val="80000"/>
              </a:lnSpc>
              <a:spcAft>
                <a:spcPts val="0"/>
              </a:spcAft>
              <a:defRPr/>
            </a:pPr>
            <a:endParaRPr lang="en-GB"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9D02007-A9BF-3983-E36F-B59F80CBB399}"/>
              </a:ext>
            </a:extLst>
          </p:cNvPr>
          <p:cNvSpPr>
            <a:spLocks noGrp="1" noChangeArrowheads="1"/>
          </p:cNvSpPr>
          <p:nvPr>
            <p:ph type="title"/>
          </p:nvPr>
        </p:nvSpPr>
        <p:spPr>
          <a:xfrm>
            <a:off x="684213" y="836613"/>
            <a:ext cx="7559675" cy="1201737"/>
          </a:xfrm>
        </p:spPr>
        <p:txBody>
          <a:bodyPr rtlCol="0">
            <a:normAutofit fontScale="90000"/>
          </a:bodyPr>
          <a:lstStyle/>
          <a:p>
            <a:pPr eaLnBrk="1" fontAlgn="auto" hangingPunct="1">
              <a:spcAft>
                <a:spcPts val="0"/>
              </a:spcAft>
              <a:defRPr/>
            </a:pPr>
            <a:br>
              <a:rPr lang="en-GB" altLang="en-US" sz="3600" dirty="0"/>
            </a:br>
            <a:r>
              <a:rPr lang="en-GB" altLang="en-US" sz="3600" dirty="0"/>
              <a:t>Ethics: Personal standpoint and </a:t>
            </a:r>
            <a:r>
              <a:rPr lang="en-GB" altLang="en-US" dirty="0"/>
              <a:t>values</a:t>
            </a:r>
          </a:p>
        </p:txBody>
      </p:sp>
      <p:sp>
        <p:nvSpPr>
          <p:cNvPr id="28675" name="Rectangle 3">
            <a:extLst>
              <a:ext uri="{FF2B5EF4-FFF2-40B4-BE49-F238E27FC236}">
                <a16:creationId xmlns:a16="http://schemas.microsoft.com/office/drawing/2014/main" id="{2F2A3B68-FB1F-9302-0EC1-220135E5780E}"/>
              </a:ext>
            </a:extLst>
          </p:cNvPr>
          <p:cNvSpPr>
            <a:spLocks noGrp="1" noChangeArrowheads="1"/>
          </p:cNvSpPr>
          <p:nvPr>
            <p:ph sz="quarter" idx="13"/>
          </p:nvPr>
        </p:nvSpPr>
        <p:spPr>
          <a:xfrm>
            <a:off x="1692275" y="2133600"/>
            <a:ext cx="6224588" cy="3602038"/>
          </a:xfrm>
        </p:spPr>
        <p:txBody>
          <a:bodyPr rtlCol="0">
            <a:normAutofit fontScale="92500"/>
          </a:bodyPr>
          <a:lstStyle/>
          <a:p>
            <a:pPr marL="274320" indent="-274320" eaLnBrk="1" fontAlgn="auto" hangingPunct="1">
              <a:lnSpc>
                <a:spcPct val="90000"/>
              </a:lnSpc>
              <a:spcAft>
                <a:spcPts val="0"/>
              </a:spcAft>
              <a:defRPr/>
            </a:pPr>
            <a:r>
              <a:rPr lang="en-GB" altLang="en-US" sz="2700" dirty="0"/>
              <a:t>Your own perspective will influence the type of research and research ethics you will adopt</a:t>
            </a:r>
          </a:p>
          <a:p>
            <a:pPr marL="274320" indent="-274320" eaLnBrk="1" fontAlgn="auto" hangingPunct="1">
              <a:lnSpc>
                <a:spcPct val="90000"/>
              </a:lnSpc>
              <a:spcAft>
                <a:spcPts val="0"/>
              </a:spcAft>
              <a:defRPr/>
            </a:pPr>
            <a:r>
              <a:rPr lang="en-GB" altLang="en-US" sz="2700" dirty="0"/>
              <a:t>Ask yourself how do I want to be in relation to those I am studying?</a:t>
            </a:r>
          </a:p>
          <a:p>
            <a:pPr marL="274320" indent="-274320" eaLnBrk="1" fontAlgn="auto" hangingPunct="1">
              <a:lnSpc>
                <a:spcPct val="90000"/>
              </a:lnSpc>
              <a:spcAft>
                <a:spcPts val="0"/>
              </a:spcAft>
              <a:defRPr/>
            </a:pPr>
            <a:r>
              <a:rPr lang="en-GB" altLang="en-US" sz="2700" dirty="0"/>
              <a:t>Do I want to see them as objects or agents in the research process?</a:t>
            </a:r>
          </a:p>
          <a:p>
            <a:pPr marL="274320" indent="-274320" eaLnBrk="1" fontAlgn="auto" hangingPunct="1">
              <a:lnSpc>
                <a:spcPct val="90000"/>
              </a:lnSpc>
              <a:spcAft>
                <a:spcPts val="0"/>
              </a:spcAft>
              <a:defRPr/>
            </a:pPr>
            <a:r>
              <a:rPr lang="en-GB" altLang="en-US" sz="2700" dirty="0"/>
              <a:t>In other words do I want to do research on people or in collaboration with people?</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2EAD6AE8-2846-1704-36E1-D5B5F3077A0B}"/>
              </a:ext>
            </a:extLst>
          </p:cNvPr>
          <p:cNvSpPr>
            <a:spLocks noGrp="1"/>
          </p:cNvSpPr>
          <p:nvPr>
            <p:ph type="title"/>
          </p:nvPr>
        </p:nvSpPr>
        <p:spPr>
          <a:xfrm>
            <a:off x="1042988" y="836613"/>
            <a:ext cx="7232650" cy="1201737"/>
          </a:xfrm>
        </p:spPr>
        <p:txBody>
          <a:bodyPr/>
          <a:lstStyle/>
          <a:p>
            <a:pPr eaLnBrk="1" hangingPunct="1"/>
            <a:br>
              <a:rPr lang="en-GB" altLang="en-US" sz="2800">
                <a:solidFill>
                  <a:schemeClr val="tx2"/>
                </a:solidFill>
              </a:rPr>
            </a:br>
            <a:r>
              <a:rPr lang="en-GB" altLang="en-US" sz="2800">
                <a:solidFill>
                  <a:schemeClr val="tx2"/>
                </a:solidFill>
              </a:rPr>
              <a:t>Ethics: Personal standpoint and values</a:t>
            </a:r>
          </a:p>
        </p:txBody>
      </p:sp>
      <p:sp>
        <p:nvSpPr>
          <p:cNvPr id="31747" name="Content Placeholder 1">
            <a:extLst>
              <a:ext uri="{FF2B5EF4-FFF2-40B4-BE49-F238E27FC236}">
                <a16:creationId xmlns:a16="http://schemas.microsoft.com/office/drawing/2014/main" id="{72BE4D79-AB32-B918-6CB4-4348FD6F51D4}"/>
              </a:ext>
            </a:extLst>
          </p:cNvPr>
          <p:cNvSpPr>
            <a:spLocks noGrp="1"/>
          </p:cNvSpPr>
          <p:nvPr>
            <p:ph sz="quarter" idx="14"/>
          </p:nvPr>
        </p:nvSpPr>
        <p:spPr>
          <a:xfrm>
            <a:off x="1897063" y="2416175"/>
            <a:ext cx="5524500" cy="3605213"/>
          </a:xfrm>
        </p:spPr>
        <p:txBody>
          <a:bodyPr/>
          <a:lstStyle/>
          <a:p>
            <a:pPr marL="273050" lvl="1" eaLnBrk="1" hangingPunct="1"/>
            <a:r>
              <a:rPr lang="en-GB" altLang="en-US"/>
              <a:t>Avoidance of harm, fully informed consent, and the need for privacy and confidentiality (Punch, 1994: 89)</a:t>
            </a:r>
          </a:p>
          <a:p>
            <a:pPr eaLnBrk="1" hangingPunct="1"/>
            <a:endParaRPr lang="en-US" altLang="en-US"/>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A446B56C-9FAD-E2A5-F144-44A06DB759D2}"/>
              </a:ext>
            </a:extLst>
          </p:cNvPr>
          <p:cNvSpPr>
            <a:spLocks noGrp="1"/>
          </p:cNvSpPr>
          <p:nvPr>
            <p:ph type="title"/>
          </p:nvPr>
        </p:nvSpPr>
        <p:spPr/>
        <p:txBody>
          <a:bodyPr/>
          <a:lstStyle/>
          <a:p>
            <a:pPr eaLnBrk="1" hangingPunct="1"/>
            <a:br>
              <a:rPr lang="en-GB" altLang="en-US"/>
            </a:br>
            <a:r>
              <a:rPr lang="en-GB" altLang="en-US"/>
              <a:t>Ethics: Qualitative Research</a:t>
            </a:r>
          </a:p>
        </p:txBody>
      </p:sp>
      <p:sp>
        <p:nvSpPr>
          <p:cNvPr id="32771" name="Content Placeholder 1">
            <a:extLst>
              <a:ext uri="{FF2B5EF4-FFF2-40B4-BE49-F238E27FC236}">
                <a16:creationId xmlns:a16="http://schemas.microsoft.com/office/drawing/2014/main" id="{35F9D44D-533E-A3A6-EF3B-666D9D6E03DE}"/>
              </a:ext>
            </a:extLst>
          </p:cNvPr>
          <p:cNvSpPr>
            <a:spLocks noGrp="1"/>
          </p:cNvSpPr>
          <p:nvPr>
            <p:ph sz="quarter" idx="14"/>
          </p:nvPr>
        </p:nvSpPr>
        <p:spPr>
          <a:xfrm>
            <a:off x="1476375" y="2349500"/>
            <a:ext cx="6388100" cy="3605213"/>
          </a:xfrm>
        </p:spPr>
        <p:txBody>
          <a:bodyPr/>
          <a:lstStyle/>
          <a:p>
            <a:pPr eaLnBrk="1" hangingPunct="1">
              <a:lnSpc>
                <a:spcPct val="90000"/>
              </a:lnSpc>
            </a:pPr>
            <a:r>
              <a:rPr lang="en-GB" altLang="en-US" sz="2000"/>
              <a:t>Essential to this position on ethics is that you are open and honest with those you are working alongside.</a:t>
            </a:r>
          </a:p>
          <a:p>
            <a:pPr eaLnBrk="1" hangingPunct="1">
              <a:lnSpc>
                <a:spcPct val="90000"/>
              </a:lnSpc>
            </a:pPr>
            <a:r>
              <a:rPr lang="en-GB" altLang="en-US" sz="2000"/>
              <a:t>Guba and Lincoln (1989) illustrate, </a:t>
            </a:r>
          </a:p>
          <a:p>
            <a:pPr lvl="1" eaLnBrk="1" hangingPunct="1">
              <a:lnSpc>
                <a:spcPct val="90000"/>
              </a:lnSpc>
            </a:pPr>
            <a:r>
              <a:rPr lang="en-GB" altLang="en-US" sz="2000"/>
              <a:t>Deception is worse than useless to a non-conventional evaluator; it is destructive of the effort’s ultimate intent’ (122)</a:t>
            </a:r>
          </a:p>
          <a:p>
            <a:pPr eaLnBrk="1" hangingPunct="1"/>
            <a:endParaRPr lang="en-US" altLang="en-US"/>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6">
            <a:extLst>
              <a:ext uri="{FF2B5EF4-FFF2-40B4-BE49-F238E27FC236}">
                <a16:creationId xmlns:a16="http://schemas.microsoft.com/office/drawing/2014/main" id="{36895A27-F9D5-4DBD-6C61-AB82642E02B3}"/>
              </a:ext>
            </a:extLst>
          </p:cNvPr>
          <p:cNvSpPr>
            <a:spLocks noChangeArrowheads="1"/>
          </p:cNvSpPr>
          <p:nvPr/>
        </p:nvSpPr>
        <p:spPr bwMode="auto">
          <a:xfrm>
            <a:off x="762000" y="533400"/>
            <a:ext cx="76962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spcBef>
                <a:spcPct val="20000"/>
              </a:spcBef>
              <a:buClr>
                <a:schemeClr val="accent2"/>
              </a:buClr>
              <a:buSzPct val="85000"/>
              <a:buFont typeface="Brush Script MT" panose="03060802040406070304" pitchFamily="66" charset="0"/>
              <a:buChar char="O"/>
              <a:defRPr sz="2400">
                <a:solidFill>
                  <a:schemeClr val="tx1"/>
                </a:solidFill>
                <a:latin typeface="Franklin Gothic Book" panose="020B0503020102020204" pitchFamily="34" charset="0"/>
              </a:defRPr>
            </a:lvl1pPr>
            <a:lvl2pPr marL="742950" indent="-285750">
              <a:spcBef>
                <a:spcPct val="20000"/>
              </a:spcBef>
              <a:buClr>
                <a:schemeClr val="accent2"/>
              </a:buClr>
              <a:buSzPct val="85000"/>
              <a:buFont typeface="Brush Script MT" panose="03060802040406070304" pitchFamily="66" charset="0"/>
              <a:buChar char="O"/>
              <a:defRPr sz="2200">
                <a:solidFill>
                  <a:schemeClr val="tx1"/>
                </a:solidFill>
                <a:latin typeface="Franklin Gothic Book" panose="020B0503020102020204" pitchFamily="34" charset="0"/>
              </a:defRPr>
            </a:lvl2pPr>
            <a:lvl3pPr marL="1143000" indent="-228600">
              <a:spcBef>
                <a:spcPct val="20000"/>
              </a:spcBef>
              <a:buClr>
                <a:schemeClr val="accent2"/>
              </a:buClr>
              <a:buSzPct val="85000"/>
              <a:buFont typeface="Brush Script MT" panose="03060802040406070304" pitchFamily="66" charset="0"/>
              <a:buChar char="O"/>
              <a:defRPr sz="2000">
                <a:solidFill>
                  <a:schemeClr val="tx1"/>
                </a:solidFill>
                <a:latin typeface="Franklin Gothic Book" panose="020B0503020102020204" pitchFamily="34" charset="0"/>
              </a:defRPr>
            </a:lvl3pPr>
            <a:lvl4pPr marL="1600200" indent="-228600">
              <a:spcBef>
                <a:spcPct val="20000"/>
              </a:spcBef>
              <a:buClr>
                <a:schemeClr val="accent2"/>
              </a:buClr>
              <a:buSzPct val="85000"/>
              <a:buFont typeface="Brush Script MT" panose="03060802040406070304" pitchFamily="66" charset="0"/>
              <a:buChar char="O"/>
              <a:defRPr>
                <a:solidFill>
                  <a:schemeClr val="tx1"/>
                </a:solidFill>
                <a:latin typeface="Franklin Gothic Book" panose="020B0503020102020204" pitchFamily="34" charset="0"/>
              </a:defRPr>
            </a:lvl4pPr>
            <a:lvl5pPr marL="2057400" indent="-228600">
              <a:spcBef>
                <a:spcPct val="20000"/>
              </a:spcBef>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5pPr>
            <a:lvl6pPr marL="25146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6pPr>
            <a:lvl7pPr marL="29718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7pPr>
            <a:lvl8pPr marL="34290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8pPr>
            <a:lvl9pPr marL="3886200" indent="-228600" eaLnBrk="0" fontAlgn="base" hangingPunct="0">
              <a:spcBef>
                <a:spcPct val="20000"/>
              </a:spcBef>
              <a:spcAft>
                <a:spcPct val="0"/>
              </a:spcAft>
              <a:buClr>
                <a:schemeClr val="accent2"/>
              </a:buClr>
              <a:buSzPct val="85000"/>
              <a:buFont typeface="Brush Script MT" panose="03060802040406070304" pitchFamily="66" charset="0"/>
              <a:buChar char="O"/>
              <a:defRPr sz="1600">
                <a:solidFill>
                  <a:schemeClr val="tx1"/>
                </a:solidFill>
                <a:latin typeface="Franklin Gothic Book" panose="020B0503020102020204" pitchFamily="34" charset="0"/>
              </a:defRPr>
            </a:lvl9pPr>
          </a:lstStyle>
          <a:p>
            <a:pPr eaLnBrk="1" hangingPunct="1">
              <a:spcBef>
                <a:spcPct val="0"/>
              </a:spcBef>
              <a:buClrTx/>
              <a:buSzTx/>
              <a:buFontTx/>
              <a:buNone/>
            </a:pPr>
            <a:r>
              <a:rPr lang="en-GB" altLang="en-US" sz="3300">
                <a:solidFill>
                  <a:schemeClr val="tx2"/>
                </a:solidFill>
                <a:latin typeface="Arial Black" panose="020B0A04020102020204" pitchFamily="34" charset="0"/>
              </a:rPr>
              <a:t>Ethical Considerations</a:t>
            </a:r>
          </a:p>
        </p:txBody>
      </p:sp>
      <p:sp>
        <p:nvSpPr>
          <p:cNvPr id="34819" name="Rectangle 7">
            <a:extLst>
              <a:ext uri="{FF2B5EF4-FFF2-40B4-BE49-F238E27FC236}">
                <a16:creationId xmlns:a16="http://schemas.microsoft.com/office/drawing/2014/main" id="{D9CDD872-AD12-9211-0C51-B07B2EA7D33C}"/>
              </a:ext>
            </a:extLst>
          </p:cNvPr>
          <p:cNvSpPr>
            <a:spLocks noChangeArrowheads="1"/>
          </p:cNvSpPr>
          <p:nvPr/>
        </p:nvSpPr>
        <p:spPr bwMode="auto">
          <a:xfrm>
            <a:off x="762000" y="1676400"/>
            <a:ext cx="7696200" cy="4267200"/>
          </a:xfrm>
          <a:prstGeom prst="rect">
            <a:avLst/>
          </a:prstGeom>
          <a:noFill/>
          <a:ln>
            <a:noFill/>
          </a:ln>
          <a:effectLst/>
        </p:spPr>
        <p:txBody>
          <a:bodyPr/>
          <a:lstStyle>
            <a:lvl1pPr marL="342900" indent="-342900" eaLnBrk="0" hangingPunct="0">
              <a:spcBef>
                <a:spcPct val="20000"/>
              </a:spcBef>
              <a:buClr>
                <a:schemeClr val="accent2"/>
              </a:buClr>
              <a:buSzPct val="85000"/>
              <a:buFont typeface="Brush Script MT" pitchFamily="66" charset="0"/>
              <a:buChar char="O"/>
              <a:defRPr sz="2400">
                <a:solidFill>
                  <a:schemeClr val="tx1"/>
                </a:solidFill>
                <a:latin typeface="Franklin Gothic Book" pitchFamily="34" charset="0"/>
              </a:defRPr>
            </a:lvl1pPr>
            <a:lvl2pPr marL="742950" indent="-285750" eaLnBrk="0" hangingPunct="0">
              <a:spcBef>
                <a:spcPct val="20000"/>
              </a:spcBef>
              <a:buClr>
                <a:schemeClr val="accent2"/>
              </a:buClr>
              <a:buSzPct val="85000"/>
              <a:buFont typeface="Brush Script MT" pitchFamily="66" charset="0"/>
              <a:buChar char="O"/>
              <a:defRPr sz="2200">
                <a:solidFill>
                  <a:schemeClr val="tx1"/>
                </a:solidFill>
                <a:latin typeface="Franklin Gothic Book" pitchFamily="34" charset="0"/>
              </a:defRPr>
            </a:lvl2pPr>
            <a:lvl3pPr marL="1143000" indent="-228600" eaLnBrk="0" hangingPunct="0">
              <a:spcBef>
                <a:spcPct val="20000"/>
              </a:spcBef>
              <a:buClr>
                <a:schemeClr val="accent2"/>
              </a:buClr>
              <a:buSzPct val="85000"/>
              <a:buFont typeface="Brush Script MT" pitchFamily="66" charset="0"/>
              <a:buChar char="O"/>
              <a:defRPr sz="2000">
                <a:solidFill>
                  <a:schemeClr val="tx1"/>
                </a:solidFill>
                <a:latin typeface="Franklin Gothic Book" pitchFamily="34" charset="0"/>
              </a:defRPr>
            </a:lvl3pPr>
            <a:lvl4pPr marL="1600200" indent="-228600" eaLnBrk="0" hangingPunct="0">
              <a:spcBef>
                <a:spcPct val="20000"/>
              </a:spcBef>
              <a:buClr>
                <a:schemeClr val="accent2"/>
              </a:buClr>
              <a:buSzPct val="85000"/>
              <a:buFont typeface="Brush Script MT" pitchFamily="66" charset="0"/>
              <a:buChar char="O"/>
              <a:defRPr>
                <a:solidFill>
                  <a:schemeClr val="tx1"/>
                </a:solidFill>
                <a:latin typeface="Franklin Gothic Book" pitchFamily="34" charset="0"/>
              </a:defRPr>
            </a:lvl4pPr>
            <a:lvl5pPr marL="2057400" indent="-228600" eaLnBrk="0" hangingPunct="0">
              <a:spcBef>
                <a:spcPct val="20000"/>
              </a:spcBef>
              <a:buClr>
                <a:schemeClr val="accent2"/>
              </a:buClr>
              <a:buSzPct val="85000"/>
              <a:buFont typeface="Brush Script MT" pitchFamily="66" charset="0"/>
              <a:buChar char="O"/>
              <a:defRPr sz="1600">
                <a:solidFill>
                  <a:schemeClr val="tx1"/>
                </a:solidFill>
                <a:latin typeface="Franklin Gothic Book" pitchFamily="34" charset="0"/>
              </a:defRPr>
            </a:lvl5pPr>
            <a:lvl6pPr marL="251460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6pPr>
            <a:lvl7pPr marL="297180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7pPr>
            <a:lvl8pPr marL="342900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8pPr>
            <a:lvl9pPr marL="388620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9pPr>
          </a:lstStyle>
          <a:p>
            <a:pPr eaLnBrk="1" hangingPunct="1">
              <a:lnSpc>
                <a:spcPct val="80000"/>
              </a:lnSpc>
              <a:buClr>
                <a:schemeClr val="bg2"/>
              </a:buClr>
              <a:buSzPct val="70000"/>
              <a:buFont typeface="Wingdings" pitchFamily="2" charset="2"/>
              <a:buChar char="l"/>
              <a:defRPr/>
            </a:pPr>
            <a:r>
              <a:rPr lang="en-GB" altLang="en-US" sz="2200" dirty="0">
                <a:latin typeface="Arial" charset="0"/>
              </a:rPr>
              <a:t>All evaluation research with human subjects involves   </a:t>
            </a:r>
          </a:p>
          <a:p>
            <a:pPr marL="0" indent="0" eaLnBrk="1" hangingPunct="1">
              <a:lnSpc>
                <a:spcPct val="80000"/>
              </a:lnSpc>
              <a:buClr>
                <a:schemeClr val="bg2"/>
              </a:buClr>
              <a:buSzPct val="70000"/>
              <a:buFont typeface="Brush Script MT" pitchFamily="66" charset="0"/>
              <a:buNone/>
              <a:defRPr/>
            </a:pPr>
            <a:r>
              <a:rPr lang="en-GB" altLang="en-US" sz="2200" dirty="0">
                <a:latin typeface="Arial" charset="0"/>
              </a:rPr>
              <a:t>    some ethical considerations: </a:t>
            </a:r>
          </a:p>
          <a:p>
            <a:pPr eaLnBrk="1" hangingPunct="1">
              <a:lnSpc>
                <a:spcPct val="80000"/>
              </a:lnSpc>
              <a:buClr>
                <a:schemeClr val="bg2"/>
              </a:buClr>
              <a:buSzPct val="70000"/>
              <a:buFont typeface="Wingdings" pitchFamily="2" charset="2"/>
              <a:buChar char="l"/>
              <a:defRPr/>
            </a:pPr>
            <a:r>
              <a:rPr lang="en-GB" altLang="en-US" sz="1300" dirty="0">
                <a:latin typeface="Arial" charset="0"/>
              </a:rPr>
              <a:t>See:</a:t>
            </a:r>
          </a:p>
          <a:p>
            <a:pPr marL="0" indent="0" eaLnBrk="1" hangingPunct="1">
              <a:lnSpc>
                <a:spcPct val="80000"/>
              </a:lnSpc>
              <a:buClr>
                <a:schemeClr val="bg2"/>
              </a:buClr>
              <a:buSzPct val="70000"/>
              <a:buFont typeface="Brush Script MT" pitchFamily="66" charset="0"/>
              <a:buNone/>
              <a:defRPr/>
            </a:pPr>
            <a:r>
              <a:rPr lang="cy-GB" altLang="en-US" sz="900" dirty="0">
                <a:latin typeface="Arial" charset="0"/>
                <a:hlinkClick r:id="rId2"/>
              </a:rPr>
              <a:t>National Research </a:t>
            </a:r>
            <a:r>
              <a:rPr lang="cy-GB" altLang="en-US" sz="900" dirty="0" err="1">
                <a:latin typeface="Arial" charset="0"/>
                <a:hlinkClick r:id="rId2"/>
              </a:rPr>
              <a:t>Ethics</a:t>
            </a:r>
            <a:r>
              <a:rPr lang="cy-GB" altLang="en-US" sz="900" dirty="0">
                <a:latin typeface="Arial" charset="0"/>
                <a:hlinkClick r:id="rId2"/>
              </a:rPr>
              <a:t> Service (NRES)</a:t>
            </a:r>
            <a:br>
              <a:rPr lang="cy-GB" altLang="en-US" sz="900" dirty="0">
                <a:latin typeface="Arial" charset="0"/>
              </a:rPr>
            </a:br>
            <a:r>
              <a:rPr lang="en-GB" altLang="en-US" sz="900" i="1" dirty="0">
                <a:latin typeface="Arial" charset="0"/>
              </a:rPr>
              <a:t>Provided by the National Safety Patient Agency of the National Health Service (NHS).   Presents guidance on the requirements for ethical review, how to apply for ethical approval and what the requirements are after review.  Includes information for patients and members of the public on the National Research Ethics Service and ethical review and information for Chairs, members and Co-ordinators of NHS Research Ethics Committees</a:t>
            </a:r>
            <a:r>
              <a:rPr lang="en-GB" altLang="en-US" sz="900" dirty="0">
                <a:latin typeface="Arial" charset="0"/>
              </a:rPr>
              <a:t>.</a:t>
            </a:r>
            <a:br>
              <a:rPr lang="en-GB" altLang="en-US" sz="900" dirty="0">
                <a:latin typeface="Arial" charset="0"/>
              </a:rPr>
            </a:br>
            <a:br>
              <a:rPr lang="en-GB" altLang="en-US" sz="900" dirty="0">
                <a:latin typeface="Arial" charset="0"/>
              </a:rPr>
            </a:br>
            <a:r>
              <a:rPr lang="en-GB" altLang="en-US" sz="900" u="sng" dirty="0">
                <a:solidFill>
                  <a:srgbClr val="FF0000"/>
                </a:solidFill>
                <a:latin typeface="Arial" charset="0"/>
                <a:hlinkClick r:id="rId3"/>
              </a:rPr>
              <a:t>Research </a:t>
            </a:r>
            <a:r>
              <a:rPr lang="en-GB" altLang="en-US" sz="900" dirty="0">
                <a:latin typeface="Arial" charset="0"/>
                <a:hlinkClick r:id="rId3"/>
              </a:rPr>
              <a:t>ethics framework (PDF)</a:t>
            </a:r>
            <a:br>
              <a:rPr lang="en-GB" altLang="en-US" sz="900" dirty="0">
                <a:latin typeface="Arial" charset="0"/>
              </a:rPr>
            </a:br>
            <a:r>
              <a:rPr lang="en-GB" altLang="en-US" sz="900" dirty="0">
                <a:latin typeface="Arial" charset="0"/>
              </a:rPr>
              <a:t>Economic and Social Research Council (ESRC)</a:t>
            </a:r>
            <a:br>
              <a:rPr lang="en-GB" altLang="en-US" sz="900" dirty="0">
                <a:latin typeface="Arial" charset="0"/>
              </a:rPr>
            </a:br>
            <a:r>
              <a:rPr lang="en-GB" altLang="en-US" sz="900" dirty="0">
                <a:latin typeface="Arial" charset="0"/>
              </a:rPr>
              <a:t>Swindon: Economic and Social Research Council (ESRC), 2005</a:t>
            </a:r>
            <a:br>
              <a:rPr lang="en-GB" altLang="en-US" sz="900" dirty="0">
                <a:latin typeface="Arial" charset="0"/>
              </a:rPr>
            </a:br>
            <a:br>
              <a:rPr lang="en-GB" altLang="en-US" sz="900" dirty="0">
                <a:latin typeface="Arial" charset="0"/>
              </a:rPr>
            </a:br>
            <a:r>
              <a:rPr lang="en-GB" altLang="en-US" sz="900" dirty="0">
                <a:latin typeface="Arial" charset="0"/>
                <a:hlinkClick r:id="rId4"/>
              </a:rPr>
              <a:t>Respect project</a:t>
            </a:r>
            <a:br>
              <a:rPr lang="en-GB" altLang="en-US" sz="900" dirty="0">
                <a:latin typeface="Arial" charset="0"/>
              </a:rPr>
            </a:br>
            <a:r>
              <a:rPr lang="en-GB" altLang="en-US" sz="900" i="1" dirty="0">
                <a:latin typeface="Arial" charset="0"/>
              </a:rPr>
              <a:t>Funded by the European Commission’s Information Society Technologies (IST) Programme, to draw up professional and ethical guidelines for the conduct of socio-economic research. Provides the ethical code, a user guide and related publications</a:t>
            </a:r>
            <a:r>
              <a:rPr lang="en-GB" altLang="en-US" sz="900" dirty="0">
                <a:latin typeface="Arial" charset="0"/>
              </a:rPr>
              <a:t>.</a:t>
            </a:r>
            <a:br>
              <a:rPr lang="en-GB" altLang="en-US" sz="900" dirty="0">
                <a:latin typeface="Arial" charset="0"/>
              </a:rPr>
            </a:br>
            <a:br>
              <a:rPr lang="en-GB" altLang="en-US" sz="900" dirty="0">
                <a:latin typeface="Arial" charset="0"/>
              </a:rPr>
            </a:br>
            <a:r>
              <a:rPr lang="en-GB" altLang="en-US" sz="900" dirty="0">
                <a:latin typeface="Arial" charset="0"/>
                <a:hlinkClick r:id="rId5"/>
              </a:rPr>
              <a:t>Revised ethical guidelines for educational research (PDF)</a:t>
            </a:r>
            <a:br>
              <a:rPr lang="en-GB" altLang="en-US" sz="900" dirty="0">
                <a:latin typeface="Arial" charset="0"/>
              </a:rPr>
            </a:br>
            <a:r>
              <a:rPr lang="en-GB" altLang="en-US" sz="900" dirty="0">
                <a:latin typeface="Arial" charset="0"/>
              </a:rPr>
              <a:t>British Educational Research Association (BERA)</a:t>
            </a:r>
            <a:br>
              <a:rPr lang="en-GB" altLang="en-US" sz="900" dirty="0">
                <a:latin typeface="Arial" charset="0"/>
              </a:rPr>
            </a:br>
            <a:r>
              <a:rPr lang="en-GB" altLang="en-US" sz="900" dirty="0">
                <a:latin typeface="Arial" charset="0"/>
              </a:rPr>
              <a:t>Macclesfield, Cheshire: British Educational Research Association (BERA), 2004</a:t>
            </a:r>
            <a:br>
              <a:rPr lang="en-GB" altLang="en-US" sz="900" dirty="0">
                <a:latin typeface="Arial" charset="0"/>
              </a:rPr>
            </a:br>
            <a:br>
              <a:rPr lang="en-GB" altLang="en-US" sz="900" dirty="0">
                <a:latin typeface="Arial" charset="0"/>
              </a:rPr>
            </a:br>
            <a:r>
              <a:rPr lang="en-GB" altLang="en-US" sz="900" dirty="0">
                <a:latin typeface="Arial" charset="0"/>
                <a:hlinkClick r:id="rId6"/>
              </a:rPr>
              <a:t>Social Research Association: ethical guidelines (PDF)</a:t>
            </a:r>
            <a:br>
              <a:rPr lang="en-GB" altLang="en-US" sz="900" dirty="0">
                <a:latin typeface="Arial" charset="0"/>
              </a:rPr>
            </a:br>
            <a:r>
              <a:rPr lang="en-GB" altLang="en-US" sz="900" dirty="0">
                <a:latin typeface="Arial" charset="0"/>
              </a:rPr>
              <a:t>Social Research Association</a:t>
            </a:r>
            <a:br>
              <a:rPr lang="en-GB" altLang="en-US" sz="900" dirty="0">
                <a:latin typeface="Arial" charset="0"/>
              </a:rPr>
            </a:br>
            <a:r>
              <a:rPr lang="en-GB" altLang="en-US" sz="900" dirty="0">
                <a:latin typeface="Arial" charset="0"/>
              </a:rPr>
              <a:t>Social Research Association, 2003</a:t>
            </a:r>
            <a:endParaRPr lang="en-GB" altLang="en-US" sz="900" b="1" dirty="0">
              <a:latin typeface="Arial" charset="0"/>
            </a:endParaRPr>
          </a:p>
          <a:p>
            <a:pPr lvl="1" eaLnBrk="1" hangingPunct="1">
              <a:lnSpc>
                <a:spcPct val="80000"/>
              </a:lnSpc>
              <a:buClr>
                <a:schemeClr val="accent1"/>
              </a:buClr>
              <a:buSzPct val="150000"/>
              <a:buFontTx/>
              <a:buChar char="•"/>
              <a:defRPr/>
            </a:pPr>
            <a:endParaRPr lang="en-GB" altLang="en-US" sz="1100" dirty="0">
              <a:latin typeface="Arial"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56FB9C99-13A4-76F8-D991-210DF359A675}"/>
              </a:ext>
            </a:extLst>
          </p:cNvPr>
          <p:cNvSpPr>
            <a:spLocks noGrp="1"/>
          </p:cNvSpPr>
          <p:nvPr>
            <p:ph type="title"/>
          </p:nvPr>
        </p:nvSpPr>
        <p:spPr>
          <a:xfrm>
            <a:off x="1089025" y="836613"/>
            <a:ext cx="6964363" cy="1201737"/>
          </a:xfrm>
        </p:spPr>
        <p:txBody>
          <a:bodyPr/>
          <a:lstStyle/>
          <a:p>
            <a:pPr eaLnBrk="1" hangingPunct="1"/>
            <a:br>
              <a:rPr lang="en-GB" altLang="en-US"/>
            </a:br>
            <a:r>
              <a:rPr lang="en-GB" altLang="en-US"/>
              <a:t>References: Ethics</a:t>
            </a:r>
          </a:p>
        </p:txBody>
      </p:sp>
      <p:sp>
        <p:nvSpPr>
          <p:cNvPr id="36867" name="Rectangle 3">
            <a:extLst>
              <a:ext uri="{FF2B5EF4-FFF2-40B4-BE49-F238E27FC236}">
                <a16:creationId xmlns:a16="http://schemas.microsoft.com/office/drawing/2014/main" id="{9031C182-2F1F-C0A7-5057-7592BD0178FE}"/>
              </a:ext>
            </a:extLst>
          </p:cNvPr>
          <p:cNvSpPr>
            <a:spLocks noGrp="1" noChangeArrowheads="1"/>
          </p:cNvSpPr>
          <p:nvPr>
            <p:ph idx="1"/>
          </p:nvPr>
        </p:nvSpPr>
        <p:spPr/>
        <p:txBody>
          <a:bodyPr rtlCol="0">
            <a:normAutofit fontScale="92500" lnSpcReduction="10000"/>
          </a:bodyPr>
          <a:lstStyle/>
          <a:p>
            <a:pPr marL="274320" indent="-274320" eaLnBrk="1" fontAlgn="auto" hangingPunct="1">
              <a:lnSpc>
                <a:spcPct val="80000"/>
              </a:lnSpc>
              <a:spcAft>
                <a:spcPts val="0"/>
              </a:spcAft>
              <a:defRPr/>
            </a:pPr>
            <a:r>
              <a:rPr lang="en-GB" altLang="en-US" sz="1800"/>
              <a:t>BERA, (2011) </a:t>
            </a:r>
            <a:r>
              <a:rPr lang="en-GB" altLang="en-US" sz="1800" i="1"/>
              <a:t>British Educational Research Association Ethical Guidelines </a:t>
            </a:r>
            <a:r>
              <a:rPr lang="en-GB" altLang="en-US" sz="1800"/>
              <a:t>(online) Available from </a:t>
            </a:r>
            <a:r>
              <a:rPr lang="en-GB" altLang="en-US" sz="1800">
                <a:hlinkClick r:id="rId2"/>
              </a:rPr>
              <a:t>www.bera.ac.uk/guidelines.htm</a:t>
            </a:r>
            <a:r>
              <a:rPr lang="en-GB" altLang="en-US" sz="1800"/>
              <a:t>. (accessed October 2011)</a:t>
            </a:r>
          </a:p>
          <a:p>
            <a:pPr marL="274320" indent="-274320" eaLnBrk="1" fontAlgn="auto" hangingPunct="1">
              <a:lnSpc>
                <a:spcPct val="80000"/>
              </a:lnSpc>
              <a:spcAft>
                <a:spcPts val="0"/>
              </a:spcAft>
              <a:defRPr/>
            </a:pPr>
            <a:r>
              <a:rPr lang="en-GB" altLang="en-US" sz="1800"/>
              <a:t>HSMO Data Protection Act 1998 Chapter 29. </a:t>
            </a:r>
            <a:r>
              <a:rPr lang="en-GB" altLang="en-US" sz="1800">
                <a:hlinkClick r:id="rId3"/>
              </a:rPr>
              <a:t>http://www.hmso.gov.uk/acts/acts 1998/19980029.htm</a:t>
            </a:r>
            <a:endParaRPr lang="en-GB" altLang="en-US" sz="1800"/>
          </a:p>
          <a:p>
            <a:pPr marL="274320" indent="-274320" eaLnBrk="1" fontAlgn="auto" hangingPunct="1">
              <a:lnSpc>
                <a:spcPct val="80000"/>
              </a:lnSpc>
              <a:spcAft>
                <a:spcPts val="0"/>
              </a:spcAft>
              <a:defRPr/>
            </a:pPr>
            <a:r>
              <a:rPr lang="en-GB" altLang="en-US" sz="1800"/>
              <a:t>Guba E G &amp; Lincoln &amp; S (1989) </a:t>
            </a:r>
            <a:r>
              <a:rPr lang="en-GB" altLang="en-US" sz="1800" i="1"/>
              <a:t>Fourth Generation Evaluation, </a:t>
            </a:r>
            <a:r>
              <a:rPr lang="en-GB" altLang="en-US" sz="1800"/>
              <a:t>London: Sage Publications</a:t>
            </a:r>
          </a:p>
          <a:p>
            <a:pPr marL="274320" indent="-274320" eaLnBrk="1" fontAlgn="auto" hangingPunct="1">
              <a:lnSpc>
                <a:spcPct val="80000"/>
              </a:lnSpc>
              <a:spcAft>
                <a:spcPts val="0"/>
              </a:spcAft>
              <a:defRPr/>
            </a:pPr>
            <a:r>
              <a:rPr lang="en-GB" altLang="en-US" sz="1800"/>
              <a:t>Maykut P &amp; Morehouse R (1994) </a:t>
            </a:r>
            <a:r>
              <a:rPr lang="en-GB" altLang="en-US" sz="1800" i="1"/>
              <a:t>Beginning Qualitative Research: A Philosophic and Practical Guide, </a:t>
            </a:r>
            <a:r>
              <a:rPr lang="en-GB" altLang="en-US" sz="1800"/>
              <a:t>London: The Falmer Press</a:t>
            </a:r>
          </a:p>
          <a:p>
            <a:pPr marL="274320" indent="-274320" eaLnBrk="1" fontAlgn="auto" hangingPunct="1">
              <a:lnSpc>
                <a:spcPct val="80000"/>
              </a:lnSpc>
              <a:spcAft>
                <a:spcPts val="0"/>
              </a:spcAft>
              <a:defRPr/>
            </a:pPr>
            <a:r>
              <a:rPr lang="en-GB" altLang="en-US" sz="1800"/>
              <a:t>Punch M (1994) Politics and Ethics in Qualitative Research and in Denzin NK &amp; Lincoln YS (eds) </a:t>
            </a:r>
            <a:r>
              <a:rPr lang="en-GB" altLang="en-US" sz="1800" i="1"/>
              <a:t>Handbook of Qualitative Research </a:t>
            </a:r>
            <a:r>
              <a:rPr lang="en-GB" altLang="en-US" sz="1800"/>
              <a:t>Thousands Oaks: Sage 88-97</a:t>
            </a:r>
          </a:p>
          <a:p>
            <a:pPr marL="274320" indent="-274320" eaLnBrk="1" fontAlgn="auto" hangingPunct="1">
              <a:lnSpc>
                <a:spcPct val="80000"/>
              </a:lnSpc>
              <a:spcAft>
                <a:spcPts val="0"/>
              </a:spcAft>
              <a:defRPr/>
            </a:pPr>
            <a:r>
              <a:rPr lang="en-GB" altLang="en-US" sz="1800"/>
              <a:t>Sercombe H (2010) </a:t>
            </a:r>
            <a:r>
              <a:rPr lang="en-GB" altLang="en-US" sz="1800" i="1"/>
              <a:t>Youth Work Ethics</a:t>
            </a:r>
            <a:r>
              <a:rPr lang="en-GB" altLang="en-US" sz="1800"/>
              <a:t>. London : Sage </a:t>
            </a:r>
          </a:p>
          <a:p>
            <a:pPr marL="274320" indent="-274320" eaLnBrk="1" fontAlgn="auto" hangingPunct="1">
              <a:lnSpc>
                <a:spcPct val="80000"/>
              </a:lnSpc>
              <a:spcAft>
                <a:spcPts val="0"/>
              </a:spcAft>
              <a:defRPr/>
            </a:pPr>
            <a:r>
              <a:rPr lang="en-GB" altLang="en-US" sz="1800"/>
              <a:t>Wolf DL (1996) Situating Feminist Dilemmas in Fieldwork in Wolf DL (ed) </a:t>
            </a:r>
            <a:r>
              <a:rPr lang="en-GB" altLang="en-US" sz="1800" i="1"/>
              <a:t>Feminist Dilemmas in Fieldwork </a:t>
            </a:r>
            <a:r>
              <a:rPr lang="en-GB" altLang="en-US" sz="1800"/>
              <a:t>Oxford: Westview 1-59</a:t>
            </a:r>
          </a:p>
        </p:txBody>
      </p:sp>
    </p:spTree>
  </p:cSld>
  <p:clrMapOvr>
    <a:masterClrMapping/>
  </p:clrMapOvr>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Words>1610</Words>
  <Application>Microsoft Office PowerPoint</Application>
  <PresentationFormat>On-screen Show (4:3)</PresentationFormat>
  <Paragraphs>160</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Pushpin</vt:lpstr>
      <vt:lpstr>PowerPoint Presentation</vt:lpstr>
      <vt:lpstr> Aims of Session </vt:lpstr>
      <vt:lpstr>Ethics </vt:lpstr>
      <vt:lpstr> Ethics: Research </vt:lpstr>
      <vt:lpstr>PowerPoint Presentation</vt:lpstr>
      <vt:lpstr> Ethics: Research </vt:lpstr>
      <vt:lpstr> Ethics Research Guidelines </vt:lpstr>
      <vt:lpstr>Research Guidelines: BERA </vt:lpstr>
      <vt:lpstr>PowerPoint Presentation</vt:lpstr>
      <vt:lpstr>PowerPoint Presentation</vt:lpstr>
      <vt:lpstr> Ethics: Confidentiality </vt:lpstr>
      <vt:lpstr> Ethics: Confidentiality </vt:lpstr>
      <vt:lpstr> Organisational Guidelines</vt:lpstr>
      <vt:lpstr> Ethics: Law</vt:lpstr>
      <vt:lpstr> Data Protection </vt:lpstr>
      <vt:lpstr> Ethics: Law</vt:lpstr>
      <vt:lpstr> Ethics:  Personal </vt:lpstr>
      <vt:lpstr> Ethics:  Personal </vt:lpstr>
      <vt:lpstr> Ethics:  Personal</vt:lpstr>
      <vt:lpstr> Ethics:  Personal</vt:lpstr>
      <vt:lpstr> Ethics: Personal standpoint and values</vt:lpstr>
      <vt:lpstr> Ethics: Personal standpoint and values</vt:lpstr>
      <vt:lpstr> Ethics: Qualitative Research</vt:lpstr>
      <vt:lpstr>PowerPoint Presentation</vt:lpstr>
      <vt:lpstr> References: Ethics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Nature of Enquiry Lecture 7 ED-711</dc:title>
  <dc:creator>IT</dc:creator>
  <cp:lastModifiedBy>Laura James</cp:lastModifiedBy>
  <cp:revision>113</cp:revision>
  <cp:lastPrinted>2014-09-03T13:40:48Z</cp:lastPrinted>
  <dcterms:created xsi:type="dcterms:W3CDTF">2004-11-03T12:28:27Z</dcterms:created>
  <dcterms:modified xsi:type="dcterms:W3CDTF">2024-03-11T13:05:47Z</dcterms:modified>
</cp:coreProperties>
</file>