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73" r:id="rId14"/>
    <p:sldId id="266" r:id="rId15"/>
    <p:sldId id="269" r:id="rId16"/>
    <p:sldId id="270" r:id="rId17"/>
    <p:sldId id="272" r:id="rId18"/>
    <p:sldId id="271"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31FC46-AC34-8EEC-2160-14FEF7518E35}" v="3" dt="2026-03-08T18:23:01.295"/>
    <p1510:client id="{D43D2BCF-CD9D-0C25-3FB6-B29158A7C6CF}" v="1372" dt="2026-03-07T20:16:48.292"/>
    <p1510:client id="{D50B190A-9602-D999-6BD3-E6681ABDFA7C}" v="1256" dt="2026-03-07T21:26:55.8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ob Evans (2319136)" userId="S::2319136@student.uwtsd.ac.uk::be4bd0ee-1f45-403d-a6e2-c5e39b82fdf4" providerId="AD" clId="Web-{03BB6242-9571-FF0A-ED67-098928107D67}"/>
    <pc:docChg chg="modSld">
      <pc:chgData name="Jacob Evans (2319136)" userId="S::2319136@student.uwtsd.ac.uk::be4bd0ee-1f45-403d-a6e2-c5e39b82fdf4" providerId="AD" clId="Web-{03BB6242-9571-FF0A-ED67-098928107D67}" dt="2026-02-26T20:52:53.849" v="35" actId="20577"/>
      <pc:docMkLst>
        <pc:docMk/>
      </pc:docMkLst>
      <pc:sldChg chg="addSp delSp modSp mod setBg">
        <pc:chgData name="Jacob Evans (2319136)" userId="S::2319136@student.uwtsd.ac.uk::be4bd0ee-1f45-403d-a6e2-c5e39b82fdf4" providerId="AD" clId="Web-{03BB6242-9571-FF0A-ED67-098928107D67}" dt="2026-02-26T13:40:57.474" v="34"/>
        <pc:sldMkLst>
          <pc:docMk/>
          <pc:sldMk cId="4128556957" sldId="257"/>
        </pc:sldMkLst>
        <pc:spChg chg="mod">
          <ac:chgData name="Jacob Evans (2319136)" userId="S::2319136@student.uwtsd.ac.uk::be4bd0ee-1f45-403d-a6e2-c5e39b82fdf4" providerId="AD" clId="Web-{03BB6242-9571-FF0A-ED67-098928107D67}" dt="2026-02-26T13:40:57.474" v="34"/>
          <ac:spMkLst>
            <pc:docMk/>
            <pc:sldMk cId="4128556957" sldId="257"/>
            <ac:spMk id="2" creationId="{BD270DEE-0041-73BC-3D3F-695D77D78584}"/>
          </ac:spMkLst>
        </pc:spChg>
        <pc:spChg chg="mod">
          <ac:chgData name="Jacob Evans (2319136)" userId="S::2319136@student.uwtsd.ac.uk::be4bd0ee-1f45-403d-a6e2-c5e39b82fdf4" providerId="AD" clId="Web-{03BB6242-9571-FF0A-ED67-098928107D67}" dt="2026-02-26T13:40:57.474" v="34"/>
          <ac:spMkLst>
            <pc:docMk/>
            <pc:sldMk cId="4128556957" sldId="257"/>
            <ac:spMk id="3" creationId="{349DDDFC-2EC5-0361-E84B-7EA063ADDDA1}"/>
          </ac:spMkLst>
        </pc:spChg>
        <pc:spChg chg="add">
          <ac:chgData name="Jacob Evans (2319136)" userId="S::2319136@student.uwtsd.ac.uk::be4bd0ee-1f45-403d-a6e2-c5e39b82fdf4" providerId="AD" clId="Web-{03BB6242-9571-FF0A-ED67-098928107D67}" dt="2026-02-26T13:40:57.474" v="34"/>
          <ac:spMkLst>
            <pc:docMk/>
            <pc:sldMk cId="4128556957" sldId="257"/>
            <ac:spMk id="15" creationId="{907EF6B7-1338-4443-8C46-6A318D952DFD}"/>
          </ac:spMkLst>
        </pc:spChg>
        <pc:spChg chg="add">
          <ac:chgData name="Jacob Evans (2319136)" userId="S::2319136@student.uwtsd.ac.uk::be4bd0ee-1f45-403d-a6e2-c5e39b82fdf4" providerId="AD" clId="Web-{03BB6242-9571-FF0A-ED67-098928107D67}" dt="2026-02-26T13:40:57.474" v="34"/>
          <ac:spMkLst>
            <pc:docMk/>
            <pc:sldMk cId="4128556957" sldId="257"/>
            <ac:spMk id="17" creationId="{DAAE4CDD-124C-4DCF-9584-B6033B545DD5}"/>
          </ac:spMkLst>
        </pc:spChg>
        <pc:spChg chg="add">
          <ac:chgData name="Jacob Evans (2319136)" userId="S::2319136@student.uwtsd.ac.uk::be4bd0ee-1f45-403d-a6e2-c5e39b82fdf4" providerId="AD" clId="Web-{03BB6242-9571-FF0A-ED67-098928107D67}" dt="2026-02-26T13:40:57.474" v="34"/>
          <ac:spMkLst>
            <pc:docMk/>
            <pc:sldMk cId="4128556957" sldId="257"/>
            <ac:spMk id="19" creationId="{081E4A58-353D-44AE-B2FC-2A74E2E400F7}"/>
          </ac:spMkLst>
        </pc:spChg>
      </pc:sldChg>
      <pc:sldChg chg="addSp modSp mod setBg">
        <pc:chgData name="Jacob Evans (2319136)" userId="S::2319136@student.uwtsd.ac.uk::be4bd0ee-1f45-403d-a6e2-c5e39b82fdf4" providerId="AD" clId="Web-{03BB6242-9571-FF0A-ED67-098928107D67}" dt="2026-02-26T13:40:31.380" v="32"/>
        <pc:sldMkLst>
          <pc:docMk/>
          <pc:sldMk cId="1428473030" sldId="258"/>
        </pc:sldMkLst>
        <pc:spChg chg="mod">
          <ac:chgData name="Jacob Evans (2319136)" userId="S::2319136@student.uwtsd.ac.uk::be4bd0ee-1f45-403d-a6e2-c5e39b82fdf4" providerId="AD" clId="Web-{03BB6242-9571-FF0A-ED67-098928107D67}" dt="2026-02-26T13:40:31.380" v="32"/>
          <ac:spMkLst>
            <pc:docMk/>
            <pc:sldMk cId="1428473030" sldId="258"/>
            <ac:spMk id="2" creationId="{F2C65313-A00F-FB56-9116-0662560E578A}"/>
          </ac:spMkLst>
        </pc:spChg>
        <pc:spChg chg="mod">
          <ac:chgData name="Jacob Evans (2319136)" userId="S::2319136@student.uwtsd.ac.uk::be4bd0ee-1f45-403d-a6e2-c5e39b82fdf4" providerId="AD" clId="Web-{03BB6242-9571-FF0A-ED67-098928107D67}" dt="2026-02-26T13:40:31.380" v="32"/>
          <ac:spMkLst>
            <pc:docMk/>
            <pc:sldMk cId="1428473030" sldId="258"/>
            <ac:spMk id="3" creationId="{A9A330B6-FA47-B306-CD69-71134B7C2263}"/>
          </ac:spMkLst>
        </pc:spChg>
        <pc:spChg chg="add">
          <ac:chgData name="Jacob Evans (2319136)" userId="S::2319136@student.uwtsd.ac.uk::be4bd0ee-1f45-403d-a6e2-c5e39b82fdf4" providerId="AD" clId="Web-{03BB6242-9571-FF0A-ED67-098928107D67}" dt="2026-02-26T13:40:31.380" v="32"/>
          <ac:spMkLst>
            <pc:docMk/>
            <pc:sldMk cId="1428473030" sldId="258"/>
            <ac:spMk id="8" creationId="{907EF6B7-1338-4443-8C46-6A318D952DFD}"/>
          </ac:spMkLst>
        </pc:spChg>
        <pc:spChg chg="add">
          <ac:chgData name="Jacob Evans (2319136)" userId="S::2319136@student.uwtsd.ac.uk::be4bd0ee-1f45-403d-a6e2-c5e39b82fdf4" providerId="AD" clId="Web-{03BB6242-9571-FF0A-ED67-098928107D67}" dt="2026-02-26T13:40:31.380" v="32"/>
          <ac:spMkLst>
            <pc:docMk/>
            <pc:sldMk cId="1428473030" sldId="258"/>
            <ac:spMk id="10" creationId="{DAAE4CDD-124C-4DCF-9584-B6033B545DD5}"/>
          </ac:spMkLst>
        </pc:spChg>
        <pc:spChg chg="add">
          <ac:chgData name="Jacob Evans (2319136)" userId="S::2319136@student.uwtsd.ac.uk::be4bd0ee-1f45-403d-a6e2-c5e39b82fdf4" providerId="AD" clId="Web-{03BB6242-9571-FF0A-ED67-098928107D67}" dt="2026-02-26T13:40:31.380" v="32"/>
          <ac:spMkLst>
            <pc:docMk/>
            <pc:sldMk cId="1428473030" sldId="258"/>
            <ac:spMk id="12" creationId="{081E4A58-353D-44AE-B2FC-2A74E2E400F7}"/>
          </ac:spMkLst>
        </pc:spChg>
      </pc:sldChg>
      <pc:sldChg chg="addSp modSp mod setBg">
        <pc:chgData name="Jacob Evans (2319136)" userId="S::2319136@student.uwtsd.ac.uk::be4bd0ee-1f45-403d-a6e2-c5e39b82fdf4" providerId="AD" clId="Web-{03BB6242-9571-FF0A-ED67-098928107D67}" dt="2026-02-26T13:40:19.035" v="30"/>
        <pc:sldMkLst>
          <pc:docMk/>
          <pc:sldMk cId="4173009954" sldId="259"/>
        </pc:sldMkLst>
        <pc:spChg chg="mod">
          <ac:chgData name="Jacob Evans (2319136)" userId="S::2319136@student.uwtsd.ac.uk::be4bd0ee-1f45-403d-a6e2-c5e39b82fdf4" providerId="AD" clId="Web-{03BB6242-9571-FF0A-ED67-098928107D67}" dt="2026-02-26T13:40:19.035" v="30"/>
          <ac:spMkLst>
            <pc:docMk/>
            <pc:sldMk cId="4173009954" sldId="259"/>
            <ac:spMk id="2" creationId="{D86156DE-9060-5312-5E31-95BE8FDAA1C9}"/>
          </ac:spMkLst>
        </pc:spChg>
        <pc:spChg chg="add">
          <ac:chgData name="Jacob Evans (2319136)" userId="S::2319136@student.uwtsd.ac.uk::be4bd0ee-1f45-403d-a6e2-c5e39b82fdf4" providerId="AD" clId="Web-{03BB6242-9571-FF0A-ED67-098928107D67}" dt="2026-02-26T13:40:19.035" v="30"/>
          <ac:spMkLst>
            <pc:docMk/>
            <pc:sldMk cId="4173009954" sldId="259"/>
            <ac:spMk id="8" creationId="{907EF6B7-1338-4443-8C46-6A318D952DFD}"/>
          </ac:spMkLst>
        </pc:spChg>
        <pc:spChg chg="add">
          <ac:chgData name="Jacob Evans (2319136)" userId="S::2319136@student.uwtsd.ac.uk::be4bd0ee-1f45-403d-a6e2-c5e39b82fdf4" providerId="AD" clId="Web-{03BB6242-9571-FF0A-ED67-098928107D67}" dt="2026-02-26T13:40:19.035" v="30"/>
          <ac:spMkLst>
            <pc:docMk/>
            <pc:sldMk cId="4173009954" sldId="259"/>
            <ac:spMk id="10" creationId="{DAAE4CDD-124C-4DCF-9584-B6033B545DD5}"/>
          </ac:spMkLst>
        </pc:spChg>
        <pc:spChg chg="add">
          <ac:chgData name="Jacob Evans (2319136)" userId="S::2319136@student.uwtsd.ac.uk::be4bd0ee-1f45-403d-a6e2-c5e39b82fdf4" providerId="AD" clId="Web-{03BB6242-9571-FF0A-ED67-098928107D67}" dt="2026-02-26T13:40:19.035" v="30"/>
          <ac:spMkLst>
            <pc:docMk/>
            <pc:sldMk cId="4173009954" sldId="259"/>
            <ac:spMk id="12" creationId="{081E4A58-353D-44AE-B2FC-2A74E2E400F7}"/>
          </ac:spMkLst>
        </pc:spChg>
      </pc:sldChg>
      <pc:sldChg chg="addSp delSp modSp mod setBg">
        <pc:chgData name="Jacob Evans (2319136)" userId="S::2319136@student.uwtsd.ac.uk::be4bd0ee-1f45-403d-a6e2-c5e39b82fdf4" providerId="AD" clId="Web-{03BB6242-9571-FF0A-ED67-098928107D67}" dt="2026-02-26T13:40:24.926" v="31"/>
        <pc:sldMkLst>
          <pc:docMk/>
          <pc:sldMk cId="1853022275" sldId="260"/>
        </pc:sldMkLst>
        <pc:spChg chg="mod">
          <ac:chgData name="Jacob Evans (2319136)" userId="S::2319136@student.uwtsd.ac.uk::be4bd0ee-1f45-403d-a6e2-c5e39b82fdf4" providerId="AD" clId="Web-{03BB6242-9571-FF0A-ED67-098928107D67}" dt="2026-02-26T13:40:24.926" v="31"/>
          <ac:spMkLst>
            <pc:docMk/>
            <pc:sldMk cId="1853022275" sldId="260"/>
            <ac:spMk id="2" creationId="{79BC44D6-069D-E38A-F85F-3B984B85728D}"/>
          </ac:spMkLst>
        </pc:spChg>
        <pc:spChg chg="mod">
          <ac:chgData name="Jacob Evans (2319136)" userId="S::2319136@student.uwtsd.ac.uk::be4bd0ee-1f45-403d-a6e2-c5e39b82fdf4" providerId="AD" clId="Web-{03BB6242-9571-FF0A-ED67-098928107D67}" dt="2026-02-26T13:40:24.926" v="31"/>
          <ac:spMkLst>
            <pc:docMk/>
            <pc:sldMk cId="1853022275" sldId="260"/>
            <ac:spMk id="3" creationId="{D80CDAFC-8EDF-E6E7-191A-CCF25EDAEDD1}"/>
          </ac:spMkLst>
        </pc:spChg>
        <pc:spChg chg="add">
          <ac:chgData name="Jacob Evans (2319136)" userId="S::2319136@student.uwtsd.ac.uk::be4bd0ee-1f45-403d-a6e2-c5e39b82fdf4" providerId="AD" clId="Web-{03BB6242-9571-FF0A-ED67-098928107D67}" dt="2026-02-26T13:40:24.926" v="31"/>
          <ac:spMkLst>
            <pc:docMk/>
            <pc:sldMk cId="1853022275" sldId="260"/>
            <ac:spMk id="19" creationId="{907EF6B7-1338-4443-8C46-6A318D952DFD}"/>
          </ac:spMkLst>
        </pc:spChg>
        <pc:spChg chg="add">
          <ac:chgData name="Jacob Evans (2319136)" userId="S::2319136@student.uwtsd.ac.uk::be4bd0ee-1f45-403d-a6e2-c5e39b82fdf4" providerId="AD" clId="Web-{03BB6242-9571-FF0A-ED67-098928107D67}" dt="2026-02-26T13:40:24.926" v="31"/>
          <ac:spMkLst>
            <pc:docMk/>
            <pc:sldMk cId="1853022275" sldId="260"/>
            <ac:spMk id="21" creationId="{DAAE4CDD-124C-4DCF-9584-B6033B545DD5}"/>
          </ac:spMkLst>
        </pc:spChg>
        <pc:spChg chg="add">
          <ac:chgData name="Jacob Evans (2319136)" userId="S::2319136@student.uwtsd.ac.uk::be4bd0ee-1f45-403d-a6e2-c5e39b82fdf4" providerId="AD" clId="Web-{03BB6242-9571-FF0A-ED67-098928107D67}" dt="2026-02-26T13:40:24.926" v="31"/>
          <ac:spMkLst>
            <pc:docMk/>
            <pc:sldMk cId="1853022275" sldId="260"/>
            <ac:spMk id="23" creationId="{081E4A58-353D-44AE-B2FC-2A74E2E400F7}"/>
          </ac:spMkLst>
        </pc:spChg>
      </pc:sldChg>
      <pc:sldChg chg="addSp modSp mod setBg">
        <pc:chgData name="Jacob Evans (2319136)" userId="S::2319136@student.uwtsd.ac.uk::be4bd0ee-1f45-403d-a6e2-c5e39b82fdf4" providerId="AD" clId="Web-{03BB6242-9571-FF0A-ED67-098928107D67}" dt="2026-02-26T13:40:06.925" v="28"/>
        <pc:sldMkLst>
          <pc:docMk/>
          <pc:sldMk cId="2941961517" sldId="261"/>
        </pc:sldMkLst>
        <pc:spChg chg="mod">
          <ac:chgData name="Jacob Evans (2319136)" userId="S::2319136@student.uwtsd.ac.uk::be4bd0ee-1f45-403d-a6e2-c5e39b82fdf4" providerId="AD" clId="Web-{03BB6242-9571-FF0A-ED67-098928107D67}" dt="2026-02-26T13:40:06.925" v="28"/>
          <ac:spMkLst>
            <pc:docMk/>
            <pc:sldMk cId="2941961517" sldId="261"/>
            <ac:spMk id="2" creationId="{4058EDF1-538B-D86E-ED6B-6C93340FFC69}"/>
          </ac:spMkLst>
        </pc:spChg>
        <pc:spChg chg="mod">
          <ac:chgData name="Jacob Evans (2319136)" userId="S::2319136@student.uwtsd.ac.uk::be4bd0ee-1f45-403d-a6e2-c5e39b82fdf4" providerId="AD" clId="Web-{03BB6242-9571-FF0A-ED67-098928107D67}" dt="2026-02-26T13:40:06.925" v="28"/>
          <ac:spMkLst>
            <pc:docMk/>
            <pc:sldMk cId="2941961517" sldId="261"/>
            <ac:spMk id="3" creationId="{1162A11C-9FE4-F352-F520-CD88BCB8A0B7}"/>
          </ac:spMkLst>
        </pc:spChg>
        <pc:spChg chg="add">
          <ac:chgData name="Jacob Evans (2319136)" userId="S::2319136@student.uwtsd.ac.uk::be4bd0ee-1f45-403d-a6e2-c5e39b82fdf4" providerId="AD" clId="Web-{03BB6242-9571-FF0A-ED67-098928107D67}" dt="2026-02-26T13:40:06.925" v="28"/>
          <ac:spMkLst>
            <pc:docMk/>
            <pc:sldMk cId="2941961517" sldId="261"/>
            <ac:spMk id="8" creationId="{907EF6B7-1338-4443-8C46-6A318D952DFD}"/>
          </ac:spMkLst>
        </pc:spChg>
        <pc:spChg chg="add">
          <ac:chgData name="Jacob Evans (2319136)" userId="S::2319136@student.uwtsd.ac.uk::be4bd0ee-1f45-403d-a6e2-c5e39b82fdf4" providerId="AD" clId="Web-{03BB6242-9571-FF0A-ED67-098928107D67}" dt="2026-02-26T13:40:06.925" v="28"/>
          <ac:spMkLst>
            <pc:docMk/>
            <pc:sldMk cId="2941961517" sldId="261"/>
            <ac:spMk id="10" creationId="{DAAE4CDD-124C-4DCF-9584-B6033B545DD5}"/>
          </ac:spMkLst>
        </pc:spChg>
        <pc:spChg chg="add">
          <ac:chgData name="Jacob Evans (2319136)" userId="S::2319136@student.uwtsd.ac.uk::be4bd0ee-1f45-403d-a6e2-c5e39b82fdf4" providerId="AD" clId="Web-{03BB6242-9571-FF0A-ED67-098928107D67}" dt="2026-02-26T13:40:06.925" v="28"/>
          <ac:spMkLst>
            <pc:docMk/>
            <pc:sldMk cId="2941961517" sldId="261"/>
            <ac:spMk id="12" creationId="{081E4A58-353D-44AE-B2FC-2A74E2E400F7}"/>
          </ac:spMkLst>
        </pc:spChg>
      </pc:sldChg>
      <pc:sldChg chg="addSp modSp mod setBg">
        <pc:chgData name="Jacob Evans (2319136)" userId="S::2319136@student.uwtsd.ac.uk::be4bd0ee-1f45-403d-a6e2-c5e39b82fdf4" providerId="AD" clId="Web-{03BB6242-9571-FF0A-ED67-098928107D67}" dt="2026-02-26T13:40:01.581" v="27"/>
        <pc:sldMkLst>
          <pc:docMk/>
          <pc:sldMk cId="2293959622" sldId="262"/>
        </pc:sldMkLst>
        <pc:spChg chg="mod">
          <ac:chgData name="Jacob Evans (2319136)" userId="S::2319136@student.uwtsd.ac.uk::be4bd0ee-1f45-403d-a6e2-c5e39b82fdf4" providerId="AD" clId="Web-{03BB6242-9571-FF0A-ED67-098928107D67}" dt="2026-02-26T13:40:01.581" v="27"/>
          <ac:spMkLst>
            <pc:docMk/>
            <pc:sldMk cId="2293959622" sldId="262"/>
            <ac:spMk id="2" creationId="{C4320550-CDBC-A600-B9D6-7201D1F30156}"/>
          </ac:spMkLst>
        </pc:spChg>
        <pc:spChg chg="mod">
          <ac:chgData name="Jacob Evans (2319136)" userId="S::2319136@student.uwtsd.ac.uk::be4bd0ee-1f45-403d-a6e2-c5e39b82fdf4" providerId="AD" clId="Web-{03BB6242-9571-FF0A-ED67-098928107D67}" dt="2026-02-26T13:40:01.581" v="27"/>
          <ac:spMkLst>
            <pc:docMk/>
            <pc:sldMk cId="2293959622" sldId="262"/>
            <ac:spMk id="3" creationId="{596DDFB5-A3D3-7EC5-442B-48CC62DEF00E}"/>
          </ac:spMkLst>
        </pc:spChg>
        <pc:spChg chg="add">
          <ac:chgData name="Jacob Evans (2319136)" userId="S::2319136@student.uwtsd.ac.uk::be4bd0ee-1f45-403d-a6e2-c5e39b82fdf4" providerId="AD" clId="Web-{03BB6242-9571-FF0A-ED67-098928107D67}" dt="2026-02-26T13:40:01.581" v="27"/>
          <ac:spMkLst>
            <pc:docMk/>
            <pc:sldMk cId="2293959622" sldId="262"/>
            <ac:spMk id="8" creationId="{907EF6B7-1338-4443-8C46-6A318D952DFD}"/>
          </ac:spMkLst>
        </pc:spChg>
        <pc:spChg chg="add">
          <ac:chgData name="Jacob Evans (2319136)" userId="S::2319136@student.uwtsd.ac.uk::be4bd0ee-1f45-403d-a6e2-c5e39b82fdf4" providerId="AD" clId="Web-{03BB6242-9571-FF0A-ED67-098928107D67}" dt="2026-02-26T13:40:01.581" v="27"/>
          <ac:spMkLst>
            <pc:docMk/>
            <pc:sldMk cId="2293959622" sldId="262"/>
            <ac:spMk id="10" creationId="{DAAE4CDD-124C-4DCF-9584-B6033B545DD5}"/>
          </ac:spMkLst>
        </pc:spChg>
        <pc:spChg chg="add">
          <ac:chgData name="Jacob Evans (2319136)" userId="S::2319136@student.uwtsd.ac.uk::be4bd0ee-1f45-403d-a6e2-c5e39b82fdf4" providerId="AD" clId="Web-{03BB6242-9571-FF0A-ED67-098928107D67}" dt="2026-02-26T13:40:01.581" v="27"/>
          <ac:spMkLst>
            <pc:docMk/>
            <pc:sldMk cId="2293959622" sldId="262"/>
            <ac:spMk id="12" creationId="{081E4A58-353D-44AE-B2FC-2A74E2E400F7}"/>
          </ac:spMkLst>
        </pc:spChg>
      </pc:sldChg>
      <pc:sldChg chg="addSp modSp mod setBg">
        <pc:chgData name="Jacob Evans (2319136)" userId="S::2319136@student.uwtsd.ac.uk::be4bd0ee-1f45-403d-a6e2-c5e39b82fdf4" providerId="AD" clId="Web-{03BB6242-9571-FF0A-ED67-098928107D67}" dt="2026-02-26T13:39:55.893" v="26"/>
        <pc:sldMkLst>
          <pc:docMk/>
          <pc:sldMk cId="577549348" sldId="263"/>
        </pc:sldMkLst>
        <pc:spChg chg="mod">
          <ac:chgData name="Jacob Evans (2319136)" userId="S::2319136@student.uwtsd.ac.uk::be4bd0ee-1f45-403d-a6e2-c5e39b82fdf4" providerId="AD" clId="Web-{03BB6242-9571-FF0A-ED67-098928107D67}" dt="2026-02-26T13:39:55.893" v="26"/>
          <ac:spMkLst>
            <pc:docMk/>
            <pc:sldMk cId="577549348" sldId="263"/>
            <ac:spMk id="2" creationId="{82B32A91-91B8-E69B-DFB5-675BF1C240BE}"/>
          </ac:spMkLst>
        </pc:spChg>
        <pc:spChg chg="mod">
          <ac:chgData name="Jacob Evans (2319136)" userId="S::2319136@student.uwtsd.ac.uk::be4bd0ee-1f45-403d-a6e2-c5e39b82fdf4" providerId="AD" clId="Web-{03BB6242-9571-FF0A-ED67-098928107D67}" dt="2026-02-26T13:39:55.893" v="26"/>
          <ac:spMkLst>
            <pc:docMk/>
            <pc:sldMk cId="577549348" sldId="263"/>
            <ac:spMk id="3" creationId="{89C223B4-5853-AF23-7245-89EE8FF0BDC1}"/>
          </ac:spMkLst>
        </pc:spChg>
      </pc:sldChg>
      <pc:sldChg chg="addSp modSp mod setBg">
        <pc:chgData name="Jacob Evans (2319136)" userId="S::2319136@student.uwtsd.ac.uk::be4bd0ee-1f45-403d-a6e2-c5e39b82fdf4" providerId="AD" clId="Web-{03BB6242-9571-FF0A-ED67-098928107D67}" dt="2026-02-26T13:39:34.017" v="25"/>
        <pc:sldMkLst>
          <pc:docMk/>
          <pc:sldMk cId="986673796" sldId="264"/>
        </pc:sldMkLst>
        <pc:spChg chg="mod">
          <ac:chgData name="Jacob Evans (2319136)" userId="S::2319136@student.uwtsd.ac.uk::be4bd0ee-1f45-403d-a6e2-c5e39b82fdf4" providerId="AD" clId="Web-{03BB6242-9571-FF0A-ED67-098928107D67}" dt="2026-02-26T13:39:34.017" v="25"/>
          <ac:spMkLst>
            <pc:docMk/>
            <pc:sldMk cId="986673796" sldId="264"/>
            <ac:spMk id="2" creationId="{63BA4C3B-4245-4B89-0D1E-2E7924FA91D6}"/>
          </ac:spMkLst>
        </pc:spChg>
        <pc:spChg chg="mod">
          <ac:chgData name="Jacob Evans (2319136)" userId="S::2319136@student.uwtsd.ac.uk::be4bd0ee-1f45-403d-a6e2-c5e39b82fdf4" providerId="AD" clId="Web-{03BB6242-9571-FF0A-ED67-098928107D67}" dt="2026-02-26T13:39:34.017" v="25"/>
          <ac:spMkLst>
            <pc:docMk/>
            <pc:sldMk cId="986673796" sldId="264"/>
            <ac:spMk id="3" creationId="{49A3F596-92DC-8540-872F-948E65034970}"/>
          </ac:spMkLst>
        </pc:spChg>
        <pc:spChg chg="add">
          <ac:chgData name="Jacob Evans (2319136)" userId="S::2319136@student.uwtsd.ac.uk::be4bd0ee-1f45-403d-a6e2-c5e39b82fdf4" providerId="AD" clId="Web-{03BB6242-9571-FF0A-ED67-098928107D67}" dt="2026-02-26T13:39:34.017" v="25"/>
          <ac:spMkLst>
            <pc:docMk/>
            <pc:sldMk cId="986673796" sldId="264"/>
            <ac:spMk id="8" creationId="{907EF6B7-1338-4443-8C46-6A318D952DFD}"/>
          </ac:spMkLst>
        </pc:spChg>
        <pc:spChg chg="add">
          <ac:chgData name="Jacob Evans (2319136)" userId="S::2319136@student.uwtsd.ac.uk::be4bd0ee-1f45-403d-a6e2-c5e39b82fdf4" providerId="AD" clId="Web-{03BB6242-9571-FF0A-ED67-098928107D67}" dt="2026-02-26T13:39:34.017" v="25"/>
          <ac:spMkLst>
            <pc:docMk/>
            <pc:sldMk cId="986673796" sldId="264"/>
            <ac:spMk id="10" creationId="{DAAE4CDD-124C-4DCF-9584-B6033B545DD5}"/>
          </ac:spMkLst>
        </pc:spChg>
        <pc:spChg chg="add">
          <ac:chgData name="Jacob Evans (2319136)" userId="S::2319136@student.uwtsd.ac.uk::be4bd0ee-1f45-403d-a6e2-c5e39b82fdf4" providerId="AD" clId="Web-{03BB6242-9571-FF0A-ED67-098928107D67}" dt="2026-02-26T13:39:34.017" v="25"/>
          <ac:spMkLst>
            <pc:docMk/>
            <pc:sldMk cId="986673796" sldId="264"/>
            <ac:spMk id="12" creationId="{081E4A58-353D-44AE-B2FC-2A74E2E400F7}"/>
          </ac:spMkLst>
        </pc:spChg>
      </pc:sldChg>
      <pc:sldChg chg="addSp modSp mod setBg">
        <pc:chgData name="Jacob Evans (2319136)" userId="S::2319136@student.uwtsd.ac.uk::be4bd0ee-1f45-403d-a6e2-c5e39b82fdf4" providerId="AD" clId="Web-{03BB6242-9571-FF0A-ED67-098928107D67}" dt="2026-02-26T13:39:21.875" v="24"/>
        <pc:sldMkLst>
          <pc:docMk/>
          <pc:sldMk cId="599882689" sldId="265"/>
        </pc:sldMkLst>
        <pc:spChg chg="mod">
          <ac:chgData name="Jacob Evans (2319136)" userId="S::2319136@student.uwtsd.ac.uk::be4bd0ee-1f45-403d-a6e2-c5e39b82fdf4" providerId="AD" clId="Web-{03BB6242-9571-FF0A-ED67-098928107D67}" dt="2026-02-26T13:39:21.875" v="24"/>
          <ac:spMkLst>
            <pc:docMk/>
            <pc:sldMk cId="599882689" sldId="265"/>
            <ac:spMk id="2" creationId="{476911E8-7E42-AF5B-7E6C-39461B40E7C1}"/>
          </ac:spMkLst>
        </pc:spChg>
        <pc:spChg chg="mod">
          <ac:chgData name="Jacob Evans (2319136)" userId="S::2319136@student.uwtsd.ac.uk::be4bd0ee-1f45-403d-a6e2-c5e39b82fdf4" providerId="AD" clId="Web-{03BB6242-9571-FF0A-ED67-098928107D67}" dt="2026-02-26T13:39:21.875" v="24"/>
          <ac:spMkLst>
            <pc:docMk/>
            <pc:sldMk cId="599882689" sldId="265"/>
            <ac:spMk id="3" creationId="{7CDD24F5-4930-0FD8-C404-2D4E010B6BFC}"/>
          </ac:spMkLst>
        </pc:spChg>
        <pc:spChg chg="add">
          <ac:chgData name="Jacob Evans (2319136)" userId="S::2319136@student.uwtsd.ac.uk::be4bd0ee-1f45-403d-a6e2-c5e39b82fdf4" providerId="AD" clId="Web-{03BB6242-9571-FF0A-ED67-098928107D67}" dt="2026-02-26T13:39:21.875" v="24"/>
          <ac:spMkLst>
            <pc:docMk/>
            <pc:sldMk cId="599882689" sldId="265"/>
            <ac:spMk id="8" creationId="{907EF6B7-1338-4443-8C46-6A318D952DFD}"/>
          </ac:spMkLst>
        </pc:spChg>
        <pc:spChg chg="add">
          <ac:chgData name="Jacob Evans (2319136)" userId="S::2319136@student.uwtsd.ac.uk::be4bd0ee-1f45-403d-a6e2-c5e39b82fdf4" providerId="AD" clId="Web-{03BB6242-9571-FF0A-ED67-098928107D67}" dt="2026-02-26T13:39:21.875" v="24"/>
          <ac:spMkLst>
            <pc:docMk/>
            <pc:sldMk cId="599882689" sldId="265"/>
            <ac:spMk id="10" creationId="{DAAE4CDD-124C-4DCF-9584-B6033B545DD5}"/>
          </ac:spMkLst>
        </pc:spChg>
        <pc:spChg chg="add">
          <ac:chgData name="Jacob Evans (2319136)" userId="S::2319136@student.uwtsd.ac.uk::be4bd0ee-1f45-403d-a6e2-c5e39b82fdf4" providerId="AD" clId="Web-{03BB6242-9571-FF0A-ED67-098928107D67}" dt="2026-02-26T13:39:21.875" v="24"/>
          <ac:spMkLst>
            <pc:docMk/>
            <pc:sldMk cId="599882689" sldId="265"/>
            <ac:spMk id="12" creationId="{081E4A58-353D-44AE-B2FC-2A74E2E400F7}"/>
          </ac:spMkLst>
        </pc:spChg>
      </pc:sldChg>
      <pc:sldChg chg="addSp modSp mod setBg">
        <pc:chgData name="Jacob Evans (2319136)" userId="S::2319136@student.uwtsd.ac.uk::be4bd0ee-1f45-403d-a6e2-c5e39b82fdf4" providerId="AD" clId="Web-{03BB6242-9571-FF0A-ED67-098928107D67}" dt="2026-02-26T13:39:15.703" v="23"/>
        <pc:sldMkLst>
          <pc:docMk/>
          <pc:sldMk cId="551610053" sldId="266"/>
        </pc:sldMkLst>
        <pc:spChg chg="mod">
          <ac:chgData name="Jacob Evans (2319136)" userId="S::2319136@student.uwtsd.ac.uk::be4bd0ee-1f45-403d-a6e2-c5e39b82fdf4" providerId="AD" clId="Web-{03BB6242-9571-FF0A-ED67-098928107D67}" dt="2026-02-26T13:39:15.703" v="23"/>
          <ac:spMkLst>
            <pc:docMk/>
            <pc:sldMk cId="551610053" sldId="266"/>
            <ac:spMk id="2" creationId="{1E684FAA-0958-E874-21EE-7ACAECEBC96E}"/>
          </ac:spMkLst>
        </pc:spChg>
        <pc:spChg chg="mod">
          <ac:chgData name="Jacob Evans (2319136)" userId="S::2319136@student.uwtsd.ac.uk::be4bd0ee-1f45-403d-a6e2-c5e39b82fdf4" providerId="AD" clId="Web-{03BB6242-9571-FF0A-ED67-098928107D67}" dt="2026-02-26T13:39:15.703" v="23"/>
          <ac:spMkLst>
            <pc:docMk/>
            <pc:sldMk cId="551610053" sldId="266"/>
            <ac:spMk id="3" creationId="{E9CF5F0B-5A05-986F-A773-809E631EF090}"/>
          </ac:spMkLst>
        </pc:spChg>
        <pc:spChg chg="add">
          <ac:chgData name="Jacob Evans (2319136)" userId="S::2319136@student.uwtsd.ac.uk::be4bd0ee-1f45-403d-a6e2-c5e39b82fdf4" providerId="AD" clId="Web-{03BB6242-9571-FF0A-ED67-098928107D67}" dt="2026-02-26T13:39:15.703" v="23"/>
          <ac:spMkLst>
            <pc:docMk/>
            <pc:sldMk cId="551610053" sldId="266"/>
            <ac:spMk id="8" creationId="{907EF6B7-1338-4443-8C46-6A318D952DFD}"/>
          </ac:spMkLst>
        </pc:spChg>
        <pc:spChg chg="add">
          <ac:chgData name="Jacob Evans (2319136)" userId="S::2319136@student.uwtsd.ac.uk::be4bd0ee-1f45-403d-a6e2-c5e39b82fdf4" providerId="AD" clId="Web-{03BB6242-9571-FF0A-ED67-098928107D67}" dt="2026-02-26T13:39:15.703" v="23"/>
          <ac:spMkLst>
            <pc:docMk/>
            <pc:sldMk cId="551610053" sldId="266"/>
            <ac:spMk id="10" creationId="{DAAE4CDD-124C-4DCF-9584-B6033B545DD5}"/>
          </ac:spMkLst>
        </pc:spChg>
        <pc:spChg chg="add">
          <ac:chgData name="Jacob Evans (2319136)" userId="S::2319136@student.uwtsd.ac.uk::be4bd0ee-1f45-403d-a6e2-c5e39b82fdf4" providerId="AD" clId="Web-{03BB6242-9571-FF0A-ED67-098928107D67}" dt="2026-02-26T13:39:15.703" v="23"/>
          <ac:spMkLst>
            <pc:docMk/>
            <pc:sldMk cId="551610053" sldId="266"/>
            <ac:spMk id="12" creationId="{081E4A58-353D-44AE-B2FC-2A74E2E400F7}"/>
          </ac:spMkLst>
        </pc:spChg>
      </pc:sldChg>
      <pc:sldChg chg="addSp modSp mod setBg">
        <pc:chgData name="Jacob Evans (2319136)" userId="S::2319136@student.uwtsd.ac.uk::be4bd0ee-1f45-403d-a6e2-c5e39b82fdf4" providerId="AD" clId="Web-{03BB6242-9571-FF0A-ED67-098928107D67}" dt="2026-02-26T13:39:04.436" v="22"/>
        <pc:sldMkLst>
          <pc:docMk/>
          <pc:sldMk cId="3899532481" sldId="267"/>
        </pc:sldMkLst>
        <pc:spChg chg="mod">
          <ac:chgData name="Jacob Evans (2319136)" userId="S::2319136@student.uwtsd.ac.uk::be4bd0ee-1f45-403d-a6e2-c5e39b82fdf4" providerId="AD" clId="Web-{03BB6242-9571-FF0A-ED67-098928107D67}" dt="2026-02-26T13:39:04.436" v="22"/>
          <ac:spMkLst>
            <pc:docMk/>
            <pc:sldMk cId="3899532481" sldId="267"/>
            <ac:spMk id="2" creationId="{4B71A39E-A547-7122-4478-02EDE572676F}"/>
          </ac:spMkLst>
        </pc:spChg>
        <pc:spChg chg="mod">
          <ac:chgData name="Jacob Evans (2319136)" userId="S::2319136@student.uwtsd.ac.uk::be4bd0ee-1f45-403d-a6e2-c5e39b82fdf4" providerId="AD" clId="Web-{03BB6242-9571-FF0A-ED67-098928107D67}" dt="2026-02-26T13:39:04.436" v="22"/>
          <ac:spMkLst>
            <pc:docMk/>
            <pc:sldMk cId="3899532481" sldId="267"/>
            <ac:spMk id="3" creationId="{E609695B-8B69-CF30-295F-B6CABDBC8F06}"/>
          </ac:spMkLst>
        </pc:spChg>
        <pc:spChg chg="add">
          <ac:chgData name="Jacob Evans (2319136)" userId="S::2319136@student.uwtsd.ac.uk::be4bd0ee-1f45-403d-a6e2-c5e39b82fdf4" providerId="AD" clId="Web-{03BB6242-9571-FF0A-ED67-098928107D67}" dt="2026-02-26T13:39:04.436" v="22"/>
          <ac:spMkLst>
            <pc:docMk/>
            <pc:sldMk cId="3899532481" sldId="267"/>
            <ac:spMk id="8" creationId="{907EF6B7-1338-4443-8C46-6A318D952DFD}"/>
          </ac:spMkLst>
        </pc:spChg>
        <pc:spChg chg="add">
          <ac:chgData name="Jacob Evans (2319136)" userId="S::2319136@student.uwtsd.ac.uk::be4bd0ee-1f45-403d-a6e2-c5e39b82fdf4" providerId="AD" clId="Web-{03BB6242-9571-FF0A-ED67-098928107D67}" dt="2026-02-26T13:39:04.436" v="22"/>
          <ac:spMkLst>
            <pc:docMk/>
            <pc:sldMk cId="3899532481" sldId="267"/>
            <ac:spMk id="10" creationId="{DAAE4CDD-124C-4DCF-9584-B6033B545DD5}"/>
          </ac:spMkLst>
        </pc:spChg>
        <pc:spChg chg="add">
          <ac:chgData name="Jacob Evans (2319136)" userId="S::2319136@student.uwtsd.ac.uk::be4bd0ee-1f45-403d-a6e2-c5e39b82fdf4" providerId="AD" clId="Web-{03BB6242-9571-FF0A-ED67-098928107D67}" dt="2026-02-26T13:39:04.436" v="22"/>
          <ac:spMkLst>
            <pc:docMk/>
            <pc:sldMk cId="3899532481" sldId="267"/>
            <ac:spMk id="12" creationId="{081E4A58-353D-44AE-B2FC-2A74E2E400F7}"/>
          </ac:spMkLst>
        </pc:spChg>
      </pc:sldChg>
      <pc:sldChg chg="addSp modSp mod setBg">
        <pc:chgData name="Jacob Evans (2319136)" userId="S::2319136@student.uwtsd.ac.uk::be4bd0ee-1f45-403d-a6e2-c5e39b82fdf4" providerId="AD" clId="Web-{03BB6242-9571-FF0A-ED67-098928107D67}" dt="2026-02-26T13:38:49.404" v="21"/>
        <pc:sldMkLst>
          <pc:docMk/>
          <pc:sldMk cId="3112415298" sldId="268"/>
        </pc:sldMkLst>
        <pc:spChg chg="mod">
          <ac:chgData name="Jacob Evans (2319136)" userId="S::2319136@student.uwtsd.ac.uk::be4bd0ee-1f45-403d-a6e2-c5e39b82fdf4" providerId="AD" clId="Web-{03BB6242-9571-FF0A-ED67-098928107D67}" dt="2026-02-26T13:38:49.404" v="21"/>
          <ac:spMkLst>
            <pc:docMk/>
            <pc:sldMk cId="3112415298" sldId="268"/>
            <ac:spMk id="2" creationId="{78CA564A-23E7-F854-604B-C0CC691E343B}"/>
          </ac:spMkLst>
        </pc:spChg>
        <pc:spChg chg="mod">
          <ac:chgData name="Jacob Evans (2319136)" userId="S::2319136@student.uwtsd.ac.uk::be4bd0ee-1f45-403d-a6e2-c5e39b82fdf4" providerId="AD" clId="Web-{03BB6242-9571-FF0A-ED67-098928107D67}" dt="2026-02-26T13:38:49.404" v="21"/>
          <ac:spMkLst>
            <pc:docMk/>
            <pc:sldMk cId="3112415298" sldId="268"/>
            <ac:spMk id="3" creationId="{C167FAA1-7E27-E315-77BE-22FDB10F2E61}"/>
          </ac:spMkLst>
        </pc:spChg>
        <pc:spChg chg="add">
          <ac:chgData name="Jacob Evans (2319136)" userId="S::2319136@student.uwtsd.ac.uk::be4bd0ee-1f45-403d-a6e2-c5e39b82fdf4" providerId="AD" clId="Web-{03BB6242-9571-FF0A-ED67-098928107D67}" dt="2026-02-26T13:38:49.404" v="21"/>
          <ac:spMkLst>
            <pc:docMk/>
            <pc:sldMk cId="3112415298" sldId="268"/>
            <ac:spMk id="8" creationId="{907EF6B7-1338-4443-8C46-6A318D952DFD}"/>
          </ac:spMkLst>
        </pc:spChg>
        <pc:spChg chg="add">
          <ac:chgData name="Jacob Evans (2319136)" userId="S::2319136@student.uwtsd.ac.uk::be4bd0ee-1f45-403d-a6e2-c5e39b82fdf4" providerId="AD" clId="Web-{03BB6242-9571-FF0A-ED67-098928107D67}" dt="2026-02-26T13:38:49.404" v="21"/>
          <ac:spMkLst>
            <pc:docMk/>
            <pc:sldMk cId="3112415298" sldId="268"/>
            <ac:spMk id="10" creationId="{DAAE4CDD-124C-4DCF-9584-B6033B545DD5}"/>
          </ac:spMkLst>
        </pc:spChg>
        <pc:spChg chg="add">
          <ac:chgData name="Jacob Evans (2319136)" userId="S::2319136@student.uwtsd.ac.uk::be4bd0ee-1f45-403d-a6e2-c5e39b82fdf4" providerId="AD" clId="Web-{03BB6242-9571-FF0A-ED67-098928107D67}" dt="2026-02-26T13:38:49.404" v="21"/>
          <ac:spMkLst>
            <pc:docMk/>
            <pc:sldMk cId="3112415298" sldId="268"/>
            <ac:spMk id="12" creationId="{081E4A58-353D-44AE-B2FC-2A74E2E400F7}"/>
          </ac:spMkLst>
        </pc:spChg>
      </pc:sldChg>
      <pc:sldChg chg="addSp modSp mod setBg">
        <pc:chgData name="Jacob Evans (2319136)" userId="S::2319136@student.uwtsd.ac.uk::be4bd0ee-1f45-403d-a6e2-c5e39b82fdf4" providerId="AD" clId="Web-{03BB6242-9571-FF0A-ED67-098928107D67}" dt="2026-02-26T13:38:39.231" v="20"/>
        <pc:sldMkLst>
          <pc:docMk/>
          <pc:sldMk cId="1108839864" sldId="269"/>
        </pc:sldMkLst>
        <pc:spChg chg="mod">
          <ac:chgData name="Jacob Evans (2319136)" userId="S::2319136@student.uwtsd.ac.uk::be4bd0ee-1f45-403d-a6e2-c5e39b82fdf4" providerId="AD" clId="Web-{03BB6242-9571-FF0A-ED67-098928107D67}" dt="2026-02-26T13:38:39.231" v="20"/>
          <ac:spMkLst>
            <pc:docMk/>
            <pc:sldMk cId="1108839864" sldId="269"/>
            <ac:spMk id="2" creationId="{0D3137B8-7329-C986-A16B-76CBA85AC444}"/>
          </ac:spMkLst>
        </pc:spChg>
        <pc:spChg chg="mod">
          <ac:chgData name="Jacob Evans (2319136)" userId="S::2319136@student.uwtsd.ac.uk::be4bd0ee-1f45-403d-a6e2-c5e39b82fdf4" providerId="AD" clId="Web-{03BB6242-9571-FF0A-ED67-098928107D67}" dt="2026-02-26T13:38:39.231" v="20"/>
          <ac:spMkLst>
            <pc:docMk/>
            <pc:sldMk cId="1108839864" sldId="269"/>
            <ac:spMk id="3" creationId="{45226E33-AE03-32B8-7D31-78137563A99B}"/>
          </ac:spMkLst>
        </pc:spChg>
        <pc:spChg chg="add">
          <ac:chgData name="Jacob Evans (2319136)" userId="S::2319136@student.uwtsd.ac.uk::be4bd0ee-1f45-403d-a6e2-c5e39b82fdf4" providerId="AD" clId="Web-{03BB6242-9571-FF0A-ED67-098928107D67}" dt="2026-02-26T13:38:39.231" v="20"/>
          <ac:spMkLst>
            <pc:docMk/>
            <pc:sldMk cId="1108839864" sldId="269"/>
            <ac:spMk id="8" creationId="{907EF6B7-1338-4443-8C46-6A318D952DFD}"/>
          </ac:spMkLst>
        </pc:spChg>
        <pc:spChg chg="add">
          <ac:chgData name="Jacob Evans (2319136)" userId="S::2319136@student.uwtsd.ac.uk::be4bd0ee-1f45-403d-a6e2-c5e39b82fdf4" providerId="AD" clId="Web-{03BB6242-9571-FF0A-ED67-098928107D67}" dt="2026-02-26T13:38:39.231" v="20"/>
          <ac:spMkLst>
            <pc:docMk/>
            <pc:sldMk cId="1108839864" sldId="269"/>
            <ac:spMk id="10" creationId="{DAAE4CDD-124C-4DCF-9584-B6033B545DD5}"/>
          </ac:spMkLst>
        </pc:spChg>
        <pc:spChg chg="add">
          <ac:chgData name="Jacob Evans (2319136)" userId="S::2319136@student.uwtsd.ac.uk::be4bd0ee-1f45-403d-a6e2-c5e39b82fdf4" providerId="AD" clId="Web-{03BB6242-9571-FF0A-ED67-098928107D67}" dt="2026-02-26T13:38:39.231" v="20"/>
          <ac:spMkLst>
            <pc:docMk/>
            <pc:sldMk cId="1108839864" sldId="269"/>
            <ac:spMk id="12" creationId="{081E4A58-353D-44AE-B2FC-2A74E2E400F7}"/>
          </ac:spMkLst>
        </pc:spChg>
      </pc:sldChg>
      <pc:sldChg chg="addSp modSp mod setBg">
        <pc:chgData name="Jacob Evans (2319136)" userId="S::2319136@student.uwtsd.ac.uk::be4bd0ee-1f45-403d-a6e2-c5e39b82fdf4" providerId="AD" clId="Web-{03BB6242-9571-FF0A-ED67-098928107D67}" dt="2026-02-26T13:38:33.293" v="19"/>
        <pc:sldMkLst>
          <pc:docMk/>
          <pc:sldMk cId="3623682874" sldId="270"/>
        </pc:sldMkLst>
        <pc:spChg chg="mod">
          <ac:chgData name="Jacob Evans (2319136)" userId="S::2319136@student.uwtsd.ac.uk::be4bd0ee-1f45-403d-a6e2-c5e39b82fdf4" providerId="AD" clId="Web-{03BB6242-9571-FF0A-ED67-098928107D67}" dt="2026-02-26T13:38:33.293" v="19"/>
          <ac:spMkLst>
            <pc:docMk/>
            <pc:sldMk cId="3623682874" sldId="270"/>
            <ac:spMk id="2" creationId="{BD58F5A4-75A2-62D7-6532-A7357D6DE8C4}"/>
          </ac:spMkLst>
        </pc:spChg>
        <pc:spChg chg="mod">
          <ac:chgData name="Jacob Evans (2319136)" userId="S::2319136@student.uwtsd.ac.uk::be4bd0ee-1f45-403d-a6e2-c5e39b82fdf4" providerId="AD" clId="Web-{03BB6242-9571-FF0A-ED67-098928107D67}" dt="2026-02-26T13:38:33.293" v="19"/>
          <ac:spMkLst>
            <pc:docMk/>
            <pc:sldMk cId="3623682874" sldId="270"/>
            <ac:spMk id="3" creationId="{42F701B4-B5DE-95D7-10B7-C173029068DD}"/>
          </ac:spMkLst>
        </pc:spChg>
        <pc:spChg chg="add">
          <ac:chgData name="Jacob Evans (2319136)" userId="S::2319136@student.uwtsd.ac.uk::be4bd0ee-1f45-403d-a6e2-c5e39b82fdf4" providerId="AD" clId="Web-{03BB6242-9571-FF0A-ED67-098928107D67}" dt="2026-02-26T13:38:33.293" v="19"/>
          <ac:spMkLst>
            <pc:docMk/>
            <pc:sldMk cId="3623682874" sldId="270"/>
            <ac:spMk id="8" creationId="{907EF6B7-1338-4443-8C46-6A318D952DFD}"/>
          </ac:spMkLst>
        </pc:spChg>
        <pc:spChg chg="add">
          <ac:chgData name="Jacob Evans (2319136)" userId="S::2319136@student.uwtsd.ac.uk::be4bd0ee-1f45-403d-a6e2-c5e39b82fdf4" providerId="AD" clId="Web-{03BB6242-9571-FF0A-ED67-098928107D67}" dt="2026-02-26T13:38:33.293" v="19"/>
          <ac:spMkLst>
            <pc:docMk/>
            <pc:sldMk cId="3623682874" sldId="270"/>
            <ac:spMk id="10" creationId="{DAAE4CDD-124C-4DCF-9584-B6033B545DD5}"/>
          </ac:spMkLst>
        </pc:spChg>
        <pc:spChg chg="add">
          <ac:chgData name="Jacob Evans (2319136)" userId="S::2319136@student.uwtsd.ac.uk::be4bd0ee-1f45-403d-a6e2-c5e39b82fdf4" providerId="AD" clId="Web-{03BB6242-9571-FF0A-ED67-098928107D67}" dt="2026-02-26T13:38:33.293" v="19"/>
          <ac:spMkLst>
            <pc:docMk/>
            <pc:sldMk cId="3623682874" sldId="270"/>
            <ac:spMk id="12" creationId="{081E4A58-353D-44AE-B2FC-2A74E2E400F7}"/>
          </ac:spMkLst>
        </pc:spChg>
      </pc:sldChg>
      <pc:sldChg chg="addSp delSp modSp mod setBg">
        <pc:chgData name="Jacob Evans (2319136)" userId="S::2319136@student.uwtsd.ac.uk::be4bd0ee-1f45-403d-a6e2-c5e39b82fdf4" providerId="AD" clId="Web-{03BB6242-9571-FF0A-ED67-098928107D67}" dt="2026-02-26T20:52:53.849" v="35" actId="20577"/>
        <pc:sldMkLst>
          <pc:docMk/>
          <pc:sldMk cId="2706591020" sldId="271"/>
        </pc:sldMkLst>
        <pc:spChg chg="mod">
          <ac:chgData name="Jacob Evans (2319136)" userId="S::2319136@student.uwtsd.ac.uk::be4bd0ee-1f45-403d-a6e2-c5e39b82fdf4" providerId="AD" clId="Web-{03BB6242-9571-FF0A-ED67-098928107D67}" dt="2026-02-26T13:38:20.151" v="17"/>
          <ac:spMkLst>
            <pc:docMk/>
            <pc:sldMk cId="2706591020" sldId="271"/>
            <ac:spMk id="2" creationId="{0BA199BA-1354-2BD3-7BD7-0A87D4EA7760}"/>
          </ac:spMkLst>
        </pc:spChg>
        <pc:spChg chg="mod">
          <ac:chgData name="Jacob Evans (2319136)" userId="S::2319136@student.uwtsd.ac.uk::be4bd0ee-1f45-403d-a6e2-c5e39b82fdf4" providerId="AD" clId="Web-{03BB6242-9571-FF0A-ED67-098928107D67}" dt="2026-02-26T20:52:53.849" v="35" actId="20577"/>
          <ac:spMkLst>
            <pc:docMk/>
            <pc:sldMk cId="2706591020" sldId="271"/>
            <ac:spMk id="3" creationId="{CA406313-EFEC-CEFD-5AB4-5526C4AB77CD}"/>
          </ac:spMkLst>
        </pc:spChg>
        <pc:spChg chg="add">
          <ac:chgData name="Jacob Evans (2319136)" userId="S::2319136@student.uwtsd.ac.uk::be4bd0ee-1f45-403d-a6e2-c5e39b82fdf4" providerId="AD" clId="Web-{03BB6242-9571-FF0A-ED67-098928107D67}" dt="2026-02-26T13:38:20.151" v="17"/>
          <ac:spMkLst>
            <pc:docMk/>
            <pc:sldMk cId="2706591020" sldId="271"/>
            <ac:spMk id="8" creationId="{907EF6B7-1338-4443-8C46-6A318D952DFD}"/>
          </ac:spMkLst>
        </pc:spChg>
        <pc:spChg chg="add">
          <ac:chgData name="Jacob Evans (2319136)" userId="S::2319136@student.uwtsd.ac.uk::be4bd0ee-1f45-403d-a6e2-c5e39b82fdf4" providerId="AD" clId="Web-{03BB6242-9571-FF0A-ED67-098928107D67}" dt="2026-02-26T13:38:20.151" v="17"/>
          <ac:spMkLst>
            <pc:docMk/>
            <pc:sldMk cId="2706591020" sldId="271"/>
            <ac:spMk id="10" creationId="{DAAE4CDD-124C-4DCF-9584-B6033B545DD5}"/>
          </ac:spMkLst>
        </pc:spChg>
        <pc:spChg chg="add">
          <ac:chgData name="Jacob Evans (2319136)" userId="S::2319136@student.uwtsd.ac.uk::be4bd0ee-1f45-403d-a6e2-c5e39b82fdf4" providerId="AD" clId="Web-{03BB6242-9571-FF0A-ED67-098928107D67}" dt="2026-02-26T13:38:20.151" v="17"/>
          <ac:spMkLst>
            <pc:docMk/>
            <pc:sldMk cId="2706591020" sldId="271"/>
            <ac:spMk id="12" creationId="{081E4A58-353D-44AE-B2FC-2A74E2E400F7}"/>
          </ac:spMkLst>
        </pc:spChg>
      </pc:sldChg>
      <pc:sldChg chg="addSp modSp mod setBg">
        <pc:chgData name="Jacob Evans (2319136)" userId="S::2319136@student.uwtsd.ac.uk::be4bd0ee-1f45-403d-a6e2-c5e39b82fdf4" providerId="AD" clId="Web-{03BB6242-9571-FF0A-ED67-098928107D67}" dt="2026-02-26T13:38:27.183" v="18"/>
        <pc:sldMkLst>
          <pc:docMk/>
          <pc:sldMk cId="197948298" sldId="272"/>
        </pc:sldMkLst>
        <pc:spChg chg="mod">
          <ac:chgData name="Jacob Evans (2319136)" userId="S::2319136@student.uwtsd.ac.uk::be4bd0ee-1f45-403d-a6e2-c5e39b82fdf4" providerId="AD" clId="Web-{03BB6242-9571-FF0A-ED67-098928107D67}" dt="2026-02-26T13:38:27.183" v="18"/>
          <ac:spMkLst>
            <pc:docMk/>
            <pc:sldMk cId="197948298" sldId="272"/>
            <ac:spMk id="2" creationId="{81845DE9-D28A-8DE9-E4FD-98028CE70FD8}"/>
          </ac:spMkLst>
        </pc:spChg>
        <pc:spChg chg="mod">
          <ac:chgData name="Jacob Evans (2319136)" userId="S::2319136@student.uwtsd.ac.uk::be4bd0ee-1f45-403d-a6e2-c5e39b82fdf4" providerId="AD" clId="Web-{03BB6242-9571-FF0A-ED67-098928107D67}" dt="2026-02-26T13:38:27.183" v="18"/>
          <ac:spMkLst>
            <pc:docMk/>
            <pc:sldMk cId="197948298" sldId="272"/>
            <ac:spMk id="3" creationId="{DA522C32-C027-8C38-61A0-8F6C473426B7}"/>
          </ac:spMkLst>
        </pc:spChg>
        <pc:spChg chg="add">
          <ac:chgData name="Jacob Evans (2319136)" userId="S::2319136@student.uwtsd.ac.uk::be4bd0ee-1f45-403d-a6e2-c5e39b82fdf4" providerId="AD" clId="Web-{03BB6242-9571-FF0A-ED67-098928107D67}" dt="2026-02-26T13:38:27.183" v="18"/>
          <ac:spMkLst>
            <pc:docMk/>
            <pc:sldMk cId="197948298" sldId="272"/>
            <ac:spMk id="8" creationId="{907EF6B7-1338-4443-8C46-6A318D952DFD}"/>
          </ac:spMkLst>
        </pc:spChg>
        <pc:spChg chg="add">
          <ac:chgData name="Jacob Evans (2319136)" userId="S::2319136@student.uwtsd.ac.uk::be4bd0ee-1f45-403d-a6e2-c5e39b82fdf4" providerId="AD" clId="Web-{03BB6242-9571-FF0A-ED67-098928107D67}" dt="2026-02-26T13:38:27.183" v="18"/>
          <ac:spMkLst>
            <pc:docMk/>
            <pc:sldMk cId="197948298" sldId="272"/>
            <ac:spMk id="10" creationId="{DAAE4CDD-124C-4DCF-9584-B6033B545DD5}"/>
          </ac:spMkLst>
        </pc:spChg>
        <pc:spChg chg="add">
          <ac:chgData name="Jacob Evans (2319136)" userId="S::2319136@student.uwtsd.ac.uk::be4bd0ee-1f45-403d-a6e2-c5e39b82fdf4" providerId="AD" clId="Web-{03BB6242-9571-FF0A-ED67-098928107D67}" dt="2026-02-26T13:38:27.183" v="18"/>
          <ac:spMkLst>
            <pc:docMk/>
            <pc:sldMk cId="197948298" sldId="272"/>
            <ac:spMk id="12" creationId="{081E4A58-353D-44AE-B2FC-2A74E2E400F7}"/>
          </ac:spMkLst>
        </pc:spChg>
      </pc:sldChg>
    </pc:docChg>
  </pc:docChgLst>
  <pc:docChgLst>
    <pc:chgData name="Jacob Evans (2319136)" userId="S::2319136@student.uwtsd.ac.uk::be4bd0ee-1f45-403d-a6e2-c5e39b82fdf4" providerId="AD" clId="Web-{A03C9B9C-B580-5F9A-9E5A-FDF2148F1AE0}"/>
    <pc:docChg chg="addSld modSld">
      <pc:chgData name="Jacob Evans (2319136)" userId="S::2319136@student.uwtsd.ac.uk::be4bd0ee-1f45-403d-a6e2-c5e39b82fdf4" providerId="AD" clId="Web-{A03C9B9C-B580-5F9A-9E5A-FDF2148F1AE0}" dt="2026-02-19T19:57:11.971" v="134" actId="20577"/>
      <pc:docMkLst>
        <pc:docMk/>
      </pc:docMkLst>
      <pc:sldChg chg="modSp">
        <pc:chgData name="Jacob Evans (2319136)" userId="S::2319136@student.uwtsd.ac.uk::be4bd0ee-1f45-403d-a6e2-c5e39b82fdf4" providerId="AD" clId="Web-{A03C9B9C-B580-5F9A-9E5A-FDF2148F1AE0}" dt="2026-02-19T19:45:43.940" v="107" actId="20577"/>
        <pc:sldMkLst>
          <pc:docMk/>
          <pc:sldMk cId="1108839864" sldId="269"/>
        </pc:sldMkLst>
        <pc:spChg chg="mod">
          <ac:chgData name="Jacob Evans (2319136)" userId="S::2319136@student.uwtsd.ac.uk::be4bd0ee-1f45-403d-a6e2-c5e39b82fdf4" providerId="AD" clId="Web-{A03C9B9C-B580-5F9A-9E5A-FDF2148F1AE0}" dt="2026-02-19T19:33:34.011" v="30" actId="20577"/>
          <ac:spMkLst>
            <pc:docMk/>
            <pc:sldMk cId="1108839864" sldId="269"/>
            <ac:spMk id="2" creationId="{0D3137B8-7329-C986-A16B-76CBA85AC444}"/>
          </ac:spMkLst>
        </pc:spChg>
        <pc:spChg chg="mod">
          <ac:chgData name="Jacob Evans (2319136)" userId="S::2319136@student.uwtsd.ac.uk::be4bd0ee-1f45-403d-a6e2-c5e39b82fdf4" providerId="AD" clId="Web-{A03C9B9C-B580-5F9A-9E5A-FDF2148F1AE0}" dt="2026-02-19T19:45:43.940" v="107" actId="20577"/>
          <ac:spMkLst>
            <pc:docMk/>
            <pc:sldMk cId="1108839864" sldId="269"/>
            <ac:spMk id="3" creationId="{45226E33-AE03-32B8-7D31-78137563A99B}"/>
          </ac:spMkLst>
        </pc:spChg>
      </pc:sldChg>
      <pc:sldChg chg="modSp">
        <pc:chgData name="Jacob Evans (2319136)" userId="S::2319136@student.uwtsd.ac.uk::be4bd0ee-1f45-403d-a6e2-c5e39b82fdf4" providerId="AD" clId="Web-{A03C9B9C-B580-5F9A-9E5A-FDF2148F1AE0}" dt="2026-02-19T19:56:55.877" v="132" actId="20577"/>
        <pc:sldMkLst>
          <pc:docMk/>
          <pc:sldMk cId="3623682874" sldId="270"/>
        </pc:sldMkLst>
        <pc:spChg chg="mod">
          <ac:chgData name="Jacob Evans (2319136)" userId="S::2319136@student.uwtsd.ac.uk::be4bd0ee-1f45-403d-a6e2-c5e39b82fdf4" providerId="AD" clId="Web-{A03C9B9C-B580-5F9A-9E5A-FDF2148F1AE0}" dt="2026-02-19T19:45:26.938" v="92" actId="1076"/>
          <ac:spMkLst>
            <pc:docMk/>
            <pc:sldMk cId="3623682874" sldId="270"/>
            <ac:spMk id="2" creationId="{BD58F5A4-75A2-62D7-6532-A7357D6DE8C4}"/>
          </ac:spMkLst>
        </pc:spChg>
        <pc:spChg chg="mod">
          <ac:chgData name="Jacob Evans (2319136)" userId="S::2319136@student.uwtsd.ac.uk::be4bd0ee-1f45-403d-a6e2-c5e39b82fdf4" providerId="AD" clId="Web-{A03C9B9C-B580-5F9A-9E5A-FDF2148F1AE0}" dt="2026-02-19T19:56:55.877" v="132" actId="20577"/>
          <ac:spMkLst>
            <pc:docMk/>
            <pc:sldMk cId="3623682874" sldId="270"/>
            <ac:spMk id="3" creationId="{42F701B4-B5DE-95D7-10B7-C173029068DD}"/>
          </ac:spMkLst>
        </pc:spChg>
      </pc:sldChg>
      <pc:sldChg chg="modSp">
        <pc:chgData name="Jacob Evans (2319136)" userId="S::2319136@student.uwtsd.ac.uk::be4bd0ee-1f45-403d-a6e2-c5e39b82fdf4" providerId="AD" clId="Web-{A03C9B9C-B580-5F9A-9E5A-FDF2148F1AE0}" dt="2026-02-19T19:57:11.971" v="134" actId="20577"/>
        <pc:sldMkLst>
          <pc:docMk/>
          <pc:sldMk cId="2706591020" sldId="271"/>
        </pc:sldMkLst>
        <pc:spChg chg="mod">
          <ac:chgData name="Jacob Evans (2319136)" userId="S::2319136@student.uwtsd.ac.uk::be4bd0ee-1f45-403d-a6e2-c5e39b82fdf4" providerId="AD" clId="Web-{A03C9B9C-B580-5F9A-9E5A-FDF2148F1AE0}" dt="2026-02-19T19:45:28.532" v="95" actId="1076"/>
          <ac:spMkLst>
            <pc:docMk/>
            <pc:sldMk cId="2706591020" sldId="271"/>
            <ac:spMk id="2" creationId="{0BA199BA-1354-2BD3-7BD7-0A87D4EA7760}"/>
          </ac:spMkLst>
        </pc:spChg>
        <pc:spChg chg="mod">
          <ac:chgData name="Jacob Evans (2319136)" userId="S::2319136@student.uwtsd.ac.uk::be4bd0ee-1f45-403d-a6e2-c5e39b82fdf4" providerId="AD" clId="Web-{A03C9B9C-B580-5F9A-9E5A-FDF2148F1AE0}" dt="2026-02-19T19:57:11.971" v="134" actId="20577"/>
          <ac:spMkLst>
            <pc:docMk/>
            <pc:sldMk cId="2706591020" sldId="271"/>
            <ac:spMk id="3" creationId="{CA406313-EFEC-CEFD-5AB4-5526C4AB77CD}"/>
          </ac:spMkLst>
        </pc:spChg>
      </pc:sldChg>
      <pc:sldChg chg="modSp new">
        <pc:chgData name="Jacob Evans (2319136)" userId="S::2319136@student.uwtsd.ac.uk::be4bd0ee-1f45-403d-a6e2-c5e39b82fdf4" providerId="AD" clId="Web-{A03C9B9C-B580-5F9A-9E5A-FDF2148F1AE0}" dt="2026-02-19T19:57:06.284" v="133" actId="20577"/>
        <pc:sldMkLst>
          <pc:docMk/>
          <pc:sldMk cId="197948298" sldId="272"/>
        </pc:sldMkLst>
        <pc:spChg chg="mod">
          <ac:chgData name="Jacob Evans (2319136)" userId="S::2319136@student.uwtsd.ac.uk::be4bd0ee-1f45-403d-a6e2-c5e39b82fdf4" providerId="AD" clId="Web-{A03C9B9C-B580-5F9A-9E5A-FDF2148F1AE0}" dt="2026-02-19T19:45:27.970" v="94" actId="1076"/>
          <ac:spMkLst>
            <pc:docMk/>
            <pc:sldMk cId="197948298" sldId="272"/>
            <ac:spMk id="2" creationId="{81845DE9-D28A-8DE9-E4FD-98028CE70FD8}"/>
          </ac:spMkLst>
        </pc:spChg>
        <pc:spChg chg="mod">
          <ac:chgData name="Jacob Evans (2319136)" userId="S::2319136@student.uwtsd.ac.uk::be4bd0ee-1f45-403d-a6e2-c5e39b82fdf4" providerId="AD" clId="Web-{A03C9B9C-B580-5F9A-9E5A-FDF2148F1AE0}" dt="2026-02-19T19:57:06.284" v="133" actId="20577"/>
          <ac:spMkLst>
            <pc:docMk/>
            <pc:sldMk cId="197948298" sldId="272"/>
            <ac:spMk id="3" creationId="{DA522C32-C027-8C38-61A0-8F6C473426B7}"/>
          </ac:spMkLst>
        </pc:spChg>
      </pc:sldChg>
    </pc:docChg>
  </pc:docChgLst>
  <pc:docChgLst>
    <pc:chgData name="Jacob Evans (2319136)" userId="S::2319136@student.uwtsd.ac.uk::be4bd0ee-1f45-403d-a6e2-c5e39b82fdf4" providerId="AD" clId="Web-{42056991-DEAD-AF0F-5346-A29253671C62}"/>
    <pc:docChg chg="modSld">
      <pc:chgData name="Jacob Evans (2319136)" userId="S::2319136@student.uwtsd.ac.uk::be4bd0ee-1f45-403d-a6e2-c5e39b82fdf4" providerId="AD" clId="Web-{42056991-DEAD-AF0F-5346-A29253671C62}" dt="2026-03-02T10:06:36.416" v="47" actId="20577"/>
      <pc:docMkLst>
        <pc:docMk/>
      </pc:docMkLst>
      <pc:sldChg chg="modSp">
        <pc:chgData name="Jacob Evans (2319136)" userId="S::2319136@student.uwtsd.ac.uk::be4bd0ee-1f45-403d-a6e2-c5e39b82fdf4" providerId="AD" clId="Web-{42056991-DEAD-AF0F-5346-A29253671C62}" dt="2026-03-02T10:05:16.830" v="29" actId="20577"/>
        <pc:sldMkLst>
          <pc:docMk/>
          <pc:sldMk cId="1108839864" sldId="269"/>
        </pc:sldMkLst>
        <pc:spChg chg="mod">
          <ac:chgData name="Jacob Evans (2319136)" userId="S::2319136@student.uwtsd.ac.uk::be4bd0ee-1f45-403d-a6e2-c5e39b82fdf4" providerId="AD" clId="Web-{42056991-DEAD-AF0F-5346-A29253671C62}" dt="2026-03-02T10:05:16.830" v="29" actId="20577"/>
          <ac:spMkLst>
            <pc:docMk/>
            <pc:sldMk cId="1108839864" sldId="269"/>
            <ac:spMk id="3" creationId="{45226E33-AE03-32B8-7D31-78137563A99B}"/>
          </ac:spMkLst>
        </pc:spChg>
      </pc:sldChg>
      <pc:sldChg chg="modSp">
        <pc:chgData name="Jacob Evans (2319136)" userId="S::2319136@student.uwtsd.ac.uk::be4bd0ee-1f45-403d-a6e2-c5e39b82fdf4" providerId="AD" clId="Web-{42056991-DEAD-AF0F-5346-A29253671C62}" dt="2026-03-02T10:06:08.476" v="39" actId="20577"/>
        <pc:sldMkLst>
          <pc:docMk/>
          <pc:sldMk cId="3623682874" sldId="270"/>
        </pc:sldMkLst>
        <pc:spChg chg="mod">
          <ac:chgData name="Jacob Evans (2319136)" userId="S::2319136@student.uwtsd.ac.uk::be4bd0ee-1f45-403d-a6e2-c5e39b82fdf4" providerId="AD" clId="Web-{42056991-DEAD-AF0F-5346-A29253671C62}" dt="2026-03-02T10:06:08.476" v="39" actId="20577"/>
          <ac:spMkLst>
            <pc:docMk/>
            <pc:sldMk cId="3623682874" sldId="270"/>
            <ac:spMk id="3" creationId="{42F701B4-B5DE-95D7-10B7-C173029068DD}"/>
          </ac:spMkLst>
        </pc:spChg>
      </pc:sldChg>
      <pc:sldChg chg="modSp">
        <pc:chgData name="Jacob Evans (2319136)" userId="S::2319136@student.uwtsd.ac.uk::be4bd0ee-1f45-403d-a6e2-c5e39b82fdf4" providerId="AD" clId="Web-{42056991-DEAD-AF0F-5346-A29253671C62}" dt="2026-03-02T10:06:36.416" v="47" actId="20577"/>
        <pc:sldMkLst>
          <pc:docMk/>
          <pc:sldMk cId="197948298" sldId="272"/>
        </pc:sldMkLst>
        <pc:spChg chg="mod">
          <ac:chgData name="Jacob Evans (2319136)" userId="S::2319136@student.uwtsd.ac.uk::be4bd0ee-1f45-403d-a6e2-c5e39b82fdf4" providerId="AD" clId="Web-{42056991-DEAD-AF0F-5346-A29253671C62}" dt="2026-03-02T10:06:36.416" v="47" actId="20577"/>
          <ac:spMkLst>
            <pc:docMk/>
            <pc:sldMk cId="197948298" sldId="272"/>
            <ac:spMk id="3" creationId="{DA522C32-C027-8C38-61A0-8F6C473426B7}"/>
          </ac:spMkLst>
        </pc:spChg>
      </pc:sldChg>
    </pc:docChg>
  </pc:docChgLst>
  <pc:docChgLst>
    <pc:chgData name="Harrison Thomas (2319137)" userId="S::2319137@student.uwtsd.ac.uk::c3e8268b-5951-4cb0-8806-9357c73457a0" providerId="AD" clId="Web-{584A9C06-43E1-F517-A8E1-5649A524FA87}"/>
    <pc:docChg chg="modSld">
      <pc:chgData name="Harrison Thomas (2319137)" userId="S::2319137@student.uwtsd.ac.uk::c3e8268b-5951-4cb0-8806-9357c73457a0" providerId="AD" clId="Web-{584A9C06-43E1-F517-A8E1-5649A524FA87}" dt="2026-02-27T10:13:08.176" v="205" actId="20577"/>
      <pc:docMkLst>
        <pc:docMk/>
      </pc:docMkLst>
      <pc:sldChg chg="addSp delSp modSp mod setBg">
        <pc:chgData name="Harrison Thomas (2319137)" userId="S::2319137@student.uwtsd.ac.uk::c3e8268b-5951-4cb0-8806-9357c73457a0" providerId="AD" clId="Web-{584A9C06-43E1-F517-A8E1-5649A524FA87}" dt="2026-02-27T10:06:02.321" v="128" actId="14100"/>
        <pc:sldMkLst>
          <pc:docMk/>
          <pc:sldMk cId="577549348" sldId="263"/>
        </pc:sldMkLst>
        <pc:spChg chg="mod">
          <ac:chgData name="Harrison Thomas (2319137)" userId="S::2319137@student.uwtsd.ac.uk::c3e8268b-5951-4cb0-8806-9357c73457a0" providerId="AD" clId="Web-{584A9C06-43E1-F517-A8E1-5649A524FA87}" dt="2026-02-27T10:05:54.883" v="127" actId="20577"/>
          <ac:spMkLst>
            <pc:docMk/>
            <pc:sldMk cId="577549348" sldId="263"/>
            <ac:spMk id="2" creationId="{82B32A91-91B8-E69B-DFB5-675BF1C240BE}"/>
          </ac:spMkLst>
        </pc:spChg>
        <pc:spChg chg="mod">
          <ac:chgData name="Harrison Thomas (2319137)" userId="S::2319137@student.uwtsd.ac.uk::c3e8268b-5951-4cb0-8806-9357c73457a0" providerId="AD" clId="Web-{584A9C06-43E1-F517-A8E1-5649A524FA87}" dt="2026-02-27T10:02:08.439" v="74" actId="14100"/>
          <ac:spMkLst>
            <pc:docMk/>
            <pc:sldMk cId="577549348" sldId="263"/>
            <ac:spMk id="3" creationId="{89C223B4-5853-AF23-7245-89EE8FF0BDC1}"/>
          </ac:spMkLst>
        </pc:spChg>
        <pc:picChg chg="add del mod ord">
          <ac:chgData name="Harrison Thomas (2319137)" userId="S::2319137@student.uwtsd.ac.uk::c3e8268b-5951-4cb0-8806-9357c73457a0" providerId="AD" clId="Web-{584A9C06-43E1-F517-A8E1-5649A524FA87}" dt="2026-02-27T10:06:02.321" v="128" actId="14100"/>
          <ac:picMkLst>
            <pc:docMk/>
            <pc:sldMk cId="577549348" sldId="263"/>
            <ac:picMk id="5" creationId="{627DF901-0A0A-4AEF-4D4F-513724EEDA91}"/>
          </ac:picMkLst>
        </pc:picChg>
      </pc:sldChg>
      <pc:sldChg chg="modSp">
        <pc:chgData name="Harrison Thomas (2319137)" userId="S::2319137@student.uwtsd.ac.uk::c3e8268b-5951-4cb0-8806-9357c73457a0" providerId="AD" clId="Web-{584A9C06-43E1-F517-A8E1-5649A524FA87}" dt="2026-02-27T10:13:08.176" v="205" actId="20577"/>
        <pc:sldMkLst>
          <pc:docMk/>
          <pc:sldMk cId="986673796" sldId="264"/>
        </pc:sldMkLst>
        <pc:spChg chg="mod">
          <ac:chgData name="Harrison Thomas (2319137)" userId="S::2319137@student.uwtsd.ac.uk::c3e8268b-5951-4cb0-8806-9357c73457a0" providerId="AD" clId="Web-{584A9C06-43E1-F517-A8E1-5649A524FA87}" dt="2026-02-27T10:05:14.742" v="111" actId="20577"/>
          <ac:spMkLst>
            <pc:docMk/>
            <pc:sldMk cId="986673796" sldId="264"/>
            <ac:spMk id="2" creationId="{63BA4C3B-4245-4B89-0D1E-2E7924FA91D6}"/>
          </ac:spMkLst>
        </pc:spChg>
        <pc:spChg chg="mod">
          <ac:chgData name="Harrison Thomas (2319137)" userId="S::2319137@student.uwtsd.ac.uk::c3e8268b-5951-4cb0-8806-9357c73457a0" providerId="AD" clId="Web-{584A9C06-43E1-F517-A8E1-5649A524FA87}" dt="2026-02-27T10:13:08.176" v="205" actId="20577"/>
          <ac:spMkLst>
            <pc:docMk/>
            <pc:sldMk cId="986673796" sldId="264"/>
            <ac:spMk id="3" creationId="{49A3F596-92DC-8540-872F-948E65034970}"/>
          </ac:spMkLst>
        </pc:spChg>
      </pc:sldChg>
      <pc:sldChg chg="modSp">
        <pc:chgData name="Harrison Thomas (2319137)" userId="S::2319137@student.uwtsd.ac.uk::c3e8268b-5951-4cb0-8806-9357c73457a0" providerId="AD" clId="Web-{584A9C06-43E1-F517-A8E1-5649A524FA87}" dt="2026-02-27T10:11:38.404" v="190" actId="20577"/>
        <pc:sldMkLst>
          <pc:docMk/>
          <pc:sldMk cId="599882689" sldId="265"/>
        </pc:sldMkLst>
        <pc:spChg chg="mod">
          <ac:chgData name="Harrison Thomas (2319137)" userId="S::2319137@student.uwtsd.ac.uk::c3e8268b-5951-4cb0-8806-9357c73457a0" providerId="AD" clId="Web-{584A9C06-43E1-F517-A8E1-5649A524FA87}" dt="2026-02-27T10:11:38.404" v="190" actId="20577"/>
          <ac:spMkLst>
            <pc:docMk/>
            <pc:sldMk cId="599882689" sldId="265"/>
            <ac:spMk id="2" creationId="{476911E8-7E42-AF5B-7E6C-39461B40E7C1}"/>
          </ac:spMkLst>
        </pc:spChg>
        <pc:spChg chg="mod">
          <ac:chgData name="Harrison Thomas (2319137)" userId="S::2319137@student.uwtsd.ac.uk::c3e8268b-5951-4cb0-8806-9357c73457a0" providerId="AD" clId="Web-{584A9C06-43E1-F517-A8E1-5649A524FA87}" dt="2026-02-27T10:10:55.654" v="172" actId="20577"/>
          <ac:spMkLst>
            <pc:docMk/>
            <pc:sldMk cId="599882689" sldId="265"/>
            <ac:spMk id="3" creationId="{7CDD24F5-4930-0FD8-C404-2D4E010B6BFC}"/>
          </ac:spMkLst>
        </pc:spChg>
      </pc:sldChg>
    </pc:docChg>
  </pc:docChgLst>
  <pc:docChgLst>
    <pc:chgData name="Calum Thompson (2319135)" userId="S::2319135@student.uwtsd.ac.uk::4cd2435a-74a7-4b10-9bad-6e298847f061" providerId="AD" clId="Web-{3DFCEE35-E1B6-2A1B-4F2F-FAEAF8567BFE}"/>
    <pc:docChg chg="modSld">
      <pc:chgData name="Calum Thompson (2319135)" userId="S::2319135@student.uwtsd.ac.uk::4cd2435a-74a7-4b10-9bad-6e298847f061" providerId="AD" clId="Web-{3DFCEE35-E1B6-2A1B-4F2F-FAEAF8567BFE}" dt="2026-03-02T10:49:08.645" v="1222" actId="20577"/>
      <pc:docMkLst>
        <pc:docMk/>
      </pc:docMkLst>
      <pc:sldChg chg="modSp">
        <pc:chgData name="Calum Thompson (2319135)" userId="S::2319135@student.uwtsd.ac.uk::4cd2435a-74a7-4b10-9bad-6e298847f061" providerId="AD" clId="Web-{3DFCEE35-E1B6-2A1B-4F2F-FAEAF8567BFE}" dt="2026-03-02T09:32:48.917" v="532" actId="20577"/>
        <pc:sldMkLst>
          <pc:docMk/>
          <pc:sldMk cId="3899532481" sldId="267"/>
        </pc:sldMkLst>
        <pc:spChg chg="mod">
          <ac:chgData name="Calum Thompson (2319135)" userId="S::2319135@student.uwtsd.ac.uk::4cd2435a-74a7-4b10-9bad-6e298847f061" providerId="AD" clId="Web-{3DFCEE35-E1B6-2A1B-4F2F-FAEAF8567BFE}" dt="2026-03-02T09:32:48.917" v="532" actId="20577"/>
          <ac:spMkLst>
            <pc:docMk/>
            <pc:sldMk cId="3899532481" sldId="267"/>
            <ac:spMk id="3" creationId="{E609695B-8B69-CF30-295F-B6CABDBC8F06}"/>
          </ac:spMkLst>
        </pc:spChg>
      </pc:sldChg>
      <pc:sldChg chg="modSp modNotes">
        <pc:chgData name="Calum Thompson (2319135)" userId="S::2319135@student.uwtsd.ac.uk::4cd2435a-74a7-4b10-9bad-6e298847f061" providerId="AD" clId="Web-{3DFCEE35-E1B6-2A1B-4F2F-FAEAF8567BFE}" dt="2026-03-02T10:49:08.645" v="1222" actId="20577"/>
        <pc:sldMkLst>
          <pc:docMk/>
          <pc:sldMk cId="3112415298" sldId="268"/>
        </pc:sldMkLst>
        <pc:spChg chg="mod">
          <ac:chgData name="Calum Thompson (2319135)" userId="S::2319135@student.uwtsd.ac.uk::4cd2435a-74a7-4b10-9bad-6e298847f061" providerId="AD" clId="Web-{3DFCEE35-E1B6-2A1B-4F2F-FAEAF8567BFE}" dt="2026-03-02T10:49:08.645" v="1222" actId="20577"/>
          <ac:spMkLst>
            <pc:docMk/>
            <pc:sldMk cId="3112415298" sldId="268"/>
            <ac:spMk id="3" creationId="{C167FAA1-7E27-E315-77BE-22FDB10F2E61}"/>
          </ac:spMkLst>
        </pc:spChg>
      </pc:sldChg>
    </pc:docChg>
  </pc:docChgLst>
  <pc:docChgLst>
    <pc:chgData name="Thomas Studholme (2319134)" userId="S::2319134@student.uwtsd.ac.uk::86828025-ec61-4a60-9715-026de1f83f10" providerId="AD" clId="Web-{D50B190A-9602-D999-6BD3-E6681ABDFA7C}"/>
    <pc:docChg chg="modSld">
      <pc:chgData name="Thomas Studholme (2319134)" userId="S::2319134@student.uwtsd.ac.uk::86828025-ec61-4a60-9715-026de1f83f10" providerId="AD" clId="Web-{D50B190A-9602-D999-6BD3-E6681ABDFA7C}" dt="2026-03-07T21:26:23.964" v="1195" actId="1076"/>
      <pc:docMkLst>
        <pc:docMk/>
      </pc:docMkLst>
      <pc:sldChg chg="addSp modSp">
        <pc:chgData name="Thomas Studholme (2319134)" userId="S::2319134@student.uwtsd.ac.uk::86828025-ec61-4a60-9715-026de1f83f10" providerId="AD" clId="Web-{D50B190A-9602-D999-6BD3-E6681ABDFA7C}" dt="2026-03-07T21:20:26.486" v="526" actId="1076"/>
        <pc:sldMkLst>
          <pc:docMk/>
          <pc:sldMk cId="4128556957" sldId="257"/>
        </pc:sldMkLst>
        <pc:spChg chg="mod">
          <ac:chgData name="Thomas Studholme (2319134)" userId="S::2319134@student.uwtsd.ac.uk::86828025-ec61-4a60-9715-026de1f83f10" providerId="AD" clId="Web-{D50B190A-9602-D999-6BD3-E6681ABDFA7C}" dt="2026-03-07T21:20:26.486" v="526" actId="1076"/>
          <ac:spMkLst>
            <pc:docMk/>
            <pc:sldMk cId="4128556957" sldId="257"/>
            <ac:spMk id="3" creationId="{349DDDFC-2EC5-0361-E84B-7EA063ADDDA1}"/>
          </ac:spMkLst>
        </pc:spChg>
        <pc:spChg chg="add mod">
          <ac:chgData name="Thomas Studholme (2319134)" userId="S::2319134@student.uwtsd.ac.uk::86828025-ec61-4a60-9715-026de1f83f10" providerId="AD" clId="Web-{D50B190A-9602-D999-6BD3-E6681ABDFA7C}" dt="2026-03-07T21:04:26.065" v="35" actId="14100"/>
          <ac:spMkLst>
            <pc:docMk/>
            <pc:sldMk cId="4128556957" sldId="257"/>
            <ac:spMk id="4" creationId="{73B79AA4-5D8E-19C3-16E3-43943F0E9703}"/>
          </ac:spMkLst>
        </pc:spChg>
      </pc:sldChg>
      <pc:sldChg chg="addSp modSp">
        <pc:chgData name="Thomas Studholme (2319134)" userId="S::2319134@student.uwtsd.ac.uk::86828025-ec61-4a60-9715-026de1f83f10" providerId="AD" clId="Web-{D50B190A-9602-D999-6BD3-E6681ABDFA7C}" dt="2026-03-07T21:23:27.616" v="783" actId="14100"/>
        <pc:sldMkLst>
          <pc:docMk/>
          <pc:sldMk cId="1428473030" sldId="258"/>
        </pc:sldMkLst>
        <pc:spChg chg="mod">
          <ac:chgData name="Thomas Studholme (2319134)" userId="S::2319134@student.uwtsd.ac.uk::86828025-ec61-4a60-9715-026de1f83f10" providerId="AD" clId="Web-{D50B190A-9602-D999-6BD3-E6681ABDFA7C}" dt="2026-03-07T21:23:27.616" v="783" actId="14100"/>
          <ac:spMkLst>
            <pc:docMk/>
            <pc:sldMk cId="1428473030" sldId="258"/>
            <ac:spMk id="3" creationId="{A9A330B6-FA47-B306-CD69-71134B7C2263}"/>
          </ac:spMkLst>
        </pc:spChg>
        <pc:spChg chg="add mod">
          <ac:chgData name="Thomas Studholme (2319134)" userId="S::2319134@student.uwtsd.ac.uk::86828025-ec61-4a60-9715-026de1f83f10" providerId="AD" clId="Web-{D50B190A-9602-D999-6BD3-E6681ABDFA7C}" dt="2026-03-07T21:18:27.563" v="372" actId="20577"/>
          <ac:spMkLst>
            <pc:docMk/>
            <pc:sldMk cId="1428473030" sldId="258"/>
            <ac:spMk id="5" creationId="{22A35D27-C8F8-FF17-6135-A2F5F14AA9E1}"/>
          </ac:spMkLst>
        </pc:spChg>
      </pc:sldChg>
      <pc:sldChg chg="addSp delSp modSp">
        <pc:chgData name="Thomas Studholme (2319134)" userId="S::2319134@student.uwtsd.ac.uk::86828025-ec61-4a60-9715-026de1f83f10" providerId="AD" clId="Web-{D50B190A-9602-D999-6BD3-E6681ABDFA7C}" dt="2026-03-07T21:26:23.964" v="1195" actId="1076"/>
        <pc:sldMkLst>
          <pc:docMk/>
          <pc:sldMk cId="4173009954" sldId="259"/>
        </pc:sldMkLst>
        <pc:spChg chg="del mod">
          <ac:chgData name="Thomas Studholme (2319134)" userId="S::2319134@student.uwtsd.ac.uk::86828025-ec61-4a60-9715-026de1f83f10" providerId="AD" clId="Web-{D50B190A-9602-D999-6BD3-E6681ABDFA7C}" dt="2026-03-07T21:17:29.875" v="345"/>
          <ac:spMkLst>
            <pc:docMk/>
            <pc:sldMk cId="4173009954" sldId="259"/>
            <ac:spMk id="3" creationId="{D205E227-9939-752F-59C4-64AC796FE760}"/>
          </ac:spMkLst>
        </pc:spChg>
        <pc:spChg chg="add mod">
          <ac:chgData name="Thomas Studholme (2319134)" userId="S::2319134@student.uwtsd.ac.uk::86828025-ec61-4a60-9715-026de1f83f10" providerId="AD" clId="Web-{D50B190A-9602-D999-6BD3-E6681ABDFA7C}" dt="2026-03-07T21:07:36.091" v="70" actId="20577"/>
          <ac:spMkLst>
            <pc:docMk/>
            <pc:sldMk cId="4173009954" sldId="259"/>
            <ac:spMk id="5" creationId="{F920A768-0895-5250-7A89-8FFF3D0714F1}"/>
          </ac:spMkLst>
        </pc:spChg>
        <pc:spChg chg="add mod">
          <ac:chgData name="Thomas Studholme (2319134)" userId="S::2319134@student.uwtsd.ac.uk::86828025-ec61-4a60-9715-026de1f83f10" providerId="AD" clId="Web-{D50B190A-9602-D999-6BD3-E6681ABDFA7C}" dt="2026-03-07T21:26:23.964" v="1195" actId="1076"/>
          <ac:spMkLst>
            <pc:docMk/>
            <pc:sldMk cId="4173009954" sldId="259"/>
            <ac:spMk id="7" creationId="{7E95EA90-E7D0-59D3-2DE6-3DDE01EC6EF7}"/>
          </ac:spMkLst>
        </pc:spChg>
      </pc:sldChg>
    </pc:docChg>
  </pc:docChgLst>
  <pc:docChgLst>
    <pc:chgData name="Kai Robbins (2319132)" userId="S::2319132@student.uwtsd.ac.uk::5cba855b-d15f-4b39-96a3-3b3d30791f02" providerId="AD" clId="Web-{0B31FC46-AC34-8EEC-2160-14FEF7518E35}"/>
    <pc:docChg chg="modSld">
      <pc:chgData name="Kai Robbins (2319132)" userId="S::2319132@student.uwtsd.ac.uk::5cba855b-d15f-4b39-96a3-3b3d30791f02" providerId="AD" clId="Web-{0B31FC46-AC34-8EEC-2160-14FEF7518E35}" dt="2026-03-08T18:23:01.295" v="2" actId="20577"/>
      <pc:docMkLst>
        <pc:docMk/>
      </pc:docMkLst>
      <pc:sldChg chg="modSp">
        <pc:chgData name="Kai Robbins (2319132)" userId="S::2319132@student.uwtsd.ac.uk::5cba855b-d15f-4b39-96a3-3b3d30791f02" providerId="AD" clId="Web-{0B31FC46-AC34-8EEC-2160-14FEF7518E35}" dt="2026-03-08T18:23:01.295" v="2" actId="20577"/>
        <pc:sldMkLst>
          <pc:docMk/>
          <pc:sldMk cId="4128556957" sldId="257"/>
        </pc:sldMkLst>
        <pc:spChg chg="mod">
          <ac:chgData name="Kai Robbins (2319132)" userId="S::2319132@student.uwtsd.ac.uk::5cba855b-d15f-4b39-96a3-3b3d30791f02" providerId="AD" clId="Web-{0B31FC46-AC34-8EEC-2160-14FEF7518E35}" dt="2026-03-08T18:23:01.295" v="2" actId="20577"/>
          <ac:spMkLst>
            <pc:docMk/>
            <pc:sldMk cId="4128556957" sldId="257"/>
            <ac:spMk id="2" creationId="{BD270DEE-0041-73BC-3D3F-695D77D78584}"/>
          </ac:spMkLst>
        </pc:spChg>
      </pc:sldChg>
      <pc:sldChg chg="modSp">
        <pc:chgData name="Kai Robbins (2319132)" userId="S::2319132@student.uwtsd.ac.uk::5cba855b-d15f-4b39-96a3-3b3d30791f02" providerId="AD" clId="Web-{0B31FC46-AC34-8EEC-2160-14FEF7518E35}" dt="2026-03-08T18:22:50.748" v="0" actId="20577"/>
        <pc:sldMkLst>
          <pc:docMk/>
          <pc:sldMk cId="1853022275" sldId="260"/>
        </pc:sldMkLst>
        <pc:spChg chg="mod">
          <ac:chgData name="Kai Robbins (2319132)" userId="S::2319132@student.uwtsd.ac.uk::5cba855b-d15f-4b39-96a3-3b3d30791f02" providerId="AD" clId="Web-{0B31FC46-AC34-8EEC-2160-14FEF7518E35}" dt="2026-03-08T18:22:50.748" v="0" actId="20577"/>
          <ac:spMkLst>
            <pc:docMk/>
            <pc:sldMk cId="1853022275" sldId="260"/>
            <ac:spMk id="2" creationId="{79BC44D6-069D-E38A-F85F-3B984B85728D}"/>
          </ac:spMkLst>
        </pc:spChg>
      </pc:sldChg>
    </pc:docChg>
  </pc:docChgLst>
  <pc:docChgLst>
    <pc:chgData name="Jacob Evans (2319136)" userId="S::2319136@student.uwtsd.ac.uk::be4bd0ee-1f45-403d-a6e2-c5e39b82fdf4" providerId="AD" clId="Web-{EE2041C7-FAE0-EC11-7FB6-B80C41263E8F}"/>
    <pc:docChg chg="modSld">
      <pc:chgData name="Jacob Evans (2319136)" userId="S::2319136@student.uwtsd.ac.uk::be4bd0ee-1f45-403d-a6e2-c5e39b82fdf4" providerId="AD" clId="Web-{EE2041C7-FAE0-EC11-7FB6-B80C41263E8F}" dt="2026-02-09T10:54:55.282" v="13" actId="14100"/>
      <pc:docMkLst>
        <pc:docMk/>
      </pc:docMkLst>
      <pc:sldChg chg="addSp delSp modSp mod setBg">
        <pc:chgData name="Jacob Evans (2319136)" userId="S::2319136@student.uwtsd.ac.uk::be4bd0ee-1f45-403d-a6e2-c5e39b82fdf4" providerId="AD" clId="Web-{EE2041C7-FAE0-EC11-7FB6-B80C41263E8F}" dt="2026-02-09T10:54:55.282" v="13" actId="14100"/>
        <pc:sldMkLst>
          <pc:docMk/>
          <pc:sldMk cId="109857222" sldId="256"/>
        </pc:sldMkLst>
        <pc:spChg chg="mod ord">
          <ac:chgData name="Jacob Evans (2319136)" userId="S::2319136@student.uwtsd.ac.uk::be4bd0ee-1f45-403d-a6e2-c5e39b82fdf4" providerId="AD" clId="Web-{EE2041C7-FAE0-EC11-7FB6-B80C41263E8F}" dt="2026-02-09T10:54:55.282" v="13" actId="14100"/>
          <ac:spMkLst>
            <pc:docMk/>
            <pc:sldMk cId="109857222" sldId="256"/>
            <ac:spMk id="2" creationId="{00000000-0000-0000-0000-000000000000}"/>
          </ac:spMkLst>
        </pc:spChg>
        <pc:spChg chg="add">
          <ac:chgData name="Jacob Evans (2319136)" userId="S::2319136@student.uwtsd.ac.uk::be4bd0ee-1f45-403d-a6e2-c5e39b82fdf4" providerId="AD" clId="Web-{EE2041C7-FAE0-EC11-7FB6-B80C41263E8F}" dt="2026-02-09T10:45:41.037" v="9"/>
          <ac:spMkLst>
            <pc:docMk/>
            <pc:sldMk cId="109857222" sldId="256"/>
            <ac:spMk id="9" creationId="{A34066D6-1B59-4642-A86D-39464CEE971B}"/>
          </ac:spMkLst>
        </pc:spChg>
        <pc:spChg chg="add">
          <ac:chgData name="Jacob Evans (2319136)" userId="S::2319136@student.uwtsd.ac.uk::be4bd0ee-1f45-403d-a6e2-c5e39b82fdf4" providerId="AD" clId="Web-{EE2041C7-FAE0-EC11-7FB6-B80C41263E8F}" dt="2026-02-09T10:45:41.037" v="9"/>
          <ac:spMkLst>
            <pc:docMk/>
            <pc:sldMk cId="109857222" sldId="256"/>
            <ac:spMk id="11" creationId="{18E928D9-3091-4385-B979-265D55AD02CE}"/>
          </ac:spMkLst>
        </pc:spChg>
        <pc:spChg chg="add">
          <ac:chgData name="Jacob Evans (2319136)" userId="S::2319136@student.uwtsd.ac.uk::be4bd0ee-1f45-403d-a6e2-c5e39b82fdf4" providerId="AD" clId="Web-{EE2041C7-FAE0-EC11-7FB6-B80C41263E8F}" dt="2026-02-09T10:45:41.037" v="9"/>
          <ac:spMkLst>
            <pc:docMk/>
            <pc:sldMk cId="109857222" sldId="256"/>
            <ac:spMk id="13" creationId="{7D602432-D774-4CF5-94E8-7D52D01059D2}"/>
          </ac:spMkLst>
        </pc:spChg>
        <pc:spChg chg="add">
          <ac:chgData name="Jacob Evans (2319136)" userId="S::2319136@student.uwtsd.ac.uk::be4bd0ee-1f45-403d-a6e2-c5e39b82fdf4" providerId="AD" clId="Web-{EE2041C7-FAE0-EC11-7FB6-B80C41263E8F}" dt="2026-02-09T10:45:41.037" v="9"/>
          <ac:spMkLst>
            <pc:docMk/>
            <pc:sldMk cId="109857222" sldId="256"/>
            <ac:spMk id="15" creationId="{CBF9EBB4-5078-47B2-AAA0-DF4A88D8182A}"/>
          </ac:spMkLst>
        </pc:spChg>
        <pc:picChg chg="add mod">
          <ac:chgData name="Jacob Evans (2319136)" userId="S::2319136@student.uwtsd.ac.uk::be4bd0ee-1f45-403d-a6e2-c5e39b82fdf4" providerId="AD" clId="Web-{EE2041C7-FAE0-EC11-7FB6-B80C41263E8F}" dt="2026-02-09T10:45:41.037" v="9"/>
          <ac:picMkLst>
            <pc:docMk/>
            <pc:sldMk cId="109857222" sldId="256"/>
            <ac:picMk id="4" creationId="{8F4534A8-DF7A-DC2E-D578-C987987C99B5}"/>
          </ac:picMkLst>
        </pc:picChg>
      </pc:sldChg>
    </pc:docChg>
  </pc:docChgLst>
  <pc:docChgLst>
    <pc:chgData name="Harrison Thomas (2319137)" userId="c3e8268b-5951-4cb0-8806-9357c73457a0" providerId="ADAL" clId="{D03E5702-54EB-424D-BC73-25580FB59C9A}"/>
    <pc:docChg chg="custSel modSld">
      <pc:chgData name="Harrison Thomas (2319137)" userId="c3e8268b-5951-4cb0-8806-9357c73457a0" providerId="ADAL" clId="{D03E5702-54EB-424D-BC73-25580FB59C9A}" dt="2026-03-02T10:06:13.343" v="32" actId="20577"/>
      <pc:docMkLst>
        <pc:docMk/>
      </pc:docMkLst>
      <pc:sldChg chg="modSp mod">
        <pc:chgData name="Harrison Thomas (2319137)" userId="c3e8268b-5951-4cb0-8806-9357c73457a0" providerId="ADAL" clId="{D03E5702-54EB-424D-BC73-25580FB59C9A}" dt="2026-03-02T09:29:58.044" v="12" actId="20577"/>
        <pc:sldMkLst>
          <pc:docMk/>
          <pc:sldMk cId="986673796" sldId="264"/>
        </pc:sldMkLst>
        <pc:spChg chg="mod">
          <ac:chgData name="Harrison Thomas (2319137)" userId="c3e8268b-5951-4cb0-8806-9357c73457a0" providerId="ADAL" clId="{D03E5702-54EB-424D-BC73-25580FB59C9A}" dt="2026-03-02T09:29:58.044" v="12" actId="20577"/>
          <ac:spMkLst>
            <pc:docMk/>
            <pc:sldMk cId="986673796" sldId="264"/>
            <ac:spMk id="3" creationId="{49A3F596-92DC-8540-872F-948E65034970}"/>
          </ac:spMkLst>
        </pc:spChg>
      </pc:sldChg>
      <pc:sldChg chg="modSp mod">
        <pc:chgData name="Harrison Thomas (2319137)" userId="c3e8268b-5951-4cb0-8806-9357c73457a0" providerId="ADAL" clId="{D03E5702-54EB-424D-BC73-25580FB59C9A}" dt="2026-03-02T10:06:13.343" v="32" actId="20577"/>
        <pc:sldMkLst>
          <pc:docMk/>
          <pc:sldMk cId="599882689" sldId="265"/>
        </pc:sldMkLst>
        <pc:spChg chg="mod">
          <ac:chgData name="Harrison Thomas (2319137)" userId="c3e8268b-5951-4cb0-8806-9357c73457a0" providerId="ADAL" clId="{D03E5702-54EB-424D-BC73-25580FB59C9A}" dt="2026-03-02T10:06:13.343" v="32" actId="20577"/>
          <ac:spMkLst>
            <pc:docMk/>
            <pc:sldMk cId="599882689" sldId="265"/>
            <ac:spMk id="3" creationId="{7CDD24F5-4930-0FD8-C404-2D4E010B6BFC}"/>
          </ac:spMkLst>
        </pc:spChg>
      </pc:sldChg>
    </pc:docChg>
  </pc:docChgLst>
  <pc:docChgLst>
    <pc:chgData name="Kai Robbins (2319132)" userId="S::2319132@student.uwtsd.ac.uk::5cba855b-d15f-4b39-96a3-3b3d30791f02" providerId="AD" clId="Web-{D43D2BCF-CD9D-0C25-3FB6-B29158A7C6CF}"/>
    <pc:docChg chg="modSld">
      <pc:chgData name="Kai Robbins (2319132)" userId="S::2319132@student.uwtsd.ac.uk::5cba855b-d15f-4b39-96a3-3b3d30791f02" providerId="AD" clId="Web-{D43D2BCF-CD9D-0C25-3FB6-B29158A7C6CF}" dt="2026-03-07T20:16:48.292" v="1373" actId="20577"/>
      <pc:docMkLst>
        <pc:docMk/>
      </pc:docMkLst>
      <pc:sldChg chg="modSp">
        <pc:chgData name="Kai Robbins (2319132)" userId="S::2319132@student.uwtsd.ac.uk::5cba855b-d15f-4b39-96a3-3b3d30791f02" providerId="AD" clId="Web-{D43D2BCF-CD9D-0C25-3FB6-B29158A7C6CF}" dt="2026-03-07T20:16:48.292" v="1373" actId="20577"/>
        <pc:sldMkLst>
          <pc:docMk/>
          <pc:sldMk cId="1853022275" sldId="260"/>
        </pc:sldMkLst>
        <pc:spChg chg="mod">
          <ac:chgData name="Kai Robbins (2319132)" userId="S::2319132@student.uwtsd.ac.uk::5cba855b-d15f-4b39-96a3-3b3d30791f02" providerId="AD" clId="Web-{D43D2BCF-CD9D-0C25-3FB6-B29158A7C6CF}" dt="2026-03-07T20:16:48.292" v="1373" actId="20577"/>
          <ac:spMkLst>
            <pc:docMk/>
            <pc:sldMk cId="1853022275" sldId="260"/>
            <ac:spMk id="3" creationId="{D80CDAFC-8EDF-E6E7-191A-CCF25EDAEDD1}"/>
          </ac:spMkLst>
        </pc:spChg>
      </pc:sldChg>
      <pc:sldChg chg="modSp">
        <pc:chgData name="Kai Robbins (2319132)" userId="S::2319132@student.uwtsd.ac.uk::5cba855b-d15f-4b39-96a3-3b3d30791f02" providerId="AD" clId="Web-{D43D2BCF-CD9D-0C25-3FB6-B29158A7C6CF}" dt="2026-03-07T20:07:13.624" v="768" actId="20577"/>
        <pc:sldMkLst>
          <pc:docMk/>
          <pc:sldMk cId="2941961517" sldId="261"/>
        </pc:sldMkLst>
        <pc:spChg chg="mod">
          <ac:chgData name="Kai Robbins (2319132)" userId="S::2319132@student.uwtsd.ac.uk::5cba855b-d15f-4b39-96a3-3b3d30791f02" providerId="AD" clId="Web-{D43D2BCF-CD9D-0C25-3FB6-B29158A7C6CF}" dt="2026-03-07T20:07:13.624" v="768" actId="20577"/>
          <ac:spMkLst>
            <pc:docMk/>
            <pc:sldMk cId="2941961517" sldId="261"/>
            <ac:spMk id="3" creationId="{1162A11C-9FE4-F352-F520-CD88BCB8A0B7}"/>
          </ac:spMkLst>
        </pc:spChg>
      </pc:sldChg>
      <pc:sldChg chg="modSp">
        <pc:chgData name="Kai Robbins (2319132)" userId="S::2319132@student.uwtsd.ac.uk::5cba855b-d15f-4b39-96a3-3b3d30791f02" providerId="AD" clId="Web-{D43D2BCF-CD9D-0C25-3FB6-B29158A7C6CF}" dt="2026-03-07T20:15:51.835" v="1367" actId="20577"/>
        <pc:sldMkLst>
          <pc:docMk/>
          <pc:sldMk cId="2293959622" sldId="262"/>
        </pc:sldMkLst>
        <pc:spChg chg="mod">
          <ac:chgData name="Kai Robbins (2319132)" userId="S::2319132@student.uwtsd.ac.uk::5cba855b-d15f-4b39-96a3-3b3d30791f02" providerId="AD" clId="Web-{D43D2BCF-CD9D-0C25-3FB6-B29158A7C6CF}" dt="2026-03-07T20:15:51.835" v="1367" actId="20577"/>
          <ac:spMkLst>
            <pc:docMk/>
            <pc:sldMk cId="2293959622" sldId="262"/>
            <ac:spMk id="3" creationId="{596DDFB5-A3D3-7EC5-442B-48CC62DEF00E}"/>
          </ac:spMkLst>
        </pc:spChg>
      </pc:sldChg>
    </pc:docChg>
  </pc:docChgLst>
  <pc:docChgLst>
    <pc:chgData name="Calum Thompson (2319135)" userId="S::2319135@student.uwtsd.ac.uk::4cd2435a-74a7-4b10-9bad-6e298847f061" providerId="AD" clId="Web-{7ED57619-82AC-7A34-DC31-0E6C2980896E}"/>
    <pc:docChg chg="addSld modSld sldOrd">
      <pc:chgData name="Calum Thompson (2319135)" userId="S::2319135@student.uwtsd.ac.uk::4cd2435a-74a7-4b10-9bad-6e298847f061" providerId="AD" clId="Web-{7ED57619-82AC-7A34-DC31-0E6C2980896E}" dt="2026-03-03T15:34:46.319" v="1422" actId="20577"/>
      <pc:docMkLst>
        <pc:docMk/>
      </pc:docMkLst>
      <pc:sldChg chg="modSp ord modNotes">
        <pc:chgData name="Calum Thompson (2319135)" userId="S::2319135@student.uwtsd.ac.uk::4cd2435a-74a7-4b10-9bad-6e298847f061" providerId="AD" clId="Web-{7ED57619-82AC-7A34-DC31-0E6C2980896E}" dt="2026-03-03T15:21:02.282" v="1320"/>
        <pc:sldMkLst>
          <pc:docMk/>
          <pc:sldMk cId="551610053" sldId="266"/>
        </pc:sldMkLst>
        <pc:spChg chg="mod">
          <ac:chgData name="Calum Thompson (2319135)" userId="S::2319135@student.uwtsd.ac.uk::4cd2435a-74a7-4b10-9bad-6e298847f061" providerId="AD" clId="Web-{7ED57619-82AC-7A34-DC31-0E6C2980896E}" dt="2026-03-03T15:09:25.603" v="708" actId="20577"/>
          <ac:spMkLst>
            <pc:docMk/>
            <pc:sldMk cId="551610053" sldId="266"/>
            <ac:spMk id="2" creationId="{1E684FAA-0958-E874-21EE-7ACAECEBC96E}"/>
          </ac:spMkLst>
        </pc:spChg>
        <pc:spChg chg="mod">
          <ac:chgData name="Calum Thompson (2319135)" userId="S::2319135@student.uwtsd.ac.uk::4cd2435a-74a7-4b10-9bad-6e298847f061" providerId="AD" clId="Web-{7ED57619-82AC-7A34-DC31-0E6C2980896E}" dt="2026-03-03T15:14:08.140" v="994" actId="20577"/>
          <ac:spMkLst>
            <pc:docMk/>
            <pc:sldMk cId="551610053" sldId="266"/>
            <ac:spMk id="3" creationId="{E9CF5F0B-5A05-986F-A773-809E631EF090}"/>
          </ac:spMkLst>
        </pc:spChg>
      </pc:sldChg>
      <pc:sldChg chg="modSp">
        <pc:chgData name="Calum Thompson (2319135)" userId="S::2319135@student.uwtsd.ac.uk::4cd2435a-74a7-4b10-9bad-6e298847f061" providerId="AD" clId="Web-{7ED57619-82AC-7A34-DC31-0E6C2980896E}" dt="2026-03-03T15:34:15.240" v="1420" actId="20577"/>
        <pc:sldMkLst>
          <pc:docMk/>
          <pc:sldMk cId="3899532481" sldId="267"/>
        </pc:sldMkLst>
        <pc:spChg chg="mod">
          <ac:chgData name="Calum Thompson (2319135)" userId="S::2319135@student.uwtsd.ac.uk::4cd2435a-74a7-4b10-9bad-6e298847f061" providerId="AD" clId="Web-{7ED57619-82AC-7A34-DC31-0E6C2980896E}" dt="2026-03-03T15:34:15.240" v="1420" actId="20577"/>
          <ac:spMkLst>
            <pc:docMk/>
            <pc:sldMk cId="3899532481" sldId="267"/>
            <ac:spMk id="3" creationId="{E609695B-8B69-CF30-295F-B6CABDBC8F06}"/>
          </ac:spMkLst>
        </pc:spChg>
      </pc:sldChg>
      <pc:sldChg chg="modSp modNotes">
        <pc:chgData name="Calum Thompson (2319135)" userId="S::2319135@student.uwtsd.ac.uk::4cd2435a-74a7-4b10-9bad-6e298847f061" providerId="AD" clId="Web-{7ED57619-82AC-7A34-DC31-0E6C2980896E}" dt="2026-03-03T15:32:20.781" v="1352"/>
        <pc:sldMkLst>
          <pc:docMk/>
          <pc:sldMk cId="3112415298" sldId="268"/>
        </pc:sldMkLst>
        <pc:spChg chg="mod">
          <ac:chgData name="Calum Thompson (2319135)" userId="S::2319135@student.uwtsd.ac.uk::4cd2435a-74a7-4b10-9bad-6e298847f061" providerId="AD" clId="Web-{7ED57619-82AC-7A34-DC31-0E6C2980896E}" dt="2026-03-03T15:23:32.160" v="1334" actId="20577"/>
          <ac:spMkLst>
            <pc:docMk/>
            <pc:sldMk cId="3112415298" sldId="268"/>
            <ac:spMk id="3" creationId="{C167FAA1-7E27-E315-77BE-22FDB10F2E61}"/>
          </ac:spMkLst>
        </pc:spChg>
      </pc:sldChg>
      <pc:sldChg chg="modSp">
        <pc:chgData name="Calum Thompson (2319135)" userId="S::2319135@student.uwtsd.ac.uk::4cd2435a-74a7-4b10-9bad-6e298847f061" providerId="AD" clId="Web-{7ED57619-82AC-7A34-DC31-0E6C2980896E}" dt="2026-03-03T15:34:46.319" v="1422" actId="20577"/>
        <pc:sldMkLst>
          <pc:docMk/>
          <pc:sldMk cId="1108839864" sldId="269"/>
        </pc:sldMkLst>
        <pc:spChg chg="mod">
          <ac:chgData name="Calum Thompson (2319135)" userId="S::2319135@student.uwtsd.ac.uk::4cd2435a-74a7-4b10-9bad-6e298847f061" providerId="AD" clId="Web-{7ED57619-82AC-7A34-DC31-0E6C2980896E}" dt="2026-03-03T15:34:46.319" v="1422" actId="20577"/>
          <ac:spMkLst>
            <pc:docMk/>
            <pc:sldMk cId="1108839864" sldId="269"/>
            <ac:spMk id="3" creationId="{45226E33-AE03-32B8-7D31-78137563A99B}"/>
          </ac:spMkLst>
        </pc:spChg>
      </pc:sldChg>
      <pc:sldChg chg="addSp modSp add replId modNotes">
        <pc:chgData name="Calum Thompson (2319135)" userId="S::2319135@student.uwtsd.ac.uk::4cd2435a-74a7-4b10-9bad-6e298847f061" providerId="AD" clId="Web-{7ED57619-82AC-7A34-DC31-0E6C2980896E}" dt="2026-03-03T15:22:14.174" v="1328" actId="14100"/>
        <pc:sldMkLst>
          <pc:docMk/>
          <pc:sldMk cId="1467964649" sldId="273"/>
        </pc:sldMkLst>
        <pc:spChg chg="mod">
          <ac:chgData name="Calum Thompson (2319135)" userId="S::2319135@student.uwtsd.ac.uk::4cd2435a-74a7-4b10-9bad-6e298847f061" providerId="AD" clId="Web-{7ED57619-82AC-7A34-DC31-0E6C2980896E}" dt="2026-03-03T15:22:14.143" v="1327" actId="14100"/>
          <ac:spMkLst>
            <pc:docMk/>
            <pc:sldMk cId="1467964649" sldId="273"/>
            <ac:spMk id="3" creationId="{32AF99BD-9D57-2E4C-01B2-7C43348C620B}"/>
          </ac:spMkLst>
        </pc:spChg>
        <pc:spChg chg="add mod">
          <ac:chgData name="Calum Thompson (2319135)" userId="S::2319135@student.uwtsd.ac.uk::4cd2435a-74a7-4b10-9bad-6e298847f061" providerId="AD" clId="Web-{7ED57619-82AC-7A34-DC31-0E6C2980896E}" dt="2026-03-03T15:22:14.174" v="1328" actId="14100"/>
          <ac:spMkLst>
            <pc:docMk/>
            <pc:sldMk cId="1467964649" sldId="273"/>
            <ac:spMk id="4" creationId="{DA40091B-9BA1-7DEC-10CF-6BB7C3FA6E52}"/>
          </ac:spMkLst>
        </pc:spChg>
      </pc:sldChg>
    </pc:docChg>
  </pc:docChgLst>
  <pc:docChgLst>
    <pc:chgData name="Kai Robbins (2319132)" userId="S::2319132@student.uwtsd.ac.uk::5cba855b-d15f-4b39-96a3-3b3d30791f02" providerId="AD" clId="Web-{FE9EF862-6633-89E3-D278-99C372B89631}"/>
    <pc:docChg chg="addSld modSld">
      <pc:chgData name="Kai Robbins (2319132)" userId="S::2319132@student.uwtsd.ac.uk::5cba855b-d15f-4b39-96a3-3b3d30791f02" providerId="AD" clId="Web-{FE9EF862-6633-89E3-D278-99C372B89631}" dt="2026-02-09T10:35:01.841" v="160" actId="20577"/>
      <pc:docMkLst>
        <pc:docMk/>
      </pc:docMkLst>
      <pc:sldChg chg="modSp">
        <pc:chgData name="Kai Robbins (2319132)" userId="S::2319132@student.uwtsd.ac.uk::5cba855b-d15f-4b39-96a3-3b3d30791f02" providerId="AD" clId="Web-{FE9EF862-6633-89E3-D278-99C372B89631}" dt="2026-02-09T10:29:13.975" v="4" actId="20577"/>
        <pc:sldMkLst>
          <pc:docMk/>
          <pc:sldMk cId="109857222" sldId="256"/>
        </pc:sldMkLst>
        <pc:spChg chg="mod">
          <ac:chgData name="Kai Robbins (2319132)" userId="S::2319132@student.uwtsd.ac.uk::5cba855b-d15f-4b39-96a3-3b3d30791f02" providerId="AD" clId="Web-{FE9EF862-6633-89E3-D278-99C372B89631}" dt="2026-02-09T10:29:13.975" v="4" actId="20577"/>
          <ac:spMkLst>
            <pc:docMk/>
            <pc:sldMk cId="109857222" sldId="256"/>
            <ac:spMk id="2" creationId="{00000000-0000-0000-0000-000000000000}"/>
          </ac:spMkLst>
        </pc:spChg>
      </pc:sldChg>
      <pc:sldChg chg="modSp new">
        <pc:chgData name="Kai Robbins (2319132)" userId="S::2319132@student.uwtsd.ac.uk::5cba855b-d15f-4b39-96a3-3b3d30791f02" providerId="AD" clId="Web-{FE9EF862-6633-89E3-D278-99C372B89631}" dt="2026-02-09T10:34:17.264" v="139" actId="20577"/>
        <pc:sldMkLst>
          <pc:docMk/>
          <pc:sldMk cId="4128556957" sldId="257"/>
        </pc:sldMkLst>
        <pc:spChg chg="mod">
          <ac:chgData name="Kai Robbins (2319132)" userId="S::2319132@student.uwtsd.ac.uk::5cba855b-d15f-4b39-96a3-3b3d30791f02" providerId="AD" clId="Web-{FE9EF862-6633-89E3-D278-99C372B89631}" dt="2026-02-09T10:34:17.264" v="139" actId="20577"/>
          <ac:spMkLst>
            <pc:docMk/>
            <pc:sldMk cId="4128556957" sldId="257"/>
            <ac:spMk id="2" creationId="{BD270DEE-0041-73BC-3D3F-695D77D78584}"/>
          </ac:spMkLst>
        </pc:spChg>
      </pc:sldChg>
      <pc:sldChg chg="modSp new">
        <pc:chgData name="Kai Robbins (2319132)" userId="S::2319132@student.uwtsd.ac.uk::5cba855b-d15f-4b39-96a3-3b3d30791f02" providerId="AD" clId="Web-{FE9EF862-6633-89E3-D278-99C372B89631}" dt="2026-02-09T10:30:01.538" v="29" actId="20577"/>
        <pc:sldMkLst>
          <pc:docMk/>
          <pc:sldMk cId="1428473030" sldId="258"/>
        </pc:sldMkLst>
        <pc:spChg chg="mod">
          <ac:chgData name="Kai Robbins (2319132)" userId="S::2319132@student.uwtsd.ac.uk::5cba855b-d15f-4b39-96a3-3b3d30791f02" providerId="AD" clId="Web-{FE9EF862-6633-89E3-D278-99C372B89631}" dt="2026-02-09T10:30:01.538" v="29" actId="20577"/>
          <ac:spMkLst>
            <pc:docMk/>
            <pc:sldMk cId="1428473030" sldId="258"/>
            <ac:spMk id="2" creationId="{F2C65313-A00F-FB56-9116-0662560E578A}"/>
          </ac:spMkLst>
        </pc:spChg>
      </pc:sldChg>
      <pc:sldChg chg="modSp new">
        <pc:chgData name="Kai Robbins (2319132)" userId="S::2319132@student.uwtsd.ac.uk::5cba855b-d15f-4b39-96a3-3b3d30791f02" providerId="AD" clId="Web-{FE9EF862-6633-89E3-D278-99C372B89631}" dt="2026-02-09T10:29:50.913" v="23" actId="20577"/>
        <pc:sldMkLst>
          <pc:docMk/>
          <pc:sldMk cId="4173009954" sldId="259"/>
        </pc:sldMkLst>
        <pc:spChg chg="mod">
          <ac:chgData name="Kai Robbins (2319132)" userId="S::2319132@student.uwtsd.ac.uk::5cba855b-d15f-4b39-96a3-3b3d30791f02" providerId="AD" clId="Web-{FE9EF862-6633-89E3-D278-99C372B89631}" dt="2026-02-09T10:29:50.913" v="23" actId="20577"/>
          <ac:spMkLst>
            <pc:docMk/>
            <pc:sldMk cId="4173009954" sldId="259"/>
            <ac:spMk id="2" creationId="{D86156DE-9060-5312-5E31-95BE8FDAA1C9}"/>
          </ac:spMkLst>
        </pc:spChg>
      </pc:sldChg>
      <pc:sldChg chg="modSp new">
        <pc:chgData name="Kai Robbins (2319132)" userId="S::2319132@student.uwtsd.ac.uk::5cba855b-d15f-4b39-96a3-3b3d30791f02" providerId="AD" clId="Web-{FE9EF862-6633-89E3-D278-99C372B89631}" dt="2026-02-09T10:34:25.231" v="142" actId="20577"/>
        <pc:sldMkLst>
          <pc:docMk/>
          <pc:sldMk cId="1853022275" sldId="260"/>
        </pc:sldMkLst>
        <pc:spChg chg="mod">
          <ac:chgData name="Kai Robbins (2319132)" userId="S::2319132@student.uwtsd.ac.uk::5cba855b-d15f-4b39-96a3-3b3d30791f02" providerId="AD" clId="Web-{FE9EF862-6633-89E3-D278-99C372B89631}" dt="2026-02-09T10:34:25.231" v="142" actId="20577"/>
          <ac:spMkLst>
            <pc:docMk/>
            <pc:sldMk cId="1853022275" sldId="260"/>
            <ac:spMk id="2" creationId="{79BC44D6-069D-E38A-F85F-3B984B85728D}"/>
          </ac:spMkLst>
        </pc:spChg>
      </pc:sldChg>
      <pc:sldChg chg="modSp new">
        <pc:chgData name="Kai Robbins (2319132)" userId="S::2319132@student.uwtsd.ac.uk::5cba855b-d15f-4b39-96a3-3b3d30791f02" providerId="AD" clId="Web-{FE9EF862-6633-89E3-D278-99C372B89631}" dt="2026-02-09T10:31:03.868" v="49" actId="20577"/>
        <pc:sldMkLst>
          <pc:docMk/>
          <pc:sldMk cId="2941961517" sldId="261"/>
        </pc:sldMkLst>
        <pc:spChg chg="mod">
          <ac:chgData name="Kai Robbins (2319132)" userId="S::2319132@student.uwtsd.ac.uk::5cba855b-d15f-4b39-96a3-3b3d30791f02" providerId="AD" clId="Web-{FE9EF862-6633-89E3-D278-99C372B89631}" dt="2026-02-09T10:31:03.868" v="49" actId="20577"/>
          <ac:spMkLst>
            <pc:docMk/>
            <pc:sldMk cId="2941961517" sldId="261"/>
            <ac:spMk id="2" creationId="{4058EDF1-538B-D86E-ED6B-6C93340FFC69}"/>
          </ac:spMkLst>
        </pc:spChg>
      </pc:sldChg>
      <pc:sldChg chg="modSp new">
        <pc:chgData name="Kai Robbins (2319132)" userId="S::2319132@student.uwtsd.ac.uk::5cba855b-d15f-4b39-96a3-3b3d30791f02" providerId="AD" clId="Web-{FE9EF862-6633-89E3-D278-99C372B89631}" dt="2026-02-09T10:31:22.899" v="59" actId="20577"/>
        <pc:sldMkLst>
          <pc:docMk/>
          <pc:sldMk cId="2293959622" sldId="262"/>
        </pc:sldMkLst>
        <pc:spChg chg="mod">
          <ac:chgData name="Kai Robbins (2319132)" userId="S::2319132@student.uwtsd.ac.uk::5cba855b-d15f-4b39-96a3-3b3d30791f02" providerId="AD" clId="Web-{FE9EF862-6633-89E3-D278-99C372B89631}" dt="2026-02-09T10:31:22.899" v="59" actId="20577"/>
          <ac:spMkLst>
            <pc:docMk/>
            <pc:sldMk cId="2293959622" sldId="262"/>
            <ac:spMk id="2" creationId="{C4320550-CDBC-A600-B9D6-7201D1F30156}"/>
          </ac:spMkLst>
        </pc:spChg>
      </pc:sldChg>
      <pc:sldChg chg="modSp new">
        <pc:chgData name="Kai Robbins (2319132)" userId="S::2319132@student.uwtsd.ac.uk::5cba855b-d15f-4b39-96a3-3b3d30791f02" providerId="AD" clId="Web-{FE9EF862-6633-89E3-D278-99C372B89631}" dt="2026-02-09T10:34:35.965" v="148" actId="20577"/>
        <pc:sldMkLst>
          <pc:docMk/>
          <pc:sldMk cId="577549348" sldId="263"/>
        </pc:sldMkLst>
        <pc:spChg chg="mod">
          <ac:chgData name="Kai Robbins (2319132)" userId="S::2319132@student.uwtsd.ac.uk::5cba855b-d15f-4b39-96a3-3b3d30791f02" providerId="AD" clId="Web-{FE9EF862-6633-89E3-D278-99C372B89631}" dt="2026-02-09T10:34:35.965" v="148" actId="20577"/>
          <ac:spMkLst>
            <pc:docMk/>
            <pc:sldMk cId="577549348" sldId="263"/>
            <ac:spMk id="2" creationId="{82B32A91-91B8-E69B-DFB5-675BF1C240BE}"/>
          </ac:spMkLst>
        </pc:spChg>
      </pc:sldChg>
      <pc:sldChg chg="modSp new">
        <pc:chgData name="Kai Robbins (2319132)" userId="S::2319132@student.uwtsd.ac.uk::5cba855b-d15f-4b39-96a3-3b3d30791f02" providerId="AD" clId="Web-{FE9EF862-6633-89E3-D278-99C372B89631}" dt="2026-02-09T10:31:50.587" v="66" actId="20577"/>
        <pc:sldMkLst>
          <pc:docMk/>
          <pc:sldMk cId="986673796" sldId="264"/>
        </pc:sldMkLst>
        <pc:spChg chg="mod">
          <ac:chgData name="Kai Robbins (2319132)" userId="S::2319132@student.uwtsd.ac.uk::5cba855b-d15f-4b39-96a3-3b3d30791f02" providerId="AD" clId="Web-{FE9EF862-6633-89E3-D278-99C372B89631}" dt="2026-02-09T10:31:50.587" v="66" actId="20577"/>
          <ac:spMkLst>
            <pc:docMk/>
            <pc:sldMk cId="986673796" sldId="264"/>
            <ac:spMk id="2" creationId="{63BA4C3B-4245-4B89-0D1E-2E7924FA91D6}"/>
          </ac:spMkLst>
        </pc:spChg>
      </pc:sldChg>
      <pc:sldChg chg="modSp new">
        <pc:chgData name="Kai Robbins (2319132)" userId="S::2319132@student.uwtsd.ac.uk::5cba855b-d15f-4b39-96a3-3b3d30791f02" providerId="AD" clId="Web-{FE9EF862-6633-89E3-D278-99C372B89631}" dt="2026-02-09T10:31:59.431" v="72" actId="20577"/>
        <pc:sldMkLst>
          <pc:docMk/>
          <pc:sldMk cId="599882689" sldId="265"/>
        </pc:sldMkLst>
        <pc:spChg chg="mod">
          <ac:chgData name="Kai Robbins (2319132)" userId="S::2319132@student.uwtsd.ac.uk::5cba855b-d15f-4b39-96a3-3b3d30791f02" providerId="AD" clId="Web-{FE9EF862-6633-89E3-D278-99C372B89631}" dt="2026-02-09T10:31:59.431" v="72" actId="20577"/>
          <ac:spMkLst>
            <pc:docMk/>
            <pc:sldMk cId="599882689" sldId="265"/>
            <ac:spMk id="2" creationId="{476911E8-7E42-AF5B-7E6C-39461B40E7C1}"/>
          </ac:spMkLst>
        </pc:spChg>
      </pc:sldChg>
      <pc:sldChg chg="modSp new">
        <pc:chgData name="Kai Robbins (2319132)" userId="S::2319132@student.uwtsd.ac.uk::5cba855b-d15f-4b39-96a3-3b3d30791f02" providerId="AD" clId="Web-{FE9EF862-6633-89E3-D278-99C372B89631}" dt="2026-02-09T10:34:49.919" v="154" actId="20577"/>
        <pc:sldMkLst>
          <pc:docMk/>
          <pc:sldMk cId="551610053" sldId="266"/>
        </pc:sldMkLst>
        <pc:spChg chg="mod">
          <ac:chgData name="Kai Robbins (2319132)" userId="S::2319132@student.uwtsd.ac.uk::5cba855b-d15f-4b39-96a3-3b3d30791f02" providerId="AD" clId="Web-{FE9EF862-6633-89E3-D278-99C372B89631}" dt="2026-02-09T10:34:49.919" v="154" actId="20577"/>
          <ac:spMkLst>
            <pc:docMk/>
            <pc:sldMk cId="551610053" sldId="266"/>
            <ac:spMk id="2" creationId="{1E684FAA-0958-E874-21EE-7ACAECEBC96E}"/>
          </ac:spMkLst>
        </pc:spChg>
      </pc:sldChg>
      <pc:sldChg chg="modSp new">
        <pc:chgData name="Kai Robbins (2319132)" userId="S::2319132@student.uwtsd.ac.uk::5cba855b-d15f-4b39-96a3-3b3d30791f02" providerId="AD" clId="Web-{FE9EF862-6633-89E3-D278-99C372B89631}" dt="2026-02-09T10:32:31.823" v="104" actId="20577"/>
        <pc:sldMkLst>
          <pc:docMk/>
          <pc:sldMk cId="3899532481" sldId="267"/>
        </pc:sldMkLst>
        <pc:spChg chg="mod">
          <ac:chgData name="Kai Robbins (2319132)" userId="S::2319132@student.uwtsd.ac.uk::5cba855b-d15f-4b39-96a3-3b3d30791f02" providerId="AD" clId="Web-{FE9EF862-6633-89E3-D278-99C372B89631}" dt="2026-02-09T10:32:31.823" v="104" actId="20577"/>
          <ac:spMkLst>
            <pc:docMk/>
            <pc:sldMk cId="3899532481" sldId="267"/>
            <ac:spMk id="2" creationId="{4B71A39E-A547-7122-4478-02EDE572676F}"/>
          </ac:spMkLst>
        </pc:spChg>
      </pc:sldChg>
      <pc:sldChg chg="modSp new">
        <pc:chgData name="Kai Robbins (2319132)" userId="S::2319132@student.uwtsd.ac.uk::5cba855b-d15f-4b39-96a3-3b3d30791f02" providerId="AD" clId="Web-{FE9EF862-6633-89E3-D278-99C372B89631}" dt="2026-02-09T10:32:24.869" v="99" actId="20577"/>
        <pc:sldMkLst>
          <pc:docMk/>
          <pc:sldMk cId="3112415298" sldId="268"/>
        </pc:sldMkLst>
        <pc:spChg chg="mod">
          <ac:chgData name="Kai Robbins (2319132)" userId="S::2319132@student.uwtsd.ac.uk::5cba855b-d15f-4b39-96a3-3b3d30791f02" providerId="AD" clId="Web-{FE9EF862-6633-89E3-D278-99C372B89631}" dt="2026-02-09T10:32:24.869" v="99" actId="20577"/>
          <ac:spMkLst>
            <pc:docMk/>
            <pc:sldMk cId="3112415298" sldId="268"/>
            <ac:spMk id="2" creationId="{78CA564A-23E7-F854-604B-C0CC691E343B}"/>
          </ac:spMkLst>
        </pc:spChg>
      </pc:sldChg>
      <pc:sldChg chg="modSp new">
        <pc:chgData name="Kai Robbins (2319132)" userId="S::2319132@student.uwtsd.ac.uk::5cba855b-d15f-4b39-96a3-3b3d30791f02" providerId="AD" clId="Web-{FE9EF862-6633-89E3-D278-99C372B89631}" dt="2026-02-09T10:35:01.841" v="160" actId="20577"/>
        <pc:sldMkLst>
          <pc:docMk/>
          <pc:sldMk cId="1108839864" sldId="269"/>
        </pc:sldMkLst>
        <pc:spChg chg="mod">
          <ac:chgData name="Kai Robbins (2319132)" userId="S::2319132@student.uwtsd.ac.uk::5cba855b-d15f-4b39-96a3-3b3d30791f02" providerId="AD" clId="Web-{FE9EF862-6633-89E3-D278-99C372B89631}" dt="2026-02-09T10:35:01.841" v="160" actId="20577"/>
          <ac:spMkLst>
            <pc:docMk/>
            <pc:sldMk cId="1108839864" sldId="269"/>
            <ac:spMk id="2" creationId="{0D3137B8-7329-C986-A16B-76CBA85AC444}"/>
          </ac:spMkLst>
        </pc:spChg>
      </pc:sldChg>
      <pc:sldChg chg="modSp new">
        <pc:chgData name="Kai Robbins (2319132)" userId="S::2319132@student.uwtsd.ac.uk::5cba855b-d15f-4b39-96a3-3b3d30791f02" providerId="AD" clId="Web-{FE9EF862-6633-89E3-D278-99C372B89631}" dt="2026-02-09T10:33:12.511" v="127" actId="20577"/>
        <pc:sldMkLst>
          <pc:docMk/>
          <pc:sldMk cId="3623682874" sldId="270"/>
        </pc:sldMkLst>
        <pc:spChg chg="mod">
          <ac:chgData name="Kai Robbins (2319132)" userId="S::2319132@student.uwtsd.ac.uk::5cba855b-d15f-4b39-96a3-3b3d30791f02" providerId="AD" clId="Web-{FE9EF862-6633-89E3-D278-99C372B89631}" dt="2026-02-09T10:33:12.511" v="127" actId="20577"/>
          <ac:spMkLst>
            <pc:docMk/>
            <pc:sldMk cId="3623682874" sldId="270"/>
            <ac:spMk id="2" creationId="{BD58F5A4-75A2-62D7-6532-A7357D6DE8C4}"/>
          </ac:spMkLst>
        </pc:spChg>
      </pc:sldChg>
      <pc:sldChg chg="modSp new">
        <pc:chgData name="Kai Robbins (2319132)" userId="S::2319132@student.uwtsd.ac.uk::5cba855b-d15f-4b39-96a3-3b3d30791f02" providerId="AD" clId="Web-{FE9EF862-6633-89E3-D278-99C372B89631}" dt="2026-02-09T10:33:23.386" v="132" actId="20577"/>
        <pc:sldMkLst>
          <pc:docMk/>
          <pc:sldMk cId="2706591020" sldId="271"/>
        </pc:sldMkLst>
        <pc:spChg chg="mod">
          <ac:chgData name="Kai Robbins (2319132)" userId="S::2319132@student.uwtsd.ac.uk::5cba855b-d15f-4b39-96a3-3b3d30791f02" providerId="AD" clId="Web-{FE9EF862-6633-89E3-D278-99C372B89631}" dt="2026-02-09T10:33:23.386" v="132" actId="20577"/>
          <ac:spMkLst>
            <pc:docMk/>
            <pc:sldMk cId="2706591020" sldId="271"/>
            <ac:spMk id="2" creationId="{0BA199BA-1354-2BD3-7BD7-0A87D4EA7760}"/>
          </ac:spMkLst>
        </pc:spChg>
      </pc:sldChg>
    </pc:docChg>
  </pc:docChgLst>
  <pc:docChgLst>
    <pc:chgData name="Jacob Evans (2319136)" userId="S::2319136@student.uwtsd.ac.uk::be4bd0ee-1f45-403d-a6e2-c5e39b82fdf4" providerId="AD" clId="Web-{AF625651-9A83-7F9F-ADC5-53EAE3D76876}"/>
    <pc:docChg chg="modSld">
      <pc:chgData name="Jacob Evans (2319136)" userId="S::2319136@student.uwtsd.ac.uk::be4bd0ee-1f45-403d-a6e2-c5e39b82fdf4" providerId="AD" clId="Web-{AF625651-9A83-7F9F-ADC5-53EAE3D76876}" dt="2026-02-26T08:57:02.641" v="2" actId="20577"/>
      <pc:docMkLst>
        <pc:docMk/>
      </pc:docMkLst>
      <pc:sldChg chg="modSp">
        <pc:chgData name="Jacob Evans (2319136)" userId="S::2319136@student.uwtsd.ac.uk::be4bd0ee-1f45-403d-a6e2-c5e39b82fdf4" providerId="AD" clId="Web-{AF625651-9A83-7F9F-ADC5-53EAE3D76876}" dt="2026-02-26T08:57:02.641" v="2" actId="20577"/>
        <pc:sldMkLst>
          <pc:docMk/>
          <pc:sldMk cId="2706591020" sldId="271"/>
        </pc:sldMkLst>
        <pc:spChg chg="mod">
          <ac:chgData name="Jacob Evans (2319136)" userId="S::2319136@student.uwtsd.ac.uk::be4bd0ee-1f45-403d-a6e2-c5e39b82fdf4" providerId="AD" clId="Web-{AF625651-9A83-7F9F-ADC5-53EAE3D76876}" dt="2026-02-26T08:57:02.641" v="2" actId="20577"/>
          <ac:spMkLst>
            <pc:docMk/>
            <pc:sldMk cId="2706591020" sldId="271"/>
            <ac:spMk id="3" creationId="{CA406313-EFEC-CEFD-5AB4-5526C4AB77C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E1A6FA-B8C0-4973-BF44-F563E990FF70}" type="datetimeFigureOut">
              <a:t>3/8/2026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76DA34-4AFC-4BFF-A4E8-41B4FB4C5C92}" type="slidenum">
              <a:t>‹#›</a:t>
            </a:fld>
            <a:endParaRPr lang="en-GB"/>
          </a:p>
        </p:txBody>
      </p:sp>
    </p:spTree>
    <p:extLst>
      <p:ext uri="{BB962C8B-B14F-4D97-AF65-F5344CB8AC3E}">
        <p14:creationId xmlns:p14="http://schemas.microsoft.com/office/powerpoint/2010/main" val="2453960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Swansea Council explicitly says that all events on council beaches require permission, regardless of event size. This includes locations like the beach area by The Secret Café.</a:t>
            </a:r>
            <a:br>
              <a:rPr lang="en-US">
                <a:cs typeface="+mn-lt"/>
              </a:rPr>
            </a:br>
            <a:r>
              <a:rPr lang="en-US"/>
              <a:t>Processing these applications involves administrative time, site assessment, coordination with safety teams, and calendar management costs that are reflected in event hire fees.</a:t>
            </a:r>
            <a:endParaRPr lang="en-US">
              <a:ea typeface="Calibri"/>
              <a:cs typeface="Calibri"/>
            </a:endParaRPr>
          </a:p>
          <a:p>
            <a:r>
              <a:rPr lang="en-US"/>
              <a:t>While this example relates to Swansea Market rather than the beach, council‑owned event spaces cost between £150–£300+ per day depending on the organization type.</a:t>
            </a:r>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BB76DA34-4AFC-4BFF-A4E8-41B4FB4C5C92}" type="slidenum">
              <a:t>12</a:t>
            </a:fld>
            <a:endParaRPr lang="en-GB"/>
          </a:p>
        </p:txBody>
      </p:sp>
    </p:spTree>
    <p:extLst>
      <p:ext uri="{BB962C8B-B14F-4D97-AF65-F5344CB8AC3E}">
        <p14:creationId xmlns:p14="http://schemas.microsoft.com/office/powerpoint/2010/main" val="1536382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CC6B70-D689-17BA-B5C9-7E710BBA2C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5F32DA-6597-BFD6-8864-BC56358CFA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C26DDD-DC17-A78D-75BB-77A5DAC23C08}"/>
              </a:ext>
            </a:extLst>
          </p:cNvPr>
          <p:cNvSpPr>
            <a:spLocks noGrp="1"/>
          </p:cNvSpPr>
          <p:nvPr>
            <p:ph type="body" idx="1"/>
          </p:nvPr>
        </p:nvSpPr>
        <p:spPr/>
        <p:txBody>
          <a:bodyPr/>
          <a:lstStyle/>
          <a:p>
            <a:r>
              <a:rPr lang="en-US"/>
              <a:t>To hire a council-managed beach or public space in Swansea for an event, you must apply to Swansea council, with costs starting from an application fee of £35 plus VAT, though additional fees apply for large, commercial, or private events. Specific costs depend on the event scale, requiring risk assessments, public liability insurance, and potentially a Temporary Event Notice. </a:t>
            </a:r>
          </a:p>
        </p:txBody>
      </p:sp>
      <p:sp>
        <p:nvSpPr>
          <p:cNvPr id="4" name="Slide Number Placeholder 3">
            <a:extLst>
              <a:ext uri="{FF2B5EF4-FFF2-40B4-BE49-F238E27FC236}">
                <a16:creationId xmlns:a16="http://schemas.microsoft.com/office/drawing/2014/main" id="{4B480680-06BB-209A-0EF7-6675E229C82D}"/>
              </a:ext>
            </a:extLst>
          </p:cNvPr>
          <p:cNvSpPr>
            <a:spLocks noGrp="1"/>
          </p:cNvSpPr>
          <p:nvPr>
            <p:ph type="sldNum" sz="quarter" idx="5"/>
          </p:nvPr>
        </p:nvSpPr>
        <p:spPr/>
        <p:txBody>
          <a:bodyPr/>
          <a:lstStyle/>
          <a:p>
            <a:fld id="{BB76DA34-4AFC-4BFF-A4E8-41B4FB4C5C92}" type="slidenum">
              <a:t>13</a:t>
            </a:fld>
            <a:endParaRPr lang="en-GB"/>
          </a:p>
        </p:txBody>
      </p:sp>
    </p:spTree>
    <p:extLst>
      <p:ext uri="{BB962C8B-B14F-4D97-AF65-F5344CB8AC3E}">
        <p14:creationId xmlns:p14="http://schemas.microsoft.com/office/powerpoint/2010/main" val="1051195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Sport Wales offers funding for sports startups and community projects, primarily through the be active Wales Fund, which provides grants between £300 and £50,000 for equipment, coaching, and facility improvements to increase participation. Other options include council-specific start up grants (£1,000-£10,000.</a:t>
            </a:r>
          </a:p>
          <a:p>
            <a:endParaRPr lang="en-US">
              <a:ea typeface="Calibri"/>
              <a:cs typeface="Calibri"/>
            </a:endParaRPr>
          </a:p>
          <a:p>
            <a:r>
              <a:rPr lang="en-US">
                <a:ea typeface="Calibri"/>
                <a:cs typeface="Calibri"/>
              </a:rPr>
              <a:t>Event outlook. </a:t>
            </a:r>
          </a:p>
          <a:p>
            <a:r>
              <a:rPr lang="en-US">
                <a:ea typeface="Calibri"/>
                <a:cs typeface="Calibri"/>
              </a:rPr>
              <a:t>The Swansea beach Football Cup is expected to run profitably in its first year due to:</a:t>
            </a:r>
          </a:p>
          <a:p>
            <a:pPr marL="171450" indent="-171450">
              <a:buFont typeface="Arial"/>
              <a:buChar char="•"/>
            </a:pPr>
            <a:r>
              <a:rPr lang="en-US">
                <a:ea typeface="Calibri"/>
                <a:cs typeface="Calibri"/>
              </a:rPr>
              <a:t>Low overhead costs </a:t>
            </a:r>
          </a:p>
          <a:p>
            <a:pPr marL="171450" indent="-171450">
              <a:buFont typeface="Arial"/>
              <a:buChar char="•"/>
            </a:pPr>
            <a:r>
              <a:rPr lang="en-US">
                <a:ea typeface="Calibri"/>
                <a:cs typeface="Calibri"/>
              </a:rPr>
              <a:t>Strong demand for recreational summer sports </a:t>
            </a:r>
          </a:p>
          <a:p>
            <a:pPr marL="171450" indent="-171450">
              <a:buFont typeface="Arial"/>
              <a:buChar char="•"/>
            </a:pPr>
            <a:r>
              <a:rPr lang="en-US">
                <a:ea typeface="Calibri"/>
                <a:cs typeface="Calibri"/>
              </a:rPr>
              <a:t>Scalable revenue through sponsorship and repeat annual events </a:t>
            </a: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BB76DA34-4AFC-4BFF-A4E8-41B4FB4C5C92}" type="slidenum">
              <a:rPr lang="en-GB"/>
              <a:t>14</a:t>
            </a:fld>
            <a:endParaRPr lang="en-GB"/>
          </a:p>
        </p:txBody>
      </p:sp>
    </p:spTree>
    <p:extLst>
      <p:ext uri="{BB962C8B-B14F-4D97-AF65-F5344CB8AC3E}">
        <p14:creationId xmlns:p14="http://schemas.microsoft.com/office/powerpoint/2010/main" val="4075153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08/03/2026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logo for a football cup&#10;&#10;AI-generated content may be incorrect.">
            <a:extLst>
              <a:ext uri="{FF2B5EF4-FFF2-40B4-BE49-F238E27FC236}">
                <a16:creationId xmlns:a16="http://schemas.microsoft.com/office/drawing/2014/main" id="{8F4534A8-DF7A-DC2E-D578-C987987C99B5}"/>
              </a:ext>
            </a:extLst>
          </p:cNvPr>
          <p:cNvPicPr>
            <a:picLocks noChangeAspect="1"/>
          </p:cNvPicPr>
          <p:nvPr/>
        </p:nvPicPr>
        <p:blipFill>
          <a:blip r:embed="rId2"/>
          <a:srcRect r="6898"/>
          <a:stretch>
            <a:fillRect/>
          </a:stretch>
        </p:blipFill>
        <p:spPr>
          <a:xfrm>
            <a:off x="5101771" y="10"/>
            <a:ext cx="7094361" cy="6857989"/>
          </a:xfrm>
          <a:prstGeom prst="rect">
            <a:avLst/>
          </a:prstGeom>
        </p:spPr>
      </p:pic>
      <p:sp>
        <p:nvSpPr>
          <p:cNvPr id="9" name="Rectangle 8">
            <a:extLst>
              <a:ext uri="{FF2B5EF4-FFF2-40B4-BE49-F238E27FC236}">
                <a16:creationId xmlns:a16="http://schemas.microsoft.com/office/drawing/2014/main" id="{A34066D6-1B59-4642-A86D-39464CEE9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527208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1718653" y="70086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643467" y="795509"/>
            <a:ext cx="4092525" cy="2544604"/>
          </a:xfrm>
        </p:spPr>
        <p:txBody>
          <a:bodyPr>
            <a:normAutofit fontScale="90000"/>
          </a:bodyPr>
          <a:lstStyle/>
          <a:p>
            <a:r>
              <a:rPr lang="en-GB">
                <a:solidFill>
                  <a:srgbClr val="FFFFFF"/>
                </a:solidFill>
                <a:ea typeface="+mj-lt"/>
                <a:cs typeface="+mj-lt"/>
              </a:rPr>
              <a:t>Swansea Beach Football Cup</a:t>
            </a:r>
            <a:endParaRPr lang="en-US"/>
          </a:p>
        </p:txBody>
      </p:sp>
      <p:sp>
        <p:nvSpPr>
          <p:cNvPr id="13" name="Oval 12">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4626633"/>
            <a:ext cx="491961" cy="49196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BF9EBB4-5078-47B2-AAA0-DF4A88D81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7932" y="5011563"/>
            <a:ext cx="731558" cy="731558"/>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70DEE-0041-73BC-3D3F-695D77D78584}"/>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Business </a:t>
            </a:r>
            <a:r>
              <a:rPr lang="en-GB">
                <a:solidFill>
                  <a:srgbClr val="FFFFFF"/>
                </a:solidFill>
              </a:rPr>
              <a:t>Overview </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9DDDFC-2EC5-0361-E84B-7EA063ADDDA1}"/>
              </a:ext>
            </a:extLst>
          </p:cNvPr>
          <p:cNvSpPr>
            <a:spLocks noGrp="1"/>
          </p:cNvSpPr>
          <p:nvPr>
            <p:ph idx="1"/>
          </p:nvPr>
        </p:nvSpPr>
        <p:spPr>
          <a:xfrm>
            <a:off x="4785810" y="1366664"/>
            <a:ext cx="6848982" cy="4888527"/>
          </a:xfrm>
        </p:spPr>
        <p:txBody>
          <a:bodyPr anchor="ctr">
            <a:normAutofit/>
          </a:bodyPr>
          <a:lstStyle/>
          <a:p>
            <a:r>
              <a:rPr lang="en-GB"/>
              <a:t>Swansea Beach Football Club provides organised beach competitive football opportunities for teams in Swansea. We focus on creating fun and inclusive environments where football teams at U12s and U13s age groups can engage and take part. The value we offer isa unique sporting experience that combines football, fitness, and community engagement while making beach sports more accessible locally</a:t>
            </a:r>
          </a:p>
        </p:txBody>
      </p:sp>
      <p:sp>
        <p:nvSpPr>
          <p:cNvPr id="4" name="TextBox 3">
            <a:extLst>
              <a:ext uri="{FF2B5EF4-FFF2-40B4-BE49-F238E27FC236}">
                <a16:creationId xmlns:a16="http://schemas.microsoft.com/office/drawing/2014/main" id="{73B79AA4-5D8E-19C3-16E3-43943F0E9703}"/>
              </a:ext>
            </a:extLst>
          </p:cNvPr>
          <p:cNvSpPr txBox="1"/>
          <p:nvPr/>
        </p:nvSpPr>
        <p:spPr>
          <a:xfrm>
            <a:off x="4789023" y="386434"/>
            <a:ext cx="55360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t>Our Product &amp; Value Proposition</a:t>
            </a:r>
          </a:p>
        </p:txBody>
      </p:sp>
    </p:spTree>
    <p:extLst>
      <p:ext uri="{BB962C8B-B14F-4D97-AF65-F5344CB8AC3E}">
        <p14:creationId xmlns:p14="http://schemas.microsoft.com/office/powerpoint/2010/main" val="4128556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65313-A00F-FB56-9116-0662560E578A}"/>
              </a:ext>
            </a:extLst>
          </p:cNvPr>
          <p:cNvSpPr>
            <a:spLocks noGrp="1"/>
          </p:cNvSpPr>
          <p:nvPr>
            <p:ph type="title"/>
          </p:nvPr>
        </p:nvSpPr>
        <p:spPr>
          <a:xfrm>
            <a:off x="686834" y="1153572"/>
            <a:ext cx="3200400" cy="4461163"/>
          </a:xfrm>
        </p:spPr>
        <p:txBody>
          <a:bodyPr>
            <a:normAutofit/>
          </a:bodyPr>
          <a:lstStyle/>
          <a:p>
            <a:r>
              <a:rPr lang="en-GB">
                <a:solidFill>
                  <a:srgbClr val="FFFFFF"/>
                </a:solidFill>
              </a:rPr>
              <a:t>Business 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A330B6-FA47-B306-CD69-71134B7C2263}"/>
              </a:ext>
            </a:extLst>
          </p:cNvPr>
          <p:cNvSpPr>
            <a:spLocks noGrp="1"/>
          </p:cNvSpPr>
          <p:nvPr>
            <p:ph idx="1"/>
          </p:nvPr>
        </p:nvSpPr>
        <p:spPr>
          <a:xfrm>
            <a:off x="4346667" y="1155655"/>
            <a:ext cx="6906491" cy="4877534"/>
          </a:xfrm>
        </p:spPr>
        <p:txBody>
          <a:bodyPr anchor="ctr">
            <a:normAutofit fontScale="92500" lnSpcReduction="20000"/>
          </a:bodyPr>
          <a:lstStyle/>
          <a:p>
            <a:r>
              <a:rPr lang="en-GB"/>
              <a:t>Vision: Become a leading beach football club in Wales</a:t>
            </a:r>
          </a:p>
          <a:p>
            <a:r>
              <a:rPr lang="en-GB"/>
              <a:t>Mission: Promote beach football and build a local community</a:t>
            </a:r>
          </a:p>
          <a:p>
            <a:r>
              <a:rPr lang="en-GB"/>
              <a:t>Business Aims: Grow membership, develop competitive teams</a:t>
            </a:r>
          </a:p>
          <a:p>
            <a:r>
              <a:rPr lang="en-GB"/>
              <a:t>Our vision is to establish Swansea Beach Football Club as a leading beach football organisation in Wales. Our mission is to promote the sport while creating an inclusive community environment. To achieve this, our aims include increasing club membership, developing competitive teams, and building partnerships with local organisations and youth programmes</a:t>
            </a:r>
          </a:p>
        </p:txBody>
      </p:sp>
      <p:sp>
        <p:nvSpPr>
          <p:cNvPr id="5" name="TextBox 4">
            <a:extLst>
              <a:ext uri="{FF2B5EF4-FFF2-40B4-BE49-F238E27FC236}">
                <a16:creationId xmlns:a16="http://schemas.microsoft.com/office/drawing/2014/main" id="{22A35D27-C8F8-FF17-6135-A2F5F14AA9E1}"/>
              </a:ext>
            </a:extLst>
          </p:cNvPr>
          <p:cNvSpPr txBox="1"/>
          <p:nvPr/>
        </p:nvSpPr>
        <p:spPr>
          <a:xfrm>
            <a:off x="4789023" y="386434"/>
            <a:ext cx="55360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t>Vision, Mission &amp; Aims</a:t>
            </a:r>
          </a:p>
        </p:txBody>
      </p:sp>
    </p:spTree>
    <p:extLst>
      <p:ext uri="{BB962C8B-B14F-4D97-AF65-F5344CB8AC3E}">
        <p14:creationId xmlns:p14="http://schemas.microsoft.com/office/powerpoint/2010/main" val="1428473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6156DE-9060-5312-5E31-95BE8FDAA1C9}"/>
              </a:ext>
            </a:extLst>
          </p:cNvPr>
          <p:cNvSpPr>
            <a:spLocks noGrp="1"/>
          </p:cNvSpPr>
          <p:nvPr>
            <p:ph type="title"/>
          </p:nvPr>
        </p:nvSpPr>
        <p:spPr>
          <a:xfrm>
            <a:off x="686834" y="1153572"/>
            <a:ext cx="3200400" cy="4461163"/>
          </a:xfrm>
        </p:spPr>
        <p:txBody>
          <a:bodyPr>
            <a:normAutofit/>
          </a:bodyPr>
          <a:lstStyle/>
          <a:p>
            <a:r>
              <a:rPr lang="en-GB">
                <a:solidFill>
                  <a:srgbClr val="FFFFFF"/>
                </a:solidFill>
              </a:rPr>
              <a:t>Business 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TextBox 4">
            <a:extLst>
              <a:ext uri="{FF2B5EF4-FFF2-40B4-BE49-F238E27FC236}">
                <a16:creationId xmlns:a16="http://schemas.microsoft.com/office/drawing/2014/main" id="{F920A768-0895-5250-7A89-8FFF3D0714F1}"/>
              </a:ext>
            </a:extLst>
          </p:cNvPr>
          <p:cNvSpPr txBox="1"/>
          <p:nvPr/>
        </p:nvSpPr>
        <p:spPr>
          <a:xfrm>
            <a:off x="4789023" y="386434"/>
            <a:ext cx="55360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t>Why the Concept is Viable</a:t>
            </a:r>
          </a:p>
        </p:txBody>
      </p:sp>
      <p:sp>
        <p:nvSpPr>
          <p:cNvPr id="7" name="Content Placeholder 6">
            <a:extLst>
              <a:ext uri="{FF2B5EF4-FFF2-40B4-BE49-F238E27FC236}">
                <a16:creationId xmlns:a16="http://schemas.microsoft.com/office/drawing/2014/main" id="{7E95EA90-E7D0-59D3-2DE6-3DDE01EC6EF7}"/>
              </a:ext>
            </a:extLst>
          </p:cNvPr>
          <p:cNvSpPr>
            <a:spLocks noGrp="1"/>
          </p:cNvSpPr>
          <p:nvPr>
            <p:ph idx="1"/>
          </p:nvPr>
        </p:nvSpPr>
        <p:spPr>
          <a:xfrm>
            <a:off x="4576313" y="1466193"/>
            <a:ext cx="6820619" cy="5070204"/>
          </a:xfrm>
        </p:spPr>
        <p:txBody>
          <a:bodyPr vert="horz" lIns="91440" tIns="45720" rIns="91440" bIns="45720" rtlCol="0" anchor="t">
            <a:normAutofit fontScale="92500" lnSpcReduction="10000"/>
          </a:bodyPr>
          <a:lstStyle/>
          <a:p>
            <a:r>
              <a:rPr lang="en-GB"/>
              <a:t>Growing interest in alternative sports</a:t>
            </a:r>
          </a:p>
          <a:p>
            <a:r>
              <a:rPr lang="en-GB"/>
              <a:t>Swansea's coastal location</a:t>
            </a:r>
          </a:p>
          <a:p>
            <a:r>
              <a:rPr lang="en-GB"/>
              <a:t>Low equipment and facility costs</a:t>
            </a:r>
          </a:p>
          <a:p>
            <a:r>
              <a:rPr lang="en-GB"/>
              <a:t>Community and tourism potential</a:t>
            </a:r>
          </a:p>
          <a:p>
            <a:r>
              <a:rPr lang="en-GB"/>
              <a:t>The concept is viable because Swansea's coastal location provides natural facilities for beach football. The sport requires relatively low equipment and setup costs, making it easier to run compared to traditional sports clubs. Additionally, there is growing interest in alternative sports and community based activities, which creates strong potential for participation and long term growth</a:t>
            </a:r>
          </a:p>
        </p:txBody>
      </p:sp>
    </p:spTree>
    <p:extLst>
      <p:ext uri="{BB962C8B-B14F-4D97-AF65-F5344CB8AC3E}">
        <p14:creationId xmlns:p14="http://schemas.microsoft.com/office/powerpoint/2010/main" val="4173009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BC44D6-069D-E38A-F85F-3B984B85728D}"/>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Market </a:t>
            </a:r>
            <a:r>
              <a:rPr lang="en-GB">
                <a:solidFill>
                  <a:srgbClr val="FFFFFF"/>
                </a:solidFill>
              </a:rPr>
              <a:t>Research </a:t>
            </a:r>
            <a:endParaRPr lang="en-GB" dirty="0">
              <a:solidFill>
                <a:srgbClr val="FFFFFF"/>
              </a:solidFill>
            </a:endParaRP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0CDAFC-8EDF-E6E7-191A-CCF25EDAEDD1}"/>
              </a:ext>
            </a:extLst>
          </p:cNvPr>
          <p:cNvSpPr>
            <a:spLocks noGrp="1"/>
          </p:cNvSpPr>
          <p:nvPr>
            <p:ph idx="1"/>
          </p:nvPr>
        </p:nvSpPr>
        <p:spPr>
          <a:xfrm>
            <a:off x="4483027" y="960438"/>
            <a:ext cx="6906491" cy="5585619"/>
          </a:xfrm>
        </p:spPr>
        <p:txBody>
          <a:bodyPr anchor="ctr">
            <a:normAutofit fontScale="92500" lnSpcReduction="10000"/>
          </a:bodyPr>
          <a:lstStyle/>
          <a:p>
            <a:r>
              <a:rPr lang="en-GB" sz="2400" b="1"/>
              <a:t>Primary Market Target:</a:t>
            </a:r>
            <a:r>
              <a:rPr lang="en-GB" sz="2400"/>
              <a:t> Under 12s and 13s local grassroot football teams </a:t>
            </a:r>
          </a:p>
          <a:p>
            <a:r>
              <a:rPr lang="en-GB" sz="2400"/>
              <a:t>Parents and families looking for safe, fun summer activities</a:t>
            </a:r>
          </a:p>
          <a:p>
            <a:endParaRPr lang="en-GB" sz="2400"/>
          </a:p>
          <a:p>
            <a:r>
              <a:rPr lang="en-GB" sz="2400" b="1"/>
              <a:t>Secondary Market:</a:t>
            </a:r>
            <a:r>
              <a:rPr lang="en-GB" sz="2400"/>
              <a:t> Local spectators including friends, families and tourists visiting the beach</a:t>
            </a:r>
          </a:p>
          <a:p>
            <a:r>
              <a:rPr lang="en-GB" sz="2400"/>
              <a:t>Local businesses interested in community sport sponsorship</a:t>
            </a:r>
          </a:p>
          <a:p>
            <a:endParaRPr lang="en-GB" sz="2400"/>
          </a:p>
          <a:p>
            <a:r>
              <a:rPr lang="en-GB" sz="2400" b="1"/>
              <a:t>Market Positioning: </a:t>
            </a:r>
            <a:r>
              <a:rPr lang="en-GB" sz="2400">
                <a:ea typeface="+mn-lt"/>
                <a:cs typeface="+mn-lt"/>
              </a:rPr>
              <a:t>A fun, community-focused beach football experience</a:t>
            </a:r>
            <a:endParaRPr lang="en-GB" sz="2400"/>
          </a:p>
          <a:p>
            <a:r>
              <a:rPr lang="en-GB" sz="2400">
                <a:ea typeface="+mn-lt"/>
                <a:cs typeface="+mn-lt"/>
              </a:rPr>
              <a:t>Combines sport, physical activity and outdoor recreation in a unique coastal setting.</a:t>
            </a:r>
            <a:endParaRPr lang="en-GB" sz="2400"/>
          </a:p>
          <a:p>
            <a:r>
              <a:rPr lang="en-GB" sz="2400">
                <a:ea typeface="+mn-lt"/>
                <a:cs typeface="+mn-lt"/>
              </a:rPr>
              <a:t>Positioned as an accessible event compared to larger regional tournaments.</a:t>
            </a:r>
            <a:endParaRPr lang="en-GB" sz="2400"/>
          </a:p>
          <a:p>
            <a:endParaRPr lang="en-GB" sz="2400" b="1"/>
          </a:p>
          <a:p>
            <a:endParaRPr lang="en-GB"/>
          </a:p>
          <a:p>
            <a:endParaRPr lang="en-GB"/>
          </a:p>
        </p:txBody>
      </p:sp>
    </p:spTree>
    <p:extLst>
      <p:ext uri="{BB962C8B-B14F-4D97-AF65-F5344CB8AC3E}">
        <p14:creationId xmlns:p14="http://schemas.microsoft.com/office/powerpoint/2010/main" val="1853022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58EDF1-538B-D86E-ED6B-6C93340FFC69}"/>
              </a:ext>
            </a:extLst>
          </p:cNvPr>
          <p:cNvSpPr>
            <a:spLocks noGrp="1"/>
          </p:cNvSpPr>
          <p:nvPr>
            <p:ph type="title"/>
          </p:nvPr>
        </p:nvSpPr>
        <p:spPr>
          <a:xfrm>
            <a:off x="686834" y="1153572"/>
            <a:ext cx="3200400" cy="4461163"/>
          </a:xfrm>
        </p:spPr>
        <p:txBody>
          <a:bodyPr>
            <a:normAutofit/>
          </a:bodyPr>
          <a:lstStyle/>
          <a:p>
            <a:r>
              <a:rPr lang="en-GB">
                <a:solidFill>
                  <a:srgbClr val="FFFFFF"/>
                </a:solidFill>
              </a:rPr>
              <a:t>Market Research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62A11C-9FE4-F352-F520-CD88BCB8A0B7}"/>
              </a:ext>
            </a:extLst>
          </p:cNvPr>
          <p:cNvSpPr>
            <a:spLocks noGrp="1"/>
          </p:cNvSpPr>
          <p:nvPr>
            <p:ph idx="1"/>
          </p:nvPr>
        </p:nvSpPr>
        <p:spPr>
          <a:xfrm>
            <a:off x="4447308" y="591344"/>
            <a:ext cx="6906491" cy="5585619"/>
          </a:xfrm>
        </p:spPr>
        <p:txBody>
          <a:bodyPr anchor="ctr">
            <a:normAutofit/>
          </a:bodyPr>
          <a:lstStyle/>
          <a:p>
            <a:r>
              <a:rPr lang="en-GB" sz="2400" b="1"/>
              <a:t>Competition:</a:t>
            </a:r>
            <a:r>
              <a:rPr lang="en-GB" sz="2400"/>
              <a:t> Traditional grassroots tournaments run by local clubs</a:t>
            </a:r>
          </a:p>
          <a:p>
            <a:endParaRPr lang="en-GB" sz="2400" b="1"/>
          </a:p>
          <a:p>
            <a:r>
              <a:rPr lang="en-GB" sz="2400" b="1"/>
              <a:t>Competitive advantage: </a:t>
            </a:r>
            <a:r>
              <a:rPr lang="en-GB" sz="2400"/>
              <a:t>Unique beach environment, scenic location at Swansea bay, Opportunity for smaller team format and faster games, creates a festival-style atmosphere.</a:t>
            </a:r>
          </a:p>
          <a:p>
            <a:endParaRPr lang="en-GB" sz="2400"/>
          </a:p>
          <a:p>
            <a:r>
              <a:rPr lang="en-GB" sz="2400" b="1"/>
              <a:t>Market Opportunity: </a:t>
            </a:r>
            <a:r>
              <a:rPr lang="en-GB" sz="2400"/>
              <a:t>Growing interest in sport format and informal competitions, increasing emphasis on youth physical activity and community sport development, natural venue advantage.</a:t>
            </a:r>
          </a:p>
          <a:p>
            <a:endParaRPr lang="en-GB"/>
          </a:p>
        </p:txBody>
      </p:sp>
    </p:spTree>
    <p:extLst>
      <p:ext uri="{BB962C8B-B14F-4D97-AF65-F5344CB8AC3E}">
        <p14:creationId xmlns:p14="http://schemas.microsoft.com/office/powerpoint/2010/main" val="2941961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320550-CDBC-A600-B9D6-7201D1F30156}"/>
              </a:ext>
            </a:extLst>
          </p:cNvPr>
          <p:cNvSpPr>
            <a:spLocks noGrp="1"/>
          </p:cNvSpPr>
          <p:nvPr>
            <p:ph type="title"/>
          </p:nvPr>
        </p:nvSpPr>
        <p:spPr>
          <a:xfrm>
            <a:off x="686834" y="1153572"/>
            <a:ext cx="3200400" cy="4461163"/>
          </a:xfrm>
        </p:spPr>
        <p:txBody>
          <a:bodyPr>
            <a:normAutofit/>
          </a:bodyPr>
          <a:lstStyle/>
          <a:p>
            <a:r>
              <a:rPr lang="en-GB">
                <a:solidFill>
                  <a:srgbClr val="FFFFFF"/>
                </a:solidFill>
              </a:rPr>
              <a:t>Market Research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6DDFB5-A3D3-7EC5-442B-48CC62DEF00E}"/>
              </a:ext>
            </a:extLst>
          </p:cNvPr>
          <p:cNvSpPr>
            <a:spLocks noGrp="1"/>
          </p:cNvSpPr>
          <p:nvPr>
            <p:ph idx="1"/>
          </p:nvPr>
        </p:nvSpPr>
        <p:spPr>
          <a:xfrm>
            <a:off x="4447308" y="591344"/>
            <a:ext cx="6906491" cy="5585619"/>
          </a:xfrm>
        </p:spPr>
        <p:txBody>
          <a:bodyPr anchor="ctr">
            <a:normAutofit/>
          </a:bodyPr>
          <a:lstStyle/>
          <a:p>
            <a:r>
              <a:rPr lang="en-GB" sz="2400" b="1"/>
              <a:t>Potential barriers to market entry: </a:t>
            </a:r>
            <a:r>
              <a:rPr lang="en-GB" sz="2400"/>
              <a:t>Weather conditions affecting beach events, permission and permits from local council, safety considerations for sport on sand, competition with other tournaments during the summer months.</a:t>
            </a:r>
          </a:p>
          <a:p>
            <a:r>
              <a:rPr lang="en-GB" sz="2400" b="1"/>
              <a:t>Key stakeholders: </a:t>
            </a:r>
            <a:r>
              <a:rPr lang="en-GB" sz="2400"/>
              <a:t>Under 12 and 13 players, parents and guardians, local football clubs,  event organisers and volunteers.</a:t>
            </a:r>
          </a:p>
          <a:p>
            <a:r>
              <a:rPr lang="en-GB" sz="2400" b="1"/>
              <a:t>Potential partners: </a:t>
            </a:r>
            <a:r>
              <a:rPr lang="en-GB" sz="2400"/>
              <a:t>FAW grassroots programme, Swansea Council for beach use, local food vendors and sport retailers as sponsors, community organisations supporting youth sport participation.</a:t>
            </a:r>
          </a:p>
          <a:p>
            <a:endParaRPr lang="en-GB" sz="2400"/>
          </a:p>
        </p:txBody>
      </p:sp>
    </p:spTree>
    <p:extLst>
      <p:ext uri="{BB962C8B-B14F-4D97-AF65-F5344CB8AC3E}">
        <p14:creationId xmlns:p14="http://schemas.microsoft.com/office/powerpoint/2010/main" val="2293959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Enjoy Gower — Gower Peninsula">
            <a:extLst>
              <a:ext uri="{FF2B5EF4-FFF2-40B4-BE49-F238E27FC236}">
                <a16:creationId xmlns:a16="http://schemas.microsoft.com/office/drawing/2014/main" id="{627DF901-0A0A-4AEF-4D4F-513724EEDA91}"/>
              </a:ext>
            </a:extLst>
          </p:cNvPr>
          <p:cNvPicPr>
            <a:picLocks noChangeAspect="1"/>
          </p:cNvPicPr>
          <p:nvPr/>
        </p:nvPicPr>
        <p:blipFill>
          <a:blip r:embed="rId2"/>
          <a:srcRect l="17792" r="36436" b="1"/>
          <a:stretch>
            <a:fillRect/>
          </a:stretch>
        </p:blipFill>
        <p:spPr>
          <a:xfrm>
            <a:off x="2451325" y="1587"/>
            <a:ext cx="5148393"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82B32A91-91B8-E69B-DFB5-675BF1C240BE}"/>
              </a:ext>
            </a:extLst>
          </p:cNvPr>
          <p:cNvSpPr>
            <a:spLocks noGrp="1"/>
          </p:cNvSpPr>
          <p:nvPr>
            <p:ph type="title"/>
          </p:nvPr>
        </p:nvSpPr>
        <p:spPr>
          <a:xfrm>
            <a:off x="481012" y="485775"/>
            <a:ext cx="2825506" cy="5719762"/>
          </a:xfrm>
        </p:spPr>
        <p:txBody>
          <a:bodyPr>
            <a:normAutofit/>
          </a:bodyPr>
          <a:lstStyle/>
          <a:p>
            <a:r>
              <a:rPr lang="en-GB" sz="3600"/>
              <a:t>Operations </a:t>
            </a:r>
            <a:r>
              <a:rPr lang="en-GB" sz="2400"/>
              <a:t>(venue and </a:t>
            </a:r>
            <a:r>
              <a:rPr lang="en-GB" sz="2400" err="1"/>
              <a:t>facili</a:t>
            </a:r>
            <a:r>
              <a:rPr lang="en-GB" sz="2400"/>
              <a:t>ties)</a:t>
            </a:r>
          </a:p>
        </p:txBody>
      </p:sp>
      <p:sp>
        <p:nvSpPr>
          <p:cNvPr id="3" name="Content Placeholder 2">
            <a:extLst>
              <a:ext uri="{FF2B5EF4-FFF2-40B4-BE49-F238E27FC236}">
                <a16:creationId xmlns:a16="http://schemas.microsoft.com/office/drawing/2014/main" id="{89C223B4-5853-AF23-7245-89EE8FF0BDC1}"/>
              </a:ext>
            </a:extLst>
          </p:cNvPr>
          <p:cNvSpPr>
            <a:spLocks noGrp="1"/>
          </p:cNvSpPr>
          <p:nvPr>
            <p:ph idx="1"/>
          </p:nvPr>
        </p:nvSpPr>
        <p:spPr>
          <a:xfrm>
            <a:off x="7680872" y="1143072"/>
            <a:ext cx="4416286" cy="5719763"/>
          </a:xfrm>
        </p:spPr>
        <p:txBody>
          <a:bodyPr vert="horz" lIns="91440" tIns="45720" rIns="91440" bIns="45720" rtlCol="0" anchor="ctr">
            <a:normAutofit/>
          </a:bodyPr>
          <a:lstStyle/>
          <a:p>
            <a:pPr marL="0" indent="0">
              <a:buNone/>
            </a:pPr>
            <a:r>
              <a:rPr lang="en-GB" sz="1500" b="1">
                <a:ea typeface="+mn-lt"/>
                <a:cs typeface="+mn-lt"/>
              </a:rPr>
              <a:t>Location:</a:t>
            </a:r>
            <a:r>
              <a:rPr lang="en-GB" sz="1500">
                <a:ea typeface="+mn-lt"/>
                <a:cs typeface="+mn-lt"/>
              </a:rPr>
              <a:t> Swansea Beach – flat, safe, and accessible area for matches</a:t>
            </a:r>
            <a:endParaRPr lang="en-GB" sz="1500"/>
          </a:p>
          <a:p>
            <a:pPr marL="0" indent="0">
              <a:buNone/>
            </a:pPr>
            <a:r>
              <a:rPr lang="en-GB" sz="1500" b="1">
                <a:ea typeface="+mn-lt"/>
                <a:cs typeface="+mn-lt"/>
              </a:rPr>
              <a:t>Pitch Layout:</a:t>
            </a:r>
            <a:r>
              <a:rPr lang="en-GB" sz="1500">
                <a:ea typeface="+mn-lt"/>
                <a:cs typeface="+mn-lt"/>
              </a:rPr>
              <a:t> Multiple pitches marked with cones and portable goals for tournament play</a:t>
            </a:r>
            <a:endParaRPr lang="en-GB" sz="1500"/>
          </a:p>
          <a:p>
            <a:pPr marL="0" indent="0">
              <a:buNone/>
            </a:pPr>
            <a:r>
              <a:rPr lang="en-GB" sz="1500" b="1">
                <a:ea typeface="+mn-lt"/>
                <a:cs typeface="+mn-lt"/>
              </a:rPr>
              <a:t>Spectator Zones:</a:t>
            </a:r>
            <a:r>
              <a:rPr lang="en-GB" sz="1500">
                <a:ea typeface="+mn-lt"/>
                <a:cs typeface="+mn-lt"/>
              </a:rPr>
              <a:t> Designated areas with clear boundaries for safety and optimal viewing</a:t>
            </a:r>
            <a:endParaRPr lang="en-GB" sz="1500"/>
          </a:p>
          <a:p>
            <a:pPr marL="0" indent="0">
              <a:buNone/>
            </a:pPr>
            <a:r>
              <a:rPr lang="en-GB" sz="1500" b="1">
                <a:ea typeface="+mn-lt"/>
                <a:cs typeface="+mn-lt"/>
              </a:rPr>
              <a:t>Facilities:</a:t>
            </a:r>
            <a:endParaRPr lang="en-GB" sz="1500"/>
          </a:p>
          <a:p>
            <a:r>
              <a:rPr lang="en-GB" sz="1500">
                <a:ea typeface="+mn-lt"/>
                <a:cs typeface="+mn-lt"/>
              </a:rPr>
              <a:t>Portable toilets and hand sanitiser stations</a:t>
            </a:r>
            <a:endParaRPr lang="en-GB" sz="1500"/>
          </a:p>
          <a:p>
            <a:r>
              <a:rPr lang="en-GB" sz="1500">
                <a:ea typeface="+mn-lt"/>
                <a:cs typeface="+mn-lt"/>
              </a:rPr>
              <a:t>First aid station with trained personnel</a:t>
            </a:r>
            <a:endParaRPr lang="en-GB" sz="1500"/>
          </a:p>
          <a:p>
            <a:r>
              <a:rPr lang="en-GB" sz="1500">
                <a:ea typeface="+mn-lt"/>
                <a:cs typeface="+mn-lt"/>
              </a:rPr>
              <a:t>Water and refreshments for participants and spectators</a:t>
            </a:r>
            <a:endParaRPr lang="en-GB" sz="1500"/>
          </a:p>
          <a:p>
            <a:pPr marL="0" indent="0">
              <a:buNone/>
            </a:pPr>
            <a:r>
              <a:rPr lang="en-GB" sz="1500" b="1">
                <a:ea typeface="+mn-lt"/>
                <a:cs typeface="+mn-lt"/>
              </a:rPr>
              <a:t>Accessibility:</a:t>
            </a:r>
            <a:r>
              <a:rPr lang="en-GB" sz="1500">
                <a:ea typeface="+mn-lt"/>
                <a:cs typeface="+mn-lt"/>
              </a:rPr>
              <a:t> Easy access for participants, spectators, and emergency services</a:t>
            </a:r>
            <a:endParaRPr lang="en-GB" sz="1500"/>
          </a:p>
          <a:p>
            <a:pPr marL="0" indent="0">
              <a:buNone/>
            </a:pPr>
            <a:r>
              <a:rPr lang="en-GB" sz="1500" b="1">
                <a:ea typeface="+mn-lt"/>
                <a:cs typeface="+mn-lt"/>
              </a:rPr>
              <a:t>Equipment Storage:</a:t>
            </a:r>
            <a:r>
              <a:rPr lang="en-GB" sz="1500">
                <a:ea typeface="+mn-lt"/>
                <a:cs typeface="+mn-lt"/>
              </a:rPr>
              <a:t> Safe storage area for balls, cones, and PA system</a:t>
            </a:r>
            <a:endParaRPr lang="en-GB" sz="1500"/>
          </a:p>
          <a:p>
            <a:endParaRPr lang="en-GB" sz="1500"/>
          </a:p>
          <a:p>
            <a:endParaRPr lang="en-GB" sz="1500"/>
          </a:p>
          <a:p>
            <a:endParaRPr lang="en-GB" sz="1500"/>
          </a:p>
        </p:txBody>
      </p:sp>
    </p:spTree>
    <p:extLst>
      <p:ext uri="{BB962C8B-B14F-4D97-AF65-F5344CB8AC3E}">
        <p14:creationId xmlns:p14="http://schemas.microsoft.com/office/powerpoint/2010/main" val="577549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BA4C3B-4245-4B89-0D1E-2E7924FA91D6}"/>
              </a:ext>
            </a:extLst>
          </p:cNvPr>
          <p:cNvSpPr>
            <a:spLocks noGrp="1"/>
          </p:cNvSpPr>
          <p:nvPr>
            <p:ph type="title"/>
          </p:nvPr>
        </p:nvSpPr>
        <p:spPr>
          <a:xfrm>
            <a:off x="686834" y="1153572"/>
            <a:ext cx="3200400" cy="4461163"/>
          </a:xfrm>
        </p:spPr>
        <p:txBody>
          <a:bodyPr>
            <a:normAutofit/>
          </a:bodyPr>
          <a:lstStyle/>
          <a:p>
            <a:r>
              <a:rPr lang="en-GB">
                <a:solidFill>
                  <a:srgbClr val="FFFFFF"/>
                </a:solidFill>
              </a:rPr>
              <a:t>Operations</a:t>
            </a:r>
            <a:br>
              <a:rPr lang="en-GB">
                <a:solidFill>
                  <a:srgbClr val="FFFFFF"/>
                </a:solidFill>
              </a:rPr>
            </a:br>
            <a:r>
              <a:rPr lang="en-GB" sz="2800">
                <a:solidFill>
                  <a:srgbClr val="FFFFFF"/>
                </a:solidFill>
              </a:rPr>
              <a:t>(staffing and roles)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A3F596-92DC-8540-872F-948E65034970}"/>
              </a:ext>
            </a:extLst>
          </p:cNvPr>
          <p:cNvSpPr>
            <a:spLocks noGrp="1"/>
          </p:cNvSpPr>
          <p:nvPr>
            <p:ph idx="1"/>
          </p:nvPr>
        </p:nvSpPr>
        <p:spPr>
          <a:xfrm>
            <a:off x="4447308" y="591344"/>
            <a:ext cx="6906491" cy="5941949"/>
          </a:xfrm>
        </p:spPr>
        <p:txBody>
          <a:bodyPr anchor="ctr">
            <a:normAutofit/>
          </a:bodyPr>
          <a:lstStyle/>
          <a:p>
            <a:r>
              <a:rPr lang="en-GB" sz="2000" b="1">
                <a:ea typeface="+mn-lt"/>
                <a:cs typeface="+mn-lt"/>
              </a:rPr>
              <a:t>Referees (Cal):</a:t>
            </a:r>
            <a:r>
              <a:rPr lang="en-GB" sz="2000">
                <a:ea typeface="+mn-lt"/>
                <a:cs typeface="+mn-lt"/>
              </a:rPr>
              <a:t> Oversee matches, enforce rules, keep time</a:t>
            </a:r>
            <a:endParaRPr lang="en-GB" sz="2000"/>
          </a:p>
          <a:p>
            <a:pPr marL="0" indent="0">
              <a:buNone/>
            </a:pPr>
            <a:endParaRPr lang="en-GB" sz="2000">
              <a:ea typeface="+mn-lt"/>
              <a:cs typeface="+mn-lt"/>
            </a:endParaRPr>
          </a:p>
          <a:p>
            <a:r>
              <a:rPr lang="en-GB" sz="2000" b="1">
                <a:ea typeface="+mn-lt"/>
                <a:cs typeface="+mn-lt"/>
              </a:rPr>
              <a:t>Pitch Manager (Tom):</a:t>
            </a:r>
            <a:r>
              <a:rPr lang="en-GB" sz="2000">
                <a:ea typeface="+mn-lt"/>
                <a:cs typeface="+mn-lt"/>
              </a:rPr>
              <a:t> Prepare pitches, set up goals and cones, manage equipment</a:t>
            </a:r>
            <a:endParaRPr lang="en-GB" sz="2000"/>
          </a:p>
          <a:p>
            <a:pPr marL="0" indent="0">
              <a:buNone/>
            </a:pPr>
            <a:endParaRPr lang="en-GB" sz="2000">
              <a:ea typeface="+mn-lt"/>
              <a:cs typeface="+mn-lt"/>
            </a:endParaRPr>
          </a:p>
          <a:p>
            <a:r>
              <a:rPr lang="en-GB" sz="2000" b="1">
                <a:ea typeface="+mn-lt"/>
                <a:cs typeface="+mn-lt"/>
              </a:rPr>
              <a:t>Marshals (Kai):</a:t>
            </a:r>
            <a:r>
              <a:rPr lang="en-GB" sz="2000">
                <a:ea typeface="+mn-lt"/>
                <a:cs typeface="+mn-lt"/>
              </a:rPr>
              <a:t> Supervise spectators, maintain safety in spectator zones</a:t>
            </a:r>
            <a:endParaRPr lang="en-GB" sz="2000"/>
          </a:p>
          <a:p>
            <a:pPr marL="0" indent="0">
              <a:buNone/>
            </a:pPr>
            <a:endParaRPr lang="en-GB" sz="2000">
              <a:ea typeface="+mn-lt"/>
              <a:cs typeface="+mn-lt"/>
            </a:endParaRPr>
          </a:p>
          <a:p>
            <a:r>
              <a:rPr lang="en-GB" sz="2000" b="1">
                <a:ea typeface="+mn-lt"/>
                <a:cs typeface="+mn-lt"/>
              </a:rPr>
              <a:t>First Aid Team (Jacob and Harrison):</a:t>
            </a:r>
            <a:r>
              <a:rPr lang="en-GB" sz="2000">
                <a:ea typeface="+mn-lt"/>
                <a:cs typeface="+mn-lt"/>
              </a:rPr>
              <a:t> Respond to injuries, manage first aid station</a:t>
            </a:r>
            <a:endParaRPr lang="en-GB" sz="2000"/>
          </a:p>
          <a:p>
            <a:pPr marL="0" indent="0">
              <a:buNone/>
            </a:pPr>
            <a:endParaRPr lang="en-GB" sz="2000">
              <a:ea typeface="+mn-lt"/>
              <a:cs typeface="+mn-lt"/>
            </a:endParaRPr>
          </a:p>
          <a:p>
            <a:r>
              <a:rPr lang="en-GB" sz="2000" b="1">
                <a:ea typeface="+mn-lt"/>
                <a:cs typeface="+mn-lt"/>
              </a:rPr>
              <a:t>All Group Members:</a:t>
            </a:r>
            <a:r>
              <a:rPr lang="en-GB" sz="2000">
                <a:ea typeface="+mn-lt"/>
                <a:cs typeface="+mn-lt"/>
              </a:rPr>
              <a:t> Assist with registration, check-in, and general event support</a:t>
            </a:r>
            <a:endParaRPr lang="en-GB" sz="2000"/>
          </a:p>
          <a:p>
            <a:pPr marL="0" indent="0">
              <a:buNone/>
            </a:pPr>
            <a:endParaRPr lang="en-GB" sz="2000">
              <a:ea typeface="+mn-lt"/>
              <a:cs typeface="+mn-lt"/>
            </a:endParaRPr>
          </a:p>
          <a:p>
            <a:r>
              <a:rPr lang="en-GB" sz="2000" b="1">
                <a:ea typeface="+mn-lt"/>
                <a:cs typeface="+mn-lt"/>
              </a:rPr>
              <a:t>Communication:</a:t>
            </a:r>
            <a:r>
              <a:rPr lang="en-GB" sz="2000">
                <a:ea typeface="+mn-lt"/>
                <a:cs typeface="+mn-lt"/>
              </a:rPr>
              <a:t> Volunteers equipped with radios/whistles for coordination</a:t>
            </a:r>
            <a:endParaRPr lang="en-GB" sz="2000"/>
          </a:p>
          <a:p>
            <a:endParaRPr lang="en-GB"/>
          </a:p>
        </p:txBody>
      </p:sp>
    </p:spTree>
    <p:extLst>
      <p:ext uri="{BB962C8B-B14F-4D97-AF65-F5344CB8AC3E}">
        <p14:creationId xmlns:p14="http://schemas.microsoft.com/office/powerpoint/2010/main" val="986673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6911E8-7E42-AF5B-7E6C-39461B40E7C1}"/>
              </a:ext>
            </a:extLst>
          </p:cNvPr>
          <p:cNvSpPr>
            <a:spLocks noGrp="1"/>
          </p:cNvSpPr>
          <p:nvPr>
            <p:ph type="title"/>
          </p:nvPr>
        </p:nvSpPr>
        <p:spPr>
          <a:xfrm>
            <a:off x="686834" y="1153572"/>
            <a:ext cx="3200400" cy="4461163"/>
          </a:xfrm>
        </p:spPr>
        <p:txBody>
          <a:bodyPr>
            <a:normAutofit/>
          </a:bodyPr>
          <a:lstStyle/>
          <a:p>
            <a:r>
              <a:rPr lang="en-GB">
                <a:solidFill>
                  <a:srgbClr val="FFFFFF"/>
                </a:solidFill>
              </a:rPr>
              <a:t>Operations</a:t>
            </a:r>
            <a:br>
              <a:rPr lang="en-GB">
                <a:solidFill>
                  <a:srgbClr val="FFFFFF"/>
                </a:solidFill>
              </a:rPr>
            </a:br>
            <a:r>
              <a:rPr lang="en-GB" sz="2800">
                <a:solidFill>
                  <a:srgbClr val="FFFFFF"/>
                </a:solidFill>
              </a:rPr>
              <a:t>(health and safety)</a:t>
            </a:r>
            <a:endParaRPr lang="en-GB" sz="320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DD24F5-4930-0FD8-C404-2D4E010B6BFC}"/>
              </a:ext>
            </a:extLst>
          </p:cNvPr>
          <p:cNvSpPr>
            <a:spLocks noGrp="1"/>
          </p:cNvSpPr>
          <p:nvPr>
            <p:ph idx="1"/>
          </p:nvPr>
        </p:nvSpPr>
        <p:spPr>
          <a:xfrm>
            <a:off x="4447308" y="1155991"/>
            <a:ext cx="6906491" cy="5585619"/>
          </a:xfrm>
        </p:spPr>
        <p:txBody>
          <a:bodyPr anchor="ctr">
            <a:normAutofit fontScale="92500" lnSpcReduction="20000"/>
          </a:bodyPr>
          <a:lstStyle/>
          <a:p>
            <a:r>
              <a:rPr lang="en-GB" sz="2400" b="1">
                <a:ea typeface="+mn-lt"/>
                <a:cs typeface="+mn-lt"/>
              </a:rPr>
              <a:t>First Aid:</a:t>
            </a:r>
            <a:r>
              <a:rPr lang="en-GB" sz="2400">
                <a:ea typeface="+mn-lt"/>
                <a:cs typeface="+mn-lt"/>
              </a:rPr>
              <a:t> Station with trained personnel (Harrison and Jacob), injury response plan</a:t>
            </a:r>
            <a:endParaRPr lang="en-GB" sz="2400"/>
          </a:p>
          <a:p>
            <a:pPr marL="0" indent="0">
              <a:buNone/>
            </a:pPr>
            <a:endParaRPr lang="en-GB" sz="2400">
              <a:ea typeface="+mn-lt"/>
              <a:cs typeface="+mn-lt"/>
            </a:endParaRPr>
          </a:p>
          <a:p>
            <a:r>
              <a:rPr lang="en-GB" sz="2400" b="1">
                <a:ea typeface="+mn-lt"/>
                <a:cs typeface="+mn-lt"/>
              </a:rPr>
              <a:t>Weather Considerations:</a:t>
            </a:r>
            <a:r>
              <a:rPr lang="en-GB" sz="2400">
                <a:ea typeface="+mn-lt"/>
                <a:cs typeface="+mn-lt"/>
              </a:rPr>
              <a:t> Sun protection, </a:t>
            </a:r>
            <a:r>
              <a:rPr lang="en-GB" sz="2400" err="1">
                <a:ea typeface="+mn-lt"/>
                <a:cs typeface="+mn-lt"/>
              </a:rPr>
              <a:t>emergancy</a:t>
            </a:r>
            <a:r>
              <a:rPr lang="en-GB" sz="2400">
                <a:ea typeface="+mn-lt"/>
                <a:cs typeface="+mn-lt"/>
              </a:rPr>
              <a:t> plan for rain or strong winds</a:t>
            </a:r>
            <a:endParaRPr lang="en-GB" sz="2400"/>
          </a:p>
          <a:p>
            <a:pPr marL="0" indent="0">
              <a:buNone/>
            </a:pPr>
            <a:endParaRPr lang="en-GB" sz="2400">
              <a:ea typeface="+mn-lt"/>
              <a:cs typeface="+mn-lt"/>
            </a:endParaRPr>
          </a:p>
          <a:p>
            <a:r>
              <a:rPr lang="en-GB" sz="2400" b="1">
                <a:ea typeface="+mn-lt"/>
                <a:cs typeface="+mn-lt"/>
              </a:rPr>
              <a:t>Crowd Control:</a:t>
            </a:r>
            <a:r>
              <a:rPr lang="en-GB" sz="2400">
                <a:ea typeface="+mn-lt"/>
                <a:cs typeface="+mn-lt"/>
              </a:rPr>
              <a:t> Barriers, signage, marshals supervising spectators (Kai)</a:t>
            </a:r>
            <a:endParaRPr lang="en-GB" sz="2400"/>
          </a:p>
          <a:p>
            <a:pPr marL="0" indent="0">
              <a:buNone/>
            </a:pPr>
            <a:endParaRPr lang="en-GB" sz="2400">
              <a:ea typeface="+mn-lt"/>
              <a:cs typeface="+mn-lt"/>
            </a:endParaRPr>
          </a:p>
          <a:p>
            <a:r>
              <a:rPr lang="en-GB" sz="2400" b="1">
                <a:ea typeface="+mn-lt"/>
                <a:cs typeface="+mn-lt"/>
              </a:rPr>
              <a:t>Emergency Plan:</a:t>
            </a:r>
            <a:r>
              <a:rPr lang="en-GB" sz="2400">
                <a:ea typeface="+mn-lt"/>
                <a:cs typeface="+mn-lt"/>
              </a:rPr>
              <a:t> Access for emergency services, clear evacuation routes</a:t>
            </a:r>
            <a:endParaRPr lang="en-GB" sz="2400"/>
          </a:p>
          <a:p>
            <a:pPr marL="0" indent="0">
              <a:buNone/>
            </a:pPr>
            <a:endParaRPr lang="en-GB" sz="2400">
              <a:ea typeface="+mn-lt"/>
              <a:cs typeface="+mn-lt"/>
            </a:endParaRPr>
          </a:p>
          <a:p>
            <a:r>
              <a:rPr lang="en-GB" sz="2400" b="1">
                <a:ea typeface="+mn-lt"/>
                <a:cs typeface="+mn-lt"/>
              </a:rPr>
              <a:t>Equipment Safety:</a:t>
            </a:r>
            <a:r>
              <a:rPr lang="en-GB" sz="2400">
                <a:ea typeface="+mn-lt"/>
                <a:cs typeface="+mn-lt"/>
              </a:rPr>
              <a:t> Proper storage of balls, cones, goals, and PA system (Tom)</a:t>
            </a:r>
            <a:endParaRPr lang="en-GB" sz="2400"/>
          </a:p>
          <a:p>
            <a:pPr marL="0" indent="0">
              <a:buNone/>
            </a:pPr>
            <a:endParaRPr lang="en-GB" sz="2400">
              <a:ea typeface="+mn-lt"/>
              <a:cs typeface="+mn-lt"/>
            </a:endParaRPr>
          </a:p>
          <a:p>
            <a:r>
              <a:rPr lang="en-GB" sz="2400" b="1">
                <a:ea typeface="+mn-lt"/>
                <a:cs typeface="+mn-lt"/>
              </a:rPr>
              <a:t>Hygiene Measures:</a:t>
            </a:r>
            <a:r>
              <a:rPr lang="en-GB" sz="2400">
                <a:ea typeface="+mn-lt"/>
                <a:cs typeface="+mn-lt"/>
              </a:rPr>
              <a:t> Hand sanitiser stations, safe water and refreshment points</a:t>
            </a:r>
            <a:endParaRPr lang="en-GB" sz="2400"/>
          </a:p>
          <a:p>
            <a:endParaRPr lang="en-GB"/>
          </a:p>
        </p:txBody>
      </p:sp>
    </p:spTree>
    <p:extLst>
      <p:ext uri="{BB962C8B-B14F-4D97-AF65-F5344CB8AC3E}">
        <p14:creationId xmlns:p14="http://schemas.microsoft.com/office/powerpoint/2010/main" val="599882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1A39E-A547-7122-4478-02EDE572676F}"/>
              </a:ext>
            </a:extLst>
          </p:cNvPr>
          <p:cNvSpPr>
            <a:spLocks noGrp="1"/>
          </p:cNvSpPr>
          <p:nvPr>
            <p:ph type="title"/>
          </p:nvPr>
        </p:nvSpPr>
        <p:spPr>
          <a:xfrm>
            <a:off x="686834" y="1153572"/>
            <a:ext cx="3200400" cy="4461163"/>
          </a:xfrm>
        </p:spPr>
        <p:txBody>
          <a:bodyPr>
            <a:normAutofit/>
          </a:bodyPr>
          <a:lstStyle/>
          <a:p>
            <a:r>
              <a:rPr lang="en-GB">
                <a:solidFill>
                  <a:srgbClr val="FFFFFF"/>
                </a:solidFill>
              </a:rPr>
              <a:t>Financial 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09695B-8B69-CF30-295F-B6CABDBC8F06}"/>
              </a:ext>
            </a:extLst>
          </p:cNvPr>
          <p:cNvSpPr>
            <a:spLocks noGrp="1"/>
          </p:cNvSpPr>
          <p:nvPr>
            <p:ph idx="1"/>
          </p:nvPr>
        </p:nvSpPr>
        <p:spPr>
          <a:xfrm>
            <a:off x="4171083" y="794"/>
            <a:ext cx="8020916" cy="6852444"/>
          </a:xfrm>
        </p:spPr>
        <p:txBody>
          <a:bodyPr anchor="ctr">
            <a:normAutofit fontScale="62500" lnSpcReduction="20000"/>
          </a:bodyPr>
          <a:lstStyle/>
          <a:p>
            <a:pPr marL="0" indent="0">
              <a:buNone/>
            </a:pPr>
            <a:r>
              <a:rPr lang="en-GB"/>
              <a:t>Pricing model </a:t>
            </a:r>
            <a:endParaRPr lang="en-US"/>
          </a:p>
          <a:p>
            <a:endParaRPr lang="en-GB"/>
          </a:p>
          <a:p>
            <a:pPr marL="0" indent="0">
              <a:buNone/>
            </a:pPr>
            <a:r>
              <a:rPr lang="en-GB"/>
              <a:t>Team entry fees </a:t>
            </a:r>
          </a:p>
          <a:p>
            <a:pPr marL="457200" indent="-457200"/>
            <a:r>
              <a:rPr lang="en-GB"/>
              <a:t>Entry fees per team: £100</a:t>
            </a:r>
          </a:p>
          <a:p>
            <a:pPr marL="457200" indent="-457200"/>
            <a:r>
              <a:rPr lang="en-GB"/>
              <a:t>Expected teams: 16 (RO16, QF, SF, Final)</a:t>
            </a:r>
          </a:p>
          <a:p>
            <a:pPr marL="457200" indent="-457200"/>
            <a:r>
              <a:rPr lang="en-GB"/>
              <a:t>Total team entry revenue: 16* £100= £1,600</a:t>
            </a:r>
          </a:p>
          <a:p>
            <a:pPr marL="0" indent="0">
              <a:buNone/>
            </a:pPr>
            <a:endParaRPr lang="en-GB"/>
          </a:p>
          <a:p>
            <a:pPr marL="0" indent="0">
              <a:buNone/>
            </a:pPr>
            <a:r>
              <a:rPr lang="en-GB"/>
              <a:t>Entry pricing is positioned as affordable for recreational team's while covering core event costs. </a:t>
            </a:r>
          </a:p>
          <a:p>
            <a:pPr marL="0" indent="0">
              <a:buNone/>
            </a:pPr>
            <a:endParaRPr lang="en-GB"/>
          </a:p>
          <a:p>
            <a:pPr marL="0" indent="0">
              <a:buNone/>
            </a:pPr>
            <a:r>
              <a:rPr lang="en-GB"/>
              <a:t>   Sponsorship &amp; Partnerships</a:t>
            </a:r>
          </a:p>
          <a:p>
            <a:pPr marL="457200" indent="-457200"/>
            <a:r>
              <a:rPr lang="en-GB"/>
              <a:t>Local business sponsors (e.g. gyms, bars, sports brands)</a:t>
            </a:r>
          </a:p>
          <a:p>
            <a:pPr marL="457200" indent="-457200"/>
            <a:r>
              <a:rPr lang="en-GB"/>
              <a:t>Estimated sponsorship revenue: £1000</a:t>
            </a:r>
          </a:p>
          <a:p>
            <a:pPr marL="0" indent="0">
              <a:buNone/>
            </a:pPr>
            <a:endParaRPr lang="en-GB"/>
          </a:p>
          <a:p>
            <a:pPr marL="0" indent="0">
              <a:buNone/>
            </a:pPr>
            <a:r>
              <a:rPr lang="en-GB"/>
              <a:t>On-site Sales &amp; Add-ons</a:t>
            </a:r>
          </a:p>
          <a:p>
            <a:pPr marL="457200" indent="-457200"/>
            <a:r>
              <a:rPr lang="en-GB"/>
              <a:t>Merchandise</a:t>
            </a:r>
          </a:p>
          <a:p>
            <a:pPr marL="457200" indent="-457200"/>
            <a:r>
              <a:rPr lang="en-GB"/>
              <a:t>Refreshment vendor commissions</a:t>
            </a:r>
          </a:p>
          <a:p>
            <a:pPr marL="457200" indent="-457200"/>
            <a:r>
              <a:rPr lang="en-GB"/>
              <a:t>Optional team extras (custom bibs, priority scheduling) </a:t>
            </a:r>
          </a:p>
          <a:p>
            <a:pPr marL="457200" indent="-457200"/>
            <a:r>
              <a:rPr lang="en-GB"/>
              <a:t>Estimated revenue: £1,000</a:t>
            </a:r>
          </a:p>
          <a:p>
            <a:pPr marL="0" indent="0">
              <a:buNone/>
            </a:pPr>
            <a:endParaRPr lang="en-GB"/>
          </a:p>
          <a:p>
            <a:pPr marL="0" indent="0">
              <a:buNone/>
            </a:pPr>
            <a:r>
              <a:rPr lang="en-GB"/>
              <a:t>Total Expected revenue: £3,600</a:t>
            </a:r>
          </a:p>
          <a:p>
            <a:pPr marL="0" indent="0">
              <a:buNone/>
            </a:pPr>
            <a:endParaRPr lang="en-GB"/>
          </a:p>
        </p:txBody>
      </p:sp>
    </p:spTree>
    <p:extLst>
      <p:ext uri="{BB962C8B-B14F-4D97-AF65-F5344CB8AC3E}">
        <p14:creationId xmlns:p14="http://schemas.microsoft.com/office/powerpoint/2010/main" val="3899532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CA564A-23E7-F854-604B-C0CC691E343B}"/>
              </a:ext>
            </a:extLst>
          </p:cNvPr>
          <p:cNvSpPr>
            <a:spLocks noGrp="1"/>
          </p:cNvSpPr>
          <p:nvPr>
            <p:ph type="title"/>
          </p:nvPr>
        </p:nvSpPr>
        <p:spPr>
          <a:xfrm>
            <a:off x="686834" y="1153572"/>
            <a:ext cx="3200400" cy="4461163"/>
          </a:xfrm>
        </p:spPr>
        <p:txBody>
          <a:bodyPr>
            <a:normAutofit/>
          </a:bodyPr>
          <a:lstStyle/>
          <a:p>
            <a:r>
              <a:rPr lang="en-GB">
                <a:solidFill>
                  <a:srgbClr val="FFFFFF"/>
                </a:solidFill>
              </a:rPr>
              <a:t>Financial 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67FAA1-7E27-E315-77BE-22FDB10F2E61}"/>
              </a:ext>
            </a:extLst>
          </p:cNvPr>
          <p:cNvSpPr>
            <a:spLocks noGrp="1"/>
          </p:cNvSpPr>
          <p:nvPr>
            <p:ph idx="1"/>
          </p:nvPr>
        </p:nvSpPr>
        <p:spPr>
          <a:xfrm>
            <a:off x="4168686" y="-6361"/>
            <a:ext cx="8027592" cy="6866876"/>
          </a:xfrm>
        </p:spPr>
        <p:txBody>
          <a:bodyPr vert="horz" lIns="91440" tIns="45720" rIns="91440" bIns="45720" rtlCol="0" anchor="ctr">
            <a:noAutofit/>
          </a:bodyPr>
          <a:lstStyle/>
          <a:p>
            <a:endParaRPr lang="en-GB" sz="1600"/>
          </a:p>
          <a:p>
            <a:endParaRPr lang="en-GB" sz="1600"/>
          </a:p>
          <a:p>
            <a:endParaRPr lang="en-GB" sz="1600"/>
          </a:p>
          <a:p>
            <a:endParaRPr lang="en-GB" sz="1600"/>
          </a:p>
          <a:p>
            <a:endParaRPr lang="en-GB" sz="1600"/>
          </a:p>
          <a:p>
            <a:endParaRPr lang="en-GB" sz="1600"/>
          </a:p>
          <a:p>
            <a:pPr marL="0" indent="0">
              <a:buNone/>
            </a:pPr>
            <a:r>
              <a:rPr lang="en-GB" sz="1600"/>
              <a:t>Costs involved (development &amp; marketing found)</a:t>
            </a:r>
          </a:p>
          <a:p>
            <a:endParaRPr lang="en-GB" sz="1600"/>
          </a:p>
          <a:p>
            <a:pPr marL="0" indent="0">
              <a:buNone/>
            </a:pPr>
            <a:r>
              <a:rPr lang="en-GB" sz="1600"/>
              <a:t>Fixed &amp; Variable Costs </a:t>
            </a:r>
          </a:p>
          <a:p>
            <a:pPr marL="285750" indent="-285750"/>
            <a:r>
              <a:rPr lang="en-GB" sz="1600"/>
              <a:t>Venue and permission</a:t>
            </a:r>
          </a:p>
          <a:p>
            <a:pPr marL="285750" indent="-285750"/>
            <a:r>
              <a:rPr lang="en-GB" sz="1600"/>
              <a:t>Beach usage / council fees:  Approximately £500</a:t>
            </a:r>
          </a:p>
          <a:p>
            <a:endParaRPr lang="en-GB" sz="1600"/>
          </a:p>
          <a:p>
            <a:pPr marL="0" indent="0">
              <a:buNone/>
            </a:pPr>
            <a:r>
              <a:rPr lang="en-GB" sz="1600"/>
              <a:t>Equipment </a:t>
            </a:r>
          </a:p>
          <a:p>
            <a:pPr marL="285750" indent="-285750"/>
            <a:r>
              <a:rPr lang="en-GB" sz="1600"/>
              <a:t>Goals, pitch markers (cones)</a:t>
            </a:r>
          </a:p>
          <a:p>
            <a:pPr marL="285750" indent="-285750"/>
            <a:r>
              <a:rPr lang="en-GB" sz="1600"/>
              <a:t>Referee equipment (cards, whistle)</a:t>
            </a:r>
          </a:p>
          <a:p>
            <a:pPr marL="285750" indent="-285750"/>
            <a:r>
              <a:rPr lang="en-GB" sz="1600"/>
              <a:t>Total: £150-£200</a:t>
            </a:r>
          </a:p>
          <a:p>
            <a:pPr marL="0" indent="0">
              <a:buNone/>
            </a:pPr>
            <a:endParaRPr lang="en-GB" sz="1600"/>
          </a:p>
          <a:p>
            <a:pPr marL="0" indent="0">
              <a:buNone/>
            </a:pPr>
            <a:r>
              <a:rPr lang="en-GB" sz="1600"/>
              <a:t>Staffing &amp; Officials </a:t>
            </a:r>
          </a:p>
          <a:p>
            <a:pPr marL="285750" indent="-285750"/>
            <a:r>
              <a:rPr lang="en-GB" sz="1600"/>
              <a:t>Referees- £0- one of the event organisers will be the referee.</a:t>
            </a:r>
          </a:p>
          <a:p>
            <a:pPr marL="285750" indent="-285750"/>
            <a:r>
              <a:rPr lang="en-GB" sz="1600"/>
              <a:t>Event staff: we will be running the event </a:t>
            </a:r>
          </a:p>
          <a:p>
            <a:pPr marL="285750" indent="-285750"/>
            <a:r>
              <a:rPr lang="en-GB" sz="1600"/>
              <a:t>Total: £0 </a:t>
            </a:r>
          </a:p>
          <a:p>
            <a:pPr marL="0" indent="0">
              <a:buNone/>
            </a:pPr>
            <a:endParaRPr lang="en-GB" sz="1600"/>
          </a:p>
          <a:p>
            <a:pPr marL="0" indent="0">
              <a:buNone/>
            </a:pPr>
            <a:endParaRPr lang="en-GB"/>
          </a:p>
          <a:p>
            <a:pPr marL="0" indent="0">
              <a:buNone/>
            </a:pPr>
            <a:endParaRPr lang="en-GB"/>
          </a:p>
          <a:p>
            <a:endParaRPr lang="en-GB"/>
          </a:p>
        </p:txBody>
      </p:sp>
    </p:spTree>
    <p:extLst>
      <p:ext uri="{BB962C8B-B14F-4D97-AF65-F5344CB8AC3E}">
        <p14:creationId xmlns:p14="http://schemas.microsoft.com/office/powerpoint/2010/main" val="3112415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F764E11-0215-A3CF-9AF8-ABCB2EC3EB8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D4815BA-56D8-4E56-1249-0C548AC79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B2FA92E-1A19-304D-3DCD-FD3395667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0060DB-26CC-212D-B6E6-6A5F1F679A27}"/>
              </a:ext>
            </a:extLst>
          </p:cNvPr>
          <p:cNvSpPr>
            <a:spLocks noGrp="1"/>
          </p:cNvSpPr>
          <p:nvPr>
            <p:ph type="title"/>
          </p:nvPr>
        </p:nvSpPr>
        <p:spPr>
          <a:xfrm>
            <a:off x="686834" y="1153572"/>
            <a:ext cx="3200400" cy="4461163"/>
          </a:xfrm>
        </p:spPr>
        <p:txBody>
          <a:bodyPr>
            <a:normAutofit/>
          </a:bodyPr>
          <a:lstStyle/>
          <a:p>
            <a:r>
              <a:rPr lang="en-GB">
                <a:solidFill>
                  <a:srgbClr val="FFFFFF"/>
                </a:solidFill>
              </a:rPr>
              <a:t>Financial Overview</a:t>
            </a:r>
          </a:p>
        </p:txBody>
      </p:sp>
      <p:sp>
        <p:nvSpPr>
          <p:cNvPr id="12" name="Arc 11">
            <a:extLst>
              <a:ext uri="{FF2B5EF4-FFF2-40B4-BE49-F238E27FC236}">
                <a16:creationId xmlns:a16="http://schemas.microsoft.com/office/drawing/2014/main" id="{AFE6B60D-3E9B-E4C5-A7BF-851174B9A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AF99BD-9D57-2E4C-01B2-7C43348C620B}"/>
              </a:ext>
            </a:extLst>
          </p:cNvPr>
          <p:cNvSpPr>
            <a:spLocks noGrp="1"/>
          </p:cNvSpPr>
          <p:nvPr>
            <p:ph idx="1"/>
          </p:nvPr>
        </p:nvSpPr>
        <p:spPr>
          <a:xfrm>
            <a:off x="3895516" y="956922"/>
            <a:ext cx="8027593" cy="6119253"/>
          </a:xfrm>
        </p:spPr>
        <p:txBody>
          <a:bodyPr anchor="ctr">
            <a:normAutofit/>
          </a:bodyPr>
          <a:lstStyle/>
          <a:p>
            <a:endParaRPr lang="en-GB"/>
          </a:p>
          <a:p>
            <a:pPr marL="0" indent="0">
              <a:buNone/>
            </a:pPr>
            <a:endParaRPr lang="en-GB"/>
          </a:p>
          <a:p>
            <a:pPr marL="0" indent="0">
              <a:buNone/>
            </a:pPr>
            <a:endParaRPr lang="en-GB"/>
          </a:p>
          <a:p>
            <a:endParaRPr lang="en-GB"/>
          </a:p>
        </p:txBody>
      </p:sp>
      <p:sp>
        <p:nvSpPr>
          <p:cNvPr id="4" name="TextBox 3">
            <a:extLst>
              <a:ext uri="{FF2B5EF4-FFF2-40B4-BE49-F238E27FC236}">
                <a16:creationId xmlns:a16="http://schemas.microsoft.com/office/drawing/2014/main" id="{DA40091B-9BA1-7DEC-10CF-6BB7C3FA6E52}"/>
              </a:ext>
            </a:extLst>
          </p:cNvPr>
          <p:cNvSpPr txBox="1"/>
          <p:nvPr/>
        </p:nvSpPr>
        <p:spPr>
          <a:xfrm>
            <a:off x="4167222" y="-4793"/>
            <a:ext cx="8036943" cy="66125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600"/>
              <a:t>Marketing promotion</a:t>
            </a:r>
          </a:p>
          <a:p>
            <a:pPr>
              <a:lnSpc>
                <a:spcPct val="90000"/>
              </a:lnSpc>
              <a:spcBef>
                <a:spcPts val="1000"/>
              </a:spcBef>
            </a:pPr>
            <a:r>
              <a:rPr lang="en-GB" sz="1600"/>
              <a:t>Social media adverts</a:t>
            </a:r>
          </a:p>
          <a:p>
            <a:pPr>
              <a:lnSpc>
                <a:spcPct val="90000"/>
              </a:lnSpc>
              <a:spcBef>
                <a:spcPts val="1000"/>
              </a:spcBef>
            </a:pPr>
            <a:r>
              <a:rPr lang="en-GB" sz="1600"/>
              <a:t>Posters and flyers</a:t>
            </a:r>
          </a:p>
          <a:p>
            <a:pPr>
              <a:lnSpc>
                <a:spcPct val="90000"/>
              </a:lnSpc>
              <a:spcBef>
                <a:spcPts val="1000"/>
              </a:spcBef>
            </a:pPr>
            <a:r>
              <a:rPr lang="en-GB" sz="1600"/>
              <a:t>Graphic design and branding </a:t>
            </a:r>
          </a:p>
          <a:p>
            <a:pPr>
              <a:lnSpc>
                <a:spcPct val="90000"/>
              </a:lnSpc>
              <a:spcBef>
                <a:spcPts val="1000"/>
              </a:spcBef>
            </a:pPr>
            <a:r>
              <a:rPr lang="en-GB" sz="1600"/>
              <a:t>Total: £0- we will be doing the marketing and promotion  </a:t>
            </a:r>
          </a:p>
          <a:p>
            <a:pPr>
              <a:lnSpc>
                <a:spcPct val="90000"/>
              </a:lnSpc>
              <a:spcBef>
                <a:spcPts val="1000"/>
              </a:spcBef>
            </a:pPr>
            <a:endParaRPr lang="en-GB" sz="1600"/>
          </a:p>
          <a:p>
            <a:pPr>
              <a:lnSpc>
                <a:spcPct val="90000"/>
              </a:lnSpc>
              <a:spcBef>
                <a:spcPts val="1000"/>
              </a:spcBef>
            </a:pPr>
            <a:r>
              <a:rPr lang="en-GB" sz="1600"/>
              <a:t>Insurance and safety</a:t>
            </a:r>
          </a:p>
          <a:p>
            <a:pPr>
              <a:lnSpc>
                <a:spcPct val="90000"/>
              </a:lnSpc>
              <a:spcBef>
                <a:spcPts val="1000"/>
              </a:spcBef>
            </a:pPr>
            <a:r>
              <a:rPr lang="en-GB" sz="1600"/>
              <a:t>Public liability Insurance </a:t>
            </a:r>
          </a:p>
          <a:p>
            <a:pPr>
              <a:lnSpc>
                <a:spcPct val="90000"/>
              </a:lnSpc>
              <a:spcBef>
                <a:spcPts val="1000"/>
              </a:spcBef>
            </a:pPr>
            <a:r>
              <a:rPr lang="en-GB" sz="1600"/>
              <a:t>First aid provision</a:t>
            </a:r>
          </a:p>
          <a:p>
            <a:pPr>
              <a:lnSpc>
                <a:spcPct val="90000"/>
              </a:lnSpc>
              <a:spcBef>
                <a:spcPts val="1000"/>
              </a:spcBef>
            </a:pPr>
            <a:r>
              <a:rPr lang="en-GB" sz="1600"/>
              <a:t>Total: £400</a:t>
            </a:r>
          </a:p>
          <a:p>
            <a:pPr>
              <a:lnSpc>
                <a:spcPct val="90000"/>
              </a:lnSpc>
              <a:spcBef>
                <a:spcPts val="1000"/>
              </a:spcBef>
            </a:pPr>
            <a:endParaRPr lang="en-GB" sz="1600"/>
          </a:p>
          <a:p>
            <a:pPr>
              <a:lnSpc>
                <a:spcPct val="90000"/>
              </a:lnSpc>
              <a:spcBef>
                <a:spcPts val="1000"/>
              </a:spcBef>
            </a:pPr>
            <a:r>
              <a:rPr lang="en-GB" sz="1600"/>
              <a:t>Prizes &amp; Trophies </a:t>
            </a:r>
          </a:p>
          <a:p>
            <a:pPr>
              <a:lnSpc>
                <a:spcPct val="90000"/>
              </a:lnSpc>
              <a:spcBef>
                <a:spcPts val="1000"/>
              </a:spcBef>
            </a:pPr>
            <a:r>
              <a:rPr lang="en-GB" sz="1600"/>
              <a:t>Trophies, medals, winners' prizes</a:t>
            </a:r>
            <a:endParaRPr lang="en-US" sz="1600"/>
          </a:p>
          <a:p>
            <a:pPr>
              <a:lnSpc>
                <a:spcPct val="90000"/>
              </a:lnSpc>
              <a:spcBef>
                <a:spcPts val="1000"/>
              </a:spcBef>
            </a:pPr>
            <a:r>
              <a:rPr lang="en-GB" sz="1600"/>
              <a:t>Total approx. £100</a:t>
            </a:r>
          </a:p>
          <a:p>
            <a:pPr>
              <a:lnSpc>
                <a:spcPct val="90000"/>
              </a:lnSpc>
              <a:spcBef>
                <a:spcPts val="1000"/>
              </a:spcBef>
            </a:pPr>
            <a:endParaRPr lang="en-GB" sz="1600"/>
          </a:p>
          <a:p>
            <a:pPr>
              <a:lnSpc>
                <a:spcPct val="90000"/>
              </a:lnSpc>
              <a:spcBef>
                <a:spcPts val="1000"/>
              </a:spcBef>
            </a:pPr>
            <a:r>
              <a:rPr lang="en-GB" sz="1600"/>
              <a:t>Miscellaneous &amp; Contingency</a:t>
            </a:r>
          </a:p>
          <a:p>
            <a:pPr>
              <a:lnSpc>
                <a:spcPct val="90000"/>
              </a:lnSpc>
              <a:spcBef>
                <a:spcPts val="1000"/>
              </a:spcBef>
            </a:pPr>
            <a:r>
              <a:rPr lang="en-GB" sz="1600"/>
              <a:t>Water, signage, printing, unforeseen costs </a:t>
            </a:r>
          </a:p>
          <a:p>
            <a:pPr>
              <a:lnSpc>
                <a:spcPct val="90000"/>
              </a:lnSpc>
              <a:spcBef>
                <a:spcPts val="1000"/>
              </a:spcBef>
            </a:pPr>
            <a:r>
              <a:rPr lang="en-GB" sz="1600"/>
              <a:t>Total: £300</a:t>
            </a:r>
          </a:p>
          <a:p>
            <a:pPr>
              <a:lnSpc>
                <a:spcPct val="90000"/>
              </a:lnSpc>
              <a:spcBef>
                <a:spcPts val="1000"/>
              </a:spcBef>
            </a:pPr>
            <a:r>
              <a:rPr lang="en-GB" sz="1600"/>
              <a:t>Total estimated cost- approx. £1500 </a:t>
            </a:r>
          </a:p>
        </p:txBody>
      </p:sp>
    </p:spTree>
    <p:extLst>
      <p:ext uri="{BB962C8B-B14F-4D97-AF65-F5344CB8AC3E}">
        <p14:creationId xmlns:p14="http://schemas.microsoft.com/office/powerpoint/2010/main" val="1467964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84FAA-0958-E874-21EE-7ACAECEBC96E}"/>
              </a:ext>
            </a:extLst>
          </p:cNvPr>
          <p:cNvSpPr>
            <a:spLocks noGrp="1"/>
          </p:cNvSpPr>
          <p:nvPr>
            <p:ph type="title"/>
          </p:nvPr>
        </p:nvSpPr>
        <p:spPr>
          <a:xfrm>
            <a:off x="686834" y="1153572"/>
            <a:ext cx="3200400" cy="4461163"/>
          </a:xfrm>
        </p:spPr>
        <p:txBody>
          <a:bodyPr>
            <a:normAutofit/>
          </a:bodyPr>
          <a:lstStyle/>
          <a:p>
            <a:r>
              <a:rPr lang="en-GB">
                <a:solidFill>
                  <a:srgbClr val="FFFFFF"/>
                </a:solidFill>
              </a:rPr>
              <a:t>Financial Overview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CF5F0B-5A05-986F-A773-809E631EF090}"/>
              </a:ext>
            </a:extLst>
          </p:cNvPr>
          <p:cNvSpPr>
            <a:spLocks noGrp="1"/>
          </p:cNvSpPr>
          <p:nvPr>
            <p:ph idx="1"/>
          </p:nvPr>
        </p:nvSpPr>
        <p:spPr>
          <a:xfrm>
            <a:off x="4281656" y="-5003"/>
            <a:ext cx="7911447" cy="6866661"/>
          </a:xfrm>
        </p:spPr>
        <p:txBody>
          <a:bodyPr anchor="ctr">
            <a:normAutofit/>
          </a:bodyPr>
          <a:lstStyle/>
          <a:p>
            <a:r>
              <a:rPr lang="en-GB" sz="1600"/>
              <a:t>Sources of capital funding </a:t>
            </a:r>
          </a:p>
          <a:p>
            <a:pPr marL="0" indent="0">
              <a:buNone/>
            </a:pPr>
            <a:r>
              <a:rPr lang="en-GB" sz="1600"/>
              <a:t>The Swansea beach Football Cup is designed as a low-capital startup.</a:t>
            </a:r>
          </a:p>
          <a:p>
            <a:pPr marL="0" indent="0">
              <a:buNone/>
            </a:pPr>
            <a:endParaRPr lang="en-GB" sz="1600"/>
          </a:p>
          <a:p>
            <a:pPr marL="0" indent="0">
              <a:buNone/>
            </a:pPr>
            <a:r>
              <a:rPr lang="en-GB" sz="1600"/>
              <a:t>Identified funding sources:</a:t>
            </a:r>
          </a:p>
          <a:p>
            <a:r>
              <a:rPr lang="en-GB" sz="1600"/>
              <a:t>Founder capital/personal Investment: £1,500</a:t>
            </a:r>
          </a:p>
          <a:p>
            <a:r>
              <a:rPr lang="en-GB" sz="1600"/>
              <a:t>Advance team entry fees (early registration): £1,500</a:t>
            </a:r>
          </a:p>
          <a:p>
            <a:r>
              <a:rPr lang="en-GB" sz="1600"/>
              <a:t>Sponsorship deposits paid pre-event £500 </a:t>
            </a:r>
          </a:p>
          <a:p>
            <a:endParaRPr lang="en-GB" sz="1600"/>
          </a:p>
          <a:p>
            <a:pPr marL="0" indent="0">
              <a:buNone/>
            </a:pPr>
            <a:r>
              <a:rPr lang="en-GB" sz="1600"/>
              <a:t>Break even Analysis</a:t>
            </a:r>
          </a:p>
          <a:p>
            <a:pPr marL="285750" indent="-285750"/>
            <a:r>
              <a:rPr lang="en-GB" sz="1600"/>
              <a:t>Total Fixed &amp; variable costs: £1,500</a:t>
            </a:r>
          </a:p>
          <a:p>
            <a:pPr marL="285750" indent="-285750"/>
            <a:r>
              <a:rPr lang="en-GB" sz="1600"/>
              <a:t>Revenue per team: £100</a:t>
            </a:r>
          </a:p>
          <a:p>
            <a:pPr marL="285750" indent="-285750"/>
            <a:r>
              <a:rPr lang="en-GB" sz="1600"/>
              <a:t>Break-even point: £1,600 ÷  £100 = 16 teams </a:t>
            </a:r>
          </a:p>
          <a:p>
            <a:pPr marL="0" indent="0">
              <a:buNone/>
            </a:pPr>
            <a:r>
              <a:rPr lang="en-GB" sz="1600"/>
              <a:t>However, with sponsorship and on-site revenue included, break-even is achieved at approximately: 6-8 teams. This provides a comfortable margin for the event. </a:t>
            </a:r>
          </a:p>
          <a:p>
            <a:pPr marL="0" indent="0">
              <a:buNone/>
            </a:pPr>
            <a:endParaRPr lang="en-GB" sz="1600"/>
          </a:p>
        </p:txBody>
      </p:sp>
    </p:spTree>
    <p:extLst>
      <p:ext uri="{BB962C8B-B14F-4D97-AF65-F5344CB8AC3E}">
        <p14:creationId xmlns:p14="http://schemas.microsoft.com/office/powerpoint/2010/main" val="551610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3137B8-7329-C986-A16B-76CBA85AC444}"/>
              </a:ext>
            </a:extLst>
          </p:cNvPr>
          <p:cNvSpPr>
            <a:spLocks noGrp="1"/>
          </p:cNvSpPr>
          <p:nvPr>
            <p:ph type="title"/>
          </p:nvPr>
        </p:nvSpPr>
        <p:spPr>
          <a:xfrm>
            <a:off x="686834" y="1153572"/>
            <a:ext cx="3200400" cy="4461163"/>
          </a:xfrm>
        </p:spPr>
        <p:txBody>
          <a:bodyPr>
            <a:normAutofit/>
          </a:bodyPr>
          <a:lstStyle/>
          <a:p>
            <a:r>
              <a:rPr lang="en-GB">
                <a:solidFill>
                  <a:srgbClr val="FFFFFF"/>
                </a:solidFill>
              </a:rPr>
              <a:t>Sales </a:t>
            </a:r>
            <a:r>
              <a:rPr lang="en-GB">
                <a:solidFill>
                  <a:srgbClr val="FFFFFF"/>
                </a:solidFill>
                <a:ea typeface="+mj-lt"/>
                <a:cs typeface="+mj-lt"/>
              </a:rPr>
              <a:t>and Marketing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226E33-AE03-32B8-7D31-78137563A99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000">
                <a:ea typeface="+mn-lt"/>
                <a:cs typeface="+mn-lt"/>
              </a:rPr>
              <a:t>Clear sales and marketing channels have been identified for the Swansea Beach Football Cup.</a:t>
            </a:r>
            <a:endParaRPr lang="en-GB" sz="2000"/>
          </a:p>
          <a:p>
            <a:r>
              <a:rPr lang="en-GB" sz="2000">
                <a:ea typeface="+mn-lt"/>
                <a:cs typeface="+mn-lt"/>
              </a:rPr>
              <a:t>The main marketing channel will be social media, including Instagram, TikTok and Facebook, which are popular with our target audience of young football players.</a:t>
            </a:r>
            <a:endParaRPr lang="en-GB" sz="2000"/>
          </a:p>
          <a:p>
            <a:r>
              <a:rPr lang="en-GB" sz="2000">
                <a:ea typeface="+mn-lt"/>
                <a:cs typeface="+mn-lt"/>
              </a:rPr>
              <a:t>We will work with local football clubs, schools, Universities and colleges in Swansea to promote the tournament and encourage teams to take part.</a:t>
            </a:r>
            <a:endParaRPr lang="en-GB" sz="2000"/>
          </a:p>
          <a:p>
            <a:r>
              <a:rPr lang="en-GB" sz="2000">
                <a:ea typeface="+mn-lt"/>
                <a:cs typeface="+mn-lt"/>
              </a:rPr>
              <a:t>An online registration system will allow teams to sign up, pay entry fees and receive information about the event.</a:t>
            </a:r>
            <a:endParaRPr lang="en-GB" sz="2000"/>
          </a:p>
          <a:p>
            <a:r>
              <a:rPr lang="en-GB" sz="2000">
                <a:ea typeface="+mn-lt"/>
                <a:cs typeface="+mn-lt"/>
              </a:rPr>
              <a:t>Posters and flyers will be placed around Swansea Beach, sports facilities, and the city centre to attract local </a:t>
            </a:r>
            <a:r>
              <a:rPr lang="en-GB" sz="2000" err="1">
                <a:ea typeface="+mn-lt"/>
                <a:cs typeface="+mn-lt"/>
              </a:rPr>
              <a:t>schoola</a:t>
            </a:r>
            <a:endParaRPr lang="en-GB" sz="2000" err="1"/>
          </a:p>
          <a:p>
            <a:r>
              <a:rPr lang="en-GB" sz="2000">
                <a:ea typeface="+mn-lt"/>
                <a:cs typeface="+mn-lt"/>
              </a:rPr>
              <a:t>Word-of-mouth promotion will also help spread awareness of the tournament.</a:t>
            </a:r>
            <a:endParaRPr lang="en-GB" sz="2000"/>
          </a:p>
          <a:p>
            <a:r>
              <a:rPr lang="en-GB" sz="2000">
                <a:ea typeface="+mn-lt"/>
                <a:cs typeface="+mn-lt"/>
              </a:rPr>
              <a:t>These channels will help us reach a large number of potential participants and increase interest in the event.</a:t>
            </a:r>
            <a:endParaRPr lang="en-GB" sz="2000"/>
          </a:p>
          <a:p>
            <a:endParaRPr lang="en-GB" sz="2000"/>
          </a:p>
        </p:txBody>
      </p:sp>
    </p:spTree>
    <p:extLst>
      <p:ext uri="{BB962C8B-B14F-4D97-AF65-F5344CB8AC3E}">
        <p14:creationId xmlns:p14="http://schemas.microsoft.com/office/powerpoint/2010/main" val="1108839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58F5A4-75A2-62D7-6532-A7357D6DE8C4}"/>
              </a:ext>
            </a:extLst>
          </p:cNvPr>
          <p:cNvSpPr>
            <a:spLocks noGrp="1"/>
          </p:cNvSpPr>
          <p:nvPr>
            <p:ph type="title"/>
          </p:nvPr>
        </p:nvSpPr>
        <p:spPr>
          <a:xfrm>
            <a:off x="686834" y="1153572"/>
            <a:ext cx="3200400" cy="4461163"/>
          </a:xfrm>
        </p:spPr>
        <p:txBody>
          <a:bodyPr>
            <a:normAutofit/>
          </a:bodyPr>
          <a:lstStyle/>
          <a:p>
            <a:r>
              <a:rPr lang="en-GB">
                <a:solidFill>
                  <a:srgbClr val="FFFFFF"/>
                </a:solidFill>
              </a:rPr>
              <a:t>Sales and Marketing- </a:t>
            </a:r>
            <a:r>
              <a:rPr lang="en-GB">
                <a:solidFill>
                  <a:srgbClr val="FFFFFF"/>
                </a:solidFill>
                <a:latin typeface="Aptos"/>
              </a:rPr>
              <a:t>Marketing Mix</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F701B4-B5DE-95D7-10B7-C173029068DD}"/>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endParaRPr lang="en-GB" sz="1800"/>
          </a:p>
          <a:p>
            <a:r>
              <a:rPr lang="en-GB" sz="1800">
                <a:ea typeface="+mn-lt"/>
                <a:cs typeface="+mn-lt"/>
              </a:rPr>
              <a:t>How is the marketing mix being used for the Swansea Beach Football Cup?</a:t>
            </a:r>
            <a:endParaRPr lang="en-GB" sz="1800"/>
          </a:p>
          <a:p>
            <a:r>
              <a:rPr lang="en-GB" sz="1800">
                <a:ea typeface="+mn-lt"/>
                <a:cs typeface="+mn-lt"/>
              </a:rPr>
              <a:t>We are using the marketing mix (4Ps) to promote and develop the tournament.</a:t>
            </a:r>
            <a:endParaRPr lang="en-GB" sz="1800"/>
          </a:p>
          <a:p>
            <a:r>
              <a:rPr lang="en-GB" sz="1800">
                <a:ea typeface="+mn-lt"/>
                <a:cs typeface="+mn-lt"/>
              </a:rPr>
              <a:t>Product: The product is a unique beach football tournament held on Swansea Beach. It offers a fun and competitive environment with music, entertainment and a social atmosphere.</a:t>
            </a:r>
            <a:endParaRPr lang="en-GB" sz="1800"/>
          </a:p>
          <a:p>
            <a:r>
              <a:rPr lang="en-GB" sz="1800">
                <a:ea typeface="+mn-lt"/>
                <a:cs typeface="+mn-lt"/>
              </a:rPr>
              <a:t>Price: The entry fee for teams will be £100 for local football teams can  take part.</a:t>
            </a:r>
            <a:endParaRPr lang="en-GB" sz="1800"/>
          </a:p>
          <a:p>
            <a:r>
              <a:rPr lang="en-GB" sz="1800">
                <a:ea typeface="+mn-lt"/>
                <a:cs typeface="+mn-lt"/>
              </a:rPr>
              <a:t>Place: The event will take place on Swansea Beach, which is a popular and accessible location and makes the tournament different from traditional football events.</a:t>
            </a:r>
            <a:endParaRPr lang="en-GB" sz="1800"/>
          </a:p>
          <a:p>
            <a:r>
              <a:rPr lang="en-GB" sz="1800">
                <a:ea typeface="+mn-lt"/>
                <a:cs typeface="+mn-lt"/>
              </a:rPr>
              <a:t>Promotion: Promotion will be done through social media campaigns, posters, partnerships with sports organisations and online marketing.</a:t>
            </a:r>
            <a:endParaRPr lang="en-GB" sz="1800"/>
          </a:p>
          <a:p>
            <a:r>
              <a:rPr lang="en-GB" sz="1800">
                <a:ea typeface="+mn-lt"/>
                <a:cs typeface="+mn-lt"/>
              </a:rPr>
              <a:t>Using the marketing mix helps us attract participants and make the event stand out.</a:t>
            </a:r>
            <a:endParaRPr lang="en-GB" sz="1800"/>
          </a:p>
          <a:p>
            <a:endParaRPr lang="en-GB" sz="1800"/>
          </a:p>
        </p:txBody>
      </p:sp>
    </p:spTree>
    <p:extLst>
      <p:ext uri="{BB962C8B-B14F-4D97-AF65-F5344CB8AC3E}">
        <p14:creationId xmlns:p14="http://schemas.microsoft.com/office/powerpoint/2010/main" val="36236828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845DE9-D28A-8DE9-E4FD-98028CE70FD8}"/>
              </a:ext>
            </a:extLst>
          </p:cNvPr>
          <p:cNvSpPr>
            <a:spLocks noGrp="1"/>
          </p:cNvSpPr>
          <p:nvPr>
            <p:ph type="title"/>
          </p:nvPr>
        </p:nvSpPr>
        <p:spPr>
          <a:xfrm>
            <a:off x="686834" y="1153572"/>
            <a:ext cx="3200400" cy="4461163"/>
          </a:xfrm>
        </p:spPr>
        <p:txBody>
          <a:bodyPr>
            <a:normAutofit/>
          </a:bodyPr>
          <a:lstStyle/>
          <a:p>
            <a:r>
              <a:rPr lang="en-GB">
                <a:solidFill>
                  <a:srgbClr val="FFFFFF"/>
                </a:solidFill>
              </a:rPr>
              <a:t>Sales and Marketing</a:t>
            </a:r>
            <a:r>
              <a:rPr lang="en-GB">
                <a:solidFill>
                  <a:srgbClr val="FFFFFF"/>
                </a:solidFill>
                <a:latin typeface="Aptos Display"/>
              </a:rPr>
              <a:t> </a:t>
            </a:r>
            <a:r>
              <a:rPr lang="en-GB">
                <a:solidFill>
                  <a:srgbClr val="FFFFFF"/>
                </a:solidFill>
                <a:latin typeface="Aptos"/>
              </a:rPr>
              <a:t>– Launch and Promotion Measures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522C32-C027-8C38-61A0-8F6C473426B7}"/>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endParaRPr lang="en-GB" sz="2000"/>
          </a:p>
          <a:p>
            <a:r>
              <a:rPr lang="en-GB" sz="2000">
                <a:ea typeface="+mn-lt"/>
                <a:cs typeface="+mn-lt"/>
              </a:rPr>
              <a:t>Several measures will be used to successfully launch and promote the Swansea Beach Football Cup.</a:t>
            </a:r>
            <a:endParaRPr lang="en-GB" sz="2000"/>
          </a:p>
          <a:p>
            <a:r>
              <a:rPr lang="en-GB" sz="2000">
                <a:ea typeface="+mn-lt"/>
                <a:cs typeface="+mn-lt"/>
              </a:rPr>
              <a:t>We will start with a social media launch campaign to introduce the tournament and build excitement.</a:t>
            </a:r>
            <a:endParaRPr lang="en-GB" sz="2000"/>
          </a:p>
          <a:p>
            <a:r>
              <a:rPr lang="en-GB" sz="2000">
                <a:ea typeface="+mn-lt"/>
                <a:cs typeface="+mn-lt"/>
              </a:rPr>
              <a:t>Teams will be encouraged to register early so they The tournament will be promoted through local schools, colleges and  grassroots football clubs.</a:t>
            </a:r>
            <a:endParaRPr lang="en-GB" sz="2000"/>
          </a:p>
          <a:p>
            <a:r>
              <a:rPr lang="en-GB" sz="2000">
                <a:ea typeface="+mn-lt"/>
                <a:cs typeface="+mn-lt"/>
              </a:rPr>
              <a:t>We will post regular updates, countdowns and promotional videos to keep people interested.</a:t>
            </a:r>
            <a:endParaRPr lang="en-GB" sz="2000"/>
          </a:p>
          <a:p>
            <a:r>
              <a:rPr lang="en-GB" sz="2000">
                <a:ea typeface="+mn-lt"/>
                <a:cs typeface="+mn-lt"/>
              </a:rPr>
              <a:t>On the day of the event, there will be music and entertainment to create a great atmosphere and attract spectators.</a:t>
            </a:r>
            <a:endParaRPr lang="en-GB" sz="2000"/>
          </a:p>
          <a:p>
            <a:r>
              <a:rPr lang="en-GB" sz="2000">
                <a:ea typeface="+mn-lt"/>
                <a:cs typeface="+mn-lt"/>
              </a:rPr>
              <a:t>Photos and videos from the event will be shared afterwards to help grow the tournament in the future.</a:t>
            </a:r>
            <a:endParaRPr lang="en-GB" sz="2000"/>
          </a:p>
          <a:p>
            <a:endParaRPr lang="en-GB" sz="2000"/>
          </a:p>
        </p:txBody>
      </p:sp>
    </p:spTree>
    <p:extLst>
      <p:ext uri="{BB962C8B-B14F-4D97-AF65-F5344CB8AC3E}">
        <p14:creationId xmlns:p14="http://schemas.microsoft.com/office/powerpoint/2010/main" val="1979482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A199BA-1354-2BD3-7BD7-0A87D4EA7760}"/>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Sales and Marketing- </a:t>
            </a:r>
            <a:r>
              <a:rPr lang="en-GB" sz="4100">
                <a:solidFill>
                  <a:srgbClr val="FFFFFF"/>
                </a:solidFill>
                <a:latin typeface="Aptos Display"/>
                <a:ea typeface="Calibri"/>
                <a:cs typeface="Calibri"/>
              </a:rPr>
              <a:t>C</a:t>
            </a:r>
            <a:r>
              <a:rPr lang="en-GB" sz="4100">
                <a:solidFill>
                  <a:srgbClr val="FFFFFF"/>
                </a:solidFill>
                <a:latin typeface="Calibri"/>
                <a:ea typeface="Calibri"/>
                <a:cs typeface="Calibri"/>
              </a:rPr>
              <a:t>ustomer Expectations, Systems and Branding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406313-EFEC-CEFD-5AB4-5526C4AB77CD}"/>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Font typeface="Arial"/>
              <a:buChar char="•"/>
            </a:pPr>
            <a:r>
              <a:rPr lang="en-GB" sz="1800">
                <a:highlight>
                  <a:srgbClr val="FFFF00"/>
                </a:highlight>
              </a:rPr>
              <a:t>How will customer expectations be managed?</a:t>
            </a:r>
          </a:p>
          <a:p>
            <a:pPr>
              <a:buFont typeface="Arial"/>
              <a:buChar char="•"/>
            </a:pPr>
            <a:r>
              <a:rPr lang="en-GB" sz="1800"/>
              <a:t>Clear information will be provided about the rules, schedule, location and match format.</a:t>
            </a:r>
          </a:p>
          <a:p>
            <a:pPr>
              <a:buFont typeface="Arial"/>
              <a:buChar char="•"/>
            </a:pPr>
            <a:r>
              <a:rPr lang="en-GB" sz="1800"/>
              <a:t>Teams will receive updates through social media and email communication.</a:t>
            </a:r>
          </a:p>
          <a:p>
            <a:pPr>
              <a:buFont typeface="Arial"/>
              <a:buChar char="•"/>
            </a:pPr>
            <a:r>
              <a:rPr lang="en-GB" sz="1800"/>
              <a:t>The event will be well organised to ensure a positive experience for players and spectators.</a:t>
            </a:r>
          </a:p>
          <a:p>
            <a:pPr>
              <a:buFont typeface="Arial"/>
              <a:buChar char="•"/>
            </a:pPr>
            <a:r>
              <a:rPr lang="en-GB" sz="1800">
                <a:highlight>
                  <a:srgbClr val="FFFF00"/>
                </a:highlight>
              </a:rPr>
              <a:t>What systems will manage customer information?</a:t>
            </a:r>
          </a:p>
          <a:p>
            <a:pPr>
              <a:buFont typeface="Arial"/>
              <a:buChar char="•"/>
            </a:pPr>
            <a:r>
              <a:rPr lang="en-GB" sz="1800"/>
              <a:t>An online registration system will collect team details, player information and contact details.</a:t>
            </a:r>
          </a:p>
          <a:p>
            <a:pPr>
              <a:buFont typeface="Arial"/>
              <a:buChar char="•"/>
            </a:pPr>
            <a:r>
              <a:rPr lang="en-GB" sz="1800"/>
              <a:t>A spreadsheet or database will be used to manage teams, schedules and communication.</a:t>
            </a:r>
          </a:p>
          <a:p>
            <a:pPr>
              <a:buFont typeface="Arial"/>
              <a:buChar char="•"/>
            </a:pPr>
            <a:r>
              <a:rPr lang="en-GB" sz="1800"/>
              <a:t>A logo for the Swansea Beach Football Cup has been created.</a:t>
            </a:r>
          </a:p>
          <a:p>
            <a:pPr>
              <a:buFont typeface="Arial"/>
              <a:buChar char="•"/>
            </a:pPr>
            <a:r>
              <a:rPr lang="en-GB" sz="1800"/>
              <a:t>Branding will be used on: Posters, Social media, Event banners, Team information packs</a:t>
            </a:r>
          </a:p>
          <a:p>
            <a:pPr>
              <a:buFont typeface="Arial"/>
              <a:buChar char="•"/>
            </a:pPr>
            <a:r>
              <a:rPr lang="en-GB" sz="1800"/>
              <a:t>This branding will help make the tournament look professional and recognisable.</a:t>
            </a:r>
          </a:p>
          <a:p>
            <a:endParaRPr lang="en-GB" sz="1800"/>
          </a:p>
        </p:txBody>
      </p:sp>
    </p:spTree>
    <p:extLst>
      <p:ext uri="{BB962C8B-B14F-4D97-AF65-F5344CB8AC3E}">
        <p14:creationId xmlns:p14="http://schemas.microsoft.com/office/powerpoint/2010/main" val="27065910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3</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Swansea Beach Football Cup</vt:lpstr>
      <vt:lpstr>Business Overview </vt:lpstr>
      <vt:lpstr>Business Overview</vt:lpstr>
      <vt:lpstr>Business Overview</vt:lpstr>
      <vt:lpstr>Market Research </vt:lpstr>
      <vt:lpstr>Market Research</vt:lpstr>
      <vt:lpstr>Market Research</vt:lpstr>
      <vt:lpstr>Operations (venue and facilities)</vt:lpstr>
      <vt:lpstr>Operations (staffing and roles)</vt:lpstr>
      <vt:lpstr>Operations (health and safety)</vt:lpstr>
      <vt:lpstr>Financial Overview</vt:lpstr>
      <vt:lpstr>Financial Overview</vt:lpstr>
      <vt:lpstr>Financial Overview</vt:lpstr>
      <vt:lpstr>Financial Overview </vt:lpstr>
      <vt:lpstr>Sales and Marketing </vt:lpstr>
      <vt:lpstr>Sales and Marketing- Marketing Mix</vt:lpstr>
      <vt:lpstr>Sales and Marketing – Launch and Promotion Measures</vt:lpstr>
      <vt:lpstr>Sales and Marketing- Customer Expectations, Systems and Branding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2026-02-09T10:23:57Z</dcterms:created>
  <dcterms:modified xsi:type="dcterms:W3CDTF">2026-03-08T18:23:05Z</dcterms:modified>
</cp:coreProperties>
</file>