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Default Extension="svg" ContentType="image/svg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diagrams/layout7.xml" ContentType="application/vnd.openxmlformats-officedocument.drawingml.diagram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76" r:id="rId3"/>
    <p:sldId id="257" r:id="rId4"/>
    <p:sldId id="258" r:id="rId5"/>
    <p:sldId id="259" r:id="rId6"/>
    <p:sldId id="260" r:id="rId7"/>
    <p:sldId id="271" r:id="rId8"/>
    <p:sldId id="261" r:id="rId9"/>
    <p:sldId id="272" r:id="rId10"/>
    <p:sldId id="264" r:id="rId11"/>
    <p:sldId id="262" r:id="rId12"/>
    <p:sldId id="273" r:id="rId13"/>
    <p:sldId id="263" r:id="rId14"/>
    <p:sldId id="265" r:id="rId15"/>
    <p:sldId id="268" r:id="rId16"/>
    <p:sldId id="266" r:id="rId17"/>
    <p:sldId id="267" r:id="rId18"/>
    <p:sldId id="269" r:id="rId19"/>
    <p:sldId id="270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022" autoAdjust="0"/>
    <p:restoredTop sz="94660"/>
  </p:normalViewPr>
  <p:slideViewPr>
    <p:cSldViewPr snapToGrid="0">
      <p:cViewPr>
        <p:scale>
          <a:sx n="69" d="100"/>
          <a:sy n="69" d="100"/>
        </p:scale>
        <p:origin x="-560" y="-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4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16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1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1.png"/><Relationship Id="rId6" Type="http://schemas.openxmlformats.org/officeDocument/2006/relationships/image" Target="../media/image17.svg"/><Relationship Id="rId5" Type="http://schemas.openxmlformats.org/officeDocument/2006/relationships/image" Target="../media/image161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2448DE-9D79-4EBF-9202-D6C0552B0CD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FDC157-10F5-4E8C-B513-326C4334EDD3}">
      <dgm:prSet/>
      <dgm:spPr/>
      <dgm:t>
        <a:bodyPr/>
        <a:lstStyle/>
        <a:p>
          <a:r>
            <a:rPr lang="en-US" dirty="0"/>
            <a:t>NHS stands for National health services.</a:t>
          </a:r>
        </a:p>
      </dgm:t>
    </dgm:pt>
    <dgm:pt modelId="{72E7827E-A37A-4B14-8A9C-CE2209ADAAC0}" type="parTrans" cxnId="{4D8AEE26-0200-4D06-B708-B7B25B194F57}">
      <dgm:prSet/>
      <dgm:spPr/>
      <dgm:t>
        <a:bodyPr/>
        <a:lstStyle/>
        <a:p>
          <a:endParaRPr lang="en-US"/>
        </a:p>
      </dgm:t>
    </dgm:pt>
    <dgm:pt modelId="{44462A32-B765-4600-8D75-C2580D1AFB90}" type="sibTrans" cxnId="{4D8AEE26-0200-4D06-B708-B7B25B194F57}">
      <dgm:prSet/>
      <dgm:spPr/>
      <dgm:t>
        <a:bodyPr/>
        <a:lstStyle/>
        <a:p>
          <a:endParaRPr lang="en-US"/>
        </a:p>
      </dgm:t>
    </dgm:pt>
    <dgm:pt modelId="{2BE1BE37-84F4-4C36-8B49-C69113D1FE93}">
      <dgm:prSet/>
      <dgm:spPr/>
      <dgm:t>
        <a:bodyPr/>
        <a:lstStyle/>
        <a:p>
          <a:r>
            <a:rPr lang="en-US" dirty="0"/>
            <a:t>National healthcare institute of the UK.</a:t>
          </a:r>
        </a:p>
      </dgm:t>
    </dgm:pt>
    <dgm:pt modelId="{10986E9C-5D82-4BAA-8F11-CCE06C768BA0}" type="parTrans" cxnId="{8C78BC8B-4B58-4C28-886B-688C780FA45F}">
      <dgm:prSet/>
      <dgm:spPr/>
      <dgm:t>
        <a:bodyPr/>
        <a:lstStyle/>
        <a:p>
          <a:endParaRPr lang="en-US"/>
        </a:p>
      </dgm:t>
    </dgm:pt>
    <dgm:pt modelId="{C857C59C-7D45-47F2-BDDE-EA5207837513}" type="sibTrans" cxnId="{8C78BC8B-4B58-4C28-886B-688C780FA45F}">
      <dgm:prSet/>
      <dgm:spPr/>
      <dgm:t>
        <a:bodyPr/>
        <a:lstStyle/>
        <a:p>
          <a:endParaRPr lang="en-US"/>
        </a:p>
      </dgm:t>
    </dgm:pt>
    <dgm:pt modelId="{9EE6B124-DAE7-44E7-BB21-1EB4714BA303}">
      <dgm:prSet/>
      <dgm:spPr/>
      <dgm:t>
        <a:bodyPr/>
        <a:lstStyle/>
        <a:p>
          <a:r>
            <a:rPr lang="en-US" dirty="0"/>
            <a:t>Provide cost-free services.</a:t>
          </a:r>
        </a:p>
      </dgm:t>
    </dgm:pt>
    <dgm:pt modelId="{AB00CD07-E8D2-45DB-A50E-F8881071DFD8}" type="parTrans" cxnId="{EB5857AB-A255-4699-B86B-3E953068958F}">
      <dgm:prSet/>
      <dgm:spPr/>
      <dgm:t>
        <a:bodyPr/>
        <a:lstStyle/>
        <a:p>
          <a:endParaRPr lang="en-US"/>
        </a:p>
      </dgm:t>
    </dgm:pt>
    <dgm:pt modelId="{D6B4A78A-3AF2-440B-849B-B0D127092BE5}" type="sibTrans" cxnId="{EB5857AB-A255-4699-B86B-3E953068958F}">
      <dgm:prSet/>
      <dgm:spPr/>
      <dgm:t>
        <a:bodyPr/>
        <a:lstStyle/>
        <a:p>
          <a:endParaRPr lang="en-US"/>
        </a:p>
      </dgm:t>
    </dgm:pt>
    <dgm:pt modelId="{83FE6CF0-D2C6-4736-A54B-2109E969EACF}">
      <dgm:prSet/>
      <dgm:spPr/>
      <dgm:t>
        <a:bodyPr/>
        <a:lstStyle/>
        <a:p>
          <a:r>
            <a:rPr lang="en-US" dirty="0"/>
            <a:t>Healthcare employees have many issues from some last year.</a:t>
          </a:r>
        </a:p>
      </dgm:t>
    </dgm:pt>
    <dgm:pt modelId="{CAA28544-C132-4CF9-8029-0C495F1D5392}" type="parTrans" cxnId="{5C1C2019-4FCF-41DE-9EB8-C9CA3F75D66B}">
      <dgm:prSet/>
      <dgm:spPr/>
      <dgm:t>
        <a:bodyPr/>
        <a:lstStyle/>
        <a:p>
          <a:endParaRPr lang="en-US"/>
        </a:p>
      </dgm:t>
    </dgm:pt>
    <dgm:pt modelId="{9365CB95-B79F-495C-93BE-6B97B34362CB}" type="sibTrans" cxnId="{5C1C2019-4FCF-41DE-9EB8-C9CA3F75D66B}">
      <dgm:prSet/>
      <dgm:spPr/>
      <dgm:t>
        <a:bodyPr/>
        <a:lstStyle/>
        <a:p>
          <a:endParaRPr lang="en-US"/>
        </a:p>
      </dgm:t>
    </dgm:pt>
    <dgm:pt modelId="{DFBE32FD-9517-48F1-A543-987D09F9DCC7}">
      <dgm:prSet/>
      <dgm:spPr/>
      <dgm:t>
        <a:bodyPr/>
        <a:lstStyle/>
        <a:p>
          <a:r>
            <a:rPr lang="en-US" dirty="0"/>
            <a:t>Recruitment, workforce shortage and low salaries (NHS, 2018).</a:t>
          </a:r>
        </a:p>
      </dgm:t>
    </dgm:pt>
    <dgm:pt modelId="{A70C7A00-462B-4107-9D2F-1F9EA3306EFA}" type="parTrans" cxnId="{A8340A46-6CCF-4244-932F-4026520969BB}">
      <dgm:prSet/>
      <dgm:spPr/>
      <dgm:t>
        <a:bodyPr/>
        <a:lstStyle/>
        <a:p>
          <a:endParaRPr lang="en-US"/>
        </a:p>
      </dgm:t>
    </dgm:pt>
    <dgm:pt modelId="{12E84316-B340-49E3-BAD2-6BF4A1575159}" type="sibTrans" cxnId="{A8340A46-6CCF-4244-932F-4026520969BB}">
      <dgm:prSet/>
      <dgm:spPr/>
      <dgm:t>
        <a:bodyPr/>
        <a:lstStyle/>
        <a:p>
          <a:endParaRPr lang="en-US"/>
        </a:p>
      </dgm:t>
    </dgm:pt>
    <dgm:pt modelId="{99FBD355-A9E5-4AA4-8FEA-8103666DB28E}" type="pres">
      <dgm:prSet presAssocID="{6C2448DE-9D79-4EBF-9202-D6C0552B0CD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020D47E-A83B-4212-A7C1-55C3B04A74ED}" type="pres">
      <dgm:prSet presAssocID="{4EFDC157-10F5-4E8C-B513-326C4334EDD3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63E33C-BBC7-4574-B0F1-0E736F89996A}" type="pres">
      <dgm:prSet presAssocID="{44462A32-B765-4600-8D75-C2580D1AFB90}" presName="spacer" presStyleCnt="0"/>
      <dgm:spPr/>
    </dgm:pt>
    <dgm:pt modelId="{C77379EB-9BF1-4F3E-ADBE-0081CA5BEC86}" type="pres">
      <dgm:prSet presAssocID="{2BE1BE37-84F4-4C36-8B49-C69113D1FE93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CFFB2C-8B20-4895-97D5-C719CD78D0A7}" type="pres">
      <dgm:prSet presAssocID="{C857C59C-7D45-47F2-BDDE-EA5207837513}" presName="spacer" presStyleCnt="0"/>
      <dgm:spPr/>
    </dgm:pt>
    <dgm:pt modelId="{3DEBE7EC-A607-45FC-A82C-00F121448120}" type="pres">
      <dgm:prSet presAssocID="{9EE6B124-DAE7-44E7-BB21-1EB4714BA303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571B0F-D591-41DC-B4B4-A8948CE70375}" type="pres">
      <dgm:prSet presAssocID="{D6B4A78A-3AF2-440B-849B-B0D127092BE5}" presName="spacer" presStyleCnt="0"/>
      <dgm:spPr/>
    </dgm:pt>
    <dgm:pt modelId="{2D9E4176-5BD5-41EC-B615-6356528C8D97}" type="pres">
      <dgm:prSet presAssocID="{83FE6CF0-D2C6-4736-A54B-2109E969EACF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5BF79D7-8BF8-48F9-AEE8-DA85B2AC9ADB}" type="pres">
      <dgm:prSet presAssocID="{9365CB95-B79F-495C-93BE-6B97B34362CB}" presName="spacer" presStyleCnt="0"/>
      <dgm:spPr/>
    </dgm:pt>
    <dgm:pt modelId="{00F0C95D-6463-4F40-8768-E4422CE37C01}" type="pres">
      <dgm:prSet presAssocID="{DFBE32FD-9517-48F1-A543-987D09F9DCC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D8AEE26-0200-4D06-B708-B7B25B194F57}" srcId="{6C2448DE-9D79-4EBF-9202-D6C0552B0CD1}" destId="{4EFDC157-10F5-4E8C-B513-326C4334EDD3}" srcOrd="0" destOrd="0" parTransId="{72E7827E-A37A-4B14-8A9C-CE2209ADAAC0}" sibTransId="{44462A32-B765-4600-8D75-C2580D1AFB90}"/>
    <dgm:cxn modelId="{EB5857AB-A255-4699-B86B-3E953068958F}" srcId="{6C2448DE-9D79-4EBF-9202-D6C0552B0CD1}" destId="{9EE6B124-DAE7-44E7-BB21-1EB4714BA303}" srcOrd="2" destOrd="0" parTransId="{AB00CD07-E8D2-45DB-A50E-F8881071DFD8}" sibTransId="{D6B4A78A-3AF2-440B-849B-B0D127092BE5}"/>
    <dgm:cxn modelId="{6C5C8B1C-EB28-4D28-B400-22DC6F7533B9}" type="presOf" srcId="{4EFDC157-10F5-4E8C-B513-326C4334EDD3}" destId="{6020D47E-A83B-4212-A7C1-55C3B04A74ED}" srcOrd="0" destOrd="0" presId="urn:microsoft.com/office/officeart/2005/8/layout/vList2"/>
    <dgm:cxn modelId="{5C1C2019-4FCF-41DE-9EB8-C9CA3F75D66B}" srcId="{6C2448DE-9D79-4EBF-9202-D6C0552B0CD1}" destId="{83FE6CF0-D2C6-4736-A54B-2109E969EACF}" srcOrd="3" destOrd="0" parTransId="{CAA28544-C132-4CF9-8029-0C495F1D5392}" sibTransId="{9365CB95-B79F-495C-93BE-6B97B34362CB}"/>
    <dgm:cxn modelId="{43741357-AFF2-4336-ABC7-42847F5D3595}" type="presOf" srcId="{9EE6B124-DAE7-44E7-BB21-1EB4714BA303}" destId="{3DEBE7EC-A607-45FC-A82C-00F121448120}" srcOrd="0" destOrd="0" presId="urn:microsoft.com/office/officeart/2005/8/layout/vList2"/>
    <dgm:cxn modelId="{862942D7-D55C-4BC1-8248-D196A193C064}" type="presOf" srcId="{6C2448DE-9D79-4EBF-9202-D6C0552B0CD1}" destId="{99FBD355-A9E5-4AA4-8FEA-8103666DB28E}" srcOrd="0" destOrd="0" presId="urn:microsoft.com/office/officeart/2005/8/layout/vList2"/>
    <dgm:cxn modelId="{1A589C94-E628-45E5-AA88-E46DDA724693}" type="presOf" srcId="{2BE1BE37-84F4-4C36-8B49-C69113D1FE93}" destId="{C77379EB-9BF1-4F3E-ADBE-0081CA5BEC86}" srcOrd="0" destOrd="0" presId="urn:microsoft.com/office/officeart/2005/8/layout/vList2"/>
    <dgm:cxn modelId="{72CC5CBA-DFD8-44E6-AB7E-6D427A734A32}" type="presOf" srcId="{83FE6CF0-D2C6-4736-A54B-2109E969EACF}" destId="{2D9E4176-5BD5-41EC-B615-6356528C8D97}" srcOrd="0" destOrd="0" presId="urn:microsoft.com/office/officeart/2005/8/layout/vList2"/>
    <dgm:cxn modelId="{AF818328-BA31-49A9-BFEB-BB8235E51EEE}" type="presOf" srcId="{DFBE32FD-9517-48F1-A543-987D09F9DCC7}" destId="{00F0C95D-6463-4F40-8768-E4422CE37C01}" srcOrd="0" destOrd="0" presId="urn:microsoft.com/office/officeart/2005/8/layout/vList2"/>
    <dgm:cxn modelId="{8C78BC8B-4B58-4C28-886B-688C780FA45F}" srcId="{6C2448DE-9D79-4EBF-9202-D6C0552B0CD1}" destId="{2BE1BE37-84F4-4C36-8B49-C69113D1FE93}" srcOrd="1" destOrd="0" parTransId="{10986E9C-5D82-4BAA-8F11-CCE06C768BA0}" sibTransId="{C857C59C-7D45-47F2-BDDE-EA5207837513}"/>
    <dgm:cxn modelId="{A8340A46-6CCF-4244-932F-4026520969BB}" srcId="{6C2448DE-9D79-4EBF-9202-D6C0552B0CD1}" destId="{DFBE32FD-9517-48F1-A543-987D09F9DCC7}" srcOrd="4" destOrd="0" parTransId="{A70C7A00-462B-4107-9D2F-1F9EA3306EFA}" sibTransId="{12E84316-B340-49E3-BAD2-6BF4A1575159}"/>
    <dgm:cxn modelId="{0E7E7DF7-6896-466A-A9B6-7A65D32C6B23}" type="presParOf" srcId="{99FBD355-A9E5-4AA4-8FEA-8103666DB28E}" destId="{6020D47E-A83B-4212-A7C1-55C3B04A74ED}" srcOrd="0" destOrd="0" presId="urn:microsoft.com/office/officeart/2005/8/layout/vList2"/>
    <dgm:cxn modelId="{754C27E5-2B7C-4B61-B376-599A3BFBD661}" type="presParOf" srcId="{99FBD355-A9E5-4AA4-8FEA-8103666DB28E}" destId="{D163E33C-BBC7-4574-B0F1-0E736F89996A}" srcOrd="1" destOrd="0" presId="urn:microsoft.com/office/officeart/2005/8/layout/vList2"/>
    <dgm:cxn modelId="{7BC1503C-5BB5-4080-87F2-52FD03F5BC84}" type="presParOf" srcId="{99FBD355-A9E5-4AA4-8FEA-8103666DB28E}" destId="{C77379EB-9BF1-4F3E-ADBE-0081CA5BEC86}" srcOrd="2" destOrd="0" presId="urn:microsoft.com/office/officeart/2005/8/layout/vList2"/>
    <dgm:cxn modelId="{64E8D6E3-2C83-4433-B792-81BA311AB064}" type="presParOf" srcId="{99FBD355-A9E5-4AA4-8FEA-8103666DB28E}" destId="{84CFFB2C-8B20-4895-97D5-C719CD78D0A7}" srcOrd="3" destOrd="0" presId="urn:microsoft.com/office/officeart/2005/8/layout/vList2"/>
    <dgm:cxn modelId="{2B49AD94-4E38-400C-B19C-351C30D8B587}" type="presParOf" srcId="{99FBD355-A9E5-4AA4-8FEA-8103666DB28E}" destId="{3DEBE7EC-A607-45FC-A82C-00F121448120}" srcOrd="4" destOrd="0" presId="urn:microsoft.com/office/officeart/2005/8/layout/vList2"/>
    <dgm:cxn modelId="{65641A67-4F44-4821-87EC-5AD8C5C36CEF}" type="presParOf" srcId="{99FBD355-A9E5-4AA4-8FEA-8103666DB28E}" destId="{E3571B0F-D591-41DC-B4B4-A8948CE70375}" srcOrd="5" destOrd="0" presId="urn:microsoft.com/office/officeart/2005/8/layout/vList2"/>
    <dgm:cxn modelId="{13ABA288-17B1-4593-8C50-91D66D7CFF71}" type="presParOf" srcId="{99FBD355-A9E5-4AA4-8FEA-8103666DB28E}" destId="{2D9E4176-5BD5-41EC-B615-6356528C8D97}" srcOrd="6" destOrd="0" presId="urn:microsoft.com/office/officeart/2005/8/layout/vList2"/>
    <dgm:cxn modelId="{641FD0EA-6FBE-4468-8FF1-395CF27E0DFD}" type="presParOf" srcId="{99FBD355-A9E5-4AA4-8FEA-8103666DB28E}" destId="{35BF79D7-8BF8-48F9-AEE8-DA85B2AC9ADB}" srcOrd="7" destOrd="0" presId="urn:microsoft.com/office/officeart/2005/8/layout/vList2"/>
    <dgm:cxn modelId="{4919DD7A-3C28-40EC-89D3-09306AF77DA8}" type="presParOf" srcId="{99FBD355-A9E5-4AA4-8FEA-8103666DB28E}" destId="{00F0C95D-6463-4F40-8768-E4422CE37C0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66FB81-53DD-40BA-9FAD-D4B08331409C}" type="doc">
      <dgm:prSet loTypeId="urn:microsoft.com/office/officeart/2005/8/layout/vList2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E0218632-95A8-47DF-9633-8DB15FDB9826}">
      <dgm:prSet/>
      <dgm:spPr/>
      <dgm:t>
        <a:bodyPr/>
        <a:lstStyle/>
        <a:p>
          <a:r>
            <a:rPr lang="en-US" dirty="0"/>
            <a:t>Burnout effects the NHS employees.</a:t>
          </a:r>
          <a:endParaRPr lang="en-GB" dirty="0"/>
        </a:p>
      </dgm:t>
    </dgm:pt>
    <dgm:pt modelId="{932D3F4E-E52E-4C52-BCD4-7F2AA6661913}" type="parTrans" cxnId="{D2B766E8-A974-47D2-BBC6-8E85D030A91F}">
      <dgm:prSet/>
      <dgm:spPr/>
      <dgm:t>
        <a:bodyPr/>
        <a:lstStyle/>
        <a:p>
          <a:endParaRPr lang="en-GB"/>
        </a:p>
      </dgm:t>
    </dgm:pt>
    <dgm:pt modelId="{B60516DA-44ED-4E0C-A5BD-5BF5CAEDDB0A}" type="sibTrans" cxnId="{D2B766E8-A974-47D2-BBC6-8E85D030A91F}">
      <dgm:prSet/>
      <dgm:spPr/>
      <dgm:t>
        <a:bodyPr/>
        <a:lstStyle/>
        <a:p>
          <a:endParaRPr lang="en-GB"/>
        </a:p>
      </dgm:t>
    </dgm:pt>
    <dgm:pt modelId="{34A1EA0E-D434-417A-BDD6-B63B9B012132}">
      <dgm:prSet/>
      <dgm:spPr/>
      <dgm:t>
        <a:bodyPr/>
        <a:lstStyle/>
        <a:p>
          <a:r>
            <a:rPr lang="en-US" dirty="0"/>
            <a:t>They have tight work schedule.</a:t>
          </a:r>
          <a:endParaRPr lang="en-GB" dirty="0"/>
        </a:p>
      </dgm:t>
    </dgm:pt>
    <dgm:pt modelId="{A315E509-D296-40B4-9DBA-DDA809ED23E9}" type="parTrans" cxnId="{6D09E8D5-FBD1-4D21-94F1-5BEB05924208}">
      <dgm:prSet/>
      <dgm:spPr/>
      <dgm:t>
        <a:bodyPr/>
        <a:lstStyle/>
        <a:p>
          <a:endParaRPr lang="en-GB"/>
        </a:p>
      </dgm:t>
    </dgm:pt>
    <dgm:pt modelId="{501A782B-7584-4D89-83B8-FB1F6C526FB8}" type="sibTrans" cxnId="{6D09E8D5-FBD1-4D21-94F1-5BEB05924208}">
      <dgm:prSet/>
      <dgm:spPr/>
      <dgm:t>
        <a:bodyPr/>
        <a:lstStyle/>
        <a:p>
          <a:endParaRPr lang="en-GB"/>
        </a:p>
      </dgm:t>
    </dgm:pt>
    <dgm:pt modelId="{C658415F-0962-4376-812C-77CE643043F3}">
      <dgm:prSet/>
      <dgm:spPr/>
      <dgm:t>
        <a:bodyPr/>
        <a:lstStyle/>
        <a:p>
          <a:r>
            <a:rPr lang="en-US" dirty="0"/>
            <a:t>Doctors and nurses have 20 hours countinous duty.</a:t>
          </a:r>
          <a:endParaRPr lang="en-GB" dirty="0"/>
        </a:p>
      </dgm:t>
    </dgm:pt>
    <dgm:pt modelId="{844AB39D-C477-417D-BBD3-50CB5939ADE8}" type="parTrans" cxnId="{21F76EB0-9C74-4576-82F7-B6C73A2C3307}">
      <dgm:prSet/>
      <dgm:spPr/>
      <dgm:t>
        <a:bodyPr/>
        <a:lstStyle/>
        <a:p>
          <a:endParaRPr lang="en-GB"/>
        </a:p>
      </dgm:t>
    </dgm:pt>
    <dgm:pt modelId="{DA4FA415-C359-41CB-8CC8-9E078232F1FE}" type="sibTrans" cxnId="{21F76EB0-9C74-4576-82F7-B6C73A2C3307}">
      <dgm:prSet/>
      <dgm:spPr/>
      <dgm:t>
        <a:bodyPr/>
        <a:lstStyle/>
        <a:p>
          <a:endParaRPr lang="en-GB"/>
        </a:p>
      </dgm:t>
    </dgm:pt>
    <dgm:pt modelId="{BEFA931F-9449-4FB9-A9A2-DA4121D67758}">
      <dgm:prSet/>
      <dgm:spPr/>
      <dgm:t>
        <a:bodyPr/>
        <a:lstStyle/>
        <a:p>
          <a:r>
            <a:rPr lang="en-US" dirty="0"/>
            <a:t>60 to 70 % employees are depressed and deprived because of burnout (NHS, 2019).</a:t>
          </a:r>
          <a:endParaRPr lang="en-GB" dirty="0"/>
        </a:p>
      </dgm:t>
    </dgm:pt>
    <dgm:pt modelId="{75B9AC26-D222-4DB4-80EA-6F1E048AF5E9}" type="parTrans" cxnId="{9615D2B8-EB1D-4219-B316-F2B3B1B562DD}">
      <dgm:prSet/>
      <dgm:spPr/>
      <dgm:t>
        <a:bodyPr/>
        <a:lstStyle/>
        <a:p>
          <a:endParaRPr lang="en-GB"/>
        </a:p>
      </dgm:t>
    </dgm:pt>
    <dgm:pt modelId="{0B67ECAB-F64A-4D8E-9D6E-B9237BF13675}" type="sibTrans" cxnId="{9615D2B8-EB1D-4219-B316-F2B3B1B562DD}">
      <dgm:prSet/>
      <dgm:spPr/>
      <dgm:t>
        <a:bodyPr/>
        <a:lstStyle/>
        <a:p>
          <a:endParaRPr lang="en-GB"/>
        </a:p>
      </dgm:t>
    </dgm:pt>
    <dgm:pt modelId="{B33CF697-49AE-4B64-9495-64838A323C62}" type="pres">
      <dgm:prSet presAssocID="{F366FB81-53DD-40BA-9FAD-D4B08331409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09D7693-DBD4-4997-819D-C3420929C303}" type="pres">
      <dgm:prSet presAssocID="{E0218632-95A8-47DF-9633-8DB15FDB9826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C49BC18-2E9D-46FD-9806-A58E87D8D590}" type="pres">
      <dgm:prSet presAssocID="{B60516DA-44ED-4E0C-A5BD-5BF5CAEDDB0A}" presName="spacer" presStyleCnt="0"/>
      <dgm:spPr/>
    </dgm:pt>
    <dgm:pt modelId="{2EE39478-6FC4-46C1-9B5D-715BFD7C0B88}" type="pres">
      <dgm:prSet presAssocID="{34A1EA0E-D434-417A-BDD6-B63B9B01213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BB96AC3-B8C2-4A45-B7B9-CD5EA9453E61}" type="pres">
      <dgm:prSet presAssocID="{501A782B-7584-4D89-83B8-FB1F6C526FB8}" presName="spacer" presStyleCnt="0"/>
      <dgm:spPr/>
    </dgm:pt>
    <dgm:pt modelId="{17827ED8-9442-499D-8374-F53EC562283A}" type="pres">
      <dgm:prSet presAssocID="{C658415F-0962-4376-812C-77CE643043F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C4B7C2-913E-4D1C-900E-D8C8625BACC0}" type="pres">
      <dgm:prSet presAssocID="{DA4FA415-C359-41CB-8CC8-9E078232F1FE}" presName="spacer" presStyleCnt="0"/>
      <dgm:spPr/>
    </dgm:pt>
    <dgm:pt modelId="{966F26DC-93E9-498B-9D47-99247546CD10}" type="pres">
      <dgm:prSet presAssocID="{BEFA931F-9449-4FB9-A9A2-DA4121D67758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D09E8D5-FBD1-4D21-94F1-5BEB05924208}" srcId="{F366FB81-53DD-40BA-9FAD-D4B08331409C}" destId="{34A1EA0E-D434-417A-BDD6-B63B9B012132}" srcOrd="1" destOrd="0" parTransId="{A315E509-D296-40B4-9DBA-DDA809ED23E9}" sibTransId="{501A782B-7584-4D89-83B8-FB1F6C526FB8}"/>
    <dgm:cxn modelId="{0ED7A898-6870-4EE2-8FC0-1F5EC6B364A5}" type="presOf" srcId="{34A1EA0E-D434-417A-BDD6-B63B9B012132}" destId="{2EE39478-6FC4-46C1-9B5D-715BFD7C0B88}" srcOrd="0" destOrd="0" presId="urn:microsoft.com/office/officeart/2005/8/layout/vList2"/>
    <dgm:cxn modelId="{F1019F02-D20E-40DE-8A00-5AC337BD5070}" type="presOf" srcId="{F366FB81-53DD-40BA-9FAD-D4B08331409C}" destId="{B33CF697-49AE-4B64-9495-64838A323C62}" srcOrd="0" destOrd="0" presId="urn:microsoft.com/office/officeart/2005/8/layout/vList2"/>
    <dgm:cxn modelId="{E23E26CA-3B7E-470D-92FC-D82F6C1A633E}" type="presOf" srcId="{E0218632-95A8-47DF-9633-8DB15FDB9826}" destId="{A09D7693-DBD4-4997-819D-C3420929C303}" srcOrd="0" destOrd="0" presId="urn:microsoft.com/office/officeart/2005/8/layout/vList2"/>
    <dgm:cxn modelId="{21F76EB0-9C74-4576-82F7-B6C73A2C3307}" srcId="{F366FB81-53DD-40BA-9FAD-D4B08331409C}" destId="{C658415F-0962-4376-812C-77CE643043F3}" srcOrd="2" destOrd="0" parTransId="{844AB39D-C477-417D-BBD3-50CB5939ADE8}" sibTransId="{DA4FA415-C359-41CB-8CC8-9E078232F1FE}"/>
    <dgm:cxn modelId="{5ECD6EDB-2F6E-4F49-BAFD-30DEFE8EAD87}" type="presOf" srcId="{BEFA931F-9449-4FB9-A9A2-DA4121D67758}" destId="{966F26DC-93E9-498B-9D47-99247546CD10}" srcOrd="0" destOrd="0" presId="urn:microsoft.com/office/officeart/2005/8/layout/vList2"/>
    <dgm:cxn modelId="{D2B766E8-A974-47D2-BBC6-8E85D030A91F}" srcId="{F366FB81-53DD-40BA-9FAD-D4B08331409C}" destId="{E0218632-95A8-47DF-9633-8DB15FDB9826}" srcOrd="0" destOrd="0" parTransId="{932D3F4E-E52E-4C52-BCD4-7F2AA6661913}" sibTransId="{B60516DA-44ED-4E0C-A5BD-5BF5CAEDDB0A}"/>
    <dgm:cxn modelId="{9615D2B8-EB1D-4219-B316-F2B3B1B562DD}" srcId="{F366FB81-53DD-40BA-9FAD-D4B08331409C}" destId="{BEFA931F-9449-4FB9-A9A2-DA4121D67758}" srcOrd="3" destOrd="0" parTransId="{75B9AC26-D222-4DB4-80EA-6F1E048AF5E9}" sibTransId="{0B67ECAB-F64A-4D8E-9D6E-B9237BF13675}"/>
    <dgm:cxn modelId="{A33B5015-C73E-40BA-8636-08F36D623F88}" type="presOf" srcId="{C658415F-0962-4376-812C-77CE643043F3}" destId="{17827ED8-9442-499D-8374-F53EC562283A}" srcOrd="0" destOrd="0" presId="urn:microsoft.com/office/officeart/2005/8/layout/vList2"/>
    <dgm:cxn modelId="{187CDFA6-1D46-4294-A1A9-86E9686D5648}" type="presParOf" srcId="{B33CF697-49AE-4B64-9495-64838A323C62}" destId="{A09D7693-DBD4-4997-819D-C3420929C303}" srcOrd="0" destOrd="0" presId="urn:microsoft.com/office/officeart/2005/8/layout/vList2"/>
    <dgm:cxn modelId="{5D225C3E-99F8-4DFE-B12D-CBDD35861075}" type="presParOf" srcId="{B33CF697-49AE-4B64-9495-64838A323C62}" destId="{9C49BC18-2E9D-46FD-9806-A58E87D8D590}" srcOrd="1" destOrd="0" presId="urn:microsoft.com/office/officeart/2005/8/layout/vList2"/>
    <dgm:cxn modelId="{DD35EADD-E8E9-4017-ADA4-0BFB673FAD44}" type="presParOf" srcId="{B33CF697-49AE-4B64-9495-64838A323C62}" destId="{2EE39478-6FC4-46C1-9B5D-715BFD7C0B88}" srcOrd="2" destOrd="0" presId="urn:microsoft.com/office/officeart/2005/8/layout/vList2"/>
    <dgm:cxn modelId="{B6D9F26D-4CD1-41AB-ADE1-7701E8CEACA2}" type="presParOf" srcId="{B33CF697-49AE-4B64-9495-64838A323C62}" destId="{CBB96AC3-B8C2-4A45-B7B9-CD5EA9453E61}" srcOrd="3" destOrd="0" presId="urn:microsoft.com/office/officeart/2005/8/layout/vList2"/>
    <dgm:cxn modelId="{FBAB3314-177B-421B-80B3-51CE5FFDE79C}" type="presParOf" srcId="{B33CF697-49AE-4B64-9495-64838A323C62}" destId="{17827ED8-9442-499D-8374-F53EC562283A}" srcOrd="4" destOrd="0" presId="urn:microsoft.com/office/officeart/2005/8/layout/vList2"/>
    <dgm:cxn modelId="{77E9532F-1A4B-4F4D-ACC3-B27A431C24F2}" type="presParOf" srcId="{B33CF697-49AE-4B64-9495-64838A323C62}" destId="{2EC4B7C2-913E-4D1C-900E-D8C8625BACC0}" srcOrd="5" destOrd="0" presId="urn:microsoft.com/office/officeart/2005/8/layout/vList2"/>
    <dgm:cxn modelId="{839129E2-DD7A-489B-B28E-4E1F5B872818}" type="presParOf" srcId="{B33CF697-49AE-4B64-9495-64838A323C62}" destId="{966F26DC-93E9-498B-9D47-99247546CD1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84EA49-E816-46F4-B8BF-DDAA3433E00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AB6FACD-FAEA-445C-86B5-064BED1B3E17}">
      <dgm:prSet/>
      <dgm:spPr/>
      <dgm:t>
        <a:bodyPr/>
        <a:lstStyle/>
        <a:p>
          <a:r>
            <a:rPr lang="en-US" dirty="0"/>
            <a:t>Many surveys show NHS UK have the least grown pay in different sectors.</a:t>
          </a:r>
        </a:p>
      </dgm:t>
    </dgm:pt>
    <dgm:pt modelId="{969034AC-5C59-4D20-A827-54D8C4293A70}" type="parTrans" cxnId="{6DDBE809-6318-482D-9FA7-BA05AEEEFC85}">
      <dgm:prSet/>
      <dgm:spPr/>
      <dgm:t>
        <a:bodyPr/>
        <a:lstStyle/>
        <a:p>
          <a:endParaRPr lang="en-US"/>
        </a:p>
      </dgm:t>
    </dgm:pt>
    <dgm:pt modelId="{AC6C1CDD-3A2A-4D84-BFD9-1F7CF9DE5FE1}" type="sibTrans" cxnId="{6DDBE809-6318-482D-9FA7-BA05AEEEFC85}">
      <dgm:prSet/>
      <dgm:spPr/>
      <dgm:t>
        <a:bodyPr/>
        <a:lstStyle/>
        <a:p>
          <a:endParaRPr lang="en-US" dirty="0"/>
        </a:p>
      </dgm:t>
    </dgm:pt>
    <dgm:pt modelId="{30146015-F7DF-4A99-B4CC-EC29C7F16CB3}">
      <dgm:prSet/>
      <dgm:spPr/>
      <dgm:t>
        <a:bodyPr/>
        <a:lstStyle/>
        <a:p>
          <a:r>
            <a:rPr lang="en-US" dirty="0"/>
            <a:t>Every day 1/3 of employees leave this area.</a:t>
          </a:r>
        </a:p>
      </dgm:t>
    </dgm:pt>
    <dgm:pt modelId="{91A569BD-D297-4B96-A550-51833B62E96D}" type="parTrans" cxnId="{1B1842D2-6FFE-45E4-94E1-D6B7C3CDFD3A}">
      <dgm:prSet/>
      <dgm:spPr/>
      <dgm:t>
        <a:bodyPr/>
        <a:lstStyle/>
        <a:p>
          <a:endParaRPr lang="en-US"/>
        </a:p>
      </dgm:t>
    </dgm:pt>
    <dgm:pt modelId="{61712713-763A-4E72-8869-3D0A284DB877}" type="sibTrans" cxnId="{1B1842D2-6FFE-45E4-94E1-D6B7C3CDFD3A}">
      <dgm:prSet/>
      <dgm:spPr/>
      <dgm:t>
        <a:bodyPr/>
        <a:lstStyle/>
        <a:p>
          <a:endParaRPr lang="en-US" dirty="0"/>
        </a:p>
      </dgm:t>
    </dgm:pt>
    <dgm:pt modelId="{466F7D52-F335-4AC9-9E2C-59FDA4BF7D4F}">
      <dgm:prSet/>
      <dgm:spPr/>
      <dgm:t>
        <a:bodyPr/>
        <a:lstStyle/>
        <a:p>
          <a:r>
            <a:rPr lang="en-US" dirty="0"/>
            <a:t>They have only a 5% salary increase in the last 10 years.</a:t>
          </a:r>
        </a:p>
      </dgm:t>
    </dgm:pt>
    <dgm:pt modelId="{D6E313FF-9821-4B8B-9250-D36F7D61BC9B}" type="parTrans" cxnId="{D751C4BA-AFFB-4C1D-8FCE-F01661BA3389}">
      <dgm:prSet/>
      <dgm:spPr/>
      <dgm:t>
        <a:bodyPr/>
        <a:lstStyle/>
        <a:p>
          <a:endParaRPr lang="en-US"/>
        </a:p>
      </dgm:t>
    </dgm:pt>
    <dgm:pt modelId="{ECDB7129-2976-4295-B529-37C8809B040E}" type="sibTrans" cxnId="{D751C4BA-AFFB-4C1D-8FCE-F01661BA3389}">
      <dgm:prSet/>
      <dgm:spPr/>
      <dgm:t>
        <a:bodyPr/>
        <a:lstStyle/>
        <a:p>
          <a:endParaRPr lang="en-US" dirty="0"/>
        </a:p>
      </dgm:t>
    </dgm:pt>
    <dgm:pt modelId="{FA4387AB-4F84-4918-A8C6-F4C83BEF228F}">
      <dgm:prSet/>
      <dgm:spPr/>
      <dgm:t>
        <a:bodyPr/>
        <a:lstStyle/>
        <a:p>
          <a:r>
            <a:rPr lang="en-US" dirty="0"/>
            <a:t>Low wage issue is the worst issue for NHS (SOCIAL CARE, 2019).</a:t>
          </a:r>
        </a:p>
      </dgm:t>
    </dgm:pt>
    <dgm:pt modelId="{6AF37F17-0F84-437B-9734-AA7DE6C38FA4}" type="parTrans" cxnId="{DB2EAB29-85AB-4A22-AE3F-582F92395454}">
      <dgm:prSet/>
      <dgm:spPr/>
      <dgm:t>
        <a:bodyPr/>
        <a:lstStyle/>
        <a:p>
          <a:endParaRPr lang="en-US"/>
        </a:p>
      </dgm:t>
    </dgm:pt>
    <dgm:pt modelId="{63D16087-6434-48D7-9130-C50EC1B90CF2}" type="sibTrans" cxnId="{DB2EAB29-85AB-4A22-AE3F-582F92395454}">
      <dgm:prSet/>
      <dgm:spPr/>
      <dgm:t>
        <a:bodyPr/>
        <a:lstStyle/>
        <a:p>
          <a:endParaRPr lang="en-US"/>
        </a:p>
      </dgm:t>
    </dgm:pt>
    <dgm:pt modelId="{51DE055C-ED20-496D-BA9C-56740651A99E}" type="pres">
      <dgm:prSet presAssocID="{C384EA49-E816-46F4-B8BF-DDAA3433E007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03C5E7F-D0A1-4CBC-B32E-28DB8D24A184}" type="pres">
      <dgm:prSet presAssocID="{C384EA49-E816-46F4-B8BF-DDAA3433E007}" presName="dummyMaxCanvas" presStyleCnt="0">
        <dgm:presLayoutVars/>
      </dgm:prSet>
      <dgm:spPr/>
    </dgm:pt>
    <dgm:pt modelId="{69204D46-B882-4481-AB0E-B0758DB1F330}" type="pres">
      <dgm:prSet presAssocID="{C384EA49-E816-46F4-B8BF-DDAA3433E007}" presName="FourNodes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84EA98-5BEA-4DF5-8ADD-DC4F04BF6CDE}" type="pres">
      <dgm:prSet presAssocID="{C384EA49-E816-46F4-B8BF-DDAA3433E007}" presName="FourNodes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B2E89C-70C7-42CB-97DD-81966375D9BD}" type="pres">
      <dgm:prSet presAssocID="{C384EA49-E816-46F4-B8BF-DDAA3433E007}" presName="FourNodes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B37028-DC20-4897-8DCA-6DA0C90AD361}" type="pres">
      <dgm:prSet presAssocID="{C384EA49-E816-46F4-B8BF-DDAA3433E007}" presName="FourNodes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7971E80-93DE-4B5A-8D79-841C1B69C108}" type="pres">
      <dgm:prSet presAssocID="{C384EA49-E816-46F4-B8BF-DDAA3433E007}" presName="FourConn_1-2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6277AA-A3BE-4C86-80B2-3208DD3796E3}" type="pres">
      <dgm:prSet presAssocID="{C384EA49-E816-46F4-B8BF-DDAA3433E007}" presName="FourConn_2-3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80EFDB-8E44-4082-93DB-327FA3412BD9}" type="pres">
      <dgm:prSet presAssocID="{C384EA49-E816-46F4-B8BF-DDAA3433E007}" presName="FourConn_3-4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BA2886D-B3B9-4503-8219-58543A048790}" type="pres">
      <dgm:prSet presAssocID="{C384EA49-E816-46F4-B8BF-DDAA3433E007}" presName="FourNodes_1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6AB40BF-90F9-45A1-8563-BE2464278C5B}" type="pres">
      <dgm:prSet presAssocID="{C384EA49-E816-46F4-B8BF-DDAA3433E007}" presName="FourNodes_2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61E4E0-E24C-49DC-B19E-4835D92A0B52}" type="pres">
      <dgm:prSet presAssocID="{C384EA49-E816-46F4-B8BF-DDAA3433E007}" presName="FourNodes_3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D41AB4-5368-4426-BDC8-90907CA0F9A0}" type="pres">
      <dgm:prSet presAssocID="{C384EA49-E816-46F4-B8BF-DDAA3433E007}" presName="FourNodes_4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7487986-5702-4AC6-ABA0-262C5AE6383B}" type="presOf" srcId="{FA4387AB-4F84-4918-A8C6-F4C83BEF228F}" destId="{65D41AB4-5368-4426-BDC8-90907CA0F9A0}" srcOrd="1" destOrd="0" presId="urn:microsoft.com/office/officeart/2005/8/layout/vProcess5"/>
    <dgm:cxn modelId="{20355BFF-72EE-47F9-BD2D-FAFEC103C41B}" type="presOf" srcId="{4AB6FACD-FAEA-445C-86B5-064BED1B3E17}" destId="{2BA2886D-B3B9-4503-8219-58543A048790}" srcOrd="1" destOrd="0" presId="urn:microsoft.com/office/officeart/2005/8/layout/vProcess5"/>
    <dgm:cxn modelId="{640FD63A-A31B-4054-BE34-96F6D6C4879D}" type="presOf" srcId="{ECDB7129-2976-4295-B529-37C8809B040E}" destId="{0F80EFDB-8E44-4082-93DB-327FA3412BD9}" srcOrd="0" destOrd="0" presId="urn:microsoft.com/office/officeart/2005/8/layout/vProcess5"/>
    <dgm:cxn modelId="{673112A9-3277-4180-B1CA-0BFA27C74D06}" type="presOf" srcId="{61712713-763A-4E72-8869-3D0A284DB877}" destId="{F76277AA-A3BE-4C86-80B2-3208DD3796E3}" srcOrd="0" destOrd="0" presId="urn:microsoft.com/office/officeart/2005/8/layout/vProcess5"/>
    <dgm:cxn modelId="{1B1842D2-6FFE-45E4-94E1-D6B7C3CDFD3A}" srcId="{C384EA49-E816-46F4-B8BF-DDAA3433E007}" destId="{30146015-F7DF-4A99-B4CC-EC29C7F16CB3}" srcOrd="1" destOrd="0" parTransId="{91A569BD-D297-4B96-A550-51833B62E96D}" sibTransId="{61712713-763A-4E72-8869-3D0A284DB877}"/>
    <dgm:cxn modelId="{DB2EAB29-85AB-4A22-AE3F-582F92395454}" srcId="{C384EA49-E816-46F4-B8BF-DDAA3433E007}" destId="{FA4387AB-4F84-4918-A8C6-F4C83BEF228F}" srcOrd="3" destOrd="0" parTransId="{6AF37F17-0F84-437B-9734-AA7DE6C38FA4}" sibTransId="{63D16087-6434-48D7-9130-C50EC1B90CF2}"/>
    <dgm:cxn modelId="{B9B34E93-1D5D-4376-835F-092E587A73AF}" type="presOf" srcId="{AC6C1CDD-3A2A-4D84-BFD9-1F7CF9DE5FE1}" destId="{E7971E80-93DE-4B5A-8D79-841C1B69C108}" srcOrd="0" destOrd="0" presId="urn:microsoft.com/office/officeart/2005/8/layout/vProcess5"/>
    <dgm:cxn modelId="{6B2C29DB-07FD-4F51-965D-F0FBF927CF3D}" type="presOf" srcId="{30146015-F7DF-4A99-B4CC-EC29C7F16CB3}" destId="{5A84EA98-5BEA-4DF5-8ADD-DC4F04BF6CDE}" srcOrd="0" destOrd="0" presId="urn:microsoft.com/office/officeart/2005/8/layout/vProcess5"/>
    <dgm:cxn modelId="{6DDBE809-6318-482D-9FA7-BA05AEEEFC85}" srcId="{C384EA49-E816-46F4-B8BF-DDAA3433E007}" destId="{4AB6FACD-FAEA-445C-86B5-064BED1B3E17}" srcOrd="0" destOrd="0" parTransId="{969034AC-5C59-4D20-A827-54D8C4293A70}" sibTransId="{AC6C1CDD-3A2A-4D84-BFD9-1F7CF9DE5FE1}"/>
    <dgm:cxn modelId="{F3EC46CF-7876-432D-A68D-2C7B66AB6324}" type="presOf" srcId="{FA4387AB-4F84-4918-A8C6-F4C83BEF228F}" destId="{6EB37028-DC20-4897-8DCA-6DA0C90AD361}" srcOrd="0" destOrd="0" presId="urn:microsoft.com/office/officeart/2005/8/layout/vProcess5"/>
    <dgm:cxn modelId="{17E07FB6-F937-4F74-98B3-69197CC7EB50}" type="presOf" srcId="{4AB6FACD-FAEA-445C-86B5-064BED1B3E17}" destId="{69204D46-B882-4481-AB0E-B0758DB1F330}" srcOrd="0" destOrd="0" presId="urn:microsoft.com/office/officeart/2005/8/layout/vProcess5"/>
    <dgm:cxn modelId="{E0FED42E-4526-444A-B6A5-74ED1895890E}" type="presOf" srcId="{30146015-F7DF-4A99-B4CC-EC29C7F16CB3}" destId="{56AB40BF-90F9-45A1-8563-BE2464278C5B}" srcOrd="1" destOrd="0" presId="urn:microsoft.com/office/officeart/2005/8/layout/vProcess5"/>
    <dgm:cxn modelId="{D751C4BA-AFFB-4C1D-8FCE-F01661BA3389}" srcId="{C384EA49-E816-46F4-B8BF-DDAA3433E007}" destId="{466F7D52-F335-4AC9-9E2C-59FDA4BF7D4F}" srcOrd="2" destOrd="0" parTransId="{D6E313FF-9821-4B8B-9250-D36F7D61BC9B}" sibTransId="{ECDB7129-2976-4295-B529-37C8809B040E}"/>
    <dgm:cxn modelId="{50E5F0E4-D5CF-413C-A0FC-499DA8CEB676}" type="presOf" srcId="{C384EA49-E816-46F4-B8BF-DDAA3433E007}" destId="{51DE055C-ED20-496D-BA9C-56740651A99E}" srcOrd="0" destOrd="0" presId="urn:microsoft.com/office/officeart/2005/8/layout/vProcess5"/>
    <dgm:cxn modelId="{0C10B85F-3B31-4281-90DC-6C0930690406}" type="presOf" srcId="{466F7D52-F335-4AC9-9E2C-59FDA4BF7D4F}" destId="{5561E4E0-E24C-49DC-B19E-4835D92A0B52}" srcOrd="1" destOrd="0" presId="urn:microsoft.com/office/officeart/2005/8/layout/vProcess5"/>
    <dgm:cxn modelId="{054BC1F7-9E31-4F0A-8CBC-B52AEA411C24}" type="presOf" srcId="{466F7D52-F335-4AC9-9E2C-59FDA4BF7D4F}" destId="{3AB2E89C-70C7-42CB-97DD-81966375D9BD}" srcOrd="0" destOrd="0" presId="urn:microsoft.com/office/officeart/2005/8/layout/vProcess5"/>
    <dgm:cxn modelId="{5FAB227F-D041-4547-B31A-365FBD210153}" type="presParOf" srcId="{51DE055C-ED20-496D-BA9C-56740651A99E}" destId="{403C5E7F-D0A1-4CBC-B32E-28DB8D24A184}" srcOrd="0" destOrd="0" presId="urn:microsoft.com/office/officeart/2005/8/layout/vProcess5"/>
    <dgm:cxn modelId="{634A9D41-C2CE-455D-9F90-D76751427EB2}" type="presParOf" srcId="{51DE055C-ED20-496D-BA9C-56740651A99E}" destId="{69204D46-B882-4481-AB0E-B0758DB1F330}" srcOrd="1" destOrd="0" presId="urn:microsoft.com/office/officeart/2005/8/layout/vProcess5"/>
    <dgm:cxn modelId="{F78632E8-9E79-44B4-BE9B-1574C6AA599E}" type="presParOf" srcId="{51DE055C-ED20-496D-BA9C-56740651A99E}" destId="{5A84EA98-5BEA-4DF5-8ADD-DC4F04BF6CDE}" srcOrd="2" destOrd="0" presId="urn:microsoft.com/office/officeart/2005/8/layout/vProcess5"/>
    <dgm:cxn modelId="{72F7B4C8-327A-4033-B3C7-ABFB50B2E653}" type="presParOf" srcId="{51DE055C-ED20-496D-BA9C-56740651A99E}" destId="{3AB2E89C-70C7-42CB-97DD-81966375D9BD}" srcOrd="3" destOrd="0" presId="urn:microsoft.com/office/officeart/2005/8/layout/vProcess5"/>
    <dgm:cxn modelId="{D34F4A2B-A123-4CD9-BF8E-25CBE245188A}" type="presParOf" srcId="{51DE055C-ED20-496D-BA9C-56740651A99E}" destId="{6EB37028-DC20-4897-8DCA-6DA0C90AD361}" srcOrd="4" destOrd="0" presId="urn:microsoft.com/office/officeart/2005/8/layout/vProcess5"/>
    <dgm:cxn modelId="{C3F9557A-ECED-43F1-9D49-9F25559907C7}" type="presParOf" srcId="{51DE055C-ED20-496D-BA9C-56740651A99E}" destId="{E7971E80-93DE-4B5A-8D79-841C1B69C108}" srcOrd="5" destOrd="0" presId="urn:microsoft.com/office/officeart/2005/8/layout/vProcess5"/>
    <dgm:cxn modelId="{FD349EC8-B75E-400F-B721-48E330156EDA}" type="presParOf" srcId="{51DE055C-ED20-496D-BA9C-56740651A99E}" destId="{F76277AA-A3BE-4C86-80B2-3208DD3796E3}" srcOrd="6" destOrd="0" presId="urn:microsoft.com/office/officeart/2005/8/layout/vProcess5"/>
    <dgm:cxn modelId="{D6CEF024-FE71-4E7F-BCDA-51854ED9FEE2}" type="presParOf" srcId="{51DE055C-ED20-496D-BA9C-56740651A99E}" destId="{0F80EFDB-8E44-4082-93DB-327FA3412BD9}" srcOrd="7" destOrd="0" presId="urn:microsoft.com/office/officeart/2005/8/layout/vProcess5"/>
    <dgm:cxn modelId="{434DAFF0-3A8F-467B-8D86-409576CD7D0B}" type="presParOf" srcId="{51DE055C-ED20-496D-BA9C-56740651A99E}" destId="{2BA2886D-B3B9-4503-8219-58543A048790}" srcOrd="8" destOrd="0" presId="urn:microsoft.com/office/officeart/2005/8/layout/vProcess5"/>
    <dgm:cxn modelId="{0D73E561-9F41-4698-8ACD-6C79874B4891}" type="presParOf" srcId="{51DE055C-ED20-496D-BA9C-56740651A99E}" destId="{56AB40BF-90F9-45A1-8563-BE2464278C5B}" srcOrd="9" destOrd="0" presId="urn:microsoft.com/office/officeart/2005/8/layout/vProcess5"/>
    <dgm:cxn modelId="{25F20F3B-E535-4EBC-A86D-BACFBE4F2F99}" type="presParOf" srcId="{51DE055C-ED20-496D-BA9C-56740651A99E}" destId="{5561E4E0-E24C-49DC-B19E-4835D92A0B52}" srcOrd="10" destOrd="0" presId="urn:microsoft.com/office/officeart/2005/8/layout/vProcess5"/>
    <dgm:cxn modelId="{D096540F-E670-47D4-9CC8-EAD1312D69DA}" type="presParOf" srcId="{51DE055C-ED20-496D-BA9C-56740651A99E}" destId="{65D41AB4-5368-4426-BDC8-90907CA0F9A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4BC8FC-0F18-41F8-82AD-CB814226582C}" type="doc">
      <dgm:prSet loTypeId="urn:microsoft.com/office/officeart/2008/layout/LinedLis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831F5189-E5E9-4145-88CC-4D2A5E72CECA}">
      <dgm:prSet/>
      <dgm:spPr/>
      <dgm:t>
        <a:bodyPr/>
        <a:lstStyle/>
        <a:p>
          <a:r>
            <a:rPr lang="en-US" dirty="0"/>
            <a:t>Discovering and maintaining staff is another issue.</a:t>
          </a:r>
          <a:endParaRPr lang="en-GB" dirty="0"/>
        </a:p>
      </dgm:t>
    </dgm:pt>
    <dgm:pt modelId="{EB052F7F-2282-422F-A8CD-C21ECB64E89F}" type="parTrans" cxnId="{2E3CC9E1-4B42-47A5-8F5D-DCFBA42AF693}">
      <dgm:prSet/>
      <dgm:spPr/>
      <dgm:t>
        <a:bodyPr/>
        <a:lstStyle/>
        <a:p>
          <a:endParaRPr lang="en-GB"/>
        </a:p>
      </dgm:t>
    </dgm:pt>
    <dgm:pt modelId="{7B33E8BD-A1B5-4F41-A4FD-BBC9B3CE2E05}" type="sibTrans" cxnId="{2E3CC9E1-4B42-47A5-8F5D-DCFBA42AF693}">
      <dgm:prSet/>
      <dgm:spPr/>
      <dgm:t>
        <a:bodyPr/>
        <a:lstStyle/>
        <a:p>
          <a:endParaRPr lang="en-GB"/>
        </a:p>
      </dgm:t>
    </dgm:pt>
    <dgm:pt modelId="{92635F16-EB0F-43BA-B2E6-63ADBA02A107}">
      <dgm:prSet/>
      <dgm:spPr/>
      <dgm:t>
        <a:bodyPr/>
        <a:lstStyle/>
        <a:p>
          <a:r>
            <a:rPr lang="en-US" dirty="0"/>
            <a:t>NHS have 111000 vacant posts.</a:t>
          </a:r>
          <a:endParaRPr lang="en-GB" dirty="0"/>
        </a:p>
      </dgm:t>
    </dgm:pt>
    <dgm:pt modelId="{BBF8C867-AC9A-4BF9-BFEE-4B39BDCF53BC}" type="parTrans" cxnId="{0670541E-B404-4558-9148-4009B671F846}">
      <dgm:prSet/>
      <dgm:spPr/>
      <dgm:t>
        <a:bodyPr/>
        <a:lstStyle/>
        <a:p>
          <a:endParaRPr lang="en-GB"/>
        </a:p>
      </dgm:t>
    </dgm:pt>
    <dgm:pt modelId="{9F95CDE7-6DAB-4AD6-9D3D-81D4673AEDBB}" type="sibTrans" cxnId="{0670541E-B404-4558-9148-4009B671F846}">
      <dgm:prSet/>
      <dgm:spPr/>
      <dgm:t>
        <a:bodyPr/>
        <a:lstStyle/>
        <a:p>
          <a:endParaRPr lang="en-GB"/>
        </a:p>
      </dgm:t>
    </dgm:pt>
    <dgm:pt modelId="{250EA046-4378-41D5-94C0-43F3613BD89D}">
      <dgm:prSet/>
      <dgm:spPr/>
      <dgm:t>
        <a:bodyPr/>
        <a:lstStyle/>
        <a:p>
          <a:r>
            <a:rPr lang="en-US" dirty="0"/>
            <a:t>Most of them are direct vacant posts</a:t>
          </a:r>
          <a:endParaRPr lang="en-GB" dirty="0"/>
        </a:p>
      </dgm:t>
    </dgm:pt>
    <dgm:pt modelId="{E0D736F0-45B0-4C4C-AA5E-5BBC1B7C9B34}" type="parTrans" cxnId="{94A13215-A011-487D-85B5-23C53969D031}">
      <dgm:prSet/>
      <dgm:spPr/>
      <dgm:t>
        <a:bodyPr/>
        <a:lstStyle/>
        <a:p>
          <a:endParaRPr lang="en-GB"/>
        </a:p>
      </dgm:t>
    </dgm:pt>
    <dgm:pt modelId="{78662C99-3842-46D9-A55A-32DB1EB535E6}" type="sibTrans" cxnId="{94A13215-A011-487D-85B5-23C53969D031}">
      <dgm:prSet/>
      <dgm:spPr/>
      <dgm:t>
        <a:bodyPr/>
        <a:lstStyle/>
        <a:p>
          <a:endParaRPr lang="en-GB"/>
        </a:p>
      </dgm:t>
    </dgm:pt>
    <dgm:pt modelId="{67FFEC4C-5DFF-4511-8FEE-9BCE5EE79F12}">
      <dgm:prSet/>
      <dgm:spPr/>
      <dgm:t>
        <a:bodyPr/>
        <a:lstStyle/>
        <a:p>
          <a:r>
            <a:rPr lang="en-US" dirty="0"/>
            <a:t>NHS have the highest vacancy rate i.e., 11.8%.</a:t>
          </a:r>
          <a:endParaRPr lang="en-GB" dirty="0"/>
        </a:p>
      </dgm:t>
    </dgm:pt>
    <dgm:pt modelId="{7A175FEF-5002-4B3A-BA2C-545A79055B8B}" type="parTrans" cxnId="{B0F77BA4-268B-41F5-B2C4-1ABFBC0A5F18}">
      <dgm:prSet/>
      <dgm:spPr/>
      <dgm:t>
        <a:bodyPr/>
        <a:lstStyle/>
        <a:p>
          <a:endParaRPr lang="en-GB"/>
        </a:p>
      </dgm:t>
    </dgm:pt>
    <dgm:pt modelId="{3019AAF3-9CD0-40E9-9026-8503A7E2E4A2}" type="sibTrans" cxnId="{B0F77BA4-268B-41F5-B2C4-1ABFBC0A5F18}">
      <dgm:prSet/>
      <dgm:spPr/>
      <dgm:t>
        <a:bodyPr/>
        <a:lstStyle/>
        <a:p>
          <a:endParaRPr lang="en-GB"/>
        </a:p>
      </dgm:t>
    </dgm:pt>
    <dgm:pt modelId="{038BD5D1-B3FE-4E11-8EA4-1A177B54DB63}">
      <dgm:prSet/>
      <dgm:spPr/>
      <dgm:t>
        <a:bodyPr/>
        <a:lstStyle/>
        <a:p>
          <a:r>
            <a:rPr lang="en-US" dirty="0"/>
            <a:t>They have skill and expertise issues too (NHS Improvement, 2020).</a:t>
          </a:r>
          <a:endParaRPr lang="en-GB" dirty="0"/>
        </a:p>
      </dgm:t>
    </dgm:pt>
    <dgm:pt modelId="{1407DA27-B6DD-47E4-B594-B29E2BCDC0EF}" type="parTrans" cxnId="{81981DF4-0DBA-4A7B-A966-47F4A9011020}">
      <dgm:prSet/>
      <dgm:spPr/>
      <dgm:t>
        <a:bodyPr/>
        <a:lstStyle/>
        <a:p>
          <a:endParaRPr lang="en-GB"/>
        </a:p>
      </dgm:t>
    </dgm:pt>
    <dgm:pt modelId="{D26087EA-B55E-4762-972B-B0DCC869DE1B}" type="sibTrans" cxnId="{81981DF4-0DBA-4A7B-A966-47F4A9011020}">
      <dgm:prSet/>
      <dgm:spPr/>
      <dgm:t>
        <a:bodyPr/>
        <a:lstStyle/>
        <a:p>
          <a:endParaRPr lang="en-GB"/>
        </a:p>
      </dgm:t>
    </dgm:pt>
    <dgm:pt modelId="{9DE9E719-C556-40FE-9543-13A66DB73FB6}" type="pres">
      <dgm:prSet presAssocID="{A04BC8FC-0F18-41F8-82AD-CB814226582C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2E80A67B-6768-4C65-B31A-FBE74E1AC6B7}" type="pres">
      <dgm:prSet presAssocID="{831F5189-E5E9-4145-88CC-4D2A5E72CECA}" presName="thickLine" presStyleLbl="alignNode1" presStyleIdx="0" presStyleCnt="5"/>
      <dgm:spPr/>
    </dgm:pt>
    <dgm:pt modelId="{D491B7A6-C6C8-4936-A262-DA81D169CC8B}" type="pres">
      <dgm:prSet presAssocID="{831F5189-E5E9-4145-88CC-4D2A5E72CECA}" presName="horz1" presStyleCnt="0"/>
      <dgm:spPr/>
    </dgm:pt>
    <dgm:pt modelId="{D42D52EC-6800-4A48-BA97-0DA9BDEDD113}" type="pres">
      <dgm:prSet presAssocID="{831F5189-E5E9-4145-88CC-4D2A5E72CECA}" presName="tx1" presStyleLbl="revTx" presStyleIdx="0" presStyleCnt="5"/>
      <dgm:spPr/>
      <dgm:t>
        <a:bodyPr/>
        <a:lstStyle/>
        <a:p>
          <a:endParaRPr lang="en-GB"/>
        </a:p>
      </dgm:t>
    </dgm:pt>
    <dgm:pt modelId="{F57AC753-2858-4659-B59B-1076063B4163}" type="pres">
      <dgm:prSet presAssocID="{831F5189-E5E9-4145-88CC-4D2A5E72CECA}" presName="vert1" presStyleCnt="0"/>
      <dgm:spPr/>
    </dgm:pt>
    <dgm:pt modelId="{D87FEE04-4045-40C2-BE2B-33BB30B23611}" type="pres">
      <dgm:prSet presAssocID="{92635F16-EB0F-43BA-B2E6-63ADBA02A107}" presName="thickLine" presStyleLbl="alignNode1" presStyleIdx="1" presStyleCnt="5"/>
      <dgm:spPr/>
    </dgm:pt>
    <dgm:pt modelId="{CDC7CF8D-1691-4FA6-AA8D-7B96DC794D99}" type="pres">
      <dgm:prSet presAssocID="{92635F16-EB0F-43BA-B2E6-63ADBA02A107}" presName="horz1" presStyleCnt="0"/>
      <dgm:spPr/>
    </dgm:pt>
    <dgm:pt modelId="{045EF682-77A9-4F67-B85A-BE06619C882E}" type="pres">
      <dgm:prSet presAssocID="{92635F16-EB0F-43BA-B2E6-63ADBA02A107}" presName="tx1" presStyleLbl="revTx" presStyleIdx="1" presStyleCnt="5"/>
      <dgm:spPr/>
      <dgm:t>
        <a:bodyPr/>
        <a:lstStyle/>
        <a:p>
          <a:endParaRPr lang="en-GB"/>
        </a:p>
      </dgm:t>
    </dgm:pt>
    <dgm:pt modelId="{84BC42CE-F10B-4AB4-9284-CB8815ADD98D}" type="pres">
      <dgm:prSet presAssocID="{92635F16-EB0F-43BA-B2E6-63ADBA02A107}" presName="vert1" presStyleCnt="0"/>
      <dgm:spPr/>
    </dgm:pt>
    <dgm:pt modelId="{DC1DDF73-F400-45D0-ABFD-4BD66DC75293}" type="pres">
      <dgm:prSet presAssocID="{250EA046-4378-41D5-94C0-43F3613BD89D}" presName="thickLine" presStyleLbl="alignNode1" presStyleIdx="2" presStyleCnt="5"/>
      <dgm:spPr/>
    </dgm:pt>
    <dgm:pt modelId="{64DF621F-B4B4-46E4-A567-50119A0C17AD}" type="pres">
      <dgm:prSet presAssocID="{250EA046-4378-41D5-94C0-43F3613BD89D}" presName="horz1" presStyleCnt="0"/>
      <dgm:spPr/>
    </dgm:pt>
    <dgm:pt modelId="{14D10957-D326-4ACC-AE78-758D82301BB3}" type="pres">
      <dgm:prSet presAssocID="{250EA046-4378-41D5-94C0-43F3613BD89D}" presName="tx1" presStyleLbl="revTx" presStyleIdx="2" presStyleCnt="5"/>
      <dgm:spPr/>
      <dgm:t>
        <a:bodyPr/>
        <a:lstStyle/>
        <a:p>
          <a:endParaRPr lang="en-GB"/>
        </a:p>
      </dgm:t>
    </dgm:pt>
    <dgm:pt modelId="{E65D38AD-9491-4989-98D2-38D4F80D9078}" type="pres">
      <dgm:prSet presAssocID="{250EA046-4378-41D5-94C0-43F3613BD89D}" presName="vert1" presStyleCnt="0"/>
      <dgm:spPr/>
    </dgm:pt>
    <dgm:pt modelId="{4916157B-359F-4BAC-A9A7-D4ED7419EA77}" type="pres">
      <dgm:prSet presAssocID="{67FFEC4C-5DFF-4511-8FEE-9BCE5EE79F12}" presName="thickLine" presStyleLbl="alignNode1" presStyleIdx="3" presStyleCnt="5"/>
      <dgm:spPr/>
    </dgm:pt>
    <dgm:pt modelId="{875B8715-C9C6-4245-8CBB-072E9CE12661}" type="pres">
      <dgm:prSet presAssocID="{67FFEC4C-5DFF-4511-8FEE-9BCE5EE79F12}" presName="horz1" presStyleCnt="0"/>
      <dgm:spPr/>
    </dgm:pt>
    <dgm:pt modelId="{E1BA3C8E-F058-4C7E-ADFB-81C015C9C59F}" type="pres">
      <dgm:prSet presAssocID="{67FFEC4C-5DFF-4511-8FEE-9BCE5EE79F12}" presName="tx1" presStyleLbl="revTx" presStyleIdx="3" presStyleCnt="5"/>
      <dgm:spPr/>
      <dgm:t>
        <a:bodyPr/>
        <a:lstStyle/>
        <a:p>
          <a:endParaRPr lang="en-GB"/>
        </a:p>
      </dgm:t>
    </dgm:pt>
    <dgm:pt modelId="{D3AFAD40-39C8-46DA-8608-E685D42805D0}" type="pres">
      <dgm:prSet presAssocID="{67FFEC4C-5DFF-4511-8FEE-9BCE5EE79F12}" presName="vert1" presStyleCnt="0"/>
      <dgm:spPr/>
    </dgm:pt>
    <dgm:pt modelId="{31785B65-2CD6-4A92-95E6-8CA14B1F2CC9}" type="pres">
      <dgm:prSet presAssocID="{038BD5D1-B3FE-4E11-8EA4-1A177B54DB63}" presName="thickLine" presStyleLbl="alignNode1" presStyleIdx="4" presStyleCnt="5"/>
      <dgm:spPr/>
    </dgm:pt>
    <dgm:pt modelId="{2F4A4554-B957-41CF-8945-66FB975C54EB}" type="pres">
      <dgm:prSet presAssocID="{038BD5D1-B3FE-4E11-8EA4-1A177B54DB63}" presName="horz1" presStyleCnt="0"/>
      <dgm:spPr/>
    </dgm:pt>
    <dgm:pt modelId="{D6ABAD70-EC75-4851-9AA5-EC623A592414}" type="pres">
      <dgm:prSet presAssocID="{038BD5D1-B3FE-4E11-8EA4-1A177B54DB63}" presName="tx1" presStyleLbl="revTx" presStyleIdx="4" presStyleCnt="5"/>
      <dgm:spPr/>
      <dgm:t>
        <a:bodyPr/>
        <a:lstStyle/>
        <a:p>
          <a:endParaRPr lang="en-GB"/>
        </a:p>
      </dgm:t>
    </dgm:pt>
    <dgm:pt modelId="{BCCF5A65-4FFD-4591-AACA-5CB33BAB023D}" type="pres">
      <dgm:prSet presAssocID="{038BD5D1-B3FE-4E11-8EA4-1A177B54DB63}" presName="vert1" presStyleCnt="0"/>
      <dgm:spPr/>
    </dgm:pt>
  </dgm:ptLst>
  <dgm:cxnLst>
    <dgm:cxn modelId="{8DF4ECDB-85E0-47CD-AD6B-C233591C5FA9}" type="presOf" srcId="{831F5189-E5E9-4145-88CC-4D2A5E72CECA}" destId="{D42D52EC-6800-4A48-BA97-0DA9BDEDD113}" srcOrd="0" destOrd="0" presId="urn:microsoft.com/office/officeart/2008/layout/LinedList"/>
    <dgm:cxn modelId="{C7DBEBCA-E6AE-4736-966D-6152112E11BF}" type="presOf" srcId="{250EA046-4378-41D5-94C0-43F3613BD89D}" destId="{14D10957-D326-4ACC-AE78-758D82301BB3}" srcOrd="0" destOrd="0" presId="urn:microsoft.com/office/officeart/2008/layout/LinedList"/>
    <dgm:cxn modelId="{81981DF4-0DBA-4A7B-A966-47F4A9011020}" srcId="{A04BC8FC-0F18-41F8-82AD-CB814226582C}" destId="{038BD5D1-B3FE-4E11-8EA4-1A177B54DB63}" srcOrd="4" destOrd="0" parTransId="{1407DA27-B6DD-47E4-B594-B29E2BCDC0EF}" sibTransId="{D26087EA-B55E-4762-972B-B0DCC869DE1B}"/>
    <dgm:cxn modelId="{B0F77BA4-268B-41F5-B2C4-1ABFBC0A5F18}" srcId="{A04BC8FC-0F18-41F8-82AD-CB814226582C}" destId="{67FFEC4C-5DFF-4511-8FEE-9BCE5EE79F12}" srcOrd="3" destOrd="0" parTransId="{7A175FEF-5002-4B3A-BA2C-545A79055B8B}" sibTransId="{3019AAF3-9CD0-40E9-9026-8503A7E2E4A2}"/>
    <dgm:cxn modelId="{94A13215-A011-487D-85B5-23C53969D031}" srcId="{A04BC8FC-0F18-41F8-82AD-CB814226582C}" destId="{250EA046-4378-41D5-94C0-43F3613BD89D}" srcOrd="2" destOrd="0" parTransId="{E0D736F0-45B0-4C4C-AA5E-5BBC1B7C9B34}" sibTransId="{78662C99-3842-46D9-A55A-32DB1EB535E6}"/>
    <dgm:cxn modelId="{53EEB136-C507-4816-93E7-CB91060A5DC8}" type="presOf" srcId="{67FFEC4C-5DFF-4511-8FEE-9BCE5EE79F12}" destId="{E1BA3C8E-F058-4C7E-ADFB-81C015C9C59F}" srcOrd="0" destOrd="0" presId="urn:microsoft.com/office/officeart/2008/layout/LinedList"/>
    <dgm:cxn modelId="{10C3678F-7851-41A0-9373-EDB1D32782D2}" type="presOf" srcId="{038BD5D1-B3FE-4E11-8EA4-1A177B54DB63}" destId="{D6ABAD70-EC75-4851-9AA5-EC623A592414}" srcOrd="0" destOrd="0" presId="urn:microsoft.com/office/officeart/2008/layout/LinedList"/>
    <dgm:cxn modelId="{1A932B35-EF16-4651-BD62-B810800E39E1}" type="presOf" srcId="{A04BC8FC-0F18-41F8-82AD-CB814226582C}" destId="{9DE9E719-C556-40FE-9543-13A66DB73FB6}" srcOrd="0" destOrd="0" presId="urn:microsoft.com/office/officeart/2008/layout/LinedList"/>
    <dgm:cxn modelId="{0670541E-B404-4558-9148-4009B671F846}" srcId="{A04BC8FC-0F18-41F8-82AD-CB814226582C}" destId="{92635F16-EB0F-43BA-B2E6-63ADBA02A107}" srcOrd="1" destOrd="0" parTransId="{BBF8C867-AC9A-4BF9-BFEE-4B39BDCF53BC}" sibTransId="{9F95CDE7-6DAB-4AD6-9D3D-81D4673AEDBB}"/>
    <dgm:cxn modelId="{2E3CC9E1-4B42-47A5-8F5D-DCFBA42AF693}" srcId="{A04BC8FC-0F18-41F8-82AD-CB814226582C}" destId="{831F5189-E5E9-4145-88CC-4D2A5E72CECA}" srcOrd="0" destOrd="0" parTransId="{EB052F7F-2282-422F-A8CD-C21ECB64E89F}" sibTransId="{7B33E8BD-A1B5-4F41-A4FD-BBC9B3CE2E05}"/>
    <dgm:cxn modelId="{85BFE90B-332F-452A-ADFB-F34651473C5E}" type="presOf" srcId="{92635F16-EB0F-43BA-B2E6-63ADBA02A107}" destId="{045EF682-77A9-4F67-B85A-BE06619C882E}" srcOrd="0" destOrd="0" presId="urn:microsoft.com/office/officeart/2008/layout/LinedList"/>
    <dgm:cxn modelId="{C1D74B39-2F02-4C74-9BE0-AF7ACF220C53}" type="presParOf" srcId="{9DE9E719-C556-40FE-9543-13A66DB73FB6}" destId="{2E80A67B-6768-4C65-B31A-FBE74E1AC6B7}" srcOrd="0" destOrd="0" presId="urn:microsoft.com/office/officeart/2008/layout/LinedList"/>
    <dgm:cxn modelId="{16E19583-FE49-46AF-B59D-90DB512E6CAC}" type="presParOf" srcId="{9DE9E719-C556-40FE-9543-13A66DB73FB6}" destId="{D491B7A6-C6C8-4936-A262-DA81D169CC8B}" srcOrd="1" destOrd="0" presId="urn:microsoft.com/office/officeart/2008/layout/LinedList"/>
    <dgm:cxn modelId="{A7C60809-1AF6-476D-8BFE-E06C57E8D685}" type="presParOf" srcId="{D491B7A6-C6C8-4936-A262-DA81D169CC8B}" destId="{D42D52EC-6800-4A48-BA97-0DA9BDEDD113}" srcOrd="0" destOrd="0" presId="urn:microsoft.com/office/officeart/2008/layout/LinedList"/>
    <dgm:cxn modelId="{5A02EB84-C532-4819-B6CA-AC9F63A216C3}" type="presParOf" srcId="{D491B7A6-C6C8-4936-A262-DA81D169CC8B}" destId="{F57AC753-2858-4659-B59B-1076063B4163}" srcOrd="1" destOrd="0" presId="urn:microsoft.com/office/officeart/2008/layout/LinedList"/>
    <dgm:cxn modelId="{9EF08982-411D-41EC-A544-A124176EC25B}" type="presParOf" srcId="{9DE9E719-C556-40FE-9543-13A66DB73FB6}" destId="{D87FEE04-4045-40C2-BE2B-33BB30B23611}" srcOrd="2" destOrd="0" presId="urn:microsoft.com/office/officeart/2008/layout/LinedList"/>
    <dgm:cxn modelId="{36D0C5DA-9169-4C21-BD7A-E664C9C48A73}" type="presParOf" srcId="{9DE9E719-C556-40FE-9543-13A66DB73FB6}" destId="{CDC7CF8D-1691-4FA6-AA8D-7B96DC794D99}" srcOrd="3" destOrd="0" presId="urn:microsoft.com/office/officeart/2008/layout/LinedList"/>
    <dgm:cxn modelId="{FFDAC0FD-552E-45D6-8A7A-4A1444E5947A}" type="presParOf" srcId="{CDC7CF8D-1691-4FA6-AA8D-7B96DC794D99}" destId="{045EF682-77A9-4F67-B85A-BE06619C882E}" srcOrd="0" destOrd="0" presId="urn:microsoft.com/office/officeart/2008/layout/LinedList"/>
    <dgm:cxn modelId="{AF5C67B5-BD6A-4581-B61C-5BB6E9C2C996}" type="presParOf" srcId="{CDC7CF8D-1691-4FA6-AA8D-7B96DC794D99}" destId="{84BC42CE-F10B-4AB4-9284-CB8815ADD98D}" srcOrd="1" destOrd="0" presId="urn:microsoft.com/office/officeart/2008/layout/LinedList"/>
    <dgm:cxn modelId="{620585D5-63FD-400E-A9B6-5BB8E4249326}" type="presParOf" srcId="{9DE9E719-C556-40FE-9543-13A66DB73FB6}" destId="{DC1DDF73-F400-45D0-ABFD-4BD66DC75293}" srcOrd="4" destOrd="0" presId="urn:microsoft.com/office/officeart/2008/layout/LinedList"/>
    <dgm:cxn modelId="{FB7CDFCA-2D34-4415-9481-25BE5AD413C7}" type="presParOf" srcId="{9DE9E719-C556-40FE-9543-13A66DB73FB6}" destId="{64DF621F-B4B4-46E4-A567-50119A0C17AD}" srcOrd="5" destOrd="0" presId="urn:microsoft.com/office/officeart/2008/layout/LinedList"/>
    <dgm:cxn modelId="{DA2677D4-0442-455F-96DC-91FA894C34BB}" type="presParOf" srcId="{64DF621F-B4B4-46E4-A567-50119A0C17AD}" destId="{14D10957-D326-4ACC-AE78-758D82301BB3}" srcOrd="0" destOrd="0" presId="urn:microsoft.com/office/officeart/2008/layout/LinedList"/>
    <dgm:cxn modelId="{C4FB8068-F9A3-48FE-80C4-5891B18BBE3C}" type="presParOf" srcId="{64DF621F-B4B4-46E4-A567-50119A0C17AD}" destId="{E65D38AD-9491-4989-98D2-38D4F80D9078}" srcOrd="1" destOrd="0" presId="urn:microsoft.com/office/officeart/2008/layout/LinedList"/>
    <dgm:cxn modelId="{0BDBD2B0-6483-471E-92C8-29802011E6C4}" type="presParOf" srcId="{9DE9E719-C556-40FE-9543-13A66DB73FB6}" destId="{4916157B-359F-4BAC-A9A7-D4ED7419EA77}" srcOrd="6" destOrd="0" presId="urn:microsoft.com/office/officeart/2008/layout/LinedList"/>
    <dgm:cxn modelId="{3070FDFA-DF5C-4E18-B1FD-584B0AB9E42D}" type="presParOf" srcId="{9DE9E719-C556-40FE-9543-13A66DB73FB6}" destId="{875B8715-C9C6-4245-8CBB-072E9CE12661}" srcOrd="7" destOrd="0" presId="urn:microsoft.com/office/officeart/2008/layout/LinedList"/>
    <dgm:cxn modelId="{F8FE9A8E-67FC-4BB4-ACD5-5EEC353BF399}" type="presParOf" srcId="{875B8715-C9C6-4245-8CBB-072E9CE12661}" destId="{E1BA3C8E-F058-4C7E-ADFB-81C015C9C59F}" srcOrd="0" destOrd="0" presId="urn:microsoft.com/office/officeart/2008/layout/LinedList"/>
    <dgm:cxn modelId="{E785A092-658E-402F-93FC-CF0041B7FE4C}" type="presParOf" srcId="{875B8715-C9C6-4245-8CBB-072E9CE12661}" destId="{D3AFAD40-39C8-46DA-8608-E685D42805D0}" srcOrd="1" destOrd="0" presId="urn:microsoft.com/office/officeart/2008/layout/LinedList"/>
    <dgm:cxn modelId="{E5DA9D47-00C4-4308-8324-2B31F94D85BB}" type="presParOf" srcId="{9DE9E719-C556-40FE-9543-13A66DB73FB6}" destId="{31785B65-2CD6-4A92-95E6-8CA14B1F2CC9}" srcOrd="8" destOrd="0" presId="urn:microsoft.com/office/officeart/2008/layout/LinedList"/>
    <dgm:cxn modelId="{06D49D6B-5A14-4CC8-98D7-5EB5C50B72DB}" type="presParOf" srcId="{9DE9E719-C556-40FE-9543-13A66DB73FB6}" destId="{2F4A4554-B957-41CF-8945-66FB975C54EB}" srcOrd="9" destOrd="0" presId="urn:microsoft.com/office/officeart/2008/layout/LinedList"/>
    <dgm:cxn modelId="{37697DF2-5CAD-4CDA-865D-3D578C55C19D}" type="presParOf" srcId="{2F4A4554-B957-41CF-8945-66FB975C54EB}" destId="{D6ABAD70-EC75-4851-9AA5-EC623A592414}" srcOrd="0" destOrd="0" presId="urn:microsoft.com/office/officeart/2008/layout/LinedList"/>
    <dgm:cxn modelId="{ADD44533-66D6-43F1-BD6F-0F0D92A400E0}" type="presParOf" srcId="{2F4A4554-B957-41CF-8945-66FB975C54EB}" destId="{BCCF5A65-4FFD-4591-AACA-5CB33BAB02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211C436-C1CF-4760-A8D5-241BD4C0724C}" type="doc">
      <dgm:prSet loTypeId="urn:microsoft.com/office/officeart/2005/8/layout/vProcess5" loCatId="process" qsTypeId="urn:microsoft.com/office/officeart/2005/8/quickstyle/simple2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3497EF34-02CF-4472-8912-5C87EF8CE844}">
      <dgm:prSet/>
      <dgm:spPr/>
      <dgm:t>
        <a:bodyPr/>
        <a:lstStyle/>
        <a:p>
          <a:r>
            <a:rPr lang="en-US" dirty="0"/>
            <a:t>Effects overall healthcare industry.</a:t>
          </a:r>
        </a:p>
      </dgm:t>
    </dgm:pt>
    <dgm:pt modelId="{28F0E0C7-C6B5-466E-B9F2-3EDAD2724DD0}" type="parTrans" cxnId="{8956B9C8-E6C4-4ADE-9460-C38BF92CFBC7}">
      <dgm:prSet/>
      <dgm:spPr/>
      <dgm:t>
        <a:bodyPr/>
        <a:lstStyle/>
        <a:p>
          <a:endParaRPr lang="en-US"/>
        </a:p>
      </dgm:t>
    </dgm:pt>
    <dgm:pt modelId="{F738C8A3-34C1-48EE-8839-D44F6F6CDA15}" type="sibTrans" cxnId="{8956B9C8-E6C4-4ADE-9460-C38BF92CFBC7}">
      <dgm:prSet/>
      <dgm:spPr/>
      <dgm:t>
        <a:bodyPr/>
        <a:lstStyle/>
        <a:p>
          <a:endParaRPr lang="en-US" dirty="0"/>
        </a:p>
      </dgm:t>
    </dgm:pt>
    <dgm:pt modelId="{110F8CE6-7BA6-4C25-AFD6-5E7A4A5091D5}">
      <dgm:prSet/>
      <dgm:spPr/>
      <dgm:t>
        <a:bodyPr/>
        <a:lstStyle/>
        <a:p>
          <a:r>
            <a:rPr lang="en-US" dirty="0"/>
            <a:t>Depressed work environment.</a:t>
          </a:r>
        </a:p>
      </dgm:t>
    </dgm:pt>
    <dgm:pt modelId="{5B80A544-42FF-4584-864F-BB7F974C3ABE}" type="parTrans" cxnId="{DBBA3192-7BA7-4598-8E8C-A9C02EF5B34B}">
      <dgm:prSet/>
      <dgm:spPr/>
      <dgm:t>
        <a:bodyPr/>
        <a:lstStyle/>
        <a:p>
          <a:endParaRPr lang="en-US"/>
        </a:p>
      </dgm:t>
    </dgm:pt>
    <dgm:pt modelId="{2DFE864A-0A0B-49C8-9690-CB7424A9CC29}" type="sibTrans" cxnId="{DBBA3192-7BA7-4598-8E8C-A9C02EF5B34B}">
      <dgm:prSet/>
      <dgm:spPr/>
      <dgm:t>
        <a:bodyPr/>
        <a:lstStyle/>
        <a:p>
          <a:endParaRPr lang="en-US" dirty="0"/>
        </a:p>
      </dgm:t>
    </dgm:pt>
    <dgm:pt modelId="{658608C8-0D43-4AD5-B6C1-08E2CFBACE1A}">
      <dgm:prSet/>
      <dgm:spPr/>
      <dgm:t>
        <a:bodyPr/>
        <a:lstStyle/>
        <a:p>
          <a:r>
            <a:rPr lang="en-US" dirty="0"/>
            <a:t>Workload on doctors.</a:t>
          </a:r>
        </a:p>
      </dgm:t>
    </dgm:pt>
    <dgm:pt modelId="{B2F4ACAF-7B3D-45CF-AB75-F660D62684B4}" type="parTrans" cxnId="{E4BBAE95-CCD2-4275-8DCF-FD40FDE7611F}">
      <dgm:prSet/>
      <dgm:spPr/>
      <dgm:t>
        <a:bodyPr/>
        <a:lstStyle/>
        <a:p>
          <a:endParaRPr lang="en-US"/>
        </a:p>
      </dgm:t>
    </dgm:pt>
    <dgm:pt modelId="{DABEB3C4-634E-4841-8F52-80041DFEDC29}" type="sibTrans" cxnId="{E4BBAE95-CCD2-4275-8DCF-FD40FDE7611F}">
      <dgm:prSet/>
      <dgm:spPr/>
      <dgm:t>
        <a:bodyPr/>
        <a:lstStyle/>
        <a:p>
          <a:endParaRPr lang="en-US" dirty="0"/>
        </a:p>
      </dgm:t>
    </dgm:pt>
    <dgm:pt modelId="{14A1742E-AA6D-4909-84E6-CCD798C676F9}">
      <dgm:prSet/>
      <dgm:spPr/>
      <dgm:t>
        <a:bodyPr/>
        <a:lstStyle/>
        <a:p>
          <a:r>
            <a:rPr lang="en-US" dirty="0"/>
            <a:t>Mental health issues in staff.</a:t>
          </a:r>
        </a:p>
      </dgm:t>
    </dgm:pt>
    <dgm:pt modelId="{D256D60F-50F8-4C9C-9501-9DD9B173E1DE}" type="parTrans" cxnId="{ED065234-AD15-4997-BA72-39D218BA95B0}">
      <dgm:prSet/>
      <dgm:spPr/>
      <dgm:t>
        <a:bodyPr/>
        <a:lstStyle/>
        <a:p>
          <a:endParaRPr lang="en-US"/>
        </a:p>
      </dgm:t>
    </dgm:pt>
    <dgm:pt modelId="{0F826913-949D-4139-A3D0-AE585741DDAE}" type="sibTrans" cxnId="{ED065234-AD15-4997-BA72-39D218BA95B0}">
      <dgm:prSet/>
      <dgm:spPr/>
      <dgm:t>
        <a:bodyPr/>
        <a:lstStyle/>
        <a:p>
          <a:endParaRPr lang="en-US" dirty="0"/>
        </a:p>
      </dgm:t>
    </dgm:pt>
    <dgm:pt modelId="{8D42B9C4-E527-47CF-AC5F-D6A2C9CA4B53}">
      <dgm:prSet/>
      <dgm:spPr/>
      <dgm:t>
        <a:bodyPr/>
        <a:lstStyle/>
        <a:p>
          <a:r>
            <a:rPr lang="en-US" dirty="0"/>
            <a:t>Effects social healthcare responsibilities. </a:t>
          </a:r>
        </a:p>
      </dgm:t>
    </dgm:pt>
    <dgm:pt modelId="{5221D0D8-C892-46BD-B45F-97081020E19E}" type="parTrans" cxnId="{1AC6D89B-7B3F-4A34-B973-365B6D724D26}">
      <dgm:prSet/>
      <dgm:spPr/>
      <dgm:t>
        <a:bodyPr/>
        <a:lstStyle/>
        <a:p>
          <a:endParaRPr lang="en-US"/>
        </a:p>
      </dgm:t>
    </dgm:pt>
    <dgm:pt modelId="{61FECA4C-8B65-4877-B429-36DFF200B8ED}" type="sibTrans" cxnId="{1AC6D89B-7B3F-4A34-B973-365B6D724D26}">
      <dgm:prSet/>
      <dgm:spPr/>
      <dgm:t>
        <a:bodyPr/>
        <a:lstStyle/>
        <a:p>
          <a:endParaRPr lang="en-US"/>
        </a:p>
      </dgm:t>
    </dgm:pt>
    <dgm:pt modelId="{AC22DBFD-F32B-4040-89C1-1B669B4F4450}" type="pres">
      <dgm:prSet presAssocID="{B211C436-C1CF-4760-A8D5-241BD4C0724C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530F18A-740C-42BA-9CA9-F59020008FCC}" type="pres">
      <dgm:prSet presAssocID="{B211C436-C1CF-4760-A8D5-241BD4C0724C}" presName="dummyMaxCanvas" presStyleCnt="0">
        <dgm:presLayoutVars/>
      </dgm:prSet>
      <dgm:spPr/>
    </dgm:pt>
    <dgm:pt modelId="{F6485119-D1F5-45E5-A3E9-AFFCECA9B26F}" type="pres">
      <dgm:prSet presAssocID="{B211C436-C1CF-4760-A8D5-241BD4C0724C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9D4623-CE05-4ABF-9D75-B9A7C49DA4A1}" type="pres">
      <dgm:prSet presAssocID="{B211C436-C1CF-4760-A8D5-241BD4C0724C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C863C-3BD1-44C9-A242-2F9A84ADD27A}" type="pres">
      <dgm:prSet presAssocID="{B211C436-C1CF-4760-A8D5-241BD4C0724C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73D1D24-FA31-4D66-BDF2-814CB0329E9F}" type="pres">
      <dgm:prSet presAssocID="{B211C436-C1CF-4760-A8D5-241BD4C0724C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4D8F22-D5CF-4CCC-BEF1-84E9C17AE17A}" type="pres">
      <dgm:prSet presAssocID="{B211C436-C1CF-4760-A8D5-241BD4C0724C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A735BA-92D1-4C7E-B223-790BF894D984}" type="pres">
      <dgm:prSet presAssocID="{B211C436-C1CF-4760-A8D5-241BD4C0724C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D72A8D-A1B9-485A-ABEE-00D0E3242183}" type="pres">
      <dgm:prSet presAssocID="{B211C436-C1CF-4760-A8D5-241BD4C0724C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FEDDA2-32EF-4D65-A323-C958803CBEC7}" type="pres">
      <dgm:prSet presAssocID="{B211C436-C1CF-4760-A8D5-241BD4C0724C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29D911-4FE3-4EAF-9474-0595004E810C}" type="pres">
      <dgm:prSet presAssocID="{B211C436-C1CF-4760-A8D5-241BD4C0724C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21D26A-6ED9-4A21-B78B-B42A46B612BF}" type="pres">
      <dgm:prSet presAssocID="{B211C436-C1CF-4760-A8D5-241BD4C0724C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9B24BD6-4FBA-4ED2-A758-BF1482962306}" type="pres">
      <dgm:prSet presAssocID="{B211C436-C1CF-4760-A8D5-241BD4C0724C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B8782ED-3DA9-41D6-A5BD-AF931D8215FB}" type="pres">
      <dgm:prSet presAssocID="{B211C436-C1CF-4760-A8D5-241BD4C0724C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F6B52C-D694-42F7-8FDF-FEA821DCEFFA}" type="pres">
      <dgm:prSet presAssocID="{B211C436-C1CF-4760-A8D5-241BD4C0724C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03FA2DB-7C7C-4AE8-B050-E731ABA2C94F}" type="pres">
      <dgm:prSet presAssocID="{B211C436-C1CF-4760-A8D5-241BD4C0724C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719F1FB-F234-492A-A226-CB46B6D71E04}" type="presOf" srcId="{110F8CE6-7BA6-4C25-AFD6-5E7A4A5091D5}" destId="{E89D4623-CE05-4ABF-9D75-B9A7C49DA4A1}" srcOrd="0" destOrd="0" presId="urn:microsoft.com/office/officeart/2005/8/layout/vProcess5"/>
    <dgm:cxn modelId="{2C4FEF79-A46C-49FE-81D4-6F22A05E5E7D}" type="presOf" srcId="{0F826913-949D-4139-A3D0-AE585741DDAE}" destId="{2229D911-4FE3-4EAF-9474-0595004E810C}" srcOrd="0" destOrd="0" presId="urn:microsoft.com/office/officeart/2005/8/layout/vProcess5"/>
    <dgm:cxn modelId="{E4BBAE95-CCD2-4275-8DCF-FD40FDE7611F}" srcId="{B211C436-C1CF-4760-A8D5-241BD4C0724C}" destId="{658608C8-0D43-4AD5-B6C1-08E2CFBACE1A}" srcOrd="2" destOrd="0" parTransId="{B2F4ACAF-7B3D-45CF-AB75-F660D62684B4}" sibTransId="{DABEB3C4-634E-4841-8F52-80041DFEDC29}"/>
    <dgm:cxn modelId="{FE9BF83E-2AFB-4176-97C3-93745554F187}" type="presOf" srcId="{B211C436-C1CF-4760-A8D5-241BD4C0724C}" destId="{AC22DBFD-F32B-4040-89C1-1B669B4F4450}" srcOrd="0" destOrd="0" presId="urn:microsoft.com/office/officeart/2005/8/layout/vProcess5"/>
    <dgm:cxn modelId="{8956B9C8-E6C4-4ADE-9460-C38BF92CFBC7}" srcId="{B211C436-C1CF-4760-A8D5-241BD4C0724C}" destId="{3497EF34-02CF-4472-8912-5C87EF8CE844}" srcOrd="0" destOrd="0" parTransId="{28F0E0C7-C6B5-466E-B9F2-3EDAD2724DD0}" sibTransId="{F738C8A3-34C1-48EE-8839-D44F6F6CDA15}"/>
    <dgm:cxn modelId="{70AF394D-85FB-46A0-98B6-C6F66818E0E7}" type="presOf" srcId="{14A1742E-AA6D-4909-84E6-CCD798C676F9}" destId="{173D1D24-FA31-4D66-BDF2-814CB0329E9F}" srcOrd="0" destOrd="0" presId="urn:microsoft.com/office/officeart/2005/8/layout/vProcess5"/>
    <dgm:cxn modelId="{8DBFFCA4-CE84-42FB-AF96-5181A66364FB}" type="presOf" srcId="{8D42B9C4-E527-47CF-AC5F-D6A2C9CA4B53}" destId="{9F4D8F22-D5CF-4CCC-BEF1-84E9C17AE17A}" srcOrd="0" destOrd="0" presId="urn:microsoft.com/office/officeart/2005/8/layout/vProcess5"/>
    <dgm:cxn modelId="{4D6D5C29-DF68-4638-A12F-ACCC1B49AC7B}" type="presOf" srcId="{658608C8-0D43-4AD5-B6C1-08E2CFBACE1A}" destId="{BB8782ED-3DA9-41D6-A5BD-AF931D8215FB}" srcOrd="1" destOrd="0" presId="urn:microsoft.com/office/officeart/2005/8/layout/vProcess5"/>
    <dgm:cxn modelId="{ADBA8CD0-6CC6-4CE1-8351-A1D3DDA249C5}" type="presOf" srcId="{3497EF34-02CF-4472-8912-5C87EF8CE844}" destId="{F6485119-D1F5-45E5-A3E9-AFFCECA9B26F}" srcOrd="0" destOrd="0" presId="urn:microsoft.com/office/officeart/2005/8/layout/vProcess5"/>
    <dgm:cxn modelId="{83D56C3A-934F-49D8-836B-AD2B16AA92C1}" type="presOf" srcId="{2DFE864A-0A0B-49C8-9690-CB7424A9CC29}" destId="{23D72A8D-A1B9-485A-ABEE-00D0E3242183}" srcOrd="0" destOrd="0" presId="urn:microsoft.com/office/officeart/2005/8/layout/vProcess5"/>
    <dgm:cxn modelId="{ED065234-AD15-4997-BA72-39D218BA95B0}" srcId="{B211C436-C1CF-4760-A8D5-241BD4C0724C}" destId="{14A1742E-AA6D-4909-84E6-CCD798C676F9}" srcOrd="3" destOrd="0" parTransId="{D256D60F-50F8-4C9C-9501-9DD9B173E1DE}" sibTransId="{0F826913-949D-4139-A3D0-AE585741DDAE}"/>
    <dgm:cxn modelId="{F09FBD23-F47C-49EF-99B0-B6733607EB31}" type="presOf" srcId="{14A1742E-AA6D-4909-84E6-CCD798C676F9}" destId="{87F6B52C-D694-42F7-8FDF-FEA821DCEFFA}" srcOrd="1" destOrd="0" presId="urn:microsoft.com/office/officeart/2005/8/layout/vProcess5"/>
    <dgm:cxn modelId="{00261331-CCBA-4CE6-BDEB-094600324BA7}" type="presOf" srcId="{F738C8A3-34C1-48EE-8839-D44F6F6CDA15}" destId="{8DA735BA-92D1-4C7E-B223-790BF894D984}" srcOrd="0" destOrd="0" presId="urn:microsoft.com/office/officeart/2005/8/layout/vProcess5"/>
    <dgm:cxn modelId="{1AC6D89B-7B3F-4A34-B973-365B6D724D26}" srcId="{B211C436-C1CF-4760-A8D5-241BD4C0724C}" destId="{8D42B9C4-E527-47CF-AC5F-D6A2C9CA4B53}" srcOrd="4" destOrd="0" parTransId="{5221D0D8-C892-46BD-B45F-97081020E19E}" sibTransId="{61FECA4C-8B65-4877-B429-36DFF200B8ED}"/>
    <dgm:cxn modelId="{5946026B-E31F-40AD-8381-3FF3B0ECF110}" type="presOf" srcId="{658608C8-0D43-4AD5-B6C1-08E2CFBACE1A}" destId="{577C863C-3BD1-44C9-A242-2F9A84ADD27A}" srcOrd="0" destOrd="0" presId="urn:microsoft.com/office/officeart/2005/8/layout/vProcess5"/>
    <dgm:cxn modelId="{DBBA3192-7BA7-4598-8E8C-A9C02EF5B34B}" srcId="{B211C436-C1CF-4760-A8D5-241BD4C0724C}" destId="{110F8CE6-7BA6-4C25-AFD6-5E7A4A5091D5}" srcOrd="1" destOrd="0" parTransId="{5B80A544-42FF-4584-864F-BB7F974C3ABE}" sibTransId="{2DFE864A-0A0B-49C8-9690-CB7424A9CC29}"/>
    <dgm:cxn modelId="{F265512E-3B71-41F2-975B-8DB7ED099DDE}" type="presOf" srcId="{110F8CE6-7BA6-4C25-AFD6-5E7A4A5091D5}" destId="{69B24BD6-4FBA-4ED2-A758-BF1482962306}" srcOrd="1" destOrd="0" presId="urn:microsoft.com/office/officeart/2005/8/layout/vProcess5"/>
    <dgm:cxn modelId="{CB313DA8-E96A-4E8A-B2F1-F80893230EE9}" type="presOf" srcId="{DABEB3C4-634E-4841-8F52-80041DFEDC29}" destId="{B4FEDDA2-32EF-4D65-A323-C958803CBEC7}" srcOrd="0" destOrd="0" presId="urn:microsoft.com/office/officeart/2005/8/layout/vProcess5"/>
    <dgm:cxn modelId="{BC0E1F9E-AE6A-4D63-BA11-39C885A35892}" type="presOf" srcId="{8D42B9C4-E527-47CF-AC5F-D6A2C9CA4B53}" destId="{B03FA2DB-7C7C-4AE8-B050-E731ABA2C94F}" srcOrd="1" destOrd="0" presId="urn:microsoft.com/office/officeart/2005/8/layout/vProcess5"/>
    <dgm:cxn modelId="{D1A5ED06-48B7-4A04-8572-FEABD136BF3D}" type="presOf" srcId="{3497EF34-02CF-4472-8912-5C87EF8CE844}" destId="{B921D26A-6ED9-4A21-B78B-B42A46B612BF}" srcOrd="1" destOrd="0" presId="urn:microsoft.com/office/officeart/2005/8/layout/vProcess5"/>
    <dgm:cxn modelId="{7A94373D-8FD2-449A-9AC5-F57CE273484F}" type="presParOf" srcId="{AC22DBFD-F32B-4040-89C1-1B669B4F4450}" destId="{9530F18A-740C-42BA-9CA9-F59020008FCC}" srcOrd="0" destOrd="0" presId="urn:microsoft.com/office/officeart/2005/8/layout/vProcess5"/>
    <dgm:cxn modelId="{B77A618D-7F68-4B3B-9B74-EADA1B3579B4}" type="presParOf" srcId="{AC22DBFD-F32B-4040-89C1-1B669B4F4450}" destId="{F6485119-D1F5-45E5-A3E9-AFFCECA9B26F}" srcOrd="1" destOrd="0" presId="urn:microsoft.com/office/officeart/2005/8/layout/vProcess5"/>
    <dgm:cxn modelId="{48D42ADB-F598-4C1E-81C6-6B58E3425221}" type="presParOf" srcId="{AC22DBFD-F32B-4040-89C1-1B669B4F4450}" destId="{E89D4623-CE05-4ABF-9D75-B9A7C49DA4A1}" srcOrd="2" destOrd="0" presId="urn:microsoft.com/office/officeart/2005/8/layout/vProcess5"/>
    <dgm:cxn modelId="{A48C6AF5-FE2D-487A-9AF6-7640B90886F8}" type="presParOf" srcId="{AC22DBFD-F32B-4040-89C1-1B669B4F4450}" destId="{577C863C-3BD1-44C9-A242-2F9A84ADD27A}" srcOrd="3" destOrd="0" presId="urn:microsoft.com/office/officeart/2005/8/layout/vProcess5"/>
    <dgm:cxn modelId="{A0478152-7160-4A42-9E96-A5FA160CBA98}" type="presParOf" srcId="{AC22DBFD-F32B-4040-89C1-1B669B4F4450}" destId="{173D1D24-FA31-4D66-BDF2-814CB0329E9F}" srcOrd="4" destOrd="0" presId="urn:microsoft.com/office/officeart/2005/8/layout/vProcess5"/>
    <dgm:cxn modelId="{5FE692ED-C13D-48DD-8066-423736CEF0B6}" type="presParOf" srcId="{AC22DBFD-F32B-4040-89C1-1B669B4F4450}" destId="{9F4D8F22-D5CF-4CCC-BEF1-84E9C17AE17A}" srcOrd="5" destOrd="0" presId="urn:microsoft.com/office/officeart/2005/8/layout/vProcess5"/>
    <dgm:cxn modelId="{24205B64-D7E1-4730-8347-D24A07F4CAA1}" type="presParOf" srcId="{AC22DBFD-F32B-4040-89C1-1B669B4F4450}" destId="{8DA735BA-92D1-4C7E-B223-790BF894D984}" srcOrd="6" destOrd="0" presId="urn:microsoft.com/office/officeart/2005/8/layout/vProcess5"/>
    <dgm:cxn modelId="{99E222A5-C3D4-40EA-AA61-C13814EF39B2}" type="presParOf" srcId="{AC22DBFD-F32B-4040-89C1-1B669B4F4450}" destId="{23D72A8D-A1B9-485A-ABEE-00D0E3242183}" srcOrd="7" destOrd="0" presId="urn:microsoft.com/office/officeart/2005/8/layout/vProcess5"/>
    <dgm:cxn modelId="{A12D444C-9DEF-4225-8805-7AABF80D72D9}" type="presParOf" srcId="{AC22DBFD-F32B-4040-89C1-1B669B4F4450}" destId="{B4FEDDA2-32EF-4D65-A323-C958803CBEC7}" srcOrd="8" destOrd="0" presId="urn:microsoft.com/office/officeart/2005/8/layout/vProcess5"/>
    <dgm:cxn modelId="{437D557D-D7AF-41A0-B494-2C30C7730801}" type="presParOf" srcId="{AC22DBFD-F32B-4040-89C1-1B669B4F4450}" destId="{2229D911-4FE3-4EAF-9474-0595004E810C}" srcOrd="9" destOrd="0" presId="urn:microsoft.com/office/officeart/2005/8/layout/vProcess5"/>
    <dgm:cxn modelId="{5383BC41-E6F7-478A-BFE4-8288EF0B975F}" type="presParOf" srcId="{AC22DBFD-F32B-4040-89C1-1B669B4F4450}" destId="{B921D26A-6ED9-4A21-B78B-B42A46B612BF}" srcOrd="10" destOrd="0" presId="urn:microsoft.com/office/officeart/2005/8/layout/vProcess5"/>
    <dgm:cxn modelId="{AD93057B-4D9D-4829-A5B8-EFE2FB4C049B}" type="presParOf" srcId="{AC22DBFD-F32B-4040-89C1-1B669B4F4450}" destId="{69B24BD6-4FBA-4ED2-A758-BF1482962306}" srcOrd="11" destOrd="0" presId="urn:microsoft.com/office/officeart/2005/8/layout/vProcess5"/>
    <dgm:cxn modelId="{F2D06071-3F28-44EE-AD9C-B7D6EDE16DBD}" type="presParOf" srcId="{AC22DBFD-F32B-4040-89C1-1B669B4F4450}" destId="{BB8782ED-3DA9-41D6-A5BD-AF931D8215FB}" srcOrd="12" destOrd="0" presId="urn:microsoft.com/office/officeart/2005/8/layout/vProcess5"/>
    <dgm:cxn modelId="{C14AC5B7-84F1-40C8-B8A6-6664D9BB2618}" type="presParOf" srcId="{AC22DBFD-F32B-4040-89C1-1B669B4F4450}" destId="{87F6B52C-D694-42F7-8FDF-FEA821DCEFFA}" srcOrd="13" destOrd="0" presId="urn:microsoft.com/office/officeart/2005/8/layout/vProcess5"/>
    <dgm:cxn modelId="{919D3333-2638-4378-A547-E96E7D3E092E}" type="presParOf" srcId="{AC22DBFD-F32B-4040-89C1-1B669B4F4450}" destId="{B03FA2DB-7C7C-4AE8-B050-E731ABA2C94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F17975-EA0F-41A7-9C15-36289B187402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C48E7F2-3562-45DF-8699-D698546CC5AF}">
      <dgm:prSet/>
      <dgm:spPr/>
      <dgm:t>
        <a:bodyPr/>
        <a:lstStyle/>
        <a:p>
          <a:r>
            <a:rPr lang="en-US" dirty="0"/>
            <a:t>Phase 1</a:t>
          </a:r>
        </a:p>
      </dgm:t>
    </dgm:pt>
    <dgm:pt modelId="{88C2AD0A-B32C-4284-AE31-2FCE68396BAE}" type="parTrans" cxnId="{9C9D5B44-FA0A-4BEF-AE45-AD9785EC26E1}">
      <dgm:prSet/>
      <dgm:spPr/>
      <dgm:t>
        <a:bodyPr/>
        <a:lstStyle/>
        <a:p>
          <a:endParaRPr lang="en-US"/>
        </a:p>
      </dgm:t>
    </dgm:pt>
    <dgm:pt modelId="{9F7932DB-8D75-449B-99B1-1213E02B5903}" type="sibTrans" cxnId="{9C9D5B44-FA0A-4BEF-AE45-AD9785EC26E1}">
      <dgm:prSet/>
      <dgm:spPr/>
      <dgm:t>
        <a:bodyPr/>
        <a:lstStyle/>
        <a:p>
          <a:endParaRPr lang="en-US"/>
        </a:p>
      </dgm:t>
    </dgm:pt>
    <dgm:pt modelId="{04F98FE7-E5A5-458E-BCA5-1987568F18F1}">
      <dgm:prSet/>
      <dgm:spPr/>
      <dgm:t>
        <a:bodyPr/>
        <a:lstStyle/>
        <a:p>
          <a:r>
            <a:rPr lang="en-US" dirty="0"/>
            <a:t>Planning for treatment</a:t>
          </a:r>
        </a:p>
      </dgm:t>
    </dgm:pt>
    <dgm:pt modelId="{89128E54-0D67-4A7C-897D-245A8E39AE55}" type="parTrans" cxnId="{982CB3EE-7B75-4002-AEBA-20381BD797A2}">
      <dgm:prSet/>
      <dgm:spPr/>
      <dgm:t>
        <a:bodyPr/>
        <a:lstStyle/>
        <a:p>
          <a:endParaRPr lang="en-US"/>
        </a:p>
      </dgm:t>
    </dgm:pt>
    <dgm:pt modelId="{C3BC8259-5935-4FBA-9489-E5629E3C5490}" type="sibTrans" cxnId="{982CB3EE-7B75-4002-AEBA-20381BD797A2}">
      <dgm:prSet/>
      <dgm:spPr/>
      <dgm:t>
        <a:bodyPr/>
        <a:lstStyle/>
        <a:p>
          <a:endParaRPr lang="en-US"/>
        </a:p>
      </dgm:t>
    </dgm:pt>
    <dgm:pt modelId="{D1E9BCF1-F72A-4B9A-82EA-BAAC903542F5}">
      <dgm:prSet/>
      <dgm:spPr/>
      <dgm:t>
        <a:bodyPr/>
        <a:lstStyle/>
        <a:p>
          <a:r>
            <a:rPr lang="en-US" dirty="0"/>
            <a:t>Phase 2</a:t>
          </a:r>
        </a:p>
      </dgm:t>
    </dgm:pt>
    <dgm:pt modelId="{FDB228F2-30F5-4FD4-8151-3B192888EDB9}" type="parTrans" cxnId="{66B398FA-B524-4B58-BD40-474E20721409}">
      <dgm:prSet/>
      <dgm:spPr/>
      <dgm:t>
        <a:bodyPr/>
        <a:lstStyle/>
        <a:p>
          <a:endParaRPr lang="en-US"/>
        </a:p>
      </dgm:t>
    </dgm:pt>
    <dgm:pt modelId="{CB1FE79D-2FA0-4FE4-B838-F6BA23FB4A60}" type="sibTrans" cxnId="{66B398FA-B524-4B58-BD40-474E20721409}">
      <dgm:prSet/>
      <dgm:spPr/>
      <dgm:t>
        <a:bodyPr/>
        <a:lstStyle/>
        <a:p>
          <a:endParaRPr lang="en-US"/>
        </a:p>
      </dgm:t>
    </dgm:pt>
    <dgm:pt modelId="{34E75E9A-CC2E-43CD-8E31-A1A5CBF2B0F5}">
      <dgm:prSet/>
      <dgm:spPr/>
      <dgm:t>
        <a:bodyPr/>
        <a:lstStyle/>
        <a:p>
          <a:r>
            <a:rPr lang="en-US" dirty="0"/>
            <a:t>Development of treatment plan support</a:t>
          </a:r>
        </a:p>
      </dgm:t>
    </dgm:pt>
    <dgm:pt modelId="{9D896B31-705F-403C-AE21-78CF387A79DF}" type="parTrans" cxnId="{1FA074D8-AEF3-4173-A75A-44FD2180738F}">
      <dgm:prSet/>
      <dgm:spPr/>
      <dgm:t>
        <a:bodyPr/>
        <a:lstStyle/>
        <a:p>
          <a:endParaRPr lang="en-US"/>
        </a:p>
      </dgm:t>
    </dgm:pt>
    <dgm:pt modelId="{D65C5F44-3BD2-4474-9C90-A6525A1F36B3}" type="sibTrans" cxnId="{1FA074D8-AEF3-4173-A75A-44FD2180738F}">
      <dgm:prSet/>
      <dgm:spPr/>
      <dgm:t>
        <a:bodyPr/>
        <a:lstStyle/>
        <a:p>
          <a:endParaRPr lang="en-US"/>
        </a:p>
      </dgm:t>
    </dgm:pt>
    <dgm:pt modelId="{5DC681F5-595B-4ED6-8CCF-AB0006213D18}">
      <dgm:prSet/>
      <dgm:spPr/>
      <dgm:t>
        <a:bodyPr/>
        <a:lstStyle/>
        <a:p>
          <a:r>
            <a:rPr lang="en-US" dirty="0"/>
            <a:t>Phase 3</a:t>
          </a:r>
        </a:p>
      </dgm:t>
    </dgm:pt>
    <dgm:pt modelId="{04E2ED35-F962-4DF1-8697-2FA2ADCE2FAF}" type="parTrans" cxnId="{14102082-3753-45A7-8A82-D38D0256B336}">
      <dgm:prSet/>
      <dgm:spPr/>
      <dgm:t>
        <a:bodyPr/>
        <a:lstStyle/>
        <a:p>
          <a:endParaRPr lang="en-US"/>
        </a:p>
      </dgm:t>
    </dgm:pt>
    <dgm:pt modelId="{033DCE9B-DC89-4FF6-987F-4E1CB035FED1}" type="sibTrans" cxnId="{14102082-3753-45A7-8A82-D38D0256B336}">
      <dgm:prSet/>
      <dgm:spPr/>
      <dgm:t>
        <a:bodyPr/>
        <a:lstStyle/>
        <a:p>
          <a:endParaRPr lang="en-US"/>
        </a:p>
      </dgm:t>
    </dgm:pt>
    <dgm:pt modelId="{790D6D73-850E-48F7-8BD5-F697975B7E0D}">
      <dgm:prSet/>
      <dgm:spPr/>
      <dgm:t>
        <a:bodyPr/>
        <a:lstStyle/>
        <a:p>
          <a:r>
            <a:rPr lang="en-US" dirty="0"/>
            <a:t>Evaluation of the treatment plan</a:t>
          </a:r>
        </a:p>
      </dgm:t>
    </dgm:pt>
    <dgm:pt modelId="{E2011DE0-F935-4A9A-9046-9389BD932E29}" type="parTrans" cxnId="{AC71823C-086E-4A06-B916-546A41EF7DD9}">
      <dgm:prSet/>
      <dgm:spPr/>
      <dgm:t>
        <a:bodyPr/>
        <a:lstStyle/>
        <a:p>
          <a:endParaRPr lang="en-US"/>
        </a:p>
      </dgm:t>
    </dgm:pt>
    <dgm:pt modelId="{A4A6921A-5B51-432F-85D4-50DDC7BD6DC2}" type="sibTrans" cxnId="{AC71823C-086E-4A06-B916-546A41EF7DD9}">
      <dgm:prSet/>
      <dgm:spPr/>
      <dgm:t>
        <a:bodyPr/>
        <a:lstStyle/>
        <a:p>
          <a:endParaRPr lang="en-US"/>
        </a:p>
      </dgm:t>
    </dgm:pt>
    <dgm:pt modelId="{242F5BF3-0451-45C1-B413-424916CB5270}">
      <dgm:prSet/>
      <dgm:spPr/>
      <dgm:t>
        <a:bodyPr/>
        <a:lstStyle/>
        <a:p>
          <a:r>
            <a:rPr lang="en-US" dirty="0"/>
            <a:t>Phase 4</a:t>
          </a:r>
        </a:p>
      </dgm:t>
    </dgm:pt>
    <dgm:pt modelId="{8BB9F63A-2273-4495-B269-F6F1FE89652E}" type="parTrans" cxnId="{0BC27DA8-97A6-4C49-89E3-7F600D2A76A7}">
      <dgm:prSet/>
      <dgm:spPr/>
      <dgm:t>
        <a:bodyPr/>
        <a:lstStyle/>
        <a:p>
          <a:endParaRPr lang="en-US"/>
        </a:p>
      </dgm:t>
    </dgm:pt>
    <dgm:pt modelId="{1F94D9B0-7A1E-45BE-9AAE-00577C0FA6E4}" type="sibTrans" cxnId="{0BC27DA8-97A6-4C49-89E3-7F600D2A76A7}">
      <dgm:prSet/>
      <dgm:spPr/>
      <dgm:t>
        <a:bodyPr/>
        <a:lstStyle/>
        <a:p>
          <a:endParaRPr lang="en-US"/>
        </a:p>
      </dgm:t>
    </dgm:pt>
    <dgm:pt modelId="{57FF32D4-6E24-4DC4-BAE9-A262F006D82C}">
      <dgm:prSet/>
      <dgm:spPr/>
      <dgm:t>
        <a:bodyPr/>
        <a:lstStyle/>
        <a:p>
          <a:r>
            <a:rPr lang="en-US" dirty="0"/>
            <a:t>Deployment </a:t>
          </a:r>
        </a:p>
      </dgm:t>
    </dgm:pt>
    <dgm:pt modelId="{AA6D97CC-3021-476E-AE8B-521E0E2D8926}" type="parTrans" cxnId="{A4B24D41-22E0-4A32-956A-1CFFBD99674C}">
      <dgm:prSet/>
      <dgm:spPr/>
      <dgm:t>
        <a:bodyPr/>
        <a:lstStyle/>
        <a:p>
          <a:endParaRPr lang="en-US"/>
        </a:p>
      </dgm:t>
    </dgm:pt>
    <dgm:pt modelId="{9B9A734F-89E1-4387-A30B-5425AF05BFBE}" type="sibTrans" cxnId="{A4B24D41-22E0-4A32-956A-1CFFBD99674C}">
      <dgm:prSet/>
      <dgm:spPr/>
      <dgm:t>
        <a:bodyPr/>
        <a:lstStyle/>
        <a:p>
          <a:endParaRPr lang="en-US"/>
        </a:p>
      </dgm:t>
    </dgm:pt>
    <dgm:pt modelId="{0899BC73-80AE-45C6-A5C9-CA9862935CC4}" type="pres">
      <dgm:prSet presAssocID="{B8F17975-EA0F-41A7-9C15-36289B18740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1F73DC6-8FC4-4ACA-A9F0-45B709F63DC9}" type="pres">
      <dgm:prSet presAssocID="{242F5BF3-0451-45C1-B413-424916CB5270}" presName="boxAndChildren" presStyleCnt="0"/>
      <dgm:spPr/>
    </dgm:pt>
    <dgm:pt modelId="{9C618765-AE6C-4AF4-B998-B01592D87417}" type="pres">
      <dgm:prSet presAssocID="{242F5BF3-0451-45C1-B413-424916CB5270}" presName="parentTextBox" presStyleLbl="alignNode1" presStyleIdx="0" presStyleCnt="4"/>
      <dgm:spPr/>
      <dgm:t>
        <a:bodyPr/>
        <a:lstStyle/>
        <a:p>
          <a:endParaRPr lang="en-GB"/>
        </a:p>
      </dgm:t>
    </dgm:pt>
    <dgm:pt modelId="{3E086D35-0706-470B-8D92-1EC60F0AB22C}" type="pres">
      <dgm:prSet presAssocID="{242F5BF3-0451-45C1-B413-424916CB5270}" presName="descendantBox" presStyleLbl="bgAccFollowNode1" presStyleIdx="0" presStyleCnt="4"/>
      <dgm:spPr/>
      <dgm:t>
        <a:bodyPr/>
        <a:lstStyle/>
        <a:p>
          <a:endParaRPr lang="en-GB"/>
        </a:p>
      </dgm:t>
    </dgm:pt>
    <dgm:pt modelId="{65DFC990-7F1D-4420-98C6-534816C8B8A4}" type="pres">
      <dgm:prSet presAssocID="{033DCE9B-DC89-4FF6-987F-4E1CB035FED1}" presName="sp" presStyleCnt="0"/>
      <dgm:spPr/>
    </dgm:pt>
    <dgm:pt modelId="{769412BA-3CED-42C8-8B65-59298D9ED9F4}" type="pres">
      <dgm:prSet presAssocID="{5DC681F5-595B-4ED6-8CCF-AB0006213D18}" presName="arrowAndChildren" presStyleCnt="0"/>
      <dgm:spPr/>
    </dgm:pt>
    <dgm:pt modelId="{5A415BA1-8A44-49CB-B96B-37E3DC586B39}" type="pres">
      <dgm:prSet presAssocID="{5DC681F5-595B-4ED6-8CCF-AB0006213D18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A40EE52A-6EF3-4175-A320-20040E362C5D}" type="pres">
      <dgm:prSet presAssocID="{5DC681F5-595B-4ED6-8CCF-AB0006213D18}" presName="arrow" presStyleLbl="alignNode1" presStyleIdx="1" presStyleCnt="4"/>
      <dgm:spPr/>
      <dgm:t>
        <a:bodyPr/>
        <a:lstStyle/>
        <a:p>
          <a:endParaRPr lang="en-GB"/>
        </a:p>
      </dgm:t>
    </dgm:pt>
    <dgm:pt modelId="{2A7D58E3-0F64-4025-B5DD-AFC5A9556948}" type="pres">
      <dgm:prSet presAssocID="{5DC681F5-595B-4ED6-8CCF-AB0006213D18}" presName="descendantArrow" presStyleLbl="bgAccFollowNode1" presStyleIdx="1" presStyleCnt="4"/>
      <dgm:spPr/>
      <dgm:t>
        <a:bodyPr/>
        <a:lstStyle/>
        <a:p>
          <a:endParaRPr lang="en-GB"/>
        </a:p>
      </dgm:t>
    </dgm:pt>
    <dgm:pt modelId="{86389D83-2033-4125-A518-CB48FF8E1C97}" type="pres">
      <dgm:prSet presAssocID="{CB1FE79D-2FA0-4FE4-B838-F6BA23FB4A60}" presName="sp" presStyleCnt="0"/>
      <dgm:spPr/>
    </dgm:pt>
    <dgm:pt modelId="{5CF91459-1AEF-4230-91B8-5487711BD69E}" type="pres">
      <dgm:prSet presAssocID="{D1E9BCF1-F72A-4B9A-82EA-BAAC903542F5}" presName="arrowAndChildren" presStyleCnt="0"/>
      <dgm:spPr/>
    </dgm:pt>
    <dgm:pt modelId="{C6BA7C41-9181-4704-98CD-85E8B7FC1722}" type="pres">
      <dgm:prSet presAssocID="{D1E9BCF1-F72A-4B9A-82EA-BAAC903542F5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643EAD57-7870-4045-B2CE-F6E11B5CA8C6}" type="pres">
      <dgm:prSet presAssocID="{D1E9BCF1-F72A-4B9A-82EA-BAAC903542F5}" presName="arrow" presStyleLbl="alignNode1" presStyleIdx="2" presStyleCnt="4"/>
      <dgm:spPr/>
      <dgm:t>
        <a:bodyPr/>
        <a:lstStyle/>
        <a:p>
          <a:endParaRPr lang="en-GB"/>
        </a:p>
      </dgm:t>
    </dgm:pt>
    <dgm:pt modelId="{E7FEAA0C-5128-4B0B-987B-9127F0E058EB}" type="pres">
      <dgm:prSet presAssocID="{D1E9BCF1-F72A-4B9A-82EA-BAAC903542F5}" presName="descendantArrow" presStyleLbl="bgAccFollowNode1" presStyleIdx="2" presStyleCnt="4"/>
      <dgm:spPr/>
      <dgm:t>
        <a:bodyPr/>
        <a:lstStyle/>
        <a:p>
          <a:endParaRPr lang="en-GB"/>
        </a:p>
      </dgm:t>
    </dgm:pt>
    <dgm:pt modelId="{E07A5E00-C44C-4E68-8FF4-27A67FE7ED4D}" type="pres">
      <dgm:prSet presAssocID="{9F7932DB-8D75-449B-99B1-1213E02B5903}" presName="sp" presStyleCnt="0"/>
      <dgm:spPr/>
    </dgm:pt>
    <dgm:pt modelId="{AE938DAB-2848-4CEE-955C-9AE3DA1E7EBC}" type="pres">
      <dgm:prSet presAssocID="{BC48E7F2-3562-45DF-8699-D698546CC5AF}" presName="arrowAndChildren" presStyleCnt="0"/>
      <dgm:spPr/>
    </dgm:pt>
    <dgm:pt modelId="{5C2846C6-A073-4A4B-8CEA-DA6F50AC5E82}" type="pres">
      <dgm:prSet presAssocID="{BC48E7F2-3562-45DF-8699-D698546CC5AF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E2F878F6-28E1-4BAB-932B-F0D37884F743}" type="pres">
      <dgm:prSet presAssocID="{BC48E7F2-3562-45DF-8699-D698546CC5AF}" presName="arrow" presStyleLbl="alignNode1" presStyleIdx="3" presStyleCnt="4"/>
      <dgm:spPr/>
      <dgm:t>
        <a:bodyPr/>
        <a:lstStyle/>
        <a:p>
          <a:endParaRPr lang="en-GB"/>
        </a:p>
      </dgm:t>
    </dgm:pt>
    <dgm:pt modelId="{977A5231-6BBC-488B-9A91-2A20715653CE}" type="pres">
      <dgm:prSet presAssocID="{BC48E7F2-3562-45DF-8699-D698546CC5AF}" presName="descendantArrow" presStyleLbl="bgAccFollowNode1" presStyleIdx="3" presStyleCnt="4"/>
      <dgm:spPr/>
      <dgm:t>
        <a:bodyPr/>
        <a:lstStyle/>
        <a:p>
          <a:endParaRPr lang="en-GB"/>
        </a:p>
      </dgm:t>
    </dgm:pt>
  </dgm:ptLst>
  <dgm:cxnLst>
    <dgm:cxn modelId="{0BC27DA8-97A6-4C49-89E3-7F600D2A76A7}" srcId="{B8F17975-EA0F-41A7-9C15-36289B187402}" destId="{242F5BF3-0451-45C1-B413-424916CB5270}" srcOrd="3" destOrd="0" parTransId="{8BB9F63A-2273-4495-B269-F6F1FE89652E}" sibTransId="{1F94D9B0-7A1E-45BE-9AAE-00577C0FA6E4}"/>
    <dgm:cxn modelId="{8BEBAB28-0FB8-4B90-AF36-95C76B178CEC}" type="presOf" srcId="{790D6D73-850E-48F7-8BD5-F697975B7E0D}" destId="{2A7D58E3-0F64-4025-B5DD-AFC5A9556948}" srcOrd="0" destOrd="0" presId="urn:microsoft.com/office/officeart/2016/7/layout/VerticalDownArrowProcess"/>
    <dgm:cxn modelId="{982CB3EE-7B75-4002-AEBA-20381BD797A2}" srcId="{BC48E7F2-3562-45DF-8699-D698546CC5AF}" destId="{04F98FE7-E5A5-458E-BCA5-1987568F18F1}" srcOrd="0" destOrd="0" parTransId="{89128E54-0D67-4A7C-897D-245A8E39AE55}" sibTransId="{C3BC8259-5935-4FBA-9489-E5629E3C5490}"/>
    <dgm:cxn modelId="{045F4AEF-FA24-4DE1-8A55-EB336D743172}" type="presOf" srcId="{D1E9BCF1-F72A-4B9A-82EA-BAAC903542F5}" destId="{643EAD57-7870-4045-B2CE-F6E11B5CA8C6}" srcOrd="1" destOrd="0" presId="urn:microsoft.com/office/officeart/2016/7/layout/VerticalDownArrowProcess"/>
    <dgm:cxn modelId="{47F263A7-1C54-44BF-9E9E-75F6326D3188}" type="presOf" srcId="{04F98FE7-E5A5-458E-BCA5-1987568F18F1}" destId="{977A5231-6BBC-488B-9A91-2A20715653CE}" srcOrd="0" destOrd="0" presId="urn:microsoft.com/office/officeart/2016/7/layout/VerticalDownArrowProcess"/>
    <dgm:cxn modelId="{DBEB323A-945F-4060-802A-CB0D794A5FD5}" type="presOf" srcId="{BC48E7F2-3562-45DF-8699-D698546CC5AF}" destId="{E2F878F6-28E1-4BAB-932B-F0D37884F743}" srcOrd="1" destOrd="0" presId="urn:microsoft.com/office/officeart/2016/7/layout/VerticalDownArrowProcess"/>
    <dgm:cxn modelId="{C04BBAD3-EE18-44D1-90CC-5A467C31AA34}" type="presOf" srcId="{B8F17975-EA0F-41A7-9C15-36289B187402}" destId="{0899BC73-80AE-45C6-A5C9-CA9862935CC4}" srcOrd="0" destOrd="0" presId="urn:microsoft.com/office/officeart/2016/7/layout/VerticalDownArrowProcess"/>
    <dgm:cxn modelId="{E87BC148-E4B6-44F5-8669-5658322E7DD9}" type="presOf" srcId="{D1E9BCF1-F72A-4B9A-82EA-BAAC903542F5}" destId="{C6BA7C41-9181-4704-98CD-85E8B7FC1722}" srcOrd="0" destOrd="0" presId="urn:microsoft.com/office/officeart/2016/7/layout/VerticalDownArrowProcess"/>
    <dgm:cxn modelId="{732989A7-ED28-46F7-8C21-1CE7421A0150}" type="presOf" srcId="{57FF32D4-6E24-4DC4-BAE9-A262F006D82C}" destId="{3E086D35-0706-470B-8D92-1EC60F0AB22C}" srcOrd="0" destOrd="0" presId="urn:microsoft.com/office/officeart/2016/7/layout/VerticalDownArrowProcess"/>
    <dgm:cxn modelId="{31B8C86F-3097-4D5F-ADDF-BBA3492A1974}" type="presOf" srcId="{242F5BF3-0451-45C1-B413-424916CB5270}" destId="{9C618765-AE6C-4AF4-B998-B01592D87417}" srcOrd="0" destOrd="0" presId="urn:microsoft.com/office/officeart/2016/7/layout/VerticalDownArrowProcess"/>
    <dgm:cxn modelId="{A4B24D41-22E0-4A32-956A-1CFFBD99674C}" srcId="{242F5BF3-0451-45C1-B413-424916CB5270}" destId="{57FF32D4-6E24-4DC4-BAE9-A262F006D82C}" srcOrd="0" destOrd="0" parTransId="{AA6D97CC-3021-476E-AE8B-521E0E2D8926}" sibTransId="{9B9A734F-89E1-4387-A30B-5425AF05BFBE}"/>
    <dgm:cxn modelId="{66B398FA-B524-4B58-BD40-474E20721409}" srcId="{B8F17975-EA0F-41A7-9C15-36289B187402}" destId="{D1E9BCF1-F72A-4B9A-82EA-BAAC903542F5}" srcOrd="1" destOrd="0" parTransId="{FDB228F2-30F5-4FD4-8151-3B192888EDB9}" sibTransId="{CB1FE79D-2FA0-4FE4-B838-F6BA23FB4A60}"/>
    <dgm:cxn modelId="{DB778DE1-7D7B-45EE-916C-13F6A9423F17}" type="presOf" srcId="{34E75E9A-CC2E-43CD-8E31-A1A5CBF2B0F5}" destId="{E7FEAA0C-5128-4B0B-987B-9127F0E058EB}" srcOrd="0" destOrd="0" presId="urn:microsoft.com/office/officeart/2016/7/layout/VerticalDownArrowProcess"/>
    <dgm:cxn modelId="{A245E0E0-ABBD-44A2-8B06-A8B33F30DA63}" type="presOf" srcId="{BC48E7F2-3562-45DF-8699-D698546CC5AF}" destId="{5C2846C6-A073-4A4B-8CEA-DA6F50AC5E82}" srcOrd="0" destOrd="0" presId="urn:microsoft.com/office/officeart/2016/7/layout/VerticalDownArrowProcess"/>
    <dgm:cxn modelId="{6D5FB228-5ACA-481D-A03D-A44CC7E3BDA3}" type="presOf" srcId="{5DC681F5-595B-4ED6-8CCF-AB0006213D18}" destId="{A40EE52A-6EF3-4175-A320-20040E362C5D}" srcOrd="1" destOrd="0" presId="urn:microsoft.com/office/officeart/2016/7/layout/VerticalDownArrowProcess"/>
    <dgm:cxn modelId="{9C9D5B44-FA0A-4BEF-AE45-AD9785EC26E1}" srcId="{B8F17975-EA0F-41A7-9C15-36289B187402}" destId="{BC48E7F2-3562-45DF-8699-D698546CC5AF}" srcOrd="0" destOrd="0" parTransId="{88C2AD0A-B32C-4284-AE31-2FCE68396BAE}" sibTransId="{9F7932DB-8D75-449B-99B1-1213E02B5903}"/>
    <dgm:cxn modelId="{B2632EE7-F3AA-4C80-832E-23C2A7217477}" type="presOf" srcId="{5DC681F5-595B-4ED6-8CCF-AB0006213D18}" destId="{5A415BA1-8A44-49CB-B96B-37E3DC586B39}" srcOrd="0" destOrd="0" presId="urn:microsoft.com/office/officeart/2016/7/layout/VerticalDownArrowProcess"/>
    <dgm:cxn modelId="{14102082-3753-45A7-8A82-D38D0256B336}" srcId="{B8F17975-EA0F-41A7-9C15-36289B187402}" destId="{5DC681F5-595B-4ED6-8CCF-AB0006213D18}" srcOrd="2" destOrd="0" parTransId="{04E2ED35-F962-4DF1-8697-2FA2ADCE2FAF}" sibTransId="{033DCE9B-DC89-4FF6-987F-4E1CB035FED1}"/>
    <dgm:cxn modelId="{1FA074D8-AEF3-4173-A75A-44FD2180738F}" srcId="{D1E9BCF1-F72A-4B9A-82EA-BAAC903542F5}" destId="{34E75E9A-CC2E-43CD-8E31-A1A5CBF2B0F5}" srcOrd="0" destOrd="0" parTransId="{9D896B31-705F-403C-AE21-78CF387A79DF}" sibTransId="{D65C5F44-3BD2-4474-9C90-A6525A1F36B3}"/>
    <dgm:cxn modelId="{AC71823C-086E-4A06-B916-546A41EF7DD9}" srcId="{5DC681F5-595B-4ED6-8CCF-AB0006213D18}" destId="{790D6D73-850E-48F7-8BD5-F697975B7E0D}" srcOrd="0" destOrd="0" parTransId="{E2011DE0-F935-4A9A-9046-9389BD932E29}" sibTransId="{A4A6921A-5B51-432F-85D4-50DDC7BD6DC2}"/>
    <dgm:cxn modelId="{45339087-05C5-4B74-AB84-572E79EDF07E}" type="presParOf" srcId="{0899BC73-80AE-45C6-A5C9-CA9862935CC4}" destId="{41F73DC6-8FC4-4ACA-A9F0-45B709F63DC9}" srcOrd="0" destOrd="0" presId="urn:microsoft.com/office/officeart/2016/7/layout/VerticalDownArrowProcess"/>
    <dgm:cxn modelId="{4970DAAB-6021-4C84-990A-4E9DE5FC371B}" type="presParOf" srcId="{41F73DC6-8FC4-4ACA-A9F0-45B709F63DC9}" destId="{9C618765-AE6C-4AF4-B998-B01592D87417}" srcOrd="0" destOrd="0" presId="urn:microsoft.com/office/officeart/2016/7/layout/VerticalDownArrowProcess"/>
    <dgm:cxn modelId="{56088B41-14AF-484D-B172-DCDC4964BDCC}" type="presParOf" srcId="{41F73DC6-8FC4-4ACA-A9F0-45B709F63DC9}" destId="{3E086D35-0706-470B-8D92-1EC60F0AB22C}" srcOrd="1" destOrd="0" presId="urn:microsoft.com/office/officeart/2016/7/layout/VerticalDownArrowProcess"/>
    <dgm:cxn modelId="{7F07A88A-E075-4AE7-966E-365FAE681650}" type="presParOf" srcId="{0899BC73-80AE-45C6-A5C9-CA9862935CC4}" destId="{65DFC990-7F1D-4420-98C6-534816C8B8A4}" srcOrd="1" destOrd="0" presId="urn:microsoft.com/office/officeart/2016/7/layout/VerticalDownArrowProcess"/>
    <dgm:cxn modelId="{BDAC4DDF-C6BF-44CD-B842-A061DE319BFB}" type="presParOf" srcId="{0899BC73-80AE-45C6-A5C9-CA9862935CC4}" destId="{769412BA-3CED-42C8-8B65-59298D9ED9F4}" srcOrd="2" destOrd="0" presId="urn:microsoft.com/office/officeart/2016/7/layout/VerticalDownArrowProcess"/>
    <dgm:cxn modelId="{DCEB7311-2390-4A81-A6B0-19C4D4153A16}" type="presParOf" srcId="{769412BA-3CED-42C8-8B65-59298D9ED9F4}" destId="{5A415BA1-8A44-49CB-B96B-37E3DC586B39}" srcOrd="0" destOrd="0" presId="urn:microsoft.com/office/officeart/2016/7/layout/VerticalDownArrowProcess"/>
    <dgm:cxn modelId="{FDEB36AF-2217-4988-A73D-1D9676BF3C8C}" type="presParOf" srcId="{769412BA-3CED-42C8-8B65-59298D9ED9F4}" destId="{A40EE52A-6EF3-4175-A320-20040E362C5D}" srcOrd="1" destOrd="0" presId="urn:microsoft.com/office/officeart/2016/7/layout/VerticalDownArrowProcess"/>
    <dgm:cxn modelId="{30C37D91-E603-446E-8811-C207251F611D}" type="presParOf" srcId="{769412BA-3CED-42C8-8B65-59298D9ED9F4}" destId="{2A7D58E3-0F64-4025-B5DD-AFC5A9556948}" srcOrd="2" destOrd="0" presId="urn:microsoft.com/office/officeart/2016/7/layout/VerticalDownArrowProcess"/>
    <dgm:cxn modelId="{E14BD501-3532-457B-9166-C339FE840EEE}" type="presParOf" srcId="{0899BC73-80AE-45C6-A5C9-CA9862935CC4}" destId="{86389D83-2033-4125-A518-CB48FF8E1C97}" srcOrd="3" destOrd="0" presId="urn:microsoft.com/office/officeart/2016/7/layout/VerticalDownArrowProcess"/>
    <dgm:cxn modelId="{4B341855-41C3-4605-9904-6C96CA8F3914}" type="presParOf" srcId="{0899BC73-80AE-45C6-A5C9-CA9862935CC4}" destId="{5CF91459-1AEF-4230-91B8-5487711BD69E}" srcOrd="4" destOrd="0" presId="urn:microsoft.com/office/officeart/2016/7/layout/VerticalDownArrowProcess"/>
    <dgm:cxn modelId="{601D9426-C40E-40F3-BB10-6D66F6FEEF63}" type="presParOf" srcId="{5CF91459-1AEF-4230-91B8-5487711BD69E}" destId="{C6BA7C41-9181-4704-98CD-85E8B7FC1722}" srcOrd="0" destOrd="0" presId="urn:microsoft.com/office/officeart/2016/7/layout/VerticalDownArrowProcess"/>
    <dgm:cxn modelId="{651D491F-7AFD-4786-A15E-6B9442F637A1}" type="presParOf" srcId="{5CF91459-1AEF-4230-91B8-5487711BD69E}" destId="{643EAD57-7870-4045-B2CE-F6E11B5CA8C6}" srcOrd="1" destOrd="0" presId="urn:microsoft.com/office/officeart/2016/7/layout/VerticalDownArrowProcess"/>
    <dgm:cxn modelId="{AB3CC922-A32B-4480-9F55-2E2040914DD1}" type="presParOf" srcId="{5CF91459-1AEF-4230-91B8-5487711BD69E}" destId="{E7FEAA0C-5128-4B0B-987B-9127F0E058EB}" srcOrd="2" destOrd="0" presId="urn:microsoft.com/office/officeart/2016/7/layout/VerticalDownArrowProcess"/>
    <dgm:cxn modelId="{3C0144E2-B6B3-47D9-89F0-DC7300207664}" type="presParOf" srcId="{0899BC73-80AE-45C6-A5C9-CA9862935CC4}" destId="{E07A5E00-C44C-4E68-8FF4-27A67FE7ED4D}" srcOrd="5" destOrd="0" presId="urn:microsoft.com/office/officeart/2016/7/layout/VerticalDownArrowProcess"/>
    <dgm:cxn modelId="{5A319969-36C0-4BA1-A333-8EC6378A99E6}" type="presParOf" srcId="{0899BC73-80AE-45C6-A5C9-CA9862935CC4}" destId="{AE938DAB-2848-4CEE-955C-9AE3DA1E7EBC}" srcOrd="6" destOrd="0" presId="urn:microsoft.com/office/officeart/2016/7/layout/VerticalDownArrowProcess"/>
    <dgm:cxn modelId="{C2A60D73-7285-498B-BF25-E8226F749238}" type="presParOf" srcId="{AE938DAB-2848-4CEE-955C-9AE3DA1E7EBC}" destId="{5C2846C6-A073-4A4B-8CEA-DA6F50AC5E82}" srcOrd="0" destOrd="0" presId="urn:microsoft.com/office/officeart/2016/7/layout/VerticalDownArrowProcess"/>
    <dgm:cxn modelId="{FEAC654E-26B1-4989-94AC-4C048EFCAB02}" type="presParOf" srcId="{AE938DAB-2848-4CEE-955C-9AE3DA1E7EBC}" destId="{E2F878F6-28E1-4BAB-932B-F0D37884F743}" srcOrd="1" destOrd="0" presId="urn:microsoft.com/office/officeart/2016/7/layout/VerticalDownArrowProcess"/>
    <dgm:cxn modelId="{3F39A8D5-5D04-42DA-859D-5A9CC55516A2}" type="presParOf" srcId="{AE938DAB-2848-4CEE-955C-9AE3DA1E7EBC}" destId="{977A5231-6BBC-488B-9A91-2A20715653CE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D08296-801C-4656-8D92-27D345EEE9C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F5F4564-0246-4F47-8606-F378AF86A410}">
      <dgm:prSet custT="1"/>
      <dgm:spPr/>
      <dgm:t>
        <a:bodyPr/>
        <a:lstStyle/>
        <a:p>
          <a:pPr algn="just"/>
          <a:r>
            <a:rPr lang="en-US" sz="1600" dirty="0"/>
            <a:t>NHS need to plan workforce need according to the future.</a:t>
          </a:r>
        </a:p>
      </dgm:t>
    </dgm:pt>
    <dgm:pt modelId="{29F7A12C-7535-4096-B271-093FC4C61A70}" type="parTrans" cxnId="{0384F667-FF34-459E-B19C-A3C722CA1317}">
      <dgm:prSet/>
      <dgm:spPr/>
      <dgm:t>
        <a:bodyPr/>
        <a:lstStyle/>
        <a:p>
          <a:endParaRPr lang="en-US"/>
        </a:p>
      </dgm:t>
    </dgm:pt>
    <dgm:pt modelId="{4C5AD32B-A540-418F-B81B-A92F01E8FE68}" type="sibTrans" cxnId="{0384F667-FF34-459E-B19C-A3C722CA1317}">
      <dgm:prSet/>
      <dgm:spPr/>
      <dgm:t>
        <a:bodyPr/>
        <a:lstStyle/>
        <a:p>
          <a:endParaRPr lang="en-US"/>
        </a:p>
      </dgm:t>
    </dgm:pt>
    <dgm:pt modelId="{29A2F52B-B221-4D86-98E6-74504AC218B2}">
      <dgm:prSet custT="1"/>
      <dgm:spPr/>
      <dgm:t>
        <a:bodyPr/>
        <a:lstStyle/>
        <a:p>
          <a:pPr algn="just"/>
          <a:r>
            <a:rPr lang="en-US" sz="2000" dirty="0"/>
            <a:t>They should hire international staff.</a:t>
          </a:r>
        </a:p>
      </dgm:t>
    </dgm:pt>
    <dgm:pt modelId="{0E0D4AF0-6CD1-4A1D-BEAB-A74F6F473C57}" type="parTrans" cxnId="{D4CE5FE6-A6C9-4673-8B8E-36DB1DE441B9}">
      <dgm:prSet/>
      <dgm:spPr/>
      <dgm:t>
        <a:bodyPr/>
        <a:lstStyle/>
        <a:p>
          <a:endParaRPr lang="en-US"/>
        </a:p>
      </dgm:t>
    </dgm:pt>
    <dgm:pt modelId="{AAAF2E38-CCD5-40C9-ABFE-873E7E5C1C8A}" type="sibTrans" cxnId="{D4CE5FE6-A6C9-4673-8B8E-36DB1DE441B9}">
      <dgm:prSet/>
      <dgm:spPr/>
      <dgm:t>
        <a:bodyPr/>
        <a:lstStyle/>
        <a:p>
          <a:endParaRPr lang="en-US"/>
        </a:p>
      </dgm:t>
    </dgm:pt>
    <dgm:pt modelId="{29B03E51-CE9C-48BE-B72B-9AE264FB5A61}">
      <dgm:prSet/>
      <dgm:spPr/>
      <dgm:t>
        <a:bodyPr/>
        <a:lstStyle/>
        <a:p>
          <a:r>
            <a:rPr lang="en-US" dirty="0"/>
            <a:t>They need to enhance pay.</a:t>
          </a:r>
        </a:p>
      </dgm:t>
    </dgm:pt>
    <dgm:pt modelId="{6F395A39-FFF2-4468-AFEE-BEA0B8463D9D}" type="parTrans" cxnId="{8E054436-7C55-463B-8CAC-102E3EA798AF}">
      <dgm:prSet/>
      <dgm:spPr/>
      <dgm:t>
        <a:bodyPr/>
        <a:lstStyle/>
        <a:p>
          <a:endParaRPr lang="en-US"/>
        </a:p>
      </dgm:t>
    </dgm:pt>
    <dgm:pt modelId="{2CCF0F14-D70F-4C1E-B480-EF8982E5DE58}" type="sibTrans" cxnId="{8E054436-7C55-463B-8CAC-102E3EA798AF}">
      <dgm:prSet/>
      <dgm:spPr/>
      <dgm:t>
        <a:bodyPr/>
        <a:lstStyle/>
        <a:p>
          <a:endParaRPr lang="en-US"/>
        </a:p>
      </dgm:t>
    </dgm:pt>
    <dgm:pt modelId="{C84D7B49-58C2-4669-A13E-7E9E2ADC9965}">
      <dgm:prSet custT="1"/>
      <dgm:spPr/>
      <dgm:t>
        <a:bodyPr/>
        <a:lstStyle/>
        <a:p>
          <a:pPr algn="just"/>
          <a:r>
            <a:rPr lang="en-US" sz="1800" dirty="0"/>
            <a:t>NHS should reward their best doctors and staff.</a:t>
          </a:r>
        </a:p>
      </dgm:t>
    </dgm:pt>
    <dgm:pt modelId="{C0CAB2FD-7D18-40BF-B7AC-75ED297B10DD}" type="parTrans" cxnId="{1B9AB4F3-E3C1-48FE-9653-48629C418849}">
      <dgm:prSet/>
      <dgm:spPr/>
      <dgm:t>
        <a:bodyPr/>
        <a:lstStyle/>
        <a:p>
          <a:endParaRPr lang="en-US"/>
        </a:p>
      </dgm:t>
    </dgm:pt>
    <dgm:pt modelId="{BD5C2ACE-11C6-4935-AA15-F8667AF95E3C}" type="sibTrans" cxnId="{1B9AB4F3-E3C1-48FE-9653-48629C418849}">
      <dgm:prSet/>
      <dgm:spPr/>
      <dgm:t>
        <a:bodyPr/>
        <a:lstStyle/>
        <a:p>
          <a:endParaRPr lang="en-US"/>
        </a:p>
      </dgm:t>
    </dgm:pt>
    <dgm:pt modelId="{912E3EC7-8A7A-4872-BC54-84EDA37AA125}">
      <dgm:prSet custT="1"/>
      <dgm:spPr/>
      <dgm:t>
        <a:bodyPr/>
        <a:lstStyle/>
        <a:p>
          <a:pPr algn="just"/>
          <a:r>
            <a:rPr lang="en-US" sz="1600" dirty="0"/>
            <a:t>WHO provides the exponential brief on the future demands and needs they should take help (Abdullah, 2018).</a:t>
          </a:r>
        </a:p>
      </dgm:t>
    </dgm:pt>
    <dgm:pt modelId="{49409C43-9DBE-46EF-9430-4016FE419102}" type="parTrans" cxnId="{22AD38BD-E0D0-4C87-B445-70CBAE3D4570}">
      <dgm:prSet/>
      <dgm:spPr/>
      <dgm:t>
        <a:bodyPr/>
        <a:lstStyle/>
        <a:p>
          <a:endParaRPr lang="en-US"/>
        </a:p>
      </dgm:t>
    </dgm:pt>
    <dgm:pt modelId="{02C1A4B7-E664-4453-8417-A6A6661133FB}" type="sibTrans" cxnId="{22AD38BD-E0D0-4C87-B445-70CBAE3D4570}">
      <dgm:prSet/>
      <dgm:spPr/>
      <dgm:t>
        <a:bodyPr/>
        <a:lstStyle/>
        <a:p>
          <a:endParaRPr lang="en-US"/>
        </a:p>
      </dgm:t>
    </dgm:pt>
    <dgm:pt modelId="{CF4ED106-26AD-4938-8353-1F19C628E6E5}" type="pres">
      <dgm:prSet presAssocID="{35D08296-801C-4656-8D92-27D345EEE9C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9B37739-1DAB-4ECF-B768-6B32A32F7D06}" type="pres">
      <dgm:prSet presAssocID="{35D08296-801C-4656-8D92-27D345EEE9CB}" presName="container" presStyleCnt="0">
        <dgm:presLayoutVars>
          <dgm:dir/>
          <dgm:resizeHandles val="exact"/>
        </dgm:presLayoutVars>
      </dgm:prSet>
      <dgm:spPr/>
    </dgm:pt>
    <dgm:pt modelId="{F96AE091-163C-4B8E-A24C-0F80E7C2D2AA}" type="pres">
      <dgm:prSet presAssocID="{2F5F4564-0246-4F47-8606-F378AF86A410}" presName="compNode" presStyleCnt="0"/>
      <dgm:spPr/>
    </dgm:pt>
    <dgm:pt modelId="{9AC9739B-3439-423C-8FB6-AA92EFC5ECA7}" type="pres">
      <dgm:prSet presAssocID="{2F5F4564-0246-4F47-8606-F378AF86A410}" presName="iconBgRect" presStyleLbl="bgShp" presStyleIdx="0" presStyleCnt="5"/>
      <dgm:spPr/>
    </dgm:pt>
    <dgm:pt modelId="{7A5937E7-5CC4-497A-807C-7CA3EE2E2434}" type="pres">
      <dgm:prSet presAssocID="{2F5F4564-0246-4F47-8606-F378AF86A41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Doctor"/>
        </a:ext>
      </dgm:extLst>
    </dgm:pt>
    <dgm:pt modelId="{3BBF922D-392A-4766-BF6B-4D5864045E85}" type="pres">
      <dgm:prSet presAssocID="{2F5F4564-0246-4F47-8606-F378AF86A410}" presName="spaceRect" presStyleCnt="0"/>
      <dgm:spPr/>
    </dgm:pt>
    <dgm:pt modelId="{EDCA6D82-2FFC-473F-86FC-DEEE434C4A13}" type="pres">
      <dgm:prSet presAssocID="{2F5F4564-0246-4F47-8606-F378AF86A410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F619B83F-9735-4F31-A8F3-F0718C293160}" type="pres">
      <dgm:prSet presAssocID="{4C5AD32B-A540-418F-B81B-A92F01E8FE68}" presName="sibTrans" presStyleLbl="sibTrans2D1" presStyleIdx="0" presStyleCnt="0"/>
      <dgm:spPr/>
      <dgm:t>
        <a:bodyPr/>
        <a:lstStyle/>
        <a:p>
          <a:endParaRPr lang="en-GB"/>
        </a:p>
      </dgm:t>
    </dgm:pt>
    <dgm:pt modelId="{62293370-6861-4908-AAD5-2B44ED2F1FD2}" type="pres">
      <dgm:prSet presAssocID="{29A2F52B-B221-4D86-98E6-74504AC218B2}" presName="compNode" presStyleCnt="0"/>
      <dgm:spPr/>
    </dgm:pt>
    <dgm:pt modelId="{FBFD8B33-24AA-41E9-B47E-EAC10402C2FC}" type="pres">
      <dgm:prSet presAssocID="{29A2F52B-B221-4D86-98E6-74504AC218B2}" presName="iconBgRect" presStyleLbl="bgShp" presStyleIdx="1" presStyleCnt="5"/>
      <dgm:spPr/>
    </dgm:pt>
    <dgm:pt modelId="{8DB58D48-B0B8-4D77-A6CC-20804F251E41}" type="pres">
      <dgm:prSet presAssocID="{29A2F52B-B221-4D86-98E6-74504AC218B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Group of People"/>
        </a:ext>
      </dgm:extLst>
    </dgm:pt>
    <dgm:pt modelId="{7F599DB4-684D-4A55-94FA-97443A2E45EE}" type="pres">
      <dgm:prSet presAssocID="{29A2F52B-B221-4D86-98E6-74504AC218B2}" presName="spaceRect" presStyleCnt="0"/>
      <dgm:spPr/>
    </dgm:pt>
    <dgm:pt modelId="{BA28ED02-22CC-429C-B2C5-F13E39265100}" type="pres">
      <dgm:prSet presAssocID="{29A2F52B-B221-4D86-98E6-74504AC218B2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C3E5887-C95A-4D9A-8C10-B19AEB040339}" type="pres">
      <dgm:prSet presAssocID="{AAAF2E38-CCD5-40C9-ABFE-873E7E5C1C8A}" presName="sibTrans" presStyleLbl="sibTrans2D1" presStyleIdx="0" presStyleCnt="0"/>
      <dgm:spPr/>
      <dgm:t>
        <a:bodyPr/>
        <a:lstStyle/>
        <a:p>
          <a:endParaRPr lang="en-GB"/>
        </a:p>
      </dgm:t>
    </dgm:pt>
    <dgm:pt modelId="{11BB2D69-0CFF-4F91-92A1-AD7573FA8142}" type="pres">
      <dgm:prSet presAssocID="{29B03E51-CE9C-48BE-B72B-9AE264FB5A61}" presName="compNode" presStyleCnt="0"/>
      <dgm:spPr/>
    </dgm:pt>
    <dgm:pt modelId="{3B515CA7-6B04-49D4-87B9-76E8843122CB}" type="pres">
      <dgm:prSet presAssocID="{29B03E51-CE9C-48BE-B72B-9AE264FB5A61}" presName="iconBgRect" presStyleLbl="bgShp" presStyleIdx="2" presStyleCnt="5"/>
      <dgm:spPr/>
    </dgm:pt>
    <dgm:pt modelId="{5BC09F20-6397-4F4F-9B85-DBC7F1DDC55F}" type="pres">
      <dgm:prSet presAssocID="{29B03E51-CE9C-48BE-B72B-9AE264FB5A6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Dollar"/>
        </a:ext>
      </dgm:extLst>
    </dgm:pt>
    <dgm:pt modelId="{CCBBECBA-5336-4437-8FBF-E19C83D5A609}" type="pres">
      <dgm:prSet presAssocID="{29B03E51-CE9C-48BE-B72B-9AE264FB5A61}" presName="spaceRect" presStyleCnt="0"/>
      <dgm:spPr/>
    </dgm:pt>
    <dgm:pt modelId="{834C153B-E76C-43B3-A23F-A8D97FF99ADB}" type="pres">
      <dgm:prSet presAssocID="{29B03E51-CE9C-48BE-B72B-9AE264FB5A61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926B2DBB-BC58-44E8-802E-13F291F17464}" type="pres">
      <dgm:prSet presAssocID="{2CCF0F14-D70F-4C1E-B480-EF8982E5DE58}" presName="sibTrans" presStyleLbl="sibTrans2D1" presStyleIdx="0" presStyleCnt="0"/>
      <dgm:spPr/>
      <dgm:t>
        <a:bodyPr/>
        <a:lstStyle/>
        <a:p>
          <a:endParaRPr lang="en-GB"/>
        </a:p>
      </dgm:t>
    </dgm:pt>
    <dgm:pt modelId="{9FA17246-324D-4787-8953-16BBC1CD75E5}" type="pres">
      <dgm:prSet presAssocID="{C84D7B49-58C2-4669-A13E-7E9E2ADC9965}" presName="compNode" presStyleCnt="0"/>
      <dgm:spPr/>
    </dgm:pt>
    <dgm:pt modelId="{08A86549-8C1B-4DDD-9700-DADC58487AE3}" type="pres">
      <dgm:prSet presAssocID="{C84D7B49-58C2-4669-A13E-7E9E2ADC9965}" presName="iconBgRect" presStyleLbl="bgShp" presStyleIdx="3" presStyleCnt="5"/>
      <dgm:spPr/>
    </dgm:pt>
    <dgm:pt modelId="{BD220425-4F11-4DC2-BC38-DF0BB0270A25}" type="pres">
      <dgm:prSet presAssocID="{C84D7B49-58C2-4669-A13E-7E9E2ADC996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Stethoscope"/>
        </a:ext>
      </dgm:extLst>
    </dgm:pt>
    <dgm:pt modelId="{D980F68E-1142-4258-AABF-12C00EF730CA}" type="pres">
      <dgm:prSet presAssocID="{C84D7B49-58C2-4669-A13E-7E9E2ADC9965}" presName="spaceRect" presStyleCnt="0"/>
      <dgm:spPr/>
    </dgm:pt>
    <dgm:pt modelId="{E30054A7-E688-4EFC-86DC-E642F2E698F6}" type="pres">
      <dgm:prSet presAssocID="{C84D7B49-58C2-4669-A13E-7E9E2ADC9965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3FB22DA4-129E-42A1-B534-0F30A3A2A903}" type="pres">
      <dgm:prSet presAssocID="{BD5C2ACE-11C6-4935-AA15-F8667AF95E3C}" presName="sibTrans" presStyleLbl="sibTrans2D1" presStyleIdx="0" presStyleCnt="0"/>
      <dgm:spPr/>
      <dgm:t>
        <a:bodyPr/>
        <a:lstStyle/>
        <a:p>
          <a:endParaRPr lang="en-GB"/>
        </a:p>
      </dgm:t>
    </dgm:pt>
    <dgm:pt modelId="{976FD7B6-9A3C-44BB-8CDD-6D6FA7B8DF80}" type="pres">
      <dgm:prSet presAssocID="{912E3EC7-8A7A-4872-BC54-84EDA37AA125}" presName="compNode" presStyleCnt="0"/>
      <dgm:spPr/>
    </dgm:pt>
    <dgm:pt modelId="{272FDBB1-8741-4D40-ACEF-913DF682103A}" type="pres">
      <dgm:prSet presAssocID="{912E3EC7-8A7A-4872-BC54-84EDA37AA125}" presName="iconBgRect" presStyleLbl="bgShp" presStyleIdx="4" presStyleCnt="5"/>
      <dgm:spPr/>
    </dgm:pt>
    <dgm:pt modelId="{3B78C7C0-0998-45C9-8E62-06E983EB542E}" type="pres">
      <dgm:prSet presAssocID="{912E3EC7-8A7A-4872-BC54-84EDA37AA12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Arrow Circle"/>
        </a:ext>
      </dgm:extLst>
    </dgm:pt>
    <dgm:pt modelId="{18542E06-35BD-429B-9027-EF56204EB86E}" type="pres">
      <dgm:prSet presAssocID="{912E3EC7-8A7A-4872-BC54-84EDA37AA125}" presName="spaceRect" presStyleCnt="0"/>
      <dgm:spPr/>
    </dgm:pt>
    <dgm:pt modelId="{A5327D77-05F1-4124-A5B9-9E45C2FCC590}" type="pres">
      <dgm:prSet presAssocID="{912E3EC7-8A7A-4872-BC54-84EDA37AA125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558A7BB-8EF0-4FFE-99FD-1E63504F2BB4}" type="presOf" srcId="{29A2F52B-B221-4D86-98E6-74504AC218B2}" destId="{BA28ED02-22CC-429C-B2C5-F13E39265100}" srcOrd="0" destOrd="0" presId="urn:microsoft.com/office/officeart/2018/2/layout/IconCircleList"/>
    <dgm:cxn modelId="{D10AB270-4978-4F24-B9A1-EE66582D28F8}" type="presOf" srcId="{29B03E51-CE9C-48BE-B72B-9AE264FB5A61}" destId="{834C153B-E76C-43B3-A23F-A8D97FF99ADB}" srcOrd="0" destOrd="0" presId="urn:microsoft.com/office/officeart/2018/2/layout/IconCircleList"/>
    <dgm:cxn modelId="{78761A59-F970-4D15-B2F4-0288AD66FB1F}" type="presOf" srcId="{4C5AD32B-A540-418F-B81B-A92F01E8FE68}" destId="{F619B83F-9735-4F31-A8F3-F0718C293160}" srcOrd="0" destOrd="0" presId="urn:microsoft.com/office/officeart/2018/2/layout/IconCircleList"/>
    <dgm:cxn modelId="{454A8DB6-7CBB-41B5-AF3E-D8E145457F95}" type="presOf" srcId="{35D08296-801C-4656-8D92-27D345EEE9CB}" destId="{CF4ED106-26AD-4938-8353-1F19C628E6E5}" srcOrd="0" destOrd="0" presId="urn:microsoft.com/office/officeart/2018/2/layout/IconCircleList"/>
    <dgm:cxn modelId="{D4BD6DF7-A179-4595-B40D-EF35218EA1ED}" type="presOf" srcId="{BD5C2ACE-11C6-4935-AA15-F8667AF95E3C}" destId="{3FB22DA4-129E-42A1-B534-0F30A3A2A903}" srcOrd="0" destOrd="0" presId="urn:microsoft.com/office/officeart/2018/2/layout/IconCircleList"/>
    <dgm:cxn modelId="{B1682823-AF32-413A-92D7-2AC6F2E349FC}" type="presOf" srcId="{C84D7B49-58C2-4669-A13E-7E9E2ADC9965}" destId="{E30054A7-E688-4EFC-86DC-E642F2E698F6}" srcOrd="0" destOrd="0" presId="urn:microsoft.com/office/officeart/2018/2/layout/IconCircleList"/>
    <dgm:cxn modelId="{32E9B726-46A1-48CE-B426-EE754B0FB852}" type="presOf" srcId="{AAAF2E38-CCD5-40C9-ABFE-873E7E5C1C8A}" destId="{0C3E5887-C95A-4D9A-8C10-B19AEB040339}" srcOrd="0" destOrd="0" presId="urn:microsoft.com/office/officeart/2018/2/layout/IconCircleList"/>
    <dgm:cxn modelId="{22AD38BD-E0D0-4C87-B445-70CBAE3D4570}" srcId="{35D08296-801C-4656-8D92-27D345EEE9CB}" destId="{912E3EC7-8A7A-4872-BC54-84EDA37AA125}" srcOrd="4" destOrd="0" parTransId="{49409C43-9DBE-46EF-9430-4016FE419102}" sibTransId="{02C1A4B7-E664-4453-8417-A6A6661133FB}"/>
    <dgm:cxn modelId="{8E054436-7C55-463B-8CAC-102E3EA798AF}" srcId="{35D08296-801C-4656-8D92-27D345EEE9CB}" destId="{29B03E51-CE9C-48BE-B72B-9AE264FB5A61}" srcOrd="2" destOrd="0" parTransId="{6F395A39-FFF2-4468-AFEE-BEA0B8463D9D}" sibTransId="{2CCF0F14-D70F-4C1E-B480-EF8982E5DE58}"/>
    <dgm:cxn modelId="{0384F667-FF34-459E-B19C-A3C722CA1317}" srcId="{35D08296-801C-4656-8D92-27D345EEE9CB}" destId="{2F5F4564-0246-4F47-8606-F378AF86A410}" srcOrd="0" destOrd="0" parTransId="{29F7A12C-7535-4096-B271-093FC4C61A70}" sibTransId="{4C5AD32B-A540-418F-B81B-A92F01E8FE68}"/>
    <dgm:cxn modelId="{E28D31E6-930F-4A68-BBEA-8E92EB584004}" type="presOf" srcId="{2CCF0F14-D70F-4C1E-B480-EF8982E5DE58}" destId="{926B2DBB-BC58-44E8-802E-13F291F17464}" srcOrd="0" destOrd="0" presId="urn:microsoft.com/office/officeart/2018/2/layout/IconCircleList"/>
    <dgm:cxn modelId="{A6C39C33-6131-4736-BA09-E07FF902E61F}" type="presOf" srcId="{912E3EC7-8A7A-4872-BC54-84EDA37AA125}" destId="{A5327D77-05F1-4124-A5B9-9E45C2FCC590}" srcOrd="0" destOrd="0" presId="urn:microsoft.com/office/officeart/2018/2/layout/IconCircleList"/>
    <dgm:cxn modelId="{110E34B3-A2C3-4C38-99C6-9C9C3DCCD718}" type="presOf" srcId="{2F5F4564-0246-4F47-8606-F378AF86A410}" destId="{EDCA6D82-2FFC-473F-86FC-DEEE434C4A13}" srcOrd="0" destOrd="0" presId="urn:microsoft.com/office/officeart/2018/2/layout/IconCircleList"/>
    <dgm:cxn modelId="{D4CE5FE6-A6C9-4673-8B8E-36DB1DE441B9}" srcId="{35D08296-801C-4656-8D92-27D345EEE9CB}" destId="{29A2F52B-B221-4D86-98E6-74504AC218B2}" srcOrd="1" destOrd="0" parTransId="{0E0D4AF0-6CD1-4A1D-BEAB-A74F6F473C57}" sibTransId="{AAAF2E38-CCD5-40C9-ABFE-873E7E5C1C8A}"/>
    <dgm:cxn modelId="{1B9AB4F3-E3C1-48FE-9653-48629C418849}" srcId="{35D08296-801C-4656-8D92-27D345EEE9CB}" destId="{C84D7B49-58C2-4669-A13E-7E9E2ADC9965}" srcOrd="3" destOrd="0" parTransId="{C0CAB2FD-7D18-40BF-B7AC-75ED297B10DD}" sibTransId="{BD5C2ACE-11C6-4935-AA15-F8667AF95E3C}"/>
    <dgm:cxn modelId="{AF96A77A-1973-4E7F-8482-B9D3F05D1DD6}" type="presParOf" srcId="{CF4ED106-26AD-4938-8353-1F19C628E6E5}" destId="{B9B37739-1DAB-4ECF-B768-6B32A32F7D06}" srcOrd="0" destOrd="0" presId="urn:microsoft.com/office/officeart/2018/2/layout/IconCircleList"/>
    <dgm:cxn modelId="{5A106BCC-F2EE-45B4-A54E-703C05AC7846}" type="presParOf" srcId="{B9B37739-1DAB-4ECF-B768-6B32A32F7D06}" destId="{F96AE091-163C-4B8E-A24C-0F80E7C2D2AA}" srcOrd="0" destOrd="0" presId="urn:microsoft.com/office/officeart/2018/2/layout/IconCircleList"/>
    <dgm:cxn modelId="{34245654-0084-4F02-9B5F-65BCA2FC604D}" type="presParOf" srcId="{F96AE091-163C-4B8E-A24C-0F80E7C2D2AA}" destId="{9AC9739B-3439-423C-8FB6-AA92EFC5ECA7}" srcOrd="0" destOrd="0" presId="urn:microsoft.com/office/officeart/2018/2/layout/IconCircleList"/>
    <dgm:cxn modelId="{77B31055-204B-4464-AB75-3EE7ACE03D6D}" type="presParOf" srcId="{F96AE091-163C-4B8E-A24C-0F80E7C2D2AA}" destId="{7A5937E7-5CC4-497A-807C-7CA3EE2E2434}" srcOrd="1" destOrd="0" presId="urn:microsoft.com/office/officeart/2018/2/layout/IconCircleList"/>
    <dgm:cxn modelId="{D548D48A-2D47-4950-B5C4-3C4E1EB7431E}" type="presParOf" srcId="{F96AE091-163C-4B8E-A24C-0F80E7C2D2AA}" destId="{3BBF922D-392A-4766-BF6B-4D5864045E85}" srcOrd="2" destOrd="0" presId="urn:microsoft.com/office/officeart/2018/2/layout/IconCircleList"/>
    <dgm:cxn modelId="{29E2139D-605B-40C6-AFA5-CEE7BFA72C95}" type="presParOf" srcId="{F96AE091-163C-4B8E-A24C-0F80E7C2D2AA}" destId="{EDCA6D82-2FFC-473F-86FC-DEEE434C4A13}" srcOrd="3" destOrd="0" presId="urn:microsoft.com/office/officeart/2018/2/layout/IconCircleList"/>
    <dgm:cxn modelId="{F6D90DD7-FB0F-417D-B791-D3FD42299611}" type="presParOf" srcId="{B9B37739-1DAB-4ECF-B768-6B32A32F7D06}" destId="{F619B83F-9735-4F31-A8F3-F0718C293160}" srcOrd="1" destOrd="0" presId="urn:microsoft.com/office/officeart/2018/2/layout/IconCircleList"/>
    <dgm:cxn modelId="{A6497508-7D5F-4AAF-9A8A-7A520F2B2A2A}" type="presParOf" srcId="{B9B37739-1DAB-4ECF-B768-6B32A32F7D06}" destId="{62293370-6861-4908-AAD5-2B44ED2F1FD2}" srcOrd="2" destOrd="0" presId="urn:microsoft.com/office/officeart/2018/2/layout/IconCircleList"/>
    <dgm:cxn modelId="{C054F29E-CA50-4178-AA00-DC10A611C173}" type="presParOf" srcId="{62293370-6861-4908-AAD5-2B44ED2F1FD2}" destId="{FBFD8B33-24AA-41E9-B47E-EAC10402C2FC}" srcOrd="0" destOrd="0" presId="urn:microsoft.com/office/officeart/2018/2/layout/IconCircleList"/>
    <dgm:cxn modelId="{F42141D5-0E24-4061-85A0-E09CCC0C7942}" type="presParOf" srcId="{62293370-6861-4908-AAD5-2B44ED2F1FD2}" destId="{8DB58D48-B0B8-4D77-A6CC-20804F251E41}" srcOrd="1" destOrd="0" presId="urn:microsoft.com/office/officeart/2018/2/layout/IconCircleList"/>
    <dgm:cxn modelId="{ED4C2722-C044-4204-BB02-4643A2E5AC3D}" type="presParOf" srcId="{62293370-6861-4908-AAD5-2B44ED2F1FD2}" destId="{7F599DB4-684D-4A55-94FA-97443A2E45EE}" srcOrd="2" destOrd="0" presId="urn:microsoft.com/office/officeart/2018/2/layout/IconCircleList"/>
    <dgm:cxn modelId="{01231E1F-CD17-45DA-82C4-8537A81D197D}" type="presParOf" srcId="{62293370-6861-4908-AAD5-2B44ED2F1FD2}" destId="{BA28ED02-22CC-429C-B2C5-F13E39265100}" srcOrd="3" destOrd="0" presId="urn:microsoft.com/office/officeart/2018/2/layout/IconCircleList"/>
    <dgm:cxn modelId="{1B4455DD-AC3A-43F4-85B9-6F2F9547B1B2}" type="presParOf" srcId="{B9B37739-1DAB-4ECF-B768-6B32A32F7D06}" destId="{0C3E5887-C95A-4D9A-8C10-B19AEB040339}" srcOrd="3" destOrd="0" presId="urn:microsoft.com/office/officeart/2018/2/layout/IconCircleList"/>
    <dgm:cxn modelId="{09680122-4307-4674-9C8A-E7FADFB9BD22}" type="presParOf" srcId="{B9B37739-1DAB-4ECF-B768-6B32A32F7D06}" destId="{11BB2D69-0CFF-4F91-92A1-AD7573FA8142}" srcOrd="4" destOrd="0" presId="urn:microsoft.com/office/officeart/2018/2/layout/IconCircleList"/>
    <dgm:cxn modelId="{D44C00A3-A8FD-4125-83A0-62044199E3FB}" type="presParOf" srcId="{11BB2D69-0CFF-4F91-92A1-AD7573FA8142}" destId="{3B515CA7-6B04-49D4-87B9-76E8843122CB}" srcOrd="0" destOrd="0" presId="urn:microsoft.com/office/officeart/2018/2/layout/IconCircleList"/>
    <dgm:cxn modelId="{DF6D7A1D-0489-4A12-BE22-A1B7D6898699}" type="presParOf" srcId="{11BB2D69-0CFF-4F91-92A1-AD7573FA8142}" destId="{5BC09F20-6397-4F4F-9B85-DBC7F1DDC55F}" srcOrd="1" destOrd="0" presId="urn:microsoft.com/office/officeart/2018/2/layout/IconCircleList"/>
    <dgm:cxn modelId="{E59CC114-1D45-4F48-B11D-A7C398525D23}" type="presParOf" srcId="{11BB2D69-0CFF-4F91-92A1-AD7573FA8142}" destId="{CCBBECBA-5336-4437-8FBF-E19C83D5A609}" srcOrd="2" destOrd="0" presId="urn:microsoft.com/office/officeart/2018/2/layout/IconCircleList"/>
    <dgm:cxn modelId="{A0293F3F-13E4-419C-B6F1-98CE77D2A322}" type="presParOf" srcId="{11BB2D69-0CFF-4F91-92A1-AD7573FA8142}" destId="{834C153B-E76C-43B3-A23F-A8D97FF99ADB}" srcOrd="3" destOrd="0" presId="urn:microsoft.com/office/officeart/2018/2/layout/IconCircleList"/>
    <dgm:cxn modelId="{C61F5F05-899A-43B5-BC57-2A173AB8225B}" type="presParOf" srcId="{B9B37739-1DAB-4ECF-B768-6B32A32F7D06}" destId="{926B2DBB-BC58-44E8-802E-13F291F17464}" srcOrd="5" destOrd="0" presId="urn:microsoft.com/office/officeart/2018/2/layout/IconCircleList"/>
    <dgm:cxn modelId="{B6C97AB5-CC9C-4C43-B26C-6482F5BA98D7}" type="presParOf" srcId="{B9B37739-1DAB-4ECF-B768-6B32A32F7D06}" destId="{9FA17246-324D-4787-8953-16BBC1CD75E5}" srcOrd="6" destOrd="0" presId="urn:microsoft.com/office/officeart/2018/2/layout/IconCircleList"/>
    <dgm:cxn modelId="{691468D9-EC4B-4484-BE64-94AEA71F4517}" type="presParOf" srcId="{9FA17246-324D-4787-8953-16BBC1CD75E5}" destId="{08A86549-8C1B-4DDD-9700-DADC58487AE3}" srcOrd="0" destOrd="0" presId="urn:microsoft.com/office/officeart/2018/2/layout/IconCircleList"/>
    <dgm:cxn modelId="{54B0AF22-734D-4BB0-BCF2-8FEDC20912E3}" type="presParOf" srcId="{9FA17246-324D-4787-8953-16BBC1CD75E5}" destId="{BD220425-4F11-4DC2-BC38-DF0BB0270A25}" srcOrd="1" destOrd="0" presId="urn:microsoft.com/office/officeart/2018/2/layout/IconCircleList"/>
    <dgm:cxn modelId="{39D18198-D39D-4743-ABFB-F7A997E2A380}" type="presParOf" srcId="{9FA17246-324D-4787-8953-16BBC1CD75E5}" destId="{D980F68E-1142-4258-AABF-12C00EF730CA}" srcOrd="2" destOrd="0" presId="urn:microsoft.com/office/officeart/2018/2/layout/IconCircleList"/>
    <dgm:cxn modelId="{7939B2CF-FE0B-4945-940B-7D8A714244E5}" type="presParOf" srcId="{9FA17246-324D-4787-8953-16BBC1CD75E5}" destId="{E30054A7-E688-4EFC-86DC-E642F2E698F6}" srcOrd="3" destOrd="0" presId="urn:microsoft.com/office/officeart/2018/2/layout/IconCircleList"/>
    <dgm:cxn modelId="{560DAC61-1227-44B5-95A3-8DBE6C481213}" type="presParOf" srcId="{B9B37739-1DAB-4ECF-B768-6B32A32F7D06}" destId="{3FB22DA4-129E-42A1-B534-0F30A3A2A903}" srcOrd="7" destOrd="0" presId="urn:microsoft.com/office/officeart/2018/2/layout/IconCircleList"/>
    <dgm:cxn modelId="{3C874179-7B26-40EF-812B-595AB5F7FBEF}" type="presParOf" srcId="{B9B37739-1DAB-4ECF-B768-6B32A32F7D06}" destId="{976FD7B6-9A3C-44BB-8CDD-6D6FA7B8DF80}" srcOrd="8" destOrd="0" presId="urn:microsoft.com/office/officeart/2018/2/layout/IconCircleList"/>
    <dgm:cxn modelId="{6BB30960-97BB-4F7F-B0C6-5143C4A39294}" type="presParOf" srcId="{976FD7B6-9A3C-44BB-8CDD-6D6FA7B8DF80}" destId="{272FDBB1-8741-4D40-ACEF-913DF682103A}" srcOrd="0" destOrd="0" presId="urn:microsoft.com/office/officeart/2018/2/layout/IconCircleList"/>
    <dgm:cxn modelId="{89710A75-BDB6-45F1-8A7B-EE690E48FD35}" type="presParOf" srcId="{976FD7B6-9A3C-44BB-8CDD-6D6FA7B8DF80}" destId="{3B78C7C0-0998-45C9-8E62-06E983EB542E}" srcOrd="1" destOrd="0" presId="urn:microsoft.com/office/officeart/2018/2/layout/IconCircleList"/>
    <dgm:cxn modelId="{93D07202-370B-445D-A0D4-16BED3EEF186}" type="presParOf" srcId="{976FD7B6-9A3C-44BB-8CDD-6D6FA7B8DF80}" destId="{18542E06-35BD-429B-9027-EF56204EB86E}" srcOrd="2" destOrd="0" presId="urn:microsoft.com/office/officeart/2018/2/layout/IconCircleList"/>
    <dgm:cxn modelId="{6B991510-2484-47B6-A260-C03647DE0162}" type="presParOf" srcId="{976FD7B6-9A3C-44BB-8CDD-6D6FA7B8DF80}" destId="{A5327D77-05F1-4124-A5B9-9E45C2FCC59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20D47E-A83B-4212-A7C1-55C3B04A74ED}">
      <dsp:nvSpPr>
        <dsp:cNvPr id="0" name=""/>
        <dsp:cNvSpPr/>
      </dsp:nvSpPr>
      <dsp:spPr>
        <a:xfrm>
          <a:off x="0" y="79638"/>
          <a:ext cx="4874999" cy="8353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NHS stands for National health services.</a:t>
          </a:r>
        </a:p>
      </dsp:txBody>
      <dsp:txXfrm>
        <a:off x="40780" y="120418"/>
        <a:ext cx="4793439" cy="753819"/>
      </dsp:txXfrm>
    </dsp:sp>
    <dsp:sp modelId="{C77379EB-9BF1-4F3E-ADBE-0081CA5BEC86}">
      <dsp:nvSpPr>
        <dsp:cNvPr id="0" name=""/>
        <dsp:cNvSpPr/>
      </dsp:nvSpPr>
      <dsp:spPr>
        <a:xfrm>
          <a:off x="0" y="975498"/>
          <a:ext cx="4874999" cy="835379"/>
        </a:xfrm>
        <a:prstGeom prst="roundRect">
          <a:avLst/>
        </a:prstGeom>
        <a:solidFill>
          <a:schemeClr val="accent5">
            <a:hueOff val="-1768921"/>
            <a:satOff val="-21835"/>
            <a:lumOff val="20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National healthcare institute of the UK.</a:t>
          </a:r>
        </a:p>
      </dsp:txBody>
      <dsp:txXfrm>
        <a:off x="40780" y="1016278"/>
        <a:ext cx="4793439" cy="753819"/>
      </dsp:txXfrm>
    </dsp:sp>
    <dsp:sp modelId="{3DEBE7EC-A607-45FC-A82C-00F121448120}">
      <dsp:nvSpPr>
        <dsp:cNvPr id="0" name=""/>
        <dsp:cNvSpPr/>
      </dsp:nvSpPr>
      <dsp:spPr>
        <a:xfrm>
          <a:off x="0" y="1871358"/>
          <a:ext cx="4874999" cy="835379"/>
        </a:xfrm>
        <a:prstGeom prst="roundRect">
          <a:avLst/>
        </a:prstGeom>
        <a:solidFill>
          <a:schemeClr val="accent5">
            <a:hueOff val="-3537841"/>
            <a:satOff val="-43669"/>
            <a:lumOff val="4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Provide cost-free services.</a:t>
          </a:r>
        </a:p>
      </dsp:txBody>
      <dsp:txXfrm>
        <a:off x="40780" y="1912138"/>
        <a:ext cx="4793439" cy="753819"/>
      </dsp:txXfrm>
    </dsp:sp>
    <dsp:sp modelId="{2D9E4176-5BD5-41EC-B615-6356528C8D97}">
      <dsp:nvSpPr>
        <dsp:cNvPr id="0" name=""/>
        <dsp:cNvSpPr/>
      </dsp:nvSpPr>
      <dsp:spPr>
        <a:xfrm>
          <a:off x="0" y="2767218"/>
          <a:ext cx="4874999" cy="835379"/>
        </a:xfrm>
        <a:prstGeom prst="roundRect">
          <a:avLst/>
        </a:prstGeom>
        <a:solidFill>
          <a:schemeClr val="accent5">
            <a:hueOff val="-5306762"/>
            <a:satOff val="-65504"/>
            <a:lumOff val="60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Healthcare employees have many issues from some last year.</a:t>
          </a:r>
        </a:p>
      </dsp:txBody>
      <dsp:txXfrm>
        <a:off x="40780" y="2807998"/>
        <a:ext cx="4793439" cy="753819"/>
      </dsp:txXfrm>
    </dsp:sp>
    <dsp:sp modelId="{00F0C95D-6463-4F40-8768-E4422CE37C01}">
      <dsp:nvSpPr>
        <dsp:cNvPr id="0" name=""/>
        <dsp:cNvSpPr/>
      </dsp:nvSpPr>
      <dsp:spPr>
        <a:xfrm>
          <a:off x="0" y="3663078"/>
          <a:ext cx="4874999" cy="835379"/>
        </a:xfrm>
        <a:prstGeom prst="roundRect">
          <a:avLst/>
        </a:prstGeom>
        <a:solidFill>
          <a:schemeClr val="accent5">
            <a:hueOff val="-7075682"/>
            <a:satOff val="-87338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Recruitment, workforce shortage and low salaries (NHS, 2018).</a:t>
          </a:r>
        </a:p>
      </dsp:txBody>
      <dsp:txXfrm>
        <a:off x="40780" y="3703858"/>
        <a:ext cx="4793439" cy="753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D7693-DBD4-4997-819D-C3420929C303}">
      <dsp:nvSpPr>
        <dsp:cNvPr id="0" name=""/>
        <dsp:cNvSpPr/>
      </dsp:nvSpPr>
      <dsp:spPr>
        <a:xfrm>
          <a:off x="0" y="138798"/>
          <a:ext cx="4565651" cy="67532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Burnout effects the NHS employees.</a:t>
          </a:r>
          <a:endParaRPr lang="en-GB" sz="1700" kern="1200" dirty="0"/>
        </a:p>
      </dsp:txBody>
      <dsp:txXfrm>
        <a:off x="32967" y="171765"/>
        <a:ext cx="4499717" cy="609393"/>
      </dsp:txXfrm>
    </dsp:sp>
    <dsp:sp modelId="{2EE39478-6FC4-46C1-9B5D-715BFD7C0B88}">
      <dsp:nvSpPr>
        <dsp:cNvPr id="0" name=""/>
        <dsp:cNvSpPr/>
      </dsp:nvSpPr>
      <dsp:spPr>
        <a:xfrm>
          <a:off x="0" y="863085"/>
          <a:ext cx="4565651" cy="67532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They have tight work schedule.</a:t>
          </a:r>
          <a:endParaRPr lang="en-GB" sz="1700" kern="1200" dirty="0"/>
        </a:p>
      </dsp:txBody>
      <dsp:txXfrm>
        <a:off x="32967" y="896052"/>
        <a:ext cx="4499717" cy="609393"/>
      </dsp:txXfrm>
    </dsp:sp>
    <dsp:sp modelId="{17827ED8-9442-499D-8374-F53EC562283A}">
      <dsp:nvSpPr>
        <dsp:cNvPr id="0" name=""/>
        <dsp:cNvSpPr/>
      </dsp:nvSpPr>
      <dsp:spPr>
        <a:xfrm>
          <a:off x="0" y="1587373"/>
          <a:ext cx="4565651" cy="67532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Doctors and nurses have 20 hours countinous duty.</a:t>
          </a:r>
          <a:endParaRPr lang="en-GB" sz="1700" kern="1200" dirty="0"/>
        </a:p>
      </dsp:txBody>
      <dsp:txXfrm>
        <a:off x="32967" y="1620340"/>
        <a:ext cx="4499717" cy="609393"/>
      </dsp:txXfrm>
    </dsp:sp>
    <dsp:sp modelId="{966F26DC-93E9-498B-9D47-99247546CD10}">
      <dsp:nvSpPr>
        <dsp:cNvPr id="0" name=""/>
        <dsp:cNvSpPr/>
      </dsp:nvSpPr>
      <dsp:spPr>
        <a:xfrm>
          <a:off x="0" y="2311661"/>
          <a:ext cx="4565651" cy="67532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60 to 70 % employees are depressed and deprived because of burnout (NHS, 2019).</a:t>
          </a:r>
          <a:endParaRPr lang="en-GB" sz="1700" kern="1200" dirty="0"/>
        </a:p>
      </dsp:txBody>
      <dsp:txXfrm>
        <a:off x="32967" y="2344628"/>
        <a:ext cx="4499717" cy="6093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04D46-B882-4481-AB0E-B0758DB1F330}">
      <dsp:nvSpPr>
        <dsp:cNvPr id="0" name=""/>
        <dsp:cNvSpPr/>
      </dsp:nvSpPr>
      <dsp:spPr>
        <a:xfrm>
          <a:off x="0" y="0"/>
          <a:ext cx="7315200" cy="8382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Many surveys show NHS UK have the least grown pay in different sectors.</a:t>
          </a:r>
        </a:p>
      </dsp:txBody>
      <dsp:txXfrm>
        <a:off x="24550" y="24550"/>
        <a:ext cx="6339889" cy="789100"/>
      </dsp:txXfrm>
    </dsp:sp>
    <dsp:sp modelId="{5A84EA98-5BEA-4DF5-8ADD-DC4F04BF6CDE}">
      <dsp:nvSpPr>
        <dsp:cNvPr id="0" name=""/>
        <dsp:cNvSpPr/>
      </dsp:nvSpPr>
      <dsp:spPr>
        <a:xfrm>
          <a:off x="612648" y="990600"/>
          <a:ext cx="7315200" cy="838200"/>
        </a:xfrm>
        <a:prstGeom prst="roundRect">
          <a:avLst>
            <a:gd name="adj" fmla="val 10000"/>
          </a:avLst>
        </a:prstGeom>
        <a:solidFill>
          <a:schemeClr val="accent2">
            <a:hueOff val="-1301120"/>
            <a:satOff val="18233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Every day 1/3 of employees leave this area.</a:t>
          </a:r>
        </a:p>
      </dsp:txBody>
      <dsp:txXfrm>
        <a:off x="637198" y="1015150"/>
        <a:ext cx="6108622" cy="789099"/>
      </dsp:txXfrm>
    </dsp:sp>
    <dsp:sp modelId="{3AB2E89C-70C7-42CB-97DD-81966375D9BD}">
      <dsp:nvSpPr>
        <dsp:cNvPr id="0" name=""/>
        <dsp:cNvSpPr/>
      </dsp:nvSpPr>
      <dsp:spPr>
        <a:xfrm>
          <a:off x="1216151" y="1981200"/>
          <a:ext cx="7315200" cy="838200"/>
        </a:xfrm>
        <a:prstGeom prst="roundRect">
          <a:avLst>
            <a:gd name="adj" fmla="val 10000"/>
          </a:avLst>
        </a:prstGeom>
        <a:solidFill>
          <a:schemeClr val="accent2">
            <a:hueOff val="-2602241"/>
            <a:satOff val="36467"/>
            <a:lumOff val="-105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They have only a 5% salary increase in the last 10 years.</a:t>
          </a:r>
        </a:p>
      </dsp:txBody>
      <dsp:txXfrm>
        <a:off x="1240701" y="2005750"/>
        <a:ext cx="6117766" cy="789099"/>
      </dsp:txXfrm>
    </dsp:sp>
    <dsp:sp modelId="{6EB37028-DC20-4897-8DCA-6DA0C90AD361}">
      <dsp:nvSpPr>
        <dsp:cNvPr id="0" name=""/>
        <dsp:cNvSpPr/>
      </dsp:nvSpPr>
      <dsp:spPr>
        <a:xfrm>
          <a:off x="1828799" y="2971800"/>
          <a:ext cx="7315200" cy="838200"/>
        </a:xfrm>
        <a:prstGeom prst="roundRect">
          <a:avLst>
            <a:gd name="adj" fmla="val 10000"/>
          </a:avLst>
        </a:prstGeom>
        <a:solidFill>
          <a:schemeClr val="accent2">
            <a:hueOff val="-3903361"/>
            <a:satOff val="54700"/>
            <a:lumOff val="-1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Low wage issue is the worst issue for NHS (SOCIAL CARE, 2019).</a:t>
          </a:r>
        </a:p>
      </dsp:txBody>
      <dsp:txXfrm>
        <a:off x="1853349" y="2996350"/>
        <a:ext cx="6108622" cy="789099"/>
      </dsp:txXfrm>
    </dsp:sp>
    <dsp:sp modelId="{E7971E80-93DE-4B5A-8D79-841C1B69C108}">
      <dsp:nvSpPr>
        <dsp:cNvPr id="0" name=""/>
        <dsp:cNvSpPr/>
      </dsp:nvSpPr>
      <dsp:spPr>
        <a:xfrm>
          <a:off x="6770370" y="641985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6892957" y="641985"/>
        <a:ext cx="299656" cy="409985"/>
      </dsp:txXfrm>
    </dsp:sp>
    <dsp:sp modelId="{F76277AA-A3BE-4C86-80B2-3208DD3796E3}">
      <dsp:nvSpPr>
        <dsp:cNvPr id="0" name=""/>
        <dsp:cNvSpPr/>
      </dsp:nvSpPr>
      <dsp:spPr>
        <a:xfrm>
          <a:off x="7383018" y="1632584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5787"/>
            <a:satOff val="1429"/>
            <a:lumOff val="-5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95787"/>
              <a:satOff val="1429"/>
              <a:lumOff val="-5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7505605" y="1632584"/>
        <a:ext cx="299656" cy="409985"/>
      </dsp:txXfrm>
    </dsp:sp>
    <dsp:sp modelId="{0F80EFDB-8E44-4082-93DB-327FA3412BD9}">
      <dsp:nvSpPr>
        <dsp:cNvPr id="0" name=""/>
        <dsp:cNvSpPr/>
      </dsp:nvSpPr>
      <dsp:spPr>
        <a:xfrm>
          <a:off x="7986522" y="2623185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1573"/>
            <a:satOff val="2858"/>
            <a:lumOff val="-112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191573"/>
              <a:satOff val="2858"/>
              <a:lumOff val="-11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8109109" y="2623185"/>
        <a:ext cx="299656" cy="4099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80A67B-6768-4C65-B31A-FBE74E1AC6B7}">
      <dsp:nvSpPr>
        <dsp:cNvPr id="0" name=""/>
        <dsp:cNvSpPr/>
      </dsp:nvSpPr>
      <dsp:spPr>
        <a:xfrm>
          <a:off x="0" y="318"/>
          <a:ext cx="52500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42D52EC-6800-4A48-BA97-0DA9BDEDD113}">
      <dsp:nvSpPr>
        <dsp:cNvPr id="0" name=""/>
        <dsp:cNvSpPr/>
      </dsp:nvSpPr>
      <dsp:spPr>
        <a:xfrm>
          <a:off x="0" y="318"/>
          <a:ext cx="5250030" cy="522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Discovering and maintaining staff is another issue.</a:t>
          </a:r>
          <a:endParaRPr lang="en-GB" sz="1400" kern="1200" dirty="0"/>
        </a:p>
      </dsp:txBody>
      <dsp:txXfrm>
        <a:off x="0" y="318"/>
        <a:ext cx="5250030" cy="522026"/>
      </dsp:txXfrm>
    </dsp:sp>
    <dsp:sp modelId="{D87FEE04-4045-40C2-BE2B-33BB30B23611}">
      <dsp:nvSpPr>
        <dsp:cNvPr id="0" name=""/>
        <dsp:cNvSpPr/>
      </dsp:nvSpPr>
      <dsp:spPr>
        <a:xfrm>
          <a:off x="0" y="522345"/>
          <a:ext cx="52500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45EF682-77A9-4F67-B85A-BE06619C882E}">
      <dsp:nvSpPr>
        <dsp:cNvPr id="0" name=""/>
        <dsp:cNvSpPr/>
      </dsp:nvSpPr>
      <dsp:spPr>
        <a:xfrm>
          <a:off x="0" y="522345"/>
          <a:ext cx="5250030" cy="522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NHS have 111000 vacant posts.</a:t>
          </a:r>
          <a:endParaRPr lang="en-GB" sz="1400" kern="1200" dirty="0"/>
        </a:p>
      </dsp:txBody>
      <dsp:txXfrm>
        <a:off x="0" y="522345"/>
        <a:ext cx="5250030" cy="522026"/>
      </dsp:txXfrm>
    </dsp:sp>
    <dsp:sp modelId="{DC1DDF73-F400-45D0-ABFD-4BD66DC75293}">
      <dsp:nvSpPr>
        <dsp:cNvPr id="0" name=""/>
        <dsp:cNvSpPr/>
      </dsp:nvSpPr>
      <dsp:spPr>
        <a:xfrm>
          <a:off x="0" y="1044372"/>
          <a:ext cx="52500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4D10957-D326-4ACC-AE78-758D82301BB3}">
      <dsp:nvSpPr>
        <dsp:cNvPr id="0" name=""/>
        <dsp:cNvSpPr/>
      </dsp:nvSpPr>
      <dsp:spPr>
        <a:xfrm>
          <a:off x="0" y="1044372"/>
          <a:ext cx="5250030" cy="522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Most of them are direct vacant posts</a:t>
          </a:r>
          <a:endParaRPr lang="en-GB" sz="1400" kern="1200" dirty="0"/>
        </a:p>
      </dsp:txBody>
      <dsp:txXfrm>
        <a:off x="0" y="1044372"/>
        <a:ext cx="5250030" cy="522026"/>
      </dsp:txXfrm>
    </dsp:sp>
    <dsp:sp modelId="{4916157B-359F-4BAC-A9A7-D4ED7419EA77}">
      <dsp:nvSpPr>
        <dsp:cNvPr id="0" name=""/>
        <dsp:cNvSpPr/>
      </dsp:nvSpPr>
      <dsp:spPr>
        <a:xfrm>
          <a:off x="0" y="1566398"/>
          <a:ext cx="52500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1BA3C8E-F058-4C7E-ADFB-81C015C9C59F}">
      <dsp:nvSpPr>
        <dsp:cNvPr id="0" name=""/>
        <dsp:cNvSpPr/>
      </dsp:nvSpPr>
      <dsp:spPr>
        <a:xfrm>
          <a:off x="0" y="1566398"/>
          <a:ext cx="5250030" cy="522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NHS have the highest vacancy rate i.e., 11.8%.</a:t>
          </a:r>
          <a:endParaRPr lang="en-GB" sz="1400" kern="1200" dirty="0"/>
        </a:p>
      </dsp:txBody>
      <dsp:txXfrm>
        <a:off x="0" y="1566398"/>
        <a:ext cx="5250030" cy="522026"/>
      </dsp:txXfrm>
    </dsp:sp>
    <dsp:sp modelId="{31785B65-2CD6-4A92-95E6-8CA14B1F2CC9}">
      <dsp:nvSpPr>
        <dsp:cNvPr id="0" name=""/>
        <dsp:cNvSpPr/>
      </dsp:nvSpPr>
      <dsp:spPr>
        <a:xfrm>
          <a:off x="0" y="2088425"/>
          <a:ext cx="52500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ABAD70-EC75-4851-9AA5-EC623A592414}">
      <dsp:nvSpPr>
        <dsp:cNvPr id="0" name=""/>
        <dsp:cNvSpPr/>
      </dsp:nvSpPr>
      <dsp:spPr>
        <a:xfrm>
          <a:off x="0" y="2088425"/>
          <a:ext cx="5250030" cy="522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They have skill and expertise issues too (NHS Improvement, 2020).</a:t>
          </a:r>
          <a:endParaRPr lang="en-GB" sz="1400" kern="1200" dirty="0"/>
        </a:p>
      </dsp:txBody>
      <dsp:txXfrm>
        <a:off x="0" y="2088425"/>
        <a:ext cx="5250030" cy="5220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85119-D1F5-45E5-A3E9-AFFCECA9B26F}">
      <dsp:nvSpPr>
        <dsp:cNvPr id="0" name=""/>
        <dsp:cNvSpPr/>
      </dsp:nvSpPr>
      <dsp:spPr>
        <a:xfrm>
          <a:off x="0" y="0"/>
          <a:ext cx="8214363" cy="4569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Effects overall healthcare industry.</a:t>
          </a:r>
        </a:p>
      </dsp:txBody>
      <dsp:txXfrm>
        <a:off x="13383" y="13383"/>
        <a:ext cx="7667842" cy="430160"/>
      </dsp:txXfrm>
    </dsp:sp>
    <dsp:sp modelId="{E89D4623-CE05-4ABF-9D75-B9A7C49DA4A1}">
      <dsp:nvSpPr>
        <dsp:cNvPr id="0" name=""/>
        <dsp:cNvSpPr/>
      </dsp:nvSpPr>
      <dsp:spPr>
        <a:xfrm>
          <a:off x="613410" y="520389"/>
          <a:ext cx="8214363" cy="45692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Depressed work environment.</a:t>
          </a:r>
        </a:p>
      </dsp:txBody>
      <dsp:txXfrm>
        <a:off x="626793" y="533772"/>
        <a:ext cx="7277184" cy="430160"/>
      </dsp:txXfrm>
    </dsp:sp>
    <dsp:sp modelId="{577C863C-3BD1-44C9-A242-2F9A84ADD27A}">
      <dsp:nvSpPr>
        <dsp:cNvPr id="0" name=""/>
        <dsp:cNvSpPr/>
      </dsp:nvSpPr>
      <dsp:spPr>
        <a:xfrm>
          <a:off x="1226820" y="1040778"/>
          <a:ext cx="8214363" cy="45692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Workload on doctors.</a:t>
          </a:r>
        </a:p>
      </dsp:txBody>
      <dsp:txXfrm>
        <a:off x="1240203" y="1054161"/>
        <a:ext cx="7277184" cy="430160"/>
      </dsp:txXfrm>
    </dsp:sp>
    <dsp:sp modelId="{173D1D24-FA31-4D66-BDF2-814CB0329E9F}">
      <dsp:nvSpPr>
        <dsp:cNvPr id="0" name=""/>
        <dsp:cNvSpPr/>
      </dsp:nvSpPr>
      <dsp:spPr>
        <a:xfrm>
          <a:off x="1840230" y="1561167"/>
          <a:ext cx="8214363" cy="4569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Mental health issues in staff.</a:t>
          </a:r>
        </a:p>
      </dsp:txBody>
      <dsp:txXfrm>
        <a:off x="1853613" y="1574550"/>
        <a:ext cx="7277184" cy="430160"/>
      </dsp:txXfrm>
    </dsp:sp>
    <dsp:sp modelId="{9F4D8F22-D5CF-4CCC-BEF1-84E9C17AE17A}">
      <dsp:nvSpPr>
        <dsp:cNvPr id="0" name=""/>
        <dsp:cNvSpPr/>
      </dsp:nvSpPr>
      <dsp:spPr>
        <a:xfrm>
          <a:off x="2453640" y="2081556"/>
          <a:ext cx="8214363" cy="45692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Effects social healthcare responsibilities. </a:t>
          </a:r>
        </a:p>
      </dsp:txBody>
      <dsp:txXfrm>
        <a:off x="2467023" y="2094939"/>
        <a:ext cx="7277184" cy="430160"/>
      </dsp:txXfrm>
    </dsp:sp>
    <dsp:sp modelId="{8DA735BA-92D1-4C7E-B223-790BF894D984}">
      <dsp:nvSpPr>
        <dsp:cNvPr id="0" name=""/>
        <dsp:cNvSpPr/>
      </dsp:nvSpPr>
      <dsp:spPr>
        <a:xfrm>
          <a:off x="7917360" y="333810"/>
          <a:ext cx="297002" cy="2970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7984185" y="333810"/>
        <a:ext cx="163352" cy="223494"/>
      </dsp:txXfrm>
    </dsp:sp>
    <dsp:sp modelId="{23D72A8D-A1B9-485A-ABEE-00D0E3242183}">
      <dsp:nvSpPr>
        <dsp:cNvPr id="0" name=""/>
        <dsp:cNvSpPr/>
      </dsp:nvSpPr>
      <dsp:spPr>
        <a:xfrm>
          <a:off x="8530770" y="854199"/>
          <a:ext cx="297002" cy="29700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8597595" y="854199"/>
        <a:ext cx="163352" cy="223494"/>
      </dsp:txXfrm>
    </dsp:sp>
    <dsp:sp modelId="{B4FEDDA2-32EF-4D65-A323-C958803CBEC7}">
      <dsp:nvSpPr>
        <dsp:cNvPr id="0" name=""/>
        <dsp:cNvSpPr/>
      </dsp:nvSpPr>
      <dsp:spPr>
        <a:xfrm>
          <a:off x="9144181" y="1366973"/>
          <a:ext cx="297002" cy="2970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9211006" y="1366973"/>
        <a:ext cx="163352" cy="223494"/>
      </dsp:txXfrm>
    </dsp:sp>
    <dsp:sp modelId="{2229D911-4FE3-4EAF-9474-0595004E810C}">
      <dsp:nvSpPr>
        <dsp:cNvPr id="0" name=""/>
        <dsp:cNvSpPr/>
      </dsp:nvSpPr>
      <dsp:spPr>
        <a:xfrm>
          <a:off x="9757591" y="1892439"/>
          <a:ext cx="297002" cy="29700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9824416" y="1892439"/>
        <a:ext cx="163352" cy="2234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618765-AE6C-4AF4-B998-B01592D87417}">
      <dsp:nvSpPr>
        <dsp:cNvPr id="0" name=""/>
        <dsp:cNvSpPr/>
      </dsp:nvSpPr>
      <dsp:spPr>
        <a:xfrm>
          <a:off x="0" y="4377537"/>
          <a:ext cx="1495042" cy="9576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27" tIns="199136" rIns="106327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Phase 4</a:t>
          </a:r>
        </a:p>
      </dsp:txBody>
      <dsp:txXfrm>
        <a:off x="0" y="4377537"/>
        <a:ext cx="1495042" cy="957698"/>
      </dsp:txXfrm>
    </dsp:sp>
    <dsp:sp modelId="{3E086D35-0706-470B-8D92-1EC60F0AB22C}">
      <dsp:nvSpPr>
        <dsp:cNvPr id="0" name=""/>
        <dsp:cNvSpPr/>
      </dsp:nvSpPr>
      <dsp:spPr>
        <a:xfrm>
          <a:off x="1495042" y="4377537"/>
          <a:ext cx="4485127" cy="95769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80" tIns="228600" rIns="90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Deployment </a:t>
          </a:r>
        </a:p>
      </dsp:txBody>
      <dsp:txXfrm>
        <a:off x="1495042" y="4377537"/>
        <a:ext cx="4485127" cy="957698"/>
      </dsp:txXfrm>
    </dsp:sp>
    <dsp:sp modelId="{A40EE52A-6EF3-4175-A320-20040E362C5D}">
      <dsp:nvSpPr>
        <dsp:cNvPr id="0" name=""/>
        <dsp:cNvSpPr/>
      </dsp:nvSpPr>
      <dsp:spPr>
        <a:xfrm rot="10800000">
          <a:off x="0" y="2918963"/>
          <a:ext cx="1495042" cy="147293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301120"/>
            <a:satOff val="18233"/>
            <a:lumOff val="-5294"/>
            <a:alphaOff val="0"/>
          </a:schemeClr>
        </a:solidFill>
        <a:ln w="12700" cap="flat" cmpd="sng" algn="ctr">
          <a:solidFill>
            <a:schemeClr val="accent2">
              <a:hueOff val="-1301120"/>
              <a:satOff val="18233"/>
              <a:lumOff val="-52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27" tIns="199136" rIns="106327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Phase 3</a:t>
          </a:r>
        </a:p>
      </dsp:txBody>
      <dsp:txXfrm rot="-10800000">
        <a:off x="0" y="2918963"/>
        <a:ext cx="1495042" cy="957410"/>
      </dsp:txXfrm>
    </dsp:sp>
    <dsp:sp modelId="{2A7D58E3-0F64-4025-B5DD-AFC5A9556948}">
      <dsp:nvSpPr>
        <dsp:cNvPr id="0" name=""/>
        <dsp:cNvSpPr/>
      </dsp:nvSpPr>
      <dsp:spPr>
        <a:xfrm>
          <a:off x="1495042" y="2918963"/>
          <a:ext cx="4485127" cy="957410"/>
        </a:xfrm>
        <a:prstGeom prst="rect">
          <a:avLst/>
        </a:prstGeom>
        <a:solidFill>
          <a:schemeClr val="accent2">
            <a:tint val="40000"/>
            <a:alpha val="90000"/>
            <a:hueOff val="-1397191"/>
            <a:satOff val="953"/>
            <a:lumOff val="-37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397191"/>
              <a:satOff val="953"/>
              <a:lumOff val="-3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80" tIns="228600" rIns="90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Evaluation of the treatment plan</a:t>
          </a:r>
        </a:p>
      </dsp:txBody>
      <dsp:txXfrm>
        <a:off x="1495042" y="2918963"/>
        <a:ext cx="4485127" cy="957410"/>
      </dsp:txXfrm>
    </dsp:sp>
    <dsp:sp modelId="{643EAD57-7870-4045-B2CE-F6E11B5CA8C6}">
      <dsp:nvSpPr>
        <dsp:cNvPr id="0" name=""/>
        <dsp:cNvSpPr/>
      </dsp:nvSpPr>
      <dsp:spPr>
        <a:xfrm rot="10800000">
          <a:off x="0" y="1460388"/>
          <a:ext cx="1495042" cy="147293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2602241"/>
            <a:satOff val="36467"/>
            <a:lumOff val="-10589"/>
            <a:alphaOff val="0"/>
          </a:schemeClr>
        </a:solidFill>
        <a:ln w="12700" cap="flat" cmpd="sng" algn="ctr">
          <a:solidFill>
            <a:schemeClr val="accent2">
              <a:hueOff val="-2602241"/>
              <a:satOff val="36467"/>
              <a:lumOff val="-105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27" tIns="199136" rIns="106327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Phase 2</a:t>
          </a:r>
        </a:p>
      </dsp:txBody>
      <dsp:txXfrm rot="-10800000">
        <a:off x="0" y="1460388"/>
        <a:ext cx="1495042" cy="957410"/>
      </dsp:txXfrm>
    </dsp:sp>
    <dsp:sp modelId="{E7FEAA0C-5128-4B0B-987B-9127F0E058EB}">
      <dsp:nvSpPr>
        <dsp:cNvPr id="0" name=""/>
        <dsp:cNvSpPr/>
      </dsp:nvSpPr>
      <dsp:spPr>
        <a:xfrm>
          <a:off x="1495042" y="1460388"/>
          <a:ext cx="4485127" cy="957410"/>
        </a:xfrm>
        <a:prstGeom prst="rect">
          <a:avLst/>
        </a:prstGeom>
        <a:solidFill>
          <a:schemeClr val="accent2">
            <a:tint val="40000"/>
            <a:alpha val="90000"/>
            <a:hueOff val="-2794382"/>
            <a:satOff val="1905"/>
            <a:lumOff val="-74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794382"/>
              <a:satOff val="1905"/>
              <a:lumOff val="-7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80" tIns="228600" rIns="90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Development of treatment plan support</a:t>
          </a:r>
        </a:p>
      </dsp:txBody>
      <dsp:txXfrm>
        <a:off x="1495042" y="1460388"/>
        <a:ext cx="4485127" cy="957410"/>
      </dsp:txXfrm>
    </dsp:sp>
    <dsp:sp modelId="{E2F878F6-28E1-4BAB-932B-F0D37884F743}">
      <dsp:nvSpPr>
        <dsp:cNvPr id="0" name=""/>
        <dsp:cNvSpPr/>
      </dsp:nvSpPr>
      <dsp:spPr>
        <a:xfrm rot="10800000">
          <a:off x="0" y="1814"/>
          <a:ext cx="1495042" cy="147293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3903361"/>
            <a:satOff val="54700"/>
            <a:lumOff val="-15883"/>
            <a:alphaOff val="0"/>
          </a:schemeClr>
        </a:solidFill>
        <a:ln w="12700" cap="flat" cmpd="sng" algn="ctr">
          <a:solidFill>
            <a:schemeClr val="accent2">
              <a:hueOff val="-3903361"/>
              <a:satOff val="54700"/>
              <a:lumOff val="-1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27" tIns="199136" rIns="106327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Phase 1</a:t>
          </a:r>
        </a:p>
      </dsp:txBody>
      <dsp:txXfrm rot="-10800000">
        <a:off x="0" y="1814"/>
        <a:ext cx="1495042" cy="957410"/>
      </dsp:txXfrm>
    </dsp:sp>
    <dsp:sp modelId="{977A5231-6BBC-488B-9A91-2A20715653CE}">
      <dsp:nvSpPr>
        <dsp:cNvPr id="0" name=""/>
        <dsp:cNvSpPr/>
      </dsp:nvSpPr>
      <dsp:spPr>
        <a:xfrm>
          <a:off x="1495042" y="1814"/>
          <a:ext cx="4485127" cy="957410"/>
        </a:xfrm>
        <a:prstGeom prst="rect">
          <a:avLst/>
        </a:prstGeom>
        <a:solidFill>
          <a:schemeClr val="accent2">
            <a:tint val="40000"/>
            <a:alpha val="90000"/>
            <a:hueOff val="-4191573"/>
            <a:satOff val="2858"/>
            <a:lumOff val="-112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191573"/>
              <a:satOff val="2858"/>
              <a:lumOff val="-11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80" tIns="228600" rIns="90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Planning for treatment</a:t>
          </a:r>
        </a:p>
      </dsp:txBody>
      <dsp:txXfrm>
        <a:off x="1495042" y="1814"/>
        <a:ext cx="4485127" cy="9574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9739B-3439-423C-8FB6-AA92EFC5ECA7}">
      <dsp:nvSpPr>
        <dsp:cNvPr id="0" name=""/>
        <dsp:cNvSpPr/>
      </dsp:nvSpPr>
      <dsp:spPr>
        <a:xfrm>
          <a:off x="128048" y="150890"/>
          <a:ext cx="902580" cy="90258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937E7-5CC4-497A-807C-7CA3EE2E2434}">
      <dsp:nvSpPr>
        <dsp:cNvPr id="0" name=""/>
        <dsp:cNvSpPr/>
      </dsp:nvSpPr>
      <dsp:spPr>
        <a:xfrm>
          <a:off x="317590" y="340432"/>
          <a:ext cx="523496" cy="523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A6D82-2FFC-473F-86FC-DEEE434C4A13}">
      <dsp:nvSpPr>
        <dsp:cNvPr id="0" name=""/>
        <dsp:cNvSpPr/>
      </dsp:nvSpPr>
      <dsp:spPr>
        <a:xfrm>
          <a:off x="1224038" y="150890"/>
          <a:ext cx="2127510" cy="902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NHS need to plan workforce need according to the future.</a:t>
          </a:r>
        </a:p>
      </dsp:txBody>
      <dsp:txXfrm>
        <a:off x="1224038" y="150890"/>
        <a:ext cx="2127510" cy="902580"/>
      </dsp:txXfrm>
    </dsp:sp>
    <dsp:sp modelId="{FBFD8B33-24AA-41E9-B47E-EAC10402C2FC}">
      <dsp:nvSpPr>
        <dsp:cNvPr id="0" name=""/>
        <dsp:cNvSpPr/>
      </dsp:nvSpPr>
      <dsp:spPr>
        <a:xfrm>
          <a:off x="3722251" y="150890"/>
          <a:ext cx="902580" cy="90258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58D48-B0B8-4D77-A6CC-20804F251E41}">
      <dsp:nvSpPr>
        <dsp:cNvPr id="0" name=""/>
        <dsp:cNvSpPr/>
      </dsp:nvSpPr>
      <dsp:spPr>
        <a:xfrm>
          <a:off x="3911793" y="340432"/>
          <a:ext cx="523496" cy="523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8ED02-22CC-429C-B2C5-F13E39265100}">
      <dsp:nvSpPr>
        <dsp:cNvPr id="0" name=""/>
        <dsp:cNvSpPr/>
      </dsp:nvSpPr>
      <dsp:spPr>
        <a:xfrm>
          <a:off x="4818241" y="150890"/>
          <a:ext cx="2127510" cy="902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They should hire international staff.</a:t>
          </a:r>
        </a:p>
      </dsp:txBody>
      <dsp:txXfrm>
        <a:off x="4818241" y="150890"/>
        <a:ext cx="2127510" cy="902580"/>
      </dsp:txXfrm>
    </dsp:sp>
    <dsp:sp modelId="{3B515CA7-6B04-49D4-87B9-76E8843122CB}">
      <dsp:nvSpPr>
        <dsp:cNvPr id="0" name=""/>
        <dsp:cNvSpPr/>
      </dsp:nvSpPr>
      <dsp:spPr>
        <a:xfrm>
          <a:off x="7316454" y="150890"/>
          <a:ext cx="902580" cy="90258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09F20-6397-4F4F-9B85-DBC7F1DDC55F}">
      <dsp:nvSpPr>
        <dsp:cNvPr id="0" name=""/>
        <dsp:cNvSpPr/>
      </dsp:nvSpPr>
      <dsp:spPr>
        <a:xfrm>
          <a:off x="7505996" y="340432"/>
          <a:ext cx="523496" cy="523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C153B-E76C-43B3-A23F-A8D97FF99ADB}">
      <dsp:nvSpPr>
        <dsp:cNvPr id="0" name=""/>
        <dsp:cNvSpPr/>
      </dsp:nvSpPr>
      <dsp:spPr>
        <a:xfrm>
          <a:off x="8412444" y="150890"/>
          <a:ext cx="2127510" cy="902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They need to enhance pay.</a:t>
          </a:r>
        </a:p>
      </dsp:txBody>
      <dsp:txXfrm>
        <a:off x="8412444" y="150890"/>
        <a:ext cx="2127510" cy="902580"/>
      </dsp:txXfrm>
    </dsp:sp>
    <dsp:sp modelId="{08A86549-8C1B-4DDD-9700-DADC58487AE3}">
      <dsp:nvSpPr>
        <dsp:cNvPr id="0" name=""/>
        <dsp:cNvSpPr/>
      </dsp:nvSpPr>
      <dsp:spPr>
        <a:xfrm>
          <a:off x="128048" y="1485012"/>
          <a:ext cx="902580" cy="90258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20425-4F11-4DC2-BC38-DF0BB0270A25}">
      <dsp:nvSpPr>
        <dsp:cNvPr id="0" name=""/>
        <dsp:cNvSpPr/>
      </dsp:nvSpPr>
      <dsp:spPr>
        <a:xfrm>
          <a:off x="317590" y="1674554"/>
          <a:ext cx="523496" cy="523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054A7-E688-4EFC-86DC-E642F2E698F6}">
      <dsp:nvSpPr>
        <dsp:cNvPr id="0" name=""/>
        <dsp:cNvSpPr/>
      </dsp:nvSpPr>
      <dsp:spPr>
        <a:xfrm>
          <a:off x="1224038" y="1485012"/>
          <a:ext cx="2127510" cy="902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NHS should reward their best doctors and staff.</a:t>
          </a:r>
        </a:p>
      </dsp:txBody>
      <dsp:txXfrm>
        <a:off x="1224038" y="1485012"/>
        <a:ext cx="2127510" cy="902580"/>
      </dsp:txXfrm>
    </dsp:sp>
    <dsp:sp modelId="{272FDBB1-8741-4D40-ACEF-913DF682103A}">
      <dsp:nvSpPr>
        <dsp:cNvPr id="0" name=""/>
        <dsp:cNvSpPr/>
      </dsp:nvSpPr>
      <dsp:spPr>
        <a:xfrm>
          <a:off x="3722251" y="1485012"/>
          <a:ext cx="902580" cy="90258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78C7C0-0998-45C9-8E62-06E983EB542E}">
      <dsp:nvSpPr>
        <dsp:cNvPr id="0" name=""/>
        <dsp:cNvSpPr/>
      </dsp:nvSpPr>
      <dsp:spPr>
        <a:xfrm>
          <a:off x="3911793" y="1674554"/>
          <a:ext cx="523496" cy="5234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27D77-05F1-4124-A5B9-9E45C2FCC590}">
      <dsp:nvSpPr>
        <dsp:cNvPr id="0" name=""/>
        <dsp:cNvSpPr/>
      </dsp:nvSpPr>
      <dsp:spPr>
        <a:xfrm>
          <a:off x="4818241" y="1485012"/>
          <a:ext cx="2127510" cy="902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WHO provides the exponential brief on the future demands and needs they should take help (Abdullah, 2018).</a:t>
          </a:r>
        </a:p>
      </dsp:txBody>
      <dsp:txXfrm>
        <a:off x="4818241" y="1485012"/>
        <a:ext cx="2127510" cy="902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12/1/2022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xmlns="" val="3399137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3350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11191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78501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xmlns="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49739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30485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11981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54404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89117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08042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02042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82145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land.nhs.uk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forcare.org.uk/" TargetMode="External"/><Relationship Id="rId7" Type="http://schemas.openxmlformats.org/officeDocument/2006/relationships/hyperlink" Target="https://improvement.nhs.uk/resources/" TargetMode="External"/><Relationship Id="rId2" Type="http://schemas.openxmlformats.org/officeDocument/2006/relationships/hyperlink" Target="http://www.skillsforcare.org.uk/NMDS-SC-intelligence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hsstaffsurveys.com/" TargetMode="External"/><Relationship Id="rId5" Type="http://schemas.openxmlformats.org/officeDocument/2006/relationships/hyperlink" Target="http://www.ucas.com/data-and-analysis/ucas-undergraduate-releases/" TargetMode="External"/><Relationship Id="rId4" Type="http://schemas.openxmlformats.org/officeDocument/2006/relationships/hyperlink" Target="http://www.ucas.com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8">
            <a:extLst>
              <a:ext uri="{FF2B5EF4-FFF2-40B4-BE49-F238E27FC236}">
                <a16:creationId xmlns:a16="http://schemas.microsoft.com/office/drawing/2014/main" xmlns="" id="{1EC502BD-3766-4D83-94CC-391A4CD4E2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xmlns="" id="{054B7E8F-0223-CC66-119B-B72CE98329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2" r="3665"/>
          <a:stretch/>
        </p:blipFill>
        <p:spPr>
          <a:xfrm>
            <a:off x="20" y="10"/>
            <a:ext cx="12191977" cy="6857990"/>
          </a:xfrm>
          <a:prstGeom prst="rect">
            <a:avLst/>
          </a:prstGeom>
        </p:spPr>
      </p:pic>
      <p:sp>
        <p:nvSpPr>
          <p:cNvPr id="36" name="Rectangle 30">
            <a:extLst>
              <a:ext uri="{FF2B5EF4-FFF2-40B4-BE49-F238E27FC236}">
                <a16:creationId xmlns:a16="http://schemas.microsoft.com/office/drawing/2014/main" xmlns="" id="{2867CC89-052A-4B89-A1FF-972E522C65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7E9BEE-D7B3-0FD4-0A5E-18FC1F1D9D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3651623"/>
            <a:ext cx="10668000" cy="1844013"/>
          </a:xfrm>
        </p:spPr>
        <p:txBody>
          <a:bodyPr>
            <a:normAutofit/>
          </a:bodyPr>
          <a:lstStyle/>
          <a:p>
            <a:r>
              <a:rPr lang="en-US" sz="5600" b="1" dirty="0">
                <a:solidFill>
                  <a:schemeClr val="bg1"/>
                </a:solidFill>
                <a:latin typeface="Algerian" panose="04020705040A02060702" pitchFamily="82" charset="0"/>
                <a:cs typeface="Aldhabi" panose="01000000000000000000" pitchFamily="2" charset="-78"/>
              </a:rPr>
              <a:t>UK NATIONAL HEALTHCARE SERVICE</a:t>
            </a:r>
            <a:endParaRPr lang="en-GB" sz="5600" b="1" dirty="0">
              <a:solidFill>
                <a:schemeClr val="bg1"/>
              </a:solidFill>
              <a:latin typeface="Algerian" panose="04020705040A02060702" pitchFamily="82" charset="0"/>
              <a:cs typeface="Aldhabi" panose="01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5159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Module: PROBLEM SOLVING AND DECISION MAKING</a:t>
            </a:r>
          </a:p>
          <a:p>
            <a:pPr>
              <a:buNone/>
            </a:pPr>
            <a:r>
              <a:rPr lang="en-GB" dirty="0" smtClean="0"/>
              <a:t>MODULE: BMSW 4004</a:t>
            </a:r>
          </a:p>
          <a:p>
            <a:pPr>
              <a:buNone/>
            </a:pPr>
            <a:r>
              <a:rPr lang="en-GB" dirty="0" smtClean="0"/>
              <a:t>TITLE: PROBLEM SOLVING AND DECISION MAKING</a:t>
            </a:r>
          </a:p>
          <a:p>
            <a:pPr>
              <a:buNone/>
            </a:pPr>
            <a:r>
              <a:rPr lang="en-GB" dirty="0" smtClean="0"/>
              <a:t>TEACHER: CHARLES NIMOH</a:t>
            </a:r>
          </a:p>
          <a:p>
            <a:pPr>
              <a:buNone/>
            </a:pPr>
            <a:r>
              <a:rPr lang="en-GB" dirty="0" smtClean="0"/>
              <a:t>STUDENT: USMAN UDDIN</a:t>
            </a:r>
          </a:p>
          <a:p>
            <a:pPr>
              <a:buNone/>
            </a:pPr>
            <a:r>
              <a:rPr lang="en-GB" dirty="0" smtClean="0"/>
              <a:t>STUDENT NO: 2116921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9" name="Freeform: Shape 14">
            <a:extLst>
              <a:ext uri="{FF2B5EF4-FFF2-40B4-BE49-F238E27FC236}">
                <a16:creationId xmlns:a16="http://schemas.microsoft.com/office/drawing/2014/main" xmlns="" id="{18E670AF-873F-44DB-9862-796E652EEC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1430001" cy="6175613"/>
          </a:xfrm>
          <a:custGeom>
            <a:avLst/>
            <a:gdLst>
              <a:gd name="connsiteX0" fmla="*/ 0 w 11430001"/>
              <a:gd name="connsiteY0" fmla="*/ 0 h 6175613"/>
              <a:gd name="connsiteX1" fmla="*/ 5638031 w 11430001"/>
              <a:gd name="connsiteY1" fmla="*/ 0 h 6175613"/>
              <a:gd name="connsiteX2" fmla="*/ 5638031 w 11430001"/>
              <a:gd name="connsiteY2" fmla="*/ 758954 h 6175613"/>
              <a:gd name="connsiteX3" fmla="*/ 11430001 w 11430001"/>
              <a:gd name="connsiteY3" fmla="*/ 758954 h 6175613"/>
              <a:gd name="connsiteX4" fmla="*/ 11430001 w 11430001"/>
              <a:gd name="connsiteY4" fmla="*/ 6175613 h 6175613"/>
              <a:gd name="connsiteX5" fmla="*/ 5638031 w 11430001"/>
              <a:gd name="connsiteY5" fmla="*/ 6175613 h 6175613"/>
              <a:gd name="connsiteX6" fmla="*/ 5240741 w 11430001"/>
              <a:gd name="connsiteY6" fmla="*/ 6175613 h 6175613"/>
              <a:gd name="connsiteX7" fmla="*/ 0 w 11430001"/>
              <a:gd name="connsiteY7" fmla="*/ 6175613 h 6175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75613">
                <a:moveTo>
                  <a:pt x="0" y="0"/>
                </a:moveTo>
                <a:lnTo>
                  <a:pt x="5638031" y="0"/>
                </a:lnTo>
                <a:lnTo>
                  <a:pt x="5638031" y="758954"/>
                </a:lnTo>
                <a:lnTo>
                  <a:pt x="11430001" y="758954"/>
                </a:lnTo>
                <a:lnTo>
                  <a:pt x="11430001" y="6175613"/>
                </a:lnTo>
                <a:lnTo>
                  <a:pt x="5638031" y="6175613"/>
                </a:lnTo>
                <a:lnTo>
                  <a:pt x="5240741" y="6175613"/>
                </a:lnTo>
                <a:lnTo>
                  <a:pt x="0" y="617561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80613B4F-C653-BE5B-DC1F-E8EFC7B4F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58953"/>
            <a:ext cx="4089779" cy="2028388"/>
          </a:xfrm>
        </p:spPr>
        <p:txBody>
          <a:bodyPr anchor="ctr">
            <a:normAutofit/>
          </a:bodyPr>
          <a:lstStyle/>
          <a:p>
            <a:r>
              <a:rPr lang="en-US" dirty="0"/>
              <a:t>CONTENTS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0D172BF4-1E1B-2A19-1B9E-6A4A6972E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93326"/>
            <a:ext cx="4089779" cy="3202674"/>
          </a:xfrm>
        </p:spPr>
        <p:txBody>
          <a:bodyPr anchor="t">
            <a:normAutofit/>
          </a:bodyPr>
          <a:lstStyle/>
          <a:p>
            <a:pPr>
              <a:lnSpc>
                <a:spcPct val="95000"/>
              </a:lnSpc>
            </a:pPr>
            <a:r>
              <a:rPr lang="en-US" sz="2400" dirty="0"/>
              <a:t>INTRODUCTION</a:t>
            </a:r>
          </a:p>
          <a:p>
            <a:pPr>
              <a:lnSpc>
                <a:spcPct val="95000"/>
              </a:lnSpc>
            </a:pPr>
            <a:r>
              <a:rPr lang="en-US" sz="2400" dirty="0"/>
              <a:t>ISSUES RELATED TO EMPLOYESS </a:t>
            </a:r>
          </a:p>
          <a:p>
            <a:pPr>
              <a:lnSpc>
                <a:spcPct val="95000"/>
              </a:lnSpc>
            </a:pPr>
            <a:r>
              <a:rPr lang="en-US" sz="2400" dirty="0"/>
              <a:t>IMPACTS</a:t>
            </a:r>
          </a:p>
          <a:p>
            <a:pPr>
              <a:lnSpc>
                <a:spcPct val="95000"/>
              </a:lnSpc>
            </a:pPr>
            <a:r>
              <a:rPr lang="en-US" sz="2400" dirty="0"/>
              <a:t>PESTLE ANALYSIS</a:t>
            </a:r>
          </a:p>
          <a:p>
            <a:pPr>
              <a:lnSpc>
                <a:spcPct val="95000"/>
              </a:lnSpc>
            </a:pPr>
            <a:r>
              <a:rPr lang="en-US" sz="2400" dirty="0"/>
              <a:t>FISHBONE ANALYSIS</a:t>
            </a:r>
          </a:p>
          <a:p>
            <a:pPr>
              <a:lnSpc>
                <a:spcPct val="95000"/>
              </a:lnSpc>
            </a:pPr>
            <a:r>
              <a:rPr lang="en-US" sz="2400" dirty="0"/>
              <a:t>SOLUTIONS</a:t>
            </a:r>
            <a:endParaRPr lang="en-GB" sz="2400" dirty="0"/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xmlns="" id="{0C97B095-1EA4-9832-6762-DD36572B7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1077" y="2495192"/>
            <a:ext cx="5026924" cy="2626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07595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3B272257-593A-402F-88FA-F1DECD9E3FC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62000" y="762000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518E3A-4303-57F7-6209-851394F53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3" y="1517903"/>
            <a:ext cx="3828185" cy="4578096"/>
          </a:xfrm>
        </p:spPr>
        <p:txBody>
          <a:bodyPr>
            <a:normAutofit/>
          </a:bodyPr>
          <a:lstStyle/>
          <a:p>
            <a:r>
              <a:rPr lang="en-US" sz="3900" dirty="0"/>
              <a:t>INTRODUCTION </a:t>
            </a:r>
            <a:endParaRPr lang="en-GB" sz="39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BC01E4D-4FA4-58B2-3F65-4A15566C7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86352044"/>
              </p:ext>
            </p:extLst>
          </p:nvPr>
        </p:nvGraphicFramePr>
        <p:xfrm>
          <a:off x="5786650" y="1517903"/>
          <a:ext cx="4874999" cy="45780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531609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49306479-8C4D-4E4A-A330-DFC80A8A01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1EC502BD-3766-4D83-94CC-391A4CD4E2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A person holding a stethoscope&#10;&#10;Description automatically generated with low confidence">
            <a:extLst>
              <a:ext uri="{FF2B5EF4-FFF2-40B4-BE49-F238E27FC236}">
                <a16:creationId xmlns:a16="http://schemas.microsoft.com/office/drawing/2014/main" xmlns="" id="{7EF09ED4-1707-6359-BF62-E34DDC7244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92" b="14421"/>
          <a:stretch/>
        </p:blipFill>
        <p:spPr>
          <a:xfrm>
            <a:off x="20" y="10"/>
            <a:ext cx="12191977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2867CC89-052A-4B89-A1FF-972E522C65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45743F2-0C8D-0087-A981-1CBDD8508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624"/>
            <a:ext cx="10668000" cy="177501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600" dirty="0">
                <a:solidFill>
                  <a:schemeClr val="bg1"/>
                </a:solidFill>
              </a:rPr>
              <a:t>Issues</a:t>
            </a:r>
          </a:p>
        </p:txBody>
      </p:sp>
    </p:spTree>
    <p:extLst>
      <p:ext uri="{BB962C8B-B14F-4D97-AF65-F5344CB8AC3E}">
        <p14:creationId xmlns:p14="http://schemas.microsoft.com/office/powerpoint/2010/main" xmlns="" val="2637785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1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3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0" name="Freeform: Shape 35">
            <a:extLst>
              <a:ext uri="{FF2B5EF4-FFF2-40B4-BE49-F238E27FC236}">
                <a16:creationId xmlns:a16="http://schemas.microsoft.com/office/drawing/2014/main" xmlns="" id="{EF37EE88-E359-4E69-A072-9959A84E11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EB8E66-B402-FBAE-3571-4D2288489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>
            <a:normAutofit/>
          </a:bodyPr>
          <a:lstStyle/>
          <a:p>
            <a:r>
              <a:rPr lang="en-US" dirty="0"/>
              <a:t>Worker Burnout</a:t>
            </a:r>
            <a:endParaRPr lang="en-GB" dirty="0"/>
          </a:p>
        </p:txBody>
      </p:sp>
      <p:pic>
        <p:nvPicPr>
          <p:cNvPr id="4" name="Picture 3" descr="A group of people standing together&#10;&#10;Description automatically generated with medium confidence">
            <a:extLst>
              <a:ext uri="{FF2B5EF4-FFF2-40B4-BE49-F238E27FC236}">
                <a16:creationId xmlns:a16="http://schemas.microsoft.com/office/drawing/2014/main" xmlns="" id="{8AC5EFAD-66A7-311F-D887-457640F34B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89" r="7269" b="-1"/>
          <a:stretch/>
        </p:blipFill>
        <p:spPr>
          <a:xfrm>
            <a:off x="754711" y="1424971"/>
            <a:ext cx="4573192" cy="4003817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xmlns="" id="{8FDAE2E1-519E-A877-F97A-6CEA837A9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32997034"/>
              </p:ext>
            </p:extLst>
          </p:nvPr>
        </p:nvGraphicFramePr>
        <p:xfrm>
          <a:off x="6095998" y="2970213"/>
          <a:ext cx="4565651" cy="3125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55677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ACEDC033-8DAA-4024-87F5-57430053A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D584A691-C497-4066-927B-46560195E1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xmlns="" id="{619A6F3B-F0D9-4CB0-B8A1-B84B57852C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96001" y="0"/>
            <a:ext cx="6095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 descr="Chart, line chart&#10;&#10;Description automatically generated">
            <a:extLst>
              <a:ext uri="{FF2B5EF4-FFF2-40B4-BE49-F238E27FC236}">
                <a16:creationId xmlns:a16="http://schemas.microsoft.com/office/drawing/2014/main" xmlns="" id="{E6D10855-1EB0-E637-BBD5-50EA80EA8A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902" y="1390330"/>
            <a:ext cx="5760955" cy="4709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7266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358B6E23-8493-4A0F-9409-1BB1B3567C1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C99238EC-3EDA-4FF6-9F43-081294A93FF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F4993D4D-98B3-40A7-986E-15AB6E63139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61999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016879E-8F27-69B0-6BDC-2DFBBD038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33183"/>
            <a:ext cx="9144000" cy="92421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Low Salaries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EEA3E853-01AC-C64A-52C7-27788ED942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20553986"/>
              </p:ext>
            </p:extLst>
          </p:nvPr>
        </p:nvGraphicFramePr>
        <p:xfrm>
          <a:off x="1524000" y="2286000"/>
          <a:ext cx="91440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96318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xmlns="" id="{BC4A0336-662C-41C3-8DC8-3104A16947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 descr="Chart, bar chart&#10;&#10;Description automatically generated">
            <a:extLst>
              <a:ext uri="{FF2B5EF4-FFF2-40B4-BE49-F238E27FC236}">
                <a16:creationId xmlns:a16="http://schemas.microsoft.com/office/drawing/2014/main" xmlns="" id="{71E0D79B-B952-FC0E-C5CF-190442D2249B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91293" y="758952"/>
            <a:ext cx="6209414" cy="5340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8030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675AF5A1-4884-4FBA-B1BB-80A2939EA21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-9524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5A8C16DA-E452-4500-B803-5D451BB091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61999" y="757238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 descr="Chart, line chart&#10;&#10;Description automatically generated">
            <a:extLst>
              <a:ext uri="{FF2B5EF4-FFF2-40B4-BE49-F238E27FC236}">
                <a16:creationId xmlns:a16="http://schemas.microsoft.com/office/drawing/2014/main" xmlns="" id="{54EB2AB6-94A2-E04C-0ACB-2E3715FF20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4905"/>
          <a:stretch/>
        </p:blipFill>
        <p:spPr>
          <a:xfrm>
            <a:off x="761999" y="743803"/>
            <a:ext cx="10668000" cy="534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1202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3B272257-593A-402F-88FA-F1DECD9E3FC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62000" y="758952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8E5F87E-0966-0019-5152-95588FBC7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>
            <a:normAutofit/>
          </a:bodyPr>
          <a:lstStyle/>
          <a:p>
            <a:r>
              <a:rPr lang="en-US" dirty="0"/>
              <a:t>Recruitment and Retention </a:t>
            </a:r>
            <a:endParaRPr lang="en-GB" dirty="0"/>
          </a:p>
        </p:txBody>
      </p:sp>
      <p:pic>
        <p:nvPicPr>
          <p:cNvPr id="4" name="Picture 3" descr="A stethoscope on a piece of paper&#10;&#10;Description automatically generated with medium confidence">
            <a:extLst>
              <a:ext uri="{FF2B5EF4-FFF2-40B4-BE49-F238E27FC236}">
                <a16:creationId xmlns:a16="http://schemas.microsoft.com/office/drawing/2014/main" xmlns="" id="{B25F12D9-D8D7-BB1E-1A65-AA84962161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16" r="35031"/>
          <a:stretch/>
        </p:blipFill>
        <p:spPr>
          <a:xfrm>
            <a:off x="762000" y="758952"/>
            <a:ext cx="3890922" cy="5340096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xmlns="" id="{28204EA7-78C8-9E5D-17F7-99A80E71F2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00759828"/>
              </p:ext>
            </p:extLst>
          </p:nvPr>
        </p:nvGraphicFramePr>
        <p:xfrm>
          <a:off x="5411874" y="2970222"/>
          <a:ext cx="5250030" cy="2610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590346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6">
            <a:extLst>
              <a:ext uri="{FF2B5EF4-FFF2-40B4-BE49-F238E27FC236}">
                <a16:creationId xmlns:a16="http://schemas.microsoft.com/office/drawing/2014/main" xmlns="" id="{BC4A0336-662C-41C3-8DC8-3104A16947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xmlns="" id="{5D02A24E-E85F-0168-FCEB-A58581EDE3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1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1473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3B272257-593A-402F-88FA-F1DECD9E3FC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0A2538E-ABA8-266A-65C5-726E9A282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r>
              <a:rPr lang="en-US" dirty="0"/>
              <a:t>Impacts: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5BD7BEA4-20C8-2635-F598-4AF6A7CA8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97377334"/>
              </p:ext>
            </p:extLst>
          </p:nvPr>
        </p:nvGraphicFramePr>
        <p:xfrm>
          <a:off x="761999" y="3043450"/>
          <a:ext cx="10668004" cy="2538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988650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C4A0336-662C-41C3-8DC8-3104A16947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Diagram&#10;&#10;Description automatically generated with low confidence">
            <a:extLst>
              <a:ext uri="{FF2B5EF4-FFF2-40B4-BE49-F238E27FC236}">
                <a16:creationId xmlns:a16="http://schemas.microsoft.com/office/drawing/2014/main" xmlns="" id="{87A848B2-CBF0-8DA6-4118-4CFA2BA8ABB4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463040" y="0"/>
            <a:ext cx="10728959" cy="67524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47D12A-EBCE-A21E-B253-736EDEF73AA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079164"/>
            <a:ext cx="9144000" cy="1344613"/>
          </a:xfrm>
        </p:spPr>
        <p:txBody>
          <a:bodyPr/>
          <a:lstStyle/>
          <a:p>
            <a:r>
              <a:rPr lang="en-US" dirty="0"/>
              <a:t>PESTLE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980315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19E730B-0E94-4753-FE2D-BD388E50F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Cause And Effect 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xmlns="" id="{DBC418AA-7D21-20D7-6756-3DCA0D50F1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68787440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335210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49306479-8C4D-4E4A-A330-DFC80A8A01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220E33D0-A190-4F8A-9DB6-C531C95CA0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03DBDF-E9BC-BCC7-AE96-3BB4B6BE9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1" y="4714895"/>
            <a:ext cx="10668000" cy="10426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Fish Bone Analysis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xmlns="" id="{BE1BD7C6-90CF-9234-6A77-6BFC9BD910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2868" y="225083"/>
            <a:ext cx="8581292" cy="448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6890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3B272257-593A-402F-88FA-F1DECD9E3FC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933EBC-D659-9D9F-7CAB-B05B6BE99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r>
              <a:rPr lang="en-US" dirty="0"/>
              <a:t>Solutions </a:t>
            </a:r>
            <a:endParaRPr lang="en-GB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xmlns="" id="{1CB59857-BA4F-7722-BC69-FF6EA2DDD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1111325"/>
              </p:ext>
            </p:extLst>
          </p:nvPr>
        </p:nvGraphicFramePr>
        <p:xfrm>
          <a:off x="761999" y="3043450"/>
          <a:ext cx="10668004" cy="2538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6603938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135B8D-8912-4650-3CB1-E318E30ED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1ECF026-B1EA-E427-A805-38F611C33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293033"/>
            <a:ext cx="9144000" cy="4292961"/>
          </a:xfrm>
        </p:spPr>
        <p:txBody>
          <a:bodyPr>
            <a:normAutofit fontScale="40000" lnSpcReduction="20000"/>
          </a:bodyPr>
          <a:lstStyle/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3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Abdulai, M. N., Prah, J. K., Walker, E., &amp; Afrifa, A. D. (2020). A fishbone analysis of the use of electronic health records (EHR) in a primary healthcare setting: the case of university of cape coast hospital.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Applied Information Systems (IJAIS)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(33), 27-31.</a:t>
            </a:r>
          </a:p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3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Bismark, O., Kofi, O. A., Frank, A. G., &amp; Eric, H. (2018). Utilizing the Mckinsey 7s model, SWOT analysis, PESTLE and Balance Scorecard to foster the efficient implementation of organizational strategy. Evidence from the community hospital group Ghana Limited.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Research in Business, Economics and Management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94-113.</a:t>
            </a:r>
          </a:p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3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Capobianco, N., Basile, V., Loia, F., &amp; Vona, R. (2021). Toward a sustainable decommissioning of offshore platforms in the oil and gas industry: a PESTLE analysis.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Sustainability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(11), 6266.</a:t>
            </a:r>
          </a:p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3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Gunawan, D., Hariyati, R. T. S., &amp; Fitri, D. (2018). Fishbone Analysis of Handover Communication Methods in Emergency Departmentarmy Hospital in Jakarta.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 J Nurs Heal Serv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75-82.</a:t>
            </a:r>
          </a:p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3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Hariyati, R. T. S., &amp; Gunawan, D. (2020). Supervisi Meningkatkan Pelaksanaan Serah Terima di Rumah Sakit X di Jakarta: Fishbone Analysis.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Jurnal Penelitian Kesehatan Suara Forikes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3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Li, S. (2018). A PESTLE Analysis of the Cryptocurrency Industry: An Investment Perspective.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3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Koshesh, O.S. and Jafari, H.R., (2019). The environmental strategic analysis of oil &amp; gas industries in the Kurdistan Region using PESTLE, SWOT and FDEMATEL.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Pollution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pp.537-554.</a:t>
            </a:r>
          </a:p>
          <a:p>
            <a:pPr marL="457200" marR="0" indent="-4572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3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NHS England (2019a). NHS operational planning and contracting guidance 2019/20. London: NHS England. Available at: </a:t>
            </a:r>
            <a:r>
              <a:rPr lang="en-US" sz="30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www.england.nhs.uk/</a:t>
            </a:r>
            <a:r>
              <a:rPr lang="en-US" sz="3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operational-planning-andcontracting/ (accessed on 31 January 2019).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56710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49306479-8C4D-4E4A-A330-DFC80A8A01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xmlns="" id="{65CDAFE1-059B-49EF-8E73-47DED29BD7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95EF832-EC5E-5025-CFFA-C8A4FCD40D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1233056"/>
            <a:ext cx="9899904" cy="4862944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Skills for Care (2018a). Adult social care workforce estimates the adult social care sector and workforce by England and regional geographical areas, 2018. Leeds: Skills for Care Available at: </a:t>
            </a:r>
            <a:r>
              <a:rPr kumimoji="0" lang="en-US" sz="1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2"/>
              </a:rPr>
              <a:t>www.skillsforcare.org.uk/NMDS-SC-intelligence/</a:t>
            </a: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Workforce intelligence/publications/The-state-of-the-adult-social-care-sector-and-workforce-in England.asp (accessed on 5 March 2019).</a:t>
            </a:r>
          </a:p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Skills for Care (2018b). The state of the adult social care sector and workforce in England. Leeds: Skills for Care. Available at: </a:t>
            </a:r>
            <a:r>
              <a:rPr kumimoji="0" lang="en-US" sz="1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3"/>
              </a:rPr>
              <a:t>www.skillsforcare.org.uk/</a:t>
            </a: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NMDS-SC intelligence/Workforce-intelligence/publications/The-state-of-the-adult-social-care sector-and-workforce-in-England. asp (accessed on 29 October 2018).</a:t>
            </a:r>
          </a:p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UCAS (2018) End of cycle report 2018. Cheltenham: UCAS. Available at: </a:t>
            </a:r>
            <a:r>
              <a:rPr kumimoji="0" lang="en-US" sz="1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4"/>
              </a:rPr>
              <a:t>www.ucas.com/</a:t>
            </a: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data-and-analysis/undergraduate-statistics-and-reports/UCAS undergraduate-end-cycle-reports/2018-end-cycle-report (accessed on 5 March 2019).</a:t>
            </a:r>
          </a:p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UCAS (2017) End of cycle report 2017. Cheltenham: UCAS. Available at: </a:t>
            </a:r>
            <a:r>
              <a:rPr kumimoji="0" lang="en-US" sz="1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5"/>
              </a:rPr>
              <a:t>www.ucas.com/data-and-analysis/ucas-undergraduate-releases/</a:t>
            </a: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UCAS-undergraduate analysis-reports/2017-end-cycle-report (accessed on 5 March 2019).</a:t>
            </a:r>
          </a:p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NHS England (2019b). NHS staff survey 2018: national results briefing. London: NHS England. Available at: </a:t>
            </a:r>
            <a:r>
              <a:rPr kumimoji="0" lang="en-US" sz="1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6"/>
              </a:rPr>
              <a:t>www.nhsstaffsurveys.com/</a:t>
            </a: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Page/1064/Latest-Results/2017-Results/ (accessed on 1 March).</a:t>
            </a:r>
          </a:p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NHS Improvement (2018). ‘Quarterly performance of the NHS provider sector: quarter 2 2018/19’. NHS Improvement website. Available at: </a:t>
            </a:r>
            <a:r>
              <a:rPr kumimoji="0" lang="en-US" sz="1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7"/>
              </a:rPr>
              <a:t>https://improvement.nhs.uk/resources/</a:t>
            </a: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quarterly-performance-NHS-provider-sector-quarter-2-201819/ (accessed on 30 January 2019).</a:t>
            </a:r>
          </a:p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NHS Improvement (2017). Retaining your clinical staff: a practical improvement resource. London: NHS Improvement. Available at: </a:t>
            </a:r>
            <a:r>
              <a:rPr kumimoji="0" lang="en-US" sz="1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7"/>
              </a:rPr>
              <a:t>https://improvement.nhs.uk/resources/</a:t>
            </a: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retaining-your-clinical-staff-practical-improvement-resource/ (accessed on 4 March 2019).</a:t>
            </a:r>
          </a:p>
          <a:p>
            <a:pPr marL="457200" marR="0" lvl="0" indent="-457200" algn="l" fontAlgn="auto">
              <a:lnSpc>
                <a:spcPct val="95000"/>
              </a:lnSpc>
              <a:spcBef>
                <a:spcPts val="0"/>
              </a:spcBef>
              <a:spcAft>
                <a:spcPts val="800"/>
              </a:spcAft>
              <a:buClr>
                <a:srgbClr val="FA2481"/>
              </a:buClr>
              <a:buSzTx/>
              <a:buFont typeface="Avenir Next LT Pro" panose="020B0504020202020204" pitchFamily="34" charset="0"/>
              <a:buChar char="+"/>
              <a:tabLst/>
              <a:defRPr/>
            </a:pPr>
            <a:endParaRPr kumimoji="0" lang="en-US" sz="10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algn="l">
              <a:lnSpc>
                <a:spcPct val="95000"/>
              </a:lnSpc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xmlns="" val="11282705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20E33D0-A190-4F8A-9DB6-C531C95CA0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2FCE38-74C1-1511-A0FE-8C4317F2C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1" y="4714895"/>
            <a:ext cx="10668000" cy="1042660"/>
          </a:xfrm>
        </p:spPr>
        <p:txBody>
          <a:bodyPr>
            <a:normAutofit/>
          </a:bodyPr>
          <a:lstStyle/>
          <a:p>
            <a:r>
              <a:rPr lang="en-US" dirty="0"/>
              <a:t>Thank you </a:t>
            </a:r>
            <a:endParaRPr lang="en-GB" dirty="0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xmlns="" id="{7D57E1AF-2352-C329-9B42-36DA360B7E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366093" y="752895"/>
            <a:ext cx="3459814" cy="3459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8512470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645</Words>
  <Application>Microsoft Office PowerPoint</Application>
  <PresentationFormat>Custom</PresentationFormat>
  <Paragraphs>77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PrismaticVTI</vt:lpstr>
      <vt:lpstr>UK NATIONAL HEALTHCARE SERVICE</vt:lpstr>
      <vt:lpstr>Slide 2</vt:lpstr>
      <vt:lpstr>CONTENTS</vt:lpstr>
      <vt:lpstr>INTRODUCTION </vt:lpstr>
      <vt:lpstr>Issues</vt:lpstr>
      <vt:lpstr>Worker Burnout</vt:lpstr>
      <vt:lpstr>Slide 7</vt:lpstr>
      <vt:lpstr>Low Salaries</vt:lpstr>
      <vt:lpstr>Slide 9</vt:lpstr>
      <vt:lpstr>Slide 10</vt:lpstr>
      <vt:lpstr>Recruitment and Retention </vt:lpstr>
      <vt:lpstr>Slide 12</vt:lpstr>
      <vt:lpstr>Impacts:</vt:lpstr>
      <vt:lpstr>PESTLE </vt:lpstr>
      <vt:lpstr>Cause And Effect </vt:lpstr>
      <vt:lpstr>Fish Bone Analysis</vt:lpstr>
      <vt:lpstr>Solutions </vt:lpstr>
      <vt:lpstr>References </vt:lpstr>
      <vt:lpstr>Slide 19</vt:lpstr>
      <vt:lpstr>Thank you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NATIONAL HEALTHCARE SERVICE</dc:title>
  <dc:creator>MAHNOOR NAEEM</dc:creator>
  <cp:lastModifiedBy>44784</cp:lastModifiedBy>
  <cp:revision>4</cp:revision>
  <dcterms:created xsi:type="dcterms:W3CDTF">2022-11-30T18:24:57Z</dcterms:created>
  <dcterms:modified xsi:type="dcterms:W3CDTF">2022-12-01T21:24:42Z</dcterms:modified>
</cp:coreProperties>
</file>