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B65CB9-FCC9-4097-A53A-6B6372A43FF7}" type="datetime1">
              <a:rPr lang="en-GB"/>
              <a:pPr lvl="0"/>
              <a:t>24/02/2022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327EC1-A0F8-424C-BF60-CB260E68114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498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650F1B-C586-4AC6-B3A2-8D51DA2BD5A2}" type="datetime1">
              <a:rPr lang="en-GB"/>
              <a:pPr lvl="0"/>
              <a:t>24/02/2022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2BB5FF-4D90-4B76-B4C5-E22B4C394A1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229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9318E1-6148-42B4-9CE7-9DB402785931}" type="datetime1">
              <a:rPr lang="en-GB"/>
              <a:pPr lvl="0"/>
              <a:t>24/02/2022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270958-D3C4-4C99-819D-A5CBC871610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4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33DBE6-998C-49DA-A5AE-FABEDEBE1E5C}" type="datetime1">
              <a:rPr lang="en-GB"/>
              <a:pPr lvl="0"/>
              <a:t>24/02/2022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96732A-26EC-4C4F-9C4E-E21A7E675FC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715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36FC7A9-0B45-4A00-B68A-0928E3C75667}" type="datetime1">
              <a:rPr lang="en-GB"/>
              <a:pPr lvl="0"/>
              <a:t>24/02/2022</a:t>
            </a:fld>
            <a:endParaRPr lang="en-GB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6AB86B-87C7-4456-9C5D-8AFB79B0455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559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E07B21-D103-4C30-857A-C36C9504083E}" type="datetime1">
              <a:rPr lang="en-GB"/>
              <a:pPr lvl="0"/>
              <a:t>24/02/2022</a:t>
            </a:fld>
            <a:endParaRPr lang="en-GB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4EA38A-BDE6-4231-A84E-814F16070A9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00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83AD7A-04C2-4A7D-AA98-1E54615CFA47}" type="datetime1">
              <a:rPr lang="en-GB"/>
              <a:pPr lvl="0"/>
              <a:t>24/02/2022</a:t>
            </a:fld>
            <a:endParaRPr lang="en-GB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96FE72-755A-4923-94CE-D538ACEA62E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79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3C53BC-DD95-4C1B-BF7D-FF8F7906CEF4}" type="datetime1">
              <a:rPr lang="en-GB"/>
              <a:pPr lvl="0"/>
              <a:t>24/02/2022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C6A974-CC7F-4737-9BF8-C2F0B9B591C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331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6BBDAA-43A3-456A-92B7-5134AD9103CE}" type="datetime1">
              <a:rPr lang="en-GB"/>
              <a:pPr lvl="0"/>
              <a:t>24/02/2022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2CD7D18-F95B-4B71-8A2B-55D5D72B20D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1178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9FC189-A0A0-46AC-846C-18520FC2FB76}" type="datetime1">
              <a:rPr lang="en-GB"/>
              <a:pPr lvl="0"/>
              <a:t>24/02/2022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19D5C9-4FC8-456B-A724-06793372E40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043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A94F25-19F7-40E5-B835-52D2A19D3692}" type="datetime1">
              <a:rPr lang="en-GB"/>
              <a:pPr lvl="0"/>
              <a:t>24/02/2022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AFCA12-23D2-4F97-9577-23B13162036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659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148EFFFB-5D44-4CA1-A94A-AC960B482DFE}" type="datetime1">
              <a:rPr lang="en-GB"/>
              <a:pPr lvl="0"/>
              <a:t>24/02/2022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6B8440B4-1D9E-489A-B56B-9251589CA795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/>
          <p:cNvSpPr txBox="1"/>
          <p:nvPr/>
        </p:nvSpPr>
        <p:spPr>
          <a:xfrm>
            <a:off x="4340355" y="1600200"/>
            <a:ext cx="3511296" cy="5236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Hotel Trinity Takeaway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18688" y="2123895"/>
            <a:ext cx="1344168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C5E0B4"/>
                </a:solidFill>
                <a:uFillTx/>
                <a:latin typeface="Calibri"/>
              </a:rPr>
              <a:t>Starters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011420" y="2403253"/>
            <a:ext cx="6233163" cy="135421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Garlic mushrooms with crispy parmesan crust (v) (gf) (285cal/150g) 3.95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Calamari with lemon and olive oil dressing (v) (175cal/100g) 3.95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Camembert bites with cranberry sauce (v) (260cal/100g) 3.95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140963" y="3380289"/>
            <a:ext cx="1499616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Main menu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011420" y="3672413"/>
            <a:ext cx="6800091" cy="15696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Grilled salmon with seasonal vegetables (v) (gf) (208cal/400g) 17.95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Daily catch fish fingers, homemade fries, crushed peas &amp; tartar sauce (v) (249cal/100g) 16.95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House made beef burger with sweet potato fries and caramelised onions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(312cal/100g) 15.95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Gammon steak with pineapple and egg (312cal/100g) 17.99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218688" y="5340096"/>
            <a:ext cx="4974336" cy="57607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Content Placeholder 4" descr="A picture containing food, wooden, vegetable, meal&#10;&#10;Description automatically generated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0228" cy="6858000"/>
          </a:xfrm>
        </p:spPr>
      </p:pic>
      <p:sp>
        <p:nvSpPr>
          <p:cNvPr id="4" name="TextBox 5"/>
          <p:cNvSpPr txBox="1"/>
          <p:nvPr/>
        </p:nvSpPr>
        <p:spPr>
          <a:xfrm>
            <a:off x="3209928" y="1437994"/>
            <a:ext cx="1371600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6699"/>
                </a:solidFill>
                <a:uFillTx/>
                <a:latin typeface="Calibri"/>
              </a:rPr>
              <a:t>Deserts</a:t>
            </a:r>
          </a:p>
        </p:txBody>
      </p:sp>
      <p:sp>
        <p:nvSpPr>
          <p:cNvPr id="5" name="TextBox 7"/>
          <p:cNvSpPr txBox="1"/>
          <p:nvPr/>
        </p:nvSpPr>
        <p:spPr>
          <a:xfrm>
            <a:off x="3209928" y="1679807"/>
            <a:ext cx="5381628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Vegan black forest and honeycomb chocolate parfait (v) (gf) 4.95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Marshmallow cloud (v) 4.95 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3209928" y="2401314"/>
            <a:ext cx="1228725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7030A0"/>
                </a:solidFill>
                <a:uFillTx/>
                <a:latin typeface="Calibri"/>
              </a:rPr>
              <a:t>Wines</a:t>
            </a:r>
          </a:p>
        </p:txBody>
      </p:sp>
      <p:sp>
        <p:nvSpPr>
          <p:cNvPr id="7" name="TextBox 9"/>
          <p:cNvSpPr txBox="1"/>
          <p:nvPr/>
        </p:nvSpPr>
        <p:spPr>
          <a:xfrm>
            <a:off x="3209928" y="2679246"/>
            <a:ext cx="6327263" cy="240065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Red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Emilio Moro 2018 750ml 28.95 (it is ideal to enjoy alongside with our Gammon steak with pineapple and egg)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White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Julien Bouchard Bourgogne Chardonnay 2020 750ml 29.95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(it is ideal to enjoy alongside with our Grilled salmon with seasonal vegetables)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8" name="TextBox 10"/>
          <p:cNvSpPr txBox="1"/>
          <p:nvPr/>
        </p:nvSpPr>
        <p:spPr>
          <a:xfrm>
            <a:off x="2990088" y="4516477"/>
            <a:ext cx="6547103" cy="13234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Caring for our clients we are providing and applying all COVID-19 rules for contactless payment and delivery.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You can order your food on a telephone number 02345797689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Time for your order will be not long then 30 minutes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Address: Beach Road, Swanbridge , Sully, Penarth CF64 5UG</a:t>
            </a:r>
          </a:p>
        </p:txBody>
      </p:sp>
      <p:sp>
        <p:nvSpPr>
          <p:cNvPr id="9" name="TextBox 11"/>
          <p:cNvSpPr txBox="1"/>
          <p:nvPr/>
        </p:nvSpPr>
        <p:spPr>
          <a:xfrm>
            <a:off x="2821682" y="5699126"/>
            <a:ext cx="576986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We are open Monday to Sunday between 16:00 and 22:00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236</Words>
  <Application>Microsoft Office PowerPoint</Application>
  <PresentationFormat>Widescreen</PresentationFormat>
  <Paragraphs>25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Georgica Mitrel Necula</dc:creator>
  <cp:lastModifiedBy>word</cp:lastModifiedBy>
  <cp:revision>1</cp:revision>
  <dcterms:created xsi:type="dcterms:W3CDTF">2022-02-23T21:58:43Z</dcterms:created>
  <dcterms:modified xsi:type="dcterms:W3CDTF">2022-02-24T12:37:42Z</dcterms:modified>
</cp:coreProperties>
</file>