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077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715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148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427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082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733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698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072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95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910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581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037528-7122-49D8-AF00-1D0676AE509B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E079B-57CF-409C-ACEF-E4950D80B4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265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Group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Risk 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273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PID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PID is foundation of the project.</a:t>
            </a:r>
          </a:p>
          <a:p>
            <a:r>
              <a:rPr lang="en-GB" dirty="0" smtClean="0"/>
              <a:t>May 2018 needs to be complete.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723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Cost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Set budget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720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Time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Objectives need to be completed on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743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Staff Competencies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Staff up to date training.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1880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39</Words>
  <Application>Microsoft Office PowerPoint</Application>
  <PresentationFormat>On-screen Show (4:3)</PresentationFormat>
  <Paragraphs>11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Group Project</vt:lpstr>
      <vt:lpstr>PID</vt:lpstr>
      <vt:lpstr>Cost</vt:lpstr>
      <vt:lpstr>Time</vt:lpstr>
      <vt:lpstr>Staff Competencies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</dc:title>
  <dc:creator>STONENEW</dc:creator>
  <cp:lastModifiedBy>STONENEW</cp:lastModifiedBy>
  <cp:revision>1</cp:revision>
  <dcterms:created xsi:type="dcterms:W3CDTF">2018-04-20T10:59:25Z</dcterms:created>
  <dcterms:modified xsi:type="dcterms:W3CDTF">2018-04-20T11:04:09Z</dcterms:modified>
</cp:coreProperties>
</file>