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60" r:id="rId14"/>
    <p:sldId id="270" r:id="rId15"/>
    <p:sldId id="26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61"/>
    <p:restoredTop sz="94590"/>
  </p:normalViewPr>
  <p:slideViewPr>
    <p:cSldViewPr snapToGrid="0" snapToObjects="1">
      <p:cViewPr varScale="1">
        <p:scale>
          <a:sx n="114" d="100"/>
          <a:sy n="114" d="100"/>
        </p:scale>
        <p:origin x="4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image" Target="../media/image7.svg"/><Relationship Id="rId1" Type="http://schemas.openxmlformats.org/officeDocument/2006/relationships/image" Target="../media/image14.png"/><Relationship Id="rId6" Type="http://schemas.openxmlformats.org/officeDocument/2006/relationships/image" Target="../media/image11.svg"/><Relationship Id="rId5" Type="http://schemas.openxmlformats.org/officeDocument/2006/relationships/image" Target="../media/image16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25.png"/><Relationship Id="rId7" Type="http://schemas.openxmlformats.org/officeDocument/2006/relationships/image" Target="../media/image26.png"/><Relationship Id="rId2" Type="http://schemas.openxmlformats.org/officeDocument/2006/relationships/image" Target="../media/image19.svg"/><Relationship Id="rId1" Type="http://schemas.openxmlformats.org/officeDocument/2006/relationships/image" Target="../media/image24.png"/><Relationship Id="rId6" Type="http://schemas.openxmlformats.org/officeDocument/2006/relationships/image" Target="../media/image11.svg"/><Relationship Id="rId5" Type="http://schemas.openxmlformats.org/officeDocument/2006/relationships/image" Target="../media/image16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92F2B0-2106-4AC9-A333-819ED859681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DCC04FE-F464-49E5-A281-D8DC17D7FF18}">
      <dgm:prSet/>
      <dgm:spPr/>
      <dgm:t>
        <a:bodyPr/>
        <a:lstStyle/>
        <a:p>
          <a:r>
            <a:rPr lang="en-US" dirty="0"/>
            <a:t>CAMP AMERICA </a:t>
          </a:r>
        </a:p>
      </dgm:t>
    </dgm:pt>
    <dgm:pt modelId="{3F5E1E64-2DB2-4D4B-A813-6342A39C0E82}" type="parTrans" cxnId="{CADEC48B-D9AF-4ED0-BCA6-BD8F1D6534E3}">
      <dgm:prSet/>
      <dgm:spPr/>
      <dgm:t>
        <a:bodyPr/>
        <a:lstStyle/>
        <a:p>
          <a:endParaRPr lang="en-US"/>
        </a:p>
      </dgm:t>
    </dgm:pt>
    <dgm:pt modelId="{94C7A512-E8AE-45F5-B729-CDF093C56248}" type="sibTrans" cxnId="{CADEC48B-D9AF-4ED0-BCA6-BD8F1D6534E3}">
      <dgm:prSet/>
      <dgm:spPr/>
      <dgm:t>
        <a:bodyPr/>
        <a:lstStyle/>
        <a:p>
          <a:endParaRPr lang="en-US"/>
        </a:p>
      </dgm:t>
    </dgm:pt>
    <dgm:pt modelId="{6BFD3127-6730-4B27-89CE-D32E5549FD59}">
      <dgm:prSet/>
      <dgm:spPr/>
      <dgm:t>
        <a:bodyPr/>
        <a:lstStyle/>
        <a:p>
          <a:r>
            <a:rPr lang="en-US"/>
            <a:t>CHALLENGER SPORTS</a:t>
          </a:r>
        </a:p>
      </dgm:t>
    </dgm:pt>
    <dgm:pt modelId="{7881D253-E9D6-4588-9093-DA07322E442A}" type="parTrans" cxnId="{ED4A855C-3B8C-4596-9EB9-65D8D124BA13}">
      <dgm:prSet/>
      <dgm:spPr/>
      <dgm:t>
        <a:bodyPr/>
        <a:lstStyle/>
        <a:p>
          <a:endParaRPr lang="en-US"/>
        </a:p>
      </dgm:t>
    </dgm:pt>
    <dgm:pt modelId="{9F8C37DB-A8F6-4F1F-AA7F-B89F31B49ADE}" type="sibTrans" cxnId="{ED4A855C-3B8C-4596-9EB9-65D8D124BA13}">
      <dgm:prSet/>
      <dgm:spPr/>
      <dgm:t>
        <a:bodyPr/>
        <a:lstStyle/>
        <a:p>
          <a:endParaRPr lang="en-US"/>
        </a:p>
      </dgm:t>
    </dgm:pt>
    <dgm:pt modelId="{EEBE95EE-03D3-4845-AC3F-363849D26E5A}">
      <dgm:prSet/>
      <dgm:spPr/>
      <dgm:t>
        <a:bodyPr/>
        <a:lstStyle/>
        <a:p>
          <a:r>
            <a:rPr lang="en-US"/>
            <a:t>PGL</a:t>
          </a:r>
        </a:p>
      </dgm:t>
    </dgm:pt>
    <dgm:pt modelId="{BBB116A0-1343-4D08-BE31-84242F95C948}" type="parTrans" cxnId="{BEC15D0E-E304-4937-B8E9-D2C05EA84645}">
      <dgm:prSet/>
      <dgm:spPr/>
      <dgm:t>
        <a:bodyPr/>
        <a:lstStyle/>
        <a:p>
          <a:endParaRPr lang="en-US"/>
        </a:p>
      </dgm:t>
    </dgm:pt>
    <dgm:pt modelId="{BB90C348-AF40-412A-B6D6-DD47AC87AAEA}" type="sibTrans" cxnId="{BEC15D0E-E304-4937-B8E9-D2C05EA84645}">
      <dgm:prSet/>
      <dgm:spPr/>
      <dgm:t>
        <a:bodyPr/>
        <a:lstStyle/>
        <a:p>
          <a:endParaRPr lang="en-US"/>
        </a:p>
      </dgm:t>
    </dgm:pt>
    <dgm:pt modelId="{92DC711A-D8FE-4B7C-9F2E-F101ABAEF547}">
      <dgm:prSet/>
      <dgm:spPr/>
      <dgm:t>
        <a:bodyPr/>
        <a:lstStyle/>
        <a:p>
          <a:r>
            <a:rPr lang="en-US"/>
            <a:t>CONCLUSION</a:t>
          </a:r>
        </a:p>
      </dgm:t>
    </dgm:pt>
    <dgm:pt modelId="{FFA911CA-5CCC-430B-96D7-3188AA06E440}" type="parTrans" cxnId="{321496D3-CE83-4F77-83FC-882C5DE5454A}">
      <dgm:prSet/>
      <dgm:spPr/>
      <dgm:t>
        <a:bodyPr/>
        <a:lstStyle/>
        <a:p>
          <a:endParaRPr lang="en-US"/>
        </a:p>
      </dgm:t>
    </dgm:pt>
    <dgm:pt modelId="{B3757BF8-630B-405A-8F3C-E9B1CBC8DB69}" type="sibTrans" cxnId="{321496D3-CE83-4F77-83FC-882C5DE5454A}">
      <dgm:prSet/>
      <dgm:spPr/>
      <dgm:t>
        <a:bodyPr/>
        <a:lstStyle/>
        <a:p>
          <a:endParaRPr lang="en-US"/>
        </a:p>
      </dgm:t>
    </dgm:pt>
    <dgm:pt modelId="{237D0A32-C662-4844-BA0F-53A6BC9F6D43}" type="pres">
      <dgm:prSet presAssocID="{6592F2B0-2106-4AC9-A333-819ED859681B}" presName="outerComposite" presStyleCnt="0">
        <dgm:presLayoutVars>
          <dgm:chMax val="5"/>
          <dgm:dir/>
          <dgm:resizeHandles val="exact"/>
        </dgm:presLayoutVars>
      </dgm:prSet>
      <dgm:spPr/>
    </dgm:pt>
    <dgm:pt modelId="{09622F02-AC7F-D34A-A4F1-AE91194DEB98}" type="pres">
      <dgm:prSet presAssocID="{6592F2B0-2106-4AC9-A333-819ED859681B}" presName="dummyMaxCanvas" presStyleCnt="0">
        <dgm:presLayoutVars/>
      </dgm:prSet>
      <dgm:spPr/>
    </dgm:pt>
    <dgm:pt modelId="{54F42104-20E2-9849-99ED-7014912B0188}" type="pres">
      <dgm:prSet presAssocID="{6592F2B0-2106-4AC9-A333-819ED859681B}" presName="FourNodes_1" presStyleLbl="node1" presStyleIdx="0" presStyleCnt="4">
        <dgm:presLayoutVars>
          <dgm:bulletEnabled val="1"/>
        </dgm:presLayoutVars>
      </dgm:prSet>
      <dgm:spPr/>
    </dgm:pt>
    <dgm:pt modelId="{C7FA3F9C-1333-5849-B1BC-2BB0E849BFBC}" type="pres">
      <dgm:prSet presAssocID="{6592F2B0-2106-4AC9-A333-819ED859681B}" presName="FourNodes_2" presStyleLbl="node1" presStyleIdx="1" presStyleCnt="4">
        <dgm:presLayoutVars>
          <dgm:bulletEnabled val="1"/>
        </dgm:presLayoutVars>
      </dgm:prSet>
      <dgm:spPr/>
    </dgm:pt>
    <dgm:pt modelId="{E3492A55-8D45-7F41-BA4D-A4915EF21A15}" type="pres">
      <dgm:prSet presAssocID="{6592F2B0-2106-4AC9-A333-819ED859681B}" presName="FourNodes_3" presStyleLbl="node1" presStyleIdx="2" presStyleCnt="4">
        <dgm:presLayoutVars>
          <dgm:bulletEnabled val="1"/>
        </dgm:presLayoutVars>
      </dgm:prSet>
      <dgm:spPr/>
    </dgm:pt>
    <dgm:pt modelId="{1C6F6451-96C8-5942-92CA-3C669C23E69A}" type="pres">
      <dgm:prSet presAssocID="{6592F2B0-2106-4AC9-A333-819ED859681B}" presName="FourNodes_4" presStyleLbl="node1" presStyleIdx="3" presStyleCnt="4">
        <dgm:presLayoutVars>
          <dgm:bulletEnabled val="1"/>
        </dgm:presLayoutVars>
      </dgm:prSet>
      <dgm:spPr/>
    </dgm:pt>
    <dgm:pt modelId="{F30091B2-4782-C74F-A0AA-2C663E8563C0}" type="pres">
      <dgm:prSet presAssocID="{6592F2B0-2106-4AC9-A333-819ED859681B}" presName="FourConn_1-2" presStyleLbl="fgAccFollowNode1" presStyleIdx="0" presStyleCnt="3">
        <dgm:presLayoutVars>
          <dgm:bulletEnabled val="1"/>
        </dgm:presLayoutVars>
      </dgm:prSet>
      <dgm:spPr/>
    </dgm:pt>
    <dgm:pt modelId="{EDB091F6-75E8-9740-8636-639635463080}" type="pres">
      <dgm:prSet presAssocID="{6592F2B0-2106-4AC9-A333-819ED859681B}" presName="FourConn_2-3" presStyleLbl="fgAccFollowNode1" presStyleIdx="1" presStyleCnt="3">
        <dgm:presLayoutVars>
          <dgm:bulletEnabled val="1"/>
        </dgm:presLayoutVars>
      </dgm:prSet>
      <dgm:spPr/>
    </dgm:pt>
    <dgm:pt modelId="{B3B992CD-85AB-F049-97FA-3F22FACA5FEB}" type="pres">
      <dgm:prSet presAssocID="{6592F2B0-2106-4AC9-A333-819ED859681B}" presName="FourConn_3-4" presStyleLbl="fgAccFollowNode1" presStyleIdx="2" presStyleCnt="3">
        <dgm:presLayoutVars>
          <dgm:bulletEnabled val="1"/>
        </dgm:presLayoutVars>
      </dgm:prSet>
      <dgm:spPr/>
    </dgm:pt>
    <dgm:pt modelId="{27C54E6E-5257-1D47-8578-C58AE99C8B18}" type="pres">
      <dgm:prSet presAssocID="{6592F2B0-2106-4AC9-A333-819ED859681B}" presName="FourNodes_1_text" presStyleLbl="node1" presStyleIdx="3" presStyleCnt="4">
        <dgm:presLayoutVars>
          <dgm:bulletEnabled val="1"/>
        </dgm:presLayoutVars>
      </dgm:prSet>
      <dgm:spPr/>
    </dgm:pt>
    <dgm:pt modelId="{21B06D93-38F1-C448-8CAA-7D3525DB74F5}" type="pres">
      <dgm:prSet presAssocID="{6592F2B0-2106-4AC9-A333-819ED859681B}" presName="FourNodes_2_text" presStyleLbl="node1" presStyleIdx="3" presStyleCnt="4">
        <dgm:presLayoutVars>
          <dgm:bulletEnabled val="1"/>
        </dgm:presLayoutVars>
      </dgm:prSet>
      <dgm:spPr/>
    </dgm:pt>
    <dgm:pt modelId="{2A7956B4-530B-9C48-A869-EED34C0E1CCA}" type="pres">
      <dgm:prSet presAssocID="{6592F2B0-2106-4AC9-A333-819ED859681B}" presName="FourNodes_3_text" presStyleLbl="node1" presStyleIdx="3" presStyleCnt="4">
        <dgm:presLayoutVars>
          <dgm:bulletEnabled val="1"/>
        </dgm:presLayoutVars>
      </dgm:prSet>
      <dgm:spPr/>
    </dgm:pt>
    <dgm:pt modelId="{A7640848-5A4D-2D4C-BEF1-CB864E3A7CEE}" type="pres">
      <dgm:prSet presAssocID="{6592F2B0-2106-4AC9-A333-819ED859681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5A1E600-6881-A446-9DC5-9E07437E7952}" type="presOf" srcId="{94C7A512-E8AE-45F5-B729-CDF093C56248}" destId="{F30091B2-4782-C74F-A0AA-2C663E8563C0}" srcOrd="0" destOrd="0" presId="urn:microsoft.com/office/officeart/2005/8/layout/vProcess5"/>
    <dgm:cxn modelId="{BEC15D0E-E304-4937-B8E9-D2C05EA84645}" srcId="{6592F2B0-2106-4AC9-A333-819ED859681B}" destId="{EEBE95EE-03D3-4845-AC3F-363849D26E5A}" srcOrd="2" destOrd="0" parTransId="{BBB116A0-1343-4D08-BE31-84242F95C948}" sibTransId="{BB90C348-AF40-412A-B6D6-DD47AC87AAEA}"/>
    <dgm:cxn modelId="{A9A75C10-BB28-E946-AEBF-655A9C8D44E6}" type="presOf" srcId="{6592F2B0-2106-4AC9-A333-819ED859681B}" destId="{237D0A32-C662-4844-BA0F-53A6BC9F6D43}" srcOrd="0" destOrd="0" presId="urn:microsoft.com/office/officeart/2005/8/layout/vProcess5"/>
    <dgm:cxn modelId="{233E9312-8575-D245-BB9A-20199903B95B}" type="presOf" srcId="{EEBE95EE-03D3-4845-AC3F-363849D26E5A}" destId="{2A7956B4-530B-9C48-A869-EED34C0E1CCA}" srcOrd="1" destOrd="0" presId="urn:microsoft.com/office/officeart/2005/8/layout/vProcess5"/>
    <dgm:cxn modelId="{00068653-B419-D14C-A0C7-02C7A8F78217}" type="presOf" srcId="{9F8C37DB-A8F6-4F1F-AA7F-B89F31B49ADE}" destId="{EDB091F6-75E8-9740-8636-639635463080}" srcOrd="0" destOrd="0" presId="urn:microsoft.com/office/officeart/2005/8/layout/vProcess5"/>
    <dgm:cxn modelId="{888CBA55-417F-D649-BF22-526A8265555A}" type="presOf" srcId="{92DC711A-D8FE-4B7C-9F2E-F101ABAEF547}" destId="{1C6F6451-96C8-5942-92CA-3C669C23E69A}" srcOrd="0" destOrd="0" presId="urn:microsoft.com/office/officeart/2005/8/layout/vProcess5"/>
    <dgm:cxn modelId="{ED4A855C-3B8C-4596-9EB9-65D8D124BA13}" srcId="{6592F2B0-2106-4AC9-A333-819ED859681B}" destId="{6BFD3127-6730-4B27-89CE-D32E5549FD59}" srcOrd="1" destOrd="0" parTransId="{7881D253-E9D6-4588-9093-DA07322E442A}" sibTransId="{9F8C37DB-A8F6-4F1F-AA7F-B89F31B49ADE}"/>
    <dgm:cxn modelId="{CADEC48B-D9AF-4ED0-BCA6-BD8F1D6534E3}" srcId="{6592F2B0-2106-4AC9-A333-819ED859681B}" destId="{DDCC04FE-F464-49E5-A281-D8DC17D7FF18}" srcOrd="0" destOrd="0" parTransId="{3F5E1E64-2DB2-4D4B-A813-6342A39C0E82}" sibTransId="{94C7A512-E8AE-45F5-B729-CDF093C56248}"/>
    <dgm:cxn modelId="{59F2DF94-04FB-5245-8968-9B7A02163982}" type="presOf" srcId="{EEBE95EE-03D3-4845-AC3F-363849D26E5A}" destId="{E3492A55-8D45-7F41-BA4D-A4915EF21A15}" srcOrd="0" destOrd="0" presId="urn:microsoft.com/office/officeart/2005/8/layout/vProcess5"/>
    <dgm:cxn modelId="{87A63B9A-1B52-844D-B427-24322707184E}" type="presOf" srcId="{6BFD3127-6730-4B27-89CE-D32E5549FD59}" destId="{C7FA3F9C-1333-5849-B1BC-2BB0E849BFBC}" srcOrd="0" destOrd="0" presId="urn:microsoft.com/office/officeart/2005/8/layout/vProcess5"/>
    <dgm:cxn modelId="{507F3BAC-0315-864B-A724-FDBBFE441463}" type="presOf" srcId="{92DC711A-D8FE-4B7C-9F2E-F101ABAEF547}" destId="{A7640848-5A4D-2D4C-BEF1-CB864E3A7CEE}" srcOrd="1" destOrd="0" presId="urn:microsoft.com/office/officeart/2005/8/layout/vProcess5"/>
    <dgm:cxn modelId="{40EF0AC9-C1B5-CE44-8896-0FFEFE1BB8FC}" type="presOf" srcId="{DDCC04FE-F464-49E5-A281-D8DC17D7FF18}" destId="{27C54E6E-5257-1D47-8578-C58AE99C8B18}" srcOrd="1" destOrd="0" presId="urn:microsoft.com/office/officeart/2005/8/layout/vProcess5"/>
    <dgm:cxn modelId="{57B89BCA-EA45-D945-87FE-754323FE26CD}" type="presOf" srcId="{BB90C348-AF40-412A-B6D6-DD47AC87AAEA}" destId="{B3B992CD-85AB-F049-97FA-3F22FACA5FEB}" srcOrd="0" destOrd="0" presId="urn:microsoft.com/office/officeart/2005/8/layout/vProcess5"/>
    <dgm:cxn modelId="{321496D3-CE83-4F77-83FC-882C5DE5454A}" srcId="{6592F2B0-2106-4AC9-A333-819ED859681B}" destId="{92DC711A-D8FE-4B7C-9F2E-F101ABAEF547}" srcOrd="3" destOrd="0" parTransId="{FFA911CA-5CCC-430B-96D7-3188AA06E440}" sibTransId="{B3757BF8-630B-405A-8F3C-E9B1CBC8DB69}"/>
    <dgm:cxn modelId="{DF49D6E8-8675-1545-9162-E88D486387E1}" type="presOf" srcId="{DDCC04FE-F464-49E5-A281-D8DC17D7FF18}" destId="{54F42104-20E2-9849-99ED-7014912B0188}" srcOrd="0" destOrd="0" presId="urn:microsoft.com/office/officeart/2005/8/layout/vProcess5"/>
    <dgm:cxn modelId="{DE87B0FC-1492-214F-83F7-2FE97725121A}" type="presOf" srcId="{6BFD3127-6730-4B27-89CE-D32E5549FD59}" destId="{21B06D93-38F1-C448-8CAA-7D3525DB74F5}" srcOrd="1" destOrd="0" presId="urn:microsoft.com/office/officeart/2005/8/layout/vProcess5"/>
    <dgm:cxn modelId="{34F8BDA1-706C-6C4A-B6DA-4FBF843DDCFE}" type="presParOf" srcId="{237D0A32-C662-4844-BA0F-53A6BC9F6D43}" destId="{09622F02-AC7F-D34A-A4F1-AE91194DEB98}" srcOrd="0" destOrd="0" presId="urn:microsoft.com/office/officeart/2005/8/layout/vProcess5"/>
    <dgm:cxn modelId="{0E1EBC6F-5A0D-9A48-BF60-C08FD97DE053}" type="presParOf" srcId="{237D0A32-C662-4844-BA0F-53A6BC9F6D43}" destId="{54F42104-20E2-9849-99ED-7014912B0188}" srcOrd="1" destOrd="0" presId="urn:microsoft.com/office/officeart/2005/8/layout/vProcess5"/>
    <dgm:cxn modelId="{06ED8642-E123-DE4E-9A86-474E3A21D918}" type="presParOf" srcId="{237D0A32-C662-4844-BA0F-53A6BC9F6D43}" destId="{C7FA3F9C-1333-5849-B1BC-2BB0E849BFBC}" srcOrd="2" destOrd="0" presId="urn:microsoft.com/office/officeart/2005/8/layout/vProcess5"/>
    <dgm:cxn modelId="{35F45E17-0854-C142-8DB6-69DA140A97B4}" type="presParOf" srcId="{237D0A32-C662-4844-BA0F-53A6BC9F6D43}" destId="{E3492A55-8D45-7F41-BA4D-A4915EF21A15}" srcOrd="3" destOrd="0" presId="urn:microsoft.com/office/officeart/2005/8/layout/vProcess5"/>
    <dgm:cxn modelId="{65BDFDEE-AC47-3840-A520-678DAE0148A0}" type="presParOf" srcId="{237D0A32-C662-4844-BA0F-53A6BC9F6D43}" destId="{1C6F6451-96C8-5942-92CA-3C669C23E69A}" srcOrd="4" destOrd="0" presId="urn:microsoft.com/office/officeart/2005/8/layout/vProcess5"/>
    <dgm:cxn modelId="{2E160ECB-CD15-9E42-ADED-E76E72A2B9B9}" type="presParOf" srcId="{237D0A32-C662-4844-BA0F-53A6BC9F6D43}" destId="{F30091B2-4782-C74F-A0AA-2C663E8563C0}" srcOrd="5" destOrd="0" presId="urn:microsoft.com/office/officeart/2005/8/layout/vProcess5"/>
    <dgm:cxn modelId="{634E2726-2917-D149-85F6-9CBE321FC605}" type="presParOf" srcId="{237D0A32-C662-4844-BA0F-53A6BC9F6D43}" destId="{EDB091F6-75E8-9740-8636-639635463080}" srcOrd="6" destOrd="0" presId="urn:microsoft.com/office/officeart/2005/8/layout/vProcess5"/>
    <dgm:cxn modelId="{0CF1D786-DAF7-0843-81B4-C06FFB9512BC}" type="presParOf" srcId="{237D0A32-C662-4844-BA0F-53A6BC9F6D43}" destId="{B3B992CD-85AB-F049-97FA-3F22FACA5FEB}" srcOrd="7" destOrd="0" presId="urn:microsoft.com/office/officeart/2005/8/layout/vProcess5"/>
    <dgm:cxn modelId="{DC3878D2-79CC-B846-AD4E-4B3F1C861E38}" type="presParOf" srcId="{237D0A32-C662-4844-BA0F-53A6BC9F6D43}" destId="{27C54E6E-5257-1D47-8578-C58AE99C8B18}" srcOrd="8" destOrd="0" presId="urn:microsoft.com/office/officeart/2005/8/layout/vProcess5"/>
    <dgm:cxn modelId="{36CC3A11-64B0-EB4D-A401-560BE7D9DE1A}" type="presParOf" srcId="{237D0A32-C662-4844-BA0F-53A6BC9F6D43}" destId="{21B06D93-38F1-C448-8CAA-7D3525DB74F5}" srcOrd="9" destOrd="0" presId="urn:microsoft.com/office/officeart/2005/8/layout/vProcess5"/>
    <dgm:cxn modelId="{FA800975-FB51-AC45-BCEB-5859739A3077}" type="presParOf" srcId="{237D0A32-C662-4844-BA0F-53A6BC9F6D43}" destId="{2A7956B4-530B-9C48-A869-EED34C0E1CCA}" srcOrd="10" destOrd="0" presId="urn:microsoft.com/office/officeart/2005/8/layout/vProcess5"/>
    <dgm:cxn modelId="{CA972E2C-2083-3747-9D1D-3EF933D56DBB}" type="presParOf" srcId="{237D0A32-C662-4844-BA0F-53A6BC9F6D43}" destId="{A7640848-5A4D-2D4C-BEF1-CB864E3A7CE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786CF3-ACF5-4771-81AA-35BC6C7ECD3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E7489FF-0C4C-413A-9AB1-1D2CEF48EEB6}">
      <dgm:prSet/>
      <dgm:spPr/>
      <dgm:t>
        <a:bodyPr/>
        <a:lstStyle/>
        <a:p>
          <a:r>
            <a:rPr lang="en-US"/>
            <a:t>Private Camps</a:t>
          </a:r>
        </a:p>
      </dgm:t>
    </dgm:pt>
    <dgm:pt modelId="{20538E27-B76D-44A0-B39D-4F1EB96F9D61}" type="parTrans" cxnId="{59FCF1A2-E809-4BD7-973D-20DB1B23F6CF}">
      <dgm:prSet/>
      <dgm:spPr/>
      <dgm:t>
        <a:bodyPr/>
        <a:lstStyle/>
        <a:p>
          <a:endParaRPr lang="en-US"/>
        </a:p>
      </dgm:t>
    </dgm:pt>
    <dgm:pt modelId="{03CAD6B7-E74E-431D-9E37-10BD45103A6E}" type="sibTrans" cxnId="{59FCF1A2-E809-4BD7-973D-20DB1B23F6CF}">
      <dgm:prSet/>
      <dgm:spPr/>
      <dgm:t>
        <a:bodyPr/>
        <a:lstStyle/>
        <a:p>
          <a:endParaRPr lang="en-US"/>
        </a:p>
      </dgm:t>
    </dgm:pt>
    <dgm:pt modelId="{BCAF08A3-054D-45AD-9156-05B73FF4FCCD}">
      <dgm:prSet/>
      <dgm:spPr/>
      <dgm:t>
        <a:bodyPr/>
        <a:lstStyle/>
        <a:p>
          <a:r>
            <a:rPr lang="en-US"/>
            <a:t>Day Camps </a:t>
          </a:r>
        </a:p>
      </dgm:t>
    </dgm:pt>
    <dgm:pt modelId="{08EBA014-DCC0-4FF4-A26A-84369CAC6095}" type="parTrans" cxnId="{B8FF687C-11A1-4A4D-9349-A2437CA80488}">
      <dgm:prSet/>
      <dgm:spPr/>
      <dgm:t>
        <a:bodyPr/>
        <a:lstStyle/>
        <a:p>
          <a:endParaRPr lang="en-US"/>
        </a:p>
      </dgm:t>
    </dgm:pt>
    <dgm:pt modelId="{D1A42BBF-20EA-4BD1-B95B-93E3A4E2074D}" type="sibTrans" cxnId="{B8FF687C-11A1-4A4D-9349-A2437CA80488}">
      <dgm:prSet/>
      <dgm:spPr/>
      <dgm:t>
        <a:bodyPr/>
        <a:lstStyle/>
        <a:p>
          <a:endParaRPr lang="en-US"/>
        </a:p>
      </dgm:t>
    </dgm:pt>
    <dgm:pt modelId="{DBBB9C63-3F1B-4494-AFD3-F80FECAA69DD}">
      <dgm:prSet/>
      <dgm:spPr/>
      <dgm:t>
        <a:bodyPr/>
        <a:lstStyle/>
        <a:p>
          <a:r>
            <a:rPr lang="en-US"/>
            <a:t>Girl scout Camps</a:t>
          </a:r>
        </a:p>
      </dgm:t>
    </dgm:pt>
    <dgm:pt modelId="{944FA54B-07FD-43FC-BB2E-68EE5B88374E}" type="parTrans" cxnId="{56CA71F6-BD06-4487-A2EA-28C6B62F3FB7}">
      <dgm:prSet/>
      <dgm:spPr/>
      <dgm:t>
        <a:bodyPr/>
        <a:lstStyle/>
        <a:p>
          <a:endParaRPr lang="en-US"/>
        </a:p>
      </dgm:t>
    </dgm:pt>
    <dgm:pt modelId="{8EA0231D-8110-49E9-A994-968627130615}" type="sibTrans" cxnId="{56CA71F6-BD06-4487-A2EA-28C6B62F3FB7}">
      <dgm:prSet/>
      <dgm:spPr/>
      <dgm:t>
        <a:bodyPr/>
        <a:lstStyle/>
        <a:p>
          <a:endParaRPr lang="en-US"/>
        </a:p>
      </dgm:t>
    </dgm:pt>
    <dgm:pt modelId="{D91422DB-C57B-47D9-941B-B845F54DB7B0}">
      <dgm:prSet/>
      <dgm:spPr/>
      <dgm:t>
        <a:bodyPr/>
        <a:lstStyle/>
        <a:p>
          <a:r>
            <a:rPr lang="en-US"/>
            <a:t>Special Needs Camps </a:t>
          </a:r>
        </a:p>
      </dgm:t>
    </dgm:pt>
    <dgm:pt modelId="{17C59189-A0C5-41CE-9506-3BDDC93469F5}" type="parTrans" cxnId="{ED41F2FA-CBA1-473F-B442-887945A9166D}">
      <dgm:prSet/>
      <dgm:spPr/>
      <dgm:t>
        <a:bodyPr/>
        <a:lstStyle/>
        <a:p>
          <a:endParaRPr lang="en-US"/>
        </a:p>
      </dgm:t>
    </dgm:pt>
    <dgm:pt modelId="{93DDF06D-6F92-4442-9B68-75CBEB2556EA}" type="sibTrans" cxnId="{ED41F2FA-CBA1-473F-B442-887945A9166D}">
      <dgm:prSet/>
      <dgm:spPr/>
      <dgm:t>
        <a:bodyPr/>
        <a:lstStyle/>
        <a:p>
          <a:endParaRPr lang="en-US"/>
        </a:p>
      </dgm:t>
    </dgm:pt>
    <dgm:pt modelId="{828AF4F5-82B9-4988-B9C8-49CBD159FB16}">
      <dgm:prSet/>
      <dgm:spPr/>
      <dgm:t>
        <a:bodyPr/>
        <a:lstStyle/>
        <a:p>
          <a:r>
            <a:rPr lang="en-US"/>
            <a:t>Underprivileged Camps</a:t>
          </a:r>
        </a:p>
      </dgm:t>
    </dgm:pt>
    <dgm:pt modelId="{1F15C4AF-631D-41FA-AEA0-FF662D523528}" type="parTrans" cxnId="{61BCB0EF-3C28-41A5-B0EC-4D55BB902176}">
      <dgm:prSet/>
      <dgm:spPr/>
      <dgm:t>
        <a:bodyPr/>
        <a:lstStyle/>
        <a:p>
          <a:endParaRPr lang="en-US"/>
        </a:p>
      </dgm:t>
    </dgm:pt>
    <dgm:pt modelId="{F7543DF5-3702-4324-B331-0C0F20517F82}" type="sibTrans" cxnId="{61BCB0EF-3C28-41A5-B0EC-4D55BB902176}">
      <dgm:prSet/>
      <dgm:spPr/>
      <dgm:t>
        <a:bodyPr/>
        <a:lstStyle/>
        <a:p>
          <a:endParaRPr lang="en-US"/>
        </a:p>
      </dgm:t>
    </dgm:pt>
    <dgm:pt modelId="{3D020271-18CC-429B-8B69-240E0E01A88A}">
      <dgm:prSet/>
      <dgm:spPr/>
      <dgm:t>
        <a:bodyPr/>
        <a:lstStyle/>
        <a:p>
          <a:r>
            <a:rPr lang="en-US"/>
            <a:t>Christian Camps</a:t>
          </a:r>
        </a:p>
      </dgm:t>
    </dgm:pt>
    <dgm:pt modelId="{FAB2E2E3-5F13-4B12-AE05-46E004B1FC8F}" type="parTrans" cxnId="{479C7F4F-2303-44FB-9D56-BBA8EE9581BB}">
      <dgm:prSet/>
      <dgm:spPr/>
      <dgm:t>
        <a:bodyPr/>
        <a:lstStyle/>
        <a:p>
          <a:endParaRPr lang="en-US"/>
        </a:p>
      </dgm:t>
    </dgm:pt>
    <dgm:pt modelId="{FFB9CF98-6144-4370-BA74-7B98A37D8374}" type="sibTrans" cxnId="{479C7F4F-2303-44FB-9D56-BBA8EE9581BB}">
      <dgm:prSet/>
      <dgm:spPr/>
      <dgm:t>
        <a:bodyPr/>
        <a:lstStyle/>
        <a:p>
          <a:endParaRPr lang="en-US"/>
        </a:p>
      </dgm:t>
    </dgm:pt>
    <dgm:pt modelId="{C4AB18BF-210A-4EB5-9F03-E69FE288D38A}">
      <dgm:prSet/>
      <dgm:spPr/>
      <dgm:t>
        <a:bodyPr/>
        <a:lstStyle/>
        <a:p>
          <a:r>
            <a:rPr lang="en-US"/>
            <a:t>Jewish Camps</a:t>
          </a:r>
        </a:p>
      </dgm:t>
    </dgm:pt>
    <dgm:pt modelId="{C19815FB-524D-434C-810E-FA3B24AA2164}" type="parTrans" cxnId="{9C6A37A0-8439-4CF0-A97B-E1E6A501C712}">
      <dgm:prSet/>
      <dgm:spPr/>
      <dgm:t>
        <a:bodyPr/>
        <a:lstStyle/>
        <a:p>
          <a:endParaRPr lang="en-US"/>
        </a:p>
      </dgm:t>
    </dgm:pt>
    <dgm:pt modelId="{17AE60D0-920F-4069-B487-2F29BA6FA67C}" type="sibTrans" cxnId="{9C6A37A0-8439-4CF0-A97B-E1E6A501C712}">
      <dgm:prSet/>
      <dgm:spPr/>
      <dgm:t>
        <a:bodyPr/>
        <a:lstStyle/>
        <a:p>
          <a:endParaRPr lang="en-US"/>
        </a:p>
      </dgm:t>
    </dgm:pt>
    <dgm:pt modelId="{A02B59B4-F08A-CF46-93E1-12309D922309}" type="pres">
      <dgm:prSet presAssocID="{14786CF3-ACF5-4771-81AA-35BC6C7ECD35}" presName="diagram" presStyleCnt="0">
        <dgm:presLayoutVars>
          <dgm:dir/>
          <dgm:resizeHandles val="exact"/>
        </dgm:presLayoutVars>
      </dgm:prSet>
      <dgm:spPr/>
    </dgm:pt>
    <dgm:pt modelId="{BC91A6C8-37FB-F840-9DCE-95E68CFB5FC0}" type="pres">
      <dgm:prSet presAssocID="{2E7489FF-0C4C-413A-9AB1-1D2CEF48EEB6}" presName="node" presStyleLbl="node1" presStyleIdx="0" presStyleCnt="7">
        <dgm:presLayoutVars>
          <dgm:bulletEnabled val="1"/>
        </dgm:presLayoutVars>
      </dgm:prSet>
      <dgm:spPr/>
    </dgm:pt>
    <dgm:pt modelId="{D88E2C02-F467-414B-BECE-197DCC242965}" type="pres">
      <dgm:prSet presAssocID="{03CAD6B7-E74E-431D-9E37-10BD45103A6E}" presName="sibTrans" presStyleCnt="0"/>
      <dgm:spPr/>
    </dgm:pt>
    <dgm:pt modelId="{092103DE-2D3B-0D47-9F65-0DF2169A38A9}" type="pres">
      <dgm:prSet presAssocID="{BCAF08A3-054D-45AD-9156-05B73FF4FCCD}" presName="node" presStyleLbl="node1" presStyleIdx="1" presStyleCnt="7">
        <dgm:presLayoutVars>
          <dgm:bulletEnabled val="1"/>
        </dgm:presLayoutVars>
      </dgm:prSet>
      <dgm:spPr/>
    </dgm:pt>
    <dgm:pt modelId="{7E2F69FB-3EF1-894A-BE92-A458E7C3D39C}" type="pres">
      <dgm:prSet presAssocID="{D1A42BBF-20EA-4BD1-B95B-93E3A4E2074D}" presName="sibTrans" presStyleCnt="0"/>
      <dgm:spPr/>
    </dgm:pt>
    <dgm:pt modelId="{07587616-379A-1348-8CBA-664D0DFCF025}" type="pres">
      <dgm:prSet presAssocID="{DBBB9C63-3F1B-4494-AFD3-F80FECAA69DD}" presName="node" presStyleLbl="node1" presStyleIdx="2" presStyleCnt="7">
        <dgm:presLayoutVars>
          <dgm:bulletEnabled val="1"/>
        </dgm:presLayoutVars>
      </dgm:prSet>
      <dgm:spPr/>
    </dgm:pt>
    <dgm:pt modelId="{C5DB5429-9BF4-084C-B9FE-557D797924C0}" type="pres">
      <dgm:prSet presAssocID="{8EA0231D-8110-49E9-A994-968627130615}" presName="sibTrans" presStyleCnt="0"/>
      <dgm:spPr/>
    </dgm:pt>
    <dgm:pt modelId="{982120C7-25BE-2A4F-B48D-E8B09535D8AF}" type="pres">
      <dgm:prSet presAssocID="{D91422DB-C57B-47D9-941B-B845F54DB7B0}" presName="node" presStyleLbl="node1" presStyleIdx="3" presStyleCnt="7">
        <dgm:presLayoutVars>
          <dgm:bulletEnabled val="1"/>
        </dgm:presLayoutVars>
      </dgm:prSet>
      <dgm:spPr/>
    </dgm:pt>
    <dgm:pt modelId="{B498B5BF-9326-5648-AA96-843742BBBC9A}" type="pres">
      <dgm:prSet presAssocID="{93DDF06D-6F92-4442-9B68-75CBEB2556EA}" presName="sibTrans" presStyleCnt="0"/>
      <dgm:spPr/>
    </dgm:pt>
    <dgm:pt modelId="{E2C7C960-E350-BF48-9874-2265B0C180E5}" type="pres">
      <dgm:prSet presAssocID="{828AF4F5-82B9-4988-B9C8-49CBD159FB16}" presName="node" presStyleLbl="node1" presStyleIdx="4" presStyleCnt="7">
        <dgm:presLayoutVars>
          <dgm:bulletEnabled val="1"/>
        </dgm:presLayoutVars>
      </dgm:prSet>
      <dgm:spPr/>
    </dgm:pt>
    <dgm:pt modelId="{83F83C95-7892-5743-900D-62002FDA49E2}" type="pres">
      <dgm:prSet presAssocID="{F7543DF5-3702-4324-B331-0C0F20517F82}" presName="sibTrans" presStyleCnt="0"/>
      <dgm:spPr/>
    </dgm:pt>
    <dgm:pt modelId="{23C73024-7986-E441-AA16-812C31076361}" type="pres">
      <dgm:prSet presAssocID="{3D020271-18CC-429B-8B69-240E0E01A88A}" presName="node" presStyleLbl="node1" presStyleIdx="5" presStyleCnt="7">
        <dgm:presLayoutVars>
          <dgm:bulletEnabled val="1"/>
        </dgm:presLayoutVars>
      </dgm:prSet>
      <dgm:spPr/>
    </dgm:pt>
    <dgm:pt modelId="{A09AC27D-D168-124B-B47F-79E335C5B2FC}" type="pres">
      <dgm:prSet presAssocID="{FFB9CF98-6144-4370-BA74-7B98A37D8374}" presName="sibTrans" presStyleCnt="0"/>
      <dgm:spPr/>
    </dgm:pt>
    <dgm:pt modelId="{6EAFD8E5-F8AC-4F4A-9B5C-70B03AE9CE12}" type="pres">
      <dgm:prSet presAssocID="{C4AB18BF-210A-4EB5-9F03-E69FE288D38A}" presName="node" presStyleLbl="node1" presStyleIdx="6" presStyleCnt="7">
        <dgm:presLayoutVars>
          <dgm:bulletEnabled val="1"/>
        </dgm:presLayoutVars>
      </dgm:prSet>
      <dgm:spPr/>
    </dgm:pt>
  </dgm:ptLst>
  <dgm:cxnLst>
    <dgm:cxn modelId="{C5759423-D310-B14A-913F-8E2FE3EC0D6F}" type="presOf" srcId="{3D020271-18CC-429B-8B69-240E0E01A88A}" destId="{23C73024-7986-E441-AA16-812C31076361}" srcOrd="0" destOrd="0" presId="urn:microsoft.com/office/officeart/2005/8/layout/default"/>
    <dgm:cxn modelId="{81083A24-965B-0542-9D83-491DE015DC07}" type="presOf" srcId="{828AF4F5-82B9-4988-B9C8-49CBD159FB16}" destId="{E2C7C960-E350-BF48-9874-2265B0C180E5}" srcOrd="0" destOrd="0" presId="urn:microsoft.com/office/officeart/2005/8/layout/default"/>
    <dgm:cxn modelId="{D685F94E-7FAD-7046-99A1-FA115417D324}" type="presOf" srcId="{2E7489FF-0C4C-413A-9AB1-1D2CEF48EEB6}" destId="{BC91A6C8-37FB-F840-9DCE-95E68CFB5FC0}" srcOrd="0" destOrd="0" presId="urn:microsoft.com/office/officeart/2005/8/layout/default"/>
    <dgm:cxn modelId="{479C7F4F-2303-44FB-9D56-BBA8EE9581BB}" srcId="{14786CF3-ACF5-4771-81AA-35BC6C7ECD35}" destId="{3D020271-18CC-429B-8B69-240E0E01A88A}" srcOrd="5" destOrd="0" parTransId="{FAB2E2E3-5F13-4B12-AE05-46E004B1FC8F}" sibTransId="{FFB9CF98-6144-4370-BA74-7B98A37D8374}"/>
    <dgm:cxn modelId="{8FDE6D60-ADFB-0641-B60D-8AD5844E5654}" type="presOf" srcId="{BCAF08A3-054D-45AD-9156-05B73FF4FCCD}" destId="{092103DE-2D3B-0D47-9F65-0DF2169A38A9}" srcOrd="0" destOrd="0" presId="urn:microsoft.com/office/officeart/2005/8/layout/default"/>
    <dgm:cxn modelId="{B8FF687C-11A1-4A4D-9349-A2437CA80488}" srcId="{14786CF3-ACF5-4771-81AA-35BC6C7ECD35}" destId="{BCAF08A3-054D-45AD-9156-05B73FF4FCCD}" srcOrd="1" destOrd="0" parTransId="{08EBA014-DCC0-4FF4-A26A-84369CAC6095}" sibTransId="{D1A42BBF-20EA-4BD1-B95B-93E3A4E2074D}"/>
    <dgm:cxn modelId="{CF881C92-9454-024C-AFD3-C155EE8422AA}" type="presOf" srcId="{D91422DB-C57B-47D9-941B-B845F54DB7B0}" destId="{982120C7-25BE-2A4F-B48D-E8B09535D8AF}" srcOrd="0" destOrd="0" presId="urn:microsoft.com/office/officeart/2005/8/layout/default"/>
    <dgm:cxn modelId="{9C6A37A0-8439-4CF0-A97B-E1E6A501C712}" srcId="{14786CF3-ACF5-4771-81AA-35BC6C7ECD35}" destId="{C4AB18BF-210A-4EB5-9F03-E69FE288D38A}" srcOrd="6" destOrd="0" parTransId="{C19815FB-524D-434C-810E-FA3B24AA2164}" sibTransId="{17AE60D0-920F-4069-B487-2F29BA6FA67C}"/>
    <dgm:cxn modelId="{59FCF1A2-E809-4BD7-973D-20DB1B23F6CF}" srcId="{14786CF3-ACF5-4771-81AA-35BC6C7ECD35}" destId="{2E7489FF-0C4C-413A-9AB1-1D2CEF48EEB6}" srcOrd="0" destOrd="0" parTransId="{20538E27-B76D-44A0-B39D-4F1EB96F9D61}" sibTransId="{03CAD6B7-E74E-431D-9E37-10BD45103A6E}"/>
    <dgm:cxn modelId="{A62AB8BE-B7A7-5440-9010-B38D199B943D}" type="presOf" srcId="{DBBB9C63-3F1B-4494-AFD3-F80FECAA69DD}" destId="{07587616-379A-1348-8CBA-664D0DFCF025}" srcOrd="0" destOrd="0" presId="urn:microsoft.com/office/officeart/2005/8/layout/default"/>
    <dgm:cxn modelId="{61BCB0EF-3C28-41A5-B0EC-4D55BB902176}" srcId="{14786CF3-ACF5-4771-81AA-35BC6C7ECD35}" destId="{828AF4F5-82B9-4988-B9C8-49CBD159FB16}" srcOrd="4" destOrd="0" parTransId="{1F15C4AF-631D-41FA-AEA0-FF662D523528}" sibTransId="{F7543DF5-3702-4324-B331-0C0F20517F82}"/>
    <dgm:cxn modelId="{BBDCF4F2-8198-DE43-985F-46287E207FAA}" type="presOf" srcId="{14786CF3-ACF5-4771-81AA-35BC6C7ECD35}" destId="{A02B59B4-F08A-CF46-93E1-12309D922309}" srcOrd="0" destOrd="0" presId="urn:microsoft.com/office/officeart/2005/8/layout/default"/>
    <dgm:cxn modelId="{1663DDF3-5BE8-E141-825D-653DF32944EE}" type="presOf" srcId="{C4AB18BF-210A-4EB5-9F03-E69FE288D38A}" destId="{6EAFD8E5-F8AC-4F4A-9B5C-70B03AE9CE12}" srcOrd="0" destOrd="0" presId="urn:microsoft.com/office/officeart/2005/8/layout/default"/>
    <dgm:cxn modelId="{56CA71F6-BD06-4487-A2EA-28C6B62F3FB7}" srcId="{14786CF3-ACF5-4771-81AA-35BC6C7ECD35}" destId="{DBBB9C63-3F1B-4494-AFD3-F80FECAA69DD}" srcOrd="2" destOrd="0" parTransId="{944FA54B-07FD-43FC-BB2E-68EE5B88374E}" sibTransId="{8EA0231D-8110-49E9-A994-968627130615}"/>
    <dgm:cxn modelId="{ED41F2FA-CBA1-473F-B442-887945A9166D}" srcId="{14786CF3-ACF5-4771-81AA-35BC6C7ECD35}" destId="{D91422DB-C57B-47D9-941B-B845F54DB7B0}" srcOrd="3" destOrd="0" parTransId="{17C59189-A0C5-41CE-9506-3BDDC93469F5}" sibTransId="{93DDF06D-6F92-4442-9B68-75CBEB2556EA}"/>
    <dgm:cxn modelId="{1C9DE8B9-B316-854F-8DAA-643C961E5D72}" type="presParOf" srcId="{A02B59B4-F08A-CF46-93E1-12309D922309}" destId="{BC91A6C8-37FB-F840-9DCE-95E68CFB5FC0}" srcOrd="0" destOrd="0" presId="urn:microsoft.com/office/officeart/2005/8/layout/default"/>
    <dgm:cxn modelId="{62ED5211-C014-A841-8DD2-36FA3D796314}" type="presParOf" srcId="{A02B59B4-F08A-CF46-93E1-12309D922309}" destId="{D88E2C02-F467-414B-BECE-197DCC242965}" srcOrd="1" destOrd="0" presId="urn:microsoft.com/office/officeart/2005/8/layout/default"/>
    <dgm:cxn modelId="{D3F4941B-FB4B-C142-A906-1F8E8F6CC39D}" type="presParOf" srcId="{A02B59B4-F08A-CF46-93E1-12309D922309}" destId="{092103DE-2D3B-0D47-9F65-0DF2169A38A9}" srcOrd="2" destOrd="0" presId="urn:microsoft.com/office/officeart/2005/8/layout/default"/>
    <dgm:cxn modelId="{0FF681BC-8C31-7D4F-8336-92A73CF79926}" type="presParOf" srcId="{A02B59B4-F08A-CF46-93E1-12309D922309}" destId="{7E2F69FB-3EF1-894A-BE92-A458E7C3D39C}" srcOrd="3" destOrd="0" presId="urn:microsoft.com/office/officeart/2005/8/layout/default"/>
    <dgm:cxn modelId="{06EAF3AD-EBCD-344A-929B-4918B4173F02}" type="presParOf" srcId="{A02B59B4-F08A-CF46-93E1-12309D922309}" destId="{07587616-379A-1348-8CBA-664D0DFCF025}" srcOrd="4" destOrd="0" presId="urn:microsoft.com/office/officeart/2005/8/layout/default"/>
    <dgm:cxn modelId="{EAE2F57A-4183-784C-A2D8-13D7B67BA202}" type="presParOf" srcId="{A02B59B4-F08A-CF46-93E1-12309D922309}" destId="{C5DB5429-9BF4-084C-B9FE-557D797924C0}" srcOrd="5" destOrd="0" presId="urn:microsoft.com/office/officeart/2005/8/layout/default"/>
    <dgm:cxn modelId="{DC1A78E9-ECB9-A64F-A2F2-06E2FEA78B32}" type="presParOf" srcId="{A02B59B4-F08A-CF46-93E1-12309D922309}" destId="{982120C7-25BE-2A4F-B48D-E8B09535D8AF}" srcOrd="6" destOrd="0" presId="urn:microsoft.com/office/officeart/2005/8/layout/default"/>
    <dgm:cxn modelId="{A27C2CA9-E446-534C-9B89-D7775DB72C41}" type="presParOf" srcId="{A02B59B4-F08A-CF46-93E1-12309D922309}" destId="{B498B5BF-9326-5648-AA96-843742BBBC9A}" srcOrd="7" destOrd="0" presId="urn:microsoft.com/office/officeart/2005/8/layout/default"/>
    <dgm:cxn modelId="{74757E85-3B78-9747-A548-5643227D6DED}" type="presParOf" srcId="{A02B59B4-F08A-CF46-93E1-12309D922309}" destId="{E2C7C960-E350-BF48-9874-2265B0C180E5}" srcOrd="8" destOrd="0" presId="urn:microsoft.com/office/officeart/2005/8/layout/default"/>
    <dgm:cxn modelId="{34AEE0C4-C672-0E4C-A5E1-561556C200FB}" type="presParOf" srcId="{A02B59B4-F08A-CF46-93E1-12309D922309}" destId="{83F83C95-7892-5743-900D-62002FDA49E2}" srcOrd="9" destOrd="0" presId="urn:microsoft.com/office/officeart/2005/8/layout/default"/>
    <dgm:cxn modelId="{3169C286-77CD-DB4A-BB48-D7B1D6F4D9FF}" type="presParOf" srcId="{A02B59B4-F08A-CF46-93E1-12309D922309}" destId="{23C73024-7986-E441-AA16-812C31076361}" srcOrd="10" destOrd="0" presId="urn:microsoft.com/office/officeart/2005/8/layout/default"/>
    <dgm:cxn modelId="{A8109427-04B5-7B46-932E-BCB06BCE7CD0}" type="presParOf" srcId="{A02B59B4-F08A-CF46-93E1-12309D922309}" destId="{A09AC27D-D168-124B-B47F-79E335C5B2FC}" srcOrd="11" destOrd="0" presId="urn:microsoft.com/office/officeart/2005/8/layout/default"/>
    <dgm:cxn modelId="{BFEB280A-B0C0-384C-9B29-006E5FBEED43}" type="presParOf" srcId="{A02B59B4-F08A-CF46-93E1-12309D922309}" destId="{6EAFD8E5-F8AC-4F4A-9B5C-70B03AE9CE1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3C3EDE-DF5E-48D8-8BF6-04076731FB2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6A25879C-81E8-4315-A137-2FDABA75B52B}">
      <dgm:prSet/>
      <dgm:spPr/>
      <dgm:t>
        <a:bodyPr/>
        <a:lstStyle/>
        <a:p>
          <a:pPr>
            <a:defRPr cap="all"/>
          </a:pPr>
          <a:r>
            <a:rPr lang="en-US"/>
            <a:t>Leadership skills.</a:t>
          </a:r>
        </a:p>
      </dgm:t>
    </dgm:pt>
    <dgm:pt modelId="{B3C64CE2-EE47-4CD1-8273-25E81BDCE3E6}" type="parTrans" cxnId="{33DBF6E8-1CCD-49A8-B411-6C56441F9BF4}">
      <dgm:prSet/>
      <dgm:spPr/>
      <dgm:t>
        <a:bodyPr/>
        <a:lstStyle/>
        <a:p>
          <a:endParaRPr lang="en-US"/>
        </a:p>
      </dgm:t>
    </dgm:pt>
    <dgm:pt modelId="{9FDBA2B0-5D74-4ACA-96D5-01CD7636E793}" type="sibTrans" cxnId="{33DBF6E8-1CCD-49A8-B411-6C56441F9BF4}">
      <dgm:prSet/>
      <dgm:spPr/>
      <dgm:t>
        <a:bodyPr/>
        <a:lstStyle/>
        <a:p>
          <a:endParaRPr lang="en-US"/>
        </a:p>
      </dgm:t>
    </dgm:pt>
    <dgm:pt modelId="{C8737CC5-8386-4E36-89AD-841B0FC55611}">
      <dgm:prSet/>
      <dgm:spPr/>
      <dgm:t>
        <a:bodyPr/>
        <a:lstStyle/>
        <a:p>
          <a:pPr>
            <a:defRPr cap="all"/>
          </a:pPr>
          <a:r>
            <a:rPr lang="en-US"/>
            <a:t>People management and coordinating with others. </a:t>
          </a:r>
        </a:p>
      </dgm:t>
    </dgm:pt>
    <dgm:pt modelId="{B06563CE-42BB-4DC1-9897-86279D5A84E1}" type="parTrans" cxnId="{672A9215-4E63-4A76-8093-642B3400A388}">
      <dgm:prSet/>
      <dgm:spPr/>
      <dgm:t>
        <a:bodyPr/>
        <a:lstStyle/>
        <a:p>
          <a:endParaRPr lang="en-US"/>
        </a:p>
      </dgm:t>
    </dgm:pt>
    <dgm:pt modelId="{C733EE1F-7063-4F7C-B1A9-9B49D5608270}" type="sibTrans" cxnId="{672A9215-4E63-4A76-8093-642B3400A388}">
      <dgm:prSet/>
      <dgm:spPr/>
      <dgm:t>
        <a:bodyPr/>
        <a:lstStyle/>
        <a:p>
          <a:endParaRPr lang="en-US"/>
        </a:p>
      </dgm:t>
    </dgm:pt>
    <dgm:pt modelId="{20705315-CD6A-48ED-B7D8-D852E3FB1DE2}">
      <dgm:prSet/>
      <dgm:spPr/>
      <dgm:t>
        <a:bodyPr/>
        <a:lstStyle/>
        <a:p>
          <a:pPr>
            <a:defRPr cap="all"/>
          </a:pPr>
          <a:r>
            <a:rPr lang="en-US"/>
            <a:t>Communication skills.</a:t>
          </a:r>
        </a:p>
      </dgm:t>
    </dgm:pt>
    <dgm:pt modelId="{1EC83FEE-E7C8-4563-9FA3-A74AD9C7FE38}" type="parTrans" cxnId="{13BFFED1-FE79-4F04-9314-94031CDB2AE6}">
      <dgm:prSet/>
      <dgm:spPr/>
      <dgm:t>
        <a:bodyPr/>
        <a:lstStyle/>
        <a:p>
          <a:endParaRPr lang="en-US"/>
        </a:p>
      </dgm:t>
    </dgm:pt>
    <dgm:pt modelId="{D4B4E27F-A20D-4CE7-8769-C15F591D1CD5}" type="sibTrans" cxnId="{13BFFED1-FE79-4F04-9314-94031CDB2AE6}">
      <dgm:prSet/>
      <dgm:spPr/>
      <dgm:t>
        <a:bodyPr/>
        <a:lstStyle/>
        <a:p>
          <a:endParaRPr lang="en-US"/>
        </a:p>
      </dgm:t>
    </dgm:pt>
    <dgm:pt modelId="{6C09A5BA-AE4C-40E3-AC18-CF859D978A84}">
      <dgm:prSet/>
      <dgm:spPr/>
      <dgm:t>
        <a:bodyPr/>
        <a:lstStyle/>
        <a:p>
          <a:pPr>
            <a:defRPr cap="all"/>
          </a:pPr>
          <a:r>
            <a:rPr lang="en-US"/>
            <a:t>Judgement and decision thinking.</a:t>
          </a:r>
        </a:p>
      </dgm:t>
    </dgm:pt>
    <dgm:pt modelId="{D238DD32-FE8C-4966-B6CF-51D41EC67E92}" type="parTrans" cxnId="{3D30C857-CE55-4D5E-AC04-7154A8B2402F}">
      <dgm:prSet/>
      <dgm:spPr/>
      <dgm:t>
        <a:bodyPr/>
        <a:lstStyle/>
        <a:p>
          <a:endParaRPr lang="en-US"/>
        </a:p>
      </dgm:t>
    </dgm:pt>
    <dgm:pt modelId="{4151BE3F-3ABC-4176-94BB-4B0167F23495}" type="sibTrans" cxnId="{3D30C857-CE55-4D5E-AC04-7154A8B2402F}">
      <dgm:prSet/>
      <dgm:spPr/>
      <dgm:t>
        <a:bodyPr/>
        <a:lstStyle/>
        <a:p>
          <a:endParaRPr lang="en-US"/>
        </a:p>
      </dgm:t>
    </dgm:pt>
    <dgm:pt modelId="{35C7A1A8-4BD7-41D4-AA7E-8F1283929202}" type="pres">
      <dgm:prSet presAssocID="{8C3C3EDE-DF5E-48D8-8BF6-04076731FB23}" presName="root" presStyleCnt="0">
        <dgm:presLayoutVars>
          <dgm:dir/>
          <dgm:resizeHandles val="exact"/>
        </dgm:presLayoutVars>
      </dgm:prSet>
      <dgm:spPr/>
    </dgm:pt>
    <dgm:pt modelId="{FB83E27E-83B7-4D22-8ED4-A822CAFF415E}" type="pres">
      <dgm:prSet presAssocID="{6A25879C-81E8-4315-A137-2FDABA75B52B}" presName="compNode" presStyleCnt="0"/>
      <dgm:spPr/>
    </dgm:pt>
    <dgm:pt modelId="{7BB87904-4E67-40BD-8E43-CD6AA7BFEA2B}" type="pres">
      <dgm:prSet presAssocID="{6A25879C-81E8-4315-A137-2FDABA75B52B}" presName="iconBgRect" presStyleLbl="bgShp" presStyleIdx="0" presStyleCnt="4"/>
      <dgm:spPr/>
    </dgm:pt>
    <dgm:pt modelId="{39FB11E4-AE3A-48DD-90D6-BE1C046151C5}" type="pres">
      <dgm:prSet presAssocID="{6A25879C-81E8-4315-A137-2FDABA75B5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CD7819E-EAEE-4123-B990-ED6EA4BFF14C}" type="pres">
      <dgm:prSet presAssocID="{6A25879C-81E8-4315-A137-2FDABA75B52B}" presName="spaceRect" presStyleCnt="0"/>
      <dgm:spPr/>
    </dgm:pt>
    <dgm:pt modelId="{B6DB1C3B-CA0A-49B8-8D12-A2797C7BD91B}" type="pres">
      <dgm:prSet presAssocID="{6A25879C-81E8-4315-A137-2FDABA75B52B}" presName="textRect" presStyleLbl="revTx" presStyleIdx="0" presStyleCnt="4">
        <dgm:presLayoutVars>
          <dgm:chMax val="1"/>
          <dgm:chPref val="1"/>
        </dgm:presLayoutVars>
      </dgm:prSet>
      <dgm:spPr/>
    </dgm:pt>
    <dgm:pt modelId="{7DF6B2D1-8F75-44DD-B75B-EAA4C0BAE213}" type="pres">
      <dgm:prSet presAssocID="{9FDBA2B0-5D74-4ACA-96D5-01CD7636E793}" presName="sibTrans" presStyleCnt="0"/>
      <dgm:spPr/>
    </dgm:pt>
    <dgm:pt modelId="{A02DD47A-4E66-4E0E-9E52-1383DFE620D1}" type="pres">
      <dgm:prSet presAssocID="{C8737CC5-8386-4E36-89AD-841B0FC55611}" presName="compNode" presStyleCnt="0"/>
      <dgm:spPr/>
    </dgm:pt>
    <dgm:pt modelId="{BA0455AF-EB7C-4803-8B76-C474F0606650}" type="pres">
      <dgm:prSet presAssocID="{C8737CC5-8386-4E36-89AD-841B0FC55611}" presName="iconBgRect" presStyleLbl="bgShp" presStyleIdx="1" presStyleCnt="4"/>
      <dgm:spPr/>
    </dgm:pt>
    <dgm:pt modelId="{1A617428-CF5A-4E59-97B4-36E19C2D17B4}" type="pres">
      <dgm:prSet presAssocID="{C8737CC5-8386-4E36-89AD-841B0FC5561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06C04F2-C6B8-471F-8FE5-A6CE026E4008}" type="pres">
      <dgm:prSet presAssocID="{C8737CC5-8386-4E36-89AD-841B0FC55611}" presName="spaceRect" presStyleCnt="0"/>
      <dgm:spPr/>
    </dgm:pt>
    <dgm:pt modelId="{61C9F380-8C63-4E22-BB8F-CF5292583EF6}" type="pres">
      <dgm:prSet presAssocID="{C8737CC5-8386-4E36-89AD-841B0FC55611}" presName="textRect" presStyleLbl="revTx" presStyleIdx="1" presStyleCnt="4">
        <dgm:presLayoutVars>
          <dgm:chMax val="1"/>
          <dgm:chPref val="1"/>
        </dgm:presLayoutVars>
      </dgm:prSet>
      <dgm:spPr/>
    </dgm:pt>
    <dgm:pt modelId="{83008A71-ABB4-448F-BB5D-4D8950ED3111}" type="pres">
      <dgm:prSet presAssocID="{C733EE1F-7063-4F7C-B1A9-9B49D5608270}" presName="sibTrans" presStyleCnt="0"/>
      <dgm:spPr/>
    </dgm:pt>
    <dgm:pt modelId="{241F9D91-A4C9-4AFE-94C6-84367F8D2694}" type="pres">
      <dgm:prSet presAssocID="{20705315-CD6A-48ED-B7D8-D852E3FB1DE2}" presName="compNode" presStyleCnt="0"/>
      <dgm:spPr/>
    </dgm:pt>
    <dgm:pt modelId="{FD281E3D-76DC-4D0D-B6E1-FB3774EF8999}" type="pres">
      <dgm:prSet presAssocID="{20705315-CD6A-48ED-B7D8-D852E3FB1DE2}" presName="iconBgRect" presStyleLbl="bgShp" presStyleIdx="2" presStyleCnt="4"/>
      <dgm:spPr/>
    </dgm:pt>
    <dgm:pt modelId="{9DCCE219-B364-4B3F-B7F0-9BA7C374A9DC}" type="pres">
      <dgm:prSet presAssocID="{20705315-CD6A-48ED-B7D8-D852E3FB1D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202CB5-915E-4B6C-9AFA-2B2BDB33AE6C}" type="pres">
      <dgm:prSet presAssocID="{20705315-CD6A-48ED-B7D8-D852E3FB1DE2}" presName="spaceRect" presStyleCnt="0"/>
      <dgm:spPr/>
    </dgm:pt>
    <dgm:pt modelId="{D0493384-2B46-4FDB-90D9-5A18F5AB77E4}" type="pres">
      <dgm:prSet presAssocID="{20705315-CD6A-48ED-B7D8-D852E3FB1DE2}" presName="textRect" presStyleLbl="revTx" presStyleIdx="2" presStyleCnt="4">
        <dgm:presLayoutVars>
          <dgm:chMax val="1"/>
          <dgm:chPref val="1"/>
        </dgm:presLayoutVars>
      </dgm:prSet>
      <dgm:spPr/>
    </dgm:pt>
    <dgm:pt modelId="{5A0D4D4C-3F7D-47B0-9B30-48B552560EF0}" type="pres">
      <dgm:prSet presAssocID="{D4B4E27F-A20D-4CE7-8769-C15F591D1CD5}" presName="sibTrans" presStyleCnt="0"/>
      <dgm:spPr/>
    </dgm:pt>
    <dgm:pt modelId="{0CEA484A-3703-4338-AB0C-672B333BAC45}" type="pres">
      <dgm:prSet presAssocID="{6C09A5BA-AE4C-40E3-AC18-CF859D978A84}" presName="compNode" presStyleCnt="0"/>
      <dgm:spPr/>
    </dgm:pt>
    <dgm:pt modelId="{E16A747A-68C0-4089-8E88-167F95FE965C}" type="pres">
      <dgm:prSet presAssocID="{6C09A5BA-AE4C-40E3-AC18-CF859D978A84}" presName="iconBgRect" presStyleLbl="bgShp" presStyleIdx="3" presStyleCnt="4"/>
      <dgm:spPr/>
    </dgm:pt>
    <dgm:pt modelId="{E31CB4C4-463C-49CF-978F-D8ABB966D814}" type="pres">
      <dgm:prSet presAssocID="{6C09A5BA-AE4C-40E3-AC18-CF859D978A8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10A1AE09-6BDB-449A-B021-331F09AC2A26}" type="pres">
      <dgm:prSet presAssocID="{6C09A5BA-AE4C-40E3-AC18-CF859D978A84}" presName="spaceRect" presStyleCnt="0"/>
      <dgm:spPr/>
    </dgm:pt>
    <dgm:pt modelId="{8ABF2284-8333-4BC2-A979-CBB75EC0951A}" type="pres">
      <dgm:prSet presAssocID="{6C09A5BA-AE4C-40E3-AC18-CF859D978A8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72A9215-4E63-4A76-8093-642B3400A388}" srcId="{8C3C3EDE-DF5E-48D8-8BF6-04076731FB23}" destId="{C8737CC5-8386-4E36-89AD-841B0FC55611}" srcOrd="1" destOrd="0" parTransId="{B06563CE-42BB-4DC1-9897-86279D5A84E1}" sibTransId="{C733EE1F-7063-4F7C-B1A9-9B49D5608270}"/>
    <dgm:cxn modelId="{4175302D-B185-4437-A544-2A0EC3AA6B91}" type="presOf" srcId="{C8737CC5-8386-4E36-89AD-841B0FC55611}" destId="{61C9F380-8C63-4E22-BB8F-CF5292583EF6}" srcOrd="0" destOrd="0" presId="urn:microsoft.com/office/officeart/2018/5/layout/IconCircleLabelList"/>
    <dgm:cxn modelId="{88E0CF4E-5E1A-4487-8626-AE275E799FA7}" type="presOf" srcId="{20705315-CD6A-48ED-B7D8-D852E3FB1DE2}" destId="{D0493384-2B46-4FDB-90D9-5A18F5AB77E4}" srcOrd="0" destOrd="0" presId="urn:microsoft.com/office/officeart/2018/5/layout/IconCircleLabelList"/>
    <dgm:cxn modelId="{3D30C857-CE55-4D5E-AC04-7154A8B2402F}" srcId="{8C3C3EDE-DF5E-48D8-8BF6-04076731FB23}" destId="{6C09A5BA-AE4C-40E3-AC18-CF859D978A84}" srcOrd="3" destOrd="0" parTransId="{D238DD32-FE8C-4966-B6CF-51D41EC67E92}" sibTransId="{4151BE3F-3ABC-4176-94BB-4B0167F23495}"/>
    <dgm:cxn modelId="{10D2985B-B5E1-44BF-94D2-83FC5EFF17D4}" type="presOf" srcId="{6C09A5BA-AE4C-40E3-AC18-CF859D978A84}" destId="{8ABF2284-8333-4BC2-A979-CBB75EC0951A}" srcOrd="0" destOrd="0" presId="urn:microsoft.com/office/officeart/2018/5/layout/IconCircleLabelList"/>
    <dgm:cxn modelId="{DED31A73-46F8-43FA-846D-AE2556D84C23}" type="presOf" srcId="{8C3C3EDE-DF5E-48D8-8BF6-04076731FB23}" destId="{35C7A1A8-4BD7-41D4-AA7E-8F1283929202}" srcOrd="0" destOrd="0" presId="urn:microsoft.com/office/officeart/2018/5/layout/IconCircleLabelList"/>
    <dgm:cxn modelId="{13BFFED1-FE79-4F04-9314-94031CDB2AE6}" srcId="{8C3C3EDE-DF5E-48D8-8BF6-04076731FB23}" destId="{20705315-CD6A-48ED-B7D8-D852E3FB1DE2}" srcOrd="2" destOrd="0" parTransId="{1EC83FEE-E7C8-4563-9FA3-A74AD9C7FE38}" sibTransId="{D4B4E27F-A20D-4CE7-8769-C15F591D1CD5}"/>
    <dgm:cxn modelId="{33DBF6E8-1CCD-49A8-B411-6C56441F9BF4}" srcId="{8C3C3EDE-DF5E-48D8-8BF6-04076731FB23}" destId="{6A25879C-81E8-4315-A137-2FDABA75B52B}" srcOrd="0" destOrd="0" parTransId="{B3C64CE2-EE47-4CD1-8273-25E81BDCE3E6}" sibTransId="{9FDBA2B0-5D74-4ACA-96D5-01CD7636E793}"/>
    <dgm:cxn modelId="{C211C3FD-1C92-4E30-89DF-2CD9DE675C41}" type="presOf" srcId="{6A25879C-81E8-4315-A137-2FDABA75B52B}" destId="{B6DB1C3B-CA0A-49B8-8D12-A2797C7BD91B}" srcOrd="0" destOrd="0" presId="urn:microsoft.com/office/officeart/2018/5/layout/IconCircleLabelList"/>
    <dgm:cxn modelId="{338D73E7-C75C-4369-A80E-0A6221E285F5}" type="presParOf" srcId="{35C7A1A8-4BD7-41D4-AA7E-8F1283929202}" destId="{FB83E27E-83B7-4D22-8ED4-A822CAFF415E}" srcOrd="0" destOrd="0" presId="urn:microsoft.com/office/officeart/2018/5/layout/IconCircleLabelList"/>
    <dgm:cxn modelId="{AB7F2812-5408-4E32-BE1C-E10229773CA6}" type="presParOf" srcId="{FB83E27E-83B7-4D22-8ED4-A822CAFF415E}" destId="{7BB87904-4E67-40BD-8E43-CD6AA7BFEA2B}" srcOrd="0" destOrd="0" presId="urn:microsoft.com/office/officeart/2018/5/layout/IconCircleLabelList"/>
    <dgm:cxn modelId="{7A16DD11-0280-4F8E-9A32-53608370B16F}" type="presParOf" srcId="{FB83E27E-83B7-4D22-8ED4-A822CAFF415E}" destId="{39FB11E4-AE3A-48DD-90D6-BE1C046151C5}" srcOrd="1" destOrd="0" presId="urn:microsoft.com/office/officeart/2018/5/layout/IconCircleLabelList"/>
    <dgm:cxn modelId="{199D00DF-4061-40B1-8450-562A479F5997}" type="presParOf" srcId="{FB83E27E-83B7-4D22-8ED4-A822CAFF415E}" destId="{4CD7819E-EAEE-4123-B990-ED6EA4BFF14C}" srcOrd="2" destOrd="0" presId="urn:microsoft.com/office/officeart/2018/5/layout/IconCircleLabelList"/>
    <dgm:cxn modelId="{C8C6B994-7034-4001-823B-0B6911C87312}" type="presParOf" srcId="{FB83E27E-83B7-4D22-8ED4-A822CAFF415E}" destId="{B6DB1C3B-CA0A-49B8-8D12-A2797C7BD91B}" srcOrd="3" destOrd="0" presId="urn:microsoft.com/office/officeart/2018/5/layout/IconCircleLabelList"/>
    <dgm:cxn modelId="{AB326F59-8FA1-4972-A76B-7E3360261CC5}" type="presParOf" srcId="{35C7A1A8-4BD7-41D4-AA7E-8F1283929202}" destId="{7DF6B2D1-8F75-44DD-B75B-EAA4C0BAE213}" srcOrd="1" destOrd="0" presId="urn:microsoft.com/office/officeart/2018/5/layout/IconCircleLabelList"/>
    <dgm:cxn modelId="{D2C01F99-C420-463B-A9B0-632288811074}" type="presParOf" srcId="{35C7A1A8-4BD7-41D4-AA7E-8F1283929202}" destId="{A02DD47A-4E66-4E0E-9E52-1383DFE620D1}" srcOrd="2" destOrd="0" presId="urn:microsoft.com/office/officeart/2018/5/layout/IconCircleLabelList"/>
    <dgm:cxn modelId="{35089519-19CC-4111-A10B-67F334B77383}" type="presParOf" srcId="{A02DD47A-4E66-4E0E-9E52-1383DFE620D1}" destId="{BA0455AF-EB7C-4803-8B76-C474F0606650}" srcOrd="0" destOrd="0" presId="urn:microsoft.com/office/officeart/2018/5/layout/IconCircleLabelList"/>
    <dgm:cxn modelId="{7ED58EA0-E663-4700-9686-25588361B3BC}" type="presParOf" srcId="{A02DD47A-4E66-4E0E-9E52-1383DFE620D1}" destId="{1A617428-CF5A-4E59-97B4-36E19C2D17B4}" srcOrd="1" destOrd="0" presId="urn:microsoft.com/office/officeart/2018/5/layout/IconCircleLabelList"/>
    <dgm:cxn modelId="{2B41603D-C201-48CA-8425-AEBCBD242FFD}" type="presParOf" srcId="{A02DD47A-4E66-4E0E-9E52-1383DFE620D1}" destId="{A06C04F2-C6B8-471F-8FE5-A6CE026E4008}" srcOrd="2" destOrd="0" presId="urn:microsoft.com/office/officeart/2018/5/layout/IconCircleLabelList"/>
    <dgm:cxn modelId="{84C74BB8-E2F1-4559-B54E-D791E552C320}" type="presParOf" srcId="{A02DD47A-4E66-4E0E-9E52-1383DFE620D1}" destId="{61C9F380-8C63-4E22-BB8F-CF5292583EF6}" srcOrd="3" destOrd="0" presId="urn:microsoft.com/office/officeart/2018/5/layout/IconCircleLabelList"/>
    <dgm:cxn modelId="{EBB955D0-86C4-40DB-978E-A94FD4944601}" type="presParOf" srcId="{35C7A1A8-4BD7-41D4-AA7E-8F1283929202}" destId="{83008A71-ABB4-448F-BB5D-4D8950ED3111}" srcOrd="3" destOrd="0" presId="urn:microsoft.com/office/officeart/2018/5/layout/IconCircleLabelList"/>
    <dgm:cxn modelId="{F04B3B42-585A-4BBF-A6E6-7B15A21A7757}" type="presParOf" srcId="{35C7A1A8-4BD7-41D4-AA7E-8F1283929202}" destId="{241F9D91-A4C9-4AFE-94C6-84367F8D2694}" srcOrd="4" destOrd="0" presId="urn:microsoft.com/office/officeart/2018/5/layout/IconCircleLabelList"/>
    <dgm:cxn modelId="{70BBC148-23B9-4430-8692-71ED5D78FA70}" type="presParOf" srcId="{241F9D91-A4C9-4AFE-94C6-84367F8D2694}" destId="{FD281E3D-76DC-4D0D-B6E1-FB3774EF8999}" srcOrd="0" destOrd="0" presId="urn:microsoft.com/office/officeart/2018/5/layout/IconCircleLabelList"/>
    <dgm:cxn modelId="{E6E54F87-D8A8-41E9-B2E4-A135C519CE28}" type="presParOf" srcId="{241F9D91-A4C9-4AFE-94C6-84367F8D2694}" destId="{9DCCE219-B364-4B3F-B7F0-9BA7C374A9DC}" srcOrd="1" destOrd="0" presId="urn:microsoft.com/office/officeart/2018/5/layout/IconCircleLabelList"/>
    <dgm:cxn modelId="{405FBC62-12D0-4D1E-A501-C701DB7855AC}" type="presParOf" srcId="{241F9D91-A4C9-4AFE-94C6-84367F8D2694}" destId="{FE202CB5-915E-4B6C-9AFA-2B2BDB33AE6C}" srcOrd="2" destOrd="0" presId="urn:microsoft.com/office/officeart/2018/5/layout/IconCircleLabelList"/>
    <dgm:cxn modelId="{639FF16B-FC13-4E29-A0A8-77D68C5B42D4}" type="presParOf" srcId="{241F9D91-A4C9-4AFE-94C6-84367F8D2694}" destId="{D0493384-2B46-4FDB-90D9-5A18F5AB77E4}" srcOrd="3" destOrd="0" presId="urn:microsoft.com/office/officeart/2018/5/layout/IconCircleLabelList"/>
    <dgm:cxn modelId="{9601E10D-DA1A-4FA4-9489-B5F5E01AF13A}" type="presParOf" srcId="{35C7A1A8-4BD7-41D4-AA7E-8F1283929202}" destId="{5A0D4D4C-3F7D-47B0-9B30-48B552560EF0}" srcOrd="5" destOrd="0" presId="urn:microsoft.com/office/officeart/2018/5/layout/IconCircleLabelList"/>
    <dgm:cxn modelId="{FDFC38C6-14F3-4DF8-B674-27CDA0EC710D}" type="presParOf" srcId="{35C7A1A8-4BD7-41D4-AA7E-8F1283929202}" destId="{0CEA484A-3703-4338-AB0C-672B333BAC45}" srcOrd="6" destOrd="0" presId="urn:microsoft.com/office/officeart/2018/5/layout/IconCircleLabelList"/>
    <dgm:cxn modelId="{E7EEE713-EFB6-4D90-97C0-1859B7B30546}" type="presParOf" srcId="{0CEA484A-3703-4338-AB0C-672B333BAC45}" destId="{E16A747A-68C0-4089-8E88-167F95FE965C}" srcOrd="0" destOrd="0" presId="urn:microsoft.com/office/officeart/2018/5/layout/IconCircleLabelList"/>
    <dgm:cxn modelId="{E2887422-FB7E-4D1B-B942-817438918493}" type="presParOf" srcId="{0CEA484A-3703-4338-AB0C-672B333BAC45}" destId="{E31CB4C4-463C-49CF-978F-D8ABB966D814}" srcOrd="1" destOrd="0" presId="urn:microsoft.com/office/officeart/2018/5/layout/IconCircleLabelList"/>
    <dgm:cxn modelId="{B9267650-41B0-4FBC-BBFE-4F0574DAB9A6}" type="presParOf" srcId="{0CEA484A-3703-4338-AB0C-672B333BAC45}" destId="{10A1AE09-6BDB-449A-B021-331F09AC2A26}" srcOrd="2" destOrd="0" presId="urn:microsoft.com/office/officeart/2018/5/layout/IconCircleLabelList"/>
    <dgm:cxn modelId="{2727207E-52E0-4CA0-939C-D4351628C6F5}" type="presParOf" srcId="{0CEA484A-3703-4338-AB0C-672B333BAC45}" destId="{8ABF2284-8333-4BC2-A979-CBB75EC0951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743756-7023-4AAB-9308-BE25AFB3884B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F1CC6E7-3DAE-4EE2-B468-DBC898C2A474}">
      <dgm:prSet/>
      <dgm:spPr/>
      <dgm:t>
        <a:bodyPr/>
        <a:lstStyle/>
        <a:p>
          <a:r>
            <a:rPr lang="en-GB"/>
            <a:t>Challenger Sports is a multi-faceted international sports company who provide a wide variety of player development programs, coach education clinics, and tournaments.</a:t>
          </a:r>
          <a:endParaRPr lang="en-US"/>
        </a:p>
      </dgm:t>
    </dgm:pt>
    <dgm:pt modelId="{C9DC25D7-DC70-41E4-B729-01FD12B0CC61}" type="parTrans" cxnId="{649E68D5-7956-4FAC-9BE8-A9AE32D8AD41}">
      <dgm:prSet/>
      <dgm:spPr/>
      <dgm:t>
        <a:bodyPr/>
        <a:lstStyle/>
        <a:p>
          <a:endParaRPr lang="en-US"/>
        </a:p>
      </dgm:t>
    </dgm:pt>
    <dgm:pt modelId="{6D6292B6-E1F4-4FBA-AF4D-2A2E343A22D2}" type="sibTrans" cxnId="{649E68D5-7956-4FAC-9BE8-A9AE32D8AD41}">
      <dgm:prSet/>
      <dgm:spPr/>
      <dgm:t>
        <a:bodyPr/>
        <a:lstStyle/>
        <a:p>
          <a:endParaRPr lang="en-US"/>
        </a:p>
      </dgm:t>
    </dgm:pt>
    <dgm:pt modelId="{6EFEB3C2-1C01-4DE7-A2F8-2F9B50EEED5D}">
      <dgm:prSet/>
      <dgm:spPr/>
      <dgm:t>
        <a:bodyPr/>
        <a:lstStyle/>
        <a:p>
          <a:r>
            <a:rPr lang="en-GB"/>
            <a:t>British Soccer Camps’ Challenger Sports began running summer soccer camps in the US in 1985.</a:t>
          </a:r>
          <a:endParaRPr lang="en-US"/>
        </a:p>
      </dgm:t>
    </dgm:pt>
    <dgm:pt modelId="{BEE47043-5556-448E-8D4E-7893B52E7512}" type="parTrans" cxnId="{3D7F5963-2F41-4524-BDBE-1A11B30FD3FC}">
      <dgm:prSet/>
      <dgm:spPr/>
      <dgm:t>
        <a:bodyPr/>
        <a:lstStyle/>
        <a:p>
          <a:endParaRPr lang="en-US"/>
        </a:p>
      </dgm:t>
    </dgm:pt>
    <dgm:pt modelId="{32747972-4B0A-46C3-A337-7EBFE26C3A5B}" type="sibTrans" cxnId="{3D7F5963-2F41-4524-BDBE-1A11B30FD3FC}">
      <dgm:prSet/>
      <dgm:spPr/>
      <dgm:t>
        <a:bodyPr/>
        <a:lstStyle/>
        <a:p>
          <a:endParaRPr lang="en-US"/>
        </a:p>
      </dgm:t>
    </dgm:pt>
    <dgm:pt modelId="{2EADC7D4-1DA8-4F8C-85AF-3909D11D8E2B}">
      <dgm:prSet/>
      <dgm:spPr/>
      <dgm:t>
        <a:bodyPr/>
        <a:lstStyle/>
        <a:p>
          <a:r>
            <a:rPr lang="en-GB" dirty="0"/>
            <a:t>1,000 international coaches are selected by Challenger’s recruiting and training team each year(</a:t>
          </a:r>
          <a:r>
            <a:rPr lang="en-US" dirty="0"/>
            <a:t>PGL 2019). </a:t>
          </a:r>
        </a:p>
      </dgm:t>
    </dgm:pt>
    <dgm:pt modelId="{D7D1D705-D49C-405C-9BA5-4185AB3DBD98}" type="parTrans" cxnId="{E8A4FDC3-9BCD-4B4A-AE93-BDD4423B1322}">
      <dgm:prSet/>
      <dgm:spPr/>
      <dgm:t>
        <a:bodyPr/>
        <a:lstStyle/>
        <a:p>
          <a:endParaRPr lang="en-US"/>
        </a:p>
      </dgm:t>
    </dgm:pt>
    <dgm:pt modelId="{B7F8FC2C-57D0-4406-ADF4-7047854000FD}" type="sibTrans" cxnId="{E8A4FDC3-9BCD-4B4A-AE93-BDD4423B1322}">
      <dgm:prSet/>
      <dgm:spPr/>
      <dgm:t>
        <a:bodyPr/>
        <a:lstStyle/>
        <a:p>
          <a:endParaRPr lang="en-US"/>
        </a:p>
      </dgm:t>
    </dgm:pt>
    <dgm:pt modelId="{CC05417D-CA7E-9041-86B0-E741FF831713}" type="pres">
      <dgm:prSet presAssocID="{89743756-7023-4AAB-9308-BE25AFB3884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CBFD833-BDBC-8D4A-A5B3-7495E6FDD483}" type="pres">
      <dgm:prSet presAssocID="{BF1CC6E7-3DAE-4EE2-B468-DBC898C2A474}" presName="hierRoot1" presStyleCnt="0"/>
      <dgm:spPr/>
    </dgm:pt>
    <dgm:pt modelId="{BF03F412-762C-A743-9796-6064897BD82E}" type="pres">
      <dgm:prSet presAssocID="{BF1CC6E7-3DAE-4EE2-B468-DBC898C2A474}" presName="composite" presStyleCnt="0"/>
      <dgm:spPr/>
    </dgm:pt>
    <dgm:pt modelId="{5822D5EB-AACA-DE48-8517-DD8C9FC9A827}" type="pres">
      <dgm:prSet presAssocID="{BF1CC6E7-3DAE-4EE2-B468-DBC898C2A474}" presName="background" presStyleLbl="node0" presStyleIdx="0" presStyleCnt="3"/>
      <dgm:spPr/>
    </dgm:pt>
    <dgm:pt modelId="{6DE1F097-2883-0445-AF85-2BCD50737B76}" type="pres">
      <dgm:prSet presAssocID="{BF1CC6E7-3DAE-4EE2-B468-DBC898C2A474}" presName="text" presStyleLbl="fgAcc0" presStyleIdx="0" presStyleCnt="3">
        <dgm:presLayoutVars>
          <dgm:chPref val="3"/>
        </dgm:presLayoutVars>
      </dgm:prSet>
      <dgm:spPr/>
    </dgm:pt>
    <dgm:pt modelId="{8EE3CD12-34AD-CC45-B208-52E052BD4566}" type="pres">
      <dgm:prSet presAssocID="{BF1CC6E7-3DAE-4EE2-B468-DBC898C2A474}" presName="hierChild2" presStyleCnt="0"/>
      <dgm:spPr/>
    </dgm:pt>
    <dgm:pt modelId="{0CF20B3B-6687-3742-90EA-32807436E8C6}" type="pres">
      <dgm:prSet presAssocID="{6EFEB3C2-1C01-4DE7-A2F8-2F9B50EEED5D}" presName="hierRoot1" presStyleCnt="0"/>
      <dgm:spPr/>
    </dgm:pt>
    <dgm:pt modelId="{AE104803-045B-114E-81B5-DEC4A5B9BD34}" type="pres">
      <dgm:prSet presAssocID="{6EFEB3C2-1C01-4DE7-A2F8-2F9B50EEED5D}" presName="composite" presStyleCnt="0"/>
      <dgm:spPr/>
    </dgm:pt>
    <dgm:pt modelId="{13EB0888-EFB7-774A-8E42-A65E4802FE7B}" type="pres">
      <dgm:prSet presAssocID="{6EFEB3C2-1C01-4DE7-A2F8-2F9B50EEED5D}" presName="background" presStyleLbl="node0" presStyleIdx="1" presStyleCnt="3"/>
      <dgm:spPr/>
    </dgm:pt>
    <dgm:pt modelId="{1A3D806C-764E-F146-A799-9AEA12F0852B}" type="pres">
      <dgm:prSet presAssocID="{6EFEB3C2-1C01-4DE7-A2F8-2F9B50EEED5D}" presName="text" presStyleLbl="fgAcc0" presStyleIdx="1" presStyleCnt="3">
        <dgm:presLayoutVars>
          <dgm:chPref val="3"/>
        </dgm:presLayoutVars>
      </dgm:prSet>
      <dgm:spPr/>
    </dgm:pt>
    <dgm:pt modelId="{1E758C26-6224-F94D-8D83-DABFD0553FBC}" type="pres">
      <dgm:prSet presAssocID="{6EFEB3C2-1C01-4DE7-A2F8-2F9B50EEED5D}" presName="hierChild2" presStyleCnt="0"/>
      <dgm:spPr/>
    </dgm:pt>
    <dgm:pt modelId="{86094BE7-0497-1846-A90C-F1E1388D07FC}" type="pres">
      <dgm:prSet presAssocID="{2EADC7D4-1DA8-4F8C-85AF-3909D11D8E2B}" presName="hierRoot1" presStyleCnt="0"/>
      <dgm:spPr/>
    </dgm:pt>
    <dgm:pt modelId="{9A949916-0825-B441-932D-8F80E66DB6CB}" type="pres">
      <dgm:prSet presAssocID="{2EADC7D4-1DA8-4F8C-85AF-3909D11D8E2B}" presName="composite" presStyleCnt="0"/>
      <dgm:spPr/>
    </dgm:pt>
    <dgm:pt modelId="{FD450ACB-8FED-8743-9355-65C660F159AC}" type="pres">
      <dgm:prSet presAssocID="{2EADC7D4-1DA8-4F8C-85AF-3909D11D8E2B}" presName="background" presStyleLbl="node0" presStyleIdx="2" presStyleCnt="3"/>
      <dgm:spPr/>
    </dgm:pt>
    <dgm:pt modelId="{E989C4DB-A868-2142-BEF4-8B286D424D54}" type="pres">
      <dgm:prSet presAssocID="{2EADC7D4-1DA8-4F8C-85AF-3909D11D8E2B}" presName="text" presStyleLbl="fgAcc0" presStyleIdx="2" presStyleCnt="3">
        <dgm:presLayoutVars>
          <dgm:chPref val="3"/>
        </dgm:presLayoutVars>
      </dgm:prSet>
      <dgm:spPr/>
    </dgm:pt>
    <dgm:pt modelId="{62456E08-D849-4545-A337-C75EEE4CE9F8}" type="pres">
      <dgm:prSet presAssocID="{2EADC7D4-1DA8-4F8C-85AF-3909D11D8E2B}" presName="hierChild2" presStyleCnt="0"/>
      <dgm:spPr/>
    </dgm:pt>
  </dgm:ptLst>
  <dgm:cxnLst>
    <dgm:cxn modelId="{76A07202-1CF4-2F40-A15A-62E664BEB0B0}" type="presOf" srcId="{BF1CC6E7-3DAE-4EE2-B468-DBC898C2A474}" destId="{6DE1F097-2883-0445-AF85-2BCD50737B76}" srcOrd="0" destOrd="0" presId="urn:microsoft.com/office/officeart/2005/8/layout/hierarchy1"/>
    <dgm:cxn modelId="{8099EF1F-CFDA-A044-AFE6-F864E9E81890}" type="presOf" srcId="{6EFEB3C2-1C01-4DE7-A2F8-2F9B50EEED5D}" destId="{1A3D806C-764E-F146-A799-9AEA12F0852B}" srcOrd="0" destOrd="0" presId="urn:microsoft.com/office/officeart/2005/8/layout/hierarchy1"/>
    <dgm:cxn modelId="{3D7F5963-2F41-4524-BDBE-1A11B30FD3FC}" srcId="{89743756-7023-4AAB-9308-BE25AFB3884B}" destId="{6EFEB3C2-1C01-4DE7-A2F8-2F9B50EEED5D}" srcOrd="1" destOrd="0" parTransId="{BEE47043-5556-448E-8D4E-7893B52E7512}" sibTransId="{32747972-4B0A-46C3-A337-7EBFE26C3A5B}"/>
    <dgm:cxn modelId="{BEA87593-0E36-BE42-8FEF-7945BB707BD0}" type="presOf" srcId="{2EADC7D4-1DA8-4F8C-85AF-3909D11D8E2B}" destId="{E989C4DB-A868-2142-BEF4-8B286D424D54}" srcOrd="0" destOrd="0" presId="urn:microsoft.com/office/officeart/2005/8/layout/hierarchy1"/>
    <dgm:cxn modelId="{E8A4FDC3-9BCD-4B4A-AE93-BDD4423B1322}" srcId="{89743756-7023-4AAB-9308-BE25AFB3884B}" destId="{2EADC7D4-1DA8-4F8C-85AF-3909D11D8E2B}" srcOrd="2" destOrd="0" parTransId="{D7D1D705-D49C-405C-9BA5-4185AB3DBD98}" sibTransId="{B7F8FC2C-57D0-4406-ADF4-7047854000FD}"/>
    <dgm:cxn modelId="{649E68D5-7956-4FAC-9BE8-A9AE32D8AD41}" srcId="{89743756-7023-4AAB-9308-BE25AFB3884B}" destId="{BF1CC6E7-3DAE-4EE2-B468-DBC898C2A474}" srcOrd="0" destOrd="0" parTransId="{C9DC25D7-DC70-41E4-B729-01FD12B0CC61}" sibTransId="{6D6292B6-E1F4-4FBA-AF4D-2A2E343A22D2}"/>
    <dgm:cxn modelId="{B61D90D5-1CD2-804E-BF85-5A4D93C625F2}" type="presOf" srcId="{89743756-7023-4AAB-9308-BE25AFB3884B}" destId="{CC05417D-CA7E-9041-86B0-E741FF831713}" srcOrd="0" destOrd="0" presId="urn:microsoft.com/office/officeart/2005/8/layout/hierarchy1"/>
    <dgm:cxn modelId="{42AFC309-D045-E047-8A04-6199B5067F8C}" type="presParOf" srcId="{CC05417D-CA7E-9041-86B0-E741FF831713}" destId="{5CBFD833-BDBC-8D4A-A5B3-7495E6FDD483}" srcOrd="0" destOrd="0" presId="urn:microsoft.com/office/officeart/2005/8/layout/hierarchy1"/>
    <dgm:cxn modelId="{679347FE-5707-E140-A46A-3A0165166DFE}" type="presParOf" srcId="{5CBFD833-BDBC-8D4A-A5B3-7495E6FDD483}" destId="{BF03F412-762C-A743-9796-6064897BD82E}" srcOrd="0" destOrd="0" presId="urn:microsoft.com/office/officeart/2005/8/layout/hierarchy1"/>
    <dgm:cxn modelId="{950F38A5-0922-E44B-B282-0F566DBB5080}" type="presParOf" srcId="{BF03F412-762C-A743-9796-6064897BD82E}" destId="{5822D5EB-AACA-DE48-8517-DD8C9FC9A827}" srcOrd="0" destOrd="0" presId="urn:microsoft.com/office/officeart/2005/8/layout/hierarchy1"/>
    <dgm:cxn modelId="{7034E66D-509C-5C43-ABE1-955A37C01261}" type="presParOf" srcId="{BF03F412-762C-A743-9796-6064897BD82E}" destId="{6DE1F097-2883-0445-AF85-2BCD50737B76}" srcOrd="1" destOrd="0" presId="urn:microsoft.com/office/officeart/2005/8/layout/hierarchy1"/>
    <dgm:cxn modelId="{D25179EA-8ABD-174A-9C0A-596033C1C654}" type="presParOf" srcId="{5CBFD833-BDBC-8D4A-A5B3-7495E6FDD483}" destId="{8EE3CD12-34AD-CC45-B208-52E052BD4566}" srcOrd="1" destOrd="0" presId="urn:microsoft.com/office/officeart/2005/8/layout/hierarchy1"/>
    <dgm:cxn modelId="{64BE3207-55CA-DC49-8E99-D3979483A82B}" type="presParOf" srcId="{CC05417D-CA7E-9041-86B0-E741FF831713}" destId="{0CF20B3B-6687-3742-90EA-32807436E8C6}" srcOrd="1" destOrd="0" presId="urn:microsoft.com/office/officeart/2005/8/layout/hierarchy1"/>
    <dgm:cxn modelId="{8856FB37-614B-0243-B47F-CF0E26044668}" type="presParOf" srcId="{0CF20B3B-6687-3742-90EA-32807436E8C6}" destId="{AE104803-045B-114E-81B5-DEC4A5B9BD34}" srcOrd="0" destOrd="0" presId="urn:microsoft.com/office/officeart/2005/8/layout/hierarchy1"/>
    <dgm:cxn modelId="{AA46DCE7-825A-7A4F-B254-BF147271B9D7}" type="presParOf" srcId="{AE104803-045B-114E-81B5-DEC4A5B9BD34}" destId="{13EB0888-EFB7-774A-8E42-A65E4802FE7B}" srcOrd="0" destOrd="0" presId="urn:microsoft.com/office/officeart/2005/8/layout/hierarchy1"/>
    <dgm:cxn modelId="{8147C9E6-DBC4-B744-A4E8-2B6DB3305030}" type="presParOf" srcId="{AE104803-045B-114E-81B5-DEC4A5B9BD34}" destId="{1A3D806C-764E-F146-A799-9AEA12F0852B}" srcOrd="1" destOrd="0" presId="urn:microsoft.com/office/officeart/2005/8/layout/hierarchy1"/>
    <dgm:cxn modelId="{3D13DE4F-59EA-C447-8BD9-9E78B4DDD052}" type="presParOf" srcId="{0CF20B3B-6687-3742-90EA-32807436E8C6}" destId="{1E758C26-6224-F94D-8D83-DABFD0553FBC}" srcOrd="1" destOrd="0" presId="urn:microsoft.com/office/officeart/2005/8/layout/hierarchy1"/>
    <dgm:cxn modelId="{60462467-5747-A346-8802-A3A6A98C1B80}" type="presParOf" srcId="{CC05417D-CA7E-9041-86B0-E741FF831713}" destId="{86094BE7-0497-1846-A90C-F1E1388D07FC}" srcOrd="2" destOrd="0" presId="urn:microsoft.com/office/officeart/2005/8/layout/hierarchy1"/>
    <dgm:cxn modelId="{2842113C-4708-264A-9FD4-5F0DE6ABE759}" type="presParOf" srcId="{86094BE7-0497-1846-A90C-F1E1388D07FC}" destId="{9A949916-0825-B441-932D-8F80E66DB6CB}" srcOrd="0" destOrd="0" presId="urn:microsoft.com/office/officeart/2005/8/layout/hierarchy1"/>
    <dgm:cxn modelId="{5E79D87A-DBF4-3446-9850-C416799BF407}" type="presParOf" srcId="{9A949916-0825-B441-932D-8F80E66DB6CB}" destId="{FD450ACB-8FED-8743-9355-65C660F159AC}" srcOrd="0" destOrd="0" presId="urn:microsoft.com/office/officeart/2005/8/layout/hierarchy1"/>
    <dgm:cxn modelId="{7333C144-517B-1440-86F5-8683E6378561}" type="presParOf" srcId="{9A949916-0825-B441-932D-8F80E66DB6CB}" destId="{E989C4DB-A868-2142-BEF4-8B286D424D54}" srcOrd="1" destOrd="0" presId="urn:microsoft.com/office/officeart/2005/8/layout/hierarchy1"/>
    <dgm:cxn modelId="{DD807D64-47F9-3F41-B3C8-853BC97D09A8}" type="presParOf" srcId="{86094BE7-0497-1846-A90C-F1E1388D07FC}" destId="{62456E08-D849-4545-A337-C75EEE4CE9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6A2139-AF3E-4E83-B65B-1697F4ECFADE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8D88D1-AFEE-4F1B-84DD-D5A7C40D2410}">
      <dgm:prSet/>
      <dgm:spPr/>
      <dgm:t>
        <a:bodyPr/>
        <a:lstStyle/>
        <a:p>
          <a:r>
            <a:rPr lang="en-US"/>
            <a:t>International soccer camps(</a:t>
          </a:r>
          <a:r>
            <a:rPr lang="en-GB"/>
            <a:t>quality instruction with a fun, cultural aspect)</a:t>
          </a:r>
          <a:endParaRPr lang="en-US"/>
        </a:p>
      </dgm:t>
    </dgm:pt>
    <dgm:pt modelId="{2C530A7A-A7FE-4AF7-A1FA-111378C26A26}" type="parTrans" cxnId="{C4E4B13C-521E-4F0B-A75B-9CFDD84AC9C4}">
      <dgm:prSet/>
      <dgm:spPr/>
      <dgm:t>
        <a:bodyPr/>
        <a:lstStyle/>
        <a:p>
          <a:endParaRPr lang="en-US"/>
        </a:p>
      </dgm:t>
    </dgm:pt>
    <dgm:pt modelId="{7E6A7EDD-2310-43D8-B220-437D247C35D9}" type="sibTrans" cxnId="{C4E4B13C-521E-4F0B-A75B-9CFDD84AC9C4}">
      <dgm:prSet/>
      <dgm:spPr/>
      <dgm:t>
        <a:bodyPr/>
        <a:lstStyle/>
        <a:p>
          <a:endParaRPr lang="en-US"/>
        </a:p>
      </dgm:t>
    </dgm:pt>
    <dgm:pt modelId="{B4B090DE-B3C3-4561-9205-11B95FE117D8}">
      <dgm:prSet/>
      <dgm:spPr/>
      <dgm:t>
        <a:bodyPr/>
        <a:lstStyle/>
        <a:p>
          <a:r>
            <a:rPr lang="en-US"/>
            <a:t>Next Level training(</a:t>
          </a:r>
          <a:r>
            <a:rPr lang="en-GB"/>
            <a:t>Advanced instruction for competitive players)</a:t>
          </a:r>
          <a:endParaRPr lang="en-US"/>
        </a:p>
      </dgm:t>
    </dgm:pt>
    <dgm:pt modelId="{31F23B12-F3E4-4FD6-A282-3C0852B02F67}" type="parTrans" cxnId="{25BEFDFB-F672-44FB-80B0-11E627538473}">
      <dgm:prSet/>
      <dgm:spPr/>
      <dgm:t>
        <a:bodyPr/>
        <a:lstStyle/>
        <a:p>
          <a:endParaRPr lang="en-US"/>
        </a:p>
      </dgm:t>
    </dgm:pt>
    <dgm:pt modelId="{794885C9-71F6-4ACE-A946-B53DE628A4B0}" type="sibTrans" cxnId="{25BEFDFB-F672-44FB-80B0-11E627538473}">
      <dgm:prSet/>
      <dgm:spPr/>
      <dgm:t>
        <a:bodyPr/>
        <a:lstStyle/>
        <a:p>
          <a:endParaRPr lang="en-US"/>
        </a:p>
      </dgm:t>
    </dgm:pt>
    <dgm:pt modelId="{7357BAA3-DB24-4EC2-BE85-1BF69FEC3B90}">
      <dgm:prSet/>
      <dgm:spPr/>
      <dgm:t>
        <a:bodyPr/>
        <a:lstStyle/>
        <a:p>
          <a:r>
            <a:rPr lang="en-US"/>
            <a:t>Soccer plus Camps(</a:t>
          </a:r>
          <a:r>
            <a:rPr lang="en-GB"/>
            <a:t>Residential Camps for competitive goalkeepers and field players)</a:t>
          </a:r>
          <a:endParaRPr lang="en-US"/>
        </a:p>
      </dgm:t>
    </dgm:pt>
    <dgm:pt modelId="{08471057-7E45-41D7-9AE1-D12FE7147581}" type="parTrans" cxnId="{01D42285-FE1B-42D2-9016-5D3DF1754AD8}">
      <dgm:prSet/>
      <dgm:spPr/>
      <dgm:t>
        <a:bodyPr/>
        <a:lstStyle/>
        <a:p>
          <a:endParaRPr lang="en-US"/>
        </a:p>
      </dgm:t>
    </dgm:pt>
    <dgm:pt modelId="{62DCC823-7E41-4783-88AD-1229FD4151D3}" type="sibTrans" cxnId="{01D42285-FE1B-42D2-9016-5D3DF1754AD8}">
      <dgm:prSet/>
      <dgm:spPr/>
      <dgm:t>
        <a:bodyPr/>
        <a:lstStyle/>
        <a:p>
          <a:endParaRPr lang="en-US"/>
        </a:p>
      </dgm:t>
    </dgm:pt>
    <dgm:pt modelId="{303A320C-37F0-4751-9C49-D40D37B61B97}">
      <dgm:prSet/>
      <dgm:spPr/>
      <dgm:t>
        <a:bodyPr/>
        <a:lstStyle/>
        <a:p>
          <a:r>
            <a:rPr lang="en-US"/>
            <a:t>GK Icon camps (</a:t>
          </a:r>
          <a:r>
            <a:rPr lang="en-GB"/>
            <a:t>Specialized goalkeeper)</a:t>
          </a:r>
          <a:endParaRPr lang="en-US"/>
        </a:p>
      </dgm:t>
    </dgm:pt>
    <dgm:pt modelId="{02B63DAD-6AEA-4F03-A082-0EF9F4D5C46F}" type="parTrans" cxnId="{F370AF08-A8A1-4C0D-A182-C15F7C359317}">
      <dgm:prSet/>
      <dgm:spPr/>
      <dgm:t>
        <a:bodyPr/>
        <a:lstStyle/>
        <a:p>
          <a:endParaRPr lang="en-US"/>
        </a:p>
      </dgm:t>
    </dgm:pt>
    <dgm:pt modelId="{C5F7196D-6174-4D2A-B8C0-870F6237E91A}" type="sibTrans" cxnId="{F370AF08-A8A1-4C0D-A182-C15F7C359317}">
      <dgm:prSet/>
      <dgm:spPr/>
      <dgm:t>
        <a:bodyPr/>
        <a:lstStyle/>
        <a:p>
          <a:endParaRPr lang="en-US"/>
        </a:p>
      </dgm:t>
    </dgm:pt>
    <dgm:pt modelId="{937985B5-0980-4D1F-8998-84941279CFD9}">
      <dgm:prSet/>
      <dgm:spPr/>
      <dgm:t>
        <a:bodyPr/>
        <a:lstStyle/>
        <a:p>
          <a:r>
            <a:rPr lang="en-US"/>
            <a:t>Challenger soccer Academy (</a:t>
          </a:r>
          <a:r>
            <a:rPr lang="en-GB"/>
            <a:t>development programs during spring season)</a:t>
          </a:r>
          <a:endParaRPr lang="en-US"/>
        </a:p>
      </dgm:t>
    </dgm:pt>
    <dgm:pt modelId="{1D9D6663-95BD-43AA-AA4C-867B9E1B4D25}" type="parTrans" cxnId="{AB678B7C-EDD0-42CE-86F6-5CC5194609F5}">
      <dgm:prSet/>
      <dgm:spPr/>
      <dgm:t>
        <a:bodyPr/>
        <a:lstStyle/>
        <a:p>
          <a:endParaRPr lang="en-US"/>
        </a:p>
      </dgm:t>
    </dgm:pt>
    <dgm:pt modelId="{123C65B5-50D3-489B-ACB3-E62EA133A922}" type="sibTrans" cxnId="{AB678B7C-EDD0-42CE-86F6-5CC5194609F5}">
      <dgm:prSet/>
      <dgm:spPr/>
      <dgm:t>
        <a:bodyPr/>
        <a:lstStyle/>
        <a:p>
          <a:endParaRPr lang="en-US"/>
        </a:p>
      </dgm:t>
    </dgm:pt>
    <dgm:pt modelId="{4E5FABD2-4873-4085-9962-EF70FE41C4F8}">
      <dgm:prSet/>
      <dgm:spPr/>
      <dgm:t>
        <a:bodyPr/>
        <a:lstStyle/>
        <a:p>
          <a:r>
            <a:rPr lang="en-US"/>
            <a:t>Tiny Tykes (</a:t>
          </a:r>
          <a:r>
            <a:rPr lang="en-GB"/>
            <a:t>pre-school soccer program for young children)</a:t>
          </a:r>
          <a:endParaRPr lang="en-US"/>
        </a:p>
      </dgm:t>
    </dgm:pt>
    <dgm:pt modelId="{BD2E0A56-25A1-4B63-AB1F-D83FC337A610}" type="parTrans" cxnId="{CA5F7D84-0692-4053-A728-9F0473C7931F}">
      <dgm:prSet/>
      <dgm:spPr/>
      <dgm:t>
        <a:bodyPr/>
        <a:lstStyle/>
        <a:p>
          <a:endParaRPr lang="en-US"/>
        </a:p>
      </dgm:t>
    </dgm:pt>
    <dgm:pt modelId="{D7E323CC-62F0-43D9-A038-65244D7D5BC3}" type="sibTrans" cxnId="{CA5F7D84-0692-4053-A728-9F0473C7931F}">
      <dgm:prSet/>
      <dgm:spPr/>
      <dgm:t>
        <a:bodyPr/>
        <a:lstStyle/>
        <a:p>
          <a:endParaRPr lang="en-US"/>
        </a:p>
      </dgm:t>
    </dgm:pt>
    <dgm:pt modelId="{BE24B07D-C8DC-444B-B56E-7E8FDD6D00DE}">
      <dgm:prSet/>
      <dgm:spPr/>
      <dgm:t>
        <a:bodyPr/>
        <a:lstStyle/>
        <a:p>
          <a:r>
            <a:rPr lang="en-US"/>
            <a:t>Challenger world Tours creating soccer tours to Brazil, USA, Europe</a:t>
          </a:r>
        </a:p>
      </dgm:t>
    </dgm:pt>
    <dgm:pt modelId="{44A8BA4C-BB36-49A1-9961-FC67F4B9D2DA}" type="parTrans" cxnId="{1C7CC749-1599-43CE-B844-B303E11E65C3}">
      <dgm:prSet/>
      <dgm:spPr/>
      <dgm:t>
        <a:bodyPr/>
        <a:lstStyle/>
        <a:p>
          <a:endParaRPr lang="en-US"/>
        </a:p>
      </dgm:t>
    </dgm:pt>
    <dgm:pt modelId="{F6805D68-8495-4CA7-9380-30A09F1B1311}" type="sibTrans" cxnId="{1C7CC749-1599-43CE-B844-B303E11E65C3}">
      <dgm:prSet/>
      <dgm:spPr/>
      <dgm:t>
        <a:bodyPr/>
        <a:lstStyle/>
        <a:p>
          <a:endParaRPr lang="en-US"/>
        </a:p>
      </dgm:t>
    </dgm:pt>
    <dgm:pt modelId="{221D6977-3D75-43CB-BE11-FEE0B6CC9C13}">
      <dgm:prSet/>
      <dgm:spPr/>
      <dgm:t>
        <a:bodyPr/>
        <a:lstStyle/>
        <a:p>
          <a:r>
            <a:rPr lang="en-US" dirty="0"/>
            <a:t>Challenger tournament( operating their own Events) (PGL 2019).. </a:t>
          </a:r>
        </a:p>
      </dgm:t>
    </dgm:pt>
    <dgm:pt modelId="{D16E4CA5-E9C9-459A-B3AA-68C730AEE8CC}" type="parTrans" cxnId="{B4BAA96F-F455-4D05-9089-4C7020365974}">
      <dgm:prSet/>
      <dgm:spPr/>
      <dgm:t>
        <a:bodyPr/>
        <a:lstStyle/>
        <a:p>
          <a:endParaRPr lang="en-US"/>
        </a:p>
      </dgm:t>
    </dgm:pt>
    <dgm:pt modelId="{F395D1A1-74CA-4AB3-903D-85C163961CF5}" type="sibTrans" cxnId="{B4BAA96F-F455-4D05-9089-4C7020365974}">
      <dgm:prSet/>
      <dgm:spPr/>
      <dgm:t>
        <a:bodyPr/>
        <a:lstStyle/>
        <a:p>
          <a:endParaRPr lang="en-US"/>
        </a:p>
      </dgm:t>
    </dgm:pt>
    <dgm:pt modelId="{48F16F19-9373-C247-A4F9-916B57EBCE22}" type="pres">
      <dgm:prSet presAssocID="{CE6A2139-AF3E-4E83-B65B-1697F4ECFADE}" presName="Name0" presStyleCnt="0">
        <dgm:presLayoutVars>
          <dgm:dir/>
          <dgm:resizeHandles val="exact"/>
        </dgm:presLayoutVars>
      </dgm:prSet>
      <dgm:spPr/>
    </dgm:pt>
    <dgm:pt modelId="{F756A6F0-800A-B94A-AA9C-49BC6CF23930}" type="pres">
      <dgm:prSet presAssocID="{F78D88D1-AFEE-4F1B-84DD-D5A7C40D2410}" presName="node" presStyleLbl="node1" presStyleIdx="0" presStyleCnt="8">
        <dgm:presLayoutVars>
          <dgm:bulletEnabled val="1"/>
        </dgm:presLayoutVars>
      </dgm:prSet>
      <dgm:spPr/>
    </dgm:pt>
    <dgm:pt modelId="{534B0971-B067-D34D-AFE8-C0A3B4C54E39}" type="pres">
      <dgm:prSet presAssocID="{7E6A7EDD-2310-43D8-B220-437D247C35D9}" presName="sibTrans" presStyleLbl="sibTrans1D1" presStyleIdx="0" presStyleCnt="7"/>
      <dgm:spPr/>
    </dgm:pt>
    <dgm:pt modelId="{77EC873E-AFA2-A44A-99DE-29F0E2A8C740}" type="pres">
      <dgm:prSet presAssocID="{7E6A7EDD-2310-43D8-B220-437D247C35D9}" presName="connectorText" presStyleLbl="sibTrans1D1" presStyleIdx="0" presStyleCnt="7"/>
      <dgm:spPr/>
    </dgm:pt>
    <dgm:pt modelId="{D7E48331-E0BE-0241-B47C-BE8D75C9186C}" type="pres">
      <dgm:prSet presAssocID="{B4B090DE-B3C3-4561-9205-11B95FE117D8}" presName="node" presStyleLbl="node1" presStyleIdx="1" presStyleCnt="8">
        <dgm:presLayoutVars>
          <dgm:bulletEnabled val="1"/>
        </dgm:presLayoutVars>
      </dgm:prSet>
      <dgm:spPr/>
    </dgm:pt>
    <dgm:pt modelId="{F1BF09B4-DF9E-2740-BFA9-8D45258356CE}" type="pres">
      <dgm:prSet presAssocID="{794885C9-71F6-4ACE-A946-B53DE628A4B0}" presName="sibTrans" presStyleLbl="sibTrans1D1" presStyleIdx="1" presStyleCnt="7"/>
      <dgm:spPr/>
    </dgm:pt>
    <dgm:pt modelId="{B9AB6F66-2132-8E49-9F43-324A93A11A05}" type="pres">
      <dgm:prSet presAssocID="{794885C9-71F6-4ACE-A946-B53DE628A4B0}" presName="connectorText" presStyleLbl="sibTrans1D1" presStyleIdx="1" presStyleCnt="7"/>
      <dgm:spPr/>
    </dgm:pt>
    <dgm:pt modelId="{00D85581-7D9A-E945-8044-8AF7B4ADE5AE}" type="pres">
      <dgm:prSet presAssocID="{7357BAA3-DB24-4EC2-BE85-1BF69FEC3B90}" presName="node" presStyleLbl="node1" presStyleIdx="2" presStyleCnt="8">
        <dgm:presLayoutVars>
          <dgm:bulletEnabled val="1"/>
        </dgm:presLayoutVars>
      </dgm:prSet>
      <dgm:spPr/>
    </dgm:pt>
    <dgm:pt modelId="{AD4B5929-F2CC-214D-9A56-B09FA20423E9}" type="pres">
      <dgm:prSet presAssocID="{62DCC823-7E41-4783-88AD-1229FD4151D3}" presName="sibTrans" presStyleLbl="sibTrans1D1" presStyleIdx="2" presStyleCnt="7"/>
      <dgm:spPr/>
    </dgm:pt>
    <dgm:pt modelId="{3BEECD6C-8312-624C-BDB0-6756374DACAC}" type="pres">
      <dgm:prSet presAssocID="{62DCC823-7E41-4783-88AD-1229FD4151D3}" presName="connectorText" presStyleLbl="sibTrans1D1" presStyleIdx="2" presStyleCnt="7"/>
      <dgm:spPr/>
    </dgm:pt>
    <dgm:pt modelId="{64FDC709-D4C6-C44D-BC6C-CDD9DA10CA96}" type="pres">
      <dgm:prSet presAssocID="{303A320C-37F0-4751-9C49-D40D37B61B97}" presName="node" presStyleLbl="node1" presStyleIdx="3" presStyleCnt="8">
        <dgm:presLayoutVars>
          <dgm:bulletEnabled val="1"/>
        </dgm:presLayoutVars>
      </dgm:prSet>
      <dgm:spPr/>
    </dgm:pt>
    <dgm:pt modelId="{B090C6B7-CF94-3F4F-AB22-5AF812E001C3}" type="pres">
      <dgm:prSet presAssocID="{C5F7196D-6174-4D2A-B8C0-870F6237E91A}" presName="sibTrans" presStyleLbl="sibTrans1D1" presStyleIdx="3" presStyleCnt="7"/>
      <dgm:spPr/>
    </dgm:pt>
    <dgm:pt modelId="{B92EE47D-EEE1-6942-9033-DD1C4DD8F279}" type="pres">
      <dgm:prSet presAssocID="{C5F7196D-6174-4D2A-B8C0-870F6237E91A}" presName="connectorText" presStyleLbl="sibTrans1D1" presStyleIdx="3" presStyleCnt="7"/>
      <dgm:spPr/>
    </dgm:pt>
    <dgm:pt modelId="{57D15566-3CF0-1E41-A484-D70456ADA90B}" type="pres">
      <dgm:prSet presAssocID="{937985B5-0980-4D1F-8998-84941279CFD9}" presName="node" presStyleLbl="node1" presStyleIdx="4" presStyleCnt="8">
        <dgm:presLayoutVars>
          <dgm:bulletEnabled val="1"/>
        </dgm:presLayoutVars>
      </dgm:prSet>
      <dgm:spPr/>
    </dgm:pt>
    <dgm:pt modelId="{BC7A537F-65A7-F546-9AF0-3D0929AA797D}" type="pres">
      <dgm:prSet presAssocID="{123C65B5-50D3-489B-ACB3-E62EA133A922}" presName="sibTrans" presStyleLbl="sibTrans1D1" presStyleIdx="4" presStyleCnt="7"/>
      <dgm:spPr/>
    </dgm:pt>
    <dgm:pt modelId="{8172991F-6F2C-B642-B98D-E79D37A16FDF}" type="pres">
      <dgm:prSet presAssocID="{123C65B5-50D3-489B-ACB3-E62EA133A922}" presName="connectorText" presStyleLbl="sibTrans1D1" presStyleIdx="4" presStyleCnt="7"/>
      <dgm:spPr/>
    </dgm:pt>
    <dgm:pt modelId="{FD16031F-35DE-5E45-B759-CD7B89D24AE5}" type="pres">
      <dgm:prSet presAssocID="{4E5FABD2-4873-4085-9962-EF70FE41C4F8}" presName="node" presStyleLbl="node1" presStyleIdx="5" presStyleCnt="8">
        <dgm:presLayoutVars>
          <dgm:bulletEnabled val="1"/>
        </dgm:presLayoutVars>
      </dgm:prSet>
      <dgm:spPr/>
    </dgm:pt>
    <dgm:pt modelId="{95E1BEFA-81A9-D847-BE75-23FDCBA4E127}" type="pres">
      <dgm:prSet presAssocID="{D7E323CC-62F0-43D9-A038-65244D7D5BC3}" presName="sibTrans" presStyleLbl="sibTrans1D1" presStyleIdx="5" presStyleCnt="7"/>
      <dgm:spPr/>
    </dgm:pt>
    <dgm:pt modelId="{7B0109E4-76AD-7E47-98E8-50B9B21C48DB}" type="pres">
      <dgm:prSet presAssocID="{D7E323CC-62F0-43D9-A038-65244D7D5BC3}" presName="connectorText" presStyleLbl="sibTrans1D1" presStyleIdx="5" presStyleCnt="7"/>
      <dgm:spPr/>
    </dgm:pt>
    <dgm:pt modelId="{23475D47-80C8-D544-833F-BE04E2383E17}" type="pres">
      <dgm:prSet presAssocID="{BE24B07D-C8DC-444B-B56E-7E8FDD6D00DE}" presName="node" presStyleLbl="node1" presStyleIdx="6" presStyleCnt="8">
        <dgm:presLayoutVars>
          <dgm:bulletEnabled val="1"/>
        </dgm:presLayoutVars>
      </dgm:prSet>
      <dgm:spPr/>
    </dgm:pt>
    <dgm:pt modelId="{8B981947-45B0-1946-B5C0-A8D9E9289C8B}" type="pres">
      <dgm:prSet presAssocID="{F6805D68-8495-4CA7-9380-30A09F1B1311}" presName="sibTrans" presStyleLbl="sibTrans1D1" presStyleIdx="6" presStyleCnt="7"/>
      <dgm:spPr/>
    </dgm:pt>
    <dgm:pt modelId="{0C6535FF-FB8D-1745-9755-71DA8BE6ACD7}" type="pres">
      <dgm:prSet presAssocID="{F6805D68-8495-4CA7-9380-30A09F1B1311}" presName="connectorText" presStyleLbl="sibTrans1D1" presStyleIdx="6" presStyleCnt="7"/>
      <dgm:spPr/>
    </dgm:pt>
    <dgm:pt modelId="{EC6166E9-8567-124A-8334-E55F26932E32}" type="pres">
      <dgm:prSet presAssocID="{221D6977-3D75-43CB-BE11-FEE0B6CC9C13}" presName="node" presStyleLbl="node1" presStyleIdx="7" presStyleCnt="8">
        <dgm:presLayoutVars>
          <dgm:bulletEnabled val="1"/>
        </dgm:presLayoutVars>
      </dgm:prSet>
      <dgm:spPr/>
    </dgm:pt>
  </dgm:ptLst>
  <dgm:cxnLst>
    <dgm:cxn modelId="{CF6ABD01-1792-0F48-AA0D-A40B8DAA2178}" type="presOf" srcId="{123C65B5-50D3-489B-ACB3-E62EA133A922}" destId="{8172991F-6F2C-B642-B98D-E79D37A16FDF}" srcOrd="1" destOrd="0" presId="urn:microsoft.com/office/officeart/2016/7/layout/RepeatingBendingProcessNew"/>
    <dgm:cxn modelId="{F370AF08-A8A1-4C0D-A182-C15F7C359317}" srcId="{CE6A2139-AF3E-4E83-B65B-1697F4ECFADE}" destId="{303A320C-37F0-4751-9C49-D40D37B61B97}" srcOrd="3" destOrd="0" parTransId="{02B63DAD-6AEA-4F03-A082-0EF9F4D5C46F}" sibTransId="{C5F7196D-6174-4D2A-B8C0-870F6237E91A}"/>
    <dgm:cxn modelId="{96631D0A-2DFD-E642-B23F-BD57DAEE0182}" type="presOf" srcId="{123C65B5-50D3-489B-ACB3-E62EA133A922}" destId="{BC7A537F-65A7-F546-9AF0-3D0929AA797D}" srcOrd="0" destOrd="0" presId="urn:microsoft.com/office/officeart/2016/7/layout/RepeatingBendingProcessNew"/>
    <dgm:cxn modelId="{AB26F10C-BA85-2145-BD93-9FC34B12390D}" type="presOf" srcId="{B4B090DE-B3C3-4561-9205-11B95FE117D8}" destId="{D7E48331-E0BE-0241-B47C-BE8D75C9186C}" srcOrd="0" destOrd="0" presId="urn:microsoft.com/office/officeart/2016/7/layout/RepeatingBendingProcessNew"/>
    <dgm:cxn modelId="{8A9D720F-9EA6-5E4A-AF30-C0DBB0FC9CAE}" type="presOf" srcId="{7E6A7EDD-2310-43D8-B220-437D247C35D9}" destId="{534B0971-B067-D34D-AFE8-C0A3B4C54E39}" srcOrd="0" destOrd="0" presId="urn:microsoft.com/office/officeart/2016/7/layout/RepeatingBendingProcessNew"/>
    <dgm:cxn modelId="{BEE77410-9ADA-5C4C-BABF-64A40A344F4D}" type="presOf" srcId="{7E6A7EDD-2310-43D8-B220-437D247C35D9}" destId="{77EC873E-AFA2-A44A-99DE-29F0E2A8C740}" srcOrd="1" destOrd="0" presId="urn:microsoft.com/office/officeart/2016/7/layout/RepeatingBendingProcessNew"/>
    <dgm:cxn modelId="{CF196013-EDBB-9443-B8E7-341957FD9BE5}" type="presOf" srcId="{794885C9-71F6-4ACE-A946-B53DE628A4B0}" destId="{F1BF09B4-DF9E-2740-BFA9-8D45258356CE}" srcOrd="0" destOrd="0" presId="urn:microsoft.com/office/officeart/2016/7/layout/RepeatingBendingProcessNew"/>
    <dgm:cxn modelId="{C4E4B13C-521E-4F0B-A75B-9CFDD84AC9C4}" srcId="{CE6A2139-AF3E-4E83-B65B-1697F4ECFADE}" destId="{F78D88D1-AFEE-4F1B-84DD-D5A7C40D2410}" srcOrd="0" destOrd="0" parTransId="{2C530A7A-A7FE-4AF7-A1FA-111378C26A26}" sibTransId="{7E6A7EDD-2310-43D8-B220-437D247C35D9}"/>
    <dgm:cxn modelId="{AC5C9644-19A5-BC44-A245-99BA8DDE33A6}" type="presOf" srcId="{BE24B07D-C8DC-444B-B56E-7E8FDD6D00DE}" destId="{23475D47-80C8-D544-833F-BE04E2383E17}" srcOrd="0" destOrd="0" presId="urn:microsoft.com/office/officeart/2016/7/layout/RepeatingBendingProcessNew"/>
    <dgm:cxn modelId="{44D27B49-43E8-A540-ACB3-A8FCAE428B36}" type="presOf" srcId="{F6805D68-8495-4CA7-9380-30A09F1B1311}" destId="{0C6535FF-FB8D-1745-9755-71DA8BE6ACD7}" srcOrd="1" destOrd="0" presId="urn:microsoft.com/office/officeart/2016/7/layout/RepeatingBendingProcessNew"/>
    <dgm:cxn modelId="{1C7CC749-1599-43CE-B844-B303E11E65C3}" srcId="{CE6A2139-AF3E-4E83-B65B-1697F4ECFADE}" destId="{BE24B07D-C8DC-444B-B56E-7E8FDD6D00DE}" srcOrd="6" destOrd="0" parTransId="{44A8BA4C-BB36-49A1-9961-FC67F4B9D2DA}" sibTransId="{F6805D68-8495-4CA7-9380-30A09F1B1311}"/>
    <dgm:cxn modelId="{EBC4BF4E-0162-1E48-839C-B521A3B3A1A9}" type="presOf" srcId="{C5F7196D-6174-4D2A-B8C0-870F6237E91A}" destId="{B92EE47D-EEE1-6942-9033-DD1C4DD8F279}" srcOrd="1" destOrd="0" presId="urn:microsoft.com/office/officeart/2016/7/layout/RepeatingBendingProcessNew"/>
    <dgm:cxn modelId="{9C4A4454-1B88-4F42-B792-500464ED5B0E}" type="presOf" srcId="{CE6A2139-AF3E-4E83-B65B-1697F4ECFADE}" destId="{48F16F19-9373-C247-A4F9-916B57EBCE22}" srcOrd="0" destOrd="0" presId="urn:microsoft.com/office/officeart/2016/7/layout/RepeatingBendingProcessNew"/>
    <dgm:cxn modelId="{CA0A8F62-3E4C-3E47-BEBB-F8B03E9130D3}" type="presOf" srcId="{4E5FABD2-4873-4085-9962-EF70FE41C4F8}" destId="{FD16031F-35DE-5E45-B759-CD7B89D24AE5}" srcOrd="0" destOrd="0" presId="urn:microsoft.com/office/officeart/2016/7/layout/RepeatingBendingProcessNew"/>
    <dgm:cxn modelId="{26D8EA6C-3066-A54F-9E59-63E0278929C4}" type="presOf" srcId="{F78D88D1-AFEE-4F1B-84DD-D5A7C40D2410}" destId="{F756A6F0-800A-B94A-AA9C-49BC6CF23930}" srcOrd="0" destOrd="0" presId="urn:microsoft.com/office/officeart/2016/7/layout/RepeatingBendingProcessNew"/>
    <dgm:cxn modelId="{B4BAA96F-F455-4D05-9089-4C7020365974}" srcId="{CE6A2139-AF3E-4E83-B65B-1697F4ECFADE}" destId="{221D6977-3D75-43CB-BE11-FEE0B6CC9C13}" srcOrd="7" destOrd="0" parTransId="{D16E4CA5-E9C9-459A-B3AA-68C730AEE8CC}" sibTransId="{F395D1A1-74CA-4AB3-903D-85C163961CF5}"/>
    <dgm:cxn modelId="{C6261D78-35F3-F142-8C72-F33B85EB1CB0}" type="presOf" srcId="{D7E323CC-62F0-43D9-A038-65244D7D5BC3}" destId="{7B0109E4-76AD-7E47-98E8-50B9B21C48DB}" srcOrd="1" destOrd="0" presId="urn:microsoft.com/office/officeart/2016/7/layout/RepeatingBendingProcessNew"/>
    <dgm:cxn modelId="{AB678B7C-EDD0-42CE-86F6-5CC5194609F5}" srcId="{CE6A2139-AF3E-4E83-B65B-1697F4ECFADE}" destId="{937985B5-0980-4D1F-8998-84941279CFD9}" srcOrd="4" destOrd="0" parTransId="{1D9D6663-95BD-43AA-AA4C-867B9E1B4D25}" sibTransId="{123C65B5-50D3-489B-ACB3-E62EA133A922}"/>
    <dgm:cxn modelId="{A7E04F7D-574E-1A42-8C67-C275747A3E60}" type="presOf" srcId="{303A320C-37F0-4751-9C49-D40D37B61B97}" destId="{64FDC709-D4C6-C44D-BC6C-CDD9DA10CA96}" srcOrd="0" destOrd="0" presId="urn:microsoft.com/office/officeart/2016/7/layout/RepeatingBendingProcessNew"/>
    <dgm:cxn modelId="{CA5F7D84-0692-4053-A728-9F0473C7931F}" srcId="{CE6A2139-AF3E-4E83-B65B-1697F4ECFADE}" destId="{4E5FABD2-4873-4085-9962-EF70FE41C4F8}" srcOrd="5" destOrd="0" parTransId="{BD2E0A56-25A1-4B63-AB1F-D83FC337A610}" sibTransId="{D7E323CC-62F0-43D9-A038-65244D7D5BC3}"/>
    <dgm:cxn modelId="{01D42285-FE1B-42D2-9016-5D3DF1754AD8}" srcId="{CE6A2139-AF3E-4E83-B65B-1697F4ECFADE}" destId="{7357BAA3-DB24-4EC2-BE85-1BF69FEC3B90}" srcOrd="2" destOrd="0" parTransId="{08471057-7E45-41D7-9AE1-D12FE7147581}" sibTransId="{62DCC823-7E41-4783-88AD-1229FD4151D3}"/>
    <dgm:cxn modelId="{FD409987-0B05-BC44-9F74-26A20E230A97}" type="presOf" srcId="{7357BAA3-DB24-4EC2-BE85-1BF69FEC3B90}" destId="{00D85581-7D9A-E945-8044-8AF7B4ADE5AE}" srcOrd="0" destOrd="0" presId="urn:microsoft.com/office/officeart/2016/7/layout/RepeatingBendingProcessNew"/>
    <dgm:cxn modelId="{1D0C2B95-48FA-1242-87E8-CB627423B572}" type="presOf" srcId="{937985B5-0980-4D1F-8998-84941279CFD9}" destId="{57D15566-3CF0-1E41-A484-D70456ADA90B}" srcOrd="0" destOrd="0" presId="urn:microsoft.com/office/officeart/2016/7/layout/RepeatingBendingProcessNew"/>
    <dgm:cxn modelId="{DB720E96-D411-414A-9DD8-E9F81E2DC658}" type="presOf" srcId="{62DCC823-7E41-4783-88AD-1229FD4151D3}" destId="{AD4B5929-F2CC-214D-9A56-B09FA20423E9}" srcOrd="0" destOrd="0" presId="urn:microsoft.com/office/officeart/2016/7/layout/RepeatingBendingProcessNew"/>
    <dgm:cxn modelId="{634F26A5-7199-5843-8B24-829EE76B9BB2}" type="presOf" srcId="{62DCC823-7E41-4783-88AD-1229FD4151D3}" destId="{3BEECD6C-8312-624C-BDB0-6756374DACAC}" srcOrd="1" destOrd="0" presId="urn:microsoft.com/office/officeart/2016/7/layout/RepeatingBendingProcessNew"/>
    <dgm:cxn modelId="{4F9D75B2-2E6F-134D-9A4B-9F41A657F3C1}" type="presOf" srcId="{221D6977-3D75-43CB-BE11-FEE0B6CC9C13}" destId="{EC6166E9-8567-124A-8334-E55F26932E32}" srcOrd="0" destOrd="0" presId="urn:microsoft.com/office/officeart/2016/7/layout/RepeatingBendingProcessNew"/>
    <dgm:cxn modelId="{B4AF3EB4-1688-BE47-B16E-63BFBBF80BCB}" type="presOf" srcId="{D7E323CC-62F0-43D9-A038-65244D7D5BC3}" destId="{95E1BEFA-81A9-D847-BE75-23FDCBA4E127}" srcOrd="0" destOrd="0" presId="urn:microsoft.com/office/officeart/2016/7/layout/RepeatingBendingProcessNew"/>
    <dgm:cxn modelId="{5DC4E5C5-AFF7-3842-BA17-D0DD6CA5C752}" type="presOf" srcId="{794885C9-71F6-4ACE-A946-B53DE628A4B0}" destId="{B9AB6F66-2132-8E49-9F43-324A93A11A05}" srcOrd="1" destOrd="0" presId="urn:microsoft.com/office/officeart/2016/7/layout/RepeatingBendingProcessNew"/>
    <dgm:cxn modelId="{6FBFEFEB-C84E-0244-AEE4-88F6F62A7B0E}" type="presOf" srcId="{C5F7196D-6174-4D2A-B8C0-870F6237E91A}" destId="{B090C6B7-CF94-3F4F-AB22-5AF812E001C3}" srcOrd="0" destOrd="0" presId="urn:microsoft.com/office/officeart/2016/7/layout/RepeatingBendingProcessNew"/>
    <dgm:cxn modelId="{322546ED-6142-A54A-81BD-378411FACC1D}" type="presOf" srcId="{F6805D68-8495-4CA7-9380-30A09F1B1311}" destId="{8B981947-45B0-1946-B5C0-A8D9E9289C8B}" srcOrd="0" destOrd="0" presId="urn:microsoft.com/office/officeart/2016/7/layout/RepeatingBendingProcessNew"/>
    <dgm:cxn modelId="{25BEFDFB-F672-44FB-80B0-11E627538473}" srcId="{CE6A2139-AF3E-4E83-B65B-1697F4ECFADE}" destId="{B4B090DE-B3C3-4561-9205-11B95FE117D8}" srcOrd="1" destOrd="0" parTransId="{31F23B12-F3E4-4FD6-A282-3C0852B02F67}" sibTransId="{794885C9-71F6-4ACE-A946-B53DE628A4B0}"/>
    <dgm:cxn modelId="{B714FD29-D67E-B14B-8817-1AECB7E1A8B1}" type="presParOf" srcId="{48F16F19-9373-C247-A4F9-916B57EBCE22}" destId="{F756A6F0-800A-B94A-AA9C-49BC6CF23930}" srcOrd="0" destOrd="0" presId="urn:microsoft.com/office/officeart/2016/7/layout/RepeatingBendingProcessNew"/>
    <dgm:cxn modelId="{352969FD-E41B-DD42-ACCE-F3C93D506CF5}" type="presParOf" srcId="{48F16F19-9373-C247-A4F9-916B57EBCE22}" destId="{534B0971-B067-D34D-AFE8-C0A3B4C54E39}" srcOrd="1" destOrd="0" presId="urn:microsoft.com/office/officeart/2016/7/layout/RepeatingBendingProcessNew"/>
    <dgm:cxn modelId="{586C303A-B14B-CB42-93E9-ED2DADED8F55}" type="presParOf" srcId="{534B0971-B067-D34D-AFE8-C0A3B4C54E39}" destId="{77EC873E-AFA2-A44A-99DE-29F0E2A8C740}" srcOrd="0" destOrd="0" presId="urn:microsoft.com/office/officeart/2016/7/layout/RepeatingBendingProcessNew"/>
    <dgm:cxn modelId="{FC36359F-1B11-6649-B784-7C08A0180091}" type="presParOf" srcId="{48F16F19-9373-C247-A4F9-916B57EBCE22}" destId="{D7E48331-E0BE-0241-B47C-BE8D75C9186C}" srcOrd="2" destOrd="0" presId="urn:microsoft.com/office/officeart/2016/7/layout/RepeatingBendingProcessNew"/>
    <dgm:cxn modelId="{D253CB34-1145-8B48-84DC-60E753089B9C}" type="presParOf" srcId="{48F16F19-9373-C247-A4F9-916B57EBCE22}" destId="{F1BF09B4-DF9E-2740-BFA9-8D45258356CE}" srcOrd="3" destOrd="0" presId="urn:microsoft.com/office/officeart/2016/7/layout/RepeatingBendingProcessNew"/>
    <dgm:cxn modelId="{7ADC8480-C628-294E-A58D-DF34866460E3}" type="presParOf" srcId="{F1BF09B4-DF9E-2740-BFA9-8D45258356CE}" destId="{B9AB6F66-2132-8E49-9F43-324A93A11A05}" srcOrd="0" destOrd="0" presId="urn:microsoft.com/office/officeart/2016/7/layout/RepeatingBendingProcessNew"/>
    <dgm:cxn modelId="{A3E8F320-AA8A-114B-BFEE-9ED18DA9D872}" type="presParOf" srcId="{48F16F19-9373-C247-A4F9-916B57EBCE22}" destId="{00D85581-7D9A-E945-8044-8AF7B4ADE5AE}" srcOrd="4" destOrd="0" presId="urn:microsoft.com/office/officeart/2016/7/layout/RepeatingBendingProcessNew"/>
    <dgm:cxn modelId="{87838129-9F37-E24D-9427-76D25380C045}" type="presParOf" srcId="{48F16F19-9373-C247-A4F9-916B57EBCE22}" destId="{AD4B5929-F2CC-214D-9A56-B09FA20423E9}" srcOrd="5" destOrd="0" presId="urn:microsoft.com/office/officeart/2016/7/layout/RepeatingBendingProcessNew"/>
    <dgm:cxn modelId="{D73F9689-0143-1A4C-A7E5-3017D5B16FB0}" type="presParOf" srcId="{AD4B5929-F2CC-214D-9A56-B09FA20423E9}" destId="{3BEECD6C-8312-624C-BDB0-6756374DACAC}" srcOrd="0" destOrd="0" presId="urn:microsoft.com/office/officeart/2016/7/layout/RepeatingBendingProcessNew"/>
    <dgm:cxn modelId="{AA736110-782B-FB4E-A0B4-1E864CC9B3F3}" type="presParOf" srcId="{48F16F19-9373-C247-A4F9-916B57EBCE22}" destId="{64FDC709-D4C6-C44D-BC6C-CDD9DA10CA96}" srcOrd="6" destOrd="0" presId="urn:microsoft.com/office/officeart/2016/7/layout/RepeatingBendingProcessNew"/>
    <dgm:cxn modelId="{2F75F453-DBC8-624F-B6E6-B4F778B63E04}" type="presParOf" srcId="{48F16F19-9373-C247-A4F9-916B57EBCE22}" destId="{B090C6B7-CF94-3F4F-AB22-5AF812E001C3}" srcOrd="7" destOrd="0" presId="urn:microsoft.com/office/officeart/2016/7/layout/RepeatingBendingProcessNew"/>
    <dgm:cxn modelId="{D7A3476F-B162-9146-82E3-C791635E9374}" type="presParOf" srcId="{B090C6B7-CF94-3F4F-AB22-5AF812E001C3}" destId="{B92EE47D-EEE1-6942-9033-DD1C4DD8F279}" srcOrd="0" destOrd="0" presId="urn:microsoft.com/office/officeart/2016/7/layout/RepeatingBendingProcessNew"/>
    <dgm:cxn modelId="{78DD3647-693E-A34D-9BC6-F9D6416C4E44}" type="presParOf" srcId="{48F16F19-9373-C247-A4F9-916B57EBCE22}" destId="{57D15566-3CF0-1E41-A484-D70456ADA90B}" srcOrd="8" destOrd="0" presId="urn:microsoft.com/office/officeart/2016/7/layout/RepeatingBendingProcessNew"/>
    <dgm:cxn modelId="{C796B8F1-6666-B544-A9FE-EA9ED38B1989}" type="presParOf" srcId="{48F16F19-9373-C247-A4F9-916B57EBCE22}" destId="{BC7A537F-65A7-F546-9AF0-3D0929AA797D}" srcOrd="9" destOrd="0" presId="urn:microsoft.com/office/officeart/2016/7/layout/RepeatingBendingProcessNew"/>
    <dgm:cxn modelId="{7D5EA2B7-209C-CA4D-A26E-76921B8847AE}" type="presParOf" srcId="{BC7A537F-65A7-F546-9AF0-3D0929AA797D}" destId="{8172991F-6F2C-B642-B98D-E79D37A16FDF}" srcOrd="0" destOrd="0" presId="urn:microsoft.com/office/officeart/2016/7/layout/RepeatingBendingProcessNew"/>
    <dgm:cxn modelId="{97C86B48-2C02-1646-9B3F-D9CDE780A310}" type="presParOf" srcId="{48F16F19-9373-C247-A4F9-916B57EBCE22}" destId="{FD16031F-35DE-5E45-B759-CD7B89D24AE5}" srcOrd="10" destOrd="0" presId="urn:microsoft.com/office/officeart/2016/7/layout/RepeatingBendingProcessNew"/>
    <dgm:cxn modelId="{FA882FBB-015E-0340-886C-F3A266B41DAE}" type="presParOf" srcId="{48F16F19-9373-C247-A4F9-916B57EBCE22}" destId="{95E1BEFA-81A9-D847-BE75-23FDCBA4E127}" srcOrd="11" destOrd="0" presId="urn:microsoft.com/office/officeart/2016/7/layout/RepeatingBendingProcessNew"/>
    <dgm:cxn modelId="{4AB0F62A-0C13-6645-9DBA-B49427C2E86B}" type="presParOf" srcId="{95E1BEFA-81A9-D847-BE75-23FDCBA4E127}" destId="{7B0109E4-76AD-7E47-98E8-50B9B21C48DB}" srcOrd="0" destOrd="0" presId="urn:microsoft.com/office/officeart/2016/7/layout/RepeatingBendingProcessNew"/>
    <dgm:cxn modelId="{5B695967-600F-3941-8653-B78A51F750F4}" type="presParOf" srcId="{48F16F19-9373-C247-A4F9-916B57EBCE22}" destId="{23475D47-80C8-D544-833F-BE04E2383E17}" srcOrd="12" destOrd="0" presId="urn:microsoft.com/office/officeart/2016/7/layout/RepeatingBendingProcessNew"/>
    <dgm:cxn modelId="{3303EE6F-5D61-FF4B-98A2-7104E3CE085D}" type="presParOf" srcId="{48F16F19-9373-C247-A4F9-916B57EBCE22}" destId="{8B981947-45B0-1946-B5C0-A8D9E9289C8B}" srcOrd="13" destOrd="0" presId="urn:microsoft.com/office/officeart/2016/7/layout/RepeatingBendingProcessNew"/>
    <dgm:cxn modelId="{33CA7653-CE17-CE47-B0CB-57CD627C7B57}" type="presParOf" srcId="{8B981947-45B0-1946-B5C0-A8D9E9289C8B}" destId="{0C6535FF-FB8D-1745-9755-71DA8BE6ACD7}" srcOrd="0" destOrd="0" presId="urn:microsoft.com/office/officeart/2016/7/layout/RepeatingBendingProcessNew"/>
    <dgm:cxn modelId="{FB571EC8-915E-C641-93B4-BC26008FDA1A}" type="presParOf" srcId="{48F16F19-9373-C247-A4F9-916B57EBCE22}" destId="{EC6166E9-8567-124A-8334-E55F26932E32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765521-4735-442D-BA98-E6C09E3F5189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CE5F6B-9B32-43E7-AD73-241D8A29DAF0}">
      <dgm:prSet/>
      <dgm:spPr/>
      <dgm:t>
        <a:bodyPr/>
        <a:lstStyle/>
        <a:p>
          <a:pPr>
            <a:defRPr cap="all"/>
          </a:pPr>
          <a:r>
            <a:rPr lang="en-US"/>
            <a:t>LEADERSHIP </a:t>
          </a:r>
        </a:p>
      </dgm:t>
    </dgm:pt>
    <dgm:pt modelId="{09D753E7-8187-4F9C-87F3-E5DF89E99E37}" type="parTrans" cxnId="{70AA250D-503C-40C3-A9B7-F43EBED890FD}">
      <dgm:prSet/>
      <dgm:spPr/>
      <dgm:t>
        <a:bodyPr/>
        <a:lstStyle/>
        <a:p>
          <a:endParaRPr lang="en-US"/>
        </a:p>
      </dgm:t>
    </dgm:pt>
    <dgm:pt modelId="{E93974A1-2D23-4B3C-8AE5-9E7B9EABC318}" type="sibTrans" cxnId="{70AA250D-503C-40C3-A9B7-F43EBED890FD}">
      <dgm:prSet/>
      <dgm:spPr/>
      <dgm:t>
        <a:bodyPr/>
        <a:lstStyle/>
        <a:p>
          <a:endParaRPr lang="en-US"/>
        </a:p>
      </dgm:t>
    </dgm:pt>
    <dgm:pt modelId="{3052981D-0BFE-4E9B-A78F-734751A430B5}">
      <dgm:prSet/>
      <dgm:spPr/>
      <dgm:t>
        <a:bodyPr/>
        <a:lstStyle/>
        <a:p>
          <a:pPr>
            <a:defRPr cap="all"/>
          </a:pPr>
          <a:r>
            <a:rPr lang="en-US"/>
            <a:t>COMMUNICATION</a:t>
          </a:r>
        </a:p>
      </dgm:t>
    </dgm:pt>
    <dgm:pt modelId="{ACBFCF72-133B-4BA7-B957-21FB247EFDAF}" type="parTrans" cxnId="{009BD4A6-F6DE-415D-9D3A-47D3670BEC08}">
      <dgm:prSet/>
      <dgm:spPr/>
      <dgm:t>
        <a:bodyPr/>
        <a:lstStyle/>
        <a:p>
          <a:endParaRPr lang="en-US"/>
        </a:p>
      </dgm:t>
    </dgm:pt>
    <dgm:pt modelId="{8200B633-B866-4983-B247-578945EBD6AD}" type="sibTrans" cxnId="{009BD4A6-F6DE-415D-9D3A-47D3670BEC08}">
      <dgm:prSet/>
      <dgm:spPr/>
      <dgm:t>
        <a:bodyPr/>
        <a:lstStyle/>
        <a:p>
          <a:endParaRPr lang="en-US"/>
        </a:p>
      </dgm:t>
    </dgm:pt>
    <dgm:pt modelId="{98EC1799-9B32-413E-B8B3-7DA409F8BCA0}">
      <dgm:prSet/>
      <dgm:spPr/>
      <dgm:t>
        <a:bodyPr/>
        <a:lstStyle/>
        <a:p>
          <a:pPr>
            <a:defRPr cap="all"/>
          </a:pPr>
          <a:r>
            <a:rPr lang="en-US"/>
            <a:t>POSITIVITY </a:t>
          </a:r>
        </a:p>
      </dgm:t>
    </dgm:pt>
    <dgm:pt modelId="{4F8AAD5C-FD55-48A1-94A7-0A7296E8A502}" type="parTrans" cxnId="{DF316D63-42A6-46CF-9B19-59EB3CB1BCF3}">
      <dgm:prSet/>
      <dgm:spPr/>
      <dgm:t>
        <a:bodyPr/>
        <a:lstStyle/>
        <a:p>
          <a:endParaRPr lang="en-US"/>
        </a:p>
      </dgm:t>
    </dgm:pt>
    <dgm:pt modelId="{2BB5C7AA-592E-469D-96BC-AC2019D9F8AF}" type="sibTrans" cxnId="{DF316D63-42A6-46CF-9B19-59EB3CB1BCF3}">
      <dgm:prSet/>
      <dgm:spPr/>
      <dgm:t>
        <a:bodyPr/>
        <a:lstStyle/>
        <a:p>
          <a:endParaRPr lang="en-US"/>
        </a:p>
      </dgm:t>
    </dgm:pt>
    <dgm:pt modelId="{17B43299-6704-49C6-944E-80CE67052E18}">
      <dgm:prSet/>
      <dgm:spPr/>
      <dgm:t>
        <a:bodyPr/>
        <a:lstStyle/>
        <a:p>
          <a:pPr>
            <a:defRPr cap="all"/>
          </a:pPr>
          <a:r>
            <a:rPr lang="en-US"/>
            <a:t>PATIENCE </a:t>
          </a:r>
        </a:p>
      </dgm:t>
    </dgm:pt>
    <dgm:pt modelId="{75BD93E3-677F-4AD9-AE26-815ACC8E30C3}" type="parTrans" cxnId="{615B147D-0166-4ECE-B33C-238192D17F0A}">
      <dgm:prSet/>
      <dgm:spPr/>
      <dgm:t>
        <a:bodyPr/>
        <a:lstStyle/>
        <a:p>
          <a:endParaRPr lang="en-US"/>
        </a:p>
      </dgm:t>
    </dgm:pt>
    <dgm:pt modelId="{E66458E8-EDB3-4C53-8B7E-338F1CF122B8}" type="sibTrans" cxnId="{615B147D-0166-4ECE-B33C-238192D17F0A}">
      <dgm:prSet/>
      <dgm:spPr/>
      <dgm:t>
        <a:bodyPr/>
        <a:lstStyle/>
        <a:p>
          <a:endParaRPr lang="en-US"/>
        </a:p>
      </dgm:t>
    </dgm:pt>
    <dgm:pt modelId="{09EAA539-D929-4B08-A0EB-20D2B468CA52}">
      <dgm:prSet/>
      <dgm:spPr/>
      <dgm:t>
        <a:bodyPr/>
        <a:lstStyle/>
        <a:p>
          <a:pPr>
            <a:defRPr cap="all"/>
          </a:pPr>
          <a:r>
            <a:rPr lang="en-US" dirty="0"/>
            <a:t>PERSERVERANCE</a:t>
          </a:r>
        </a:p>
      </dgm:t>
    </dgm:pt>
    <dgm:pt modelId="{DA8842A7-2ECB-4FB0-909C-6C12172C1118}" type="parTrans" cxnId="{BCCC030A-D7B2-4F13-9D73-01A779B262B8}">
      <dgm:prSet/>
      <dgm:spPr/>
      <dgm:t>
        <a:bodyPr/>
        <a:lstStyle/>
        <a:p>
          <a:endParaRPr lang="en-US"/>
        </a:p>
      </dgm:t>
    </dgm:pt>
    <dgm:pt modelId="{3A2EE3DE-8AA3-43DD-A02E-6AC6A7B7B288}" type="sibTrans" cxnId="{BCCC030A-D7B2-4F13-9D73-01A779B262B8}">
      <dgm:prSet/>
      <dgm:spPr/>
      <dgm:t>
        <a:bodyPr/>
        <a:lstStyle/>
        <a:p>
          <a:endParaRPr lang="en-US"/>
        </a:p>
      </dgm:t>
    </dgm:pt>
    <dgm:pt modelId="{F1AC44FB-6384-3F40-A42D-4E47D60A7546}">
      <dgm:prSet/>
      <dgm:spPr/>
      <dgm:t>
        <a:bodyPr/>
        <a:lstStyle/>
        <a:p>
          <a:pPr>
            <a:defRPr cap="all"/>
          </a:pPr>
          <a:r>
            <a:rPr lang="en-US" dirty="0"/>
            <a:t>DEVELOPING MY FOOTBALL COACHING SKILLS.</a:t>
          </a:r>
        </a:p>
      </dgm:t>
    </dgm:pt>
    <dgm:pt modelId="{3D90186C-BC5E-C64C-8152-F3B58E27EF70}" type="parTrans" cxnId="{26D67A75-9511-9649-9589-5F0A4859BBBF}">
      <dgm:prSet/>
      <dgm:spPr/>
    </dgm:pt>
    <dgm:pt modelId="{D1E915C4-696F-B84C-A3FD-7494107740DB}" type="sibTrans" cxnId="{26D67A75-9511-9649-9589-5F0A4859BBBF}">
      <dgm:prSet/>
      <dgm:spPr/>
    </dgm:pt>
    <dgm:pt modelId="{2D4A382E-C52B-AE46-8045-C64DF0313356}" type="pres">
      <dgm:prSet presAssocID="{8C765521-4735-442D-BA98-E6C09E3F518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A901049-F14F-BB46-B97E-E2E49D6140CF}" type="pres">
      <dgm:prSet presAssocID="{B2CE5F6B-9B32-43E7-AD73-241D8A29DAF0}" presName="hierRoot1" presStyleCnt="0"/>
      <dgm:spPr/>
    </dgm:pt>
    <dgm:pt modelId="{79CE2FBD-C652-4440-B7DC-5E55565FF063}" type="pres">
      <dgm:prSet presAssocID="{B2CE5F6B-9B32-43E7-AD73-241D8A29DAF0}" presName="composite" presStyleCnt="0"/>
      <dgm:spPr/>
    </dgm:pt>
    <dgm:pt modelId="{0DECFFAE-7F27-AD4F-A610-4293A9FD15A2}" type="pres">
      <dgm:prSet presAssocID="{B2CE5F6B-9B32-43E7-AD73-241D8A29DAF0}" presName="background" presStyleLbl="node0" presStyleIdx="0" presStyleCnt="6"/>
      <dgm:spPr/>
    </dgm:pt>
    <dgm:pt modelId="{CEE14ACA-08C0-1245-88E7-C8001B8E546B}" type="pres">
      <dgm:prSet presAssocID="{B2CE5F6B-9B32-43E7-AD73-241D8A29DAF0}" presName="text" presStyleLbl="fgAcc0" presStyleIdx="0" presStyleCnt="6">
        <dgm:presLayoutVars>
          <dgm:chPref val="3"/>
        </dgm:presLayoutVars>
      </dgm:prSet>
      <dgm:spPr/>
    </dgm:pt>
    <dgm:pt modelId="{118893FB-96EC-5D4E-9E7F-C7CC47928FED}" type="pres">
      <dgm:prSet presAssocID="{B2CE5F6B-9B32-43E7-AD73-241D8A29DAF0}" presName="hierChild2" presStyleCnt="0"/>
      <dgm:spPr/>
    </dgm:pt>
    <dgm:pt modelId="{DCC7342D-7285-9343-810B-A6A858B900C4}" type="pres">
      <dgm:prSet presAssocID="{3052981D-0BFE-4E9B-A78F-734751A430B5}" presName="hierRoot1" presStyleCnt="0"/>
      <dgm:spPr/>
    </dgm:pt>
    <dgm:pt modelId="{3E1CBF75-4823-3243-BCCC-05BF808F199E}" type="pres">
      <dgm:prSet presAssocID="{3052981D-0BFE-4E9B-A78F-734751A430B5}" presName="composite" presStyleCnt="0"/>
      <dgm:spPr/>
    </dgm:pt>
    <dgm:pt modelId="{CEFC81AF-A640-494F-8FD3-CF349D1690E3}" type="pres">
      <dgm:prSet presAssocID="{3052981D-0BFE-4E9B-A78F-734751A430B5}" presName="background" presStyleLbl="node0" presStyleIdx="1" presStyleCnt="6"/>
      <dgm:spPr/>
    </dgm:pt>
    <dgm:pt modelId="{EA6FA9AF-8C84-844B-B8B0-483FB57628FE}" type="pres">
      <dgm:prSet presAssocID="{3052981D-0BFE-4E9B-A78F-734751A430B5}" presName="text" presStyleLbl="fgAcc0" presStyleIdx="1" presStyleCnt="6">
        <dgm:presLayoutVars>
          <dgm:chPref val="3"/>
        </dgm:presLayoutVars>
      </dgm:prSet>
      <dgm:spPr/>
    </dgm:pt>
    <dgm:pt modelId="{BEA9E188-EAB8-DA48-B163-3ECE066FB70E}" type="pres">
      <dgm:prSet presAssocID="{3052981D-0BFE-4E9B-A78F-734751A430B5}" presName="hierChild2" presStyleCnt="0"/>
      <dgm:spPr/>
    </dgm:pt>
    <dgm:pt modelId="{D9B10985-D5A3-7342-8F3C-621829E30A9F}" type="pres">
      <dgm:prSet presAssocID="{98EC1799-9B32-413E-B8B3-7DA409F8BCA0}" presName="hierRoot1" presStyleCnt="0"/>
      <dgm:spPr/>
    </dgm:pt>
    <dgm:pt modelId="{7CA835A2-73A3-AA4B-B1E5-527939751C70}" type="pres">
      <dgm:prSet presAssocID="{98EC1799-9B32-413E-B8B3-7DA409F8BCA0}" presName="composite" presStyleCnt="0"/>
      <dgm:spPr/>
    </dgm:pt>
    <dgm:pt modelId="{860BFDFE-D7B5-0D4B-AB96-7510C91B9160}" type="pres">
      <dgm:prSet presAssocID="{98EC1799-9B32-413E-B8B3-7DA409F8BCA0}" presName="background" presStyleLbl="node0" presStyleIdx="2" presStyleCnt="6"/>
      <dgm:spPr/>
    </dgm:pt>
    <dgm:pt modelId="{73EAFDB1-9DD3-0449-AA87-82F5694F40A3}" type="pres">
      <dgm:prSet presAssocID="{98EC1799-9B32-413E-B8B3-7DA409F8BCA0}" presName="text" presStyleLbl="fgAcc0" presStyleIdx="2" presStyleCnt="6">
        <dgm:presLayoutVars>
          <dgm:chPref val="3"/>
        </dgm:presLayoutVars>
      </dgm:prSet>
      <dgm:spPr/>
    </dgm:pt>
    <dgm:pt modelId="{63BE9433-BA3C-0043-9A45-82E788966858}" type="pres">
      <dgm:prSet presAssocID="{98EC1799-9B32-413E-B8B3-7DA409F8BCA0}" presName="hierChild2" presStyleCnt="0"/>
      <dgm:spPr/>
    </dgm:pt>
    <dgm:pt modelId="{A1DD20E2-A13E-CA4E-94AE-2C5A66C68B83}" type="pres">
      <dgm:prSet presAssocID="{17B43299-6704-49C6-944E-80CE67052E18}" presName="hierRoot1" presStyleCnt="0"/>
      <dgm:spPr/>
    </dgm:pt>
    <dgm:pt modelId="{D773A27C-A7D3-4B46-B06D-B6C13380287B}" type="pres">
      <dgm:prSet presAssocID="{17B43299-6704-49C6-944E-80CE67052E18}" presName="composite" presStyleCnt="0"/>
      <dgm:spPr/>
    </dgm:pt>
    <dgm:pt modelId="{52CC74E1-4CCD-5349-9E28-DD57B560672A}" type="pres">
      <dgm:prSet presAssocID="{17B43299-6704-49C6-944E-80CE67052E18}" presName="background" presStyleLbl="node0" presStyleIdx="3" presStyleCnt="6"/>
      <dgm:spPr/>
    </dgm:pt>
    <dgm:pt modelId="{14C2831D-6A32-1746-91C8-3F4F1F9F9EA4}" type="pres">
      <dgm:prSet presAssocID="{17B43299-6704-49C6-944E-80CE67052E18}" presName="text" presStyleLbl="fgAcc0" presStyleIdx="3" presStyleCnt="6">
        <dgm:presLayoutVars>
          <dgm:chPref val="3"/>
        </dgm:presLayoutVars>
      </dgm:prSet>
      <dgm:spPr/>
    </dgm:pt>
    <dgm:pt modelId="{F4563226-C358-F54D-B8C9-1024E8FD94D0}" type="pres">
      <dgm:prSet presAssocID="{17B43299-6704-49C6-944E-80CE67052E18}" presName="hierChild2" presStyleCnt="0"/>
      <dgm:spPr/>
    </dgm:pt>
    <dgm:pt modelId="{C6C62396-54E2-BF4E-80F3-82327E4A90FA}" type="pres">
      <dgm:prSet presAssocID="{09EAA539-D929-4B08-A0EB-20D2B468CA52}" presName="hierRoot1" presStyleCnt="0"/>
      <dgm:spPr/>
    </dgm:pt>
    <dgm:pt modelId="{65095E5A-6C5A-1649-B3F6-E9A2509CC964}" type="pres">
      <dgm:prSet presAssocID="{09EAA539-D929-4B08-A0EB-20D2B468CA52}" presName="composite" presStyleCnt="0"/>
      <dgm:spPr/>
    </dgm:pt>
    <dgm:pt modelId="{237781AC-E96C-B046-8306-89B848F585C3}" type="pres">
      <dgm:prSet presAssocID="{09EAA539-D929-4B08-A0EB-20D2B468CA52}" presName="background" presStyleLbl="node0" presStyleIdx="4" presStyleCnt="6"/>
      <dgm:spPr/>
    </dgm:pt>
    <dgm:pt modelId="{8E862ADB-8725-9B48-8367-B62563E6BA4F}" type="pres">
      <dgm:prSet presAssocID="{09EAA539-D929-4B08-A0EB-20D2B468CA52}" presName="text" presStyleLbl="fgAcc0" presStyleIdx="4" presStyleCnt="6">
        <dgm:presLayoutVars>
          <dgm:chPref val="3"/>
        </dgm:presLayoutVars>
      </dgm:prSet>
      <dgm:spPr/>
    </dgm:pt>
    <dgm:pt modelId="{B11AF932-5B6D-5544-AA92-D6365F11897E}" type="pres">
      <dgm:prSet presAssocID="{09EAA539-D929-4B08-A0EB-20D2B468CA52}" presName="hierChild2" presStyleCnt="0"/>
      <dgm:spPr/>
    </dgm:pt>
    <dgm:pt modelId="{CAEFB093-3D4B-A54E-831F-8A13DE0378F1}" type="pres">
      <dgm:prSet presAssocID="{F1AC44FB-6384-3F40-A42D-4E47D60A7546}" presName="hierRoot1" presStyleCnt="0"/>
      <dgm:spPr/>
    </dgm:pt>
    <dgm:pt modelId="{682104C6-5D0E-8343-A07A-546C158357B3}" type="pres">
      <dgm:prSet presAssocID="{F1AC44FB-6384-3F40-A42D-4E47D60A7546}" presName="composite" presStyleCnt="0"/>
      <dgm:spPr/>
    </dgm:pt>
    <dgm:pt modelId="{4471C6B1-9039-BB4F-B28A-B64403B92CB0}" type="pres">
      <dgm:prSet presAssocID="{F1AC44FB-6384-3F40-A42D-4E47D60A7546}" presName="background" presStyleLbl="node0" presStyleIdx="5" presStyleCnt="6"/>
      <dgm:spPr/>
    </dgm:pt>
    <dgm:pt modelId="{F9943505-0F0B-A943-970E-9CBC3FFD4869}" type="pres">
      <dgm:prSet presAssocID="{F1AC44FB-6384-3F40-A42D-4E47D60A7546}" presName="text" presStyleLbl="fgAcc0" presStyleIdx="5" presStyleCnt="6">
        <dgm:presLayoutVars>
          <dgm:chPref val="3"/>
        </dgm:presLayoutVars>
      </dgm:prSet>
      <dgm:spPr/>
    </dgm:pt>
    <dgm:pt modelId="{BAB9A868-D525-404F-96B2-5270E7DF6095}" type="pres">
      <dgm:prSet presAssocID="{F1AC44FB-6384-3F40-A42D-4E47D60A7546}" presName="hierChild2" presStyleCnt="0"/>
      <dgm:spPr/>
    </dgm:pt>
  </dgm:ptLst>
  <dgm:cxnLst>
    <dgm:cxn modelId="{BCCC030A-D7B2-4F13-9D73-01A779B262B8}" srcId="{8C765521-4735-442D-BA98-E6C09E3F5189}" destId="{09EAA539-D929-4B08-A0EB-20D2B468CA52}" srcOrd="4" destOrd="0" parTransId="{DA8842A7-2ECB-4FB0-909C-6C12172C1118}" sibTransId="{3A2EE3DE-8AA3-43DD-A02E-6AC6A7B7B288}"/>
    <dgm:cxn modelId="{70AA250D-503C-40C3-A9B7-F43EBED890FD}" srcId="{8C765521-4735-442D-BA98-E6C09E3F5189}" destId="{B2CE5F6B-9B32-43E7-AD73-241D8A29DAF0}" srcOrd="0" destOrd="0" parTransId="{09D753E7-8187-4F9C-87F3-E5DF89E99E37}" sibTransId="{E93974A1-2D23-4B3C-8AE5-9E7B9EABC318}"/>
    <dgm:cxn modelId="{E0E4DD25-DC13-1847-81E3-9DE8B7575FD4}" type="presOf" srcId="{8C765521-4735-442D-BA98-E6C09E3F5189}" destId="{2D4A382E-C52B-AE46-8045-C64DF0313356}" srcOrd="0" destOrd="0" presId="urn:microsoft.com/office/officeart/2005/8/layout/hierarchy1"/>
    <dgm:cxn modelId="{181B1738-5130-A84B-AE51-15A872F27A60}" type="presOf" srcId="{09EAA539-D929-4B08-A0EB-20D2B468CA52}" destId="{8E862ADB-8725-9B48-8367-B62563E6BA4F}" srcOrd="0" destOrd="0" presId="urn:microsoft.com/office/officeart/2005/8/layout/hierarchy1"/>
    <dgm:cxn modelId="{0ADF1E45-EAEE-4B41-AFFD-481E7779B93C}" type="presOf" srcId="{B2CE5F6B-9B32-43E7-AD73-241D8A29DAF0}" destId="{CEE14ACA-08C0-1245-88E7-C8001B8E546B}" srcOrd="0" destOrd="0" presId="urn:microsoft.com/office/officeart/2005/8/layout/hierarchy1"/>
    <dgm:cxn modelId="{DF316D63-42A6-46CF-9B19-59EB3CB1BCF3}" srcId="{8C765521-4735-442D-BA98-E6C09E3F5189}" destId="{98EC1799-9B32-413E-B8B3-7DA409F8BCA0}" srcOrd="2" destOrd="0" parTransId="{4F8AAD5C-FD55-48A1-94A7-0A7296E8A502}" sibTransId="{2BB5C7AA-592E-469D-96BC-AC2019D9F8AF}"/>
    <dgm:cxn modelId="{BB7F5F6B-69A1-8745-B131-6A48DBD2F602}" type="presOf" srcId="{17B43299-6704-49C6-944E-80CE67052E18}" destId="{14C2831D-6A32-1746-91C8-3F4F1F9F9EA4}" srcOrd="0" destOrd="0" presId="urn:microsoft.com/office/officeart/2005/8/layout/hierarchy1"/>
    <dgm:cxn modelId="{26D67A75-9511-9649-9589-5F0A4859BBBF}" srcId="{8C765521-4735-442D-BA98-E6C09E3F5189}" destId="{F1AC44FB-6384-3F40-A42D-4E47D60A7546}" srcOrd="5" destOrd="0" parTransId="{3D90186C-BC5E-C64C-8152-F3B58E27EF70}" sibTransId="{D1E915C4-696F-B84C-A3FD-7494107740DB}"/>
    <dgm:cxn modelId="{615B147D-0166-4ECE-B33C-238192D17F0A}" srcId="{8C765521-4735-442D-BA98-E6C09E3F5189}" destId="{17B43299-6704-49C6-944E-80CE67052E18}" srcOrd="3" destOrd="0" parTransId="{75BD93E3-677F-4AD9-AE26-815ACC8E30C3}" sibTransId="{E66458E8-EDB3-4C53-8B7E-338F1CF122B8}"/>
    <dgm:cxn modelId="{33E5DC83-AFD7-0F42-B482-2E73D0BF1B88}" type="presOf" srcId="{F1AC44FB-6384-3F40-A42D-4E47D60A7546}" destId="{F9943505-0F0B-A943-970E-9CBC3FFD4869}" srcOrd="0" destOrd="0" presId="urn:microsoft.com/office/officeart/2005/8/layout/hierarchy1"/>
    <dgm:cxn modelId="{009BD4A6-F6DE-415D-9D3A-47D3670BEC08}" srcId="{8C765521-4735-442D-BA98-E6C09E3F5189}" destId="{3052981D-0BFE-4E9B-A78F-734751A430B5}" srcOrd="1" destOrd="0" parTransId="{ACBFCF72-133B-4BA7-B957-21FB247EFDAF}" sibTransId="{8200B633-B866-4983-B247-578945EBD6AD}"/>
    <dgm:cxn modelId="{5290EABC-13DE-F34B-AD8F-17F42FEC3EBA}" type="presOf" srcId="{3052981D-0BFE-4E9B-A78F-734751A430B5}" destId="{EA6FA9AF-8C84-844B-B8B0-483FB57628FE}" srcOrd="0" destOrd="0" presId="urn:microsoft.com/office/officeart/2005/8/layout/hierarchy1"/>
    <dgm:cxn modelId="{D84F61C1-76FF-454E-BC94-FF0E91EF990D}" type="presOf" srcId="{98EC1799-9B32-413E-B8B3-7DA409F8BCA0}" destId="{73EAFDB1-9DD3-0449-AA87-82F5694F40A3}" srcOrd="0" destOrd="0" presId="urn:microsoft.com/office/officeart/2005/8/layout/hierarchy1"/>
    <dgm:cxn modelId="{87F52D08-F000-3B48-9C4C-A5439CC505A7}" type="presParOf" srcId="{2D4A382E-C52B-AE46-8045-C64DF0313356}" destId="{6A901049-F14F-BB46-B97E-E2E49D6140CF}" srcOrd="0" destOrd="0" presId="urn:microsoft.com/office/officeart/2005/8/layout/hierarchy1"/>
    <dgm:cxn modelId="{1546253C-970B-5A48-BEBF-12542F075DCC}" type="presParOf" srcId="{6A901049-F14F-BB46-B97E-E2E49D6140CF}" destId="{79CE2FBD-C652-4440-B7DC-5E55565FF063}" srcOrd="0" destOrd="0" presId="urn:microsoft.com/office/officeart/2005/8/layout/hierarchy1"/>
    <dgm:cxn modelId="{54A31D99-7C91-234D-B599-1D895CF3AA13}" type="presParOf" srcId="{79CE2FBD-C652-4440-B7DC-5E55565FF063}" destId="{0DECFFAE-7F27-AD4F-A610-4293A9FD15A2}" srcOrd="0" destOrd="0" presId="urn:microsoft.com/office/officeart/2005/8/layout/hierarchy1"/>
    <dgm:cxn modelId="{8884124F-970B-ED49-9977-2E5C2A8885EF}" type="presParOf" srcId="{79CE2FBD-C652-4440-B7DC-5E55565FF063}" destId="{CEE14ACA-08C0-1245-88E7-C8001B8E546B}" srcOrd="1" destOrd="0" presId="urn:microsoft.com/office/officeart/2005/8/layout/hierarchy1"/>
    <dgm:cxn modelId="{A839DE85-B807-B04A-9F68-9316FBB67397}" type="presParOf" srcId="{6A901049-F14F-BB46-B97E-E2E49D6140CF}" destId="{118893FB-96EC-5D4E-9E7F-C7CC47928FED}" srcOrd="1" destOrd="0" presId="urn:microsoft.com/office/officeart/2005/8/layout/hierarchy1"/>
    <dgm:cxn modelId="{9C6A7C83-E002-A147-8303-6D145160AB5A}" type="presParOf" srcId="{2D4A382E-C52B-AE46-8045-C64DF0313356}" destId="{DCC7342D-7285-9343-810B-A6A858B900C4}" srcOrd="1" destOrd="0" presId="urn:microsoft.com/office/officeart/2005/8/layout/hierarchy1"/>
    <dgm:cxn modelId="{D3F6BBCC-B1C1-E042-9900-839099EB7ED9}" type="presParOf" srcId="{DCC7342D-7285-9343-810B-A6A858B900C4}" destId="{3E1CBF75-4823-3243-BCCC-05BF808F199E}" srcOrd="0" destOrd="0" presId="urn:microsoft.com/office/officeart/2005/8/layout/hierarchy1"/>
    <dgm:cxn modelId="{0A3683A0-4BEF-C144-A44F-5522C85D6EA3}" type="presParOf" srcId="{3E1CBF75-4823-3243-BCCC-05BF808F199E}" destId="{CEFC81AF-A640-494F-8FD3-CF349D1690E3}" srcOrd="0" destOrd="0" presId="urn:microsoft.com/office/officeart/2005/8/layout/hierarchy1"/>
    <dgm:cxn modelId="{3B376020-D37A-2341-AE0A-97FE009677C3}" type="presParOf" srcId="{3E1CBF75-4823-3243-BCCC-05BF808F199E}" destId="{EA6FA9AF-8C84-844B-B8B0-483FB57628FE}" srcOrd="1" destOrd="0" presId="urn:microsoft.com/office/officeart/2005/8/layout/hierarchy1"/>
    <dgm:cxn modelId="{38300C00-A78E-7B4E-AE04-B7961111E0FD}" type="presParOf" srcId="{DCC7342D-7285-9343-810B-A6A858B900C4}" destId="{BEA9E188-EAB8-DA48-B163-3ECE066FB70E}" srcOrd="1" destOrd="0" presId="urn:microsoft.com/office/officeart/2005/8/layout/hierarchy1"/>
    <dgm:cxn modelId="{A04CEFAC-DFB2-0C48-8A8C-2ADB5FE1672F}" type="presParOf" srcId="{2D4A382E-C52B-AE46-8045-C64DF0313356}" destId="{D9B10985-D5A3-7342-8F3C-621829E30A9F}" srcOrd="2" destOrd="0" presId="urn:microsoft.com/office/officeart/2005/8/layout/hierarchy1"/>
    <dgm:cxn modelId="{DA5A91F5-F9BA-074F-99C7-49C2DE5D93EC}" type="presParOf" srcId="{D9B10985-D5A3-7342-8F3C-621829E30A9F}" destId="{7CA835A2-73A3-AA4B-B1E5-527939751C70}" srcOrd="0" destOrd="0" presId="urn:microsoft.com/office/officeart/2005/8/layout/hierarchy1"/>
    <dgm:cxn modelId="{18493BD8-C894-B649-9F50-AD71C51638DA}" type="presParOf" srcId="{7CA835A2-73A3-AA4B-B1E5-527939751C70}" destId="{860BFDFE-D7B5-0D4B-AB96-7510C91B9160}" srcOrd="0" destOrd="0" presId="urn:microsoft.com/office/officeart/2005/8/layout/hierarchy1"/>
    <dgm:cxn modelId="{853F5A38-779F-7242-BC76-1F42504C48D7}" type="presParOf" srcId="{7CA835A2-73A3-AA4B-B1E5-527939751C70}" destId="{73EAFDB1-9DD3-0449-AA87-82F5694F40A3}" srcOrd="1" destOrd="0" presId="urn:microsoft.com/office/officeart/2005/8/layout/hierarchy1"/>
    <dgm:cxn modelId="{8830B6F6-C9E0-B145-900F-A5C72C79FCF8}" type="presParOf" srcId="{D9B10985-D5A3-7342-8F3C-621829E30A9F}" destId="{63BE9433-BA3C-0043-9A45-82E788966858}" srcOrd="1" destOrd="0" presId="urn:microsoft.com/office/officeart/2005/8/layout/hierarchy1"/>
    <dgm:cxn modelId="{0E4A2783-4698-744C-BA3F-D4010C2A4E38}" type="presParOf" srcId="{2D4A382E-C52B-AE46-8045-C64DF0313356}" destId="{A1DD20E2-A13E-CA4E-94AE-2C5A66C68B83}" srcOrd="3" destOrd="0" presId="urn:microsoft.com/office/officeart/2005/8/layout/hierarchy1"/>
    <dgm:cxn modelId="{24FB7C2A-877B-1E45-B1EF-547E0D0756CD}" type="presParOf" srcId="{A1DD20E2-A13E-CA4E-94AE-2C5A66C68B83}" destId="{D773A27C-A7D3-4B46-B06D-B6C13380287B}" srcOrd="0" destOrd="0" presId="urn:microsoft.com/office/officeart/2005/8/layout/hierarchy1"/>
    <dgm:cxn modelId="{AB59B1F3-6770-494F-8BA2-FBDC0346ACDF}" type="presParOf" srcId="{D773A27C-A7D3-4B46-B06D-B6C13380287B}" destId="{52CC74E1-4CCD-5349-9E28-DD57B560672A}" srcOrd="0" destOrd="0" presId="urn:microsoft.com/office/officeart/2005/8/layout/hierarchy1"/>
    <dgm:cxn modelId="{9B8B951A-4059-C84A-A6D1-9F1F11D7C127}" type="presParOf" srcId="{D773A27C-A7D3-4B46-B06D-B6C13380287B}" destId="{14C2831D-6A32-1746-91C8-3F4F1F9F9EA4}" srcOrd="1" destOrd="0" presId="urn:microsoft.com/office/officeart/2005/8/layout/hierarchy1"/>
    <dgm:cxn modelId="{70A67A91-BA7C-B847-88A1-505B735D6DBB}" type="presParOf" srcId="{A1DD20E2-A13E-CA4E-94AE-2C5A66C68B83}" destId="{F4563226-C358-F54D-B8C9-1024E8FD94D0}" srcOrd="1" destOrd="0" presId="urn:microsoft.com/office/officeart/2005/8/layout/hierarchy1"/>
    <dgm:cxn modelId="{DEEA2841-4E96-5A43-B330-39D87A4AA1F7}" type="presParOf" srcId="{2D4A382E-C52B-AE46-8045-C64DF0313356}" destId="{C6C62396-54E2-BF4E-80F3-82327E4A90FA}" srcOrd="4" destOrd="0" presId="urn:microsoft.com/office/officeart/2005/8/layout/hierarchy1"/>
    <dgm:cxn modelId="{B736D00B-BEA3-8F4A-9128-09973DD87132}" type="presParOf" srcId="{C6C62396-54E2-BF4E-80F3-82327E4A90FA}" destId="{65095E5A-6C5A-1649-B3F6-E9A2509CC964}" srcOrd="0" destOrd="0" presId="urn:microsoft.com/office/officeart/2005/8/layout/hierarchy1"/>
    <dgm:cxn modelId="{BF0B8089-3B19-8541-9A94-D43EA865AC57}" type="presParOf" srcId="{65095E5A-6C5A-1649-B3F6-E9A2509CC964}" destId="{237781AC-E96C-B046-8306-89B848F585C3}" srcOrd="0" destOrd="0" presId="urn:microsoft.com/office/officeart/2005/8/layout/hierarchy1"/>
    <dgm:cxn modelId="{A531362B-3443-6E45-9680-49B88261DD0F}" type="presParOf" srcId="{65095E5A-6C5A-1649-B3F6-E9A2509CC964}" destId="{8E862ADB-8725-9B48-8367-B62563E6BA4F}" srcOrd="1" destOrd="0" presId="urn:microsoft.com/office/officeart/2005/8/layout/hierarchy1"/>
    <dgm:cxn modelId="{9CA9EE0E-EBB5-0B4A-BE89-07FEC9862EA7}" type="presParOf" srcId="{C6C62396-54E2-BF4E-80F3-82327E4A90FA}" destId="{B11AF932-5B6D-5544-AA92-D6365F11897E}" srcOrd="1" destOrd="0" presId="urn:microsoft.com/office/officeart/2005/8/layout/hierarchy1"/>
    <dgm:cxn modelId="{A51DEA73-4461-BA45-BB5A-B8CF363D921C}" type="presParOf" srcId="{2D4A382E-C52B-AE46-8045-C64DF0313356}" destId="{CAEFB093-3D4B-A54E-831F-8A13DE0378F1}" srcOrd="5" destOrd="0" presId="urn:microsoft.com/office/officeart/2005/8/layout/hierarchy1"/>
    <dgm:cxn modelId="{4A13A21A-A49F-984A-863A-BB9BAFFD4770}" type="presParOf" srcId="{CAEFB093-3D4B-A54E-831F-8A13DE0378F1}" destId="{682104C6-5D0E-8343-A07A-546C158357B3}" srcOrd="0" destOrd="0" presId="urn:microsoft.com/office/officeart/2005/8/layout/hierarchy1"/>
    <dgm:cxn modelId="{3EC26411-10DC-A44B-8D30-09792B703C08}" type="presParOf" srcId="{682104C6-5D0E-8343-A07A-546C158357B3}" destId="{4471C6B1-9039-BB4F-B28A-B64403B92CB0}" srcOrd="0" destOrd="0" presId="urn:microsoft.com/office/officeart/2005/8/layout/hierarchy1"/>
    <dgm:cxn modelId="{3BDA26BB-144A-7842-9825-E3608124E69A}" type="presParOf" srcId="{682104C6-5D0E-8343-A07A-546C158357B3}" destId="{F9943505-0F0B-A943-970E-9CBC3FFD4869}" srcOrd="1" destOrd="0" presId="urn:microsoft.com/office/officeart/2005/8/layout/hierarchy1"/>
    <dgm:cxn modelId="{FEE72AAC-3617-8D44-AFDC-B94C1741E521}" type="presParOf" srcId="{CAEFB093-3D4B-A54E-831F-8A13DE0378F1}" destId="{BAB9A868-D525-404F-96B2-5270E7DF609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E171BA-F9A2-4E17-85DA-C4EA319CFC3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5AEB1BEA-411C-42B3-A4C3-D565357A0439}">
      <dgm:prSet/>
      <dgm:spPr/>
      <dgm:t>
        <a:bodyPr/>
        <a:lstStyle/>
        <a:p>
          <a:r>
            <a:rPr lang="en-US"/>
            <a:t>Building your Confidence</a:t>
          </a:r>
        </a:p>
      </dgm:t>
    </dgm:pt>
    <dgm:pt modelId="{3DF325D6-F6BA-4B02-95A5-2212AAC84A80}" type="parTrans" cxnId="{C77EC66F-BF70-4CCD-9565-964A213EF6F7}">
      <dgm:prSet/>
      <dgm:spPr/>
      <dgm:t>
        <a:bodyPr/>
        <a:lstStyle/>
        <a:p>
          <a:endParaRPr lang="en-US"/>
        </a:p>
      </dgm:t>
    </dgm:pt>
    <dgm:pt modelId="{006F06D9-3795-4951-86E2-6B6C1B5ED801}" type="sibTrans" cxnId="{C77EC66F-BF70-4CCD-9565-964A213EF6F7}">
      <dgm:prSet/>
      <dgm:spPr/>
      <dgm:t>
        <a:bodyPr/>
        <a:lstStyle/>
        <a:p>
          <a:endParaRPr lang="en-US"/>
        </a:p>
      </dgm:t>
    </dgm:pt>
    <dgm:pt modelId="{1062B843-5A6B-436E-8D06-26FC2600123E}">
      <dgm:prSet/>
      <dgm:spPr/>
      <dgm:t>
        <a:bodyPr/>
        <a:lstStyle/>
        <a:p>
          <a:r>
            <a:rPr lang="en-US"/>
            <a:t>Leadership( learning how to be a leader)</a:t>
          </a:r>
        </a:p>
      </dgm:t>
    </dgm:pt>
    <dgm:pt modelId="{93FAE57A-6C61-44DC-BCA3-3A92AFFADE4C}" type="parTrans" cxnId="{98E3365F-5091-48AF-837C-203F526A0612}">
      <dgm:prSet/>
      <dgm:spPr/>
      <dgm:t>
        <a:bodyPr/>
        <a:lstStyle/>
        <a:p>
          <a:endParaRPr lang="en-US"/>
        </a:p>
      </dgm:t>
    </dgm:pt>
    <dgm:pt modelId="{6D4FECCF-EB1B-4364-9DDA-2C73BE03F3B7}" type="sibTrans" cxnId="{98E3365F-5091-48AF-837C-203F526A0612}">
      <dgm:prSet/>
      <dgm:spPr/>
      <dgm:t>
        <a:bodyPr/>
        <a:lstStyle/>
        <a:p>
          <a:endParaRPr lang="en-US"/>
        </a:p>
      </dgm:t>
    </dgm:pt>
    <dgm:pt modelId="{4D9E2C62-0136-47B4-AEB5-2C7F878BBEE0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F89ADA2E-C270-49E6-90C5-E49269C75D4F}" type="parTrans" cxnId="{CFB3F797-9842-4DC5-A040-235466546D31}">
      <dgm:prSet/>
      <dgm:spPr/>
      <dgm:t>
        <a:bodyPr/>
        <a:lstStyle/>
        <a:p>
          <a:endParaRPr lang="en-US"/>
        </a:p>
      </dgm:t>
    </dgm:pt>
    <dgm:pt modelId="{34AB8B05-F226-4F8D-9B6D-D6F51CCC48B5}" type="sibTrans" cxnId="{CFB3F797-9842-4DC5-A040-235466546D31}">
      <dgm:prSet/>
      <dgm:spPr/>
      <dgm:t>
        <a:bodyPr/>
        <a:lstStyle/>
        <a:p>
          <a:endParaRPr lang="en-US"/>
        </a:p>
      </dgm:t>
    </dgm:pt>
    <dgm:pt modelId="{A3B3E440-8CFE-4ADB-B046-D17532C4F59E}">
      <dgm:prSet/>
      <dgm:spPr/>
      <dgm:t>
        <a:bodyPr/>
        <a:lstStyle/>
        <a:p>
          <a:r>
            <a:rPr lang="en-US"/>
            <a:t>Improving delivering and mentoring skills.</a:t>
          </a:r>
        </a:p>
      </dgm:t>
    </dgm:pt>
    <dgm:pt modelId="{43A10097-9B42-4D30-92BF-DF85CC4DE3D9}" type="parTrans" cxnId="{B8BBDF8F-62ED-4948-BFE0-8726E4BDC02E}">
      <dgm:prSet/>
      <dgm:spPr/>
      <dgm:t>
        <a:bodyPr/>
        <a:lstStyle/>
        <a:p>
          <a:endParaRPr lang="en-US"/>
        </a:p>
      </dgm:t>
    </dgm:pt>
    <dgm:pt modelId="{79DEE746-2C96-4FB2-A4F5-2C3D178562BE}" type="sibTrans" cxnId="{B8BBDF8F-62ED-4948-BFE0-8726E4BDC02E}">
      <dgm:prSet/>
      <dgm:spPr/>
      <dgm:t>
        <a:bodyPr/>
        <a:lstStyle/>
        <a:p>
          <a:endParaRPr lang="en-US"/>
        </a:p>
      </dgm:t>
    </dgm:pt>
    <dgm:pt modelId="{A24D8538-C67D-4091-AC88-4948AEED1979}" type="pres">
      <dgm:prSet presAssocID="{11E171BA-F9A2-4E17-85DA-C4EA319CFC30}" presName="root" presStyleCnt="0">
        <dgm:presLayoutVars>
          <dgm:dir/>
          <dgm:resizeHandles val="exact"/>
        </dgm:presLayoutVars>
      </dgm:prSet>
      <dgm:spPr/>
    </dgm:pt>
    <dgm:pt modelId="{DF3783A5-ED65-46F6-89C8-87AE506C3154}" type="pres">
      <dgm:prSet presAssocID="{11E171BA-F9A2-4E17-85DA-C4EA319CFC30}" presName="container" presStyleCnt="0">
        <dgm:presLayoutVars>
          <dgm:dir/>
          <dgm:resizeHandles val="exact"/>
        </dgm:presLayoutVars>
      </dgm:prSet>
      <dgm:spPr/>
    </dgm:pt>
    <dgm:pt modelId="{257B857A-37C2-440F-9A24-473A9AF317D7}" type="pres">
      <dgm:prSet presAssocID="{5AEB1BEA-411C-42B3-A4C3-D565357A0439}" presName="compNode" presStyleCnt="0"/>
      <dgm:spPr/>
    </dgm:pt>
    <dgm:pt modelId="{08B73001-42D9-441D-AC74-9896F7AAB7C9}" type="pres">
      <dgm:prSet presAssocID="{5AEB1BEA-411C-42B3-A4C3-D565357A0439}" presName="iconBgRect" presStyleLbl="bgShp" presStyleIdx="0" presStyleCnt="4"/>
      <dgm:spPr/>
    </dgm:pt>
    <dgm:pt modelId="{747A93F7-CA57-4C65-9180-57BBBF63E30C}" type="pres">
      <dgm:prSet presAssocID="{5AEB1BEA-411C-42B3-A4C3-D565357A043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1FF00F1E-D658-4700-87BC-67F863BD7D02}" type="pres">
      <dgm:prSet presAssocID="{5AEB1BEA-411C-42B3-A4C3-D565357A0439}" presName="spaceRect" presStyleCnt="0"/>
      <dgm:spPr/>
    </dgm:pt>
    <dgm:pt modelId="{BF396D2B-75A5-4F04-9855-5BA3A6B71206}" type="pres">
      <dgm:prSet presAssocID="{5AEB1BEA-411C-42B3-A4C3-D565357A0439}" presName="textRect" presStyleLbl="revTx" presStyleIdx="0" presStyleCnt="4">
        <dgm:presLayoutVars>
          <dgm:chMax val="1"/>
          <dgm:chPref val="1"/>
        </dgm:presLayoutVars>
      </dgm:prSet>
      <dgm:spPr/>
    </dgm:pt>
    <dgm:pt modelId="{B1B555D7-A775-40DC-A6D1-A9BEAF26313F}" type="pres">
      <dgm:prSet presAssocID="{006F06D9-3795-4951-86E2-6B6C1B5ED801}" presName="sibTrans" presStyleLbl="sibTrans2D1" presStyleIdx="0" presStyleCnt="0"/>
      <dgm:spPr/>
    </dgm:pt>
    <dgm:pt modelId="{58C85705-880A-4AFD-B9DD-9B5634993DF0}" type="pres">
      <dgm:prSet presAssocID="{1062B843-5A6B-436E-8D06-26FC2600123E}" presName="compNode" presStyleCnt="0"/>
      <dgm:spPr/>
    </dgm:pt>
    <dgm:pt modelId="{EC5B5712-E2B1-4048-8118-78DB49F999AD}" type="pres">
      <dgm:prSet presAssocID="{1062B843-5A6B-436E-8D06-26FC2600123E}" presName="iconBgRect" presStyleLbl="bgShp" presStyleIdx="1" presStyleCnt="4"/>
      <dgm:spPr/>
    </dgm:pt>
    <dgm:pt modelId="{22A33353-A5B8-4414-BA02-2452AF041D8B}" type="pres">
      <dgm:prSet presAssocID="{1062B843-5A6B-436E-8D06-26FC260012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02B7BBB-99D8-4CD4-AF38-6A9F7283BE45}" type="pres">
      <dgm:prSet presAssocID="{1062B843-5A6B-436E-8D06-26FC2600123E}" presName="spaceRect" presStyleCnt="0"/>
      <dgm:spPr/>
    </dgm:pt>
    <dgm:pt modelId="{2B72AE4B-5306-4620-9246-E0F87CECDB2A}" type="pres">
      <dgm:prSet presAssocID="{1062B843-5A6B-436E-8D06-26FC2600123E}" presName="textRect" presStyleLbl="revTx" presStyleIdx="1" presStyleCnt="4">
        <dgm:presLayoutVars>
          <dgm:chMax val="1"/>
          <dgm:chPref val="1"/>
        </dgm:presLayoutVars>
      </dgm:prSet>
      <dgm:spPr/>
    </dgm:pt>
    <dgm:pt modelId="{5E79FBA5-1AB4-4E21-8DCB-667AF6E3E713}" type="pres">
      <dgm:prSet presAssocID="{6D4FECCF-EB1B-4364-9DDA-2C73BE03F3B7}" presName="sibTrans" presStyleLbl="sibTrans2D1" presStyleIdx="0" presStyleCnt="0"/>
      <dgm:spPr/>
    </dgm:pt>
    <dgm:pt modelId="{009EAAD1-C91B-4038-91D9-3A9E643F34D7}" type="pres">
      <dgm:prSet presAssocID="{4D9E2C62-0136-47B4-AEB5-2C7F878BBEE0}" presName="compNode" presStyleCnt="0"/>
      <dgm:spPr/>
    </dgm:pt>
    <dgm:pt modelId="{1D33BE33-8515-42FA-9D3E-3AA4ADC41B30}" type="pres">
      <dgm:prSet presAssocID="{4D9E2C62-0136-47B4-AEB5-2C7F878BBEE0}" presName="iconBgRect" presStyleLbl="bgShp" presStyleIdx="2" presStyleCnt="4"/>
      <dgm:spPr/>
    </dgm:pt>
    <dgm:pt modelId="{1D59F85F-5748-42E2-97C0-905B6C364216}" type="pres">
      <dgm:prSet presAssocID="{4D9E2C62-0136-47B4-AEB5-2C7F878BBEE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BCFC016-CE7D-4E8A-ABF6-1A0099C931DE}" type="pres">
      <dgm:prSet presAssocID="{4D9E2C62-0136-47B4-AEB5-2C7F878BBEE0}" presName="spaceRect" presStyleCnt="0"/>
      <dgm:spPr/>
    </dgm:pt>
    <dgm:pt modelId="{24190406-D60F-4F17-94D5-525F0353AD81}" type="pres">
      <dgm:prSet presAssocID="{4D9E2C62-0136-47B4-AEB5-2C7F878BBEE0}" presName="textRect" presStyleLbl="revTx" presStyleIdx="2" presStyleCnt="4">
        <dgm:presLayoutVars>
          <dgm:chMax val="1"/>
          <dgm:chPref val="1"/>
        </dgm:presLayoutVars>
      </dgm:prSet>
      <dgm:spPr/>
    </dgm:pt>
    <dgm:pt modelId="{1797B573-B69D-4970-97F3-91DF8553906B}" type="pres">
      <dgm:prSet presAssocID="{34AB8B05-F226-4F8D-9B6D-D6F51CCC48B5}" presName="sibTrans" presStyleLbl="sibTrans2D1" presStyleIdx="0" presStyleCnt="0"/>
      <dgm:spPr/>
    </dgm:pt>
    <dgm:pt modelId="{55CD326A-54FA-41F9-B7BA-7C931C6E68E5}" type="pres">
      <dgm:prSet presAssocID="{A3B3E440-8CFE-4ADB-B046-D17532C4F59E}" presName="compNode" presStyleCnt="0"/>
      <dgm:spPr/>
    </dgm:pt>
    <dgm:pt modelId="{1E3E42C1-15A9-491F-BFF3-72F19A2DBBD8}" type="pres">
      <dgm:prSet presAssocID="{A3B3E440-8CFE-4ADB-B046-D17532C4F59E}" presName="iconBgRect" presStyleLbl="bgShp" presStyleIdx="3" presStyleCnt="4"/>
      <dgm:spPr/>
    </dgm:pt>
    <dgm:pt modelId="{86A65387-4EFB-4749-AEEC-004F7275A75B}" type="pres">
      <dgm:prSet presAssocID="{A3B3E440-8CFE-4ADB-B046-D17532C4F59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65A8C22-EDA1-463C-BE76-D273CA107EBB}" type="pres">
      <dgm:prSet presAssocID="{A3B3E440-8CFE-4ADB-B046-D17532C4F59E}" presName="spaceRect" presStyleCnt="0"/>
      <dgm:spPr/>
    </dgm:pt>
    <dgm:pt modelId="{D8E9E2E8-9281-465B-B3B8-26A071F3D20E}" type="pres">
      <dgm:prSet presAssocID="{A3B3E440-8CFE-4ADB-B046-D17532C4F59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1DEB118-66D3-4CC0-A1F9-97F4804ED6B2}" type="presOf" srcId="{1062B843-5A6B-436E-8D06-26FC2600123E}" destId="{2B72AE4B-5306-4620-9246-E0F87CECDB2A}" srcOrd="0" destOrd="0" presId="urn:microsoft.com/office/officeart/2018/2/layout/IconCircleList"/>
    <dgm:cxn modelId="{B0CAD728-0E29-4F37-A93F-5EAF7E410515}" type="presOf" srcId="{5AEB1BEA-411C-42B3-A4C3-D565357A0439}" destId="{BF396D2B-75A5-4F04-9855-5BA3A6B71206}" srcOrd="0" destOrd="0" presId="urn:microsoft.com/office/officeart/2018/2/layout/IconCircleList"/>
    <dgm:cxn modelId="{AA8AEA4B-94C7-43CE-AB02-F48037443692}" type="presOf" srcId="{A3B3E440-8CFE-4ADB-B046-D17532C4F59E}" destId="{D8E9E2E8-9281-465B-B3B8-26A071F3D20E}" srcOrd="0" destOrd="0" presId="urn:microsoft.com/office/officeart/2018/2/layout/IconCircleList"/>
    <dgm:cxn modelId="{98E3365F-5091-48AF-837C-203F526A0612}" srcId="{11E171BA-F9A2-4E17-85DA-C4EA319CFC30}" destId="{1062B843-5A6B-436E-8D06-26FC2600123E}" srcOrd="1" destOrd="0" parTransId="{93FAE57A-6C61-44DC-BCA3-3A92AFFADE4C}" sibTransId="{6D4FECCF-EB1B-4364-9DDA-2C73BE03F3B7}"/>
    <dgm:cxn modelId="{C77EC66F-BF70-4CCD-9565-964A213EF6F7}" srcId="{11E171BA-F9A2-4E17-85DA-C4EA319CFC30}" destId="{5AEB1BEA-411C-42B3-A4C3-D565357A0439}" srcOrd="0" destOrd="0" parTransId="{3DF325D6-F6BA-4B02-95A5-2212AAC84A80}" sibTransId="{006F06D9-3795-4951-86E2-6B6C1B5ED801}"/>
    <dgm:cxn modelId="{95619B73-2A25-4A7A-9522-20A2D5779891}" type="presOf" srcId="{006F06D9-3795-4951-86E2-6B6C1B5ED801}" destId="{B1B555D7-A775-40DC-A6D1-A9BEAF26313F}" srcOrd="0" destOrd="0" presId="urn:microsoft.com/office/officeart/2018/2/layout/IconCircleList"/>
    <dgm:cxn modelId="{0131D87B-49D4-4189-8DC2-35197EFCB8AD}" type="presOf" srcId="{11E171BA-F9A2-4E17-85DA-C4EA319CFC30}" destId="{A24D8538-C67D-4091-AC88-4948AEED1979}" srcOrd="0" destOrd="0" presId="urn:microsoft.com/office/officeart/2018/2/layout/IconCircleList"/>
    <dgm:cxn modelId="{B8BBDF8F-62ED-4948-BFE0-8726E4BDC02E}" srcId="{11E171BA-F9A2-4E17-85DA-C4EA319CFC30}" destId="{A3B3E440-8CFE-4ADB-B046-D17532C4F59E}" srcOrd="3" destOrd="0" parTransId="{43A10097-9B42-4D30-92BF-DF85CC4DE3D9}" sibTransId="{79DEE746-2C96-4FB2-A4F5-2C3D178562BE}"/>
    <dgm:cxn modelId="{CFB3F797-9842-4DC5-A040-235466546D31}" srcId="{11E171BA-F9A2-4E17-85DA-C4EA319CFC30}" destId="{4D9E2C62-0136-47B4-AEB5-2C7F878BBEE0}" srcOrd="2" destOrd="0" parTransId="{F89ADA2E-C270-49E6-90C5-E49269C75D4F}" sibTransId="{34AB8B05-F226-4F8D-9B6D-D6F51CCC48B5}"/>
    <dgm:cxn modelId="{FE342598-71A4-4219-81E8-5D17C5BB58E7}" type="presOf" srcId="{6D4FECCF-EB1B-4364-9DDA-2C73BE03F3B7}" destId="{5E79FBA5-1AB4-4E21-8DCB-667AF6E3E713}" srcOrd="0" destOrd="0" presId="urn:microsoft.com/office/officeart/2018/2/layout/IconCircleList"/>
    <dgm:cxn modelId="{50A6BC9C-2808-444F-AC24-F4E52F0243F9}" type="presOf" srcId="{4D9E2C62-0136-47B4-AEB5-2C7F878BBEE0}" destId="{24190406-D60F-4F17-94D5-525F0353AD81}" srcOrd="0" destOrd="0" presId="urn:microsoft.com/office/officeart/2018/2/layout/IconCircleList"/>
    <dgm:cxn modelId="{EEB7EDBE-A92A-422E-B305-370C8FE6BA53}" type="presOf" srcId="{34AB8B05-F226-4F8D-9B6D-D6F51CCC48B5}" destId="{1797B573-B69D-4970-97F3-91DF8553906B}" srcOrd="0" destOrd="0" presId="urn:microsoft.com/office/officeart/2018/2/layout/IconCircleList"/>
    <dgm:cxn modelId="{7301C480-93CF-4AE0-80DD-AD7FA01E4B71}" type="presParOf" srcId="{A24D8538-C67D-4091-AC88-4948AEED1979}" destId="{DF3783A5-ED65-46F6-89C8-87AE506C3154}" srcOrd="0" destOrd="0" presId="urn:microsoft.com/office/officeart/2018/2/layout/IconCircleList"/>
    <dgm:cxn modelId="{2CAF4825-9547-4ED5-B53C-1BE48E676766}" type="presParOf" srcId="{DF3783A5-ED65-46F6-89C8-87AE506C3154}" destId="{257B857A-37C2-440F-9A24-473A9AF317D7}" srcOrd="0" destOrd="0" presId="urn:microsoft.com/office/officeart/2018/2/layout/IconCircleList"/>
    <dgm:cxn modelId="{62F22B95-6D81-4457-88BB-FF582AA49E98}" type="presParOf" srcId="{257B857A-37C2-440F-9A24-473A9AF317D7}" destId="{08B73001-42D9-441D-AC74-9896F7AAB7C9}" srcOrd="0" destOrd="0" presId="urn:microsoft.com/office/officeart/2018/2/layout/IconCircleList"/>
    <dgm:cxn modelId="{A5DBCF13-8E30-4120-B999-3E3E49B15C25}" type="presParOf" srcId="{257B857A-37C2-440F-9A24-473A9AF317D7}" destId="{747A93F7-CA57-4C65-9180-57BBBF63E30C}" srcOrd="1" destOrd="0" presId="urn:microsoft.com/office/officeart/2018/2/layout/IconCircleList"/>
    <dgm:cxn modelId="{7E35FA8E-A756-4157-A0C7-637B73D253FD}" type="presParOf" srcId="{257B857A-37C2-440F-9A24-473A9AF317D7}" destId="{1FF00F1E-D658-4700-87BC-67F863BD7D02}" srcOrd="2" destOrd="0" presId="urn:microsoft.com/office/officeart/2018/2/layout/IconCircleList"/>
    <dgm:cxn modelId="{2BD4E2A7-6654-457E-AFF5-C28AD9C2B133}" type="presParOf" srcId="{257B857A-37C2-440F-9A24-473A9AF317D7}" destId="{BF396D2B-75A5-4F04-9855-5BA3A6B71206}" srcOrd="3" destOrd="0" presId="urn:microsoft.com/office/officeart/2018/2/layout/IconCircleList"/>
    <dgm:cxn modelId="{DE87AC86-FB4A-4811-BFDD-EAAF98914088}" type="presParOf" srcId="{DF3783A5-ED65-46F6-89C8-87AE506C3154}" destId="{B1B555D7-A775-40DC-A6D1-A9BEAF26313F}" srcOrd="1" destOrd="0" presId="urn:microsoft.com/office/officeart/2018/2/layout/IconCircleList"/>
    <dgm:cxn modelId="{712937E9-D000-411D-9ECB-CFE58E23831E}" type="presParOf" srcId="{DF3783A5-ED65-46F6-89C8-87AE506C3154}" destId="{58C85705-880A-4AFD-B9DD-9B5634993DF0}" srcOrd="2" destOrd="0" presId="urn:microsoft.com/office/officeart/2018/2/layout/IconCircleList"/>
    <dgm:cxn modelId="{8DAE4AF0-9833-4F01-AD4E-95E8319AF651}" type="presParOf" srcId="{58C85705-880A-4AFD-B9DD-9B5634993DF0}" destId="{EC5B5712-E2B1-4048-8118-78DB49F999AD}" srcOrd="0" destOrd="0" presId="urn:microsoft.com/office/officeart/2018/2/layout/IconCircleList"/>
    <dgm:cxn modelId="{3C1B0C71-A4E7-4040-867C-DE491A43B52B}" type="presParOf" srcId="{58C85705-880A-4AFD-B9DD-9B5634993DF0}" destId="{22A33353-A5B8-4414-BA02-2452AF041D8B}" srcOrd="1" destOrd="0" presId="urn:microsoft.com/office/officeart/2018/2/layout/IconCircleList"/>
    <dgm:cxn modelId="{4641FE21-929C-47F2-A0D1-F7143E937418}" type="presParOf" srcId="{58C85705-880A-4AFD-B9DD-9B5634993DF0}" destId="{902B7BBB-99D8-4CD4-AF38-6A9F7283BE45}" srcOrd="2" destOrd="0" presId="urn:microsoft.com/office/officeart/2018/2/layout/IconCircleList"/>
    <dgm:cxn modelId="{3A1E4E03-30AF-48FB-807A-A8965908956B}" type="presParOf" srcId="{58C85705-880A-4AFD-B9DD-9B5634993DF0}" destId="{2B72AE4B-5306-4620-9246-E0F87CECDB2A}" srcOrd="3" destOrd="0" presId="urn:microsoft.com/office/officeart/2018/2/layout/IconCircleList"/>
    <dgm:cxn modelId="{23FA4463-3A7D-420C-A0C5-B47A9FA0619C}" type="presParOf" srcId="{DF3783A5-ED65-46F6-89C8-87AE506C3154}" destId="{5E79FBA5-1AB4-4E21-8DCB-667AF6E3E713}" srcOrd="3" destOrd="0" presId="urn:microsoft.com/office/officeart/2018/2/layout/IconCircleList"/>
    <dgm:cxn modelId="{91F51669-8CA2-438E-BC69-13BA7DC51A28}" type="presParOf" srcId="{DF3783A5-ED65-46F6-89C8-87AE506C3154}" destId="{009EAAD1-C91B-4038-91D9-3A9E643F34D7}" srcOrd="4" destOrd="0" presId="urn:microsoft.com/office/officeart/2018/2/layout/IconCircleList"/>
    <dgm:cxn modelId="{F1FD74F7-9987-45C0-880B-D68066A45E66}" type="presParOf" srcId="{009EAAD1-C91B-4038-91D9-3A9E643F34D7}" destId="{1D33BE33-8515-42FA-9D3E-3AA4ADC41B30}" srcOrd="0" destOrd="0" presId="urn:microsoft.com/office/officeart/2018/2/layout/IconCircleList"/>
    <dgm:cxn modelId="{9D96960D-F374-4F92-9687-BCFDEC426280}" type="presParOf" srcId="{009EAAD1-C91B-4038-91D9-3A9E643F34D7}" destId="{1D59F85F-5748-42E2-97C0-905B6C364216}" srcOrd="1" destOrd="0" presId="urn:microsoft.com/office/officeart/2018/2/layout/IconCircleList"/>
    <dgm:cxn modelId="{4621BD49-42F9-4ABE-A013-BAAEAEB278B2}" type="presParOf" srcId="{009EAAD1-C91B-4038-91D9-3A9E643F34D7}" destId="{8BCFC016-CE7D-4E8A-ABF6-1A0099C931DE}" srcOrd="2" destOrd="0" presId="urn:microsoft.com/office/officeart/2018/2/layout/IconCircleList"/>
    <dgm:cxn modelId="{3BFA3DC1-7459-4F09-89C4-8B256182A4CE}" type="presParOf" srcId="{009EAAD1-C91B-4038-91D9-3A9E643F34D7}" destId="{24190406-D60F-4F17-94D5-525F0353AD81}" srcOrd="3" destOrd="0" presId="urn:microsoft.com/office/officeart/2018/2/layout/IconCircleList"/>
    <dgm:cxn modelId="{E840C899-775F-4815-BF98-5F8DD1A12103}" type="presParOf" srcId="{DF3783A5-ED65-46F6-89C8-87AE506C3154}" destId="{1797B573-B69D-4970-97F3-91DF8553906B}" srcOrd="5" destOrd="0" presId="urn:microsoft.com/office/officeart/2018/2/layout/IconCircleList"/>
    <dgm:cxn modelId="{0995881A-3626-45A4-95FB-AC3FFB6C4BBE}" type="presParOf" srcId="{DF3783A5-ED65-46F6-89C8-87AE506C3154}" destId="{55CD326A-54FA-41F9-B7BA-7C931C6E68E5}" srcOrd="6" destOrd="0" presId="urn:microsoft.com/office/officeart/2018/2/layout/IconCircleList"/>
    <dgm:cxn modelId="{B05B14BB-1F1D-40C2-9012-B697FC11D8A0}" type="presParOf" srcId="{55CD326A-54FA-41F9-B7BA-7C931C6E68E5}" destId="{1E3E42C1-15A9-491F-BFF3-72F19A2DBBD8}" srcOrd="0" destOrd="0" presId="urn:microsoft.com/office/officeart/2018/2/layout/IconCircleList"/>
    <dgm:cxn modelId="{875D798D-35E0-4AAD-AC38-D793DC7B157B}" type="presParOf" srcId="{55CD326A-54FA-41F9-B7BA-7C931C6E68E5}" destId="{86A65387-4EFB-4749-AEEC-004F7275A75B}" srcOrd="1" destOrd="0" presId="urn:microsoft.com/office/officeart/2018/2/layout/IconCircleList"/>
    <dgm:cxn modelId="{4DBA9DE0-EF00-44DA-8417-37BFBFEA2B15}" type="presParOf" srcId="{55CD326A-54FA-41F9-B7BA-7C931C6E68E5}" destId="{465A8C22-EDA1-463C-BE76-D273CA107EBB}" srcOrd="2" destOrd="0" presId="urn:microsoft.com/office/officeart/2018/2/layout/IconCircleList"/>
    <dgm:cxn modelId="{E4FE5297-D68F-4A86-9FA6-7C3517970F27}" type="presParOf" srcId="{55CD326A-54FA-41F9-B7BA-7C931C6E68E5}" destId="{D8E9E2E8-9281-465B-B3B8-26A071F3D20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0CB54B0-796C-423C-BD96-03545BC77A22}" type="doc">
      <dgm:prSet loTypeId="urn:microsoft.com/office/officeart/2017/3/layout/HorizontalLabelsTimeline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E78F1E-049B-4819-B7CC-8D8669C280B9}">
      <dgm:prSet/>
      <dgm:spPr/>
      <dgm:t>
        <a:bodyPr/>
        <a:lstStyle/>
        <a:p>
          <a:pPr>
            <a:defRPr b="1"/>
          </a:pPr>
          <a:r>
            <a:rPr lang="en-US"/>
            <a:t>2018</a:t>
          </a:r>
        </a:p>
      </dgm:t>
    </dgm:pt>
    <dgm:pt modelId="{B9ED4DA4-155E-4FF5-8C25-0B5A455E3387}" type="parTrans" cxnId="{EB83C39B-845D-4527-9588-6A6E67C748B9}">
      <dgm:prSet/>
      <dgm:spPr/>
      <dgm:t>
        <a:bodyPr/>
        <a:lstStyle/>
        <a:p>
          <a:endParaRPr lang="en-US"/>
        </a:p>
      </dgm:t>
    </dgm:pt>
    <dgm:pt modelId="{3B08CBCA-1C9F-4294-976C-E37E0D69C3BC}" type="sibTrans" cxnId="{EB83C39B-845D-4527-9588-6A6E67C748B9}">
      <dgm:prSet/>
      <dgm:spPr/>
      <dgm:t>
        <a:bodyPr/>
        <a:lstStyle/>
        <a:p>
          <a:endParaRPr lang="en-US"/>
        </a:p>
      </dgm:t>
    </dgm:pt>
    <dgm:pt modelId="{A05FE246-4F90-4460-B914-EA323B4C7635}">
      <dgm:prSet/>
      <dgm:spPr/>
      <dgm:t>
        <a:bodyPr/>
        <a:lstStyle/>
        <a:p>
          <a:r>
            <a:rPr lang="en-US"/>
            <a:t>Challenger Sports Copyright (2018) History of challenger , Available at: https://www.challengersports.com/about-us/ (Accessed: 15th November 2019).</a:t>
          </a:r>
        </a:p>
      </dgm:t>
    </dgm:pt>
    <dgm:pt modelId="{6B3D89E2-E6D6-42B2-85F0-2C610E84032A}" type="parTrans" cxnId="{5D3473F7-DD60-41A5-B357-E4DF4378A1D7}">
      <dgm:prSet/>
      <dgm:spPr/>
      <dgm:t>
        <a:bodyPr/>
        <a:lstStyle/>
        <a:p>
          <a:endParaRPr lang="en-US"/>
        </a:p>
      </dgm:t>
    </dgm:pt>
    <dgm:pt modelId="{1F9DA759-47C8-40B0-B4F0-3F16128E6CBF}" type="sibTrans" cxnId="{5D3473F7-DD60-41A5-B357-E4DF4378A1D7}">
      <dgm:prSet/>
      <dgm:spPr/>
      <dgm:t>
        <a:bodyPr/>
        <a:lstStyle/>
        <a:p>
          <a:endParaRPr lang="en-US"/>
        </a:p>
      </dgm:t>
    </dgm:pt>
    <dgm:pt modelId="{AC764B33-F5AD-4598-8D2F-7BDBDA648D3E}">
      <dgm:prSet/>
      <dgm:spPr/>
      <dgm:t>
        <a:bodyPr/>
        <a:lstStyle/>
        <a:p>
          <a:pPr>
            <a:defRPr b="1"/>
          </a:pPr>
          <a:r>
            <a:rPr lang="en-US"/>
            <a:t>2019</a:t>
          </a:r>
        </a:p>
      </dgm:t>
    </dgm:pt>
    <dgm:pt modelId="{61660892-6433-4FBF-8E53-E3FCADEEEC53}" type="parTrans" cxnId="{C5592ED6-4554-40D4-91A5-2A810A7F7F46}">
      <dgm:prSet/>
      <dgm:spPr/>
      <dgm:t>
        <a:bodyPr/>
        <a:lstStyle/>
        <a:p>
          <a:endParaRPr lang="en-US"/>
        </a:p>
      </dgm:t>
    </dgm:pt>
    <dgm:pt modelId="{1858CDCE-B0D7-4B92-8342-FC537BD92370}" type="sibTrans" cxnId="{C5592ED6-4554-40D4-91A5-2A810A7F7F46}">
      <dgm:prSet/>
      <dgm:spPr/>
      <dgm:t>
        <a:bodyPr/>
        <a:lstStyle/>
        <a:p>
          <a:endParaRPr lang="en-US"/>
        </a:p>
      </dgm:t>
    </dgm:pt>
    <dgm:pt modelId="{C1FE6F1A-862D-498F-A6CC-3E4717415E90}">
      <dgm:prSet/>
      <dgm:spPr/>
      <dgm:t>
        <a:bodyPr/>
        <a:lstStyle/>
        <a:p>
          <a:r>
            <a:rPr lang="en-US"/>
            <a:t>Reference: Camp America (2019) Employability, Available at: https://www.campamerica.co.uk/costs/what-you-get/employability (Accessed: 10th November 2019).</a:t>
          </a:r>
        </a:p>
      </dgm:t>
    </dgm:pt>
    <dgm:pt modelId="{A646E6D8-A239-4E62-830D-7EF56075832B}" type="parTrans" cxnId="{9721E616-C89C-4FE2-A827-83483F39A30D}">
      <dgm:prSet/>
      <dgm:spPr/>
      <dgm:t>
        <a:bodyPr/>
        <a:lstStyle/>
        <a:p>
          <a:endParaRPr lang="en-US"/>
        </a:p>
      </dgm:t>
    </dgm:pt>
    <dgm:pt modelId="{C6682EE7-1033-4279-9937-754C70A36C8A}" type="sibTrans" cxnId="{9721E616-C89C-4FE2-A827-83483F39A30D}">
      <dgm:prSet/>
      <dgm:spPr/>
      <dgm:t>
        <a:bodyPr/>
        <a:lstStyle/>
        <a:p>
          <a:endParaRPr lang="en-US"/>
        </a:p>
      </dgm:t>
    </dgm:pt>
    <dgm:pt modelId="{8FD243EA-E8F3-4D0D-AB56-224041EA1533}">
      <dgm:prSet/>
      <dgm:spPr/>
      <dgm:t>
        <a:bodyPr/>
        <a:lstStyle/>
        <a:p>
          <a:pPr>
            <a:defRPr b="1"/>
          </a:pPr>
          <a:r>
            <a:rPr lang="en-US"/>
            <a:t>15 Nov. 2019</a:t>
          </a:r>
        </a:p>
      </dgm:t>
    </dgm:pt>
    <dgm:pt modelId="{C0269B0A-2254-4D0A-BA9A-D881A9B66A71}" type="parTrans" cxnId="{8CABE9EB-754D-4C98-80EB-2A11F6E39AB1}">
      <dgm:prSet/>
      <dgm:spPr/>
      <dgm:t>
        <a:bodyPr/>
        <a:lstStyle/>
        <a:p>
          <a:endParaRPr lang="en-US"/>
        </a:p>
      </dgm:t>
    </dgm:pt>
    <dgm:pt modelId="{5ABE6C25-759F-4EBA-A2B3-881006B44F50}" type="sibTrans" cxnId="{8CABE9EB-754D-4C98-80EB-2A11F6E39AB1}">
      <dgm:prSet/>
      <dgm:spPr/>
      <dgm:t>
        <a:bodyPr/>
        <a:lstStyle/>
        <a:p>
          <a:endParaRPr lang="en-US"/>
        </a:p>
      </dgm:t>
    </dgm:pt>
    <dgm:pt modelId="{5EA8F647-2D55-4519-A8D1-A62DF995E636}">
      <dgm:prSet/>
      <dgm:spPr/>
      <dgm:t>
        <a:bodyPr/>
        <a:lstStyle/>
        <a:p>
          <a:r>
            <a:rPr lang="en-US" dirty="0"/>
            <a:t>PGL (2019) Be part of the adventure, Available at: https://</a:t>
          </a:r>
          <a:r>
            <a:rPr lang="en-US" dirty="0" err="1"/>
            <a:t>www.pgl.co.uk</a:t>
          </a:r>
          <a:r>
            <a:rPr lang="en-US" dirty="0"/>
            <a:t> (Accessed</a:t>
          </a:r>
        </a:p>
      </dgm:t>
    </dgm:pt>
    <dgm:pt modelId="{FB4B28B2-02A3-483D-8F9A-8EB9CF6F7684}" type="parTrans" cxnId="{20CE9964-2D9F-445F-AFEE-77471F92D553}">
      <dgm:prSet/>
      <dgm:spPr/>
      <dgm:t>
        <a:bodyPr/>
        <a:lstStyle/>
        <a:p>
          <a:endParaRPr lang="en-US"/>
        </a:p>
      </dgm:t>
    </dgm:pt>
    <dgm:pt modelId="{64964D71-1CDD-4B6E-BDC9-36D755E1BD91}" type="sibTrans" cxnId="{20CE9964-2D9F-445F-AFEE-77471F92D553}">
      <dgm:prSet/>
      <dgm:spPr/>
      <dgm:t>
        <a:bodyPr/>
        <a:lstStyle/>
        <a:p>
          <a:endParaRPr lang="en-US"/>
        </a:p>
      </dgm:t>
    </dgm:pt>
    <dgm:pt modelId="{F843EC54-7013-8441-98B3-71BE94389B4D}" type="pres">
      <dgm:prSet presAssocID="{60CB54B0-796C-423C-BD96-03545BC77A22}" presName="root" presStyleCnt="0">
        <dgm:presLayoutVars>
          <dgm:chMax/>
          <dgm:chPref/>
          <dgm:animLvl val="lvl"/>
        </dgm:presLayoutVars>
      </dgm:prSet>
      <dgm:spPr/>
    </dgm:pt>
    <dgm:pt modelId="{FAF2A5A7-24CB-FF43-87B4-3D01E47495D6}" type="pres">
      <dgm:prSet presAssocID="{60CB54B0-796C-423C-BD96-03545BC77A22}" presName="divider" presStyleLbl="fgAcc1" presStyleIdx="0" presStyleCnt="1"/>
      <dgm:spPr/>
    </dgm:pt>
    <dgm:pt modelId="{1006C185-D7C8-D348-A361-BB25738AF848}" type="pres">
      <dgm:prSet presAssocID="{60CB54B0-796C-423C-BD96-03545BC77A22}" presName="nodes" presStyleCnt="0">
        <dgm:presLayoutVars>
          <dgm:chMax/>
          <dgm:chPref/>
          <dgm:animLvl val="lvl"/>
        </dgm:presLayoutVars>
      </dgm:prSet>
      <dgm:spPr/>
    </dgm:pt>
    <dgm:pt modelId="{2B00D2FD-4A0A-3D4E-B57B-C2F53AE8FB4F}" type="pres">
      <dgm:prSet presAssocID="{D1E78F1E-049B-4819-B7CC-8D8669C280B9}" presName="composite" presStyleCnt="0"/>
      <dgm:spPr/>
    </dgm:pt>
    <dgm:pt modelId="{E5F69151-96AE-B64F-AA9A-56BB925CFEFC}" type="pres">
      <dgm:prSet presAssocID="{D1E78F1E-049B-4819-B7CC-8D8669C280B9}" presName="L1TextContainer" presStyleLbl="alignNode1" presStyleIdx="0" presStyleCnt="3">
        <dgm:presLayoutVars>
          <dgm:chMax val="1"/>
          <dgm:chPref val="1"/>
          <dgm:bulletEnabled val="1"/>
        </dgm:presLayoutVars>
      </dgm:prSet>
      <dgm:spPr/>
    </dgm:pt>
    <dgm:pt modelId="{97FC2A99-3288-3943-A833-AD2844EF670F}" type="pres">
      <dgm:prSet presAssocID="{D1E78F1E-049B-4819-B7CC-8D8669C280B9}" presName="L2TextContainerWrapper" presStyleCnt="0">
        <dgm:presLayoutVars>
          <dgm:bulletEnabled val="1"/>
        </dgm:presLayoutVars>
      </dgm:prSet>
      <dgm:spPr/>
    </dgm:pt>
    <dgm:pt modelId="{0478EC10-925D-BA46-A148-6229F05E4B5C}" type="pres">
      <dgm:prSet presAssocID="{D1E78F1E-049B-4819-B7CC-8D8669C280B9}" presName="L2TextContainer" presStyleLbl="bgAccFollowNode1" presStyleIdx="0" presStyleCnt="3"/>
      <dgm:spPr/>
    </dgm:pt>
    <dgm:pt modelId="{5892ED27-921A-A54E-8A2D-20741C9B94A1}" type="pres">
      <dgm:prSet presAssocID="{D1E78F1E-049B-4819-B7CC-8D8669C280B9}" presName="FlexibleEmptyPlaceHolder" presStyleCnt="0"/>
      <dgm:spPr/>
    </dgm:pt>
    <dgm:pt modelId="{9AB74D6E-2672-2F4D-AB74-513D794B918D}" type="pres">
      <dgm:prSet presAssocID="{D1E78F1E-049B-4819-B7CC-8D8669C280B9}" presName="ConnectLine" presStyleLbl="sibTrans1D1" presStyleIdx="0" presStyleCnt="3"/>
      <dgm:spPr/>
    </dgm:pt>
    <dgm:pt modelId="{9A80506A-9E9F-7147-A453-9A96F1465B4C}" type="pres">
      <dgm:prSet presAssocID="{D1E78F1E-049B-4819-B7CC-8D8669C280B9}" presName="ConnectorPoint" presStyleLbl="node1" presStyleIdx="0" presStyleCnt="3"/>
      <dgm:spPr>
        <a:gradFill rotWithShape="0">
          <a:gsLst>
            <a:gs pos="0">
              <a:schemeClr val="accent1">
                <a:tint val="98000"/>
                <a:satMod val="110000"/>
                <a:lumMod val="104000"/>
              </a:schemeClr>
            </a:gs>
            <a:gs pos="69000">
              <a:schemeClr val="accent1">
                <a:shade val="88000"/>
                <a:satMod val="130000"/>
                <a:lumMod val="92000"/>
              </a:schemeClr>
            </a:gs>
            <a:gs pos="100000">
              <a:schemeClr val="accent1">
                <a:shade val="78000"/>
                <a:satMod val="130000"/>
                <a:lumMod val="92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85C99A95-CF30-2943-9592-53092FF68343}" type="pres">
      <dgm:prSet presAssocID="{D1E78F1E-049B-4819-B7CC-8D8669C280B9}" presName="EmptyPlaceHolder" presStyleCnt="0"/>
      <dgm:spPr/>
    </dgm:pt>
    <dgm:pt modelId="{49C671CE-80D0-FA47-9379-031CE294CC3B}" type="pres">
      <dgm:prSet presAssocID="{3B08CBCA-1C9F-4294-976C-E37E0D69C3BC}" presName="spaceBetweenRectangles" presStyleCnt="0"/>
      <dgm:spPr/>
    </dgm:pt>
    <dgm:pt modelId="{AA1B29EF-4C55-6144-8554-5261CF2C86EB}" type="pres">
      <dgm:prSet presAssocID="{AC764B33-F5AD-4598-8D2F-7BDBDA648D3E}" presName="composite" presStyleCnt="0"/>
      <dgm:spPr/>
    </dgm:pt>
    <dgm:pt modelId="{06834139-0746-C14C-BBFF-97749CB4E446}" type="pres">
      <dgm:prSet presAssocID="{AC764B33-F5AD-4598-8D2F-7BDBDA648D3E}" presName="L1TextContainer" presStyleLbl="alignNode1" presStyleIdx="1" presStyleCnt="3">
        <dgm:presLayoutVars>
          <dgm:chMax val="1"/>
          <dgm:chPref val="1"/>
          <dgm:bulletEnabled val="1"/>
        </dgm:presLayoutVars>
      </dgm:prSet>
      <dgm:spPr/>
    </dgm:pt>
    <dgm:pt modelId="{FDFC330B-1194-B94F-9F72-39DA551629ED}" type="pres">
      <dgm:prSet presAssocID="{AC764B33-F5AD-4598-8D2F-7BDBDA648D3E}" presName="L2TextContainerWrapper" presStyleCnt="0">
        <dgm:presLayoutVars>
          <dgm:bulletEnabled val="1"/>
        </dgm:presLayoutVars>
      </dgm:prSet>
      <dgm:spPr/>
    </dgm:pt>
    <dgm:pt modelId="{1D50426E-64AA-7345-A298-AC1519510712}" type="pres">
      <dgm:prSet presAssocID="{AC764B33-F5AD-4598-8D2F-7BDBDA648D3E}" presName="L2TextContainer" presStyleLbl="bgAccFollowNode1" presStyleIdx="1" presStyleCnt="3"/>
      <dgm:spPr/>
    </dgm:pt>
    <dgm:pt modelId="{5272961C-4562-A740-BC67-93EF3C82079C}" type="pres">
      <dgm:prSet presAssocID="{AC764B33-F5AD-4598-8D2F-7BDBDA648D3E}" presName="FlexibleEmptyPlaceHolder" presStyleCnt="0"/>
      <dgm:spPr/>
    </dgm:pt>
    <dgm:pt modelId="{8FD5F473-AA55-4546-B483-EDB251B48CE3}" type="pres">
      <dgm:prSet presAssocID="{AC764B33-F5AD-4598-8D2F-7BDBDA648D3E}" presName="ConnectLine" presStyleLbl="sibTrans1D1" presStyleIdx="1" presStyleCnt="3"/>
      <dgm:spPr/>
    </dgm:pt>
    <dgm:pt modelId="{647046B1-F940-D442-81DB-38A1B5A1EF62}" type="pres">
      <dgm:prSet presAssocID="{AC764B33-F5AD-4598-8D2F-7BDBDA648D3E}" presName="ConnectorPoint" presStyleLbl="node1" presStyleIdx="1" presStyleCnt="3"/>
      <dgm:spPr>
        <a:gradFill rotWithShape="0">
          <a:gsLst>
            <a:gs pos="0">
              <a:schemeClr val="accent1">
                <a:tint val="98000"/>
                <a:satMod val="110000"/>
                <a:lumMod val="104000"/>
              </a:schemeClr>
            </a:gs>
            <a:gs pos="69000">
              <a:schemeClr val="accent1">
                <a:shade val="88000"/>
                <a:satMod val="130000"/>
                <a:lumMod val="92000"/>
              </a:schemeClr>
            </a:gs>
            <a:gs pos="100000">
              <a:schemeClr val="accent1">
                <a:shade val="78000"/>
                <a:satMod val="130000"/>
                <a:lumMod val="92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87C8941C-C02A-D44A-AC1F-0EF6C6C42D6E}" type="pres">
      <dgm:prSet presAssocID="{AC764B33-F5AD-4598-8D2F-7BDBDA648D3E}" presName="EmptyPlaceHolder" presStyleCnt="0"/>
      <dgm:spPr/>
    </dgm:pt>
    <dgm:pt modelId="{3A54DF39-36F6-7541-BF3D-E3CA65D3651E}" type="pres">
      <dgm:prSet presAssocID="{1858CDCE-B0D7-4B92-8342-FC537BD92370}" presName="spaceBetweenRectangles" presStyleCnt="0"/>
      <dgm:spPr/>
    </dgm:pt>
    <dgm:pt modelId="{2B1B05A7-CEA3-5E4B-A8F0-2502693D1982}" type="pres">
      <dgm:prSet presAssocID="{8FD243EA-E8F3-4D0D-AB56-224041EA1533}" presName="composite" presStyleCnt="0"/>
      <dgm:spPr/>
    </dgm:pt>
    <dgm:pt modelId="{409FA769-A893-D546-BD5F-B710F545466D}" type="pres">
      <dgm:prSet presAssocID="{8FD243EA-E8F3-4D0D-AB56-224041EA1533}" presName="L1TextContainer" presStyleLbl="alignNode1" presStyleIdx="2" presStyleCnt="3">
        <dgm:presLayoutVars>
          <dgm:chMax val="1"/>
          <dgm:chPref val="1"/>
          <dgm:bulletEnabled val="1"/>
        </dgm:presLayoutVars>
      </dgm:prSet>
      <dgm:spPr/>
    </dgm:pt>
    <dgm:pt modelId="{775D4FD3-64AC-3C4E-B315-A0657ABAB194}" type="pres">
      <dgm:prSet presAssocID="{8FD243EA-E8F3-4D0D-AB56-224041EA1533}" presName="L2TextContainerWrapper" presStyleCnt="0">
        <dgm:presLayoutVars>
          <dgm:bulletEnabled val="1"/>
        </dgm:presLayoutVars>
      </dgm:prSet>
      <dgm:spPr/>
    </dgm:pt>
    <dgm:pt modelId="{5F9033B0-1423-DD43-BE62-E19E1C804CD1}" type="pres">
      <dgm:prSet presAssocID="{8FD243EA-E8F3-4D0D-AB56-224041EA1533}" presName="L2TextContainer" presStyleLbl="bgAccFollowNode1" presStyleIdx="2" presStyleCnt="3"/>
      <dgm:spPr/>
    </dgm:pt>
    <dgm:pt modelId="{A78ADCEC-AA85-9641-9F2F-916F79875026}" type="pres">
      <dgm:prSet presAssocID="{8FD243EA-E8F3-4D0D-AB56-224041EA1533}" presName="FlexibleEmptyPlaceHolder" presStyleCnt="0"/>
      <dgm:spPr/>
    </dgm:pt>
    <dgm:pt modelId="{032FDAB9-5224-F24E-8BEC-7E97D9CDA234}" type="pres">
      <dgm:prSet presAssocID="{8FD243EA-E8F3-4D0D-AB56-224041EA1533}" presName="ConnectLine" presStyleLbl="sibTrans1D1" presStyleIdx="2" presStyleCnt="3"/>
      <dgm:spPr/>
    </dgm:pt>
    <dgm:pt modelId="{A2E47849-E752-4B42-B848-977F1DB0A252}" type="pres">
      <dgm:prSet presAssocID="{8FD243EA-E8F3-4D0D-AB56-224041EA1533}" presName="ConnectorPoint" presStyleLbl="node1" presStyleIdx="2" presStyleCnt="3"/>
      <dgm:spPr>
        <a:gradFill rotWithShape="0">
          <a:gsLst>
            <a:gs pos="0">
              <a:schemeClr val="accent1">
                <a:tint val="98000"/>
                <a:satMod val="110000"/>
                <a:lumMod val="104000"/>
              </a:schemeClr>
            </a:gs>
            <a:gs pos="69000">
              <a:schemeClr val="accent1">
                <a:shade val="88000"/>
                <a:satMod val="130000"/>
                <a:lumMod val="92000"/>
              </a:schemeClr>
            </a:gs>
            <a:gs pos="100000">
              <a:schemeClr val="accent1">
                <a:shade val="78000"/>
                <a:satMod val="130000"/>
                <a:lumMod val="92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47A5B8BF-A5D6-B042-A26B-8CD9462ED6A5}" type="pres">
      <dgm:prSet presAssocID="{8FD243EA-E8F3-4D0D-AB56-224041EA1533}" presName="EmptyPlaceHolder" presStyleCnt="0"/>
      <dgm:spPr/>
    </dgm:pt>
  </dgm:ptLst>
  <dgm:cxnLst>
    <dgm:cxn modelId="{9721E616-C89C-4FE2-A827-83483F39A30D}" srcId="{AC764B33-F5AD-4598-8D2F-7BDBDA648D3E}" destId="{C1FE6F1A-862D-498F-A6CC-3E4717415E90}" srcOrd="0" destOrd="0" parTransId="{A646E6D8-A239-4E62-830D-7EF56075832B}" sibTransId="{C6682EE7-1033-4279-9937-754C70A36C8A}"/>
    <dgm:cxn modelId="{20CE9964-2D9F-445F-AFEE-77471F92D553}" srcId="{8FD243EA-E8F3-4D0D-AB56-224041EA1533}" destId="{5EA8F647-2D55-4519-A8D1-A62DF995E636}" srcOrd="0" destOrd="0" parTransId="{FB4B28B2-02A3-483D-8F9A-8EB9CF6F7684}" sibTransId="{64964D71-1CDD-4B6E-BDC9-36D755E1BD91}"/>
    <dgm:cxn modelId="{016B3B8E-615C-9F44-A401-FFC5E780CD51}" type="presOf" srcId="{8FD243EA-E8F3-4D0D-AB56-224041EA1533}" destId="{409FA769-A893-D546-BD5F-B710F545466D}" srcOrd="0" destOrd="0" presId="urn:microsoft.com/office/officeart/2017/3/layout/HorizontalLabelsTimeline"/>
    <dgm:cxn modelId="{99EC9C9A-9165-454C-AE8B-6789F214DE6A}" type="presOf" srcId="{AC764B33-F5AD-4598-8D2F-7BDBDA648D3E}" destId="{06834139-0746-C14C-BBFF-97749CB4E446}" srcOrd="0" destOrd="0" presId="urn:microsoft.com/office/officeart/2017/3/layout/HorizontalLabelsTimeline"/>
    <dgm:cxn modelId="{EB83C39B-845D-4527-9588-6A6E67C748B9}" srcId="{60CB54B0-796C-423C-BD96-03545BC77A22}" destId="{D1E78F1E-049B-4819-B7CC-8D8669C280B9}" srcOrd="0" destOrd="0" parTransId="{B9ED4DA4-155E-4FF5-8C25-0B5A455E3387}" sibTransId="{3B08CBCA-1C9F-4294-976C-E37E0D69C3BC}"/>
    <dgm:cxn modelId="{01385F9F-E8AF-6C42-A675-0D38AC1234E5}" type="presOf" srcId="{5EA8F647-2D55-4519-A8D1-A62DF995E636}" destId="{5F9033B0-1423-DD43-BE62-E19E1C804CD1}" srcOrd="0" destOrd="0" presId="urn:microsoft.com/office/officeart/2017/3/layout/HorizontalLabelsTimeline"/>
    <dgm:cxn modelId="{0346E3B6-170E-8143-979F-EFF8A4D42DFE}" type="presOf" srcId="{D1E78F1E-049B-4819-B7CC-8D8669C280B9}" destId="{E5F69151-96AE-B64F-AA9A-56BB925CFEFC}" srcOrd="0" destOrd="0" presId="urn:microsoft.com/office/officeart/2017/3/layout/HorizontalLabelsTimeline"/>
    <dgm:cxn modelId="{73C774BF-C6D3-264C-BA7F-DF1EF51F2FA7}" type="presOf" srcId="{60CB54B0-796C-423C-BD96-03545BC77A22}" destId="{F843EC54-7013-8441-98B3-71BE94389B4D}" srcOrd="0" destOrd="0" presId="urn:microsoft.com/office/officeart/2017/3/layout/HorizontalLabelsTimeline"/>
    <dgm:cxn modelId="{7E5630CF-77BD-5946-BE6D-4FC55F216FB3}" type="presOf" srcId="{C1FE6F1A-862D-498F-A6CC-3E4717415E90}" destId="{1D50426E-64AA-7345-A298-AC1519510712}" srcOrd="0" destOrd="0" presId="urn:microsoft.com/office/officeart/2017/3/layout/HorizontalLabelsTimeline"/>
    <dgm:cxn modelId="{C5592ED6-4554-40D4-91A5-2A810A7F7F46}" srcId="{60CB54B0-796C-423C-BD96-03545BC77A22}" destId="{AC764B33-F5AD-4598-8D2F-7BDBDA648D3E}" srcOrd="1" destOrd="0" parTransId="{61660892-6433-4FBF-8E53-E3FCADEEEC53}" sibTransId="{1858CDCE-B0D7-4B92-8342-FC537BD92370}"/>
    <dgm:cxn modelId="{8CABE9EB-754D-4C98-80EB-2A11F6E39AB1}" srcId="{60CB54B0-796C-423C-BD96-03545BC77A22}" destId="{8FD243EA-E8F3-4D0D-AB56-224041EA1533}" srcOrd="2" destOrd="0" parTransId="{C0269B0A-2254-4D0A-BA9A-D881A9B66A71}" sibTransId="{5ABE6C25-759F-4EBA-A2B3-881006B44F50}"/>
    <dgm:cxn modelId="{0B1A3EF7-8867-464C-ACEF-109F24E45B99}" type="presOf" srcId="{A05FE246-4F90-4460-B914-EA323B4C7635}" destId="{0478EC10-925D-BA46-A148-6229F05E4B5C}" srcOrd="0" destOrd="0" presId="urn:microsoft.com/office/officeart/2017/3/layout/HorizontalLabelsTimeline"/>
    <dgm:cxn modelId="{5D3473F7-DD60-41A5-B357-E4DF4378A1D7}" srcId="{D1E78F1E-049B-4819-B7CC-8D8669C280B9}" destId="{A05FE246-4F90-4460-B914-EA323B4C7635}" srcOrd="0" destOrd="0" parTransId="{6B3D89E2-E6D6-42B2-85F0-2C610E84032A}" sibTransId="{1F9DA759-47C8-40B0-B4F0-3F16128E6CBF}"/>
    <dgm:cxn modelId="{BC1BF7B4-4123-0042-8134-8B2412C7B7B4}" type="presParOf" srcId="{F843EC54-7013-8441-98B3-71BE94389B4D}" destId="{FAF2A5A7-24CB-FF43-87B4-3D01E47495D6}" srcOrd="0" destOrd="0" presId="urn:microsoft.com/office/officeart/2017/3/layout/HorizontalLabelsTimeline"/>
    <dgm:cxn modelId="{ACEAA9D5-8698-0241-B385-B48295160DC0}" type="presParOf" srcId="{F843EC54-7013-8441-98B3-71BE94389B4D}" destId="{1006C185-D7C8-D348-A361-BB25738AF848}" srcOrd="1" destOrd="0" presId="urn:microsoft.com/office/officeart/2017/3/layout/HorizontalLabelsTimeline"/>
    <dgm:cxn modelId="{7A07436C-C332-1147-AEFB-27C37754945C}" type="presParOf" srcId="{1006C185-D7C8-D348-A361-BB25738AF848}" destId="{2B00D2FD-4A0A-3D4E-B57B-C2F53AE8FB4F}" srcOrd="0" destOrd="0" presId="urn:microsoft.com/office/officeart/2017/3/layout/HorizontalLabelsTimeline"/>
    <dgm:cxn modelId="{5167A0A8-1003-2144-8240-02D372BBD1B8}" type="presParOf" srcId="{2B00D2FD-4A0A-3D4E-B57B-C2F53AE8FB4F}" destId="{E5F69151-96AE-B64F-AA9A-56BB925CFEFC}" srcOrd="0" destOrd="0" presId="urn:microsoft.com/office/officeart/2017/3/layout/HorizontalLabelsTimeline"/>
    <dgm:cxn modelId="{AE2549DC-B92A-D447-94C4-A69F61661374}" type="presParOf" srcId="{2B00D2FD-4A0A-3D4E-B57B-C2F53AE8FB4F}" destId="{97FC2A99-3288-3943-A833-AD2844EF670F}" srcOrd="1" destOrd="0" presId="urn:microsoft.com/office/officeart/2017/3/layout/HorizontalLabelsTimeline"/>
    <dgm:cxn modelId="{76AEE12F-05A7-4D4E-B84A-82D1CCFBDD16}" type="presParOf" srcId="{97FC2A99-3288-3943-A833-AD2844EF670F}" destId="{0478EC10-925D-BA46-A148-6229F05E4B5C}" srcOrd="0" destOrd="0" presId="urn:microsoft.com/office/officeart/2017/3/layout/HorizontalLabelsTimeline"/>
    <dgm:cxn modelId="{4273AA76-75B9-B641-B860-1572FC3BEACB}" type="presParOf" srcId="{97FC2A99-3288-3943-A833-AD2844EF670F}" destId="{5892ED27-921A-A54E-8A2D-20741C9B94A1}" srcOrd="1" destOrd="0" presId="urn:microsoft.com/office/officeart/2017/3/layout/HorizontalLabelsTimeline"/>
    <dgm:cxn modelId="{13DE088A-D298-554F-90D3-83E12B485270}" type="presParOf" srcId="{2B00D2FD-4A0A-3D4E-B57B-C2F53AE8FB4F}" destId="{9AB74D6E-2672-2F4D-AB74-513D794B918D}" srcOrd="2" destOrd="0" presId="urn:microsoft.com/office/officeart/2017/3/layout/HorizontalLabelsTimeline"/>
    <dgm:cxn modelId="{7834BF58-50A3-6A41-B32A-D606A9F25540}" type="presParOf" srcId="{2B00D2FD-4A0A-3D4E-B57B-C2F53AE8FB4F}" destId="{9A80506A-9E9F-7147-A453-9A96F1465B4C}" srcOrd="3" destOrd="0" presId="urn:microsoft.com/office/officeart/2017/3/layout/HorizontalLabelsTimeline"/>
    <dgm:cxn modelId="{6E2C25B6-64DA-154C-A6EF-7BBD8A12C4AE}" type="presParOf" srcId="{2B00D2FD-4A0A-3D4E-B57B-C2F53AE8FB4F}" destId="{85C99A95-CF30-2943-9592-53092FF68343}" srcOrd="4" destOrd="0" presId="urn:microsoft.com/office/officeart/2017/3/layout/HorizontalLabelsTimeline"/>
    <dgm:cxn modelId="{B910628D-1C9E-784A-BDF9-445C5EECD54A}" type="presParOf" srcId="{1006C185-D7C8-D348-A361-BB25738AF848}" destId="{49C671CE-80D0-FA47-9379-031CE294CC3B}" srcOrd="1" destOrd="0" presId="urn:microsoft.com/office/officeart/2017/3/layout/HorizontalLabelsTimeline"/>
    <dgm:cxn modelId="{27E2AF29-1B88-744E-AFB4-38398970B558}" type="presParOf" srcId="{1006C185-D7C8-D348-A361-BB25738AF848}" destId="{AA1B29EF-4C55-6144-8554-5261CF2C86EB}" srcOrd="2" destOrd="0" presId="urn:microsoft.com/office/officeart/2017/3/layout/HorizontalLabelsTimeline"/>
    <dgm:cxn modelId="{EEDA9ACD-5F65-5343-BCFE-937A67037E53}" type="presParOf" srcId="{AA1B29EF-4C55-6144-8554-5261CF2C86EB}" destId="{06834139-0746-C14C-BBFF-97749CB4E446}" srcOrd="0" destOrd="0" presId="urn:microsoft.com/office/officeart/2017/3/layout/HorizontalLabelsTimeline"/>
    <dgm:cxn modelId="{6D308386-7CAD-134E-88B9-CC30843C7658}" type="presParOf" srcId="{AA1B29EF-4C55-6144-8554-5261CF2C86EB}" destId="{FDFC330B-1194-B94F-9F72-39DA551629ED}" srcOrd="1" destOrd="0" presId="urn:microsoft.com/office/officeart/2017/3/layout/HorizontalLabelsTimeline"/>
    <dgm:cxn modelId="{41EF3130-DD49-5D48-953A-45DED30EF81E}" type="presParOf" srcId="{FDFC330B-1194-B94F-9F72-39DA551629ED}" destId="{1D50426E-64AA-7345-A298-AC1519510712}" srcOrd="0" destOrd="0" presId="urn:microsoft.com/office/officeart/2017/3/layout/HorizontalLabelsTimeline"/>
    <dgm:cxn modelId="{A56CB472-757A-CC4E-9A38-2C4CBCF81877}" type="presParOf" srcId="{FDFC330B-1194-B94F-9F72-39DA551629ED}" destId="{5272961C-4562-A740-BC67-93EF3C82079C}" srcOrd="1" destOrd="0" presId="urn:microsoft.com/office/officeart/2017/3/layout/HorizontalLabelsTimeline"/>
    <dgm:cxn modelId="{B737C6E6-B514-9343-AA05-243EDCE92594}" type="presParOf" srcId="{AA1B29EF-4C55-6144-8554-5261CF2C86EB}" destId="{8FD5F473-AA55-4546-B483-EDB251B48CE3}" srcOrd="2" destOrd="0" presId="urn:microsoft.com/office/officeart/2017/3/layout/HorizontalLabelsTimeline"/>
    <dgm:cxn modelId="{8D70BA86-EF36-584C-8CFE-296DFB1C39C7}" type="presParOf" srcId="{AA1B29EF-4C55-6144-8554-5261CF2C86EB}" destId="{647046B1-F940-D442-81DB-38A1B5A1EF62}" srcOrd="3" destOrd="0" presId="urn:microsoft.com/office/officeart/2017/3/layout/HorizontalLabelsTimeline"/>
    <dgm:cxn modelId="{0D223073-7B84-1E4D-9680-ECD746007689}" type="presParOf" srcId="{AA1B29EF-4C55-6144-8554-5261CF2C86EB}" destId="{87C8941C-C02A-D44A-AC1F-0EF6C6C42D6E}" srcOrd="4" destOrd="0" presId="urn:microsoft.com/office/officeart/2017/3/layout/HorizontalLabelsTimeline"/>
    <dgm:cxn modelId="{DBAEF4EF-4F26-DA40-BCD4-C8E8817A84B5}" type="presParOf" srcId="{1006C185-D7C8-D348-A361-BB25738AF848}" destId="{3A54DF39-36F6-7541-BF3D-E3CA65D3651E}" srcOrd="3" destOrd="0" presId="urn:microsoft.com/office/officeart/2017/3/layout/HorizontalLabelsTimeline"/>
    <dgm:cxn modelId="{B8F8E6C7-BE2C-8C45-B6A8-E219D45F00C6}" type="presParOf" srcId="{1006C185-D7C8-D348-A361-BB25738AF848}" destId="{2B1B05A7-CEA3-5E4B-A8F0-2502693D1982}" srcOrd="4" destOrd="0" presId="urn:microsoft.com/office/officeart/2017/3/layout/HorizontalLabelsTimeline"/>
    <dgm:cxn modelId="{BB7CC376-0504-DD4B-BC3A-F0B18BF18641}" type="presParOf" srcId="{2B1B05A7-CEA3-5E4B-A8F0-2502693D1982}" destId="{409FA769-A893-D546-BD5F-B710F545466D}" srcOrd="0" destOrd="0" presId="urn:microsoft.com/office/officeart/2017/3/layout/HorizontalLabelsTimeline"/>
    <dgm:cxn modelId="{4F227E90-6FC6-4540-9B41-19970937D8A2}" type="presParOf" srcId="{2B1B05A7-CEA3-5E4B-A8F0-2502693D1982}" destId="{775D4FD3-64AC-3C4E-B315-A0657ABAB194}" srcOrd="1" destOrd="0" presId="urn:microsoft.com/office/officeart/2017/3/layout/HorizontalLabelsTimeline"/>
    <dgm:cxn modelId="{6FC1FBE4-6E86-4F49-8422-513BEAE97F3E}" type="presParOf" srcId="{775D4FD3-64AC-3C4E-B315-A0657ABAB194}" destId="{5F9033B0-1423-DD43-BE62-E19E1C804CD1}" srcOrd="0" destOrd="0" presId="urn:microsoft.com/office/officeart/2017/3/layout/HorizontalLabelsTimeline"/>
    <dgm:cxn modelId="{5123A91C-3A06-664A-AEBA-15AC6716313E}" type="presParOf" srcId="{775D4FD3-64AC-3C4E-B315-A0657ABAB194}" destId="{A78ADCEC-AA85-9641-9F2F-916F79875026}" srcOrd="1" destOrd="0" presId="urn:microsoft.com/office/officeart/2017/3/layout/HorizontalLabelsTimeline"/>
    <dgm:cxn modelId="{6B30FAC0-7C6B-044A-AD3C-C87BDCA662C2}" type="presParOf" srcId="{2B1B05A7-CEA3-5E4B-A8F0-2502693D1982}" destId="{032FDAB9-5224-F24E-8BEC-7E97D9CDA234}" srcOrd="2" destOrd="0" presId="urn:microsoft.com/office/officeart/2017/3/layout/HorizontalLabelsTimeline"/>
    <dgm:cxn modelId="{383D79A0-1B5F-4445-9AB6-B3EE752CCC9E}" type="presParOf" srcId="{2B1B05A7-CEA3-5E4B-A8F0-2502693D1982}" destId="{A2E47849-E752-4B42-B848-977F1DB0A252}" srcOrd="3" destOrd="0" presId="urn:microsoft.com/office/officeart/2017/3/layout/HorizontalLabelsTimeline"/>
    <dgm:cxn modelId="{B37CEFCC-ACBD-0C48-829B-2685D0A5CA4B}" type="presParOf" srcId="{2B1B05A7-CEA3-5E4B-A8F0-2502693D1982}" destId="{47A5B8BF-A5D6-B042-A26B-8CD9462ED6A5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F42104-20E2-9849-99ED-7014912B0188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CAMP AMERICA </a:t>
          </a:r>
        </a:p>
      </dsp:txBody>
      <dsp:txXfrm>
        <a:off x="23991" y="23991"/>
        <a:ext cx="6730401" cy="771127"/>
      </dsp:txXfrm>
    </dsp:sp>
    <dsp:sp modelId="{C7FA3F9C-1333-5849-B1BC-2BB0E849BFBC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1130992"/>
            <a:satOff val="3728"/>
            <a:lumOff val="398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CHALLENGER SPORTS</a:t>
          </a:r>
        </a:p>
      </dsp:txBody>
      <dsp:txXfrm>
        <a:off x="667484" y="992030"/>
        <a:ext cx="6459603" cy="771127"/>
      </dsp:txXfrm>
    </dsp:sp>
    <dsp:sp modelId="{E3492A55-8D45-7F41-BA4D-A4915EF21A15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2261984"/>
            <a:satOff val="7457"/>
            <a:lumOff val="797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PGL</a:t>
          </a:r>
        </a:p>
      </dsp:txBody>
      <dsp:txXfrm>
        <a:off x="1301372" y="1960069"/>
        <a:ext cx="6469207" cy="771127"/>
      </dsp:txXfrm>
    </dsp:sp>
    <dsp:sp modelId="{1C6F6451-96C8-5942-92CA-3C669C23E69A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CONCLUSION</a:t>
          </a:r>
        </a:p>
      </dsp:txBody>
      <dsp:txXfrm>
        <a:off x="1944866" y="2928108"/>
        <a:ext cx="6459603" cy="771127"/>
      </dsp:txXfrm>
    </dsp:sp>
    <dsp:sp modelId="{F30091B2-4782-C74F-A0AA-2C663E8563C0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EDB091F6-75E8-9740-8636-639635463080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6409"/>
            <a:satOff val="8402"/>
            <a:lumOff val="124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2096409"/>
              <a:satOff val="8402"/>
              <a:lumOff val="1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B3B992CD-85AB-F049-97FA-3F22FACA5FEB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1A6C8-37FB-F840-9DCE-95E68CFB5FC0}">
      <dsp:nvSpPr>
        <dsp:cNvPr id="0" name=""/>
        <dsp:cNvSpPr/>
      </dsp:nvSpPr>
      <dsp:spPr>
        <a:xfrm>
          <a:off x="0" y="447909"/>
          <a:ext cx="1901590" cy="114095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Private Camps</a:t>
          </a:r>
        </a:p>
      </dsp:txBody>
      <dsp:txXfrm>
        <a:off x="0" y="447909"/>
        <a:ext cx="1901590" cy="1140954"/>
      </dsp:txXfrm>
    </dsp:sp>
    <dsp:sp modelId="{092103DE-2D3B-0D47-9F65-0DF2169A38A9}">
      <dsp:nvSpPr>
        <dsp:cNvPr id="0" name=""/>
        <dsp:cNvSpPr/>
      </dsp:nvSpPr>
      <dsp:spPr>
        <a:xfrm>
          <a:off x="2091750" y="447909"/>
          <a:ext cx="1901590" cy="114095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Day Camps </a:t>
          </a:r>
        </a:p>
      </dsp:txBody>
      <dsp:txXfrm>
        <a:off x="2091750" y="447909"/>
        <a:ext cx="1901590" cy="1140954"/>
      </dsp:txXfrm>
    </dsp:sp>
    <dsp:sp modelId="{07587616-379A-1348-8CBA-664D0DFCF025}">
      <dsp:nvSpPr>
        <dsp:cNvPr id="0" name=""/>
        <dsp:cNvSpPr/>
      </dsp:nvSpPr>
      <dsp:spPr>
        <a:xfrm>
          <a:off x="4183500" y="447909"/>
          <a:ext cx="1901590" cy="114095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Girl scout Camps</a:t>
          </a:r>
        </a:p>
      </dsp:txBody>
      <dsp:txXfrm>
        <a:off x="4183500" y="447909"/>
        <a:ext cx="1901590" cy="1140954"/>
      </dsp:txXfrm>
    </dsp:sp>
    <dsp:sp modelId="{982120C7-25BE-2A4F-B48D-E8B09535D8AF}">
      <dsp:nvSpPr>
        <dsp:cNvPr id="0" name=""/>
        <dsp:cNvSpPr/>
      </dsp:nvSpPr>
      <dsp:spPr>
        <a:xfrm>
          <a:off x="0" y="1779022"/>
          <a:ext cx="1901590" cy="114095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Special Needs Camps </a:t>
          </a:r>
        </a:p>
      </dsp:txBody>
      <dsp:txXfrm>
        <a:off x="0" y="1779022"/>
        <a:ext cx="1901590" cy="1140954"/>
      </dsp:txXfrm>
    </dsp:sp>
    <dsp:sp modelId="{E2C7C960-E350-BF48-9874-2265B0C180E5}">
      <dsp:nvSpPr>
        <dsp:cNvPr id="0" name=""/>
        <dsp:cNvSpPr/>
      </dsp:nvSpPr>
      <dsp:spPr>
        <a:xfrm>
          <a:off x="2091750" y="1779022"/>
          <a:ext cx="1901590" cy="114095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Underprivileged Camps</a:t>
          </a:r>
        </a:p>
      </dsp:txBody>
      <dsp:txXfrm>
        <a:off x="2091750" y="1779022"/>
        <a:ext cx="1901590" cy="1140954"/>
      </dsp:txXfrm>
    </dsp:sp>
    <dsp:sp modelId="{23C73024-7986-E441-AA16-812C31076361}">
      <dsp:nvSpPr>
        <dsp:cNvPr id="0" name=""/>
        <dsp:cNvSpPr/>
      </dsp:nvSpPr>
      <dsp:spPr>
        <a:xfrm>
          <a:off x="4183500" y="1779022"/>
          <a:ext cx="1901590" cy="114095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Christian Camps</a:t>
          </a:r>
        </a:p>
      </dsp:txBody>
      <dsp:txXfrm>
        <a:off x="4183500" y="1779022"/>
        <a:ext cx="1901590" cy="1140954"/>
      </dsp:txXfrm>
    </dsp:sp>
    <dsp:sp modelId="{6EAFD8E5-F8AC-4F4A-9B5C-70B03AE9CE12}">
      <dsp:nvSpPr>
        <dsp:cNvPr id="0" name=""/>
        <dsp:cNvSpPr/>
      </dsp:nvSpPr>
      <dsp:spPr>
        <a:xfrm>
          <a:off x="2091750" y="3110136"/>
          <a:ext cx="1901590" cy="1140954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Jewish Camps</a:t>
          </a:r>
        </a:p>
      </dsp:txBody>
      <dsp:txXfrm>
        <a:off x="2091750" y="3110136"/>
        <a:ext cx="1901590" cy="11409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B87904-4E67-40BD-8E43-CD6AA7BFEA2B}">
      <dsp:nvSpPr>
        <dsp:cNvPr id="0" name=""/>
        <dsp:cNvSpPr/>
      </dsp:nvSpPr>
      <dsp:spPr>
        <a:xfrm>
          <a:off x="576451" y="484692"/>
          <a:ext cx="1246770" cy="12467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FB11E4-AE3A-48DD-90D6-BE1C046151C5}">
      <dsp:nvSpPr>
        <dsp:cNvPr id="0" name=""/>
        <dsp:cNvSpPr/>
      </dsp:nvSpPr>
      <dsp:spPr>
        <a:xfrm>
          <a:off x="842156" y="750397"/>
          <a:ext cx="715360" cy="7153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B1C3B-CA0A-49B8-8D12-A2797C7BD91B}">
      <dsp:nvSpPr>
        <dsp:cNvPr id="0" name=""/>
        <dsp:cNvSpPr/>
      </dsp:nvSpPr>
      <dsp:spPr>
        <a:xfrm>
          <a:off x="177893" y="2119801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Leadership skills.</a:t>
          </a:r>
        </a:p>
      </dsp:txBody>
      <dsp:txXfrm>
        <a:off x="177893" y="2119801"/>
        <a:ext cx="2043886" cy="720000"/>
      </dsp:txXfrm>
    </dsp:sp>
    <dsp:sp modelId="{BA0455AF-EB7C-4803-8B76-C474F0606650}">
      <dsp:nvSpPr>
        <dsp:cNvPr id="0" name=""/>
        <dsp:cNvSpPr/>
      </dsp:nvSpPr>
      <dsp:spPr>
        <a:xfrm>
          <a:off x="2978018" y="484692"/>
          <a:ext cx="1246770" cy="12467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617428-CF5A-4E59-97B4-36E19C2D17B4}">
      <dsp:nvSpPr>
        <dsp:cNvPr id="0" name=""/>
        <dsp:cNvSpPr/>
      </dsp:nvSpPr>
      <dsp:spPr>
        <a:xfrm>
          <a:off x="3243723" y="750397"/>
          <a:ext cx="715360" cy="7153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9F380-8C63-4E22-BB8F-CF5292583EF6}">
      <dsp:nvSpPr>
        <dsp:cNvPr id="0" name=""/>
        <dsp:cNvSpPr/>
      </dsp:nvSpPr>
      <dsp:spPr>
        <a:xfrm>
          <a:off x="2579460" y="2119801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People management and coordinating with others. </a:t>
          </a:r>
        </a:p>
      </dsp:txBody>
      <dsp:txXfrm>
        <a:off x="2579460" y="2119801"/>
        <a:ext cx="2043886" cy="720000"/>
      </dsp:txXfrm>
    </dsp:sp>
    <dsp:sp modelId="{FD281E3D-76DC-4D0D-B6E1-FB3774EF8999}">
      <dsp:nvSpPr>
        <dsp:cNvPr id="0" name=""/>
        <dsp:cNvSpPr/>
      </dsp:nvSpPr>
      <dsp:spPr>
        <a:xfrm>
          <a:off x="5379585" y="484692"/>
          <a:ext cx="1246770" cy="12467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CE219-B364-4B3F-B7F0-9BA7C374A9DC}">
      <dsp:nvSpPr>
        <dsp:cNvPr id="0" name=""/>
        <dsp:cNvSpPr/>
      </dsp:nvSpPr>
      <dsp:spPr>
        <a:xfrm>
          <a:off x="5645290" y="750397"/>
          <a:ext cx="715360" cy="7153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93384-2B46-4FDB-90D9-5A18F5AB77E4}">
      <dsp:nvSpPr>
        <dsp:cNvPr id="0" name=""/>
        <dsp:cNvSpPr/>
      </dsp:nvSpPr>
      <dsp:spPr>
        <a:xfrm>
          <a:off x="4981027" y="2119801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Communication skills.</a:t>
          </a:r>
        </a:p>
      </dsp:txBody>
      <dsp:txXfrm>
        <a:off x="4981027" y="2119801"/>
        <a:ext cx="2043886" cy="720000"/>
      </dsp:txXfrm>
    </dsp:sp>
    <dsp:sp modelId="{E16A747A-68C0-4089-8E88-167F95FE965C}">
      <dsp:nvSpPr>
        <dsp:cNvPr id="0" name=""/>
        <dsp:cNvSpPr/>
      </dsp:nvSpPr>
      <dsp:spPr>
        <a:xfrm>
          <a:off x="7781152" y="484692"/>
          <a:ext cx="1246770" cy="12467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CB4C4-463C-49CF-978F-D8ABB966D814}">
      <dsp:nvSpPr>
        <dsp:cNvPr id="0" name=""/>
        <dsp:cNvSpPr/>
      </dsp:nvSpPr>
      <dsp:spPr>
        <a:xfrm>
          <a:off x="8046857" y="750397"/>
          <a:ext cx="715360" cy="7153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F2284-8333-4BC2-A979-CBB75EC0951A}">
      <dsp:nvSpPr>
        <dsp:cNvPr id="0" name=""/>
        <dsp:cNvSpPr/>
      </dsp:nvSpPr>
      <dsp:spPr>
        <a:xfrm>
          <a:off x="7382594" y="2119801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Judgement and decision thinking.</a:t>
          </a:r>
        </a:p>
      </dsp:txBody>
      <dsp:txXfrm>
        <a:off x="7382594" y="2119801"/>
        <a:ext cx="2043886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2D5EB-AACA-DE48-8517-DD8C9FC9A827}">
      <dsp:nvSpPr>
        <dsp:cNvPr id="0" name=""/>
        <dsp:cNvSpPr/>
      </dsp:nvSpPr>
      <dsp:spPr>
        <a:xfrm>
          <a:off x="0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E1F097-2883-0445-AF85-2BCD50737B76}">
      <dsp:nvSpPr>
        <dsp:cNvPr id="0" name=""/>
        <dsp:cNvSpPr/>
      </dsp:nvSpPr>
      <dsp:spPr>
        <a:xfrm>
          <a:off x="300136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Challenger Sports is a multi-faceted international sports company who provide a wide variety of player development programs, coach education clinics, and tournaments.</a:t>
          </a:r>
          <a:endParaRPr lang="en-US" sz="1600" kern="1200"/>
        </a:p>
      </dsp:txBody>
      <dsp:txXfrm>
        <a:off x="350375" y="997410"/>
        <a:ext cx="2600752" cy="1614803"/>
      </dsp:txXfrm>
    </dsp:sp>
    <dsp:sp modelId="{13EB0888-EFB7-774A-8E42-A65E4802FE7B}">
      <dsp:nvSpPr>
        <dsp:cNvPr id="0" name=""/>
        <dsp:cNvSpPr/>
      </dsp:nvSpPr>
      <dsp:spPr>
        <a:xfrm>
          <a:off x="3301503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3D806C-764E-F146-A799-9AEA12F0852B}">
      <dsp:nvSpPr>
        <dsp:cNvPr id="0" name=""/>
        <dsp:cNvSpPr/>
      </dsp:nvSpPr>
      <dsp:spPr>
        <a:xfrm>
          <a:off x="3601640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British Soccer Camps’ Challenger Sports began running summer soccer camps in the US in 1985.</a:t>
          </a:r>
          <a:endParaRPr lang="en-US" sz="1600" kern="1200"/>
        </a:p>
      </dsp:txBody>
      <dsp:txXfrm>
        <a:off x="3651879" y="997410"/>
        <a:ext cx="2600752" cy="1614803"/>
      </dsp:txXfrm>
    </dsp:sp>
    <dsp:sp modelId="{FD450ACB-8FED-8743-9355-65C660F159AC}">
      <dsp:nvSpPr>
        <dsp:cNvPr id="0" name=""/>
        <dsp:cNvSpPr/>
      </dsp:nvSpPr>
      <dsp:spPr>
        <a:xfrm>
          <a:off x="6603007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89C4DB-A868-2142-BEF4-8B286D424D54}">
      <dsp:nvSpPr>
        <dsp:cNvPr id="0" name=""/>
        <dsp:cNvSpPr/>
      </dsp:nvSpPr>
      <dsp:spPr>
        <a:xfrm>
          <a:off x="6903144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1,000 international coaches are selected by Challenger’s recruiting and training team each year(</a:t>
          </a:r>
          <a:r>
            <a:rPr lang="en-US" sz="1600" kern="1200" dirty="0"/>
            <a:t>PGL 2019). </a:t>
          </a:r>
        </a:p>
      </dsp:txBody>
      <dsp:txXfrm>
        <a:off x="6953383" y="997410"/>
        <a:ext cx="2600752" cy="16148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B0971-B067-D34D-AFE8-C0A3B4C54E39}">
      <dsp:nvSpPr>
        <dsp:cNvPr id="0" name=""/>
        <dsp:cNvSpPr/>
      </dsp:nvSpPr>
      <dsp:spPr>
        <a:xfrm>
          <a:off x="2047137" y="767011"/>
          <a:ext cx="440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21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55474" y="810377"/>
        <a:ext cx="23540" cy="4708"/>
      </dsp:txXfrm>
    </dsp:sp>
    <dsp:sp modelId="{F756A6F0-800A-B94A-AA9C-49BC6CF23930}">
      <dsp:nvSpPr>
        <dsp:cNvPr id="0" name=""/>
        <dsp:cNvSpPr/>
      </dsp:nvSpPr>
      <dsp:spPr>
        <a:xfrm>
          <a:off x="1911" y="198623"/>
          <a:ext cx="2047026" cy="12282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06" tIns="105289" rIns="100306" bIns="10528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International soccer camps(</a:t>
          </a:r>
          <a:r>
            <a:rPr lang="en-GB" sz="1500" kern="1200"/>
            <a:t>quality instruction with a fun, cultural aspect)</a:t>
          </a:r>
          <a:endParaRPr lang="en-US" sz="1500" kern="1200"/>
        </a:p>
      </dsp:txBody>
      <dsp:txXfrm>
        <a:off x="1911" y="198623"/>
        <a:ext cx="2047026" cy="1228215"/>
      </dsp:txXfrm>
    </dsp:sp>
    <dsp:sp modelId="{F1BF09B4-DF9E-2740-BFA9-8D45258356CE}">
      <dsp:nvSpPr>
        <dsp:cNvPr id="0" name=""/>
        <dsp:cNvSpPr/>
      </dsp:nvSpPr>
      <dsp:spPr>
        <a:xfrm>
          <a:off x="4564979" y="767011"/>
          <a:ext cx="440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21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73317" y="810377"/>
        <a:ext cx="23540" cy="4708"/>
      </dsp:txXfrm>
    </dsp:sp>
    <dsp:sp modelId="{D7E48331-E0BE-0241-B47C-BE8D75C9186C}">
      <dsp:nvSpPr>
        <dsp:cNvPr id="0" name=""/>
        <dsp:cNvSpPr/>
      </dsp:nvSpPr>
      <dsp:spPr>
        <a:xfrm>
          <a:off x="2519753" y="198623"/>
          <a:ext cx="2047026" cy="12282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06" tIns="105289" rIns="100306" bIns="10528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Next Level training(</a:t>
          </a:r>
          <a:r>
            <a:rPr lang="en-GB" sz="1500" kern="1200"/>
            <a:t>Advanced instruction for competitive players)</a:t>
          </a:r>
          <a:endParaRPr lang="en-US" sz="1500" kern="1200"/>
        </a:p>
      </dsp:txBody>
      <dsp:txXfrm>
        <a:off x="2519753" y="198623"/>
        <a:ext cx="2047026" cy="1228215"/>
      </dsp:txXfrm>
    </dsp:sp>
    <dsp:sp modelId="{AD4B5929-F2CC-214D-9A56-B09FA20423E9}">
      <dsp:nvSpPr>
        <dsp:cNvPr id="0" name=""/>
        <dsp:cNvSpPr/>
      </dsp:nvSpPr>
      <dsp:spPr>
        <a:xfrm>
          <a:off x="7082821" y="767011"/>
          <a:ext cx="440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21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91159" y="810377"/>
        <a:ext cx="23540" cy="4708"/>
      </dsp:txXfrm>
    </dsp:sp>
    <dsp:sp modelId="{00D85581-7D9A-E945-8044-8AF7B4ADE5AE}">
      <dsp:nvSpPr>
        <dsp:cNvPr id="0" name=""/>
        <dsp:cNvSpPr/>
      </dsp:nvSpPr>
      <dsp:spPr>
        <a:xfrm>
          <a:off x="5037595" y="198623"/>
          <a:ext cx="2047026" cy="12282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06" tIns="105289" rIns="100306" bIns="10528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Soccer plus Camps(</a:t>
          </a:r>
          <a:r>
            <a:rPr lang="en-GB" sz="1500" kern="1200"/>
            <a:t>Residential Camps for competitive goalkeepers and field players)</a:t>
          </a:r>
          <a:endParaRPr lang="en-US" sz="1500" kern="1200"/>
        </a:p>
      </dsp:txBody>
      <dsp:txXfrm>
        <a:off x="5037595" y="198623"/>
        <a:ext cx="2047026" cy="1228215"/>
      </dsp:txXfrm>
    </dsp:sp>
    <dsp:sp modelId="{B090C6B7-CF94-3F4F-AB22-5AF812E001C3}">
      <dsp:nvSpPr>
        <dsp:cNvPr id="0" name=""/>
        <dsp:cNvSpPr/>
      </dsp:nvSpPr>
      <dsp:spPr>
        <a:xfrm>
          <a:off x="1025424" y="1425038"/>
          <a:ext cx="7553526" cy="440216"/>
        </a:xfrm>
        <a:custGeom>
          <a:avLst/>
          <a:gdLst/>
          <a:ahLst/>
          <a:cxnLst/>
          <a:rect l="0" t="0" r="0" b="0"/>
          <a:pathLst>
            <a:path>
              <a:moveTo>
                <a:pt x="7553526" y="0"/>
              </a:moveTo>
              <a:lnTo>
                <a:pt x="7553526" y="237208"/>
              </a:lnTo>
              <a:lnTo>
                <a:pt x="0" y="237208"/>
              </a:lnTo>
              <a:lnTo>
                <a:pt x="0" y="44021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12982" y="1642792"/>
        <a:ext cx="378409" cy="4708"/>
      </dsp:txXfrm>
    </dsp:sp>
    <dsp:sp modelId="{64FDC709-D4C6-C44D-BC6C-CDD9DA10CA96}">
      <dsp:nvSpPr>
        <dsp:cNvPr id="0" name=""/>
        <dsp:cNvSpPr/>
      </dsp:nvSpPr>
      <dsp:spPr>
        <a:xfrm>
          <a:off x="7555437" y="198623"/>
          <a:ext cx="2047026" cy="12282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06" tIns="105289" rIns="100306" bIns="10528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GK Icon camps (</a:t>
          </a:r>
          <a:r>
            <a:rPr lang="en-GB" sz="1500" kern="1200"/>
            <a:t>Specialized goalkeeper)</a:t>
          </a:r>
          <a:endParaRPr lang="en-US" sz="1500" kern="1200"/>
        </a:p>
      </dsp:txBody>
      <dsp:txXfrm>
        <a:off x="7555437" y="198623"/>
        <a:ext cx="2047026" cy="1228215"/>
      </dsp:txXfrm>
    </dsp:sp>
    <dsp:sp modelId="{BC7A537F-65A7-F546-9AF0-3D0929AA797D}">
      <dsp:nvSpPr>
        <dsp:cNvPr id="0" name=""/>
        <dsp:cNvSpPr/>
      </dsp:nvSpPr>
      <dsp:spPr>
        <a:xfrm>
          <a:off x="2047137" y="2466042"/>
          <a:ext cx="440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21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55474" y="2509408"/>
        <a:ext cx="23540" cy="4708"/>
      </dsp:txXfrm>
    </dsp:sp>
    <dsp:sp modelId="{57D15566-3CF0-1E41-A484-D70456ADA90B}">
      <dsp:nvSpPr>
        <dsp:cNvPr id="0" name=""/>
        <dsp:cNvSpPr/>
      </dsp:nvSpPr>
      <dsp:spPr>
        <a:xfrm>
          <a:off x="1911" y="1897655"/>
          <a:ext cx="2047026" cy="12282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06" tIns="105289" rIns="100306" bIns="10528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Challenger soccer Academy (</a:t>
          </a:r>
          <a:r>
            <a:rPr lang="en-GB" sz="1500" kern="1200"/>
            <a:t>development programs during spring season)</a:t>
          </a:r>
          <a:endParaRPr lang="en-US" sz="1500" kern="1200"/>
        </a:p>
      </dsp:txBody>
      <dsp:txXfrm>
        <a:off x="1911" y="1897655"/>
        <a:ext cx="2047026" cy="1228215"/>
      </dsp:txXfrm>
    </dsp:sp>
    <dsp:sp modelId="{95E1BEFA-81A9-D847-BE75-23FDCBA4E127}">
      <dsp:nvSpPr>
        <dsp:cNvPr id="0" name=""/>
        <dsp:cNvSpPr/>
      </dsp:nvSpPr>
      <dsp:spPr>
        <a:xfrm>
          <a:off x="4564979" y="2466042"/>
          <a:ext cx="440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21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73317" y="2509408"/>
        <a:ext cx="23540" cy="4708"/>
      </dsp:txXfrm>
    </dsp:sp>
    <dsp:sp modelId="{FD16031F-35DE-5E45-B759-CD7B89D24AE5}">
      <dsp:nvSpPr>
        <dsp:cNvPr id="0" name=""/>
        <dsp:cNvSpPr/>
      </dsp:nvSpPr>
      <dsp:spPr>
        <a:xfrm>
          <a:off x="2519753" y="1897655"/>
          <a:ext cx="2047026" cy="12282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06" tIns="105289" rIns="100306" bIns="10528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Tiny Tykes (</a:t>
          </a:r>
          <a:r>
            <a:rPr lang="en-GB" sz="1500" kern="1200"/>
            <a:t>pre-school soccer program for young children)</a:t>
          </a:r>
          <a:endParaRPr lang="en-US" sz="1500" kern="1200"/>
        </a:p>
      </dsp:txBody>
      <dsp:txXfrm>
        <a:off x="2519753" y="1897655"/>
        <a:ext cx="2047026" cy="1228215"/>
      </dsp:txXfrm>
    </dsp:sp>
    <dsp:sp modelId="{8B981947-45B0-1946-B5C0-A8D9E9289C8B}">
      <dsp:nvSpPr>
        <dsp:cNvPr id="0" name=""/>
        <dsp:cNvSpPr/>
      </dsp:nvSpPr>
      <dsp:spPr>
        <a:xfrm>
          <a:off x="7082821" y="2466042"/>
          <a:ext cx="44021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21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91159" y="2509408"/>
        <a:ext cx="23540" cy="4708"/>
      </dsp:txXfrm>
    </dsp:sp>
    <dsp:sp modelId="{23475D47-80C8-D544-833F-BE04E2383E17}">
      <dsp:nvSpPr>
        <dsp:cNvPr id="0" name=""/>
        <dsp:cNvSpPr/>
      </dsp:nvSpPr>
      <dsp:spPr>
        <a:xfrm>
          <a:off x="5037595" y="1897655"/>
          <a:ext cx="2047026" cy="12282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06" tIns="105289" rIns="100306" bIns="10528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Challenger world Tours creating soccer tours to Brazil, USA, Europe</a:t>
          </a:r>
        </a:p>
      </dsp:txBody>
      <dsp:txXfrm>
        <a:off x="5037595" y="1897655"/>
        <a:ext cx="2047026" cy="1228215"/>
      </dsp:txXfrm>
    </dsp:sp>
    <dsp:sp modelId="{EC6166E9-8567-124A-8334-E55F26932E32}">
      <dsp:nvSpPr>
        <dsp:cNvPr id="0" name=""/>
        <dsp:cNvSpPr/>
      </dsp:nvSpPr>
      <dsp:spPr>
        <a:xfrm>
          <a:off x="7555437" y="1897655"/>
          <a:ext cx="2047026" cy="12282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06" tIns="105289" rIns="100306" bIns="10528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Challenger tournament( operating their own Events) (PGL 2019).. </a:t>
          </a:r>
        </a:p>
      </dsp:txBody>
      <dsp:txXfrm>
        <a:off x="7555437" y="1897655"/>
        <a:ext cx="2047026" cy="12282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ECFFAE-7F27-AD4F-A610-4293A9FD15A2}">
      <dsp:nvSpPr>
        <dsp:cNvPr id="0" name=""/>
        <dsp:cNvSpPr/>
      </dsp:nvSpPr>
      <dsp:spPr>
        <a:xfrm>
          <a:off x="1262" y="1132145"/>
          <a:ext cx="1431632" cy="9090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E14ACA-08C0-1245-88E7-C8001B8E546B}">
      <dsp:nvSpPr>
        <dsp:cNvPr id="0" name=""/>
        <dsp:cNvSpPr/>
      </dsp:nvSpPr>
      <dsp:spPr>
        <a:xfrm>
          <a:off x="160332" y="1283261"/>
          <a:ext cx="1431632" cy="9090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LEADERSHIP </a:t>
          </a:r>
        </a:p>
      </dsp:txBody>
      <dsp:txXfrm>
        <a:off x="186958" y="1309887"/>
        <a:ext cx="1378380" cy="855834"/>
      </dsp:txXfrm>
    </dsp:sp>
    <dsp:sp modelId="{CEFC81AF-A640-494F-8FD3-CF349D1690E3}">
      <dsp:nvSpPr>
        <dsp:cNvPr id="0" name=""/>
        <dsp:cNvSpPr/>
      </dsp:nvSpPr>
      <dsp:spPr>
        <a:xfrm>
          <a:off x="1751036" y="1132145"/>
          <a:ext cx="1431632" cy="9090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6FA9AF-8C84-844B-B8B0-483FB57628FE}">
      <dsp:nvSpPr>
        <dsp:cNvPr id="0" name=""/>
        <dsp:cNvSpPr/>
      </dsp:nvSpPr>
      <dsp:spPr>
        <a:xfrm>
          <a:off x="1910106" y="1283261"/>
          <a:ext cx="1431632" cy="9090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COMMUNICATION</a:t>
          </a:r>
        </a:p>
      </dsp:txBody>
      <dsp:txXfrm>
        <a:off x="1936732" y="1309887"/>
        <a:ext cx="1378380" cy="855834"/>
      </dsp:txXfrm>
    </dsp:sp>
    <dsp:sp modelId="{860BFDFE-D7B5-0D4B-AB96-7510C91B9160}">
      <dsp:nvSpPr>
        <dsp:cNvPr id="0" name=""/>
        <dsp:cNvSpPr/>
      </dsp:nvSpPr>
      <dsp:spPr>
        <a:xfrm>
          <a:off x="3500809" y="1132145"/>
          <a:ext cx="1431632" cy="9090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EAFDB1-9DD3-0449-AA87-82F5694F40A3}">
      <dsp:nvSpPr>
        <dsp:cNvPr id="0" name=""/>
        <dsp:cNvSpPr/>
      </dsp:nvSpPr>
      <dsp:spPr>
        <a:xfrm>
          <a:off x="3659879" y="1283261"/>
          <a:ext cx="1431632" cy="9090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POSITIVITY </a:t>
          </a:r>
        </a:p>
      </dsp:txBody>
      <dsp:txXfrm>
        <a:off x="3686505" y="1309887"/>
        <a:ext cx="1378380" cy="855834"/>
      </dsp:txXfrm>
    </dsp:sp>
    <dsp:sp modelId="{52CC74E1-4CCD-5349-9E28-DD57B560672A}">
      <dsp:nvSpPr>
        <dsp:cNvPr id="0" name=""/>
        <dsp:cNvSpPr/>
      </dsp:nvSpPr>
      <dsp:spPr>
        <a:xfrm>
          <a:off x="5250583" y="1132145"/>
          <a:ext cx="1431632" cy="9090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C2831D-6A32-1746-91C8-3F4F1F9F9EA4}">
      <dsp:nvSpPr>
        <dsp:cNvPr id="0" name=""/>
        <dsp:cNvSpPr/>
      </dsp:nvSpPr>
      <dsp:spPr>
        <a:xfrm>
          <a:off x="5409653" y="1283261"/>
          <a:ext cx="1431632" cy="9090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PATIENCE </a:t>
          </a:r>
        </a:p>
      </dsp:txBody>
      <dsp:txXfrm>
        <a:off x="5436279" y="1309887"/>
        <a:ext cx="1378380" cy="855834"/>
      </dsp:txXfrm>
    </dsp:sp>
    <dsp:sp modelId="{237781AC-E96C-B046-8306-89B848F585C3}">
      <dsp:nvSpPr>
        <dsp:cNvPr id="0" name=""/>
        <dsp:cNvSpPr/>
      </dsp:nvSpPr>
      <dsp:spPr>
        <a:xfrm>
          <a:off x="7000356" y="1132145"/>
          <a:ext cx="1431632" cy="9090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862ADB-8725-9B48-8367-B62563E6BA4F}">
      <dsp:nvSpPr>
        <dsp:cNvPr id="0" name=""/>
        <dsp:cNvSpPr/>
      </dsp:nvSpPr>
      <dsp:spPr>
        <a:xfrm>
          <a:off x="7159427" y="1283261"/>
          <a:ext cx="1431632" cy="9090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PERSERVERANCE</a:t>
          </a:r>
        </a:p>
      </dsp:txBody>
      <dsp:txXfrm>
        <a:off x="7186053" y="1309887"/>
        <a:ext cx="1378380" cy="855834"/>
      </dsp:txXfrm>
    </dsp:sp>
    <dsp:sp modelId="{4471C6B1-9039-BB4F-B28A-B64403B92CB0}">
      <dsp:nvSpPr>
        <dsp:cNvPr id="0" name=""/>
        <dsp:cNvSpPr/>
      </dsp:nvSpPr>
      <dsp:spPr>
        <a:xfrm>
          <a:off x="8750130" y="1132145"/>
          <a:ext cx="1431632" cy="9090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943505-0F0B-A943-970E-9CBC3FFD4869}">
      <dsp:nvSpPr>
        <dsp:cNvPr id="0" name=""/>
        <dsp:cNvSpPr/>
      </dsp:nvSpPr>
      <dsp:spPr>
        <a:xfrm>
          <a:off x="8909200" y="1283261"/>
          <a:ext cx="1431632" cy="9090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DEVELOPING MY FOOTBALL COACHING SKILLS.</a:t>
          </a:r>
        </a:p>
      </dsp:txBody>
      <dsp:txXfrm>
        <a:off x="8935826" y="1309887"/>
        <a:ext cx="1378380" cy="8558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73001-42D9-441D-AC74-9896F7AAB7C9}">
      <dsp:nvSpPr>
        <dsp:cNvPr id="0" name=""/>
        <dsp:cNvSpPr/>
      </dsp:nvSpPr>
      <dsp:spPr>
        <a:xfrm>
          <a:off x="57854" y="288956"/>
          <a:ext cx="1256182" cy="12561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7A93F7-CA57-4C65-9180-57BBBF63E30C}">
      <dsp:nvSpPr>
        <dsp:cNvPr id="0" name=""/>
        <dsp:cNvSpPr/>
      </dsp:nvSpPr>
      <dsp:spPr>
        <a:xfrm>
          <a:off x="321652" y="552754"/>
          <a:ext cx="728586" cy="728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96D2B-75A5-4F04-9855-5BA3A6B71206}">
      <dsp:nvSpPr>
        <dsp:cNvPr id="0" name=""/>
        <dsp:cNvSpPr/>
      </dsp:nvSpPr>
      <dsp:spPr>
        <a:xfrm>
          <a:off x="1583219" y="288956"/>
          <a:ext cx="2961002" cy="125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Building your Confidence</a:t>
          </a:r>
        </a:p>
      </dsp:txBody>
      <dsp:txXfrm>
        <a:off x="1583219" y="288956"/>
        <a:ext cx="2961002" cy="1256182"/>
      </dsp:txXfrm>
    </dsp:sp>
    <dsp:sp modelId="{EC5B5712-E2B1-4048-8118-78DB49F999AD}">
      <dsp:nvSpPr>
        <dsp:cNvPr id="0" name=""/>
        <dsp:cNvSpPr/>
      </dsp:nvSpPr>
      <dsp:spPr>
        <a:xfrm>
          <a:off x="5060153" y="288956"/>
          <a:ext cx="1256182" cy="12561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A33353-A5B8-4414-BA02-2452AF041D8B}">
      <dsp:nvSpPr>
        <dsp:cNvPr id="0" name=""/>
        <dsp:cNvSpPr/>
      </dsp:nvSpPr>
      <dsp:spPr>
        <a:xfrm>
          <a:off x="5323952" y="552754"/>
          <a:ext cx="728586" cy="728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2AE4B-5306-4620-9246-E0F87CECDB2A}">
      <dsp:nvSpPr>
        <dsp:cNvPr id="0" name=""/>
        <dsp:cNvSpPr/>
      </dsp:nvSpPr>
      <dsp:spPr>
        <a:xfrm>
          <a:off x="6585518" y="288956"/>
          <a:ext cx="2961002" cy="125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Leadership( learning how to be a leader)</a:t>
          </a:r>
        </a:p>
      </dsp:txBody>
      <dsp:txXfrm>
        <a:off x="6585518" y="288956"/>
        <a:ext cx="2961002" cy="1256182"/>
      </dsp:txXfrm>
    </dsp:sp>
    <dsp:sp modelId="{1D33BE33-8515-42FA-9D3E-3AA4ADC41B30}">
      <dsp:nvSpPr>
        <dsp:cNvPr id="0" name=""/>
        <dsp:cNvSpPr/>
      </dsp:nvSpPr>
      <dsp:spPr>
        <a:xfrm>
          <a:off x="57854" y="2178087"/>
          <a:ext cx="1256182" cy="12561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59F85F-5748-42E2-97C0-905B6C364216}">
      <dsp:nvSpPr>
        <dsp:cNvPr id="0" name=""/>
        <dsp:cNvSpPr/>
      </dsp:nvSpPr>
      <dsp:spPr>
        <a:xfrm>
          <a:off x="321652" y="2441886"/>
          <a:ext cx="728586" cy="728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190406-D60F-4F17-94D5-525F0353AD81}">
      <dsp:nvSpPr>
        <dsp:cNvPr id="0" name=""/>
        <dsp:cNvSpPr/>
      </dsp:nvSpPr>
      <dsp:spPr>
        <a:xfrm>
          <a:off x="1583219" y="2178087"/>
          <a:ext cx="2961002" cy="125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Communication</a:t>
          </a:r>
        </a:p>
      </dsp:txBody>
      <dsp:txXfrm>
        <a:off x="1583219" y="2178087"/>
        <a:ext cx="2961002" cy="1256182"/>
      </dsp:txXfrm>
    </dsp:sp>
    <dsp:sp modelId="{1E3E42C1-15A9-491F-BFF3-72F19A2DBBD8}">
      <dsp:nvSpPr>
        <dsp:cNvPr id="0" name=""/>
        <dsp:cNvSpPr/>
      </dsp:nvSpPr>
      <dsp:spPr>
        <a:xfrm>
          <a:off x="5060153" y="2178087"/>
          <a:ext cx="1256182" cy="12561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A65387-4EFB-4749-AEEC-004F7275A75B}">
      <dsp:nvSpPr>
        <dsp:cNvPr id="0" name=""/>
        <dsp:cNvSpPr/>
      </dsp:nvSpPr>
      <dsp:spPr>
        <a:xfrm>
          <a:off x="5323952" y="2441886"/>
          <a:ext cx="728586" cy="7285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9E2E8-9281-465B-B3B8-26A071F3D20E}">
      <dsp:nvSpPr>
        <dsp:cNvPr id="0" name=""/>
        <dsp:cNvSpPr/>
      </dsp:nvSpPr>
      <dsp:spPr>
        <a:xfrm>
          <a:off x="6585518" y="2178087"/>
          <a:ext cx="2961002" cy="125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Improving delivering and mentoring skills.</a:t>
          </a:r>
        </a:p>
      </dsp:txBody>
      <dsp:txXfrm>
        <a:off x="6585518" y="2178087"/>
        <a:ext cx="2961002" cy="125618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2A5A7-24CB-FF43-87B4-3D01E47495D6}">
      <dsp:nvSpPr>
        <dsp:cNvPr id="0" name=""/>
        <dsp:cNvSpPr/>
      </dsp:nvSpPr>
      <dsp:spPr>
        <a:xfrm>
          <a:off x="0" y="1662247"/>
          <a:ext cx="9604375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F69151-96AE-B64F-AA9A-56BB925CFEFC}">
      <dsp:nvSpPr>
        <dsp:cNvPr id="0" name=""/>
        <dsp:cNvSpPr/>
      </dsp:nvSpPr>
      <dsp:spPr>
        <a:xfrm>
          <a:off x="288131" y="1030593"/>
          <a:ext cx="4225925" cy="398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2018</a:t>
          </a:r>
        </a:p>
      </dsp:txBody>
      <dsp:txXfrm>
        <a:off x="288131" y="1030593"/>
        <a:ext cx="4225925" cy="398939"/>
      </dsp:txXfrm>
    </dsp:sp>
    <dsp:sp modelId="{0478EC10-925D-BA46-A148-6229F05E4B5C}">
      <dsp:nvSpPr>
        <dsp:cNvPr id="0" name=""/>
        <dsp:cNvSpPr/>
      </dsp:nvSpPr>
      <dsp:spPr>
        <a:xfrm>
          <a:off x="288131" y="644"/>
          <a:ext cx="4225925" cy="10299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Challenger Sports Copyright (2018) History of challenger , Available at: https://www.challengersports.com/about-us/ (Accessed: 15th November 2019).</a:t>
          </a:r>
        </a:p>
      </dsp:txBody>
      <dsp:txXfrm>
        <a:off x="288131" y="644"/>
        <a:ext cx="4225925" cy="1029949"/>
      </dsp:txXfrm>
    </dsp:sp>
    <dsp:sp modelId="{9AB74D6E-2672-2F4D-AB74-513D794B918D}">
      <dsp:nvSpPr>
        <dsp:cNvPr id="0" name=""/>
        <dsp:cNvSpPr/>
      </dsp:nvSpPr>
      <dsp:spPr>
        <a:xfrm>
          <a:off x="2401093" y="1429532"/>
          <a:ext cx="0" cy="232714"/>
        </a:xfrm>
        <a:prstGeom prst="line">
          <a:avLst/>
        </a:pr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834139-0746-C14C-BBFF-97749CB4E446}">
      <dsp:nvSpPr>
        <dsp:cNvPr id="0" name=""/>
        <dsp:cNvSpPr/>
      </dsp:nvSpPr>
      <dsp:spPr>
        <a:xfrm>
          <a:off x="2689225" y="1894961"/>
          <a:ext cx="4225925" cy="398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2019</a:t>
          </a:r>
        </a:p>
      </dsp:txBody>
      <dsp:txXfrm>
        <a:off x="2689225" y="1894961"/>
        <a:ext cx="4225925" cy="398939"/>
      </dsp:txXfrm>
    </dsp:sp>
    <dsp:sp modelId="{1D50426E-64AA-7345-A298-AC1519510712}">
      <dsp:nvSpPr>
        <dsp:cNvPr id="0" name=""/>
        <dsp:cNvSpPr/>
      </dsp:nvSpPr>
      <dsp:spPr>
        <a:xfrm>
          <a:off x="2689225" y="2293900"/>
          <a:ext cx="4225925" cy="10299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Reference: Camp America (2019) Employability, Available at: https://www.campamerica.co.uk/costs/what-you-get/employability (Accessed: 10th November 2019).</a:t>
          </a:r>
        </a:p>
      </dsp:txBody>
      <dsp:txXfrm>
        <a:off x="2689225" y="2293900"/>
        <a:ext cx="4225925" cy="1029949"/>
      </dsp:txXfrm>
    </dsp:sp>
    <dsp:sp modelId="{8FD5F473-AA55-4546-B483-EDB251B48CE3}">
      <dsp:nvSpPr>
        <dsp:cNvPr id="0" name=""/>
        <dsp:cNvSpPr/>
      </dsp:nvSpPr>
      <dsp:spPr>
        <a:xfrm>
          <a:off x="4802187" y="1662246"/>
          <a:ext cx="0" cy="232714"/>
        </a:xfrm>
        <a:prstGeom prst="line">
          <a:avLst/>
        </a:pr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80506A-9E9F-7147-A453-9A96F1465B4C}">
      <dsp:nvSpPr>
        <dsp:cNvPr id="0" name=""/>
        <dsp:cNvSpPr/>
      </dsp:nvSpPr>
      <dsp:spPr>
        <a:xfrm rot="2700000">
          <a:off x="2375235" y="1636388"/>
          <a:ext cx="51716" cy="51716"/>
        </a:xfrm>
        <a:prstGeom prst="rect">
          <a:avLst/>
        </a:prstGeom>
        <a:gradFill rotWithShape="0">
          <a:gsLst>
            <a:gs pos="0">
              <a:schemeClr val="accent1">
                <a:tint val="98000"/>
                <a:satMod val="110000"/>
                <a:lumMod val="104000"/>
              </a:schemeClr>
            </a:gs>
            <a:gs pos="69000">
              <a:schemeClr val="accent1">
                <a:shade val="88000"/>
                <a:satMod val="130000"/>
                <a:lumMod val="92000"/>
              </a:schemeClr>
            </a:gs>
            <a:gs pos="100000">
              <a:schemeClr val="accent1">
                <a:shade val="78000"/>
                <a:satMod val="130000"/>
                <a:lumMod val="92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7046B1-F940-D442-81DB-38A1B5A1EF62}">
      <dsp:nvSpPr>
        <dsp:cNvPr id="0" name=""/>
        <dsp:cNvSpPr/>
      </dsp:nvSpPr>
      <dsp:spPr>
        <a:xfrm rot="2700000">
          <a:off x="4776329" y="1636388"/>
          <a:ext cx="51716" cy="51716"/>
        </a:xfrm>
        <a:prstGeom prst="rect">
          <a:avLst/>
        </a:prstGeom>
        <a:gradFill rotWithShape="0">
          <a:gsLst>
            <a:gs pos="0">
              <a:schemeClr val="accent1">
                <a:tint val="98000"/>
                <a:satMod val="110000"/>
                <a:lumMod val="104000"/>
              </a:schemeClr>
            </a:gs>
            <a:gs pos="69000">
              <a:schemeClr val="accent1">
                <a:shade val="88000"/>
                <a:satMod val="130000"/>
                <a:lumMod val="92000"/>
              </a:schemeClr>
            </a:gs>
            <a:gs pos="100000">
              <a:schemeClr val="accent1">
                <a:shade val="78000"/>
                <a:satMod val="130000"/>
                <a:lumMod val="92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9FA769-A893-D546-BD5F-B710F545466D}">
      <dsp:nvSpPr>
        <dsp:cNvPr id="0" name=""/>
        <dsp:cNvSpPr/>
      </dsp:nvSpPr>
      <dsp:spPr>
        <a:xfrm>
          <a:off x="5090318" y="1030593"/>
          <a:ext cx="4225925" cy="3989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15 Nov. 2019</a:t>
          </a:r>
        </a:p>
      </dsp:txBody>
      <dsp:txXfrm>
        <a:off x="5090318" y="1030593"/>
        <a:ext cx="4225925" cy="398939"/>
      </dsp:txXfrm>
    </dsp:sp>
    <dsp:sp modelId="{5F9033B0-1423-DD43-BE62-E19E1C804CD1}">
      <dsp:nvSpPr>
        <dsp:cNvPr id="0" name=""/>
        <dsp:cNvSpPr/>
      </dsp:nvSpPr>
      <dsp:spPr>
        <a:xfrm>
          <a:off x="5090318" y="390015"/>
          <a:ext cx="4225925" cy="64057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PGL (2019) Be part of the adventure, Available at: https://</a:t>
          </a:r>
          <a:r>
            <a:rPr lang="en-US" sz="1400" kern="1200" dirty="0" err="1"/>
            <a:t>www.pgl.co.uk</a:t>
          </a:r>
          <a:r>
            <a:rPr lang="en-US" sz="1400" kern="1200" dirty="0"/>
            <a:t> (Accessed</a:t>
          </a:r>
        </a:p>
      </dsp:txBody>
      <dsp:txXfrm>
        <a:off x="5090318" y="390015"/>
        <a:ext cx="4225925" cy="640578"/>
      </dsp:txXfrm>
    </dsp:sp>
    <dsp:sp modelId="{032FDAB9-5224-F24E-8BEC-7E97D9CDA234}">
      <dsp:nvSpPr>
        <dsp:cNvPr id="0" name=""/>
        <dsp:cNvSpPr/>
      </dsp:nvSpPr>
      <dsp:spPr>
        <a:xfrm>
          <a:off x="7203281" y="1429532"/>
          <a:ext cx="0" cy="232714"/>
        </a:xfrm>
        <a:prstGeom prst="line">
          <a:avLst/>
        </a:pr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E47849-E752-4B42-B848-977F1DB0A252}">
      <dsp:nvSpPr>
        <dsp:cNvPr id="0" name=""/>
        <dsp:cNvSpPr/>
      </dsp:nvSpPr>
      <dsp:spPr>
        <a:xfrm rot="2700000">
          <a:off x="7177422" y="1636388"/>
          <a:ext cx="51716" cy="51716"/>
        </a:xfrm>
        <a:prstGeom prst="rect">
          <a:avLst/>
        </a:prstGeom>
        <a:gradFill rotWithShape="0">
          <a:gsLst>
            <a:gs pos="0">
              <a:schemeClr val="accent1">
                <a:tint val="98000"/>
                <a:satMod val="110000"/>
                <a:lumMod val="104000"/>
              </a:schemeClr>
            </a:gs>
            <a:gs pos="69000">
              <a:schemeClr val="accent1">
                <a:shade val="88000"/>
                <a:satMod val="130000"/>
                <a:lumMod val="92000"/>
              </a:schemeClr>
            </a:gs>
            <a:gs pos="100000">
              <a:schemeClr val="accent1">
                <a:shade val="78000"/>
                <a:satMod val="130000"/>
                <a:lumMod val="92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35">
            <a:extLst>
              <a:ext uri="{FF2B5EF4-FFF2-40B4-BE49-F238E27FC236}">
                <a16:creationId xmlns:a16="http://schemas.microsoft.com/office/drawing/2014/main" id="{A2D980D3-8536-4EF1-AEEE-D7847287A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37">
            <a:extLst>
              <a:ext uri="{FF2B5EF4-FFF2-40B4-BE49-F238E27FC236}">
                <a16:creationId xmlns:a16="http://schemas.microsoft.com/office/drawing/2014/main" id="{592A5E7D-B8C4-4286-9773-74BA24E4D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426B3-3F94-0E4F-A355-9F5967A632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9"/>
            <a:ext cx="2823919" cy="1868760"/>
          </a:xfrm>
        </p:spPr>
        <p:txBody>
          <a:bodyPr>
            <a:normAutofit/>
          </a:bodyPr>
          <a:lstStyle/>
          <a:p>
            <a:r>
              <a:rPr lang="en-US" sz="2500">
                <a:latin typeface="Times" pitchFamily="2" charset="0"/>
              </a:rPr>
              <a:t>three PLACEMENT OPPORTUNITIES</a:t>
            </a:r>
            <a:r>
              <a:rPr lang="en-US" sz="2500"/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17F6B-247B-284C-B0CC-49A1F80A03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3531204"/>
            <a:ext cx="2823919" cy="1610643"/>
          </a:xfrm>
        </p:spPr>
        <p:txBody>
          <a:bodyPr>
            <a:normAutofit/>
          </a:bodyPr>
          <a:lstStyle/>
          <a:p>
            <a:r>
              <a:rPr lang="en-US" sz="1600">
                <a:latin typeface="Times" pitchFamily="2" charset="0"/>
              </a:rPr>
              <a:t>Camp America , Challenger  sports and PGL</a:t>
            </a:r>
            <a:r>
              <a:rPr lang="en-US" sz="1600"/>
              <a:t>.</a:t>
            </a:r>
          </a:p>
        </p:txBody>
      </p:sp>
      <p:grpSp>
        <p:nvGrpSpPr>
          <p:cNvPr id="59" name="Group 39">
            <a:extLst>
              <a:ext uri="{FF2B5EF4-FFF2-40B4-BE49-F238E27FC236}">
                <a16:creationId xmlns:a16="http://schemas.microsoft.com/office/drawing/2014/main" id="{8BB46B75-B2A2-4E66-9023-0B3F4B66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80919" y="477559"/>
            <a:ext cx="3695384" cy="2488115"/>
            <a:chOff x="7630847" y="3690296"/>
            <a:chExt cx="3695384" cy="2503978"/>
          </a:xfrm>
        </p:grpSpPr>
        <p:sp>
          <p:nvSpPr>
            <p:cNvPr id="61" name="Rectangle 40">
              <a:extLst>
                <a:ext uri="{FF2B5EF4-FFF2-40B4-BE49-F238E27FC236}">
                  <a16:creationId xmlns:a16="http://schemas.microsoft.com/office/drawing/2014/main" id="{4A8176A2-C1A5-49EE-92D4-11A1D384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0847" y="3690296"/>
              <a:ext cx="3695384" cy="250397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Rectangle 41">
              <a:extLst>
                <a:ext uri="{FF2B5EF4-FFF2-40B4-BE49-F238E27FC236}">
                  <a16:creationId xmlns:a16="http://schemas.microsoft.com/office/drawing/2014/main" id="{E1B63571-9733-4C2B-966C-5A96E3D47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9810" y="3851281"/>
              <a:ext cx="3387343" cy="218162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4" name="Rectangle 43">
            <a:extLst>
              <a:ext uri="{FF2B5EF4-FFF2-40B4-BE49-F238E27FC236}">
                <a16:creationId xmlns:a16="http://schemas.microsoft.com/office/drawing/2014/main" id="{D813059F-EDBB-4085-9AB9-41521979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4919" y="800204"/>
            <a:ext cx="3042971" cy="1862400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B41EBADB-C2F3-8C47-AEA5-6B7782C6D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9047" y="962478"/>
            <a:ext cx="2253264" cy="1537853"/>
          </a:xfrm>
          <a:prstGeom prst="rect">
            <a:avLst/>
          </a:prstGeom>
        </p:spPr>
      </p:pic>
      <p:cxnSp>
        <p:nvCxnSpPr>
          <p:cNvPr id="65" name="Straight Connector 45">
            <a:extLst>
              <a:ext uri="{FF2B5EF4-FFF2-40B4-BE49-F238E27FC236}">
                <a16:creationId xmlns:a16="http://schemas.microsoft.com/office/drawing/2014/main" id="{BD27A13D-AFC4-431F-AA48-77AD52F46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66" name="Group 47">
            <a:extLst>
              <a:ext uri="{FF2B5EF4-FFF2-40B4-BE49-F238E27FC236}">
                <a16:creationId xmlns:a16="http://schemas.microsoft.com/office/drawing/2014/main" id="{ECD50ED1-E048-4DFF-9449-9436248FD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80918" y="3131726"/>
            <a:ext cx="3695385" cy="2504352"/>
            <a:chOff x="7630846" y="3184124"/>
            <a:chExt cx="3695385" cy="2590592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A682A572-61BE-474B-957F-DEBE10617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0846" y="3184124"/>
              <a:ext cx="3695385" cy="2590592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49">
              <a:extLst>
                <a:ext uri="{FF2B5EF4-FFF2-40B4-BE49-F238E27FC236}">
                  <a16:creationId xmlns:a16="http://schemas.microsoft.com/office/drawing/2014/main" id="{3C45749A-F2D0-417F-A297-54F8F8D903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9810" y="3348727"/>
              <a:ext cx="3383375" cy="2254220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2F0C0232-CBA4-4CFB-8A2F-852974686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8139" y="3458662"/>
            <a:ext cx="3042971" cy="1862400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E0AF1006-CAA2-7240-B744-0C4A71A98F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5432" y="3926487"/>
            <a:ext cx="2737785" cy="907902"/>
          </a:xfrm>
          <a:prstGeom prst="rect">
            <a:avLst/>
          </a:prstGeom>
        </p:spPr>
      </p:pic>
      <p:grpSp>
        <p:nvGrpSpPr>
          <p:cNvPr id="54" name="Group 53">
            <a:extLst>
              <a:ext uri="{FF2B5EF4-FFF2-40B4-BE49-F238E27FC236}">
                <a16:creationId xmlns:a16="http://schemas.microsoft.com/office/drawing/2014/main" id="{C196D473-DCA0-4430-A457-EC3048BC5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38807" y="478799"/>
            <a:ext cx="3700395" cy="5157279"/>
            <a:chOff x="8002639" y="3690296"/>
            <a:chExt cx="3700395" cy="5190159"/>
          </a:xfrm>
        </p:grpSpPr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CBD14914-134F-4D24-A65C-3FDE4458FE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02639" y="3690296"/>
              <a:ext cx="3700395" cy="519015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77FCE5AF-4A81-44E4-BA6D-97B4EB3AE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65685" y="3851281"/>
              <a:ext cx="3383609" cy="485698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09F83601-D75D-4576-89FC-A258179E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00" y="806591"/>
            <a:ext cx="3042897" cy="4514471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E8275124-ABDB-EA43-AB4C-7CEAA1D83E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7453" y="1687867"/>
            <a:ext cx="2736279" cy="2736279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48117D9D-4281-4307-A5E4-FF0AC850B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0987120D-921C-4FEC-AC05-9775A30A1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58008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5561E-C385-EC42-BC1E-62B0B95F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Contents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6" name="TextBox 3">
            <a:extLst>
              <a:ext uri="{FF2B5EF4-FFF2-40B4-BE49-F238E27FC236}">
                <a16:creationId xmlns:a16="http://schemas.microsoft.com/office/drawing/2014/main" id="{87743F7E-F029-47B5-937E-06B0624966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4272356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772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659F9-6C1F-554D-B869-0273C184B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Camp America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732CE-8FC0-D049-8B36-9241D16CA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/>
          </a:bodyPr>
          <a:lstStyle/>
          <a:p>
            <a:r>
              <a:rPr lang="en-US" dirty="0"/>
              <a:t>Camp America was founded  in 1964 by sir Cyril Tylor.</a:t>
            </a:r>
          </a:p>
          <a:p>
            <a:r>
              <a:rPr lang="en-US" dirty="0"/>
              <a:t>AIFS ( America Institute for Foreign Study)</a:t>
            </a:r>
          </a:p>
          <a:p>
            <a:r>
              <a:rPr lang="en-US" dirty="0"/>
              <a:t>Camp America today has  offices in Australia, Germany, Poland and with head offices London ( UK) and Stamford Connecticut (USA).</a:t>
            </a:r>
          </a:p>
          <a:p>
            <a:r>
              <a:rPr lang="en-US" dirty="0"/>
              <a:t>Recruiting over 7,000 young people from over 25 countries worldwide (</a:t>
            </a:r>
            <a:r>
              <a:rPr lang="en-GB" dirty="0"/>
              <a:t>Camp America 2019).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3615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photo, person, different, show&#10;&#10;Description automatically generated">
            <a:extLst>
              <a:ext uri="{FF2B5EF4-FFF2-40B4-BE49-F238E27FC236}">
                <a16:creationId xmlns:a16="http://schemas.microsoft.com/office/drawing/2014/main" id="{F193840C-2BB9-F14D-9892-75FF10EE33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3430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2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6E77F0-22E2-0347-9A8B-7199BC929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Types of camps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95AE6F-8639-400B-A228-35631668A8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8038256"/>
              </p:ext>
            </p:extLst>
          </p:nvPr>
        </p:nvGraphicFramePr>
        <p:xfrm>
          <a:off x="4976636" y="1193800"/>
          <a:ext cx="6085091" cy="469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5811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5B0BB24-CF19-4E6C-AFC4-A0F18438D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55710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3438CEF5-63E3-4928-9F1C-395224D24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6122584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59932-52D7-2246-A75D-D9E243B75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40302"/>
            <a:ext cx="9603275" cy="1020229"/>
          </a:xfrm>
        </p:spPr>
        <p:txBody>
          <a:bodyPr>
            <a:normAutofit/>
          </a:bodyPr>
          <a:lstStyle/>
          <a:p>
            <a:r>
              <a:rPr lang="en-US"/>
              <a:t>Roles at the camps </a:t>
            </a:r>
            <a:endParaRPr lang="en-US" dirty="0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F328CB6C-F677-4C0B-9EE8-4D1C44DDF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6990" y="2081620"/>
            <a:ext cx="958199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49BD2F1D-3B34-454D-94BD-87A71063D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355536"/>
            <a:ext cx="9436404" cy="321553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dirty="0"/>
              <a:t>General Counsellors </a:t>
            </a:r>
            <a:r>
              <a:rPr lang="en-US" b="1" dirty="0"/>
              <a:t>( getting involved what the camp has to offer )</a:t>
            </a:r>
          </a:p>
          <a:p>
            <a:pPr>
              <a:lnSpc>
                <a:spcPct val="110000"/>
              </a:lnSpc>
            </a:pPr>
            <a:r>
              <a:rPr lang="en-US" dirty="0"/>
              <a:t>Sport and Horse-Riding Counsellors</a:t>
            </a:r>
            <a:r>
              <a:rPr lang="en-US" b="1" dirty="0"/>
              <a:t>( coaching the sport you love)</a:t>
            </a:r>
          </a:p>
          <a:p>
            <a:pPr>
              <a:lnSpc>
                <a:spcPct val="110000"/>
              </a:lnSpc>
            </a:pPr>
            <a:r>
              <a:rPr lang="en-US" dirty="0"/>
              <a:t>Adventure Counsellors</a:t>
            </a:r>
            <a:r>
              <a:rPr lang="en-US" b="1" dirty="0"/>
              <a:t>( if you like the thrill of adventure activities like high ropes or climbing tower course).</a:t>
            </a:r>
          </a:p>
          <a:p>
            <a:pPr>
              <a:lnSpc>
                <a:spcPct val="110000"/>
              </a:lnSpc>
            </a:pPr>
            <a:r>
              <a:rPr lang="en-US" dirty="0"/>
              <a:t>Waterfront Staff and Lifeguard</a:t>
            </a:r>
            <a:r>
              <a:rPr lang="en-US" b="1" dirty="0"/>
              <a:t>( getting involve in a variety of watersports).</a:t>
            </a:r>
          </a:p>
          <a:p>
            <a:pPr>
              <a:lnSpc>
                <a:spcPct val="110000"/>
              </a:lnSpc>
            </a:pPr>
            <a:r>
              <a:rPr lang="en-US" dirty="0"/>
              <a:t>Creative and Performing Arts </a:t>
            </a:r>
          </a:p>
          <a:p>
            <a:pPr>
              <a:lnSpc>
                <a:spcPct val="110000"/>
              </a:lnSpc>
            </a:pPr>
            <a:r>
              <a:rPr lang="en-US" dirty="0"/>
              <a:t>All Round Entertainers </a:t>
            </a:r>
          </a:p>
          <a:p>
            <a:pPr>
              <a:lnSpc>
                <a:spcPct val="110000"/>
              </a:lnSpc>
            </a:pPr>
            <a:r>
              <a:rPr lang="en-US" dirty="0"/>
              <a:t>Special needs Counsellors and Religious Counsellors.</a:t>
            </a:r>
            <a:r>
              <a:rPr lang="en-GB" dirty="0"/>
              <a:t>(Camp America (2019) </a:t>
            </a:r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72CA9B9-8D14-4AF2-934E-21FE4A339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6122584"/>
            <a:ext cx="12191695" cy="7354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2977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852C2-A869-2247-BA1C-3090326F8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Camp America Learning opportunities.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B5EBC3-A772-48DA-A75E-2937DE4D36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5957361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4206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B5D61-56F6-F341-B51B-15AFA599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CHALLENGER SPORTS HISTORY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44B1E4-DAE4-41E0-AD63-2C330C6EA7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6005978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15DFFADC-CEEE-D248-B4A8-FA0AA52B79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8262" y="317838"/>
            <a:ext cx="4254127" cy="1410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559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7373C-54AD-214D-8C79-7CBD47045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Challenger services/ CAMPS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43E606-8DDA-444E-A89E-6ECCF407BC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0510722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7084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DE75-512D-F749-A391-989DD32F5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CHALLENGER SPORTS LEARNING OPPORTUNITIES.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BA3D5D-94DC-4CDC-9BFA-673501593C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998129"/>
              </p:ext>
            </p:extLst>
          </p:nvPr>
        </p:nvGraphicFramePr>
        <p:xfrm>
          <a:off x="1450975" y="2340435"/>
          <a:ext cx="10342096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2531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373BC-88F0-AC4E-AC3F-90D91EEE5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PGL</a:t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B4C19390-B435-BB46-9D88-27F8B65C6F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97354" y="113060"/>
            <a:ext cx="2857500" cy="174069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989BDE-E5C8-E54E-BE27-BA96A78C86C9}"/>
              </a:ext>
            </a:extLst>
          </p:cNvPr>
          <p:cNvSpPr txBox="1"/>
          <p:nvPr/>
        </p:nvSpPr>
        <p:spPr>
          <a:xfrm>
            <a:off x="1442966" y="2360547"/>
            <a:ext cx="93060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PGL is an Outdoor educational provider since 1957.</a:t>
            </a:r>
          </a:p>
          <a:p>
            <a:endParaRPr lang="en-GB" dirty="0"/>
          </a:p>
          <a:p>
            <a:r>
              <a:rPr lang="en-GB" dirty="0"/>
              <a:t>They  specialise in </a:t>
            </a:r>
            <a:r>
              <a:rPr lang="en-US" dirty="0"/>
              <a:t>educational activities courses, school trips, French Language courses, Children activity holidays, summer camps and ski trips, with centers' in the UK and France.</a:t>
            </a:r>
          </a:p>
          <a:p>
            <a:endParaRPr lang="en-US" dirty="0"/>
          </a:p>
          <a:p>
            <a:r>
              <a:rPr lang="en-US" dirty="0"/>
              <a:t>PGL offers students a minimum of 8 weeks of experience across  a number of different industries.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433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94DCF-E9CD-B44A-8E00-924924408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err="1"/>
              <a:t>PGl</a:t>
            </a:r>
            <a:r>
              <a:rPr lang="en-US" dirty="0"/>
              <a:t> Work placements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B8A35-58BA-DA45-B8C4-4CD75EEB3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French language placement ( leading a group around historic and cultural sites)</a:t>
            </a:r>
          </a:p>
          <a:p>
            <a:r>
              <a:rPr lang="en-US" dirty="0"/>
              <a:t>Outdoor work placement ( gaining practical experience  and working with children)</a:t>
            </a:r>
          </a:p>
          <a:p>
            <a:r>
              <a:rPr lang="en-US" dirty="0"/>
              <a:t>Hospitality Work Placements(Fast paced, complex and a rewarding environment.</a:t>
            </a:r>
          </a:p>
          <a:p>
            <a:r>
              <a:rPr lang="en-US" dirty="0"/>
              <a:t>Catering Work placement( gaining on practical and catering experience). </a:t>
            </a:r>
          </a:p>
        </p:txBody>
      </p:sp>
    </p:spTree>
    <p:extLst>
      <p:ext uri="{BB962C8B-B14F-4D97-AF65-F5344CB8AC3E}">
        <p14:creationId xmlns:p14="http://schemas.microsoft.com/office/powerpoint/2010/main" val="444221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2A6B19-EA31-2D48-9B7D-238DE1901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PGL Learning opportunities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7455F9-64B5-4BE5-A73A-CBD27CD05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885857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1029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98B2E-4970-944F-B3CF-6D02FC7BE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/>
              <a:t>Reference list 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A0A274-A59C-4B0E-A85B-A3EF8D151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4493599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5009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9B994-759F-9847-800E-1D70F71DE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B0475EEA-9805-FF4C-B961-AEE277FCDC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95682" y="2016125"/>
            <a:ext cx="5822577" cy="34496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8C1F3B-881D-BC46-AC58-66EBD7C07DFB}"/>
              </a:ext>
            </a:extLst>
          </p:cNvPr>
          <p:cNvSpPr txBox="1"/>
          <p:nvPr/>
        </p:nvSpPr>
        <p:spPr>
          <a:xfrm>
            <a:off x="1451579" y="2016125"/>
            <a:ext cx="415584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Learning about about myself and culture.</a:t>
            </a:r>
          </a:p>
          <a:p>
            <a:endParaRPr lang="en-US" dirty="0"/>
          </a:p>
          <a:p>
            <a:r>
              <a:rPr lang="en-US" dirty="0"/>
              <a:t>Improving  my leadership skills and communication skills.</a:t>
            </a:r>
          </a:p>
          <a:p>
            <a:endParaRPr lang="en-US" dirty="0"/>
          </a:p>
          <a:p>
            <a:r>
              <a:rPr lang="en-US" dirty="0"/>
              <a:t>Looks remarkable on my CV.</a:t>
            </a:r>
          </a:p>
          <a:p>
            <a:endParaRPr lang="en-US" dirty="0"/>
          </a:p>
          <a:p>
            <a:r>
              <a:rPr lang="en-US" dirty="0"/>
              <a:t>Give me the opportunities to travel through America.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402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6738F172-08B9-4BA5-B753-7D93472C0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900681B-C4FD-40B3-B5BC-C33231614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EAACD67-2FB5-4530-9B74-8D946F1CE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icture containing sitting, computer, monitor, table&#10;&#10;Description automatically generated">
            <a:extLst>
              <a:ext uri="{FF2B5EF4-FFF2-40B4-BE49-F238E27FC236}">
                <a16:creationId xmlns:a16="http://schemas.microsoft.com/office/drawing/2014/main" id="{27B1A59C-6862-934E-8AB6-48B5A34155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30802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634</Words>
  <Application>Microsoft Macintosh PowerPoint</Application>
  <PresentationFormat>Widescreen</PresentationFormat>
  <Paragraphs>86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Gill Sans MT</vt:lpstr>
      <vt:lpstr>Times</vt:lpstr>
      <vt:lpstr>Gallery</vt:lpstr>
      <vt:lpstr>three PLACEMENT OPPORTUNITIES.</vt:lpstr>
      <vt:lpstr>Contents</vt:lpstr>
      <vt:lpstr>Camp America HISTORY</vt:lpstr>
      <vt:lpstr>Types of camps</vt:lpstr>
      <vt:lpstr>Roles at the camps </vt:lpstr>
      <vt:lpstr>Camp America Learning opportunities.</vt:lpstr>
      <vt:lpstr>CHALLENGER SPORTS HISTORY </vt:lpstr>
      <vt:lpstr>Challenger services/ CAMPS</vt:lpstr>
      <vt:lpstr>CHALLENGER SPORTS LEARNING OPPORTUNITIES.</vt:lpstr>
      <vt:lpstr>PGL </vt:lpstr>
      <vt:lpstr> PGl Work placements </vt:lpstr>
      <vt:lpstr>PGL Learning opportunities</vt:lpstr>
      <vt:lpstr>Reference list 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three PLACEMENT OPPORTUNITIES.</dc:title>
  <dc:creator>roneytemu@icloud.com</dc:creator>
  <cp:lastModifiedBy>roneytemu@icloud.com</cp:lastModifiedBy>
  <cp:revision>2</cp:revision>
  <dcterms:created xsi:type="dcterms:W3CDTF">2019-11-19T11:10:18Z</dcterms:created>
  <dcterms:modified xsi:type="dcterms:W3CDTF">2019-11-19T23:21:28Z</dcterms:modified>
</cp:coreProperties>
</file>