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4.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5.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6.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6" r:id="rId5"/>
    <p:sldMasterId id="2147483672" r:id="rId6"/>
    <p:sldMasterId id="2147483680" r:id="rId7"/>
    <p:sldMasterId id="2147483683" r:id="rId8"/>
    <p:sldMasterId id="2147483687" r:id="rId9"/>
    <p:sldMasterId id="2147483691" r:id="rId10"/>
  </p:sldMasterIdLst>
  <p:notesMasterIdLst>
    <p:notesMasterId r:id="rId69"/>
  </p:notesMasterIdLst>
  <p:handoutMasterIdLst>
    <p:handoutMasterId r:id="rId70"/>
  </p:handoutMasterIdLst>
  <p:sldIdLst>
    <p:sldId id="401" r:id="rId11"/>
    <p:sldId id="402" r:id="rId12"/>
    <p:sldId id="403" r:id="rId13"/>
    <p:sldId id="404" r:id="rId14"/>
    <p:sldId id="405" r:id="rId15"/>
    <p:sldId id="378" r:id="rId16"/>
    <p:sldId id="328" r:id="rId17"/>
    <p:sldId id="362" r:id="rId18"/>
    <p:sldId id="363" r:id="rId19"/>
    <p:sldId id="329" r:id="rId20"/>
    <p:sldId id="381" r:id="rId21"/>
    <p:sldId id="331" r:id="rId22"/>
    <p:sldId id="290" r:id="rId23"/>
    <p:sldId id="332" r:id="rId24"/>
    <p:sldId id="399" r:id="rId25"/>
    <p:sldId id="289" r:id="rId26"/>
    <p:sldId id="333" r:id="rId27"/>
    <p:sldId id="291" r:id="rId28"/>
    <p:sldId id="397" r:id="rId29"/>
    <p:sldId id="292" r:id="rId30"/>
    <p:sldId id="293" r:id="rId31"/>
    <p:sldId id="294" r:id="rId32"/>
    <p:sldId id="295" r:id="rId33"/>
    <p:sldId id="296" r:id="rId34"/>
    <p:sldId id="297" r:id="rId35"/>
    <p:sldId id="298" r:id="rId36"/>
    <p:sldId id="299" r:id="rId37"/>
    <p:sldId id="300" r:id="rId38"/>
    <p:sldId id="400" r:id="rId39"/>
    <p:sldId id="317" r:id="rId40"/>
    <p:sldId id="384" r:id="rId41"/>
    <p:sldId id="386" r:id="rId42"/>
    <p:sldId id="389" r:id="rId43"/>
    <p:sldId id="390" r:id="rId44"/>
    <p:sldId id="301" r:id="rId45"/>
    <p:sldId id="302" r:id="rId46"/>
    <p:sldId id="303" r:id="rId47"/>
    <p:sldId id="391" r:id="rId48"/>
    <p:sldId id="392" r:id="rId49"/>
    <p:sldId id="306" r:id="rId50"/>
    <p:sldId id="393" r:id="rId51"/>
    <p:sldId id="398" r:id="rId52"/>
    <p:sldId id="394" r:id="rId53"/>
    <p:sldId id="366" r:id="rId54"/>
    <p:sldId id="370" r:id="rId55"/>
    <p:sldId id="312" r:id="rId56"/>
    <p:sldId id="377" r:id="rId57"/>
    <p:sldId id="336" r:id="rId58"/>
    <p:sldId id="316" r:id="rId59"/>
    <p:sldId id="396" r:id="rId60"/>
    <p:sldId id="395" r:id="rId61"/>
    <p:sldId id="323" r:id="rId62"/>
    <p:sldId id="324" r:id="rId63"/>
    <p:sldId id="339" r:id="rId64"/>
    <p:sldId id="340" r:id="rId65"/>
    <p:sldId id="310" r:id="rId66"/>
    <p:sldId id="364" r:id="rId67"/>
    <p:sldId id="326" r:id="rId6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ECFB242-085C-43D9-8652-884005F20558}" v="8" dt="2024-12-02T14:07:40.0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p:cViewPr varScale="1">
        <p:scale>
          <a:sx n="111" d="100"/>
          <a:sy n="111" d="100"/>
        </p:scale>
        <p:origin x="594" y="96"/>
      </p:cViewPr>
      <p:guideLst>
        <p:guide orient="horz" pos="2160"/>
        <p:guide pos="384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6.xml"/><Relationship Id="rId21" Type="http://schemas.openxmlformats.org/officeDocument/2006/relationships/slide" Target="slides/slide11.xml"/><Relationship Id="rId42" Type="http://schemas.openxmlformats.org/officeDocument/2006/relationships/slide" Target="slides/slide32.xml"/><Relationship Id="rId47" Type="http://schemas.openxmlformats.org/officeDocument/2006/relationships/slide" Target="slides/slide37.xml"/><Relationship Id="rId63" Type="http://schemas.openxmlformats.org/officeDocument/2006/relationships/slide" Target="slides/slide53.xml"/><Relationship Id="rId68" Type="http://schemas.openxmlformats.org/officeDocument/2006/relationships/slide" Target="slides/slide58.xml"/><Relationship Id="rId2" Type="http://schemas.openxmlformats.org/officeDocument/2006/relationships/customXml" Target="../customXml/item2.xml"/><Relationship Id="rId16" Type="http://schemas.openxmlformats.org/officeDocument/2006/relationships/slide" Target="slides/slide6.xml"/><Relationship Id="rId29" Type="http://schemas.openxmlformats.org/officeDocument/2006/relationships/slide" Target="slides/slide19.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slide" Target="slides/slide30.xml"/><Relationship Id="rId45" Type="http://schemas.openxmlformats.org/officeDocument/2006/relationships/slide" Target="slides/slide35.xml"/><Relationship Id="rId53" Type="http://schemas.openxmlformats.org/officeDocument/2006/relationships/slide" Target="slides/slide43.xml"/><Relationship Id="rId58" Type="http://schemas.openxmlformats.org/officeDocument/2006/relationships/slide" Target="slides/slide48.xml"/><Relationship Id="rId66" Type="http://schemas.openxmlformats.org/officeDocument/2006/relationships/slide" Target="slides/slide56.xml"/><Relationship Id="rId74" Type="http://schemas.openxmlformats.org/officeDocument/2006/relationships/tableStyles" Target="tableStyles.xml"/><Relationship Id="rId5" Type="http://schemas.openxmlformats.org/officeDocument/2006/relationships/slideMaster" Target="slideMasters/slideMaster2.xml"/><Relationship Id="rId61" Type="http://schemas.openxmlformats.org/officeDocument/2006/relationships/slide" Target="slides/slide51.xml"/><Relationship Id="rId19" Type="http://schemas.openxmlformats.org/officeDocument/2006/relationships/slide" Target="slides/slide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slide" Target="slides/slide33.xml"/><Relationship Id="rId48" Type="http://schemas.openxmlformats.org/officeDocument/2006/relationships/slide" Target="slides/slide38.xml"/><Relationship Id="rId56" Type="http://schemas.openxmlformats.org/officeDocument/2006/relationships/slide" Target="slides/slide46.xml"/><Relationship Id="rId64" Type="http://schemas.openxmlformats.org/officeDocument/2006/relationships/slide" Target="slides/slide54.xml"/><Relationship Id="rId69" Type="http://schemas.openxmlformats.org/officeDocument/2006/relationships/notesMaster" Target="notesMasters/notesMaster1.xml"/><Relationship Id="rId8" Type="http://schemas.openxmlformats.org/officeDocument/2006/relationships/slideMaster" Target="slideMasters/slideMaster5.xml"/><Relationship Id="rId51" Type="http://schemas.openxmlformats.org/officeDocument/2006/relationships/slide" Target="slides/slide41.xml"/><Relationship Id="rId72"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slide" Target="slides/slide36.xml"/><Relationship Id="rId59" Type="http://schemas.openxmlformats.org/officeDocument/2006/relationships/slide" Target="slides/slide49.xml"/><Relationship Id="rId67" Type="http://schemas.openxmlformats.org/officeDocument/2006/relationships/slide" Target="slides/slide57.xml"/><Relationship Id="rId20" Type="http://schemas.openxmlformats.org/officeDocument/2006/relationships/slide" Target="slides/slide10.xml"/><Relationship Id="rId41" Type="http://schemas.openxmlformats.org/officeDocument/2006/relationships/slide" Target="slides/slide31.xml"/><Relationship Id="rId54" Type="http://schemas.openxmlformats.org/officeDocument/2006/relationships/slide" Target="slides/slide44.xml"/><Relationship Id="rId62" Type="http://schemas.openxmlformats.org/officeDocument/2006/relationships/slide" Target="slides/slide52.xml"/><Relationship Id="rId70" Type="http://schemas.openxmlformats.org/officeDocument/2006/relationships/handoutMaster" Target="handoutMasters/handoutMaster1.xml"/><Relationship Id="rId75"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slide" Target="slides/slide39.xml"/><Relationship Id="rId57" Type="http://schemas.openxmlformats.org/officeDocument/2006/relationships/slide" Target="slides/slide47.xml"/><Relationship Id="rId10" Type="http://schemas.openxmlformats.org/officeDocument/2006/relationships/slideMaster" Target="slideMasters/slideMaster7.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slide" Target="slides/slide42.xml"/><Relationship Id="rId60" Type="http://schemas.openxmlformats.org/officeDocument/2006/relationships/slide" Target="slides/slide50.xml"/><Relationship Id="rId65" Type="http://schemas.openxmlformats.org/officeDocument/2006/relationships/slide" Target="slides/slide55.xml"/><Relationship Id="rId73"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 Target="slides/slide3.xml"/><Relationship Id="rId18" Type="http://schemas.openxmlformats.org/officeDocument/2006/relationships/slide" Target="slides/slide8.xml"/><Relationship Id="rId39" Type="http://schemas.openxmlformats.org/officeDocument/2006/relationships/slide" Target="slides/slide29.xml"/><Relationship Id="rId34" Type="http://schemas.openxmlformats.org/officeDocument/2006/relationships/slide" Target="slides/slide24.xml"/><Relationship Id="rId50" Type="http://schemas.openxmlformats.org/officeDocument/2006/relationships/slide" Target="slides/slide40.xml"/><Relationship Id="rId55" Type="http://schemas.openxmlformats.org/officeDocument/2006/relationships/slide" Target="slides/slide45.xml"/><Relationship Id="rId76" Type="http://schemas.microsoft.com/office/2015/10/relationships/revisionInfo" Target="revisionInfo.xml"/><Relationship Id="rId7" Type="http://schemas.openxmlformats.org/officeDocument/2006/relationships/slideMaster" Target="slideMasters/slideMaster4.xml"/><Relationship Id="rId7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Jenkins (IEH)" userId="ae3a07d3-7c51-4381-b786-d01af3331fdb" providerId="ADAL" clId="{BECFB242-085C-43D9-8652-884005F20558}"/>
    <pc:docChg chg="undo custSel addSld delSld modSld sldOrd">
      <pc:chgData name="Laura Jenkins (IEH)" userId="ae3a07d3-7c51-4381-b786-d01af3331fdb" providerId="ADAL" clId="{BECFB242-085C-43D9-8652-884005F20558}" dt="2024-12-02T14:11:20.706" v="149" actId="47"/>
      <pc:docMkLst>
        <pc:docMk/>
      </pc:docMkLst>
      <pc:sldChg chg="modSp del mod modClrScheme chgLayout">
        <pc:chgData name="Laura Jenkins (IEH)" userId="ae3a07d3-7c51-4381-b786-d01af3331fdb" providerId="ADAL" clId="{BECFB242-085C-43D9-8652-884005F20558}" dt="2024-12-02T14:11:19.962" v="148" actId="47"/>
        <pc:sldMkLst>
          <pc:docMk/>
          <pc:sldMk cId="0" sldId="258"/>
        </pc:sldMkLst>
        <pc:spChg chg="mod ord">
          <ac:chgData name="Laura Jenkins (IEH)" userId="ae3a07d3-7c51-4381-b786-d01af3331fdb" providerId="ADAL" clId="{BECFB242-085C-43D9-8652-884005F20558}" dt="2024-12-02T14:03:49.177" v="29" actId="700"/>
          <ac:spMkLst>
            <pc:docMk/>
            <pc:sldMk cId="0" sldId="258"/>
            <ac:spMk id="2" creationId="{00000000-0000-0000-0000-000000000000}"/>
          </ac:spMkLst>
        </pc:spChg>
        <pc:spChg chg="mod ord">
          <ac:chgData name="Laura Jenkins (IEH)" userId="ae3a07d3-7c51-4381-b786-d01af3331fdb" providerId="ADAL" clId="{BECFB242-085C-43D9-8652-884005F20558}" dt="2024-12-02T14:03:49.177" v="29" actId="700"/>
          <ac:spMkLst>
            <pc:docMk/>
            <pc:sldMk cId="0" sldId="258"/>
            <ac:spMk id="6" creationId="{02C6F431-EDA4-50E3-B2A4-CAD4FE26AA19}"/>
          </ac:spMkLst>
        </pc:spChg>
      </pc:sldChg>
      <pc:sldChg chg="modSp mod modClrScheme chgLayout">
        <pc:chgData name="Laura Jenkins (IEH)" userId="ae3a07d3-7c51-4381-b786-d01af3331fdb" providerId="ADAL" clId="{BECFB242-085C-43D9-8652-884005F20558}" dt="2024-12-02T14:06:05.491" v="82" actId="313"/>
        <pc:sldMkLst>
          <pc:docMk/>
          <pc:sldMk cId="0" sldId="289"/>
        </pc:sldMkLst>
        <pc:spChg chg="mod ord">
          <ac:chgData name="Laura Jenkins (IEH)" userId="ae3a07d3-7c51-4381-b786-d01af3331fdb" providerId="ADAL" clId="{BECFB242-085C-43D9-8652-884005F20558}" dt="2024-12-02T14:03:49.177" v="29" actId="700"/>
          <ac:spMkLst>
            <pc:docMk/>
            <pc:sldMk cId="0" sldId="289"/>
            <ac:spMk id="16388" creationId="{00000000-0000-0000-0000-000000000000}"/>
          </ac:spMkLst>
        </pc:spChg>
        <pc:spChg chg="mod ord">
          <ac:chgData name="Laura Jenkins (IEH)" userId="ae3a07d3-7c51-4381-b786-d01af3331fdb" providerId="ADAL" clId="{BECFB242-085C-43D9-8652-884005F20558}" dt="2024-12-02T14:06:05.491" v="82" actId="313"/>
          <ac:spMkLst>
            <pc:docMk/>
            <pc:sldMk cId="0" sldId="289"/>
            <ac:spMk id="16389" creationId="{00000000-0000-0000-0000-000000000000}"/>
          </ac:spMkLst>
        </pc:spChg>
      </pc:sldChg>
      <pc:sldChg chg="modSp mod modClrScheme chgLayout">
        <pc:chgData name="Laura Jenkins (IEH)" userId="ae3a07d3-7c51-4381-b786-d01af3331fdb" providerId="ADAL" clId="{BECFB242-085C-43D9-8652-884005F20558}" dt="2024-12-02T14:03:49.177" v="29" actId="700"/>
        <pc:sldMkLst>
          <pc:docMk/>
          <pc:sldMk cId="0" sldId="290"/>
        </pc:sldMkLst>
        <pc:spChg chg="mod ord">
          <ac:chgData name="Laura Jenkins (IEH)" userId="ae3a07d3-7c51-4381-b786-d01af3331fdb" providerId="ADAL" clId="{BECFB242-085C-43D9-8652-884005F20558}" dt="2024-12-02T14:03:49.177" v="29" actId="700"/>
          <ac:spMkLst>
            <pc:docMk/>
            <pc:sldMk cId="0" sldId="290"/>
            <ac:spMk id="17412" creationId="{00000000-0000-0000-0000-000000000000}"/>
          </ac:spMkLst>
        </pc:spChg>
        <pc:spChg chg="mod ord">
          <ac:chgData name="Laura Jenkins (IEH)" userId="ae3a07d3-7c51-4381-b786-d01af3331fdb" providerId="ADAL" clId="{BECFB242-085C-43D9-8652-884005F20558}" dt="2024-12-02T14:03:49.177" v="29" actId="700"/>
          <ac:spMkLst>
            <pc:docMk/>
            <pc:sldMk cId="0" sldId="290"/>
            <ac:spMk id="17413" creationId="{00000000-0000-0000-0000-000000000000}"/>
          </ac:spMkLst>
        </pc:spChg>
      </pc:sldChg>
      <pc:sldChg chg="modSp mod modClrScheme chgLayout">
        <pc:chgData name="Laura Jenkins (IEH)" userId="ae3a07d3-7c51-4381-b786-d01af3331fdb" providerId="ADAL" clId="{BECFB242-085C-43D9-8652-884005F20558}" dt="2024-12-02T14:03:49.177" v="29" actId="700"/>
        <pc:sldMkLst>
          <pc:docMk/>
          <pc:sldMk cId="0" sldId="291"/>
        </pc:sldMkLst>
        <pc:spChg chg="mod ord">
          <ac:chgData name="Laura Jenkins (IEH)" userId="ae3a07d3-7c51-4381-b786-d01af3331fdb" providerId="ADAL" clId="{BECFB242-085C-43D9-8652-884005F20558}" dt="2024-12-02T14:03:49.177" v="29" actId="700"/>
          <ac:spMkLst>
            <pc:docMk/>
            <pc:sldMk cId="0" sldId="291"/>
            <ac:spMk id="192" creationId="{00000000-0000-0000-0000-000000000000}"/>
          </ac:spMkLst>
        </pc:spChg>
        <pc:spChg chg="mod ord">
          <ac:chgData name="Laura Jenkins (IEH)" userId="ae3a07d3-7c51-4381-b786-d01af3331fdb" providerId="ADAL" clId="{BECFB242-085C-43D9-8652-884005F20558}" dt="2024-12-02T14:03:49.177" v="29" actId="700"/>
          <ac:spMkLst>
            <pc:docMk/>
            <pc:sldMk cId="0" sldId="291"/>
            <ac:spMk id="18436" creationId="{00000000-0000-0000-0000-000000000000}"/>
          </ac:spMkLst>
        </pc:spChg>
        <pc:spChg chg="mod ord">
          <ac:chgData name="Laura Jenkins (IEH)" userId="ae3a07d3-7c51-4381-b786-d01af3331fdb" providerId="ADAL" clId="{BECFB242-085C-43D9-8652-884005F20558}" dt="2024-12-02T14:03:49.177" v="29" actId="700"/>
          <ac:spMkLst>
            <pc:docMk/>
            <pc:sldMk cId="0" sldId="291"/>
            <ac:spMk id="18437" creationId="{00000000-0000-0000-0000-000000000000}"/>
          </ac:spMkLst>
        </pc:spChg>
      </pc:sldChg>
      <pc:sldChg chg="delSp modSp mod modClrScheme chgLayout">
        <pc:chgData name="Laura Jenkins (IEH)" userId="ae3a07d3-7c51-4381-b786-d01af3331fdb" providerId="ADAL" clId="{BECFB242-085C-43D9-8652-884005F20558}" dt="2024-12-02T14:07:12.698" v="95" actId="478"/>
        <pc:sldMkLst>
          <pc:docMk/>
          <pc:sldMk cId="0" sldId="292"/>
        </pc:sldMkLst>
        <pc:spChg chg="del mod ord">
          <ac:chgData name="Laura Jenkins (IEH)" userId="ae3a07d3-7c51-4381-b786-d01af3331fdb" providerId="ADAL" clId="{BECFB242-085C-43D9-8652-884005F20558}" dt="2024-12-02T14:07:12.698" v="95" actId="478"/>
          <ac:spMkLst>
            <pc:docMk/>
            <pc:sldMk cId="0" sldId="292"/>
            <ac:spMk id="4" creationId="{00000000-0000-0000-0000-000000000000}"/>
          </ac:spMkLst>
        </pc:spChg>
        <pc:spChg chg="mod ord">
          <ac:chgData name="Laura Jenkins (IEH)" userId="ae3a07d3-7c51-4381-b786-d01af3331fdb" providerId="ADAL" clId="{BECFB242-085C-43D9-8652-884005F20558}" dt="2024-12-02T14:03:49.177" v="29" actId="700"/>
          <ac:spMkLst>
            <pc:docMk/>
            <pc:sldMk cId="0" sldId="292"/>
            <ac:spMk id="19458" creationId="{00000000-0000-0000-0000-000000000000}"/>
          </ac:spMkLst>
        </pc:spChg>
        <pc:spChg chg="mod ord">
          <ac:chgData name="Laura Jenkins (IEH)" userId="ae3a07d3-7c51-4381-b786-d01af3331fdb" providerId="ADAL" clId="{BECFB242-085C-43D9-8652-884005F20558}" dt="2024-12-02T14:03:49.177" v="29" actId="700"/>
          <ac:spMkLst>
            <pc:docMk/>
            <pc:sldMk cId="0" sldId="292"/>
            <ac:spMk id="19459" creationId="{00000000-0000-0000-0000-000000000000}"/>
          </ac:spMkLst>
        </pc:spChg>
      </pc:sldChg>
      <pc:sldChg chg="delSp modSp mod modClrScheme chgLayout">
        <pc:chgData name="Laura Jenkins (IEH)" userId="ae3a07d3-7c51-4381-b786-d01af3331fdb" providerId="ADAL" clId="{BECFB242-085C-43D9-8652-884005F20558}" dt="2024-12-02T14:07:17.850" v="98" actId="478"/>
        <pc:sldMkLst>
          <pc:docMk/>
          <pc:sldMk cId="0" sldId="293"/>
        </pc:sldMkLst>
        <pc:spChg chg="del mod ord">
          <ac:chgData name="Laura Jenkins (IEH)" userId="ae3a07d3-7c51-4381-b786-d01af3331fdb" providerId="ADAL" clId="{BECFB242-085C-43D9-8652-884005F20558}" dt="2024-12-02T14:07:15.864" v="96" actId="478"/>
          <ac:spMkLst>
            <pc:docMk/>
            <pc:sldMk cId="0" sldId="293"/>
            <ac:spMk id="192" creationId="{00000000-0000-0000-0000-000000000000}"/>
          </ac:spMkLst>
        </pc:spChg>
        <pc:spChg chg="mod ord">
          <ac:chgData name="Laura Jenkins (IEH)" userId="ae3a07d3-7c51-4381-b786-d01af3331fdb" providerId="ADAL" clId="{BECFB242-085C-43D9-8652-884005F20558}" dt="2024-12-02T14:03:49.177" v="29" actId="700"/>
          <ac:spMkLst>
            <pc:docMk/>
            <pc:sldMk cId="0" sldId="293"/>
            <ac:spMk id="20484" creationId="{00000000-0000-0000-0000-000000000000}"/>
          </ac:spMkLst>
        </pc:spChg>
        <pc:spChg chg="mod ord">
          <ac:chgData name="Laura Jenkins (IEH)" userId="ae3a07d3-7c51-4381-b786-d01af3331fdb" providerId="ADAL" clId="{BECFB242-085C-43D9-8652-884005F20558}" dt="2024-12-02T14:03:49.177" v="29" actId="700"/>
          <ac:spMkLst>
            <pc:docMk/>
            <pc:sldMk cId="0" sldId="293"/>
            <ac:spMk id="20485" creationId="{00000000-0000-0000-0000-000000000000}"/>
          </ac:spMkLst>
        </pc:spChg>
        <pc:spChg chg="del mod">
          <ac:chgData name="Laura Jenkins (IEH)" userId="ae3a07d3-7c51-4381-b786-d01af3331fdb" providerId="ADAL" clId="{BECFB242-085C-43D9-8652-884005F20558}" dt="2024-12-02T14:07:17.850" v="98" actId="478"/>
          <ac:spMkLst>
            <pc:docMk/>
            <pc:sldMk cId="0" sldId="293"/>
            <ac:spMk id="20486" creationId="{00000000-0000-0000-0000-000000000000}"/>
          </ac:spMkLst>
        </pc:spChg>
      </pc:sldChg>
      <pc:sldChg chg="delSp modSp mod modClrScheme chgLayout">
        <pc:chgData name="Laura Jenkins (IEH)" userId="ae3a07d3-7c51-4381-b786-d01af3331fdb" providerId="ADAL" clId="{BECFB242-085C-43D9-8652-884005F20558}" dt="2024-12-02T14:07:20.922" v="100" actId="478"/>
        <pc:sldMkLst>
          <pc:docMk/>
          <pc:sldMk cId="0" sldId="294"/>
        </pc:sldMkLst>
        <pc:spChg chg="del mod ord">
          <ac:chgData name="Laura Jenkins (IEH)" userId="ae3a07d3-7c51-4381-b786-d01af3331fdb" providerId="ADAL" clId="{BECFB242-085C-43D9-8652-884005F20558}" dt="2024-12-02T14:07:19.921" v="99" actId="478"/>
          <ac:spMkLst>
            <pc:docMk/>
            <pc:sldMk cId="0" sldId="294"/>
            <ac:spMk id="192" creationId="{00000000-0000-0000-0000-000000000000}"/>
          </ac:spMkLst>
        </pc:spChg>
        <pc:spChg chg="mod ord">
          <ac:chgData name="Laura Jenkins (IEH)" userId="ae3a07d3-7c51-4381-b786-d01af3331fdb" providerId="ADAL" clId="{BECFB242-085C-43D9-8652-884005F20558}" dt="2024-12-02T14:03:49.177" v="29" actId="700"/>
          <ac:spMkLst>
            <pc:docMk/>
            <pc:sldMk cId="0" sldId="294"/>
            <ac:spMk id="21508" creationId="{00000000-0000-0000-0000-000000000000}"/>
          </ac:spMkLst>
        </pc:spChg>
        <pc:spChg chg="mod ord">
          <ac:chgData name="Laura Jenkins (IEH)" userId="ae3a07d3-7c51-4381-b786-d01af3331fdb" providerId="ADAL" clId="{BECFB242-085C-43D9-8652-884005F20558}" dt="2024-12-02T14:03:49.177" v="29" actId="700"/>
          <ac:spMkLst>
            <pc:docMk/>
            <pc:sldMk cId="0" sldId="294"/>
            <ac:spMk id="21509" creationId="{00000000-0000-0000-0000-000000000000}"/>
          </ac:spMkLst>
        </pc:spChg>
        <pc:spChg chg="del">
          <ac:chgData name="Laura Jenkins (IEH)" userId="ae3a07d3-7c51-4381-b786-d01af3331fdb" providerId="ADAL" clId="{BECFB242-085C-43D9-8652-884005F20558}" dt="2024-12-02T14:07:20.922" v="100" actId="478"/>
          <ac:spMkLst>
            <pc:docMk/>
            <pc:sldMk cId="0" sldId="294"/>
            <ac:spMk id="21510" creationId="{00000000-0000-0000-0000-000000000000}"/>
          </ac:spMkLst>
        </pc:spChg>
      </pc:sldChg>
      <pc:sldChg chg="delSp modSp mod modClrScheme chgLayout">
        <pc:chgData name="Laura Jenkins (IEH)" userId="ae3a07d3-7c51-4381-b786-d01af3331fdb" providerId="ADAL" clId="{BECFB242-085C-43D9-8652-884005F20558}" dt="2024-12-02T14:07:25.700" v="102" actId="478"/>
        <pc:sldMkLst>
          <pc:docMk/>
          <pc:sldMk cId="0" sldId="295"/>
        </pc:sldMkLst>
        <pc:spChg chg="del mod ord">
          <ac:chgData name="Laura Jenkins (IEH)" userId="ae3a07d3-7c51-4381-b786-d01af3331fdb" providerId="ADAL" clId="{BECFB242-085C-43D9-8652-884005F20558}" dt="2024-12-02T14:07:25.700" v="102" actId="478"/>
          <ac:spMkLst>
            <pc:docMk/>
            <pc:sldMk cId="0" sldId="295"/>
            <ac:spMk id="192" creationId="{00000000-0000-0000-0000-000000000000}"/>
          </ac:spMkLst>
        </pc:spChg>
        <pc:spChg chg="mod ord">
          <ac:chgData name="Laura Jenkins (IEH)" userId="ae3a07d3-7c51-4381-b786-d01af3331fdb" providerId="ADAL" clId="{BECFB242-085C-43D9-8652-884005F20558}" dt="2024-12-02T14:03:49.177" v="29" actId="700"/>
          <ac:spMkLst>
            <pc:docMk/>
            <pc:sldMk cId="0" sldId="295"/>
            <ac:spMk id="22532" creationId="{00000000-0000-0000-0000-000000000000}"/>
          </ac:spMkLst>
        </pc:spChg>
        <pc:spChg chg="mod ord">
          <ac:chgData name="Laura Jenkins (IEH)" userId="ae3a07d3-7c51-4381-b786-d01af3331fdb" providerId="ADAL" clId="{BECFB242-085C-43D9-8652-884005F20558}" dt="2024-12-02T14:03:49.177" v="29" actId="700"/>
          <ac:spMkLst>
            <pc:docMk/>
            <pc:sldMk cId="0" sldId="295"/>
            <ac:spMk id="22533" creationId="{00000000-0000-0000-0000-000000000000}"/>
          </ac:spMkLst>
        </pc:spChg>
        <pc:spChg chg="del">
          <ac:chgData name="Laura Jenkins (IEH)" userId="ae3a07d3-7c51-4381-b786-d01af3331fdb" providerId="ADAL" clId="{BECFB242-085C-43D9-8652-884005F20558}" dt="2024-12-02T14:07:24.258" v="101" actId="478"/>
          <ac:spMkLst>
            <pc:docMk/>
            <pc:sldMk cId="0" sldId="295"/>
            <ac:spMk id="22534" creationId="{00000000-0000-0000-0000-000000000000}"/>
          </ac:spMkLst>
        </pc:spChg>
      </pc:sldChg>
      <pc:sldChg chg="delSp modSp mod modClrScheme chgLayout">
        <pc:chgData name="Laura Jenkins (IEH)" userId="ae3a07d3-7c51-4381-b786-d01af3331fdb" providerId="ADAL" clId="{BECFB242-085C-43D9-8652-884005F20558}" dt="2024-12-02T14:07:40.007" v="105" actId="20577"/>
        <pc:sldMkLst>
          <pc:docMk/>
          <pc:sldMk cId="0" sldId="296"/>
        </pc:sldMkLst>
        <pc:spChg chg="del mod ord">
          <ac:chgData name="Laura Jenkins (IEH)" userId="ae3a07d3-7c51-4381-b786-d01af3331fdb" providerId="ADAL" clId="{BECFB242-085C-43D9-8652-884005F20558}" dt="2024-12-02T14:07:28.244" v="103" actId="478"/>
          <ac:spMkLst>
            <pc:docMk/>
            <pc:sldMk cId="0" sldId="296"/>
            <ac:spMk id="192" creationId="{00000000-0000-0000-0000-000000000000}"/>
          </ac:spMkLst>
        </pc:spChg>
        <pc:spChg chg="mod ord">
          <ac:chgData name="Laura Jenkins (IEH)" userId="ae3a07d3-7c51-4381-b786-d01af3331fdb" providerId="ADAL" clId="{BECFB242-085C-43D9-8652-884005F20558}" dt="2024-12-02T14:03:49.177" v="29" actId="700"/>
          <ac:spMkLst>
            <pc:docMk/>
            <pc:sldMk cId="0" sldId="296"/>
            <ac:spMk id="23556" creationId="{00000000-0000-0000-0000-000000000000}"/>
          </ac:spMkLst>
        </pc:spChg>
        <pc:spChg chg="mod ord">
          <ac:chgData name="Laura Jenkins (IEH)" userId="ae3a07d3-7c51-4381-b786-d01af3331fdb" providerId="ADAL" clId="{BECFB242-085C-43D9-8652-884005F20558}" dt="2024-12-02T14:07:40.007" v="105" actId="20577"/>
          <ac:spMkLst>
            <pc:docMk/>
            <pc:sldMk cId="0" sldId="296"/>
            <ac:spMk id="23557" creationId="{00000000-0000-0000-0000-000000000000}"/>
          </ac:spMkLst>
        </pc:spChg>
        <pc:spChg chg="del">
          <ac:chgData name="Laura Jenkins (IEH)" userId="ae3a07d3-7c51-4381-b786-d01af3331fdb" providerId="ADAL" clId="{BECFB242-085C-43D9-8652-884005F20558}" dt="2024-12-02T14:07:29.801" v="104" actId="478"/>
          <ac:spMkLst>
            <pc:docMk/>
            <pc:sldMk cId="0" sldId="296"/>
            <ac:spMk id="23558" creationId="{00000000-0000-0000-0000-000000000000}"/>
          </ac:spMkLst>
        </pc:spChg>
      </pc:sldChg>
      <pc:sldChg chg="modSp mod modClrScheme chgLayout">
        <pc:chgData name="Laura Jenkins (IEH)" userId="ae3a07d3-7c51-4381-b786-d01af3331fdb" providerId="ADAL" clId="{BECFB242-085C-43D9-8652-884005F20558}" dt="2024-12-02T14:03:49.177" v="29" actId="700"/>
        <pc:sldMkLst>
          <pc:docMk/>
          <pc:sldMk cId="0" sldId="297"/>
        </pc:sldMkLst>
        <pc:spChg chg="mod ord">
          <ac:chgData name="Laura Jenkins (IEH)" userId="ae3a07d3-7c51-4381-b786-d01af3331fdb" providerId="ADAL" clId="{BECFB242-085C-43D9-8652-884005F20558}" dt="2024-12-02T14:03:49.177" v="29" actId="700"/>
          <ac:spMkLst>
            <pc:docMk/>
            <pc:sldMk cId="0" sldId="297"/>
            <ac:spMk id="24580" creationId="{00000000-0000-0000-0000-000000000000}"/>
          </ac:spMkLst>
        </pc:spChg>
        <pc:spChg chg="mod ord">
          <ac:chgData name="Laura Jenkins (IEH)" userId="ae3a07d3-7c51-4381-b786-d01af3331fdb" providerId="ADAL" clId="{BECFB242-085C-43D9-8652-884005F20558}" dt="2024-12-02T14:03:49.177" v="29" actId="700"/>
          <ac:spMkLst>
            <pc:docMk/>
            <pc:sldMk cId="0" sldId="297"/>
            <ac:spMk id="24581" creationId="{00000000-0000-0000-0000-000000000000}"/>
          </ac:spMkLst>
        </pc:spChg>
      </pc:sldChg>
      <pc:sldChg chg="modSp mod modClrScheme chgLayout">
        <pc:chgData name="Laura Jenkins (IEH)" userId="ae3a07d3-7c51-4381-b786-d01af3331fdb" providerId="ADAL" clId="{BECFB242-085C-43D9-8652-884005F20558}" dt="2024-12-02T14:03:49.177" v="29" actId="700"/>
        <pc:sldMkLst>
          <pc:docMk/>
          <pc:sldMk cId="0" sldId="298"/>
        </pc:sldMkLst>
        <pc:spChg chg="mod ord">
          <ac:chgData name="Laura Jenkins (IEH)" userId="ae3a07d3-7c51-4381-b786-d01af3331fdb" providerId="ADAL" clId="{BECFB242-085C-43D9-8652-884005F20558}" dt="2024-12-02T14:03:49.177" v="29" actId="700"/>
          <ac:spMkLst>
            <pc:docMk/>
            <pc:sldMk cId="0" sldId="298"/>
            <ac:spMk id="25604" creationId="{00000000-0000-0000-0000-000000000000}"/>
          </ac:spMkLst>
        </pc:spChg>
        <pc:spChg chg="mod ord">
          <ac:chgData name="Laura Jenkins (IEH)" userId="ae3a07d3-7c51-4381-b786-d01af3331fdb" providerId="ADAL" clId="{BECFB242-085C-43D9-8652-884005F20558}" dt="2024-12-02T14:03:49.177" v="29" actId="700"/>
          <ac:spMkLst>
            <pc:docMk/>
            <pc:sldMk cId="0" sldId="298"/>
            <ac:spMk id="25605" creationId="{00000000-0000-0000-0000-000000000000}"/>
          </ac:spMkLst>
        </pc:spChg>
      </pc:sldChg>
      <pc:sldChg chg="delSp modSp mod modClrScheme chgLayout">
        <pc:chgData name="Laura Jenkins (IEH)" userId="ae3a07d3-7c51-4381-b786-d01af3331fdb" providerId="ADAL" clId="{BECFB242-085C-43D9-8652-884005F20558}" dt="2024-12-02T14:07:49.588" v="106" actId="478"/>
        <pc:sldMkLst>
          <pc:docMk/>
          <pc:sldMk cId="0" sldId="299"/>
        </pc:sldMkLst>
        <pc:spChg chg="del mod ord">
          <ac:chgData name="Laura Jenkins (IEH)" userId="ae3a07d3-7c51-4381-b786-d01af3331fdb" providerId="ADAL" clId="{BECFB242-085C-43D9-8652-884005F20558}" dt="2024-12-02T14:07:49.588" v="106" actId="478"/>
          <ac:spMkLst>
            <pc:docMk/>
            <pc:sldMk cId="0" sldId="299"/>
            <ac:spMk id="4" creationId="{00000000-0000-0000-0000-000000000000}"/>
          </ac:spMkLst>
        </pc:spChg>
        <pc:spChg chg="mod ord">
          <ac:chgData name="Laura Jenkins (IEH)" userId="ae3a07d3-7c51-4381-b786-d01af3331fdb" providerId="ADAL" clId="{BECFB242-085C-43D9-8652-884005F20558}" dt="2024-12-02T14:03:49.177" v="29" actId="700"/>
          <ac:spMkLst>
            <pc:docMk/>
            <pc:sldMk cId="0" sldId="299"/>
            <ac:spMk id="26626" creationId="{00000000-0000-0000-0000-000000000000}"/>
          </ac:spMkLst>
        </pc:spChg>
        <pc:spChg chg="mod ord">
          <ac:chgData name="Laura Jenkins (IEH)" userId="ae3a07d3-7c51-4381-b786-d01af3331fdb" providerId="ADAL" clId="{BECFB242-085C-43D9-8652-884005F20558}" dt="2024-12-02T14:03:49.299" v="34" actId="27636"/>
          <ac:spMkLst>
            <pc:docMk/>
            <pc:sldMk cId="0" sldId="299"/>
            <ac:spMk id="26627" creationId="{00000000-0000-0000-0000-000000000000}"/>
          </ac:spMkLst>
        </pc:spChg>
      </pc:sldChg>
      <pc:sldChg chg="delSp modSp mod modClrScheme chgLayout">
        <pc:chgData name="Laura Jenkins (IEH)" userId="ae3a07d3-7c51-4381-b786-d01af3331fdb" providerId="ADAL" clId="{BECFB242-085C-43D9-8652-884005F20558}" dt="2024-12-02T14:07:55.820" v="107" actId="478"/>
        <pc:sldMkLst>
          <pc:docMk/>
          <pc:sldMk cId="0" sldId="300"/>
        </pc:sldMkLst>
        <pc:spChg chg="del mod ord">
          <ac:chgData name="Laura Jenkins (IEH)" userId="ae3a07d3-7c51-4381-b786-d01af3331fdb" providerId="ADAL" clId="{BECFB242-085C-43D9-8652-884005F20558}" dt="2024-12-02T14:07:55.820" v="107" actId="478"/>
          <ac:spMkLst>
            <pc:docMk/>
            <pc:sldMk cId="0" sldId="300"/>
            <ac:spMk id="4" creationId="{00000000-0000-0000-0000-000000000000}"/>
          </ac:spMkLst>
        </pc:spChg>
        <pc:spChg chg="mod ord">
          <ac:chgData name="Laura Jenkins (IEH)" userId="ae3a07d3-7c51-4381-b786-d01af3331fdb" providerId="ADAL" clId="{BECFB242-085C-43D9-8652-884005F20558}" dt="2024-12-02T14:03:49.177" v="29" actId="700"/>
          <ac:spMkLst>
            <pc:docMk/>
            <pc:sldMk cId="0" sldId="300"/>
            <ac:spMk id="27650" creationId="{00000000-0000-0000-0000-000000000000}"/>
          </ac:spMkLst>
        </pc:spChg>
        <pc:spChg chg="mod ord">
          <ac:chgData name="Laura Jenkins (IEH)" userId="ae3a07d3-7c51-4381-b786-d01af3331fdb" providerId="ADAL" clId="{BECFB242-085C-43D9-8652-884005F20558}" dt="2024-12-02T14:03:49.177" v="29" actId="700"/>
          <ac:spMkLst>
            <pc:docMk/>
            <pc:sldMk cId="0" sldId="300"/>
            <ac:spMk id="27651" creationId="{00000000-0000-0000-0000-000000000000}"/>
          </ac:spMkLst>
        </pc:spChg>
      </pc:sldChg>
      <pc:sldChg chg="delSp modSp mod modClrScheme chgLayout">
        <pc:chgData name="Laura Jenkins (IEH)" userId="ae3a07d3-7c51-4381-b786-d01af3331fdb" providerId="ADAL" clId="{BECFB242-085C-43D9-8652-884005F20558}" dt="2024-12-02T14:08:28.802" v="113" actId="478"/>
        <pc:sldMkLst>
          <pc:docMk/>
          <pc:sldMk cId="0" sldId="301"/>
        </pc:sldMkLst>
        <pc:spChg chg="del mod ord">
          <ac:chgData name="Laura Jenkins (IEH)" userId="ae3a07d3-7c51-4381-b786-d01af3331fdb" providerId="ADAL" clId="{BECFB242-085C-43D9-8652-884005F20558}" dt="2024-12-02T14:08:28.802" v="113" actId="478"/>
          <ac:spMkLst>
            <pc:docMk/>
            <pc:sldMk cId="0" sldId="301"/>
            <ac:spMk id="4" creationId="{00000000-0000-0000-0000-000000000000}"/>
          </ac:spMkLst>
        </pc:spChg>
        <pc:spChg chg="mod ord">
          <ac:chgData name="Laura Jenkins (IEH)" userId="ae3a07d3-7c51-4381-b786-d01af3331fdb" providerId="ADAL" clId="{BECFB242-085C-43D9-8652-884005F20558}" dt="2024-12-02T14:03:49.177" v="29" actId="700"/>
          <ac:spMkLst>
            <pc:docMk/>
            <pc:sldMk cId="0" sldId="301"/>
            <ac:spMk id="28674" creationId="{00000000-0000-0000-0000-000000000000}"/>
          </ac:spMkLst>
        </pc:spChg>
        <pc:spChg chg="mod ord">
          <ac:chgData name="Laura Jenkins (IEH)" userId="ae3a07d3-7c51-4381-b786-d01af3331fdb" providerId="ADAL" clId="{BECFB242-085C-43D9-8652-884005F20558}" dt="2024-12-02T14:03:49.177" v="29" actId="700"/>
          <ac:spMkLst>
            <pc:docMk/>
            <pc:sldMk cId="0" sldId="301"/>
            <ac:spMk id="28675" creationId="{00000000-0000-0000-0000-000000000000}"/>
          </ac:spMkLst>
        </pc:spChg>
      </pc:sldChg>
      <pc:sldChg chg="delSp modSp mod modClrScheme chgLayout">
        <pc:chgData name="Laura Jenkins (IEH)" userId="ae3a07d3-7c51-4381-b786-d01af3331fdb" providerId="ADAL" clId="{BECFB242-085C-43D9-8652-884005F20558}" dt="2024-12-02T14:08:31.958" v="114" actId="478"/>
        <pc:sldMkLst>
          <pc:docMk/>
          <pc:sldMk cId="0" sldId="302"/>
        </pc:sldMkLst>
        <pc:spChg chg="del mod ord">
          <ac:chgData name="Laura Jenkins (IEH)" userId="ae3a07d3-7c51-4381-b786-d01af3331fdb" providerId="ADAL" clId="{BECFB242-085C-43D9-8652-884005F20558}" dt="2024-12-02T14:08:31.958" v="114" actId="478"/>
          <ac:spMkLst>
            <pc:docMk/>
            <pc:sldMk cId="0" sldId="302"/>
            <ac:spMk id="4" creationId="{00000000-0000-0000-0000-000000000000}"/>
          </ac:spMkLst>
        </pc:spChg>
        <pc:spChg chg="mod ord">
          <ac:chgData name="Laura Jenkins (IEH)" userId="ae3a07d3-7c51-4381-b786-d01af3331fdb" providerId="ADAL" clId="{BECFB242-085C-43D9-8652-884005F20558}" dt="2024-12-02T14:03:49.177" v="29" actId="700"/>
          <ac:spMkLst>
            <pc:docMk/>
            <pc:sldMk cId="0" sldId="302"/>
            <ac:spMk id="29698" creationId="{00000000-0000-0000-0000-000000000000}"/>
          </ac:spMkLst>
        </pc:spChg>
        <pc:spChg chg="mod ord">
          <ac:chgData name="Laura Jenkins (IEH)" userId="ae3a07d3-7c51-4381-b786-d01af3331fdb" providerId="ADAL" clId="{BECFB242-085C-43D9-8652-884005F20558}" dt="2024-12-02T14:03:49.177" v="29" actId="700"/>
          <ac:spMkLst>
            <pc:docMk/>
            <pc:sldMk cId="0" sldId="302"/>
            <ac:spMk id="29699" creationId="{00000000-0000-0000-0000-000000000000}"/>
          </ac:spMkLst>
        </pc:spChg>
      </pc:sldChg>
      <pc:sldChg chg="delSp modSp mod modClrScheme chgLayout">
        <pc:chgData name="Laura Jenkins (IEH)" userId="ae3a07d3-7c51-4381-b786-d01af3331fdb" providerId="ADAL" clId="{BECFB242-085C-43D9-8652-884005F20558}" dt="2024-12-02T14:08:34.652" v="115" actId="478"/>
        <pc:sldMkLst>
          <pc:docMk/>
          <pc:sldMk cId="0" sldId="303"/>
        </pc:sldMkLst>
        <pc:spChg chg="del mod ord">
          <ac:chgData name="Laura Jenkins (IEH)" userId="ae3a07d3-7c51-4381-b786-d01af3331fdb" providerId="ADAL" clId="{BECFB242-085C-43D9-8652-884005F20558}" dt="2024-12-02T14:08:34.652" v="115" actId="478"/>
          <ac:spMkLst>
            <pc:docMk/>
            <pc:sldMk cId="0" sldId="303"/>
            <ac:spMk id="4" creationId="{00000000-0000-0000-0000-000000000000}"/>
          </ac:spMkLst>
        </pc:spChg>
        <pc:spChg chg="mod ord">
          <ac:chgData name="Laura Jenkins (IEH)" userId="ae3a07d3-7c51-4381-b786-d01af3331fdb" providerId="ADAL" clId="{BECFB242-085C-43D9-8652-884005F20558}" dt="2024-12-02T14:03:49.177" v="29" actId="700"/>
          <ac:spMkLst>
            <pc:docMk/>
            <pc:sldMk cId="0" sldId="303"/>
            <ac:spMk id="30722" creationId="{00000000-0000-0000-0000-000000000000}"/>
          </ac:spMkLst>
        </pc:spChg>
        <pc:spChg chg="mod ord">
          <ac:chgData name="Laura Jenkins (IEH)" userId="ae3a07d3-7c51-4381-b786-d01af3331fdb" providerId="ADAL" clId="{BECFB242-085C-43D9-8652-884005F20558}" dt="2024-12-02T14:03:49.177" v="29" actId="700"/>
          <ac:spMkLst>
            <pc:docMk/>
            <pc:sldMk cId="0" sldId="303"/>
            <ac:spMk id="30723" creationId="{00000000-0000-0000-0000-000000000000}"/>
          </ac:spMkLst>
        </pc:spChg>
      </pc:sldChg>
      <pc:sldChg chg="delSp modSp mod modClrScheme chgLayout">
        <pc:chgData name="Laura Jenkins (IEH)" userId="ae3a07d3-7c51-4381-b786-d01af3331fdb" providerId="ADAL" clId="{BECFB242-085C-43D9-8652-884005F20558}" dt="2024-12-02T14:08:42.207" v="116" actId="478"/>
        <pc:sldMkLst>
          <pc:docMk/>
          <pc:sldMk cId="0" sldId="306"/>
        </pc:sldMkLst>
        <pc:spChg chg="del mod ord">
          <ac:chgData name="Laura Jenkins (IEH)" userId="ae3a07d3-7c51-4381-b786-d01af3331fdb" providerId="ADAL" clId="{BECFB242-085C-43D9-8652-884005F20558}" dt="2024-12-02T14:08:42.207" v="116" actId="478"/>
          <ac:spMkLst>
            <pc:docMk/>
            <pc:sldMk cId="0" sldId="306"/>
            <ac:spMk id="4" creationId="{00000000-0000-0000-0000-000000000000}"/>
          </ac:spMkLst>
        </pc:spChg>
        <pc:spChg chg="mod ord">
          <ac:chgData name="Laura Jenkins (IEH)" userId="ae3a07d3-7c51-4381-b786-d01af3331fdb" providerId="ADAL" clId="{BECFB242-085C-43D9-8652-884005F20558}" dt="2024-12-02T14:03:49.177" v="29" actId="700"/>
          <ac:spMkLst>
            <pc:docMk/>
            <pc:sldMk cId="0" sldId="306"/>
            <ac:spMk id="33794" creationId="{00000000-0000-0000-0000-000000000000}"/>
          </ac:spMkLst>
        </pc:spChg>
        <pc:spChg chg="mod ord">
          <ac:chgData name="Laura Jenkins (IEH)" userId="ae3a07d3-7c51-4381-b786-d01af3331fdb" providerId="ADAL" clId="{BECFB242-085C-43D9-8652-884005F20558}" dt="2024-12-02T14:03:49.177" v="29" actId="700"/>
          <ac:spMkLst>
            <pc:docMk/>
            <pc:sldMk cId="0" sldId="306"/>
            <ac:spMk id="33795" creationId="{00000000-0000-0000-0000-000000000000}"/>
          </ac:spMkLst>
        </pc:spChg>
      </pc:sldChg>
      <pc:sldChg chg="delSp modSp mod modClrScheme chgLayout">
        <pc:chgData name="Laura Jenkins (IEH)" userId="ae3a07d3-7c51-4381-b786-d01af3331fdb" providerId="ADAL" clId="{BECFB242-085C-43D9-8652-884005F20558}" dt="2024-12-02T14:10:51.488" v="145" actId="478"/>
        <pc:sldMkLst>
          <pc:docMk/>
          <pc:sldMk cId="0" sldId="310"/>
        </pc:sldMkLst>
        <pc:spChg chg="del mod ord">
          <ac:chgData name="Laura Jenkins (IEH)" userId="ae3a07d3-7c51-4381-b786-d01af3331fdb" providerId="ADAL" clId="{BECFB242-085C-43D9-8652-884005F20558}" dt="2024-12-02T14:10:49.799" v="144" actId="478"/>
          <ac:spMkLst>
            <pc:docMk/>
            <pc:sldMk cId="0" sldId="310"/>
            <ac:spMk id="192" creationId="{00000000-0000-0000-0000-000000000000}"/>
          </ac:spMkLst>
        </pc:spChg>
        <pc:spChg chg="mod ord">
          <ac:chgData name="Laura Jenkins (IEH)" userId="ae3a07d3-7c51-4381-b786-d01af3331fdb" providerId="ADAL" clId="{BECFB242-085C-43D9-8652-884005F20558}" dt="2024-12-02T14:03:49.177" v="29" actId="700"/>
          <ac:spMkLst>
            <pc:docMk/>
            <pc:sldMk cId="0" sldId="310"/>
            <ac:spMk id="37892" creationId="{00000000-0000-0000-0000-000000000000}"/>
          </ac:spMkLst>
        </pc:spChg>
        <pc:spChg chg="mod ord">
          <ac:chgData name="Laura Jenkins (IEH)" userId="ae3a07d3-7c51-4381-b786-d01af3331fdb" providerId="ADAL" clId="{BECFB242-085C-43D9-8652-884005F20558}" dt="2024-12-02T14:03:49.177" v="29" actId="700"/>
          <ac:spMkLst>
            <pc:docMk/>
            <pc:sldMk cId="0" sldId="310"/>
            <ac:spMk id="37893" creationId="{00000000-0000-0000-0000-000000000000}"/>
          </ac:spMkLst>
        </pc:spChg>
        <pc:spChg chg="del">
          <ac:chgData name="Laura Jenkins (IEH)" userId="ae3a07d3-7c51-4381-b786-d01af3331fdb" providerId="ADAL" clId="{BECFB242-085C-43D9-8652-884005F20558}" dt="2024-12-02T14:10:51.488" v="145" actId="478"/>
          <ac:spMkLst>
            <pc:docMk/>
            <pc:sldMk cId="0" sldId="310"/>
            <ac:spMk id="37894" creationId="{00000000-0000-0000-0000-000000000000}"/>
          </ac:spMkLst>
        </pc:spChg>
      </pc:sldChg>
      <pc:sldChg chg="delSp modSp mod modClrScheme chgLayout">
        <pc:chgData name="Laura Jenkins (IEH)" userId="ae3a07d3-7c51-4381-b786-d01af3331fdb" providerId="ADAL" clId="{BECFB242-085C-43D9-8652-884005F20558}" dt="2024-12-02T14:09:57.831" v="133" actId="478"/>
        <pc:sldMkLst>
          <pc:docMk/>
          <pc:sldMk cId="0" sldId="312"/>
        </pc:sldMkLst>
        <pc:spChg chg="del">
          <ac:chgData name="Laura Jenkins (IEH)" userId="ae3a07d3-7c51-4381-b786-d01af3331fdb" providerId="ADAL" clId="{BECFB242-085C-43D9-8652-884005F20558}" dt="2024-12-02T14:09:57.831" v="133" actId="478"/>
          <ac:spMkLst>
            <pc:docMk/>
            <pc:sldMk cId="0" sldId="312"/>
            <ac:spMk id="39939" creationId="{00000000-0000-0000-0000-000000000000}"/>
          </ac:spMkLst>
        </pc:spChg>
        <pc:spChg chg="mod ord">
          <ac:chgData name="Laura Jenkins (IEH)" userId="ae3a07d3-7c51-4381-b786-d01af3331fdb" providerId="ADAL" clId="{BECFB242-085C-43D9-8652-884005F20558}" dt="2024-12-02T14:03:49.177" v="29" actId="700"/>
          <ac:spMkLst>
            <pc:docMk/>
            <pc:sldMk cId="0" sldId="312"/>
            <ac:spMk id="39940" creationId="{00000000-0000-0000-0000-000000000000}"/>
          </ac:spMkLst>
        </pc:spChg>
        <pc:spChg chg="mod ord">
          <ac:chgData name="Laura Jenkins (IEH)" userId="ae3a07d3-7c51-4381-b786-d01af3331fdb" providerId="ADAL" clId="{BECFB242-085C-43D9-8652-884005F20558}" dt="2024-12-02T14:03:49.330" v="36" actId="27636"/>
          <ac:spMkLst>
            <pc:docMk/>
            <pc:sldMk cId="0" sldId="312"/>
            <ac:spMk id="39941" creationId="{00000000-0000-0000-0000-000000000000}"/>
          </ac:spMkLst>
        </pc:spChg>
      </pc:sldChg>
      <pc:sldChg chg="delSp modSp mod modClrScheme chgLayout">
        <pc:chgData name="Laura Jenkins (IEH)" userId="ae3a07d3-7c51-4381-b786-d01af3331fdb" providerId="ADAL" clId="{BECFB242-085C-43D9-8652-884005F20558}" dt="2024-12-02T14:10:11.791" v="134" actId="478"/>
        <pc:sldMkLst>
          <pc:docMk/>
          <pc:sldMk cId="0" sldId="316"/>
        </pc:sldMkLst>
        <pc:spChg chg="del">
          <ac:chgData name="Laura Jenkins (IEH)" userId="ae3a07d3-7c51-4381-b786-d01af3331fdb" providerId="ADAL" clId="{BECFB242-085C-43D9-8652-884005F20558}" dt="2024-12-02T14:10:11.791" v="134" actId="478"/>
          <ac:spMkLst>
            <pc:docMk/>
            <pc:sldMk cId="0" sldId="316"/>
            <ac:spMk id="44035" creationId="{00000000-0000-0000-0000-000000000000}"/>
          </ac:spMkLst>
        </pc:spChg>
        <pc:spChg chg="mod ord">
          <ac:chgData name="Laura Jenkins (IEH)" userId="ae3a07d3-7c51-4381-b786-d01af3331fdb" providerId="ADAL" clId="{BECFB242-085C-43D9-8652-884005F20558}" dt="2024-12-02T14:03:49.177" v="29" actId="700"/>
          <ac:spMkLst>
            <pc:docMk/>
            <pc:sldMk cId="0" sldId="316"/>
            <ac:spMk id="44036" creationId="{00000000-0000-0000-0000-000000000000}"/>
          </ac:spMkLst>
        </pc:spChg>
        <pc:spChg chg="mod ord">
          <ac:chgData name="Laura Jenkins (IEH)" userId="ae3a07d3-7c51-4381-b786-d01af3331fdb" providerId="ADAL" clId="{BECFB242-085C-43D9-8652-884005F20558}" dt="2024-12-02T14:03:49.177" v="29" actId="700"/>
          <ac:spMkLst>
            <pc:docMk/>
            <pc:sldMk cId="0" sldId="316"/>
            <ac:spMk id="44037" creationId="{00000000-0000-0000-0000-000000000000}"/>
          </ac:spMkLst>
        </pc:spChg>
      </pc:sldChg>
      <pc:sldChg chg="delSp modSp mod modClrScheme chgLayout">
        <pc:chgData name="Laura Jenkins (IEH)" userId="ae3a07d3-7c51-4381-b786-d01af3331fdb" providerId="ADAL" clId="{BECFB242-085C-43D9-8652-884005F20558}" dt="2024-12-02T14:08:09.075" v="111" actId="478"/>
        <pc:sldMkLst>
          <pc:docMk/>
          <pc:sldMk cId="0" sldId="317"/>
        </pc:sldMkLst>
        <pc:spChg chg="mod ord">
          <ac:chgData name="Laura Jenkins (IEH)" userId="ae3a07d3-7c51-4381-b786-d01af3331fdb" providerId="ADAL" clId="{BECFB242-085C-43D9-8652-884005F20558}" dt="2024-12-02T14:03:49.177" v="29" actId="700"/>
          <ac:spMkLst>
            <pc:docMk/>
            <pc:sldMk cId="0" sldId="317"/>
            <ac:spMk id="45060" creationId="{00000000-0000-0000-0000-000000000000}"/>
          </ac:spMkLst>
        </pc:spChg>
        <pc:spChg chg="mod ord">
          <ac:chgData name="Laura Jenkins (IEH)" userId="ae3a07d3-7c51-4381-b786-d01af3331fdb" providerId="ADAL" clId="{BECFB242-085C-43D9-8652-884005F20558}" dt="2024-12-02T14:03:49.305" v="35" actId="27636"/>
          <ac:spMkLst>
            <pc:docMk/>
            <pc:sldMk cId="0" sldId="317"/>
            <ac:spMk id="45061" creationId="{00000000-0000-0000-0000-000000000000}"/>
          </ac:spMkLst>
        </pc:spChg>
        <pc:picChg chg="del mod ord">
          <ac:chgData name="Laura Jenkins (IEH)" userId="ae3a07d3-7c51-4381-b786-d01af3331fdb" providerId="ADAL" clId="{BECFB242-085C-43D9-8652-884005F20558}" dt="2024-12-02T14:08:09.075" v="111" actId="478"/>
          <ac:picMkLst>
            <pc:docMk/>
            <pc:sldMk cId="0" sldId="317"/>
            <ac:picMk id="7" creationId="{00000000-0000-0000-0000-000000000000}"/>
          </ac:picMkLst>
        </pc:picChg>
      </pc:sldChg>
      <pc:sldChg chg="delSp modSp mod modClrScheme chgLayout">
        <pc:chgData name="Laura Jenkins (IEH)" userId="ae3a07d3-7c51-4381-b786-d01af3331fdb" providerId="ADAL" clId="{BECFB242-085C-43D9-8652-884005F20558}" dt="2024-12-02T14:10:38.202" v="141" actId="478"/>
        <pc:sldMkLst>
          <pc:docMk/>
          <pc:sldMk cId="0" sldId="323"/>
        </pc:sldMkLst>
        <pc:spChg chg="del mod ord">
          <ac:chgData name="Laura Jenkins (IEH)" userId="ae3a07d3-7c51-4381-b786-d01af3331fdb" providerId="ADAL" clId="{BECFB242-085C-43D9-8652-884005F20558}" dt="2024-12-02T14:10:38.202" v="141" actId="478"/>
          <ac:spMkLst>
            <pc:docMk/>
            <pc:sldMk cId="0" sldId="323"/>
            <ac:spMk id="4" creationId="{00000000-0000-0000-0000-000000000000}"/>
          </ac:spMkLst>
        </pc:spChg>
        <pc:spChg chg="mod ord">
          <ac:chgData name="Laura Jenkins (IEH)" userId="ae3a07d3-7c51-4381-b786-d01af3331fdb" providerId="ADAL" clId="{BECFB242-085C-43D9-8652-884005F20558}" dt="2024-12-02T14:03:49.177" v="29" actId="700"/>
          <ac:spMkLst>
            <pc:docMk/>
            <pc:sldMk cId="0" sldId="323"/>
            <ac:spMk id="51202" creationId="{00000000-0000-0000-0000-000000000000}"/>
          </ac:spMkLst>
        </pc:spChg>
        <pc:spChg chg="mod ord">
          <ac:chgData name="Laura Jenkins (IEH)" userId="ae3a07d3-7c51-4381-b786-d01af3331fdb" providerId="ADAL" clId="{BECFB242-085C-43D9-8652-884005F20558}" dt="2024-12-02T14:03:49.177" v="29" actId="700"/>
          <ac:spMkLst>
            <pc:docMk/>
            <pc:sldMk cId="0" sldId="323"/>
            <ac:spMk id="51203" creationId="{00000000-0000-0000-0000-000000000000}"/>
          </ac:spMkLst>
        </pc:spChg>
        <pc:picChg chg="mod">
          <ac:chgData name="Laura Jenkins (IEH)" userId="ae3a07d3-7c51-4381-b786-d01af3331fdb" providerId="ADAL" clId="{BECFB242-085C-43D9-8652-884005F20558}" dt="2024-12-02T14:10:24.291" v="137" actId="1076"/>
          <ac:picMkLst>
            <pc:docMk/>
            <pc:sldMk cId="0" sldId="323"/>
            <ac:picMk id="51205" creationId="{00000000-0000-0000-0000-000000000000}"/>
          </ac:picMkLst>
        </pc:picChg>
      </pc:sldChg>
      <pc:sldChg chg="delSp modSp mod modClrScheme chgLayout">
        <pc:chgData name="Laura Jenkins (IEH)" userId="ae3a07d3-7c51-4381-b786-d01af3331fdb" providerId="ADAL" clId="{BECFB242-085C-43D9-8652-884005F20558}" dt="2024-12-02T14:10:34.518" v="140" actId="478"/>
        <pc:sldMkLst>
          <pc:docMk/>
          <pc:sldMk cId="0" sldId="324"/>
        </pc:sldMkLst>
        <pc:spChg chg="del">
          <ac:chgData name="Laura Jenkins (IEH)" userId="ae3a07d3-7c51-4381-b786-d01af3331fdb" providerId="ADAL" clId="{BECFB242-085C-43D9-8652-884005F20558}" dt="2024-12-02T14:10:34.518" v="140" actId="478"/>
          <ac:spMkLst>
            <pc:docMk/>
            <pc:sldMk cId="0" sldId="324"/>
            <ac:spMk id="52227" creationId="{00000000-0000-0000-0000-000000000000}"/>
          </ac:spMkLst>
        </pc:spChg>
        <pc:spChg chg="mod ord">
          <ac:chgData name="Laura Jenkins (IEH)" userId="ae3a07d3-7c51-4381-b786-d01af3331fdb" providerId="ADAL" clId="{BECFB242-085C-43D9-8652-884005F20558}" dt="2024-12-02T14:03:49.177" v="29" actId="700"/>
          <ac:spMkLst>
            <pc:docMk/>
            <pc:sldMk cId="0" sldId="324"/>
            <ac:spMk id="52228" creationId="{00000000-0000-0000-0000-000000000000}"/>
          </ac:spMkLst>
        </pc:spChg>
        <pc:spChg chg="mod ord">
          <ac:chgData name="Laura Jenkins (IEH)" userId="ae3a07d3-7c51-4381-b786-d01af3331fdb" providerId="ADAL" clId="{BECFB242-085C-43D9-8652-884005F20558}" dt="2024-12-02T14:03:49.177" v="29" actId="700"/>
          <ac:spMkLst>
            <pc:docMk/>
            <pc:sldMk cId="0" sldId="324"/>
            <ac:spMk id="52229" creationId="{00000000-0000-0000-0000-000000000000}"/>
          </ac:spMkLst>
        </pc:spChg>
      </pc:sldChg>
      <pc:sldChg chg="delSp modSp mod modClrScheme chgLayout">
        <pc:chgData name="Laura Jenkins (IEH)" userId="ae3a07d3-7c51-4381-b786-d01af3331fdb" providerId="ADAL" clId="{BECFB242-085C-43D9-8652-884005F20558}" dt="2024-12-02T14:11:09.997" v="146" actId="478"/>
        <pc:sldMkLst>
          <pc:docMk/>
          <pc:sldMk cId="0" sldId="326"/>
        </pc:sldMkLst>
        <pc:spChg chg="del mod ord">
          <ac:chgData name="Laura Jenkins (IEH)" userId="ae3a07d3-7c51-4381-b786-d01af3331fdb" providerId="ADAL" clId="{BECFB242-085C-43D9-8652-884005F20558}" dt="2024-12-02T14:11:09.997" v="146" actId="478"/>
          <ac:spMkLst>
            <pc:docMk/>
            <pc:sldMk cId="0" sldId="326"/>
            <ac:spMk id="4" creationId="{00000000-0000-0000-0000-000000000000}"/>
          </ac:spMkLst>
        </pc:spChg>
        <pc:spChg chg="mod ord">
          <ac:chgData name="Laura Jenkins (IEH)" userId="ae3a07d3-7c51-4381-b786-d01af3331fdb" providerId="ADAL" clId="{BECFB242-085C-43D9-8652-884005F20558}" dt="2024-12-02T14:03:49.177" v="29" actId="700"/>
          <ac:spMkLst>
            <pc:docMk/>
            <pc:sldMk cId="0" sldId="326"/>
            <ac:spMk id="54274" creationId="{00000000-0000-0000-0000-000000000000}"/>
          </ac:spMkLst>
        </pc:spChg>
        <pc:spChg chg="mod ord">
          <ac:chgData name="Laura Jenkins (IEH)" userId="ae3a07d3-7c51-4381-b786-d01af3331fdb" providerId="ADAL" clId="{BECFB242-085C-43D9-8652-884005F20558}" dt="2024-12-02T14:03:49.177" v="29" actId="700"/>
          <ac:spMkLst>
            <pc:docMk/>
            <pc:sldMk cId="0" sldId="326"/>
            <ac:spMk id="54275" creationId="{00000000-0000-0000-0000-000000000000}"/>
          </ac:spMkLst>
        </pc:spChg>
      </pc:sldChg>
      <pc:sldChg chg="modSp mod modClrScheme chgLayout">
        <pc:chgData name="Laura Jenkins (IEH)" userId="ae3a07d3-7c51-4381-b786-d01af3331fdb" providerId="ADAL" clId="{BECFB242-085C-43D9-8652-884005F20558}" dt="2024-12-02T14:03:49.177" v="29" actId="700"/>
        <pc:sldMkLst>
          <pc:docMk/>
          <pc:sldMk cId="0" sldId="328"/>
        </pc:sldMkLst>
        <pc:spChg chg="mod ord">
          <ac:chgData name="Laura Jenkins (IEH)" userId="ae3a07d3-7c51-4381-b786-d01af3331fdb" providerId="ADAL" clId="{BECFB242-085C-43D9-8652-884005F20558}" dt="2024-12-02T14:03:49.177" v="29" actId="700"/>
          <ac:spMkLst>
            <pc:docMk/>
            <pc:sldMk cId="0" sldId="328"/>
            <ac:spMk id="2" creationId="{00000000-0000-0000-0000-000000000000}"/>
          </ac:spMkLst>
        </pc:spChg>
        <pc:spChg chg="mod ord">
          <ac:chgData name="Laura Jenkins (IEH)" userId="ae3a07d3-7c51-4381-b786-d01af3331fdb" providerId="ADAL" clId="{BECFB242-085C-43D9-8652-884005F20558}" dt="2024-12-02T14:03:49.177" v="29" actId="700"/>
          <ac:spMkLst>
            <pc:docMk/>
            <pc:sldMk cId="0" sldId="328"/>
            <ac:spMk id="3" creationId="{00000000-0000-0000-0000-000000000000}"/>
          </ac:spMkLst>
        </pc:spChg>
      </pc:sldChg>
      <pc:sldChg chg="modSp mod modClrScheme chgLayout">
        <pc:chgData name="Laura Jenkins (IEH)" userId="ae3a07d3-7c51-4381-b786-d01af3331fdb" providerId="ADAL" clId="{BECFB242-085C-43D9-8652-884005F20558}" dt="2024-12-02T14:03:49.177" v="29" actId="700"/>
        <pc:sldMkLst>
          <pc:docMk/>
          <pc:sldMk cId="0" sldId="329"/>
        </pc:sldMkLst>
        <pc:spChg chg="mod ord">
          <ac:chgData name="Laura Jenkins (IEH)" userId="ae3a07d3-7c51-4381-b786-d01af3331fdb" providerId="ADAL" clId="{BECFB242-085C-43D9-8652-884005F20558}" dt="2024-12-02T14:03:49.177" v="29" actId="700"/>
          <ac:spMkLst>
            <pc:docMk/>
            <pc:sldMk cId="0" sldId="329"/>
            <ac:spMk id="2" creationId="{00000000-0000-0000-0000-000000000000}"/>
          </ac:spMkLst>
        </pc:spChg>
        <pc:spChg chg="mod ord">
          <ac:chgData name="Laura Jenkins (IEH)" userId="ae3a07d3-7c51-4381-b786-d01af3331fdb" providerId="ADAL" clId="{BECFB242-085C-43D9-8652-884005F20558}" dt="2024-12-02T14:03:49.177" v="29" actId="700"/>
          <ac:spMkLst>
            <pc:docMk/>
            <pc:sldMk cId="0" sldId="329"/>
            <ac:spMk id="3" creationId="{00000000-0000-0000-0000-000000000000}"/>
          </ac:spMkLst>
        </pc:spChg>
      </pc:sldChg>
      <pc:sldChg chg="modSp mod modClrScheme chgLayout">
        <pc:chgData name="Laura Jenkins (IEH)" userId="ae3a07d3-7c51-4381-b786-d01af3331fdb" providerId="ADAL" clId="{BECFB242-085C-43D9-8652-884005F20558}" dt="2024-12-02T14:05:39.264" v="78" actId="1076"/>
        <pc:sldMkLst>
          <pc:docMk/>
          <pc:sldMk cId="0" sldId="331"/>
        </pc:sldMkLst>
        <pc:spChg chg="mod ord">
          <ac:chgData name="Laura Jenkins (IEH)" userId="ae3a07d3-7c51-4381-b786-d01af3331fdb" providerId="ADAL" clId="{BECFB242-085C-43D9-8652-884005F20558}" dt="2024-12-02T14:03:49.177" v="29" actId="700"/>
          <ac:spMkLst>
            <pc:docMk/>
            <pc:sldMk cId="0" sldId="331"/>
            <ac:spMk id="2" creationId="{00000000-0000-0000-0000-000000000000}"/>
          </ac:spMkLst>
        </pc:spChg>
        <pc:spChg chg="mod ord">
          <ac:chgData name="Laura Jenkins (IEH)" userId="ae3a07d3-7c51-4381-b786-d01af3331fdb" providerId="ADAL" clId="{BECFB242-085C-43D9-8652-884005F20558}" dt="2024-12-02T14:03:49.270" v="31" actId="27636"/>
          <ac:spMkLst>
            <pc:docMk/>
            <pc:sldMk cId="0" sldId="331"/>
            <ac:spMk id="3" creationId="{00000000-0000-0000-0000-000000000000}"/>
          </ac:spMkLst>
        </pc:spChg>
        <pc:picChg chg="mod ord">
          <ac:chgData name="Laura Jenkins (IEH)" userId="ae3a07d3-7c51-4381-b786-d01af3331fdb" providerId="ADAL" clId="{BECFB242-085C-43D9-8652-884005F20558}" dt="2024-12-02T14:05:39.264" v="78" actId="1076"/>
          <ac:picMkLst>
            <pc:docMk/>
            <pc:sldMk cId="0" sldId="331"/>
            <ac:picMk id="5" creationId="{00000000-0000-0000-0000-000000000000}"/>
          </ac:picMkLst>
        </pc:picChg>
      </pc:sldChg>
      <pc:sldChg chg="modSp mod modClrScheme chgLayout">
        <pc:chgData name="Laura Jenkins (IEH)" userId="ae3a07d3-7c51-4381-b786-d01af3331fdb" providerId="ADAL" clId="{BECFB242-085C-43D9-8652-884005F20558}" dt="2024-12-02T14:03:49.177" v="29" actId="700"/>
        <pc:sldMkLst>
          <pc:docMk/>
          <pc:sldMk cId="0" sldId="332"/>
        </pc:sldMkLst>
        <pc:spChg chg="mod ord">
          <ac:chgData name="Laura Jenkins (IEH)" userId="ae3a07d3-7c51-4381-b786-d01af3331fdb" providerId="ADAL" clId="{BECFB242-085C-43D9-8652-884005F20558}" dt="2024-12-02T14:03:49.177" v="29" actId="700"/>
          <ac:spMkLst>
            <pc:docMk/>
            <pc:sldMk cId="0" sldId="332"/>
            <ac:spMk id="2" creationId="{00000000-0000-0000-0000-000000000000}"/>
          </ac:spMkLst>
        </pc:spChg>
        <pc:spChg chg="mod ord">
          <ac:chgData name="Laura Jenkins (IEH)" userId="ae3a07d3-7c51-4381-b786-d01af3331fdb" providerId="ADAL" clId="{BECFB242-085C-43D9-8652-884005F20558}" dt="2024-12-02T14:03:49.177" v="29" actId="700"/>
          <ac:spMkLst>
            <pc:docMk/>
            <pc:sldMk cId="0" sldId="332"/>
            <ac:spMk id="3" creationId="{00000000-0000-0000-0000-000000000000}"/>
          </ac:spMkLst>
        </pc:spChg>
      </pc:sldChg>
      <pc:sldChg chg="modSp mod modClrScheme chgLayout">
        <pc:chgData name="Laura Jenkins (IEH)" userId="ae3a07d3-7c51-4381-b786-d01af3331fdb" providerId="ADAL" clId="{BECFB242-085C-43D9-8652-884005F20558}" dt="2024-12-02T14:03:49.279" v="32" actId="27636"/>
        <pc:sldMkLst>
          <pc:docMk/>
          <pc:sldMk cId="0" sldId="333"/>
        </pc:sldMkLst>
        <pc:spChg chg="mod ord">
          <ac:chgData name="Laura Jenkins (IEH)" userId="ae3a07d3-7c51-4381-b786-d01af3331fdb" providerId="ADAL" clId="{BECFB242-085C-43D9-8652-884005F20558}" dt="2024-12-02T14:03:49.177" v="29" actId="700"/>
          <ac:spMkLst>
            <pc:docMk/>
            <pc:sldMk cId="0" sldId="333"/>
            <ac:spMk id="2" creationId="{00000000-0000-0000-0000-000000000000}"/>
          </ac:spMkLst>
        </pc:spChg>
        <pc:spChg chg="mod ord">
          <ac:chgData name="Laura Jenkins (IEH)" userId="ae3a07d3-7c51-4381-b786-d01af3331fdb" providerId="ADAL" clId="{BECFB242-085C-43D9-8652-884005F20558}" dt="2024-12-02T14:03:49.279" v="32" actId="27636"/>
          <ac:spMkLst>
            <pc:docMk/>
            <pc:sldMk cId="0" sldId="333"/>
            <ac:spMk id="3" creationId="{00000000-0000-0000-0000-000000000000}"/>
          </ac:spMkLst>
        </pc:spChg>
      </pc:sldChg>
      <pc:sldChg chg="modSp mod modClrScheme chgLayout">
        <pc:chgData name="Laura Jenkins (IEH)" userId="ae3a07d3-7c51-4381-b786-d01af3331fdb" providerId="ADAL" clId="{BECFB242-085C-43D9-8652-884005F20558}" dt="2024-12-02T14:03:49.177" v="29" actId="700"/>
        <pc:sldMkLst>
          <pc:docMk/>
          <pc:sldMk cId="0" sldId="336"/>
        </pc:sldMkLst>
        <pc:spChg chg="mod ord">
          <ac:chgData name="Laura Jenkins (IEH)" userId="ae3a07d3-7c51-4381-b786-d01af3331fdb" providerId="ADAL" clId="{BECFB242-085C-43D9-8652-884005F20558}" dt="2024-12-02T14:03:49.177" v="29" actId="700"/>
          <ac:spMkLst>
            <pc:docMk/>
            <pc:sldMk cId="0" sldId="336"/>
            <ac:spMk id="2" creationId="{00000000-0000-0000-0000-000000000000}"/>
          </ac:spMkLst>
        </pc:spChg>
        <pc:spChg chg="mod ord">
          <ac:chgData name="Laura Jenkins (IEH)" userId="ae3a07d3-7c51-4381-b786-d01af3331fdb" providerId="ADAL" clId="{BECFB242-085C-43D9-8652-884005F20558}" dt="2024-12-02T14:03:49.177" v="29" actId="700"/>
          <ac:spMkLst>
            <pc:docMk/>
            <pc:sldMk cId="0" sldId="336"/>
            <ac:spMk id="3" creationId="{00000000-0000-0000-0000-000000000000}"/>
          </ac:spMkLst>
        </pc:spChg>
      </pc:sldChg>
      <pc:sldChg chg="delSp modSp mod modClrScheme chgLayout">
        <pc:chgData name="Laura Jenkins (IEH)" userId="ae3a07d3-7c51-4381-b786-d01af3331fdb" providerId="ADAL" clId="{BECFB242-085C-43D9-8652-884005F20558}" dt="2024-12-02T14:10:31.927" v="139" actId="478"/>
        <pc:sldMkLst>
          <pc:docMk/>
          <pc:sldMk cId="0" sldId="339"/>
        </pc:sldMkLst>
        <pc:spChg chg="del mod ord">
          <ac:chgData name="Laura Jenkins (IEH)" userId="ae3a07d3-7c51-4381-b786-d01af3331fdb" providerId="ADAL" clId="{BECFB242-085C-43D9-8652-884005F20558}" dt="2024-12-02T14:10:31.927" v="139" actId="478"/>
          <ac:spMkLst>
            <pc:docMk/>
            <pc:sldMk cId="0" sldId="339"/>
            <ac:spMk id="192" creationId="{00000000-0000-0000-0000-000000000000}"/>
          </ac:spMkLst>
        </pc:spChg>
        <pc:spChg chg="mod ord">
          <ac:chgData name="Laura Jenkins (IEH)" userId="ae3a07d3-7c51-4381-b786-d01af3331fdb" providerId="ADAL" clId="{BECFB242-085C-43D9-8652-884005F20558}" dt="2024-12-02T14:03:49.340" v="37" actId="27636"/>
          <ac:spMkLst>
            <pc:docMk/>
            <pc:sldMk cId="0" sldId="339"/>
            <ac:spMk id="35844" creationId="{00000000-0000-0000-0000-000000000000}"/>
          </ac:spMkLst>
        </pc:spChg>
        <pc:spChg chg="mod ord">
          <ac:chgData name="Laura Jenkins (IEH)" userId="ae3a07d3-7c51-4381-b786-d01af3331fdb" providerId="ADAL" clId="{BECFB242-085C-43D9-8652-884005F20558}" dt="2024-12-02T14:03:49.177" v="29" actId="700"/>
          <ac:spMkLst>
            <pc:docMk/>
            <pc:sldMk cId="0" sldId="339"/>
            <ac:spMk id="35845" creationId="{00000000-0000-0000-0000-000000000000}"/>
          </ac:spMkLst>
        </pc:spChg>
        <pc:spChg chg="del">
          <ac:chgData name="Laura Jenkins (IEH)" userId="ae3a07d3-7c51-4381-b786-d01af3331fdb" providerId="ADAL" clId="{BECFB242-085C-43D9-8652-884005F20558}" dt="2024-12-02T14:10:30.428" v="138" actId="478"/>
          <ac:spMkLst>
            <pc:docMk/>
            <pc:sldMk cId="0" sldId="339"/>
            <ac:spMk id="35846" creationId="{00000000-0000-0000-0000-000000000000}"/>
          </ac:spMkLst>
        </pc:spChg>
      </pc:sldChg>
      <pc:sldChg chg="delSp modSp mod modClrScheme chgLayout">
        <pc:chgData name="Laura Jenkins (IEH)" userId="ae3a07d3-7c51-4381-b786-d01af3331fdb" providerId="ADAL" clId="{BECFB242-085C-43D9-8652-884005F20558}" dt="2024-12-02T14:10:46.751" v="143" actId="478"/>
        <pc:sldMkLst>
          <pc:docMk/>
          <pc:sldMk cId="0" sldId="340"/>
        </pc:sldMkLst>
        <pc:spChg chg="del mod ord">
          <ac:chgData name="Laura Jenkins (IEH)" userId="ae3a07d3-7c51-4381-b786-d01af3331fdb" providerId="ADAL" clId="{BECFB242-085C-43D9-8652-884005F20558}" dt="2024-12-02T14:10:45.583" v="142" actId="478"/>
          <ac:spMkLst>
            <pc:docMk/>
            <pc:sldMk cId="0" sldId="340"/>
            <ac:spMk id="192" creationId="{00000000-0000-0000-0000-000000000000}"/>
          </ac:spMkLst>
        </pc:spChg>
        <pc:spChg chg="mod ord">
          <ac:chgData name="Laura Jenkins (IEH)" userId="ae3a07d3-7c51-4381-b786-d01af3331fdb" providerId="ADAL" clId="{BECFB242-085C-43D9-8652-884005F20558}" dt="2024-12-02T14:03:49.177" v="29" actId="700"/>
          <ac:spMkLst>
            <pc:docMk/>
            <pc:sldMk cId="0" sldId="340"/>
            <ac:spMk id="36868" creationId="{00000000-0000-0000-0000-000000000000}"/>
          </ac:spMkLst>
        </pc:spChg>
        <pc:spChg chg="mod ord">
          <ac:chgData name="Laura Jenkins (IEH)" userId="ae3a07d3-7c51-4381-b786-d01af3331fdb" providerId="ADAL" clId="{BECFB242-085C-43D9-8652-884005F20558}" dt="2024-12-02T14:03:49.177" v="29" actId="700"/>
          <ac:spMkLst>
            <pc:docMk/>
            <pc:sldMk cId="0" sldId="340"/>
            <ac:spMk id="36869" creationId="{00000000-0000-0000-0000-000000000000}"/>
          </ac:spMkLst>
        </pc:spChg>
        <pc:spChg chg="del">
          <ac:chgData name="Laura Jenkins (IEH)" userId="ae3a07d3-7c51-4381-b786-d01af3331fdb" providerId="ADAL" clId="{BECFB242-085C-43D9-8652-884005F20558}" dt="2024-12-02T14:10:46.751" v="143" actId="478"/>
          <ac:spMkLst>
            <pc:docMk/>
            <pc:sldMk cId="0" sldId="340"/>
            <ac:spMk id="36870" creationId="{00000000-0000-0000-0000-000000000000}"/>
          </ac:spMkLst>
        </pc:spChg>
      </pc:sldChg>
      <pc:sldChg chg="modSp mod modClrScheme chgLayout">
        <pc:chgData name="Laura Jenkins (IEH)" userId="ae3a07d3-7c51-4381-b786-d01af3331fdb" providerId="ADAL" clId="{BECFB242-085C-43D9-8652-884005F20558}" dt="2024-12-02T14:05:07.269" v="74" actId="1076"/>
        <pc:sldMkLst>
          <pc:docMk/>
          <pc:sldMk cId="1636194592" sldId="362"/>
        </pc:sldMkLst>
        <pc:spChg chg="mod ord">
          <ac:chgData name="Laura Jenkins (IEH)" userId="ae3a07d3-7c51-4381-b786-d01af3331fdb" providerId="ADAL" clId="{BECFB242-085C-43D9-8652-884005F20558}" dt="2024-12-02T14:05:04.412" v="73" actId="1076"/>
          <ac:spMkLst>
            <pc:docMk/>
            <pc:sldMk cId="1636194592" sldId="362"/>
            <ac:spMk id="2" creationId="{00000000-0000-0000-0000-000000000000}"/>
          </ac:spMkLst>
        </pc:spChg>
        <pc:spChg chg="mod">
          <ac:chgData name="Laura Jenkins (IEH)" userId="ae3a07d3-7c51-4381-b786-d01af3331fdb" providerId="ADAL" clId="{BECFB242-085C-43D9-8652-884005F20558}" dt="2024-12-02T14:05:07.269" v="74" actId="1076"/>
          <ac:spMkLst>
            <pc:docMk/>
            <pc:sldMk cId="1636194592" sldId="362"/>
            <ac:spMk id="7" creationId="{5DD928F7-BDFC-6F3D-3BCA-D2686BBF000A}"/>
          </ac:spMkLst>
        </pc:spChg>
        <pc:spChg chg="mod ord">
          <ac:chgData name="Laura Jenkins (IEH)" userId="ae3a07d3-7c51-4381-b786-d01af3331fdb" providerId="ADAL" clId="{BECFB242-085C-43D9-8652-884005F20558}" dt="2024-12-02T14:03:49.177" v="29" actId="700"/>
          <ac:spMkLst>
            <pc:docMk/>
            <pc:sldMk cId="1636194592" sldId="362"/>
            <ac:spMk id="47108" creationId="{00000000-0000-0000-0000-000000000000}"/>
          </ac:spMkLst>
        </pc:spChg>
        <pc:spChg chg="mod ord">
          <ac:chgData name="Laura Jenkins (IEH)" userId="ae3a07d3-7c51-4381-b786-d01af3331fdb" providerId="ADAL" clId="{BECFB242-085C-43D9-8652-884005F20558}" dt="2024-12-02T14:04:56.335" v="69" actId="1076"/>
          <ac:spMkLst>
            <pc:docMk/>
            <pc:sldMk cId="1636194592" sldId="362"/>
            <ac:spMk id="47109" creationId="{00000000-0000-0000-0000-000000000000}"/>
          </ac:spMkLst>
        </pc:spChg>
      </pc:sldChg>
      <pc:sldChg chg="modSp mod modClrScheme chgLayout">
        <pc:chgData name="Laura Jenkins (IEH)" userId="ae3a07d3-7c51-4381-b786-d01af3331fdb" providerId="ADAL" clId="{BECFB242-085C-43D9-8652-884005F20558}" dt="2024-12-02T14:03:49.177" v="29" actId="700"/>
        <pc:sldMkLst>
          <pc:docMk/>
          <pc:sldMk cId="2433614411" sldId="363"/>
        </pc:sldMkLst>
        <pc:spChg chg="mod ord">
          <ac:chgData name="Laura Jenkins (IEH)" userId="ae3a07d3-7c51-4381-b786-d01af3331fdb" providerId="ADAL" clId="{BECFB242-085C-43D9-8652-884005F20558}" dt="2024-12-02T14:03:49.177" v="29" actId="700"/>
          <ac:spMkLst>
            <pc:docMk/>
            <pc:sldMk cId="2433614411" sldId="363"/>
            <ac:spMk id="48132" creationId="{00000000-0000-0000-0000-000000000000}"/>
          </ac:spMkLst>
        </pc:spChg>
        <pc:spChg chg="mod ord">
          <ac:chgData name="Laura Jenkins (IEH)" userId="ae3a07d3-7c51-4381-b786-d01af3331fdb" providerId="ADAL" clId="{BECFB242-085C-43D9-8652-884005F20558}" dt="2024-12-02T14:03:49.177" v="29" actId="700"/>
          <ac:spMkLst>
            <pc:docMk/>
            <pc:sldMk cId="2433614411" sldId="363"/>
            <ac:spMk id="48133" creationId="{00000000-0000-0000-0000-000000000000}"/>
          </ac:spMkLst>
        </pc:spChg>
      </pc:sldChg>
      <pc:sldChg chg="modSp mod modClrScheme chgLayout">
        <pc:chgData name="Laura Jenkins (IEH)" userId="ae3a07d3-7c51-4381-b786-d01af3331fdb" providerId="ADAL" clId="{BECFB242-085C-43D9-8652-884005F20558}" dt="2024-12-02T14:03:49.177" v="29" actId="700"/>
        <pc:sldMkLst>
          <pc:docMk/>
          <pc:sldMk cId="776578746" sldId="364"/>
        </pc:sldMkLst>
        <pc:spChg chg="mod ord">
          <ac:chgData name="Laura Jenkins (IEH)" userId="ae3a07d3-7c51-4381-b786-d01af3331fdb" providerId="ADAL" clId="{BECFB242-085C-43D9-8652-884005F20558}" dt="2024-12-02T14:03:49.177" v="29" actId="700"/>
          <ac:spMkLst>
            <pc:docMk/>
            <pc:sldMk cId="776578746" sldId="364"/>
            <ac:spMk id="3" creationId="{E3C88274-D5F0-F4D3-DEEA-4ACCCC26A112}"/>
          </ac:spMkLst>
        </pc:spChg>
        <pc:spChg chg="mod ord">
          <ac:chgData name="Laura Jenkins (IEH)" userId="ae3a07d3-7c51-4381-b786-d01af3331fdb" providerId="ADAL" clId="{BECFB242-085C-43D9-8652-884005F20558}" dt="2024-12-02T14:03:49.177" v="29" actId="700"/>
          <ac:spMkLst>
            <pc:docMk/>
            <pc:sldMk cId="776578746" sldId="364"/>
            <ac:spMk id="30722" creationId="{00000000-0000-0000-0000-000000000000}"/>
          </ac:spMkLst>
        </pc:spChg>
      </pc:sldChg>
      <pc:sldChg chg="modSp mod modClrScheme chgLayout">
        <pc:chgData name="Laura Jenkins (IEH)" userId="ae3a07d3-7c51-4381-b786-d01af3331fdb" providerId="ADAL" clId="{BECFB242-085C-43D9-8652-884005F20558}" dt="2024-12-02T14:09:31.235" v="130" actId="1076"/>
        <pc:sldMkLst>
          <pc:docMk/>
          <pc:sldMk cId="4091634479" sldId="366"/>
        </pc:sldMkLst>
        <pc:spChg chg="mod ord">
          <ac:chgData name="Laura Jenkins (IEH)" userId="ae3a07d3-7c51-4381-b786-d01af3331fdb" providerId="ADAL" clId="{BECFB242-085C-43D9-8652-884005F20558}" dt="2024-12-02T14:03:49.177" v="29" actId="700"/>
          <ac:spMkLst>
            <pc:docMk/>
            <pc:sldMk cId="4091634479" sldId="366"/>
            <ac:spMk id="4" creationId="{00000000-0000-0000-0000-000000000000}"/>
          </ac:spMkLst>
        </pc:spChg>
        <pc:spChg chg="mod ord">
          <ac:chgData name="Laura Jenkins (IEH)" userId="ae3a07d3-7c51-4381-b786-d01af3331fdb" providerId="ADAL" clId="{BECFB242-085C-43D9-8652-884005F20558}" dt="2024-12-02T14:09:27.626" v="129" actId="1076"/>
          <ac:spMkLst>
            <pc:docMk/>
            <pc:sldMk cId="4091634479" sldId="366"/>
            <ac:spMk id="6" creationId="{00000000-0000-0000-0000-000000000000}"/>
          </ac:spMkLst>
        </pc:spChg>
        <pc:spChg chg="mod ord">
          <ac:chgData name="Laura Jenkins (IEH)" userId="ae3a07d3-7c51-4381-b786-d01af3331fdb" providerId="ADAL" clId="{BECFB242-085C-43D9-8652-884005F20558}" dt="2024-12-02T14:09:31.235" v="130" actId="1076"/>
          <ac:spMkLst>
            <pc:docMk/>
            <pc:sldMk cId="4091634479" sldId="366"/>
            <ac:spMk id="7" creationId="{00000000-0000-0000-0000-000000000000}"/>
          </ac:spMkLst>
        </pc:spChg>
        <pc:spChg chg="mod ord">
          <ac:chgData name="Laura Jenkins (IEH)" userId="ae3a07d3-7c51-4381-b786-d01af3331fdb" providerId="ADAL" clId="{BECFB242-085C-43D9-8652-884005F20558}" dt="2024-12-02T14:09:11.908" v="124" actId="1076"/>
          <ac:spMkLst>
            <pc:docMk/>
            <pc:sldMk cId="4091634479" sldId="366"/>
            <ac:spMk id="8" creationId="{00000000-0000-0000-0000-000000000000}"/>
          </ac:spMkLst>
        </pc:spChg>
        <pc:spChg chg="mod ord">
          <ac:chgData name="Laura Jenkins (IEH)" userId="ae3a07d3-7c51-4381-b786-d01af3331fdb" providerId="ADAL" clId="{BECFB242-085C-43D9-8652-884005F20558}" dt="2024-12-02T14:09:16.329" v="125" actId="1076"/>
          <ac:spMkLst>
            <pc:docMk/>
            <pc:sldMk cId="4091634479" sldId="366"/>
            <ac:spMk id="9" creationId="{00000000-0000-0000-0000-000000000000}"/>
          </ac:spMkLst>
        </pc:spChg>
      </pc:sldChg>
      <pc:sldChg chg="modSp mod modClrScheme chgLayout">
        <pc:chgData name="Laura Jenkins (IEH)" userId="ae3a07d3-7c51-4381-b786-d01af3331fdb" providerId="ADAL" clId="{BECFB242-085C-43D9-8652-884005F20558}" dt="2024-12-02T14:09:41.236" v="132" actId="14100"/>
        <pc:sldMkLst>
          <pc:docMk/>
          <pc:sldMk cId="3153888475" sldId="370"/>
        </pc:sldMkLst>
        <pc:spChg chg="mod ord">
          <ac:chgData name="Laura Jenkins (IEH)" userId="ae3a07d3-7c51-4381-b786-d01af3331fdb" providerId="ADAL" clId="{BECFB242-085C-43D9-8652-884005F20558}" dt="2024-12-02T14:03:49.177" v="29" actId="700"/>
          <ac:spMkLst>
            <pc:docMk/>
            <pc:sldMk cId="3153888475" sldId="370"/>
            <ac:spMk id="2" creationId="{00000000-0000-0000-0000-000000000000}"/>
          </ac:spMkLst>
        </pc:spChg>
        <pc:spChg chg="mod ord">
          <ac:chgData name="Laura Jenkins (IEH)" userId="ae3a07d3-7c51-4381-b786-d01af3331fdb" providerId="ADAL" clId="{BECFB242-085C-43D9-8652-884005F20558}" dt="2024-12-02T14:03:49.177" v="29" actId="700"/>
          <ac:spMkLst>
            <pc:docMk/>
            <pc:sldMk cId="3153888475" sldId="370"/>
            <ac:spMk id="3" creationId="{00000000-0000-0000-0000-000000000000}"/>
          </ac:spMkLst>
        </pc:spChg>
        <pc:spChg chg="mod ord">
          <ac:chgData name="Laura Jenkins (IEH)" userId="ae3a07d3-7c51-4381-b786-d01af3331fdb" providerId="ADAL" clId="{BECFB242-085C-43D9-8652-884005F20558}" dt="2024-12-02T14:09:41.236" v="132" actId="14100"/>
          <ac:spMkLst>
            <pc:docMk/>
            <pc:sldMk cId="3153888475" sldId="370"/>
            <ac:spMk id="14" creationId="{23E4FF48-0213-22CF-7546-88EF127F17A3}"/>
          </ac:spMkLst>
        </pc:spChg>
      </pc:sldChg>
      <pc:sldChg chg="modSp mod modClrScheme chgLayout">
        <pc:chgData name="Laura Jenkins (IEH)" userId="ae3a07d3-7c51-4381-b786-d01af3331fdb" providerId="ADAL" clId="{BECFB242-085C-43D9-8652-884005F20558}" dt="2024-12-02T14:03:49.177" v="29" actId="700"/>
        <pc:sldMkLst>
          <pc:docMk/>
          <pc:sldMk cId="2058020540" sldId="377"/>
        </pc:sldMkLst>
        <pc:spChg chg="mod ord">
          <ac:chgData name="Laura Jenkins (IEH)" userId="ae3a07d3-7c51-4381-b786-d01af3331fdb" providerId="ADAL" clId="{BECFB242-085C-43D9-8652-884005F20558}" dt="2024-12-02T14:03:49.177" v="29" actId="700"/>
          <ac:spMkLst>
            <pc:docMk/>
            <pc:sldMk cId="2058020540" sldId="377"/>
            <ac:spMk id="2" creationId="{00000000-0000-0000-0000-000000000000}"/>
          </ac:spMkLst>
        </pc:spChg>
        <pc:spChg chg="mod ord">
          <ac:chgData name="Laura Jenkins (IEH)" userId="ae3a07d3-7c51-4381-b786-d01af3331fdb" providerId="ADAL" clId="{BECFB242-085C-43D9-8652-884005F20558}" dt="2024-12-02T14:03:49.177" v="29" actId="700"/>
          <ac:spMkLst>
            <pc:docMk/>
            <pc:sldMk cId="2058020540" sldId="377"/>
            <ac:spMk id="3" creationId="{00000000-0000-0000-0000-000000000000}"/>
          </ac:spMkLst>
        </pc:spChg>
      </pc:sldChg>
      <pc:sldChg chg="modSp mod modClrScheme chgLayout">
        <pc:chgData name="Laura Jenkins (IEH)" userId="ae3a07d3-7c51-4381-b786-d01af3331fdb" providerId="ADAL" clId="{BECFB242-085C-43D9-8652-884005F20558}" dt="2024-12-02T14:04:28.776" v="65" actId="20577"/>
        <pc:sldMkLst>
          <pc:docMk/>
          <pc:sldMk cId="3521384015" sldId="378"/>
        </pc:sldMkLst>
        <pc:spChg chg="mod ord">
          <ac:chgData name="Laura Jenkins (IEH)" userId="ae3a07d3-7c51-4381-b786-d01af3331fdb" providerId="ADAL" clId="{BECFB242-085C-43D9-8652-884005F20558}" dt="2024-12-02T14:03:49.177" v="29" actId="700"/>
          <ac:spMkLst>
            <pc:docMk/>
            <pc:sldMk cId="3521384015" sldId="378"/>
            <ac:spMk id="2" creationId="{00000000-0000-0000-0000-000000000000}"/>
          </ac:spMkLst>
        </pc:spChg>
        <pc:spChg chg="mod ord">
          <ac:chgData name="Laura Jenkins (IEH)" userId="ae3a07d3-7c51-4381-b786-d01af3331fdb" providerId="ADAL" clId="{BECFB242-085C-43D9-8652-884005F20558}" dt="2024-12-02T14:04:28.776" v="65" actId="20577"/>
          <ac:spMkLst>
            <pc:docMk/>
            <pc:sldMk cId="3521384015" sldId="378"/>
            <ac:spMk id="3" creationId="{00000000-0000-0000-0000-000000000000}"/>
          </ac:spMkLst>
        </pc:spChg>
      </pc:sldChg>
      <pc:sldChg chg="modSp mod modClrScheme chgLayout">
        <pc:chgData name="Laura Jenkins (IEH)" userId="ae3a07d3-7c51-4381-b786-d01af3331fdb" providerId="ADAL" clId="{BECFB242-085C-43D9-8652-884005F20558}" dt="2024-12-02T14:03:49.177" v="29" actId="700"/>
        <pc:sldMkLst>
          <pc:docMk/>
          <pc:sldMk cId="1001462272" sldId="381"/>
        </pc:sldMkLst>
        <pc:spChg chg="mod ord">
          <ac:chgData name="Laura Jenkins (IEH)" userId="ae3a07d3-7c51-4381-b786-d01af3331fdb" providerId="ADAL" clId="{BECFB242-085C-43D9-8652-884005F20558}" dt="2024-12-02T14:03:49.177" v="29" actId="700"/>
          <ac:spMkLst>
            <pc:docMk/>
            <pc:sldMk cId="1001462272" sldId="381"/>
            <ac:spMk id="2" creationId="{00000000-0000-0000-0000-000000000000}"/>
          </ac:spMkLst>
        </pc:spChg>
        <pc:spChg chg="mod ord">
          <ac:chgData name="Laura Jenkins (IEH)" userId="ae3a07d3-7c51-4381-b786-d01af3331fdb" providerId="ADAL" clId="{BECFB242-085C-43D9-8652-884005F20558}" dt="2024-12-02T14:03:49.177" v="29" actId="700"/>
          <ac:spMkLst>
            <pc:docMk/>
            <pc:sldMk cId="1001462272" sldId="381"/>
            <ac:spMk id="3" creationId="{00000000-0000-0000-0000-000000000000}"/>
          </ac:spMkLst>
        </pc:spChg>
      </pc:sldChg>
      <pc:sldChg chg="modSp mod modClrScheme chgLayout">
        <pc:chgData name="Laura Jenkins (IEH)" userId="ae3a07d3-7c51-4381-b786-d01af3331fdb" providerId="ADAL" clId="{BECFB242-085C-43D9-8652-884005F20558}" dt="2024-12-02T14:03:49.177" v="29" actId="700"/>
        <pc:sldMkLst>
          <pc:docMk/>
          <pc:sldMk cId="1680841828" sldId="384"/>
        </pc:sldMkLst>
        <pc:spChg chg="mod ord">
          <ac:chgData name="Laura Jenkins (IEH)" userId="ae3a07d3-7c51-4381-b786-d01af3331fdb" providerId="ADAL" clId="{BECFB242-085C-43D9-8652-884005F20558}" dt="2024-12-02T14:03:49.177" v="29" actId="700"/>
          <ac:spMkLst>
            <pc:docMk/>
            <pc:sldMk cId="1680841828" sldId="384"/>
            <ac:spMk id="2" creationId="{00000000-0000-0000-0000-000000000000}"/>
          </ac:spMkLst>
        </pc:spChg>
        <pc:spChg chg="mod ord">
          <ac:chgData name="Laura Jenkins (IEH)" userId="ae3a07d3-7c51-4381-b786-d01af3331fdb" providerId="ADAL" clId="{BECFB242-085C-43D9-8652-884005F20558}" dt="2024-12-02T14:03:49.177" v="29" actId="700"/>
          <ac:spMkLst>
            <pc:docMk/>
            <pc:sldMk cId="1680841828" sldId="384"/>
            <ac:spMk id="6147" creationId="{00000000-0000-0000-0000-000000000000}"/>
          </ac:spMkLst>
        </pc:spChg>
      </pc:sldChg>
      <pc:sldChg chg="modSp mod modClrScheme chgLayout">
        <pc:chgData name="Laura Jenkins (IEH)" userId="ae3a07d3-7c51-4381-b786-d01af3331fdb" providerId="ADAL" clId="{BECFB242-085C-43D9-8652-884005F20558}" dt="2024-12-02T14:08:16.528" v="112" actId="1076"/>
        <pc:sldMkLst>
          <pc:docMk/>
          <pc:sldMk cId="4115922661" sldId="386"/>
        </pc:sldMkLst>
        <pc:spChg chg="mod ord">
          <ac:chgData name="Laura Jenkins (IEH)" userId="ae3a07d3-7c51-4381-b786-d01af3331fdb" providerId="ADAL" clId="{BECFB242-085C-43D9-8652-884005F20558}" dt="2024-12-02T14:03:49.177" v="29" actId="700"/>
          <ac:spMkLst>
            <pc:docMk/>
            <pc:sldMk cId="4115922661" sldId="386"/>
            <ac:spMk id="7170" creationId="{00000000-0000-0000-0000-000000000000}"/>
          </ac:spMkLst>
        </pc:spChg>
        <pc:spChg chg="mod ord">
          <ac:chgData name="Laura Jenkins (IEH)" userId="ae3a07d3-7c51-4381-b786-d01af3331fdb" providerId="ADAL" clId="{BECFB242-085C-43D9-8652-884005F20558}" dt="2024-12-02T14:03:49.177" v="29" actId="700"/>
          <ac:spMkLst>
            <pc:docMk/>
            <pc:sldMk cId="4115922661" sldId="386"/>
            <ac:spMk id="7171" creationId="{00000000-0000-0000-0000-000000000000}"/>
          </ac:spMkLst>
        </pc:spChg>
        <pc:picChg chg="mod ord">
          <ac:chgData name="Laura Jenkins (IEH)" userId="ae3a07d3-7c51-4381-b786-d01af3331fdb" providerId="ADAL" clId="{BECFB242-085C-43D9-8652-884005F20558}" dt="2024-12-02T14:08:16.528" v="112" actId="1076"/>
          <ac:picMkLst>
            <pc:docMk/>
            <pc:sldMk cId="4115922661" sldId="386"/>
            <ac:picMk id="7172" creationId="{00000000-0000-0000-0000-000000000000}"/>
          </ac:picMkLst>
        </pc:picChg>
      </pc:sldChg>
      <pc:sldChg chg="modSp mod modClrScheme chgLayout">
        <pc:chgData name="Laura Jenkins (IEH)" userId="ae3a07d3-7c51-4381-b786-d01af3331fdb" providerId="ADAL" clId="{BECFB242-085C-43D9-8652-884005F20558}" dt="2024-12-02T14:03:49.177" v="29" actId="700"/>
        <pc:sldMkLst>
          <pc:docMk/>
          <pc:sldMk cId="1686884521" sldId="389"/>
        </pc:sldMkLst>
        <pc:spChg chg="mod ord">
          <ac:chgData name="Laura Jenkins (IEH)" userId="ae3a07d3-7c51-4381-b786-d01af3331fdb" providerId="ADAL" clId="{BECFB242-085C-43D9-8652-884005F20558}" dt="2024-12-02T14:03:49.177" v="29" actId="700"/>
          <ac:spMkLst>
            <pc:docMk/>
            <pc:sldMk cId="1686884521" sldId="389"/>
            <ac:spMk id="3" creationId="{00000000-0000-0000-0000-000000000000}"/>
          </ac:spMkLst>
        </pc:spChg>
        <pc:spChg chg="mod ord">
          <ac:chgData name="Laura Jenkins (IEH)" userId="ae3a07d3-7c51-4381-b786-d01af3331fdb" providerId="ADAL" clId="{BECFB242-085C-43D9-8652-884005F20558}" dt="2024-12-02T14:03:49.177" v="29" actId="700"/>
          <ac:spMkLst>
            <pc:docMk/>
            <pc:sldMk cId="1686884521" sldId="389"/>
            <ac:spMk id="13314" creationId="{00000000-0000-0000-0000-000000000000}"/>
          </ac:spMkLst>
        </pc:spChg>
      </pc:sldChg>
      <pc:sldChg chg="modSp mod modClrScheme chgLayout">
        <pc:chgData name="Laura Jenkins (IEH)" userId="ae3a07d3-7c51-4381-b786-d01af3331fdb" providerId="ADAL" clId="{BECFB242-085C-43D9-8652-884005F20558}" dt="2024-12-02T14:03:49.177" v="29" actId="700"/>
        <pc:sldMkLst>
          <pc:docMk/>
          <pc:sldMk cId="1019509391" sldId="390"/>
        </pc:sldMkLst>
        <pc:spChg chg="mod ord">
          <ac:chgData name="Laura Jenkins (IEH)" userId="ae3a07d3-7c51-4381-b786-d01af3331fdb" providerId="ADAL" clId="{BECFB242-085C-43D9-8652-884005F20558}" dt="2024-12-02T14:03:49.177" v="29" actId="700"/>
          <ac:spMkLst>
            <pc:docMk/>
            <pc:sldMk cId="1019509391" sldId="390"/>
            <ac:spMk id="15362" creationId="{00000000-0000-0000-0000-000000000000}"/>
          </ac:spMkLst>
        </pc:spChg>
        <pc:spChg chg="mod ord">
          <ac:chgData name="Laura Jenkins (IEH)" userId="ae3a07d3-7c51-4381-b786-d01af3331fdb" providerId="ADAL" clId="{BECFB242-085C-43D9-8652-884005F20558}" dt="2024-12-02T14:03:49.177" v="29" actId="700"/>
          <ac:spMkLst>
            <pc:docMk/>
            <pc:sldMk cId="1019509391" sldId="390"/>
            <ac:spMk id="15363" creationId="{00000000-0000-0000-0000-000000000000}"/>
          </ac:spMkLst>
        </pc:spChg>
      </pc:sldChg>
      <pc:sldChg chg="modSp mod modClrScheme chgLayout">
        <pc:chgData name="Laura Jenkins (IEH)" userId="ae3a07d3-7c51-4381-b786-d01af3331fdb" providerId="ADAL" clId="{BECFB242-085C-43D9-8652-884005F20558}" dt="2024-12-02T14:03:49.177" v="29" actId="700"/>
        <pc:sldMkLst>
          <pc:docMk/>
          <pc:sldMk cId="303905601" sldId="391"/>
        </pc:sldMkLst>
        <pc:spChg chg="mod ord">
          <ac:chgData name="Laura Jenkins (IEH)" userId="ae3a07d3-7c51-4381-b786-d01af3331fdb" providerId="ADAL" clId="{BECFB242-085C-43D9-8652-884005F20558}" dt="2024-12-02T14:03:49.177" v="29" actId="700"/>
          <ac:spMkLst>
            <pc:docMk/>
            <pc:sldMk cId="303905601" sldId="391"/>
            <ac:spMk id="17410" creationId="{00000000-0000-0000-0000-000000000000}"/>
          </ac:spMkLst>
        </pc:spChg>
        <pc:spChg chg="mod ord">
          <ac:chgData name="Laura Jenkins (IEH)" userId="ae3a07d3-7c51-4381-b786-d01af3331fdb" providerId="ADAL" clId="{BECFB242-085C-43D9-8652-884005F20558}" dt="2024-12-02T14:03:49.177" v="29" actId="700"/>
          <ac:spMkLst>
            <pc:docMk/>
            <pc:sldMk cId="303905601" sldId="391"/>
            <ac:spMk id="17411" creationId="{00000000-0000-0000-0000-000000000000}"/>
          </ac:spMkLst>
        </pc:spChg>
      </pc:sldChg>
      <pc:sldChg chg="modSp mod modClrScheme chgLayout">
        <pc:chgData name="Laura Jenkins (IEH)" userId="ae3a07d3-7c51-4381-b786-d01af3331fdb" providerId="ADAL" clId="{BECFB242-085C-43D9-8652-884005F20558}" dt="2024-12-02T14:03:49.177" v="29" actId="700"/>
        <pc:sldMkLst>
          <pc:docMk/>
          <pc:sldMk cId="102544619" sldId="392"/>
        </pc:sldMkLst>
        <pc:spChg chg="mod ord">
          <ac:chgData name="Laura Jenkins (IEH)" userId="ae3a07d3-7c51-4381-b786-d01af3331fdb" providerId="ADAL" clId="{BECFB242-085C-43D9-8652-884005F20558}" dt="2024-12-02T14:03:49.177" v="29" actId="700"/>
          <ac:spMkLst>
            <pc:docMk/>
            <pc:sldMk cId="102544619" sldId="392"/>
            <ac:spMk id="2" creationId="{00000000-0000-0000-0000-000000000000}"/>
          </ac:spMkLst>
        </pc:spChg>
        <pc:spChg chg="mod ord">
          <ac:chgData name="Laura Jenkins (IEH)" userId="ae3a07d3-7c51-4381-b786-d01af3331fdb" providerId="ADAL" clId="{BECFB242-085C-43D9-8652-884005F20558}" dt="2024-12-02T14:03:49.177" v="29" actId="700"/>
          <ac:spMkLst>
            <pc:docMk/>
            <pc:sldMk cId="102544619" sldId="392"/>
            <ac:spMk id="18435" creationId="{00000000-0000-0000-0000-000000000000}"/>
          </ac:spMkLst>
        </pc:spChg>
      </pc:sldChg>
      <pc:sldChg chg="modSp mod modClrScheme chgLayout">
        <pc:chgData name="Laura Jenkins (IEH)" userId="ae3a07d3-7c51-4381-b786-d01af3331fdb" providerId="ADAL" clId="{BECFB242-085C-43D9-8652-884005F20558}" dt="2024-12-02T14:03:49.177" v="29" actId="700"/>
        <pc:sldMkLst>
          <pc:docMk/>
          <pc:sldMk cId="3237611811" sldId="393"/>
        </pc:sldMkLst>
        <pc:spChg chg="mod ord">
          <ac:chgData name="Laura Jenkins (IEH)" userId="ae3a07d3-7c51-4381-b786-d01af3331fdb" providerId="ADAL" clId="{BECFB242-085C-43D9-8652-884005F20558}" dt="2024-12-02T14:03:49.177" v="29" actId="700"/>
          <ac:spMkLst>
            <pc:docMk/>
            <pc:sldMk cId="3237611811" sldId="393"/>
            <ac:spMk id="28674" creationId="{00000000-0000-0000-0000-000000000000}"/>
          </ac:spMkLst>
        </pc:spChg>
        <pc:spChg chg="mod ord">
          <ac:chgData name="Laura Jenkins (IEH)" userId="ae3a07d3-7c51-4381-b786-d01af3331fdb" providerId="ADAL" clId="{BECFB242-085C-43D9-8652-884005F20558}" dt="2024-12-02T14:03:49.177" v="29" actId="700"/>
          <ac:spMkLst>
            <pc:docMk/>
            <pc:sldMk cId="3237611811" sldId="393"/>
            <ac:spMk id="28675" creationId="{00000000-0000-0000-0000-000000000000}"/>
          </ac:spMkLst>
        </pc:spChg>
      </pc:sldChg>
      <pc:sldChg chg="modSp mod modClrScheme chgLayout">
        <pc:chgData name="Laura Jenkins (IEH)" userId="ae3a07d3-7c51-4381-b786-d01af3331fdb" providerId="ADAL" clId="{BECFB242-085C-43D9-8652-884005F20558}" dt="2024-12-02T14:03:49.177" v="29" actId="700"/>
        <pc:sldMkLst>
          <pc:docMk/>
          <pc:sldMk cId="864334725" sldId="394"/>
        </pc:sldMkLst>
        <pc:spChg chg="mod ord">
          <ac:chgData name="Laura Jenkins (IEH)" userId="ae3a07d3-7c51-4381-b786-d01af3331fdb" providerId="ADAL" clId="{BECFB242-085C-43D9-8652-884005F20558}" dt="2024-12-02T14:03:49.177" v="29" actId="700"/>
          <ac:spMkLst>
            <pc:docMk/>
            <pc:sldMk cId="864334725" sldId="394"/>
            <ac:spMk id="2" creationId="{00000000-0000-0000-0000-000000000000}"/>
          </ac:spMkLst>
        </pc:spChg>
        <pc:spChg chg="mod ord">
          <ac:chgData name="Laura Jenkins (IEH)" userId="ae3a07d3-7c51-4381-b786-d01af3331fdb" providerId="ADAL" clId="{BECFB242-085C-43D9-8652-884005F20558}" dt="2024-12-02T14:03:49.177" v="29" actId="700"/>
          <ac:spMkLst>
            <pc:docMk/>
            <pc:sldMk cId="864334725" sldId="394"/>
            <ac:spMk id="3" creationId="{00000000-0000-0000-0000-000000000000}"/>
          </ac:spMkLst>
        </pc:spChg>
      </pc:sldChg>
      <pc:sldChg chg="modSp mod modClrScheme chgLayout">
        <pc:chgData name="Laura Jenkins (IEH)" userId="ae3a07d3-7c51-4381-b786-d01af3331fdb" providerId="ADAL" clId="{BECFB242-085C-43D9-8652-884005F20558}" dt="2024-12-02T14:03:49.177" v="29" actId="700"/>
        <pc:sldMkLst>
          <pc:docMk/>
          <pc:sldMk cId="931417902" sldId="395"/>
        </pc:sldMkLst>
        <pc:spChg chg="mod ord">
          <ac:chgData name="Laura Jenkins (IEH)" userId="ae3a07d3-7c51-4381-b786-d01af3331fdb" providerId="ADAL" clId="{BECFB242-085C-43D9-8652-884005F20558}" dt="2024-12-02T14:03:49.177" v="29" actId="700"/>
          <ac:spMkLst>
            <pc:docMk/>
            <pc:sldMk cId="931417902" sldId="395"/>
            <ac:spMk id="2" creationId="{00000000-0000-0000-0000-000000000000}"/>
          </ac:spMkLst>
        </pc:spChg>
        <pc:spChg chg="mod ord">
          <ac:chgData name="Laura Jenkins (IEH)" userId="ae3a07d3-7c51-4381-b786-d01af3331fdb" providerId="ADAL" clId="{BECFB242-085C-43D9-8652-884005F20558}" dt="2024-12-02T14:03:49.177" v="29" actId="700"/>
          <ac:spMkLst>
            <pc:docMk/>
            <pc:sldMk cId="931417902" sldId="395"/>
            <ac:spMk id="3" creationId="{00000000-0000-0000-0000-000000000000}"/>
          </ac:spMkLst>
        </pc:spChg>
      </pc:sldChg>
      <pc:sldChg chg="modSp mod modClrScheme chgLayout">
        <pc:chgData name="Laura Jenkins (IEH)" userId="ae3a07d3-7c51-4381-b786-d01af3331fdb" providerId="ADAL" clId="{BECFB242-085C-43D9-8652-884005F20558}" dt="2024-12-02T14:03:49.177" v="29" actId="700"/>
        <pc:sldMkLst>
          <pc:docMk/>
          <pc:sldMk cId="3374150990" sldId="396"/>
        </pc:sldMkLst>
        <pc:spChg chg="mod ord">
          <ac:chgData name="Laura Jenkins (IEH)" userId="ae3a07d3-7c51-4381-b786-d01af3331fdb" providerId="ADAL" clId="{BECFB242-085C-43D9-8652-884005F20558}" dt="2024-12-02T14:03:49.177" v="29" actId="700"/>
          <ac:spMkLst>
            <pc:docMk/>
            <pc:sldMk cId="3374150990" sldId="396"/>
            <ac:spMk id="2" creationId="{00000000-0000-0000-0000-000000000000}"/>
          </ac:spMkLst>
        </pc:spChg>
        <pc:spChg chg="mod ord">
          <ac:chgData name="Laura Jenkins (IEH)" userId="ae3a07d3-7c51-4381-b786-d01af3331fdb" providerId="ADAL" clId="{BECFB242-085C-43D9-8652-884005F20558}" dt="2024-12-02T14:03:49.177" v="29" actId="700"/>
          <ac:spMkLst>
            <pc:docMk/>
            <pc:sldMk cId="3374150990" sldId="396"/>
            <ac:spMk id="3" creationId="{00000000-0000-0000-0000-000000000000}"/>
          </ac:spMkLst>
        </pc:spChg>
      </pc:sldChg>
      <pc:sldChg chg="modSp mod modClrScheme chgLayout">
        <pc:chgData name="Laura Jenkins (IEH)" userId="ae3a07d3-7c51-4381-b786-d01af3331fdb" providerId="ADAL" clId="{BECFB242-085C-43D9-8652-884005F20558}" dt="2024-12-02T14:06:57.900" v="94" actId="1076"/>
        <pc:sldMkLst>
          <pc:docMk/>
          <pc:sldMk cId="51567005" sldId="397"/>
        </pc:sldMkLst>
        <pc:spChg chg="mod ord">
          <ac:chgData name="Laura Jenkins (IEH)" userId="ae3a07d3-7c51-4381-b786-d01af3331fdb" providerId="ADAL" clId="{BECFB242-085C-43D9-8652-884005F20558}" dt="2024-12-02T14:03:49.285" v="33" actId="27636"/>
          <ac:spMkLst>
            <pc:docMk/>
            <pc:sldMk cId="51567005" sldId="397"/>
            <ac:spMk id="2" creationId="{F78F1503-89C5-439A-8751-029CAA820C79}"/>
          </ac:spMkLst>
        </pc:spChg>
        <pc:spChg chg="mod ord">
          <ac:chgData name="Laura Jenkins (IEH)" userId="ae3a07d3-7c51-4381-b786-d01af3331fdb" providerId="ADAL" clId="{BECFB242-085C-43D9-8652-884005F20558}" dt="2024-12-02T14:06:57.900" v="94" actId="1076"/>
          <ac:spMkLst>
            <pc:docMk/>
            <pc:sldMk cId="51567005" sldId="397"/>
            <ac:spMk id="3" creationId="{E502E5E4-BF13-4EBE-B890-44062B3BA99D}"/>
          </ac:spMkLst>
        </pc:spChg>
        <pc:spChg chg="mod ord">
          <ac:chgData name="Laura Jenkins (IEH)" userId="ae3a07d3-7c51-4381-b786-d01af3331fdb" providerId="ADAL" clId="{BECFB242-085C-43D9-8652-884005F20558}" dt="2024-12-02T14:06:33.882" v="86" actId="1076"/>
          <ac:spMkLst>
            <pc:docMk/>
            <pc:sldMk cId="51567005" sldId="397"/>
            <ac:spMk id="4" creationId="{C7EFE747-4C8D-44EC-BC54-0F0132BED6B9}"/>
          </ac:spMkLst>
        </pc:spChg>
        <pc:spChg chg="mod ord">
          <ac:chgData name="Laura Jenkins (IEH)" userId="ae3a07d3-7c51-4381-b786-d01af3331fdb" providerId="ADAL" clId="{BECFB242-085C-43D9-8652-884005F20558}" dt="2024-12-02T14:06:47.010" v="91" actId="1076"/>
          <ac:spMkLst>
            <pc:docMk/>
            <pc:sldMk cId="51567005" sldId="397"/>
            <ac:spMk id="5" creationId="{6899893A-26BF-443F-8560-C506E28E305B}"/>
          </ac:spMkLst>
        </pc:spChg>
        <pc:spChg chg="mod ord">
          <ac:chgData name="Laura Jenkins (IEH)" userId="ae3a07d3-7c51-4381-b786-d01af3331fdb" providerId="ADAL" clId="{BECFB242-085C-43D9-8652-884005F20558}" dt="2024-12-02T14:06:40.170" v="88" actId="1076"/>
          <ac:spMkLst>
            <pc:docMk/>
            <pc:sldMk cId="51567005" sldId="397"/>
            <ac:spMk id="6" creationId="{706872DB-C453-4414-A867-7171BB2EFA2A}"/>
          </ac:spMkLst>
        </pc:spChg>
      </pc:sldChg>
      <pc:sldChg chg="modSp mod modClrScheme chgLayout">
        <pc:chgData name="Laura Jenkins (IEH)" userId="ae3a07d3-7c51-4381-b786-d01af3331fdb" providerId="ADAL" clId="{BECFB242-085C-43D9-8652-884005F20558}" dt="2024-12-02T14:03:49.177" v="29" actId="700"/>
        <pc:sldMkLst>
          <pc:docMk/>
          <pc:sldMk cId="1149441640" sldId="398"/>
        </pc:sldMkLst>
        <pc:spChg chg="mod ord">
          <ac:chgData name="Laura Jenkins (IEH)" userId="ae3a07d3-7c51-4381-b786-d01af3331fdb" providerId="ADAL" clId="{BECFB242-085C-43D9-8652-884005F20558}" dt="2024-12-02T14:03:49.177" v="29" actId="700"/>
          <ac:spMkLst>
            <pc:docMk/>
            <pc:sldMk cId="1149441640" sldId="398"/>
            <ac:spMk id="2" creationId="{C17C2E8B-2981-42C9-9DD6-DB8138A3ACC3}"/>
          </ac:spMkLst>
        </pc:spChg>
        <pc:spChg chg="mod ord">
          <ac:chgData name="Laura Jenkins (IEH)" userId="ae3a07d3-7c51-4381-b786-d01af3331fdb" providerId="ADAL" clId="{BECFB242-085C-43D9-8652-884005F20558}" dt="2024-12-02T14:03:49.177" v="29" actId="700"/>
          <ac:spMkLst>
            <pc:docMk/>
            <pc:sldMk cId="1149441640" sldId="398"/>
            <ac:spMk id="3" creationId="{FD57C721-ED40-4502-805E-23BE0D7BE48E}"/>
          </ac:spMkLst>
        </pc:spChg>
      </pc:sldChg>
      <pc:sldChg chg="modSp mod modClrScheme chgLayout">
        <pc:chgData name="Laura Jenkins (IEH)" userId="ae3a07d3-7c51-4381-b786-d01af3331fdb" providerId="ADAL" clId="{BECFB242-085C-43D9-8652-884005F20558}" dt="2024-12-02T14:05:58.163" v="81" actId="14100"/>
        <pc:sldMkLst>
          <pc:docMk/>
          <pc:sldMk cId="725139715" sldId="399"/>
        </pc:sldMkLst>
        <pc:spChg chg="mod ord">
          <ac:chgData name="Laura Jenkins (IEH)" userId="ae3a07d3-7c51-4381-b786-d01af3331fdb" providerId="ADAL" clId="{BECFB242-085C-43D9-8652-884005F20558}" dt="2024-12-02T14:03:49.177" v="29" actId="700"/>
          <ac:spMkLst>
            <pc:docMk/>
            <pc:sldMk cId="725139715" sldId="399"/>
            <ac:spMk id="2" creationId="{41FF6FF6-12E5-9F43-220F-1E9742536D5B}"/>
          </ac:spMkLst>
        </pc:spChg>
        <pc:picChg chg="mod ord">
          <ac:chgData name="Laura Jenkins (IEH)" userId="ae3a07d3-7c51-4381-b786-d01af3331fdb" providerId="ADAL" clId="{BECFB242-085C-43D9-8652-884005F20558}" dt="2024-12-02T14:05:58.163" v="81" actId="14100"/>
          <ac:picMkLst>
            <pc:docMk/>
            <pc:sldMk cId="725139715" sldId="399"/>
            <ac:picMk id="4" creationId="{EF435D97-6EAB-2712-ACB8-85A3FEB3DCE6}"/>
          </ac:picMkLst>
        </pc:picChg>
      </pc:sldChg>
      <pc:sldChg chg="modSp mod modClrScheme chgLayout">
        <pc:chgData name="Laura Jenkins (IEH)" userId="ae3a07d3-7c51-4381-b786-d01af3331fdb" providerId="ADAL" clId="{BECFB242-085C-43D9-8652-884005F20558}" dt="2024-12-02T14:08:02.779" v="109" actId="14100"/>
        <pc:sldMkLst>
          <pc:docMk/>
          <pc:sldMk cId="3653768653" sldId="400"/>
        </pc:sldMkLst>
        <pc:spChg chg="mod ord">
          <ac:chgData name="Laura Jenkins (IEH)" userId="ae3a07d3-7c51-4381-b786-d01af3331fdb" providerId="ADAL" clId="{BECFB242-085C-43D9-8652-884005F20558}" dt="2024-12-02T14:03:49.177" v="29" actId="700"/>
          <ac:spMkLst>
            <pc:docMk/>
            <pc:sldMk cId="3653768653" sldId="400"/>
            <ac:spMk id="2" creationId="{17988555-61E3-343D-5022-005E47D45687}"/>
          </ac:spMkLst>
        </pc:spChg>
        <pc:picChg chg="mod ord">
          <ac:chgData name="Laura Jenkins (IEH)" userId="ae3a07d3-7c51-4381-b786-d01af3331fdb" providerId="ADAL" clId="{BECFB242-085C-43D9-8652-884005F20558}" dt="2024-12-02T14:08:02.779" v="109" actId="14100"/>
          <ac:picMkLst>
            <pc:docMk/>
            <pc:sldMk cId="3653768653" sldId="400"/>
            <ac:picMk id="6" creationId="{CA7B8C40-3708-6A9E-9578-CE3607F35406}"/>
          </ac:picMkLst>
        </pc:picChg>
      </pc:sldChg>
      <pc:sldChg chg="add del ord">
        <pc:chgData name="Laura Jenkins (IEH)" userId="ae3a07d3-7c51-4381-b786-d01af3331fdb" providerId="ADAL" clId="{BECFB242-085C-43D9-8652-884005F20558}" dt="2024-12-02T14:03:57.771" v="39"/>
        <pc:sldMkLst>
          <pc:docMk/>
          <pc:sldMk cId="296404906" sldId="401"/>
        </pc:sldMkLst>
      </pc:sldChg>
      <pc:sldChg chg="add">
        <pc:chgData name="Laura Jenkins (IEH)" userId="ae3a07d3-7c51-4381-b786-d01af3331fdb" providerId="ADAL" clId="{BECFB242-085C-43D9-8652-884005F20558}" dt="2024-12-02T14:03:58.824" v="41"/>
        <pc:sldMkLst>
          <pc:docMk/>
          <pc:sldMk cId="99386798" sldId="402"/>
        </pc:sldMkLst>
      </pc:sldChg>
      <pc:sldChg chg="add">
        <pc:chgData name="Laura Jenkins (IEH)" userId="ae3a07d3-7c51-4381-b786-d01af3331fdb" providerId="ADAL" clId="{BECFB242-085C-43D9-8652-884005F20558}" dt="2024-12-02T14:04:02.117" v="43"/>
        <pc:sldMkLst>
          <pc:docMk/>
          <pc:sldMk cId="643670565" sldId="403"/>
        </pc:sldMkLst>
      </pc:sldChg>
      <pc:sldChg chg="add">
        <pc:chgData name="Laura Jenkins (IEH)" userId="ae3a07d3-7c51-4381-b786-d01af3331fdb" providerId="ADAL" clId="{BECFB242-085C-43D9-8652-884005F20558}" dt="2024-12-02T14:04:03.484" v="45"/>
        <pc:sldMkLst>
          <pc:docMk/>
          <pc:sldMk cId="97714035" sldId="404"/>
        </pc:sldMkLst>
      </pc:sldChg>
      <pc:sldChg chg="modSp add mod">
        <pc:chgData name="Laura Jenkins (IEH)" userId="ae3a07d3-7c51-4381-b786-d01af3331fdb" providerId="ADAL" clId="{BECFB242-085C-43D9-8652-884005F20558}" dt="2024-12-02T14:04:12.298" v="60" actId="20577"/>
        <pc:sldMkLst>
          <pc:docMk/>
          <pc:sldMk cId="3042026366" sldId="405"/>
        </pc:sldMkLst>
        <pc:spChg chg="mod">
          <ac:chgData name="Laura Jenkins (IEH)" userId="ae3a07d3-7c51-4381-b786-d01af3331fdb" providerId="ADAL" clId="{BECFB242-085C-43D9-8652-884005F20558}" dt="2024-12-02T14:04:12.298" v="60" actId="20577"/>
          <ac:spMkLst>
            <pc:docMk/>
            <pc:sldMk cId="3042026366" sldId="405"/>
            <ac:spMk id="2" creationId="{7869D4B7-CC15-BB4B-DAB2-37A36E7ECA5B}"/>
          </ac:spMkLst>
        </pc:spChg>
      </pc:sldChg>
      <pc:sldChg chg="new del">
        <pc:chgData name="Laura Jenkins (IEH)" userId="ae3a07d3-7c51-4381-b786-d01af3331fdb" providerId="ADAL" clId="{BECFB242-085C-43D9-8652-884005F20558}" dt="2024-12-02T14:11:20.706" v="149" actId="47"/>
        <pc:sldMkLst>
          <pc:docMk/>
          <pc:sldMk cId="3990961317" sldId="406"/>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02/12/2024</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AC28C8-4CDD-41E1-891C-2D5ECC9F78EF}" type="datetimeFigureOut">
              <a:rPr lang="en-GB" smtClean="0"/>
              <a:t>02/12/2024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F591DC3-052F-4B18-8880-E8FA2B744D69}" type="slidenum">
              <a:rPr lang="en-GB" smtClean="0"/>
              <a:t>‹#›</a:t>
            </a:fld>
            <a:endParaRPr lang="en-GB"/>
          </a:p>
        </p:txBody>
      </p:sp>
    </p:spTree>
    <p:extLst>
      <p:ext uri="{BB962C8B-B14F-4D97-AF65-F5344CB8AC3E}">
        <p14:creationId xmlns:p14="http://schemas.microsoft.com/office/powerpoint/2010/main" val="5817636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8370" name="Rectangle 6"/>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a:tabLst>
                <a:tab pos="663310" algn="l"/>
                <a:tab pos="1326619" algn="l"/>
                <a:tab pos="1989929" algn="l"/>
                <a:tab pos="2653238" algn="l"/>
              </a:tabLst>
              <a:defRPr>
                <a:solidFill>
                  <a:schemeClr val="tx1"/>
                </a:solidFill>
                <a:latin typeface="Arial" charset="0"/>
                <a:ea typeface="ＭＳ Ｐゴシック" pitchFamily="-1" charset="-128"/>
              </a:defRPr>
            </a:lvl1pPr>
            <a:lvl2pPr eaLnBrk="0">
              <a:tabLst>
                <a:tab pos="663310" algn="l"/>
                <a:tab pos="1326619" algn="l"/>
                <a:tab pos="1989929" algn="l"/>
                <a:tab pos="2653238" algn="l"/>
              </a:tabLst>
              <a:defRPr>
                <a:solidFill>
                  <a:schemeClr val="tx1"/>
                </a:solidFill>
                <a:latin typeface="Arial" charset="0"/>
                <a:ea typeface="ＭＳ Ｐゴシック" pitchFamily="-1" charset="-128"/>
              </a:defRPr>
            </a:lvl2pPr>
            <a:lvl3pPr eaLnBrk="0">
              <a:tabLst>
                <a:tab pos="663310" algn="l"/>
                <a:tab pos="1326619" algn="l"/>
                <a:tab pos="1989929" algn="l"/>
                <a:tab pos="2653238" algn="l"/>
              </a:tabLst>
              <a:defRPr>
                <a:solidFill>
                  <a:schemeClr val="tx1"/>
                </a:solidFill>
                <a:latin typeface="Arial" charset="0"/>
                <a:ea typeface="ＭＳ Ｐゴシック" pitchFamily="-1" charset="-128"/>
              </a:defRPr>
            </a:lvl3pPr>
            <a:lvl4pPr eaLnBrk="0">
              <a:tabLst>
                <a:tab pos="663310" algn="l"/>
                <a:tab pos="1326619" algn="l"/>
                <a:tab pos="1989929" algn="l"/>
                <a:tab pos="2653238" algn="l"/>
              </a:tabLst>
              <a:defRPr>
                <a:solidFill>
                  <a:schemeClr val="tx1"/>
                </a:solidFill>
                <a:latin typeface="Arial" charset="0"/>
                <a:ea typeface="ＭＳ Ｐゴシック" pitchFamily="-1" charset="-128"/>
              </a:defRPr>
            </a:lvl4pPr>
            <a:lvl5pPr eaLnBrk="0">
              <a:tabLst>
                <a:tab pos="663310" algn="l"/>
                <a:tab pos="1326619" algn="l"/>
                <a:tab pos="1989929" algn="l"/>
                <a:tab pos="2653238" algn="l"/>
              </a:tabLst>
              <a:defRPr>
                <a:solidFill>
                  <a:schemeClr val="tx1"/>
                </a:solidFill>
                <a:latin typeface="Arial" charset="0"/>
                <a:ea typeface="ＭＳ Ｐゴシック" pitchFamily="-1" charset="-128"/>
              </a:defRPr>
            </a:lvl5pPr>
            <a:lvl6pPr marL="2304128" indent="-209466" defTabSz="411660" eaLnBrk="0" fontAlgn="base" hangingPunct="0">
              <a:lnSpc>
                <a:spcPct val="93000"/>
              </a:lnSpc>
              <a:spcBef>
                <a:spcPct val="0"/>
              </a:spcBef>
              <a:spcAft>
                <a:spcPct val="0"/>
              </a:spcAft>
              <a:buClr>
                <a:srgbClr val="000000"/>
              </a:buClr>
              <a:buSzPct val="100000"/>
              <a:buFont typeface="Times New Roman" pitchFamily="-1" charset="0"/>
              <a:tabLst>
                <a:tab pos="663310" algn="l"/>
                <a:tab pos="1326619" algn="l"/>
                <a:tab pos="1989929" algn="l"/>
                <a:tab pos="2653238" algn="l"/>
              </a:tabLst>
              <a:defRPr>
                <a:solidFill>
                  <a:schemeClr val="tx1"/>
                </a:solidFill>
                <a:latin typeface="Arial" charset="0"/>
                <a:ea typeface="ＭＳ Ｐゴシック" pitchFamily="-1" charset="-128"/>
              </a:defRPr>
            </a:lvl6pPr>
            <a:lvl7pPr marL="2723060" indent="-209466" defTabSz="411660" eaLnBrk="0" fontAlgn="base" hangingPunct="0">
              <a:lnSpc>
                <a:spcPct val="93000"/>
              </a:lnSpc>
              <a:spcBef>
                <a:spcPct val="0"/>
              </a:spcBef>
              <a:spcAft>
                <a:spcPct val="0"/>
              </a:spcAft>
              <a:buClr>
                <a:srgbClr val="000000"/>
              </a:buClr>
              <a:buSzPct val="100000"/>
              <a:buFont typeface="Times New Roman" pitchFamily="-1" charset="0"/>
              <a:tabLst>
                <a:tab pos="663310" algn="l"/>
                <a:tab pos="1326619" algn="l"/>
                <a:tab pos="1989929" algn="l"/>
                <a:tab pos="2653238" algn="l"/>
              </a:tabLst>
              <a:defRPr>
                <a:solidFill>
                  <a:schemeClr val="tx1"/>
                </a:solidFill>
                <a:latin typeface="Arial" charset="0"/>
                <a:ea typeface="ＭＳ Ｐゴシック" pitchFamily="-1" charset="-128"/>
              </a:defRPr>
            </a:lvl7pPr>
            <a:lvl8pPr marL="3141993" indent="-209466" defTabSz="411660" eaLnBrk="0" fontAlgn="base" hangingPunct="0">
              <a:lnSpc>
                <a:spcPct val="93000"/>
              </a:lnSpc>
              <a:spcBef>
                <a:spcPct val="0"/>
              </a:spcBef>
              <a:spcAft>
                <a:spcPct val="0"/>
              </a:spcAft>
              <a:buClr>
                <a:srgbClr val="000000"/>
              </a:buClr>
              <a:buSzPct val="100000"/>
              <a:buFont typeface="Times New Roman" pitchFamily="-1" charset="0"/>
              <a:tabLst>
                <a:tab pos="663310" algn="l"/>
                <a:tab pos="1326619" algn="l"/>
                <a:tab pos="1989929" algn="l"/>
                <a:tab pos="2653238" algn="l"/>
              </a:tabLst>
              <a:defRPr>
                <a:solidFill>
                  <a:schemeClr val="tx1"/>
                </a:solidFill>
                <a:latin typeface="Arial" charset="0"/>
                <a:ea typeface="ＭＳ Ｐゴシック" pitchFamily="-1" charset="-128"/>
              </a:defRPr>
            </a:lvl8pPr>
            <a:lvl9pPr marL="3560925" indent="-209466" defTabSz="411660" eaLnBrk="0" fontAlgn="base" hangingPunct="0">
              <a:lnSpc>
                <a:spcPct val="93000"/>
              </a:lnSpc>
              <a:spcBef>
                <a:spcPct val="0"/>
              </a:spcBef>
              <a:spcAft>
                <a:spcPct val="0"/>
              </a:spcAft>
              <a:buClr>
                <a:srgbClr val="000000"/>
              </a:buClr>
              <a:buSzPct val="100000"/>
              <a:buFont typeface="Times New Roman" pitchFamily="-1" charset="0"/>
              <a:tabLst>
                <a:tab pos="663310" algn="l"/>
                <a:tab pos="1326619" algn="l"/>
                <a:tab pos="1989929" algn="l"/>
                <a:tab pos="2653238" algn="l"/>
              </a:tabLst>
              <a:defRPr>
                <a:solidFill>
                  <a:schemeClr val="tx1"/>
                </a:solidFill>
                <a:latin typeface="Arial" charset="0"/>
                <a:ea typeface="ＭＳ Ｐゴシック" pitchFamily="-1" charset="-128"/>
              </a:defRPr>
            </a:lvl9pPr>
          </a:lstStyle>
          <a:p>
            <a:pPr eaLnBrk="1"/>
            <a:fld id="{62870B7F-45DA-4FA2-B915-F1D4F5D1CFBF}" type="slidenum">
              <a:rPr lang="en-GB" altLang="en-US">
                <a:solidFill>
                  <a:srgbClr val="000000"/>
                </a:solidFill>
                <a:latin typeface="Times New Roman" pitchFamily="-1" charset="0"/>
              </a:rPr>
              <a:pPr eaLnBrk="1"/>
              <a:t>57</a:t>
            </a:fld>
            <a:endParaRPr lang="en-GB" altLang="en-US">
              <a:solidFill>
                <a:srgbClr val="000000"/>
              </a:solidFill>
              <a:latin typeface="Times New Roman" pitchFamily="-1" charset="0"/>
            </a:endParaRPr>
          </a:p>
        </p:txBody>
      </p:sp>
      <p:sp>
        <p:nvSpPr>
          <p:cNvPr id="58371" name="Rectangle 1"/>
          <p:cNvSpPr>
            <a:spLocks noGrp="1" noRot="1" noChangeAspect="1" noChangeArrowheads="1" noTextEdit="1"/>
          </p:cNvSpPr>
          <p:nvPr>
            <p:ph type="sldImg"/>
          </p:nvPr>
        </p:nvSpPr>
        <p:spPr>
          <a:xfrm>
            <a:off x="90488" y="754063"/>
            <a:ext cx="6615112" cy="3722687"/>
          </a:xfrm>
          <a:solidFill>
            <a:srgbClr val="FFFFFF"/>
          </a:solidFill>
          <a:ln>
            <a:solidFill>
              <a:srgbClr val="000000"/>
            </a:solidFill>
            <a:miter lim="800000"/>
            <a:headEnd/>
            <a:tailEnd/>
          </a:ln>
        </p:spPr>
      </p:sp>
      <p:sp>
        <p:nvSpPr>
          <p:cNvPr id="58372" name="Rectangle 2"/>
          <p:cNvSpPr>
            <a:spLocks noGrp="1" noChangeArrowheads="1"/>
          </p:cNvSpPr>
          <p:nvPr>
            <p:ph type="body" idx="1"/>
          </p:nvPr>
        </p:nvSpPr>
        <p:spPr>
          <a:xfrm>
            <a:off x="679482" y="4714969"/>
            <a:ext cx="5438711" cy="446735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a:latin typeface="Times New Roman" pitchFamily="-1" charset="0"/>
            </a:endParaRPr>
          </a:p>
        </p:txBody>
      </p:sp>
    </p:spTree>
    <p:extLst>
      <p:ext uri="{BB962C8B-B14F-4D97-AF65-F5344CB8AC3E}">
        <p14:creationId xmlns:p14="http://schemas.microsoft.com/office/powerpoint/2010/main" val="34226017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7.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49654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02/12/2024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426299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02/12/2024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0254152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02/12/2024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84173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02/12/2024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841837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13919409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974658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630810"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6723497"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34694778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916573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42651241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266809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1768838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893504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userDrawn="1"/>
        </p:nvPicPr>
        <p:blipFill>
          <a:blip r:embed="rId2"/>
          <a:stretch>
            <a:fillRect/>
          </a:stretch>
        </p:blipFill>
        <p:spPr>
          <a:xfrm>
            <a:off x="0" y="0"/>
            <a:ext cx="12225130"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9741988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8530798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41120278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8377494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73056039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537117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711647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blue corner&#10;&#10;Description automatically generated">
            <a:extLst>
              <a:ext uri="{FF2B5EF4-FFF2-40B4-BE49-F238E27FC236}">
                <a16:creationId xmlns:a16="http://schemas.microsoft.com/office/drawing/2014/main" id="{817A9442-27D8-B02F-B9F4-270681D0BB5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904534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blue corner&#10;&#10;Description automatically generated">
            <a:extLst>
              <a:ext uri="{FF2B5EF4-FFF2-40B4-BE49-F238E27FC236}">
                <a16:creationId xmlns:a16="http://schemas.microsoft.com/office/drawing/2014/main" id="{80CF7868-0290-577D-2085-664A8E0B0C91}"/>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1337255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2350219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867853D1-5ACF-6CCF-F73E-3BC4FEDC7C1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175385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5" name="Picture 4" descr="A white background with black and white clouds&#10;&#10;Description automatically generated">
            <a:extLst>
              <a:ext uri="{FF2B5EF4-FFF2-40B4-BE49-F238E27FC236}">
                <a16:creationId xmlns:a16="http://schemas.microsoft.com/office/drawing/2014/main" id="{5D2C2F3C-0981-A3BF-29BB-95817151AD39}"/>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8241740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a:extLst>
              <a:ext uri="{FF2B5EF4-FFF2-40B4-BE49-F238E27FC236}">
                <a16:creationId xmlns:a16="http://schemas.microsoft.com/office/drawing/2014/main" id="{833A1326-9D43-09DB-5E37-B98D0D47AAA6}"/>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26798550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78477854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userDrawn="1"/>
        </p:nvPicPr>
        <p:blipFill>
          <a:blip r:embed="rId2"/>
          <a:stretch>
            <a:fillRect/>
          </a:stretch>
        </p:blipFill>
        <p:spPr>
          <a:xfrm>
            <a:off x="0" y="0"/>
            <a:ext cx="11988800" cy="6743700"/>
          </a:xfrm>
          <a:prstGeom prst="rect">
            <a:avLst/>
          </a:prstGeom>
        </p:spPr>
      </p:pic>
    </p:spTree>
    <p:extLst>
      <p:ext uri="{BB962C8B-B14F-4D97-AF65-F5344CB8AC3E}">
        <p14:creationId xmlns:p14="http://schemas.microsoft.com/office/powerpoint/2010/main" val="159954309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userDrawn="1"/>
        </p:nvPicPr>
        <p:blipFill>
          <a:blip r:embed="rId2"/>
          <a:stretch>
            <a:fillRect/>
          </a:stretch>
        </p:blipFill>
        <p:spPr>
          <a:xfrm>
            <a:off x="-1" y="0"/>
            <a:ext cx="11921067" cy="6705600"/>
          </a:xfrm>
          <a:prstGeom prst="rect">
            <a:avLst/>
          </a:prstGeom>
        </p:spPr>
      </p:pic>
    </p:spTree>
    <p:extLst>
      <p:ext uri="{BB962C8B-B14F-4D97-AF65-F5344CB8AC3E}">
        <p14:creationId xmlns:p14="http://schemas.microsoft.com/office/powerpoint/2010/main" val="310384069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userDrawn="1"/>
        </p:nvPicPr>
        <p:blipFill>
          <a:blip r:embed="rId2"/>
          <a:stretch>
            <a:fillRect/>
          </a:stretch>
        </p:blipFill>
        <p:spPr>
          <a:xfrm>
            <a:off x="-1" y="0"/>
            <a:ext cx="11801475" cy="6638330"/>
          </a:xfrm>
          <a:prstGeom prst="rect">
            <a:avLst/>
          </a:prstGeom>
        </p:spPr>
      </p:pic>
    </p:spTree>
    <p:extLst>
      <p:ext uri="{BB962C8B-B14F-4D97-AF65-F5344CB8AC3E}">
        <p14:creationId xmlns:p14="http://schemas.microsoft.com/office/powerpoint/2010/main" val="40554569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3465111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44590329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75913136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13.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 Id="rId9" Type="http://schemas.openxmlformats.org/officeDocument/2006/relationships/image" Target="../media/image8.png"/></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4" Type="http://schemas.openxmlformats.org/officeDocument/2006/relationships/image" Target="../media/image15.png"/></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slideLayout" Target="../slideLayouts/slideLayout21.xml"/><Relationship Id="rId1" Type="http://schemas.openxmlformats.org/officeDocument/2006/relationships/slideLayout" Target="../slideLayouts/slideLayout20.xml"/><Relationship Id="rId5" Type="http://schemas.openxmlformats.org/officeDocument/2006/relationships/image" Target="../media/image17.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slideLayout" Target="../slideLayouts/slideLayout24.xml"/><Relationship Id="rId1" Type="http://schemas.openxmlformats.org/officeDocument/2006/relationships/slideLayout" Target="../slideLayouts/slideLayout23.xml"/><Relationship Id="rId5" Type="http://schemas.openxmlformats.org/officeDocument/2006/relationships/image" Target="../media/image20.pn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5" Type="http://schemas.openxmlformats.org/officeDocument/2006/relationships/slideLayout" Target="../slideLayouts/slideLayout30.xml"/><Relationship Id="rId4" Type="http://schemas.openxmlformats.org/officeDocument/2006/relationships/slideLayout" Target="../slideLayouts/slideLayout29.xml"/><Relationship Id="rId9"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4F3F4-CE19-49F8-9EF4-FF4EE52031C2}" type="datetimeFigureOut">
              <a:rPr lang="en-GB" smtClean="0"/>
              <a:pPr/>
              <a:t>02/12/2024</a:t>
            </a:fld>
            <a:endParaRPr lang="en-GB" dirty="0"/>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24433996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274241445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4" name="Picture 3" descr="A picture containing text, screenshot, font, logo&#10;&#10;Description automatically generated">
            <a:extLst>
              <a:ext uri="{FF2B5EF4-FFF2-40B4-BE49-F238E27FC236}">
                <a16:creationId xmlns:a16="http://schemas.microsoft.com/office/drawing/2014/main" id="{3C5AD815-486F-73D2-AB4F-2B774ECAFCDE}"/>
              </a:ext>
            </a:extLst>
          </p:cNvPr>
          <p:cNvPicPr>
            <a:picLocks noChangeAspect="1"/>
          </p:cNvPicPr>
          <p:nvPr/>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105333485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716826229"/>
      </p:ext>
    </p:extLst>
  </p:cSld>
  <p:clrMap bg1="lt1" tx1="dk1" bg2="lt2" tx2="dk2" accent1="accent1" accent2="accent2" accent3="accent3" accent4="accent4" accent5="accent5" accent6="accent6" hlink="hlink" folHlink="folHlink"/>
  <p:sldLayoutIdLst>
    <p:sldLayoutId id="2147483681" r:id="rId1"/>
    <p:sldLayoutId id="214748368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10157630"/>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26798CCC-3063-2864-8C78-140984D259A5}"/>
              </a:ext>
            </a:extLst>
          </p:cNvPr>
          <p:cNvPicPr>
            <a:picLocks noChangeAspect="1"/>
          </p:cNvPicPr>
          <p:nvPr/>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388546734"/>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28441911"/>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slideLayout" Target="../slideLayouts/slideLayout20.xml"/><Relationship Id="rId1" Type="http://schemas.openxmlformats.org/officeDocument/2006/relationships/video" Target="https://www.youtube.com/embed/YWHrtnY_zns?feature=oembed"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slideLayout" Target="../slideLayouts/slideLayout20.xml"/><Relationship Id="rId1" Type="http://schemas.openxmlformats.org/officeDocument/2006/relationships/video" Target="https://www.youtube.com/embed/D83Y6Is4TXA?feature=oembed"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7.xml.rels><?xml version="1.0" encoding="UTF-8" standalone="yes"?>
<Relationships xmlns="http://schemas.openxmlformats.org/package/2006/relationships"><Relationship Id="rId2" Type="http://schemas.openxmlformats.org/officeDocument/2006/relationships/hyperlink" Target="https://gov.wales/sites/default/files/publications/2019-09/action-on-disability-the-right-to-independent-living-framework-and-action-plan.pdf" TargetMode="External"/><Relationship Id="rId1" Type="http://schemas.openxmlformats.org/officeDocument/2006/relationships/slideLayout" Target="../slideLayouts/slideLayout20.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0.xml"/></Relationships>
</file>

<file path=ppt/slides/_rels/slide53.xml.rels><?xml version="1.0" encoding="UTF-8" standalone="yes"?>
<Relationships xmlns="http://schemas.openxmlformats.org/package/2006/relationships"><Relationship Id="rId2" Type="http://schemas.openxmlformats.org/officeDocument/2006/relationships/hyperlink" Target="http://www.actionforadvocacy.org.uk/" TargetMode="External"/><Relationship Id="rId1" Type="http://schemas.openxmlformats.org/officeDocument/2006/relationships/slideLayout" Target="../slideLayouts/slideLayout20.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7.xml.rels><?xml version="1.0" encoding="UTF-8" standalone="yes"?>
<Relationships xmlns="http://schemas.openxmlformats.org/package/2006/relationships"><Relationship Id="rId3" Type="http://schemas.openxmlformats.org/officeDocument/2006/relationships/hyperlink" Target="http://www.mind.org.uk/information-support/guides-to-support-and-services/advocacy-in-mental-health/what-is-advocacy/" TargetMode="External"/><Relationship Id="rId2" Type="http://schemas.openxmlformats.org/officeDocument/2006/relationships/notesSlide" Target="../notesSlides/notesSlide1.xml"/><Relationship Id="rId1" Type="http://schemas.openxmlformats.org/officeDocument/2006/relationships/slideLayout" Target="../slideLayouts/slideLayout20.xml"/></Relationships>
</file>

<file path=ppt/slides/_rels/slide58.xml.rels><?xml version="1.0" encoding="UTF-8" standalone="yes"?>
<Relationships xmlns="http://schemas.openxmlformats.org/package/2006/relationships"><Relationship Id="rId2" Type="http://schemas.openxmlformats.org/officeDocument/2006/relationships/hyperlink" Target="https://www.mind.org.uk/information-support/guides-to-support-and-services/advocacy/what-is-advocacy/" TargetMode="External"/><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964049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F633FD7-DDE5-FCEB-5882-B42999B83BF2}"/>
              </a:ext>
            </a:extLst>
          </p:cNvPr>
          <p:cNvSpPr>
            <a:spLocks noGrp="1"/>
          </p:cNvSpPr>
          <p:nvPr>
            <p:ph idx="1"/>
          </p:nvPr>
        </p:nvSpPr>
        <p:spPr/>
        <p:txBody>
          <a:bodyPr/>
          <a:lstStyle/>
          <a:p>
            <a:pPr marL="0" indent="0" algn="ctr">
              <a:buNone/>
            </a:pPr>
            <a:r>
              <a:rPr lang="en-GB" sz="4400" dirty="0">
                <a:solidFill>
                  <a:schemeClr val="bg1"/>
                </a:solidFill>
              </a:rPr>
              <a:t>ECAY6007</a:t>
            </a:r>
          </a:p>
          <a:p>
            <a:pPr marL="0" indent="0" algn="ctr">
              <a:buNone/>
            </a:pPr>
            <a:r>
              <a:rPr lang="en-GB" sz="4400" dirty="0">
                <a:solidFill>
                  <a:schemeClr val="bg1"/>
                </a:solidFill>
              </a:rPr>
              <a:t>Professional Practice in Advocacy: </a:t>
            </a:r>
          </a:p>
          <a:p>
            <a:pPr marL="0" indent="0" algn="ctr">
              <a:buNone/>
            </a:pPr>
            <a:r>
              <a:rPr lang="en-GB" sz="4400" dirty="0">
                <a:solidFill>
                  <a:schemeClr val="bg1"/>
                </a:solidFill>
              </a:rPr>
              <a:t>Tensions and Opportunities</a:t>
            </a:r>
          </a:p>
          <a:p>
            <a:pPr marL="0" indent="0" algn="ctr">
              <a:buNone/>
            </a:pPr>
            <a:endParaRPr lang="en-GB" dirty="0">
              <a:solidFill>
                <a:schemeClr val="bg1"/>
              </a:solidFill>
            </a:endParaRPr>
          </a:p>
        </p:txBody>
      </p:sp>
    </p:spTree>
    <p:extLst>
      <p:ext uri="{BB962C8B-B14F-4D97-AF65-F5344CB8AC3E}">
        <p14:creationId xmlns:p14="http://schemas.microsoft.com/office/powerpoint/2010/main" val="993867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2F20944-DA14-7724-79F0-8FC5AD6E8921}"/>
              </a:ext>
            </a:extLst>
          </p:cNvPr>
          <p:cNvSpPr txBox="1"/>
          <p:nvPr/>
        </p:nvSpPr>
        <p:spPr>
          <a:xfrm>
            <a:off x="191344" y="1628800"/>
            <a:ext cx="5472608" cy="1938992"/>
          </a:xfrm>
          <a:prstGeom prst="rect">
            <a:avLst/>
          </a:prstGeom>
          <a:noFill/>
        </p:spPr>
        <p:txBody>
          <a:bodyPr wrap="square" rtlCol="0">
            <a:spAutoFit/>
          </a:bodyPr>
          <a:lstStyle/>
          <a:p>
            <a:r>
              <a:rPr lang="en-GB" sz="2400" dirty="0">
                <a:solidFill>
                  <a:schemeClr val="bg1"/>
                </a:solidFill>
              </a:rPr>
              <a:t>Aims:</a:t>
            </a:r>
          </a:p>
          <a:p>
            <a:endParaRPr lang="en-GB" sz="2400" dirty="0">
              <a:solidFill>
                <a:schemeClr val="bg1"/>
              </a:solidFill>
            </a:endParaRPr>
          </a:p>
          <a:p>
            <a:r>
              <a:rPr lang="en-GB" sz="2400" dirty="0">
                <a:solidFill>
                  <a:schemeClr val="bg1"/>
                </a:solidFill>
              </a:rPr>
              <a:t>To identify legislation, codes, conducts and values associated with professional standards in advocacy work. </a:t>
            </a:r>
          </a:p>
        </p:txBody>
      </p:sp>
    </p:spTree>
    <p:extLst>
      <p:ext uri="{BB962C8B-B14F-4D97-AF65-F5344CB8AC3E}">
        <p14:creationId xmlns:p14="http://schemas.microsoft.com/office/powerpoint/2010/main" val="6436705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BF6584-40EB-1A6F-4C3B-1886292CAAFA}"/>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DFB3457A-0326-D939-7852-5CD4BFAA8A0A}"/>
              </a:ext>
            </a:extLst>
          </p:cNvPr>
          <p:cNvSpPr txBox="1"/>
          <p:nvPr/>
        </p:nvSpPr>
        <p:spPr>
          <a:xfrm>
            <a:off x="407368" y="1268760"/>
            <a:ext cx="5472608" cy="4524315"/>
          </a:xfrm>
          <a:prstGeom prst="rect">
            <a:avLst/>
          </a:prstGeom>
          <a:noFill/>
        </p:spPr>
        <p:txBody>
          <a:bodyPr wrap="square" rtlCol="0">
            <a:spAutoFit/>
          </a:bodyPr>
          <a:lstStyle/>
          <a:p>
            <a:r>
              <a:rPr lang="en-GB" sz="1600" dirty="0">
                <a:solidFill>
                  <a:schemeClr val="bg1"/>
                </a:solidFill>
              </a:rPr>
              <a:t>Upon the successful completion of this module, the student should be able to: </a:t>
            </a:r>
          </a:p>
          <a:p>
            <a:endParaRPr lang="en-GB" sz="1600" dirty="0">
              <a:solidFill>
                <a:schemeClr val="bg1"/>
              </a:solidFill>
            </a:endParaRPr>
          </a:p>
          <a:p>
            <a:r>
              <a:rPr lang="en-GB" sz="1600" dirty="0">
                <a:solidFill>
                  <a:schemeClr val="bg1"/>
                </a:solidFill>
              </a:rPr>
              <a:t>• demonstrate a critical understanding of how management of personal behaviour/ interaction with others is influenced by legislation, codes, conducts and values associated with professional standards in advocacy work; </a:t>
            </a:r>
          </a:p>
          <a:p>
            <a:endParaRPr lang="en-GB" sz="1600" dirty="0">
              <a:solidFill>
                <a:schemeClr val="bg1"/>
              </a:solidFill>
            </a:endParaRPr>
          </a:p>
          <a:p>
            <a:r>
              <a:rPr lang="en-GB" sz="1600" dirty="0">
                <a:solidFill>
                  <a:schemeClr val="bg1"/>
                </a:solidFill>
              </a:rPr>
              <a:t>• identify and critically engage with appropriate standards relating to specific interest groups; </a:t>
            </a:r>
          </a:p>
          <a:p>
            <a:endParaRPr lang="en-GB" sz="1600" dirty="0">
              <a:solidFill>
                <a:schemeClr val="bg1"/>
              </a:solidFill>
            </a:endParaRPr>
          </a:p>
          <a:p>
            <a:r>
              <a:rPr lang="en-GB" sz="1600" dirty="0">
                <a:solidFill>
                  <a:schemeClr val="bg1"/>
                </a:solidFill>
              </a:rPr>
              <a:t>• explore interventions which support the voice of the individual; </a:t>
            </a:r>
          </a:p>
          <a:p>
            <a:endParaRPr lang="en-GB" sz="1600" dirty="0">
              <a:solidFill>
                <a:schemeClr val="bg1"/>
              </a:solidFill>
            </a:endParaRPr>
          </a:p>
          <a:p>
            <a:r>
              <a:rPr lang="en-GB" sz="1600" dirty="0">
                <a:solidFill>
                  <a:schemeClr val="bg1"/>
                </a:solidFill>
              </a:rPr>
              <a:t>• demonstrate a critical understanding of how current legislation establishes a framework of measures designed to maintain professional boundaries, professional practices and in the provision of effective advocacy services. </a:t>
            </a:r>
          </a:p>
        </p:txBody>
      </p:sp>
    </p:spTree>
    <p:extLst>
      <p:ext uri="{BB962C8B-B14F-4D97-AF65-F5344CB8AC3E}">
        <p14:creationId xmlns:p14="http://schemas.microsoft.com/office/powerpoint/2010/main" val="977140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869D4B7-CC15-BB4B-DAB2-37A36E7ECA5B}"/>
              </a:ext>
            </a:extLst>
          </p:cNvPr>
          <p:cNvSpPr>
            <a:spLocks noGrp="1"/>
          </p:cNvSpPr>
          <p:nvPr>
            <p:ph idx="1"/>
          </p:nvPr>
        </p:nvSpPr>
        <p:spPr>
          <a:xfrm>
            <a:off x="694048" y="2276872"/>
            <a:ext cx="10803903" cy="1799393"/>
          </a:xfrm>
        </p:spPr>
        <p:txBody>
          <a:bodyPr/>
          <a:lstStyle/>
          <a:p>
            <a:pPr marL="0" indent="0" algn="ctr">
              <a:buNone/>
            </a:pPr>
            <a:r>
              <a:rPr lang="en-GB" sz="4000" dirty="0">
                <a:solidFill>
                  <a:schemeClr val="bg1"/>
                </a:solidFill>
              </a:rPr>
              <a:t>Advocacy and Person Centred Practice </a:t>
            </a:r>
          </a:p>
        </p:txBody>
      </p:sp>
    </p:spTree>
    <p:extLst>
      <p:ext uri="{BB962C8B-B14F-4D97-AF65-F5344CB8AC3E}">
        <p14:creationId xmlns:p14="http://schemas.microsoft.com/office/powerpoint/2010/main" val="30420263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Introduction and setting the scene</a:t>
            </a:r>
          </a:p>
        </p:txBody>
      </p:sp>
      <p:sp>
        <p:nvSpPr>
          <p:cNvPr id="3" name="Content Placeholder 2"/>
          <p:cNvSpPr>
            <a:spLocks noGrp="1"/>
          </p:cNvSpPr>
          <p:nvPr>
            <p:ph idx="1"/>
          </p:nvPr>
        </p:nvSpPr>
        <p:spPr/>
        <p:txBody>
          <a:bodyPr>
            <a:normAutofit/>
          </a:bodyPr>
          <a:lstStyle/>
          <a:p>
            <a:r>
              <a:rPr lang="en-GB" dirty="0"/>
              <a:t>Introductions including name, relevant interests and motivation for your studies.</a:t>
            </a:r>
          </a:p>
          <a:p>
            <a:r>
              <a:rPr lang="en-GB" dirty="0"/>
              <a:t>Hobbies/ passions/ ‘spare’ time?</a:t>
            </a:r>
          </a:p>
          <a:p>
            <a:r>
              <a:rPr lang="en-GB" dirty="0"/>
              <a:t>5 minute writing task – continuous writing regarding advocacy and person centred planning.</a:t>
            </a:r>
          </a:p>
          <a:p>
            <a:r>
              <a:rPr lang="en-GB" dirty="0"/>
              <a:t>Discuss topics emerging</a:t>
            </a:r>
          </a:p>
          <a:p>
            <a:r>
              <a:rPr lang="en-GB" dirty="0"/>
              <a:t>Identify learning and development needs for the module</a:t>
            </a:r>
          </a:p>
          <a:p>
            <a:endParaRPr lang="en-GB" dirty="0"/>
          </a:p>
        </p:txBody>
      </p:sp>
    </p:spTree>
    <p:extLst>
      <p:ext uri="{BB962C8B-B14F-4D97-AF65-F5344CB8AC3E}">
        <p14:creationId xmlns:p14="http://schemas.microsoft.com/office/powerpoint/2010/main" val="3521384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Advocacy: Definition</a:t>
            </a:r>
          </a:p>
        </p:txBody>
      </p:sp>
      <p:sp>
        <p:nvSpPr>
          <p:cNvPr id="3" name="Content Placeholder 2"/>
          <p:cNvSpPr>
            <a:spLocks noGrp="1"/>
          </p:cNvSpPr>
          <p:nvPr>
            <p:ph idx="1"/>
          </p:nvPr>
        </p:nvSpPr>
        <p:spPr/>
        <p:txBody>
          <a:bodyPr>
            <a:normAutofit/>
          </a:bodyPr>
          <a:lstStyle/>
          <a:p>
            <a:r>
              <a:rPr lang="en-US" dirty="0"/>
              <a:t>“The process of identifying with and representing a person’s views and concerns, in order to secure enhanced rights and entitlements, undertaken by someone who has little or no conflict of interest”</a:t>
            </a:r>
          </a:p>
          <a:p>
            <a:endParaRPr lang="en-US" dirty="0"/>
          </a:p>
        </p:txBody>
      </p:sp>
      <p:sp>
        <p:nvSpPr>
          <p:cNvPr id="8" name="TextBox 7">
            <a:extLst>
              <a:ext uri="{FF2B5EF4-FFF2-40B4-BE49-F238E27FC236}">
                <a16:creationId xmlns:a16="http://schemas.microsoft.com/office/drawing/2014/main" id="{CD909FAC-7BD5-D0A8-46C7-EE906041F676}"/>
              </a:ext>
            </a:extLst>
          </p:cNvPr>
          <p:cNvSpPr txBox="1"/>
          <p:nvPr/>
        </p:nvSpPr>
        <p:spPr>
          <a:xfrm>
            <a:off x="8400256" y="5271796"/>
            <a:ext cx="3672408" cy="369332"/>
          </a:xfrm>
          <a:prstGeom prst="rect">
            <a:avLst/>
          </a:prstGeom>
          <a:noFill/>
        </p:spPr>
        <p:txBody>
          <a:bodyPr wrap="square">
            <a:spAutoFit/>
          </a:bodyPr>
          <a:lstStyle/>
          <a:p>
            <a:pPr marL="0" indent="0">
              <a:buNone/>
            </a:pPr>
            <a:r>
              <a:rPr lang="en-US" dirty="0"/>
              <a:t>(Henderson &amp; </a:t>
            </a:r>
            <a:r>
              <a:rPr lang="en-US" dirty="0" err="1"/>
              <a:t>Pochin</a:t>
            </a:r>
            <a:r>
              <a:rPr lang="en-US" dirty="0"/>
              <a:t>, 2001, p. 1)</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Rectangle 189"/>
          <p:cNvSpPr>
            <a:spLocks noGrp="1" noChangeArrowheads="1"/>
          </p:cNvSpPr>
          <p:nvPr>
            <p:ph type="title"/>
          </p:nvPr>
        </p:nvSpPr>
        <p:spPr/>
        <p:txBody>
          <a:bodyPr vert="horz" lIns="91440" tIns="45720" rIns="132080" bIns="45720" rtlCol="0" anchor="ctr">
            <a:normAutofit/>
          </a:bodyPr>
          <a:lstStyle/>
          <a:p>
            <a:r>
              <a:rPr lang="en-US" dirty="0"/>
              <a:t>Definitions of Advocacy</a:t>
            </a:r>
          </a:p>
        </p:txBody>
      </p:sp>
      <p:sp>
        <p:nvSpPr>
          <p:cNvPr id="47109" name="Rectangle 190"/>
          <p:cNvSpPr>
            <a:spLocks noGrp="1" noChangeArrowheads="1"/>
          </p:cNvSpPr>
          <p:nvPr>
            <p:ph idx="1"/>
          </p:nvPr>
        </p:nvSpPr>
        <p:spPr>
          <a:xfrm>
            <a:off x="3332809" y="1690688"/>
            <a:ext cx="3476782" cy="4402608"/>
          </a:xfrm>
        </p:spPr>
        <p:txBody>
          <a:bodyPr vert="horz" lIns="91440" tIns="45720" rIns="132080" bIns="45720" rtlCol="0">
            <a:normAutofit/>
          </a:bodyPr>
          <a:lstStyle/>
          <a:p>
            <a:r>
              <a:rPr lang="en-US" dirty="0"/>
              <a:t>“Supporting and empowering disadvantaged individuals so that their views and concerns are heard in order to secure enhanced rights and entitlements”</a:t>
            </a:r>
          </a:p>
        </p:txBody>
      </p:sp>
      <p:sp>
        <p:nvSpPr>
          <p:cNvPr id="2" name="Content Placeholder 1"/>
          <p:cNvSpPr>
            <a:spLocks noGrp="1"/>
          </p:cNvSpPr>
          <p:nvPr>
            <p:ph sz="half" idx="4294967295"/>
          </p:nvPr>
        </p:nvSpPr>
        <p:spPr>
          <a:xfrm>
            <a:off x="6960096" y="1697722"/>
            <a:ext cx="4439816" cy="5069160"/>
          </a:xfrm>
        </p:spPr>
        <p:txBody>
          <a:bodyPr>
            <a:normAutofit/>
          </a:bodyPr>
          <a:lstStyle/>
          <a:p>
            <a:r>
              <a:rPr lang="en-US" dirty="0">
                <a:sym typeface="Helvetica" pitchFamily="-65" charset="0"/>
              </a:rPr>
              <a:t>“Creates a relationship with a person who is at risk of social exclusion and chooses one or several of many ways to understand, respond to and represent that person’s interests as if they were the advocate’s own”</a:t>
            </a:r>
          </a:p>
          <a:p>
            <a:r>
              <a:rPr lang="en-US" dirty="0">
                <a:sym typeface="Helvetica" pitchFamily="-65" charset="0"/>
              </a:rPr>
              <a:t>Rick Henderson, ‘Mental Health Advocacy and Empowerment in Focus</a:t>
            </a:r>
            <a:endParaRPr lang="en-US" dirty="0"/>
          </a:p>
        </p:txBody>
      </p:sp>
      <p:sp>
        <p:nvSpPr>
          <p:cNvPr id="47110" name="Rectangle 191"/>
          <p:cNvSpPr>
            <a:spLocks/>
          </p:cNvSpPr>
          <p:nvPr/>
        </p:nvSpPr>
        <p:spPr bwMode="auto">
          <a:xfrm>
            <a:off x="6567488" y="1905000"/>
            <a:ext cx="3975100" cy="4533900"/>
          </a:xfrm>
          <a:prstGeom prst="rect">
            <a:avLst/>
          </a:prstGeom>
          <a:noFill/>
          <a:ln w="12700">
            <a:noFill/>
            <a:miter lim="800000"/>
            <a:headEnd/>
            <a:tailEnd/>
          </a:ln>
        </p:spPr>
        <p:txBody>
          <a:bodyPr lIns="0" tIns="0" rIns="40639" bIns="0">
            <a:prstTxWarp prst="textNoShape">
              <a:avLst/>
            </a:prstTxWarp>
          </a:bodyPr>
          <a:lstStyle/>
          <a:p>
            <a:pPr marL="382588" indent="-342900">
              <a:lnSpc>
                <a:spcPct val="90000"/>
              </a:lnSpc>
              <a:spcBef>
                <a:spcPts val="575"/>
              </a:spcBef>
              <a:buClr>
                <a:srgbClr val="9A0000"/>
              </a:buClr>
              <a:buSzPct val="75000"/>
              <a:buFont typeface="Wingdings" pitchFamily="-65" charset="2"/>
              <a:buChar char="n"/>
            </a:pPr>
            <a:endParaRPr lang="en-US" sz="2000" dirty="0">
              <a:ea typeface="Helvetica" pitchFamily="-65" charset="0"/>
              <a:cs typeface="Helvetica" pitchFamily="-65" charset="0"/>
              <a:sym typeface="Helvetica" pitchFamily="-65" charset="0"/>
            </a:endParaRPr>
          </a:p>
        </p:txBody>
      </p:sp>
      <p:sp>
        <p:nvSpPr>
          <p:cNvPr id="7" name="TextBox 6">
            <a:extLst>
              <a:ext uri="{FF2B5EF4-FFF2-40B4-BE49-F238E27FC236}">
                <a16:creationId xmlns:a16="http://schemas.microsoft.com/office/drawing/2014/main" id="{5DD928F7-BDFC-6F3D-3BCA-D2686BBF000A}"/>
              </a:ext>
            </a:extLst>
          </p:cNvPr>
          <p:cNvSpPr txBox="1"/>
          <p:nvPr/>
        </p:nvSpPr>
        <p:spPr>
          <a:xfrm>
            <a:off x="3781926" y="5301208"/>
            <a:ext cx="2831198" cy="369332"/>
          </a:xfrm>
          <a:prstGeom prst="rect">
            <a:avLst/>
          </a:prstGeom>
          <a:noFill/>
        </p:spPr>
        <p:txBody>
          <a:bodyPr wrap="square">
            <a:spAutoFit/>
          </a:bodyPr>
          <a:lstStyle/>
          <a:p>
            <a:r>
              <a:rPr lang="en-US" dirty="0"/>
              <a:t>(The King’s Fund, 2004)</a:t>
            </a:r>
            <a:endParaRPr lang="en-GB" dirty="0"/>
          </a:p>
        </p:txBody>
      </p:sp>
    </p:spTree>
    <p:extLst>
      <p:ext uri="{BB962C8B-B14F-4D97-AF65-F5344CB8AC3E}">
        <p14:creationId xmlns:p14="http://schemas.microsoft.com/office/powerpoint/2010/main" val="163619459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10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9" grpId="0" build="p"/>
      <p:bldP spid="2"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Rectangle 189"/>
          <p:cNvSpPr>
            <a:spLocks noGrp="1" noChangeArrowheads="1"/>
          </p:cNvSpPr>
          <p:nvPr>
            <p:ph type="title"/>
          </p:nvPr>
        </p:nvSpPr>
        <p:spPr/>
        <p:txBody>
          <a:bodyPr vert="horz" lIns="91440" tIns="45720" rIns="132080" bIns="45720" rtlCol="0" anchor="ctr">
            <a:normAutofit/>
          </a:bodyPr>
          <a:lstStyle/>
          <a:p>
            <a:r>
              <a:rPr lang="en-US"/>
              <a:t>Definitions….</a:t>
            </a:r>
          </a:p>
        </p:txBody>
      </p:sp>
      <p:sp>
        <p:nvSpPr>
          <p:cNvPr id="48133" name="Rectangle 190"/>
          <p:cNvSpPr>
            <a:spLocks noGrp="1" noChangeArrowheads="1"/>
          </p:cNvSpPr>
          <p:nvPr>
            <p:ph idx="1"/>
          </p:nvPr>
        </p:nvSpPr>
        <p:spPr/>
        <p:txBody>
          <a:bodyPr vert="horz" lIns="91440" tIns="45720" rIns="132080" bIns="45720" rtlCol="0">
            <a:normAutofit/>
          </a:bodyPr>
          <a:lstStyle/>
          <a:p>
            <a:r>
              <a:rPr lang="en-US" dirty="0"/>
              <a:t>“taking action to help people say what they want, secure their rights, represent their interest and obtain the services they need. Advocates….work in partnership with the people they support and take their side. Advocacy promotes social inclusion and social justice”</a:t>
            </a:r>
          </a:p>
          <a:p>
            <a:endParaRPr lang="en-US" dirty="0"/>
          </a:p>
          <a:p>
            <a:r>
              <a:rPr lang="en-US" dirty="0"/>
              <a:t>The Advocacy Charter, Advocacy Across London</a:t>
            </a:r>
          </a:p>
        </p:txBody>
      </p:sp>
    </p:spTree>
    <p:extLst>
      <p:ext uri="{BB962C8B-B14F-4D97-AF65-F5344CB8AC3E}">
        <p14:creationId xmlns:p14="http://schemas.microsoft.com/office/powerpoint/2010/main" val="243361441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813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813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Advocacy is….</a:t>
            </a:r>
          </a:p>
        </p:txBody>
      </p:sp>
      <p:sp>
        <p:nvSpPr>
          <p:cNvPr id="3" name="Content Placeholder 2"/>
          <p:cNvSpPr>
            <a:spLocks noGrp="1"/>
          </p:cNvSpPr>
          <p:nvPr>
            <p:ph idx="1"/>
          </p:nvPr>
        </p:nvSpPr>
        <p:spPr/>
        <p:txBody>
          <a:bodyPr/>
          <a:lstStyle/>
          <a:p>
            <a:r>
              <a:rPr lang="en-GB" dirty="0"/>
              <a:t>A process of supporting and enabling people to:</a:t>
            </a:r>
          </a:p>
          <a:p>
            <a:pPr lvl="1"/>
            <a:r>
              <a:rPr lang="en-GB" dirty="0"/>
              <a:t>express their views and concerns</a:t>
            </a:r>
          </a:p>
          <a:p>
            <a:pPr lvl="1"/>
            <a:r>
              <a:rPr lang="en-GB" dirty="0"/>
              <a:t>access information and services</a:t>
            </a:r>
          </a:p>
          <a:p>
            <a:pPr lvl="1"/>
            <a:r>
              <a:rPr lang="en-GB" dirty="0"/>
              <a:t>defend and promote their rights and responsibilities</a:t>
            </a:r>
          </a:p>
          <a:p>
            <a:pPr lvl="1"/>
            <a:r>
              <a:rPr lang="en-GB" dirty="0"/>
              <a:t>explore choices and options</a:t>
            </a:r>
          </a:p>
          <a:p>
            <a:endParaRPr lang="en-US" dirty="0"/>
          </a:p>
        </p:txBody>
      </p:sp>
      <p:sp>
        <p:nvSpPr>
          <p:cNvPr id="4" name="TextBox 3"/>
          <p:cNvSpPr txBox="1"/>
          <p:nvPr/>
        </p:nvSpPr>
        <p:spPr>
          <a:xfrm>
            <a:off x="8775589" y="5375083"/>
            <a:ext cx="1645920" cy="307777"/>
          </a:xfrm>
          <a:prstGeom prst="rect">
            <a:avLst/>
          </a:prstGeom>
          <a:noFill/>
        </p:spPr>
        <p:txBody>
          <a:bodyPr wrap="square" rtlCol="0">
            <a:spAutoFit/>
          </a:bodyPr>
          <a:lstStyle/>
          <a:p>
            <a:r>
              <a:rPr lang="en-GB" sz="1400" dirty="0"/>
              <a:t>(Mind 2018)</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Advocacy is Not…</a:t>
            </a:r>
          </a:p>
        </p:txBody>
      </p:sp>
      <p:sp>
        <p:nvSpPr>
          <p:cNvPr id="3" name="Content Placeholder 2"/>
          <p:cNvSpPr>
            <a:spLocks noGrp="1"/>
          </p:cNvSpPr>
          <p:nvPr>
            <p:ph idx="1"/>
          </p:nvPr>
        </p:nvSpPr>
        <p:spPr/>
        <p:txBody>
          <a:bodyPr/>
          <a:lstStyle/>
          <a:p>
            <a:r>
              <a:rPr lang="en-GB" dirty="0"/>
              <a:t>Befriending</a:t>
            </a:r>
          </a:p>
          <a:p>
            <a:r>
              <a:rPr lang="en-GB" u="sng" dirty="0"/>
              <a:t>An Advocate Will Not…</a:t>
            </a:r>
          </a:p>
          <a:p>
            <a:r>
              <a:rPr lang="en-GB" dirty="0"/>
              <a:t>give their personal opinion</a:t>
            </a:r>
          </a:p>
          <a:p>
            <a:r>
              <a:rPr lang="en-GB" dirty="0"/>
              <a:t>solve problems and make decisions for the person</a:t>
            </a:r>
          </a:p>
          <a:p>
            <a:r>
              <a:rPr lang="en-GB" dirty="0"/>
              <a:t>make judgements about the person</a:t>
            </a:r>
          </a:p>
          <a:p>
            <a:endParaRPr lang="en-GB" dirty="0"/>
          </a:p>
        </p:txBody>
      </p:sp>
    </p:spTree>
    <p:extLst>
      <p:ext uri="{BB962C8B-B14F-4D97-AF65-F5344CB8AC3E}">
        <p14:creationId xmlns:p14="http://schemas.microsoft.com/office/powerpoint/2010/main" val="1001462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Advocacy, according to  Henderson &amp; </a:t>
            </a:r>
            <a:r>
              <a:rPr lang="en-US" dirty="0" err="1"/>
              <a:t>Pochin</a:t>
            </a:r>
            <a:endParaRPr lang="en-US" dirty="0"/>
          </a:p>
        </p:txBody>
      </p:sp>
      <p:sp>
        <p:nvSpPr>
          <p:cNvPr id="3" name="Content Placeholder 2"/>
          <p:cNvSpPr>
            <a:spLocks noGrp="1"/>
          </p:cNvSpPr>
          <p:nvPr>
            <p:ph idx="1"/>
          </p:nvPr>
        </p:nvSpPr>
        <p:spPr/>
        <p:txBody>
          <a:bodyPr>
            <a:normAutofit/>
          </a:bodyPr>
          <a:lstStyle/>
          <a:p>
            <a:r>
              <a:rPr lang="en-US" dirty="0"/>
              <a:t>The need for advocacy arises where circumstances have taken away an individual’s ability to speak up freely for their interests</a:t>
            </a:r>
          </a:p>
          <a:p>
            <a:r>
              <a:rPr lang="en-US" dirty="0"/>
              <a:t>The advocacy movement has at its foundation the recognition that there are groups of people for whom such radical disempowerment is not so much a random occurrence as a way of life</a:t>
            </a:r>
          </a:p>
          <a:p>
            <a:endParaRPr lang="en-US" dirty="0"/>
          </a:p>
        </p:txBody>
      </p:sp>
      <p:pic>
        <p:nvPicPr>
          <p:cNvPr id="5" name="Content Placeholder 4" descr="APP_logo_2013.jpg"/>
          <p:cNvPicPr>
            <a:picLocks noGrp="1" noChangeAspect="1"/>
          </p:cNvPicPr>
          <p:nvPr>
            <p:ph sz="half" idx="4294967295"/>
          </p:nvPr>
        </p:nvPicPr>
        <p:blipFill>
          <a:blip r:embed="rId2"/>
          <a:stretch>
            <a:fillRect/>
          </a:stretch>
        </p:blipFill>
        <p:spPr>
          <a:xfrm>
            <a:off x="335360" y="2456892"/>
            <a:ext cx="3089250" cy="1944216"/>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188"/>
          <p:cNvSpPr>
            <a:spLocks noGrp="1" noChangeArrowheads="1"/>
          </p:cNvSpPr>
          <p:nvPr>
            <p:ph type="title"/>
          </p:nvPr>
        </p:nvSpPr>
        <p:spPr/>
        <p:txBody>
          <a:bodyPr vert="horz" lIns="91440" tIns="45720" rIns="132080" bIns="45720" rtlCol="0" anchor="ctr">
            <a:normAutofit/>
          </a:bodyPr>
          <a:lstStyle/>
          <a:p>
            <a:r>
              <a:rPr lang="en-US" dirty="0"/>
              <a:t>Who Needs Advocacy?…Risks</a:t>
            </a:r>
          </a:p>
        </p:txBody>
      </p:sp>
      <p:sp>
        <p:nvSpPr>
          <p:cNvPr id="17413" name="Rectangle 189"/>
          <p:cNvSpPr>
            <a:spLocks noGrp="1" noChangeArrowheads="1"/>
          </p:cNvSpPr>
          <p:nvPr>
            <p:ph idx="1"/>
          </p:nvPr>
        </p:nvSpPr>
        <p:spPr/>
        <p:txBody>
          <a:bodyPr vert="horz" lIns="91440" tIns="45720" rIns="132080" bIns="45720" rtlCol="0">
            <a:normAutofit/>
          </a:bodyPr>
          <a:lstStyle/>
          <a:p>
            <a:r>
              <a:rPr lang="en-US" dirty="0"/>
              <a:t>“certain groups of people are at great risk of exclusion and ill-treatment, not only from society at large, but also from the very service systems which are designed to care for them”</a:t>
            </a:r>
          </a:p>
          <a:p>
            <a:pPr marL="0" indent="0">
              <a:buNone/>
            </a:pPr>
            <a:r>
              <a:rPr lang="en-US" dirty="0"/>
              <a:t>                                                                              </a:t>
            </a:r>
          </a:p>
        </p:txBody>
      </p:sp>
      <p:sp>
        <p:nvSpPr>
          <p:cNvPr id="6" name="TextBox 5">
            <a:extLst>
              <a:ext uri="{FF2B5EF4-FFF2-40B4-BE49-F238E27FC236}">
                <a16:creationId xmlns:a16="http://schemas.microsoft.com/office/drawing/2014/main" id="{8BAB4BED-3C00-77FD-4C6E-3647A0C085C6}"/>
              </a:ext>
            </a:extLst>
          </p:cNvPr>
          <p:cNvSpPr txBox="1"/>
          <p:nvPr/>
        </p:nvSpPr>
        <p:spPr>
          <a:xfrm>
            <a:off x="7968208" y="5239747"/>
            <a:ext cx="3839310" cy="369332"/>
          </a:xfrm>
          <a:prstGeom prst="rect">
            <a:avLst/>
          </a:prstGeom>
          <a:noFill/>
        </p:spPr>
        <p:txBody>
          <a:bodyPr wrap="square">
            <a:spAutoFit/>
          </a:bodyPr>
          <a:lstStyle/>
          <a:p>
            <a:r>
              <a:rPr lang="en-US" dirty="0"/>
              <a:t>(Henderson &amp; </a:t>
            </a:r>
            <a:r>
              <a:rPr lang="en-US" dirty="0" err="1"/>
              <a:t>Pochin</a:t>
            </a:r>
            <a:r>
              <a:rPr lang="en-US" dirty="0"/>
              <a:t>, 2001, p. 3)</a:t>
            </a:r>
            <a:endParaRPr lang="en-GB" dirty="0"/>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Class Exercise</a:t>
            </a:r>
          </a:p>
        </p:txBody>
      </p:sp>
      <p:sp>
        <p:nvSpPr>
          <p:cNvPr id="3" name="Content Placeholder 2"/>
          <p:cNvSpPr>
            <a:spLocks noGrp="1"/>
          </p:cNvSpPr>
          <p:nvPr>
            <p:ph idx="1"/>
          </p:nvPr>
        </p:nvSpPr>
        <p:spPr/>
        <p:txBody>
          <a:bodyPr>
            <a:normAutofit/>
          </a:bodyPr>
          <a:lstStyle/>
          <a:p>
            <a:r>
              <a:rPr lang="en-US" dirty="0">
                <a:sym typeface="Helvetica" pitchFamily="-65" charset="0"/>
              </a:rPr>
              <a:t>Have you ever been in a situation when you felt you could not speak up/ stand up for yourself?</a:t>
            </a:r>
          </a:p>
          <a:p>
            <a:endParaRPr lang="en-US" dirty="0">
              <a:sym typeface="Helvetica" pitchFamily="-65" charset="0"/>
            </a:endParaRPr>
          </a:p>
          <a:p>
            <a:r>
              <a:rPr lang="en-US" dirty="0">
                <a:sym typeface="Helvetica" pitchFamily="-65" charset="0"/>
              </a:rPr>
              <a:t>How did that make you feel?</a:t>
            </a:r>
          </a:p>
          <a:p>
            <a:endParaRPr lang="en-US" dirty="0">
              <a:sym typeface="Helvetica" pitchFamily="-65" charset="0"/>
            </a:endParaRPr>
          </a:p>
          <a:p>
            <a:r>
              <a:rPr lang="en-US" dirty="0">
                <a:sym typeface="Helvetica" pitchFamily="-65" charset="0"/>
              </a:rPr>
              <a:t>What was the outcome of that situation?</a:t>
            </a:r>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F6FF6-12E5-9F43-220F-1E9742536D5B}"/>
              </a:ext>
            </a:extLst>
          </p:cNvPr>
          <p:cNvSpPr>
            <a:spLocks noGrp="1"/>
          </p:cNvSpPr>
          <p:nvPr>
            <p:ph type="title"/>
          </p:nvPr>
        </p:nvSpPr>
        <p:spPr/>
        <p:txBody>
          <a:bodyPr/>
          <a:lstStyle/>
          <a:p>
            <a:r>
              <a:rPr lang="en-GB" dirty="0"/>
              <a:t>Advocacy</a:t>
            </a:r>
          </a:p>
        </p:txBody>
      </p:sp>
      <p:pic>
        <p:nvPicPr>
          <p:cNvPr id="4" name="Online Media 3" title="Power of Advocacy">
            <a:hlinkClick r:id="" action="ppaction://media"/>
            <a:extLst>
              <a:ext uri="{FF2B5EF4-FFF2-40B4-BE49-F238E27FC236}">
                <a16:creationId xmlns:a16="http://schemas.microsoft.com/office/drawing/2014/main" id="{EF435D97-6EAB-2712-ACB8-85A3FEB3DCE6}"/>
              </a:ext>
            </a:extLst>
          </p:cNvPr>
          <p:cNvPicPr>
            <a:picLocks noGrp="1" noRot="1" noChangeAspect="1"/>
          </p:cNvPicPr>
          <p:nvPr>
            <p:ph idx="1"/>
            <a:videoFile r:link="rId1"/>
          </p:nvPr>
        </p:nvPicPr>
        <p:blipFill>
          <a:blip r:embed="rId3"/>
          <a:stretch>
            <a:fillRect/>
          </a:stretch>
        </p:blipFill>
        <p:spPr>
          <a:xfrm>
            <a:off x="3575720" y="1690688"/>
            <a:ext cx="8180604" cy="4618632"/>
          </a:xfrm>
          <a:prstGeom prst="rect">
            <a:avLst/>
          </a:prstGeom>
        </p:spPr>
      </p:pic>
    </p:spTree>
    <p:extLst>
      <p:ext uri="{BB962C8B-B14F-4D97-AF65-F5344CB8AC3E}">
        <p14:creationId xmlns:p14="http://schemas.microsoft.com/office/powerpoint/2010/main" val="725139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188"/>
          <p:cNvSpPr>
            <a:spLocks noGrp="1" noChangeArrowheads="1"/>
          </p:cNvSpPr>
          <p:nvPr>
            <p:ph type="title"/>
          </p:nvPr>
        </p:nvSpPr>
        <p:spPr/>
        <p:txBody>
          <a:bodyPr vert="horz" lIns="91440" tIns="45720" rIns="132080" bIns="45720" rtlCol="0" anchor="ctr">
            <a:normAutofit/>
          </a:bodyPr>
          <a:lstStyle/>
          <a:p>
            <a:r>
              <a:rPr lang="en-GB" dirty="0"/>
              <a:t>Advocacy</a:t>
            </a:r>
            <a:endParaRPr lang="en-US" dirty="0"/>
          </a:p>
        </p:txBody>
      </p:sp>
      <p:sp>
        <p:nvSpPr>
          <p:cNvPr id="16389" name="Rectangle 189"/>
          <p:cNvSpPr>
            <a:spLocks noGrp="1" noChangeArrowheads="1"/>
          </p:cNvSpPr>
          <p:nvPr>
            <p:ph idx="1"/>
          </p:nvPr>
        </p:nvSpPr>
        <p:spPr/>
        <p:txBody>
          <a:bodyPr vert="horz" lIns="91440" tIns="45720" rIns="132080" bIns="45720" rtlCol="0">
            <a:normAutofit/>
          </a:bodyPr>
          <a:lstStyle/>
          <a:p>
            <a:r>
              <a:rPr lang="en-US" dirty="0"/>
              <a:t>Born in the USA! In the 1960s</a:t>
            </a:r>
          </a:p>
          <a:p>
            <a:r>
              <a:rPr lang="en-US" dirty="0"/>
              <a:t>Response to:</a:t>
            </a:r>
          </a:p>
          <a:p>
            <a:pPr lvl="1"/>
            <a:r>
              <a:rPr lang="en-US" dirty="0"/>
              <a:t>Fears of Parents and Carers of children with disabilities</a:t>
            </a:r>
          </a:p>
          <a:p>
            <a:pPr lvl="1"/>
            <a:r>
              <a:rPr lang="en-US" dirty="0"/>
              <a:t>History of institutionalization, abuse and neglect</a:t>
            </a:r>
          </a:p>
          <a:p>
            <a:pPr lvl="1"/>
            <a:r>
              <a:rPr lang="en-US" dirty="0"/>
              <a:t>Ad hoc emergence in UK from 1980’s</a:t>
            </a:r>
          </a:p>
          <a:p>
            <a:endParaRPr lang="en-US" dirty="0"/>
          </a:p>
        </p:txBody>
      </p:sp>
      <p:grpSp>
        <p:nvGrpSpPr>
          <p:cNvPr id="2" name="Group 1"/>
          <p:cNvGrpSpPr>
            <a:grpSpLocks/>
          </p:cNvGrpSpPr>
          <p:nvPr/>
        </p:nvGrpSpPr>
        <p:grpSpPr bwMode="auto">
          <a:xfrm>
            <a:off x="10129863" y="4835452"/>
            <a:ext cx="45719" cy="302454"/>
            <a:chOff x="0" y="0"/>
            <a:chExt cx="5712" cy="12789"/>
          </a:xfrm>
        </p:grpSpPr>
        <p:grpSp>
          <p:nvGrpSpPr>
            <p:cNvPr id="3" name="Group 2"/>
            <p:cNvGrpSpPr>
              <a:grpSpLocks/>
            </p:cNvGrpSpPr>
            <p:nvPr/>
          </p:nvGrpSpPr>
          <p:grpSpPr bwMode="auto">
            <a:xfrm>
              <a:off x="0" y="0"/>
              <a:ext cx="48" cy="11713"/>
              <a:chOff x="0" y="0"/>
              <a:chExt cx="48" cy="11713"/>
            </a:xfrm>
          </p:grpSpPr>
          <p:sp>
            <p:nvSpPr>
              <p:cNvPr id="16575" name="Rectangle 3"/>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76" name="Rectangle 4"/>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4" name="Group 5"/>
            <p:cNvGrpSpPr>
              <a:grpSpLocks/>
            </p:cNvGrpSpPr>
            <p:nvPr/>
          </p:nvGrpSpPr>
          <p:grpSpPr bwMode="auto">
            <a:xfrm>
              <a:off x="96" y="6"/>
              <a:ext cx="48" cy="11713"/>
              <a:chOff x="0" y="0"/>
              <a:chExt cx="48" cy="11713"/>
            </a:xfrm>
          </p:grpSpPr>
          <p:sp>
            <p:nvSpPr>
              <p:cNvPr id="16573" name="Rectangle 6"/>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74" name="Rectangle 7"/>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5" name="Group 8"/>
            <p:cNvGrpSpPr>
              <a:grpSpLocks/>
            </p:cNvGrpSpPr>
            <p:nvPr/>
          </p:nvGrpSpPr>
          <p:grpSpPr bwMode="auto">
            <a:xfrm>
              <a:off x="192" y="6"/>
              <a:ext cx="48" cy="11713"/>
              <a:chOff x="0" y="0"/>
              <a:chExt cx="48" cy="11713"/>
            </a:xfrm>
          </p:grpSpPr>
          <p:sp>
            <p:nvSpPr>
              <p:cNvPr id="16571" name="Rectangle 9"/>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72" name="Rectangle 10"/>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6" name="Group 11"/>
            <p:cNvGrpSpPr>
              <a:grpSpLocks/>
            </p:cNvGrpSpPr>
            <p:nvPr/>
          </p:nvGrpSpPr>
          <p:grpSpPr bwMode="auto">
            <a:xfrm>
              <a:off x="288" y="6"/>
              <a:ext cx="48" cy="11713"/>
              <a:chOff x="0" y="0"/>
              <a:chExt cx="48" cy="11713"/>
            </a:xfrm>
          </p:grpSpPr>
          <p:sp>
            <p:nvSpPr>
              <p:cNvPr id="16569" name="Rectangle 12"/>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70" name="Rectangle 13"/>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7" name="Group 14"/>
            <p:cNvGrpSpPr>
              <a:grpSpLocks/>
            </p:cNvGrpSpPr>
            <p:nvPr/>
          </p:nvGrpSpPr>
          <p:grpSpPr bwMode="auto">
            <a:xfrm>
              <a:off x="384" y="6"/>
              <a:ext cx="48" cy="11713"/>
              <a:chOff x="0" y="0"/>
              <a:chExt cx="48" cy="11713"/>
            </a:xfrm>
          </p:grpSpPr>
          <p:sp>
            <p:nvSpPr>
              <p:cNvPr id="16567" name="Rectangle 15"/>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68" name="Rectangle 16"/>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8" name="Group 17"/>
            <p:cNvGrpSpPr>
              <a:grpSpLocks/>
            </p:cNvGrpSpPr>
            <p:nvPr/>
          </p:nvGrpSpPr>
          <p:grpSpPr bwMode="auto">
            <a:xfrm>
              <a:off x="480" y="6"/>
              <a:ext cx="48" cy="11713"/>
              <a:chOff x="0" y="0"/>
              <a:chExt cx="48" cy="11713"/>
            </a:xfrm>
          </p:grpSpPr>
          <p:sp>
            <p:nvSpPr>
              <p:cNvPr id="16565" name="Rectangle 18"/>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66" name="Rectangle 19"/>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9" name="Group 20"/>
            <p:cNvGrpSpPr>
              <a:grpSpLocks/>
            </p:cNvGrpSpPr>
            <p:nvPr/>
          </p:nvGrpSpPr>
          <p:grpSpPr bwMode="auto">
            <a:xfrm>
              <a:off x="576" y="6"/>
              <a:ext cx="48" cy="11713"/>
              <a:chOff x="0" y="0"/>
              <a:chExt cx="48" cy="11713"/>
            </a:xfrm>
          </p:grpSpPr>
          <p:sp>
            <p:nvSpPr>
              <p:cNvPr id="16563" name="Rectangle 21"/>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64" name="Rectangle 22"/>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0" name="Group 23"/>
            <p:cNvGrpSpPr>
              <a:grpSpLocks/>
            </p:cNvGrpSpPr>
            <p:nvPr/>
          </p:nvGrpSpPr>
          <p:grpSpPr bwMode="auto">
            <a:xfrm>
              <a:off x="672" y="6"/>
              <a:ext cx="48" cy="11713"/>
              <a:chOff x="0" y="0"/>
              <a:chExt cx="48" cy="11713"/>
            </a:xfrm>
          </p:grpSpPr>
          <p:sp>
            <p:nvSpPr>
              <p:cNvPr id="16561" name="Rectangle 24"/>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62" name="Rectangle 25"/>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1" name="Group 26"/>
            <p:cNvGrpSpPr>
              <a:grpSpLocks/>
            </p:cNvGrpSpPr>
            <p:nvPr/>
          </p:nvGrpSpPr>
          <p:grpSpPr bwMode="auto">
            <a:xfrm>
              <a:off x="768" y="6"/>
              <a:ext cx="48" cy="11713"/>
              <a:chOff x="0" y="0"/>
              <a:chExt cx="48" cy="11713"/>
            </a:xfrm>
          </p:grpSpPr>
          <p:sp>
            <p:nvSpPr>
              <p:cNvPr id="16559" name="Rectangle 27"/>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60" name="Rectangle 28"/>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2" name="Group 29"/>
            <p:cNvGrpSpPr>
              <a:grpSpLocks/>
            </p:cNvGrpSpPr>
            <p:nvPr/>
          </p:nvGrpSpPr>
          <p:grpSpPr bwMode="auto">
            <a:xfrm>
              <a:off x="864" y="6"/>
              <a:ext cx="48" cy="11713"/>
              <a:chOff x="0" y="0"/>
              <a:chExt cx="48" cy="11713"/>
            </a:xfrm>
          </p:grpSpPr>
          <p:sp>
            <p:nvSpPr>
              <p:cNvPr id="16557" name="Rectangle 30"/>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58" name="Rectangle 31"/>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3" name="Group 32"/>
            <p:cNvGrpSpPr>
              <a:grpSpLocks/>
            </p:cNvGrpSpPr>
            <p:nvPr/>
          </p:nvGrpSpPr>
          <p:grpSpPr bwMode="auto">
            <a:xfrm>
              <a:off x="960" y="6"/>
              <a:ext cx="48" cy="11713"/>
              <a:chOff x="0" y="0"/>
              <a:chExt cx="48" cy="11713"/>
            </a:xfrm>
          </p:grpSpPr>
          <p:sp>
            <p:nvSpPr>
              <p:cNvPr id="16555" name="Rectangle 33"/>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56" name="Rectangle 34"/>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4" name="Group 35"/>
            <p:cNvGrpSpPr>
              <a:grpSpLocks/>
            </p:cNvGrpSpPr>
            <p:nvPr/>
          </p:nvGrpSpPr>
          <p:grpSpPr bwMode="auto">
            <a:xfrm>
              <a:off x="1056" y="6"/>
              <a:ext cx="48" cy="11713"/>
              <a:chOff x="0" y="0"/>
              <a:chExt cx="48" cy="11713"/>
            </a:xfrm>
          </p:grpSpPr>
          <p:sp>
            <p:nvSpPr>
              <p:cNvPr id="16553" name="Rectangle 36"/>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54" name="Rectangle 37"/>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5" name="Group 38"/>
            <p:cNvGrpSpPr>
              <a:grpSpLocks/>
            </p:cNvGrpSpPr>
            <p:nvPr/>
          </p:nvGrpSpPr>
          <p:grpSpPr bwMode="auto">
            <a:xfrm>
              <a:off x="1152" y="6"/>
              <a:ext cx="48" cy="11713"/>
              <a:chOff x="0" y="0"/>
              <a:chExt cx="48" cy="11713"/>
            </a:xfrm>
          </p:grpSpPr>
          <p:sp>
            <p:nvSpPr>
              <p:cNvPr id="16551" name="Rectangle 39"/>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52" name="Rectangle 40"/>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 name="Group 41"/>
            <p:cNvGrpSpPr>
              <a:grpSpLocks/>
            </p:cNvGrpSpPr>
            <p:nvPr/>
          </p:nvGrpSpPr>
          <p:grpSpPr bwMode="auto">
            <a:xfrm>
              <a:off x="1248" y="6"/>
              <a:ext cx="48" cy="11713"/>
              <a:chOff x="0" y="0"/>
              <a:chExt cx="48" cy="11713"/>
            </a:xfrm>
          </p:grpSpPr>
          <p:sp>
            <p:nvSpPr>
              <p:cNvPr id="16549" name="Rectangle 42"/>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50" name="Rectangle 43"/>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7" name="Group 44"/>
            <p:cNvGrpSpPr>
              <a:grpSpLocks/>
            </p:cNvGrpSpPr>
            <p:nvPr/>
          </p:nvGrpSpPr>
          <p:grpSpPr bwMode="auto">
            <a:xfrm>
              <a:off x="1344" y="6"/>
              <a:ext cx="48" cy="11713"/>
              <a:chOff x="0" y="0"/>
              <a:chExt cx="48" cy="11713"/>
            </a:xfrm>
          </p:grpSpPr>
          <p:sp>
            <p:nvSpPr>
              <p:cNvPr id="16547" name="Rectangle 45"/>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48" name="Rectangle 46"/>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8" name="Group 47"/>
            <p:cNvGrpSpPr>
              <a:grpSpLocks/>
            </p:cNvGrpSpPr>
            <p:nvPr/>
          </p:nvGrpSpPr>
          <p:grpSpPr bwMode="auto">
            <a:xfrm>
              <a:off x="1440" y="6"/>
              <a:ext cx="48" cy="11713"/>
              <a:chOff x="0" y="0"/>
              <a:chExt cx="48" cy="11713"/>
            </a:xfrm>
          </p:grpSpPr>
          <p:sp>
            <p:nvSpPr>
              <p:cNvPr id="16545" name="Rectangle 48"/>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46" name="Rectangle 49"/>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9" name="Group 50"/>
            <p:cNvGrpSpPr>
              <a:grpSpLocks/>
            </p:cNvGrpSpPr>
            <p:nvPr/>
          </p:nvGrpSpPr>
          <p:grpSpPr bwMode="auto">
            <a:xfrm>
              <a:off x="1536" y="6"/>
              <a:ext cx="48" cy="11713"/>
              <a:chOff x="0" y="0"/>
              <a:chExt cx="48" cy="11713"/>
            </a:xfrm>
          </p:grpSpPr>
          <p:sp>
            <p:nvSpPr>
              <p:cNvPr id="16543" name="Rectangle 51"/>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44" name="Rectangle 52"/>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20" name="Group 53"/>
            <p:cNvGrpSpPr>
              <a:grpSpLocks/>
            </p:cNvGrpSpPr>
            <p:nvPr/>
          </p:nvGrpSpPr>
          <p:grpSpPr bwMode="auto">
            <a:xfrm>
              <a:off x="1632" y="6"/>
              <a:ext cx="48" cy="11713"/>
              <a:chOff x="0" y="0"/>
              <a:chExt cx="48" cy="11713"/>
            </a:xfrm>
          </p:grpSpPr>
          <p:sp>
            <p:nvSpPr>
              <p:cNvPr id="16541" name="Rectangle 54"/>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42" name="Rectangle 55"/>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sp>
          <p:nvSpPr>
            <p:cNvPr id="16539" name="Rectangle 57"/>
            <p:cNvSpPr>
              <a:spLocks/>
            </p:cNvSpPr>
            <p:nvPr/>
          </p:nvSpPr>
          <p:spPr bwMode="auto">
            <a:xfrm>
              <a:off x="1728" y="6"/>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grpSp>
          <p:nvGrpSpPr>
            <p:cNvPr id="22" name="Group 59"/>
            <p:cNvGrpSpPr>
              <a:grpSpLocks/>
            </p:cNvGrpSpPr>
            <p:nvPr/>
          </p:nvGrpSpPr>
          <p:grpSpPr bwMode="auto">
            <a:xfrm>
              <a:off x="1824" y="6"/>
              <a:ext cx="48" cy="11713"/>
              <a:chOff x="0" y="0"/>
              <a:chExt cx="48" cy="11713"/>
            </a:xfrm>
          </p:grpSpPr>
          <p:sp>
            <p:nvSpPr>
              <p:cNvPr id="16537" name="Rectangle 60"/>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38" name="Rectangle 61"/>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23" name="Group 62"/>
            <p:cNvGrpSpPr>
              <a:grpSpLocks/>
            </p:cNvGrpSpPr>
            <p:nvPr/>
          </p:nvGrpSpPr>
          <p:grpSpPr bwMode="auto">
            <a:xfrm>
              <a:off x="1920" y="6"/>
              <a:ext cx="48" cy="11713"/>
              <a:chOff x="0" y="0"/>
              <a:chExt cx="48" cy="11713"/>
            </a:xfrm>
          </p:grpSpPr>
          <p:sp>
            <p:nvSpPr>
              <p:cNvPr id="16535" name="Rectangle 63"/>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36" name="Rectangle 64"/>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24" name="Group 65"/>
            <p:cNvGrpSpPr>
              <a:grpSpLocks/>
            </p:cNvGrpSpPr>
            <p:nvPr/>
          </p:nvGrpSpPr>
          <p:grpSpPr bwMode="auto">
            <a:xfrm>
              <a:off x="2016" y="6"/>
              <a:ext cx="48" cy="11713"/>
              <a:chOff x="0" y="0"/>
              <a:chExt cx="48" cy="11713"/>
            </a:xfrm>
          </p:grpSpPr>
          <p:sp>
            <p:nvSpPr>
              <p:cNvPr id="16533" name="Rectangle 66"/>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34" name="Rectangle 67"/>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25" name="Group 68"/>
            <p:cNvGrpSpPr>
              <a:grpSpLocks/>
            </p:cNvGrpSpPr>
            <p:nvPr/>
          </p:nvGrpSpPr>
          <p:grpSpPr bwMode="auto">
            <a:xfrm>
              <a:off x="2112" y="6"/>
              <a:ext cx="48" cy="11713"/>
              <a:chOff x="0" y="0"/>
              <a:chExt cx="48" cy="11713"/>
            </a:xfrm>
          </p:grpSpPr>
          <p:sp>
            <p:nvSpPr>
              <p:cNvPr id="16531" name="Rectangle 69"/>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32" name="Rectangle 70"/>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26" name="Group 71"/>
            <p:cNvGrpSpPr>
              <a:grpSpLocks/>
            </p:cNvGrpSpPr>
            <p:nvPr/>
          </p:nvGrpSpPr>
          <p:grpSpPr bwMode="auto">
            <a:xfrm>
              <a:off x="2208" y="6"/>
              <a:ext cx="48" cy="11713"/>
              <a:chOff x="0" y="0"/>
              <a:chExt cx="48" cy="11713"/>
            </a:xfrm>
          </p:grpSpPr>
          <p:sp>
            <p:nvSpPr>
              <p:cNvPr id="16529" name="Rectangle 72"/>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30" name="Rectangle 73"/>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27" name="Group 74"/>
            <p:cNvGrpSpPr>
              <a:grpSpLocks/>
            </p:cNvGrpSpPr>
            <p:nvPr/>
          </p:nvGrpSpPr>
          <p:grpSpPr bwMode="auto">
            <a:xfrm>
              <a:off x="2304" y="6"/>
              <a:ext cx="48" cy="11713"/>
              <a:chOff x="0" y="0"/>
              <a:chExt cx="48" cy="11713"/>
            </a:xfrm>
          </p:grpSpPr>
          <p:sp>
            <p:nvSpPr>
              <p:cNvPr id="16527" name="Rectangle 75"/>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28" name="Rectangle 76"/>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28" name="Group 77"/>
            <p:cNvGrpSpPr>
              <a:grpSpLocks/>
            </p:cNvGrpSpPr>
            <p:nvPr/>
          </p:nvGrpSpPr>
          <p:grpSpPr bwMode="auto">
            <a:xfrm>
              <a:off x="2400" y="6"/>
              <a:ext cx="48" cy="11713"/>
              <a:chOff x="0" y="0"/>
              <a:chExt cx="48" cy="11713"/>
            </a:xfrm>
          </p:grpSpPr>
          <p:sp>
            <p:nvSpPr>
              <p:cNvPr id="16525" name="Rectangle 78"/>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26" name="Rectangle 79"/>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29" name="Group 80"/>
            <p:cNvGrpSpPr>
              <a:grpSpLocks/>
            </p:cNvGrpSpPr>
            <p:nvPr/>
          </p:nvGrpSpPr>
          <p:grpSpPr bwMode="auto">
            <a:xfrm>
              <a:off x="2496" y="6"/>
              <a:ext cx="48" cy="11713"/>
              <a:chOff x="0" y="0"/>
              <a:chExt cx="48" cy="11713"/>
            </a:xfrm>
          </p:grpSpPr>
          <p:sp>
            <p:nvSpPr>
              <p:cNvPr id="16523" name="Rectangle 81"/>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24" name="Rectangle 82"/>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30" name="Group 83"/>
            <p:cNvGrpSpPr>
              <a:grpSpLocks/>
            </p:cNvGrpSpPr>
            <p:nvPr/>
          </p:nvGrpSpPr>
          <p:grpSpPr bwMode="auto">
            <a:xfrm>
              <a:off x="2592" y="6"/>
              <a:ext cx="48" cy="11713"/>
              <a:chOff x="0" y="0"/>
              <a:chExt cx="48" cy="11713"/>
            </a:xfrm>
          </p:grpSpPr>
          <p:sp>
            <p:nvSpPr>
              <p:cNvPr id="16521" name="Rectangle 84"/>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22" name="Rectangle 85"/>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31" name="Group 86"/>
            <p:cNvGrpSpPr>
              <a:grpSpLocks/>
            </p:cNvGrpSpPr>
            <p:nvPr/>
          </p:nvGrpSpPr>
          <p:grpSpPr bwMode="auto">
            <a:xfrm>
              <a:off x="2688" y="6"/>
              <a:ext cx="48" cy="11713"/>
              <a:chOff x="0" y="0"/>
              <a:chExt cx="48" cy="11713"/>
            </a:xfrm>
          </p:grpSpPr>
          <p:sp>
            <p:nvSpPr>
              <p:cNvPr id="16519" name="Rectangle 87"/>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20" name="Rectangle 88"/>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577" name="Group 89"/>
            <p:cNvGrpSpPr>
              <a:grpSpLocks/>
            </p:cNvGrpSpPr>
            <p:nvPr/>
          </p:nvGrpSpPr>
          <p:grpSpPr bwMode="auto">
            <a:xfrm>
              <a:off x="2784" y="6"/>
              <a:ext cx="48" cy="11713"/>
              <a:chOff x="0" y="0"/>
              <a:chExt cx="48" cy="11713"/>
            </a:xfrm>
          </p:grpSpPr>
          <p:sp>
            <p:nvSpPr>
              <p:cNvPr id="16517" name="Rectangle 90"/>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18" name="Rectangle 91"/>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578" name="Group 92"/>
            <p:cNvGrpSpPr>
              <a:grpSpLocks/>
            </p:cNvGrpSpPr>
            <p:nvPr/>
          </p:nvGrpSpPr>
          <p:grpSpPr bwMode="auto">
            <a:xfrm>
              <a:off x="2880" y="6"/>
              <a:ext cx="48" cy="11713"/>
              <a:chOff x="0" y="0"/>
              <a:chExt cx="48" cy="11713"/>
            </a:xfrm>
          </p:grpSpPr>
          <p:sp>
            <p:nvSpPr>
              <p:cNvPr id="16515" name="Rectangle 93"/>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16" name="Rectangle 94"/>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579" name="Group 95"/>
            <p:cNvGrpSpPr>
              <a:grpSpLocks/>
            </p:cNvGrpSpPr>
            <p:nvPr/>
          </p:nvGrpSpPr>
          <p:grpSpPr bwMode="auto">
            <a:xfrm>
              <a:off x="2976" y="6"/>
              <a:ext cx="48" cy="11713"/>
              <a:chOff x="0" y="0"/>
              <a:chExt cx="48" cy="11713"/>
            </a:xfrm>
          </p:grpSpPr>
          <p:sp>
            <p:nvSpPr>
              <p:cNvPr id="16513" name="Rectangle 96"/>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14" name="Rectangle 97"/>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580" name="Group 98"/>
            <p:cNvGrpSpPr>
              <a:grpSpLocks/>
            </p:cNvGrpSpPr>
            <p:nvPr/>
          </p:nvGrpSpPr>
          <p:grpSpPr bwMode="auto">
            <a:xfrm>
              <a:off x="3072" y="6"/>
              <a:ext cx="48" cy="11713"/>
              <a:chOff x="0" y="0"/>
              <a:chExt cx="48" cy="11713"/>
            </a:xfrm>
          </p:grpSpPr>
          <p:sp>
            <p:nvSpPr>
              <p:cNvPr id="16511" name="Rectangle 99"/>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12" name="Rectangle 100"/>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581" name="Group 101"/>
            <p:cNvGrpSpPr>
              <a:grpSpLocks/>
            </p:cNvGrpSpPr>
            <p:nvPr/>
          </p:nvGrpSpPr>
          <p:grpSpPr bwMode="auto">
            <a:xfrm>
              <a:off x="3168" y="6"/>
              <a:ext cx="48" cy="11713"/>
              <a:chOff x="0" y="0"/>
              <a:chExt cx="48" cy="11713"/>
            </a:xfrm>
          </p:grpSpPr>
          <p:sp>
            <p:nvSpPr>
              <p:cNvPr id="16509" name="Rectangle 102"/>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10" name="Rectangle 103"/>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582" name="Group 104"/>
            <p:cNvGrpSpPr>
              <a:grpSpLocks/>
            </p:cNvGrpSpPr>
            <p:nvPr/>
          </p:nvGrpSpPr>
          <p:grpSpPr bwMode="auto">
            <a:xfrm>
              <a:off x="3264" y="6"/>
              <a:ext cx="48" cy="11713"/>
              <a:chOff x="0" y="0"/>
              <a:chExt cx="48" cy="11713"/>
            </a:xfrm>
          </p:grpSpPr>
          <p:sp>
            <p:nvSpPr>
              <p:cNvPr id="16507" name="Rectangle 105"/>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08" name="Rectangle 106"/>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583" name="Group 107"/>
            <p:cNvGrpSpPr>
              <a:grpSpLocks/>
            </p:cNvGrpSpPr>
            <p:nvPr/>
          </p:nvGrpSpPr>
          <p:grpSpPr bwMode="auto">
            <a:xfrm>
              <a:off x="3360" y="6"/>
              <a:ext cx="48" cy="11713"/>
              <a:chOff x="0" y="0"/>
              <a:chExt cx="48" cy="11713"/>
            </a:xfrm>
          </p:grpSpPr>
          <p:sp>
            <p:nvSpPr>
              <p:cNvPr id="16505" name="Rectangle 108"/>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06" name="Rectangle 109"/>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584" name="Group 110"/>
            <p:cNvGrpSpPr>
              <a:grpSpLocks/>
            </p:cNvGrpSpPr>
            <p:nvPr/>
          </p:nvGrpSpPr>
          <p:grpSpPr bwMode="auto">
            <a:xfrm>
              <a:off x="3456" y="6"/>
              <a:ext cx="48" cy="11713"/>
              <a:chOff x="0" y="0"/>
              <a:chExt cx="48" cy="11713"/>
            </a:xfrm>
          </p:grpSpPr>
          <p:sp>
            <p:nvSpPr>
              <p:cNvPr id="16503" name="Rectangle 111"/>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04" name="Rectangle 112"/>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585" name="Group 113"/>
            <p:cNvGrpSpPr>
              <a:grpSpLocks/>
            </p:cNvGrpSpPr>
            <p:nvPr/>
          </p:nvGrpSpPr>
          <p:grpSpPr bwMode="auto">
            <a:xfrm>
              <a:off x="3552" y="6"/>
              <a:ext cx="48" cy="11713"/>
              <a:chOff x="0" y="0"/>
              <a:chExt cx="48" cy="11713"/>
            </a:xfrm>
          </p:grpSpPr>
          <p:sp>
            <p:nvSpPr>
              <p:cNvPr id="16501" name="Rectangle 114"/>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02" name="Rectangle 115"/>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586" name="Group 116"/>
            <p:cNvGrpSpPr>
              <a:grpSpLocks/>
            </p:cNvGrpSpPr>
            <p:nvPr/>
          </p:nvGrpSpPr>
          <p:grpSpPr bwMode="auto">
            <a:xfrm>
              <a:off x="3648" y="6"/>
              <a:ext cx="48" cy="11713"/>
              <a:chOff x="0" y="0"/>
              <a:chExt cx="48" cy="11713"/>
            </a:xfrm>
          </p:grpSpPr>
          <p:sp>
            <p:nvSpPr>
              <p:cNvPr id="16499" name="Rectangle 117"/>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500" name="Rectangle 118"/>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587" name="Group 119"/>
            <p:cNvGrpSpPr>
              <a:grpSpLocks/>
            </p:cNvGrpSpPr>
            <p:nvPr/>
          </p:nvGrpSpPr>
          <p:grpSpPr bwMode="auto">
            <a:xfrm>
              <a:off x="3744" y="6"/>
              <a:ext cx="48" cy="11713"/>
              <a:chOff x="0" y="0"/>
              <a:chExt cx="48" cy="11713"/>
            </a:xfrm>
          </p:grpSpPr>
          <p:sp>
            <p:nvSpPr>
              <p:cNvPr id="16497" name="Rectangle 120"/>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498" name="Rectangle 121"/>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588" name="Group 122"/>
            <p:cNvGrpSpPr>
              <a:grpSpLocks/>
            </p:cNvGrpSpPr>
            <p:nvPr/>
          </p:nvGrpSpPr>
          <p:grpSpPr bwMode="auto">
            <a:xfrm>
              <a:off x="3840" y="6"/>
              <a:ext cx="48" cy="11713"/>
              <a:chOff x="0" y="0"/>
              <a:chExt cx="48" cy="11713"/>
            </a:xfrm>
          </p:grpSpPr>
          <p:sp>
            <p:nvSpPr>
              <p:cNvPr id="16495" name="Rectangle 123"/>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496" name="Rectangle 124"/>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589" name="Group 125"/>
            <p:cNvGrpSpPr>
              <a:grpSpLocks/>
            </p:cNvGrpSpPr>
            <p:nvPr/>
          </p:nvGrpSpPr>
          <p:grpSpPr bwMode="auto">
            <a:xfrm>
              <a:off x="3936" y="6"/>
              <a:ext cx="48" cy="11713"/>
              <a:chOff x="0" y="0"/>
              <a:chExt cx="48" cy="11713"/>
            </a:xfrm>
          </p:grpSpPr>
          <p:sp>
            <p:nvSpPr>
              <p:cNvPr id="16493" name="Rectangle 126"/>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494" name="Rectangle 127"/>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590" name="Group 128"/>
            <p:cNvGrpSpPr>
              <a:grpSpLocks/>
            </p:cNvGrpSpPr>
            <p:nvPr/>
          </p:nvGrpSpPr>
          <p:grpSpPr bwMode="auto">
            <a:xfrm>
              <a:off x="4032" y="6"/>
              <a:ext cx="48" cy="11713"/>
              <a:chOff x="0" y="0"/>
              <a:chExt cx="48" cy="11713"/>
            </a:xfrm>
          </p:grpSpPr>
          <p:sp>
            <p:nvSpPr>
              <p:cNvPr id="16491" name="Rectangle 129"/>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492" name="Rectangle 130"/>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dirty="0"/>
              </a:p>
            </p:txBody>
          </p:sp>
        </p:grpSp>
        <p:grpSp>
          <p:nvGrpSpPr>
            <p:cNvPr id="16591" name="Group 131"/>
            <p:cNvGrpSpPr>
              <a:grpSpLocks/>
            </p:cNvGrpSpPr>
            <p:nvPr/>
          </p:nvGrpSpPr>
          <p:grpSpPr bwMode="auto">
            <a:xfrm>
              <a:off x="4128" y="6"/>
              <a:ext cx="48" cy="11713"/>
              <a:chOff x="0" y="0"/>
              <a:chExt cx="48" cy="11713"/>
            </a:xfrm>
          </p:grpSpPr>
          <p:sp>
            <p:nvSpPr>
              <p:cNvPr id="16489" name="Rectangle 132"/>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490" name="Rectangle 133"/>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592" name="Group 134"/>
            <p:cNvGrpSpPr>
              <a:grpSpLocks/>
            </p:cNvGrpSpPr>
            <p:nvPr/>
          </p:nvGrpSpPr>
          <p:grpSpPr bwMode="auto">
            <a:xfrm>
              <a:off x="4224" y="6"/>
              <a:ext cx="48" cy="11713"/>
              <a:chOff x="0" y="0"/>
              <a:chExt cx="48" cy="11713"/>
            </a:xfrm>
          </p:grpSpPr>
          <p:sp>
            <p:nvSpPr>
              <p:cNvPr id="16487" name="Rectangle 135"/>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488" name="Rectangle 136"/>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593" name="Group 137"/>
            <p:cNvGrpSpPr>
              <a:grpSpLocks/>
            </p:cNvGrpSpPr>
            <p:nvPr/>
          </p:nvGrpSpPr>
          <p:grpSpPr bwMode="auto">
            <a:xfrm>
              <a:off x="4320" y="6"/>
              <a:ext cx="48" cy="11713"/>
              <a:chOff x="0" y="0"/>
              <a:chExt cx="48" cy="11713"/>
            </a:xfrm>
          </p:grpSpPr>
          <p:sp>
            <p:nvSpPr>
              <p:cNvPr id="16485" name="Rectangle 138"/>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486" name="Rectangle 139"/>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594" name="Group 140"/>
            <p:cNvGrpSpPr>
              <a:grpSpLocks/>
            </p:cNvGrpSpPr>
            <p:nvPr/>
          </p:nvGrpSpPr>
          <p:grpSpPr bwMode="auto">
            <a:xfrm>
              <a:off x="4416" y="6"/>
              <a:ext cx="48" cy="11713"/>
              <a:chOff x="0" y="0"/>
              <a:chExt cx="48" cy="11713"/>
            </a:xfrm>
          </p:grpSpPr>
          <p:sp>
            <p:nvSpPr>
              <p:cNvPr id="16483" name="Rectangle 141"/>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484" name="Rectangle 142"/>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595" name="Group 143"/>
            <p:cNvGrpSpPr>
              <a:grpSpLocks/>
            </p:cNvGrpSpPr>
            <p:nvPr/>
          </p:nvGrpSpPr>
          <p:grpSpPr bwMode="auto">
            <a:xfrm>
              <a:off x="4512" y="6"/>
              <a:ext cx="48" cy="11713"/>
              <a:chOff x="0" y="0"/>
              <a:chExt cx="48" cy="11713"/>
            </a:xfrm>
          </p:grpSpPr>
          <p:sp>
            <p:nvSpPr>
              <p:cNvPr id="16481" name="Rectangle 144"/>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482" name="Rectangle 145"/>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596" name="Group 146"/>
            <p:cNvGrpSpPr>
              <a:grpSpLocks/>
            </p:cNvGrpSpPr>
            <p:nvPr/>
          </p:nvGrpSpPr>
          <p:grpSpPr bwMode="auto">
            <a:xfrm>
              <a:off x="4608" y="6"/>
              <a:ext cx="48" cy="11713"/>
              <a:chOff x="0" y="0"/>
              <a:chExt cx="48" cy="11713"/>
            </a:xfrm>
          </p:grpSpPr>
          <p:sp>
            <p:nvSpPr>
              <p:cNvPr id="16479" name="Rectangle 147"/>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480" name="Rectangle 148"/>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597" name="Group 149"/>
            <p:cNvGrpSpPr>
              <a:grpSpLocks/>
            </p:cNvGrpSpPr>
            <p:nvPr/>
          </p:nvGrpSpPr>
          <p:grpSpPr bwMode="auto">
            <a:xfrm>
              <a:off x="4704" y="6"/>
              <a:ext cx="48" cy="11713"/>
              <a:chOff x="0" y="0"/>
              <a:chExt cx="48" cy="11713"/>
            </a:xfrm>
          </p:grpSpPr>
          <p:sp>
            <p:nvSpPr>
              <p:cNvPr id="16477" name="Rectangle 150"/>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478" name="Rectangle 151"/>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598" name="Group 152"/>
            <p:cNvGrpSpPr>
              <a:grpSpLocks/>
            </p:cNvGrpSpPr>
            <p:nvPr/>
          </p:nvGrpSpPr>
          <p:grpSpPr bwMode="auto">
            <a:xfrm>
              <a:off x="4800" y="6"/>
              <a:ext cx="48" cy="11713"/>
              <a:chOff x="0" y="0"/>
              <a:chExt cx="48" cy="11713"/>
            </a:xfrm>
          </p:grpSpPr>
          <p:sp>
            <p:nvSpPr>
              <p:cNvPr id="16475" name="Rectangle 153"/>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476" name="Rectangle 154"/>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599" name="Group 155"/>
            <p:cNvGrpSpPr>
              <a:grpSpLocks/>
            </p:cNvGrpSpPr>
            <p:nvPr/>
          </p:nvGrpSpPr>
          <p:grpSpPr bwMode="auto">
            <a:xfrm>
              <a:off x="4896" y="6"/>
              <a:ext cx="48" cy="11713"/>
              <a:chOff x="0" y="0"/>
              <a:chExt cx="48" cy="11713"/>
            </a:xfrm>
          </p:grpSpPr>
          <p:sp>
            <p:nvSpPr>
              <p:cNvPr id="16473" name="Rectangle 156"/>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474" name="Rectangle 157"/>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600" name="Group 158"/>
            <p:cNvGrpSpPr>
              <a:grpSpLocks/>
            </p:cNvGrpSpPr>
            <p:nvPr/>
          </p:nvGrpSpPr>
          <p:grpSpPr bwMode="auto">
            <a:xfrm>
              <a:off x="4992" y="6"/>
              <a:ext cx="48" cy="11713"/>
              <a:chOff x="0" y="0"/>
              <a:chExt cx="48" cy="11713"/>
            </a:xfrm>
          </p:grpSpPr>
          <p:sp>
            <p:nvSpPr>
              <p:cNvPr id="16471" name="Rectangle 159"/>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472" name="Rectangle 160"/>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601" name="Group 161"/>
            <p:cNvGrpSpPr>
              <a:grpSpLocks/>
            </p:cNvGrpSpPr>
            <p:nvPr/>
          </p:nvGrpSpPr>
          <p:grpSpPr bwMode="auto">
            <a:xfrm>
              <a:off x="5088" y="6"/>
              <a:ext cx="48" cy="11713"/>
              <a:chOff x="0" y="0"/>
              <a:chExt cx="48" cy="11713"/>
            </a:xfrm>
          </p:grpSpPr>
          <p:sp>
            <p:nvSpPr>
              <p:cNvPr id="16469" name="Rectangle 162"/>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470" name="Rectangle 163"/>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602" name="Group 164"/>
            <p:cNvGrpSpPr>
              <a:grpSpLocks/>
            </p:cNvGrpSpPr>
            <p:nvPr/>
          </p:nvGrpSpPr>
          <p:grpSpPr bwMode="auto">
            <a:xfrm>
              <a:off x="5184" y="6"/>
              <a:ext cx="48" cy="11713"/>
              <a:chOff x="0" y="0"/>
              <a:chExt cx="48" cy="11713"/>
            </a:xfrm>
          </p:grpSpPr>
          <p:sp>
            <p:nvSpPr>
              <p:cNvPr id="16467" name="Rectangle 165"/>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468" name="Rectangle 166"/>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603" name="Group 167"/>
            <p:cNvGrpSpPr>
              <a:grpSpLocks/>
            </p:cNvGrpSpPr>
            <p:nvPr/>
          </p:nvGrpSpPr>
          <p:grpSpPr bwMode="auto">
            <a:xfrm>
              <a:off x="5280" y="6"/>
              <a:ext cx="48" cy="11713"/>
              <a:chOff x="0" y="0"/>
              <a:chExt cx="48" cy="11713"/>
            </a:xfrm>
          </p:grpSpPr>
          <p:sp>
            <p:nvSpPr>
              <p:cNvPr id="16465" name="Rectangle 168"/>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466" name="Rectangle 169"/>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604" name="Group 170"/>
            <p:cNvGrpSpPr>
              <a:grpSpLocks/>
            </p:cNvGrpSpPr>
            <p:nvPr/>
          </p:nvGrpSpPr>
          <p:grpSpPr bwMode="auto">
            <a:xfrm>
              <a:off x="5376" y="6"/>
              <a:ext cx="48" cy="11713"/>
              <a:chOff x="0" y="0"/>
              <a:chExt cx="48" cy="11713"/>
            </a:xfrm>
          </p:grpSpPr>
          <p:sp>
            <p:nvSpPr>
              <p:cNvPr id="16463" name="Rectangle 171"/>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464" name="Rectangle 172"/>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605" name="Group 173"/>
            <p:cNvGrpSpPr>
              <a:grpSpLocks/>
            </p:cNvGrpSpPr>
            <p:nvPr/>
          </p:nvGrpSpPr>
          <p:grpSpPr bwMode="auto">
            <a:xfrm>
              <a:off x="5472" y="6"/>
              <a:ext cx="48" cy="11713"/>
              <a:chOff x="0" y="0"/>
              <a:chExt cx="48" cy="11713"/>
            </a:xfrm>
          </p:grpSpPr>
          <p:sp>
            <p:nvSpPr>
              <p:cNvPr id="16461" name="Rectangle 174"/>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462" name="Rectangle 175"/>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606" name="Group 176"/>
            <p:cNvGrpSpPr>
              <a:grpSpLocks/>
            </p:cNvGrpSpPr>
            <p:nvPr/>
          </p:nvGrpSpPr>
          <p:grpSpPr bwMode="auto">
            <a:xfrm>
              <a:off x="5568" y="6"/>
              <a:ext cx="48" cy="11713"/>
              <a:chOff x="0" y="0"/>
              <a:chExt cx="48" cy="11713"/>
            </a:xfrm>
          </p:grpSpPr>
          <p:sp>
            <p:nvSpPr>
              <p:cNvPr id="16459" name="Rectangle 177"/>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460" name="Rectangle 178"/>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607" name="Group 179"/>
            <p:cNvGrpSpPr>
              <a:grpSpLocks/>
            </p:cNvGrpSpPr>
            <p:nvPr/>
          </p:nvGrpSpPr>
          <p:grpSpPr bwMode="auto">
            <a:xfrm>
              <a:off x="5664" y="6"/>
              <a:ext cx="48" cy="11713"/>
              <a:chOff x="0" y="0"/>
              <a:chExt cx="48" cy="11713"/>
            </a:xfrm>
          </p:grpSpPr>
          <p:sp>
            <p:nvSpPr>
              <p:cNvPr id="16457" name="Rectangle 180"/>
              <p:cNvSpPr>
                <a:spLocks/>
              </p:cNvSpPr>
              <p:nvPr/>
            </p:nvSpPr>
            <p:spPr bwMode="auto">
              <a:xfrm>
                <a:off x="0" y="0"/>
                <a:ext cx="48" cy="4320"/>
              </a:xfrm>
              <a:prstGeom prst="rect">
                <a:avLst/>
              </a:prstGeom>
              <a:solidFill>
                <a:srgbClr val="DDDDDD"/>
              </a:solidFill>
              <a:ln w="12700">
                <a:noFill/>
                <a:miter lim="800000"/>
                <a:headEnd/>
                <a:tailEnd/>
              </a:ln>
            </p:spPr>
            <p:txBody>
              <a:bodyPr lIns="0" tIns="0" rIns="0" bIns="0">
                <a:prstTxWarp prst="textNoShape">
                  <a:avLst/>
                </a:prstTxWarp>
              </a:bodyPr>
              <a:lstStyle/>
              <a:p>
                <a:endParaRPr lang="en-GB"/>
              </a:p>
            </p:txBody>
          </p:sp>
          <p:sp>
            <p:nvSpPr>
              <p:cNvPr id="16458" name="Rectangle 181"/>
              <p:cNvSpPr>
                <a:spLocks/>
              </p:cNvSpPr>
              <p:nvPr/>
            </p:nvSpPr>
            <p:spPr bwMode="auto">
              <a:xfrm>
                <a:off x="0" y="0"/>
                <a:ext cx="48" cy="11713"/>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nvGrpSpPr>
            <p:cNvPr id="16385" name="Group 185"/>
            <p:cNvGrpSpPr>
              <a:grpSpLocks/>
            </p:cNvGrpSpPr>
            <p:nvPr/>
          </p:nvGrpSpPr>
          <p:grpSpPr bwMode="auto">
            <a:xfrm>
              <a:off x="0" y="1081"/>
              <a:ext cx="4378" cy="11708"/>
              <a:chOff x="0" y="0"/>
              <a:chExt cx="4378" cy="11708"/>
            </a:xfrm>
          </p:grpSpPr>
          <p:sp>
            <p:nvSpPr>
              <p:cNvPr id="16453" name="Rectangle 186"/>
              <p:cNvSpPr>
                <a:spLocks/>
              </p:cNvSpPr>
              <p:nvPr/>
            </p:nvSpPr>
            <p:spPr bwMode="auto">
              <a:xfrm>
                <a:off x="0" y="0"/>
                <a:ext cx="4378" cy="47"/>
              </a:xfrm>
              <a:prstGeom prst="rect">
                <a:avLst/>
              </a:prstGeom>
              <a:solidFill>
                <a:srgbClr val="336699">
                  <a:alpha val="49803"/>
                </a:srgbClr>
              </a:solidFill>
              <a:ln w="12700">
                <a:noFill/>
                <a:miter lim="800000"/>
                <a:headEnd/>
                <a:tailEnd/>
              </a:ln>
            </p:spPr>
            <p:txBody>
              <a:bodyPr lIns="0" tIns="0" rIns="0" bIns="0">
                <a:prstTxWarp prst="textNoShape">
                  <a:avLst/>
                </a:prstTxWarp>
              </a:bodyPr>
              <a:lstStyle/>
              <a:p>
                <a:endParaRPr lang="en-GB"/>
              </a:p>
            </p:txBody>
          </p:sp>
          <p:sp>
            <p:nvSpPr>
              <p:cNvPr id="16454" name="Rectangle 187"/>
              <p:cNvSpPr>
                <a:spLocks/>
              </p:cNvSpPr>
              <p:nvPr/>
            </p:nvSpPr>
            <p:spPr bwMode="auto">
              <a:xfrm>
                <a:off x="0" y="0"/>
                <a:ext cx="4378" cy="11708"/>
              </a:xfrm>
              <a:prstGeom prst="rect">
                <a:avLst/>
              </a:prstGeom>
              <a:noFill/>
              <a:ln w="12700">
                <a:noFill/>
                <a:miter lim="800000"/>
                <a:headEnd/>
                <a:tailEnd/>
              </a:ln>
            </p:spPr>
            <p:txBody>
              <a:bodyPr wrap="square" lIns="0" tIns="0" rIns="0" bIns="0">
                <a:prstTxWarp prst="textNoShape">
                  <a:avLst/>
                </a:prstTxWarp>
                <a:spAutoFit/>
              </a:bodyPr>
              <a:lstStyle/>
              <a:p>
                <a:endParaRPr lang="en-GB"/>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389">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6389">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6389">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638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Advocacy</a:t>
            </a:r>
          </a:p>
        </p:txBody>
      </p:sp>
      <p:sp>
        <p:nvSpPr>
          <p:cNvPr id="3" name="Content Placeholder 2"/>
          <p:cNvSpPr>
            <a:spLocks noGrp="1"/>
          </p:cNvSpPr>
          <p:nvPr>
            <p:ph idx="1"/>
          </p:nvPr>
        </p:nvSpPr>
        <p:spPr/>
        <p:txBody>
          <a:bodyPr>
            <a:normAutofit/>
          </a:bodyPr>
          <a:lstStyle/>
          <a:p>
            <a:r>
              <a:rPr lang="en-US" dirty="0">
                <a:sym typeface="Helvetica" pitchFamily="-65" charset="0"/>
              </a:rPr>
              <a:t>Citizen</a:t>
            </a:r>
          </a:p>
          <a:p>
            <a:r>
              <a:rPr lang="en-US" dirty="0">
                <a:sym typeface="Helvetica" pitchFamily="-65" charset="0"/>
              </a:rPr>
              <a:t>Volunteer</a:t>
            </a:r>
          </a:p>
          <a:p>
            <a:r>
              <a:rPr lang="en-US" dirty="0">
                <a:sym typeface="Helvetica" pitchFamily="-65" charset="0"/>
              </a:rPr>
              <a:t>Self-advocacy</a:t>
            </a:r>
          </a:p>
          <a:p>
            <a:r>
              <a:rPr lang="en-US" dirty="0">
                <a:sym typeface="Helvetica" pitchFamily="-65" charset="0"/>
              </a:rPr>
              <a:t>Peer</a:t>
            </a:r>
          </a:p>
          <a:p>
            <a:r>
              <a:rPr lang="en-US" dirty="0">
                <a:sym typeface="Helvetica" pitchFamily="-65" charset="0"/>
              </a:rPr>
              <a:t>Statutory Advocacy (IMHA/IMCA)</a:t>
            </a:r>
          </a:p>
          <a:p>
            <a:r>
              <a:rPr lang="en-US" dirty="0">
                <a:sym typeface="Helvetica" pitchFamily="-65" charset="0"/>
              </a:rPr>
              <a:t>Professional Casework</a:t>
            </a:r>
          </a:p>
          <a:p>
            <a:r>
              <a:rPr lang="en-US" dirty="0">
                <a:sym typeface="Helvetica" pitchFamily="-65" charset="0"/>
              </a:rPr>
              <a:t>Legal Advocacy</a:t>
            </a:r>
          </a:p>
          <a:p>
            <a:r>
              <a:rPr lang="en-US" dirty="0">
                <a:sym typeface="Helvetica" pitchFamily="-65" charset="0"/>
              </a:rPr>
              <a:t>Non Instructed Advocacy</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Rectangle 188"/>
          <p:cNvSpPr>
            <a:spLocks noGrp="1" noChangeArrowheads="1"/>
          </p:cNvSpPr>
          <p:nvPr>
            <p:ph type="title"/>
          </p:nvPr>
        </p:nvSpPr>
        <p:spPr/>
        <p:txBody>
          <a:bodyPr vert="horz" lIns="91440" tIns="45720" rIns="132080" bIns="45720" rtlCol="0" anchor="ctr">
            <a:normAutofit/>
          </a:bodyPr>
          <a:lstStyle/>
          <a:p>
            <a:r>
              <a:rPr lang="en-US" dirty="0"/>
              <a:t>Key features of Citizen Advocacy</a:t>
            </a:r>
          </a:p>
        </p:txBody>
      </p:sp>
      <p:sp>
        <p:nvSpPr>
          <p:cNvPr id="18437" name="Rectangle 189"/>
          <p:cNvSpPr>
            <a:spLocks noGrp="1" noChangeArrowheads="1"/>
          </p:cNvSpPr>
          <p:nvPr>
            <p:ph idx="1"/>
          </p:nvPr>
        </p:nvSpPr>
        <p:spPr/>
        <p:txBody>
          <a:bodyPr vert="horz" lIns="91440" tIns="45720" rIns="132080" bIns="45720" rtlCol="0">
            <a:normAutofit/>
          </a:bodyPr>
          <a:lstStyle/>
          <a:p>
            <a:r>
              <a:rPr lang="en-GB" sz="2800" dirty="0"/>
              <a:t>Provided by volunteers from the local community. </a:t>
            </a:r>
          </a:p>
          <a:p>
            <a:r>
              <a:rPr lang="en-GB" sz="2800" dirty="0"/>
              <a:t>Based on an ongoing, one to one relationship with a client (</a:t>
            </a:r>
            <a:r>
              <a:rPr lang="en-GB" sz="2800" dirty="0" err="1"/>
              <a:t>eg</a:t>
            </a:r>
            <a:r>
              <a:rPr lang="en-GB" sz="2800" dirty="0"/>
              <a:t>. adult with a learning disability). </a:t>
            </a:r>
          </a:p>
          <a:p>
            <a:r>
              <a:rPr lang="en-GB" sz="2800" dirty="0"/>
              <a:t>The volunteers work with their partners on a long term basis. </a:t>
            </a:r>
          </a:p>
        </p:txBody>
      </p:sp>
      <p:sp>
        <p:nvSpPr>
          <p:cNvPr id="192" name="Slide Number Placeholder 3"/>
          <p:cNvSpPr>
            <a:spLocks noGrp="1"/>
          </p:cNvSpPr>
          <p:nvPr>
            <p:ph type="sldNum" sz="quarter" idx="4294967295"/>
          </p:nvPr>
        </p:nvSpPr>
        <p:spPr>
          <a:xfrm>
            <a:off x="9448800" y="6356350"/>
            <a:ext cx="2743200" cy="365125"/>
          </a:xfrm>
          <a:prstGeom prst="rect">
            <a:avLst/>
          </a:prstGeom>
        </p:spPr>
        <p:txBody>
          <a:bodyPr/>
          <a:lstStyle/>
          <a:p>
            <a:fld id="{6BA50F03-1669-C54C-8C85-DDFB32FC3E2D}" type="slidenum">
              <a:rPr lang="en-US"/>
              <a:pPr/>
              <a:t>18</a:t>
            </a:fld>
            <a:endParaRPr lang="en-US"/>
          </a:p>
        </p:txBody>
      </p:sp>
      <p:sp>
        <p:nvSpPr>
          <p:cNvPr id="18438" name="Text Box 190"/>
          <p:cNvSpPr txBox="1">
            <a:spLocks noChangeArrowheads="1"/>
          </p:cNvSpPr>
          <p:nvPr/>
        </p:nvSpPr>
        <p:spPr bwMode="auto">
          <a:xfrm>
            <a:off x="9339264" y="6426200"/>
            <a:ext cx="312737" cy="317500"/>
          </a:xfrm>
          <a:prstGeom prst="rect">
            <a:avLst/>
          </a:prstGeom>
          <a:noFill/>
          <a:ln w="12700">
            <a:noFill/>
            <a:miter lim="800000"/>
            <a:headEnd/>
            <a:tailEnd/>
          </a:ln>
        </p:spPr>
        <p:txBody>
          <a:bodyPr wrap="none" anchor="b">
            <a:prstTxWarp prst="textNoShape">
              <a:avLst/>
            </a:prstTxWarp>
          </a:bodyPr>
          <a:lstStyle/>
          <a:p>
            <a:pPr algn="ctr"/>
            <a:fld id="{F642F9E4-41C7-414F-B02F-BFE26A9BFE91}" type="slidenum">
              <a:rPr lang="en-US" sz="1400">
                <a:latin typeface="Helvetica" pitchFamily="-65" charset="0"/>
                <a:ea typeface="Helvetica" pitchFamily="-65" charset="0"/>
                <a:cs typeface="Helvetica" pitchFamily="-65" charset="0"/>
                <a:sym typeface="Helvetica" pitchFamily="-65" charset="0"/>
              </a:rPr>
              <a:pPr algn="ctr"/>
              <a:t>18</a:t>
            </a:fld>
            <a:endParaRPr lang="en-US" sz="1400">
              <a:latin typeface="Helvetica" pitchFamily="-65" charset="0"/>
              <a:ea typeface="Helvetica" pitchFamily="-65" charset="0"/>
              <a:cs typeface="Helvetica" pitchFamily="-65" charset="0"/>
              <a:sym typeface="Helvetica" pitchFamily="-65"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43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43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43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F1503-89C5-439A-8751-029CAA820C79}"/>
              </a:ext>
            </a:extLst>
          </p:cNvPr>
          <p:cNvSpPr>
            <a:spLocks noGrp="1"/>
          </p:cNvSpPr>
          <p:nvPr>
            <p:ph type="title"/>
          </p:nvPr>
        </p:nvSpPr>
        <p:spPr/>
        <p:txBody>
          <a:bodyPr>
            <a:normAutofit fontScale="90000"/>
          </a:bodyPr>
          <a:lstStyle/>
          <a:p>
            <a:r>
              <a:rPr lang="en-GB" dirty="0"/>
              <a:t>Exercise: Identify and discuss in your peer study groups who provides advocacy that is:</a:t>
            </a:r>
          </a:p>
        </p:txBody>
      </p:sp>
      <p:sp>
        <p:nvSpPr>
          <p:cNvPr id="4" name="Content Placeholder 3">
            <a:extLst>
              <a:ext uri="{FF2B5EF4-FFF2-40B4-BE49-F238E27FC236}">
                <a16:creationId xmlns:a16="http://schemas.microsoft.com/office/drawing/2014/main" id="{C7EFE747-4C8D-44EC-BC54-0F0132BED6B9}"/>
              </a:ext>
            </a:extLst>
          </p:cNvPr>
          <p:cNvSpPr>
            <a:spLocks noGrp="1"/>
          </p:cNvSpPr>
          <p:nvPr>
            <p:ph idx="1"/>
          </p:nvPr>
        </p:nvSpPr>
        <p:spPr>
          <a:xfrm>
            <a:off x="3622490" y="2895658"/>
            <a:ext cx="3179948" cy="2693930"/>
          </a:xfrm>
        </p:spPr>
        <p:txBody>
          <a:bodyPr/>
          <a:lstStyle/>
          <a:p>
            <a:r>
              <a:rPr lang="en-GB" dirty="0"/>
              <a:t>List</a:t>
            </a:r>
          </a:p>
          <a:p>
            <a:r>
              <a:rPr lang="en-GB" dirty="0"/>
              <a:t>Describe</a:t>
            </a:r>
          </a:p>
          <a:p>
            <a:r>
              <a:rPr lang="en-GB" dirty="0"/>
              <a:t>Discuss</a:t>
            </a:r>
          </a:p>
          <a:p>
            <a:r>
              <a:rPr lang="en-GB" dirty="0"/>
              <a:t>Critically explore</a:t>
            </a:r>
          </a:p>
        </p:txBody>
      </p:sp>
      <p:sp>
        <p:nvSpPr>
          <p:cNvPr id="3" name="Text Placeholder 2">
            <a:extLst>
              <a:ext uri="{FF2B5EF4-FFF2-40B4-BE49-F238E27FC236}">
                <a16:creationId xmlns:a16="http://schemas.microsoft.com/office/drawing/2014/main" id="{E502E5E4-BF13-4EBE-B890-44062B3BA99D}"/>
              </a:ext>
            </a:extLst>
          </p:cNvPr>
          <p:cNvSpPr>
            <a:spLocks noGrp="1"/>
          </p:cNvSpPr>
          <p:nvPr>
            <p:ph type="body" idx="4294967295"/>
          </p:nvPr>
        </p:nvSpPr>
        <p:spPr>
          <a:xfrm>
            <a:off x="3616066" y="2276871"/>
            <a:ext cx="2567608" cy="453727"/>
          </a:xfrm>
        </p:spPr>
        <p:txBody>
          <a:bodyPr>
            <a:normAutofit lnSpcReduction="10000"/>
          </a:bodyPr>
          <a:lstStyle/>
          <a:p>
            <a:r>
              <a:rPr lang="en-GB" dirty="0"/>
              <a:t>Independent </a:t>
            </a:r>
          </a:p>
        </p:txBody>
      </p:sp>
      <p:sp>
        <p:nvSpPr>
          <p:cNvPr id="5" name="Text Placeholder 4">
            <a:extLst>
              <a:ext uri="{FF2B5EF4-FFF2-40B4-BE49-F238E27FC236}">
                <a16:creationId xmlns:a16="http://schemas.microsoft.com/office/drawing/2014/main" id="{6899893A-26BF-443F-8560-C506E28E305B}"/>
              </a:ext>
            </a:extLst>
          </p:cNvPr>
          <p:cNvSpPr>
            <a:spLocks noGrp="1"/>
          </p:cNvSpPr>
          <p:nvPr>
            <p:ph type="body" sz="quarter" idx="4294967295"/>
          </p:nvPr>
        </p:nvSpPr>
        <p:spPr>
          <a:xfrm>
            <a:off x="8256240" y="2276872"/>
            <a:ext cx="2245890" cy="453727"/>
          </a:xfrm>
        </p:spPr>
        <p:txBody>
          <a:bodyPr>
            <a:normAutofit lnSpcReduction="10000"/>
          </a:bodyPr>
          <a:lstStyle/>
          <a:p>
            <a:r>
              <a:rPr lang="en-GB" dirty="0"/>
              <a:t>Dependent</a:t>
            </a:r>
          </a:p>
        </p:txBody>
      </p:sp>
      <p:sp>
        <p:nvSpPr>
          <p:cNvPr id="6" name="Content Placeholder 5">
            <a:extLst>
              <a:ext uri="{FF2B5EF4-FFF2-40B4-BE49-F238E27FC236}">
                <a16:creationId xmlns:a16="http://schemas.microsoft.com/office/drawing/2014/main" id="{706872DB-C453-4414-A867-7171BB2EFA2A}"/>
              </a:ext>
            </a:extLst>
          </p:cNvPr>
          <p:cNvSpPr>
            <a:spLocks noGrp="1"/>
          </p:cNvSpPr>
          <p:nvPr>
            <p:ph sz="quarter" idx="4294967295"/>
          </p:nvPr>
        </p:nvSpPr>
        <p:spPr>
          <a:xfrm>
            <a:off x="8256240" y="2860676"/>
            <a:ext cx="3109986" cy="2334245"/>
          </a:xfrm>
        </p:spPr>
        <p:txBody>
          <a:bodyPr/>
          <a:lstStyle/>
          <a:p>
            <a:r>
              <a:rPr lang="en-GB" dirty="0"/>
              <a:t>List</a:t>
            </a:r>
          </a:p>
          <a:p>
            <a:r>
              <a:rPr lang="en-GB" dirty="0"/>
              <a:t>Describe</a:t>
            </a:r>
          </a:p>
          <a:p>
            <a:r>
              <a:rPr lang="en-GB" dirty="0"/>
              <a:t>Discuss</a:t>
            </a:r>
          </a:p>
          <a:p>
            <a:r>
              <a:rPr lang="en-GB" dirty="0"/>
              <a:t>Critically explore</a:t>
            </a:r>
          </a:p>
          <a:p>
            <a:endParaRPr lang="en-GB" dirty="0"/>
          </a:p>
        </p:txBody>
      </p:sp>
    </p:spTree>
    <p:extLst>
      <p:ext uri="{BB962C8B-B14F-4D97-AF65-F5344CB8AC3E}">
        <p14:creationId xmlns:p14="http://schemas.microsoft.com/office/powerpoint/2010/main" val="51567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GB" dirty="0"/>
              <a:t>Giving a Voice</a:t>
            </a:r>
          </a:p>
        </p:txBody>
      </p:sp>
      <p:sp>
        <p:nvSpPr>
          <p:cNvPr id="19459" name="Content Placeholder 2"/>
          <p:cNvSpPr>
            <a:spLocks noGrp="1"/>
          </p:cNvSpPr>
          <p:nvPr>
            <p:ph idx="1"/>
          </p:nvPr>
        </p:nvSpPr>
        <p:spPr/>
        <p:txBody>
          <a:bodyPr>
            <a:normAutofit/>
          </a:bodyPr>
          <a:lstStyle/>
          <a:p>
            <a:r>
              <a:rPr lang="en-GB" dirty="0"/>
              <a:t>They will support people to speak up for what they want and make their own choices in any situation where this is required </a:t>
            </a:r>
          </a:p>
          <a:p>
            <a:r>
              <a:rPr lang="en-US" dirty="0"/>
              <a:t>Advocate is answerable to their partner</a:t>
            </a:r>
          </a:p>
          <a:p>
            <a:r>
              <a:rPr lang="en-US" dirty="0"/>
              <a:t>Independent from service providers</a:t>
            </a:r>
          </a:p>
          <a:p>
            <a:r>
              <a:rPr lang="en-GB" dirty="0"/>
              <a:t>discuss the concept of ‘GIVING’ voice.</a:t>
            </a:r>
          </a:p>
          <a:p>
            <a:r>
              <a:rPr lang="en-GB" dirty="0"/>
              <a:t>Is this an arrogant proposition fraught with elements of power and control, benevolence and superiority?</a:t>
            </a:r>
          </a:p>
          <a:p>
            <a:endParaRPr lang="en-US" dirty="0"/>
          </a:p>
          <a:p>
            <a:endParaRPr lang="en-GB" dirty="0"/>
          </a:p>
        </p:txBody>
      </p:sp>
      <p:sp>
        <p:nvSpPr>
          <p:cNvPr id="2" name="TextBox 1">
            <a:extLst>
              <a:ext uri="{FF2B5EF4-FFF2-40B4-BE49-F238E27FC236}">
                <a16:creationId xmlns:a16="http://schemas.microsoft.com/office/drawing/2014/main" id="{C416C0CF-5462-4227-B77E-DD7FE1692AF6}"/>
              </a:ext>
            </a:extLst>
          </p:cNvPr>
          <p:cNvSpPr txBox="1"/>
          <p:nvPr/>
        </p:nvSpPr>
        <p:spPr>
          <a:xfrm>
            <a:off x="5649432" y="2977116"/>
            <a:ext cx="914400" cy="369332"/>
          </a:xfrm>
          <a:prstGeom prst="rect">
            <a:avLst/>
          </a:prstGeom>
          <a:noFill/>
        </p:spPr>
        <p:txBody>
          <a:bodyPr wrap="square" rtlCol="0">
            <a:spAutoFit/>
          </a:bodyPr>
          <a:lstStyle/>
          <a:p>
            <a:endParaRPr lang="en-GB"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945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45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45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945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Rectangle 188"/>
          <p:cNvSpPr>
            <a:spLocks noGrp="1" noChangeArrowheads="1"/>
          </p:cNvSpPr>
          <p:nvPr>
            <p:ph type="title"/>
          </p:nvPr>
        </p:nvSpPr>
        <p:spPr/>
        <p:txBody>
          <a:bodyPr vert="horz" lIns="91440" tIns="45720" rIns="132080" bIns="45720" rtlCol="0" anchor="ctr">
            <a:normAutofit/>
          </a:bodyPr>
          <a:lstStyle/>
          <a:p>
            <a:r>
              <a:rPr lang="en-US"/>
              <a:t>Volunteer Advocate</a:t>
            </a:r>
          </a:p>
        </p:txBody>
      </p:sp>
      <p:sp>
        <p:nvSpPr>
          <p:cNvPr id="20485" name="Rectangle 189"/>
          <p:cNvSpPr>
            <a:spLocks noGrp="1" noChangeArrowheads="1"/>
          </p:cNvSpPr>
          <p:nvPr>
            <p:ph idx="1"/>
          </p:nvPr>
        </p:nvSpPr>
        <p:spPr/>
        <p:txBody>
          <a:bodyPr vert="horz" lIns="91440" tIns="45720" rIns="132080" bIns="45720" rtlCol="0">
            <a:normAutofit/>
          </a:bodyPr>
          <a:lstStyle/>
          <a:p>
            <a:r>
              <a:rPr lang="en-US" dirty="0"/>
              <a:t>More likely to be generic than specialist</a:t>
            </a:r>
          </a:p>
          <a:p>
            <a:r>
              <a:rPr lang="en-US" dirty="0"/>
              <a:t>Training a central issue (and retaining volunteers)</a:t>
            </a:r>
          </a:p>
          <a:p>
            <a:r>
              <a:rPr lang="en-US" dirty="0"/>
              <a:t>Focus on providing support over a particular issue rather than on a longer-term relationship</a:t>
            </a:r>
          </a:p>
          <a:p>
            <a:r>
              <a:rPr lang="en-US" dirty="0"/>
              <a:t>Advocates may support more than one person at a time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48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48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48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048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Rectangle 188"/>
          <p:cNvSpPr>
            <a:spLocks noGrp="1" noChangeArrowheads="1"/>
          </p:cNvSpPr>
          <p:nvPr>
            <p:ph type="title"/>
          </p:nvPr>
        </p:nvSpPr>
        <p:spPr/>
        <p:txBody>
          <a:bodyPr vert="horz" lIns="91440" tIns="45720" rIns="132080" bIns="45720" rtlCol="0" anchor="ctr">
            <a:normAutofit/>
          </a:bodyPr>
          <a:lstStyle/>
          <a:p>
            <a:r>
              <a:rPr lang="en-US"/>
              <a:t>Self-Advocacy</a:t>
            </a:r>
          </a:p>
        </p:txBody>
      </p:sp>
      <p:sp>
        <p:nvSpPr>
          <p:cNvPr id="21509" name="Rectangle 189"/>
          <p:cNvSpPr>
            <a:spLocks noGrp="1" noChangeArrowheads="1"/>
          </p:cNvSpPr>
          <p:nvPr>
            <p:ph idx="1"/>
          </p:nvPr>
        </p:nvSpPr>
        <p:spPr/>
        <p:txBody>
          <a:bodyPr vert="horz" lIns="91440" tIns="45720" rIns="132080" bIns="45720" rtlCol="0">
            <a:normAutofit/>
          </a:bodyPr>
          <a:lstStyle/>
          <a:p>
            <a:r>
              <a:rPr lang="en-US" dirty="0"/>
              <a:t>Organised and driven by service users</a:t>
            </a:r>
          </a:p>
          <a:p>
            <a:r>
              <a:rPr lang="en-US" dirty="0"/>
              <a:t>Offer mutual support and confidence building</a:t>
            </a:r>
          </a:p>
          <a:p>
            <a:r>
              <a:rPr lang="en-US" dirty="0"/>
              <a:t>Individuals working together (to challenge discrimination for example)</a:t>
            </a:r>
          </a:p>
          <a:p>
            <a:r>
              <a:rPr lang="en-US" dirty="0"/>
              <a:t>Sharing information and experience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50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150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150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150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Rectangle 188"/>
          <p:cNvSpPr>
            <a:spLocks noGrp="1" noChangeArrowheads="1"/>
          </p:cNvSpPr>
          <p:nvPr>
            <p:ph type="title"/>
          </p:nvPr>
        </p:nvSpPr>
        <p:spPr/>
        <p:txBody>
          <a:bodyPr vert="horz" lIns="91440" tIns="45720" rIns="132080" bIns="45720" rtlCol="0" anchor="ctr">
            <a:normAutofit/>
          </a:bodyPr>
          <a:lstStyle/>
          <a:p>
            <a:r>
              <a:rPr lang="en-US"/>
              <a:t>Peer Advocacy</a:t>
            </a:r>
          </a:p>
        </p:txBody>
      </p:sp>
      <p:sp>
        <p:nvSpPr>
          <p:cNvPr id="22533" name="Rectangle 189"/>
          <p:cNvSpPr>
            <a:spLocks noGrp="1" noChangeArrowheads="1"/>
          </p:cNvSpPr>
          <p:nvPr>
            <p:ph idx="1"/>
          </p:nvPr>
        </p:nvSpPr>
        <p:spPr/>
        <p:txBody>
          <a:bodyPr vert="horz" lIns="91440" tIns="45720" rIns="132080" bIns="45720" rtlCol="0">
            <a:normAutofit/>
          </a:bodyPr>
          <a:lstStyle/>
          <a:p>
            <a:r>
              <a:rPr lang="en-US" dirty="0"/>
              <a:t>Advocate and partner share a common experience/ background etc.</a:t>
            </a:r>
          </a:p>
          <a:p>
            <a:r>
              <a:rPr lang="en-US" dirty="0"/>
              <a:t>Not as ‘organised’ as citizen advocacy but nonetheless can be a strong force for change</a:t>
            </a:r>
          </a:p>
          <a:p>
            <a:r>
              <a:rPr lang="en-US" dirty="0"/>
              <a:t>Mutual support and empowerment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53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53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253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Rectangle 188"/>
          <p:cNvSpPr>
            <a:spLocks noGrp="1" noChangeArrowheads="1"/>
          </p:cNvSpPr>
          <p:nvPr>
            <p:ph type="title"/>
          </p:nvPr>
        </p:nvSpPr>
        <p:spPr/>
        <p:txBody>
          <a:bodyPr vert="horz" lIns="91440" tIns="45720" rIns="132080" bIns="45720" rtlCol="0" anchor="ctr">
            <a:normAutofit/>
          </a:bodyPr>
          <a:lstStyle/>
          <a:p>
            <a:r>
              <a:rPr lang="en-US"/>
              <a:t>Legal Advocates</a:t>
            </a:r>
          </a:p>
        </p:txBody>
      </p:sp>
      <p:sp>
        <p:nvSpPr>
          <p:cNvPr id="23557" name="Rectangle 189"/>
          <p:cNvSpPr>
            <a:spLocks noGrp="1" noChangeArrowheads="1"/>
          </p:cNvSpPr>
          <p:nvPr>
            <p:ph idx="1"/>
          </p:nvPr>
        </p:nvSpPr>
        <p:spPr/>
        <p:txBody>
          <a:bodyPr vert="horz" lIns="91440" tIns="45720" rIns="132080" bIns="45720" rtlCol="0">
            <a:normAutofit/>
          </a:bodyPr>
          <a:lstStyle/>
          <a:p>
            <a:r>
              <a:rPr lang="en-US" dirty="0"/>
              <a:t>Work done by lawyers on behalf of vulnerable people</a:t>
            </a:r>
          </a:p>
          <a:p>
            <a:r>
              <a:rPr lang="en-US" dirty="0"/>
              <a:t>Usually complex cases involving a service user against the service</a:t>
            </a:r>
          </a:p>
          <a:p>
            <a:r>
              <a:rPr lang="en-US" dirty="0"/>
              <a:t>Professional service model</a:t>
            </a:r>
          </a:p>
          <a:p>
            <a:r>
              <a:rPr lang="en-US" dirty="0"/>
              <a:t>Based on legal precedence</a:t>
            </a:r>
          </a:p>
          <a:p>
            <a:r>
              <a:rPr lang="en-US" dirty="0"/>
              <a:t>Fee-based and outcome-</a:t>
            </a:r>
            <a:r>
              <a:rPr lang="en-US" dirty="0" err="1"/>
              <a:t>foccussed</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55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55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355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355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355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188"/>
          <p:cNvSpPr>
            <a:spLocks noGrp="1" noChangeArrowheads="1"/>
          </p:cNvSpPr>
          <p:nvPr>
            <p:ph type="title"/>
          </p:nvPr>
        </p:nvSpPr>
        <p:spPr/>
        <p:txBody>
          <a:bodyPr vert="horz" lIns="91440" tIns="45720" rIns="132080" bIns="45720" rtlCol="0" anchor="ctr">
            <a:normAutofit/>
          </a:bodyPr>
          <a:lstStyle/>
          <a:p>
            <a:r>
              <a:rPr lang="en-US"/>
              <a:t>Legal Advocates</a:t>
            </a:r>
          </a:p>
        </p:txBody>
      </p:sp>
      <p:sp>
        <p:nvSpPr>
          <p:cNvPr id="24581" name="Rectangle 189"/>
          <p:cNvSpPr>
            <a:spLocks noGrp="1" noChangeArrowheads="1"/>
          </p:cNvSpPr>
          <p:nvPr>
            <p:ph idx="1"/>
          </p:nvPr>
        </p:nvSpPr>
        <p:spPr/>
        <p:txBody>
          <a:bodyPr vert="horz" lIns="91440" tIns="45720" rIns="132080" bIns="45720" rtlCol="0">
            <a:normAutofit/>
          </a:bodyPr>
          <a:lstStyle/>
          <a:p>
            <a:r>
              <a:rPr lang="en-US" dirty="0"/>
              <a:t>“While some advocacy can be performed successfully using good negotiation skills, without relying on the law or other rules, it is not advisable (if).....there is a legal basis to a case”                                                                                                           </a:t>
            </a:r>
          </a:p>
        </p:txBody>
      </p:sp>
      <p:sp>
        <p:nvSpPr>
          <p:cNvPr id="24582" name="Text Box 190"/>
          <p:cNvSpPr txBox="1">
            <a:spLocks noChangeArrowheads="1"/>
          </p:cNvSpPr>
          <p:nvPr/>
        </p:nvSpPr>
        <p:spPr bwMode="auto">
          <a:xfrm>
            <a:off x="9339264" y="6426200"/>
            <a:ext cx="312737" cy="317500"/>
          </a:xfrm>
          <a:prstGeom prst="rect">
            <a:avLst/>
          </a:prstGeom>
          <a:noFill/>
          <a:ln w="12700">
            <a:noFill/>
            <a:miter lim="800000"/>
            <a:headEnd/>
            <a:tailEnd/>
          </a:ln>
        </p:spPr>
        <p:txBody>
          <a:bodyPr wrap="none" anchor="b">
            <a:prstTxWarp prst="textNoShape">
              <a:avLst/>
            </a:prstTxWarp>
          </a:bodyPr>
          <a:lstStyle/>
          <a:p>
            <a:pPr algn="ctr"/>
            <a:endParaRPr lang="en-US" sz="1400" dirty="0">
              <a:latin typeface="Helvetica" pitchFamily="-65" charset="0"/>
              <a:ea typeface="Helvetica" pitchFamily="-65" charset="0"/>
              <a:cs typeface="Helvetica" pitchFamily="-65" charset="0"/>
              <a:sym typeface="Helvetica" pitchFamily="-65" charset="0"/>
            </a:endParaRPr>
          </a:p>
        </p:txBody>
      </p:sp>
      <p:sp>
        <p:nvSpPr>
          <p:cNvPr id="6" name="TextBox 5">
            <a:extLst>
              <a:ext uri="{FF2B5EF4-FFF2-40B4-BE49-F238E27FC236}">
                <a16:creationId xmlns:a16="http://schemas.microsoft.com/office/drawing/2014/main" id="{736F1536-86D0-A714-7A96-08B282216160}"/>
              </a:ext>
            </a:extLst>
          </p:cNvPr>
          <p:cNvSpPr txBox="1"/>
          <p:nvPr/>
        </p:nvSpPr>
        <p:spPr>
          <a:xfrm>
            <a:off x="9264352" y="5166501"/>
            <a:ext cx="2831198" cy="369332"/>
          </a:xfrm>
          <a:prstGeom prst="rect">
            <a:avLst/>
          </a:prstGeom>
          <a:noFill/>
        </p:spPr>
        <p:txBody>
          <a:bodyPr wrap="square">
            <a:spAutoFit/>
          </a:bodyPr>
          <a:lstStyle/>
          <a:p>
            <a:r>
              <a:rPr lang="en-US" dirty="0"/>
              <a:t>(Bateman, 2000, p. 138)</a:t>
            </a:r>
            <a:endParaRPr lang="en-GB" dirty="0"/>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Rectangle 188"/>
          <p:cNvSpPr>
            <a:spLocks noGrp="1" noChangeArrowheads="1"/>
          </p:cNvSpPr>
          <p:nvPr>
            <p:ph type="title"/>
          </p:nvPr>
        </p:nvSpPr>
        <p:spPr/>
        <p:txBody>
          <a:bodyPr vert="horz" lIns="91440" tIns="45720" rIns="132080" bIns="45720" rtlCol="0" anchor="ctr">
            <a:normAutofit/>
          </a:bodyPr>
          <a:lstStyle/>
          <a:p>
            <a:r>
              <a:rPr lang="en-US" dirty="0"/>
              <a:t>Professional Casework Advocacy</a:t>
            </a:r>
          </a:p>
        </p:txBody>
      </p:sp>
      <p:sp>
        <p:nvSpPr>
          <p:cNvPr id="25605" name="Rectangle 189"/>
          <p:cNvSpPr>
            <a:spLocks noGrp="1" noChangeArrowheads="1"/>
          </p:cNvSpPr>
          <p:nvPr>
            <p:ph idx="1"/>
          </p:nvPr>
        </p:nvSpPr>
        <p:spPr/>
        <p:txBody>
          <a:bodyPr vert="horz" lIns="91440" tIns="45720" rIns="132080" bIns="45720" rtlCol="0">
            <a:normAutofit/>
          </a:bodyPr>
          <a:lstStyle/>
          <a:p>
            <a:r>
              <a:rPr lang="en-US" dirty="0"/>
              <a:t>Generally paid workers and trained</a:t>
            </a:r>
          </a:p>
          <a:p>
            <a:r>
              <a:rPr lang="en-US" dirty="0"/>
              <a:t>May be more attractive to funders as support a large number of clients</a:t>
            </a:r>
          </a:p>
          <a:p>
            <a:r>
              <a:rPr lang="en-US" dirty="0"/>
              <a:t>Task-based with clear outcomes and targets</a:t>
            </a:r>
          </a:p>
          <a:p>
            <a:r>
              <a:rPr lang="en-US" dirty="0"/>
              <a:t>Short-term relationships</a:t>
            </a:r>
          </a:p>
          <a:p>
            <a:r>
              <a:rPr lang="en-US" dirty="0"/>
              <a:t>Advocates generally work in teams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60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60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60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560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normAutofit/>
          </a:bodyPr>
          <a:lstStyle/>
          <a:p>
            <a:r>
              <a:rPr lang="en-GB"/>
              <a:t>What Advocacy Matters Wales Offers</a:t>
            </a:r>
          </a:p>
        </p:txBody>
      </p:sp>
      <p:sp>
        <p:nvSpPr>
          <p:cNvPr id="26627" name="Content Placeholder 2"/>
          <p:cNvSpPr>
            <a:spLocks noGrp="1"/>
          </p:cNvSpPr>
          <p:nvPr>
            <p:ph idx="1"/>
          </p:nvPr>
        </p:nvSpPr>
        <p:spPr/>
        <p:txBody>
          <a:bodyPr>
            <a:normAutofit fontScale="92500" lnSpcReduction="10000"/>
          </a:bodyPr>
          <a:lstStyle/>
          <a:p>
            <a:r>
              <a:rPr lang="en-GB" dirty="0"/>
              <a:t>Casework Advocacy is provided by professional advocates. </a:t>
            </a:r>
          </a:p>
          <a:p>
            <a:r>
              <a:rPr lang="en-GB" dirty="0"/>
              <a:t>These advocates are employed by Advocacy Matters Wales to work alongside adults with a learning disability. </a:t>
            </a:r>
          </a:p>
          <a:p>
            <a:r>
              <a:rPr lang="en-GB" dirty="0"/>
              <a:t>They will support people to speak up for what they want, make their own choices, find information and understand their rights </a:t>
            </a:r>
          </a:p>
          <a:p>
            <a:r>
              <a:rPr lang="en-GB" dirty="0"/>
              <a:t>They will support a person with a particular issue on a short term basis. </a:t>
            </a:r>
          </a:p>
          <a:p>
            <a:r>
              <a:rPr lang="en-GB" dirty="0"/>
              <a:t>They will stop working with this person once this issue has been resolved. </a:t>
            </a:r>
          </a:p>
          <a:p>
            <a:endParaRPr lang="en-GB"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62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662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662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662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r>
              <a:rPr lang="en-GB" dirty="0"/>
              <a:t>Professional Advocates</a:t>
            </a:r>
          </a:p>
        </p:txBody>
      </p:sp>
      <p:sp>
        <p:nvSpPr>
          <p:cNvPr id="27651" name="Content Placeholder 2"/>
          <p:cNvSpPr>
            <a:spLocks noGrp="1"/>
          </p:cNvSpPr>
          <p:nvPr>
            <p:ph idx="1"/>
          </p:nvPr>
        </p:nvSpPr>
        <p:spPr/>
        <p:txBody>
          <a:bodyPr>
            <a:normAutofit/>
          </a:bodyPr>
          <a:lstStyle/>
          <a:p>
            <a:r>
              <a:rPr lang="en-GB" dirty="0"/>
              <a:t>Examples:</a:t>
            </a:r>
          </a:p>
          <a:p>
            <a:r>
              <a:rPr lang="en-GB" dirty="0"/>
              <a:t>Independent Mental Health Advocacy (IMHA)</a:t>
            </a:r>
          </a:p>
          <a:p>
            <a:r>
              <a:rPr lang="en-GB" dirty="0"/>
              <a:t>Independent Mental Capacity Advocacy (IMCA)</a:t>
            </a:r>
          </a:p>
          <a:p>
            <a:pPr lvl="2"/>
            <a:r>
              <a:rPr lang="en-GB" dirty="0"/>
              <a:t>Commissioned services by LA or NHS</a:t>
            </a:r>
          </a:p>
          <a:p>
            <a:pPr lvl="2"/>
            <a:r>
              <a:rPr lang="en-GB" dirty="0"/>
              <a:t>Nationally recognised qualifications</a:t>
            </a:r>
          </a:p>
          <a:p>
            <a:pPr lvl="2"/>
            <a:r>
              <a:rPr lang="en-GB" dirty="0"/>
              <a:t>Paid roles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65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765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7651">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7651">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7651">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765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988555-61E3-343D-5022-005E47D45687}"/>
              </a:ext>
            </a:extLst>
          </p:cNvPr>
          <p:cNvSpPr>
            <a:spLocks noGrp="1"/>
          </p:cNvSpPr>
          <p:nvPr>
            <p:ph type="title"/>
          </p:nvPr>
        </p:nvSpPr>
        <p:spPr/>
        <p:txBody>
          <a:bodyPr/>
          <a:lstStyle/>
          <a:p>
            <a:r>
              <a:rPr lang="en-GB" dirty="0"/>
              <a:t>Policy Environment – Mental Health</a:t>
            </a:r>
          </a:p>
        </p:txBody>
      </p:sp>
      <p:pic>
        <p:nvPicPr>
          <p:cNvPr id="6" name="Online Media 5" title="Stacey gets Sectioned | Part 2 | EastEnders">
            <a:hlinkClick r:id="" action="ppaction://media"/>
            <a:extLst>
              <a:ext uri="{FF2B5EF4-FFF2-40B4-BE49-F238E27FC236}">
                <a16:creationId xmlns:a16="http://schemas.microsoft.com/office/drawing/2014/main" id="{CA7B8C40-3708-6A9E-9578-CE3607F35406}"/>
              </a:ext>
            </a:extLst>
          </p:cNvPr>
          <p:cNvPicPr>
            <a:picLocks noGrp="1" noRot="1" noChangeAspect="1"/>
          </p:cNvPicPr>
          <p:nvPr>
            <p:ph idx="1"/>
            <a:videoFile r:link="rId1"/>
          </p:nvPr>
        </p:nvPicPr>
        <p:blipFill>
          <a:blip r:embed="rId3"/>
          <a:stretch>
            <a:fillRect/>
          </a:stretch>
        </p:blipFill>
        <p:spPr>
          <a:xfrm>
            <a:off x="3647728" y="1988840"/>
            <a:ext cx="8162678" cy="4608512"/>
          </a:xfrm>
          <a:prstGeom prst="rect">
            <a:avLst/>
          </a:prstGeom>
        </p:spPr>
      </p:pic>
    </p:spTree>
    <p:extLst>
      <p:ext uri="{BB962C8B-B14F-4D97-AF65-F5344CB8AC3E}">
        <p14:creationId xmlns:p14="http://schemas.microsoft.com/office/powerpoint/2010/main" val="3653768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0" name="Rectangle 189"/>
          <p:cNvSpPr>
            <a:spLocks noGrp="1" noChangeArrowheads="1"/>
          </p:cNvSpPr>
          <p:nvPr>
            <p:ph type="title"/>
          </p:nvPr>
        </p:nvSpPr>
        <p:spPr/>
        <p:txBody>
          <a:bodyPr vert="horz" lIns="91440" tIns="45720" rIns="132080" bIns="45720" rtlCol="0" anchor="ctr">
            <a:normAutofit/>
          </a:bodyPr>
          <a:lstStyle/>
          <a:p>
            <a:r>
              <a:rPr lang="en-US" dirty="0"/>
              <a:t>Policy Environment – Mental health</a:t>
            </a:r>
          </a:p>
        </p:txBody>
      </p:sp>
      <p:sp>
        <p:nvSpPr>
          <p:cNvPr id="45061" name="Rectangle 190"/>
          <p:cNvSpPr>
            <a:spLocks noGrp="1" noChangeArrowheads="1"/>
          </p:cNvSpPr>
          <p:nvPr>
            <p:ph idx="1"/>
          </p:nvPr>
        </p:nvSpPr>
        <p:spPr/>
        <p:txBody>
          <a:bodyPr vert="horz" lIns="91440" tIns="45720" rIns="132080" bIns="45720" rtlCol="0">
            <a:normAutofit/>
          </a:bodyPr>
          <a:lstStyle/>
          <a:p>
            <a:r>
              <a:rPr lang="en-US" dirty="0"/>
              <a:t>Mental Capacity Act 2005</a:t>
            </a:r>
          </a:p>
          <a:p>
            <a:r>
              <a:rPr lang="en-US" dirty="0">
                <a:sym typeface="Arial" pitchFamily="-65" charset="0"/>
              </a:rPr>
              <a:t>framework to empower and protect vulnerable people who are not able to make their own decisions. </a:t>
            </a:r>
          </a:p>
          <a:p>
            <a:r>
              <a:rPr lang="en-US" dirty="0">
                <a:sym typeface="Arial" pitchFamily="-65" charset="0"/>
              </a:rPr>
              <a:t>It makes it clear who can take decisions, in which situations, and how they should go about this. </a:t>
            </a:r>
          </a:p>
          <a:p>
            <a:r>
              <a:rPr lang="en-US" dirty="0">
                <a:sym typeface="Arial" pitchFamily="-65" charset="0"/>
              </a:rPr>
              <a:t>It enables people to plan ahead for a time when they may lose capacity.</a:t>
            </a:r>
          </a:p>
        </p:txBody>
      </p:sp>
      <p:sp>
        <p:nvSpPr>
          <p:cNvPr id="45062" name="Rectangle 191"/>
          <p:cNvSpPr>
            <a:spLocks/>
          </p:cNvSpPr>
          <p:nvPr/>
        </p:nvSpPr>
        <p:spPr bwMode="auto">
          <a:xfrm>
            <a:off x="6567488" y="1600200"/>
            <a:ext cx="3975100" cy="4826000"/>
          </a:xfrm>
          <a:prstGeom prst="rect">
            <a:avLst/>
          </a:prstGeom>
          <a:noFill/>
          <a:ln w="12700">
            <a:noFill/>
            <a:miter lim="800000"/>
            <a:headEnd/>
            <a:tailEnd/>
          </a:ln>
        </p:spPr>
        <p:txBody>
          <a:bodyPr lIns="0" tIns="0" rIns="40639" bIns="0">
            <a:prstTxWarp prst="textNoShape">
              <a:avLst/>
            </a:prstTxWarp>
          </a:bodyPr>
          <a:lstStyle/>
          <a:p>
            <a:pPr marL="382588" indent="-342900">
              <a:lnSpc>
                <a:spcPct val="90000"/>
              </a:lnSpc>
              <a:spcBef>
                <a:spcPts val="313"/>
              </a:spcBef>
              <a:buClr>
                <a:srgbClr val="9A0000"/>
              </a:buClr>
              <a:buSzPct val="75000"/>
              <a:buFont typeface="Wingdings" pitchFamily="-65" charset="2"/>
              <a:buChar char="n"/>
            </a:pPr>
            <a:endParaRPr lang="en-US" sz="1600" dirty="0">
              <a:solidFill>
                <a:srgbClr val="333333"/>
              </a:solidFill>
              <a:ea typeface="Arial" pitchFamily="-65" charset="0"/>
              <a:cs typeface="Arial" pitchFamily="-65"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06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506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506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506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1"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Mental Capacity Act (MCA) 2005 </a:t>
            </a:r>
          </a:p>
        </p:txBody>
      </p:sp>
      <p:sp>
        <p:nvSpPr>
          <p:cNvPr id="6147" name="Content Placeholder 2"/>
          <p:cNvSpPr>
            <a:spLocks noGrp="1"/>
          </p:cNvSpPr>
          <p:nvPr>
            <p:ph idx="1"/>
          </p:nvPr>
        </p:nvSpPr>
        <p:spPr/>
        <p:txBody>
          <a:bodyPr/>
          <a:lstStyle/>
          <a:p>
            <a:r>
              <a:rPr lang="en-GB" altLang="en-US" dirty="0"/>
              <a:t>Came into force in early 2007 and introduces the new statutory role of the Independent Mental Capacity Advocate (IMCA) to support people who lack capacity to make certain decisions.</a:t>
            </a:r>
          </a:p>
          <a:p>
            <a:endParaRPr lang="en-GB" altLang="en-US" dirty="0"/>
          </a:p>
        </p:txBody>
      </p:sp>
    </p:spTree>
    <p:extLst>
      <p:ext uri="{BB962C8B-B14F-4D97-AF65-F5344CB8AC3E}">
        <p14:creationId xmlns:p14="http://schemas.microsoft.com/office/powerpoint/2010/main" val="16808418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GB" altLang="en-US">
                <a:ea typeface="ＭＳ Ｐゴシック" panose="020B0600070205080204" pitchFamily="34" charset="-128"/>
              </a:rPr>
              <a:t>What is Capacity?</a:t>
            </a:r>
            <a:endParaRPr lang="en-US" altLang="en-US">
              <a:ea typeface="ＭＳ Ｐゴシック" panose="020B0600070205080204" pitchFamily="34" charset="-128"/>
            </a:endParaRPr>
          </a:p>
        </p:txBody>
      </p:sp>
      <p:sp>
        <p:nvSpPr>
          <p:cNvPr id="7171" name="Content Placeholder 3"/>
          <p:cNvSpPr>
            <a:spLocks noGrp="1"/>
          </p:cNvSpPr>
          <p:nvPr>
            <p:ph idx="1"/>
          </p:nvPr>
        </p:nvSpPr>
        <p:spPr/>
        <p:txBody>
          <a:bodyPr/>
          <a:lstStyle/>
          <a:p>
            <a:r>
              <a:rPr lang="en-GB" altLang="en-US" dirty="0">
                <a:ea typeface="ＭＳ Ｐゴシック" panose="020B0600070205080204" pitchFamily="34" charset="-128"/>
              </a:rPr>
              <a:t>What do you think?</a:t>
            </a:r>
          </a:p>
          <a:p>
            <a:r>
              <a:rPr lang="en-GB" altLang="en-US" dirty="0">
                <a:ea typeface="ＭＳ Ｐゴシック" panose="020B0600070205080204" pitchFamily="34" charset="-128"/>
              </a:rPr>
              <a:t>What situations do you think warrant the conclusion that someone lacks capacity?</a:t>
            </a:r>
            <a:endParaRPr lang="en-US" altLang="en-US" dirty="0">
              <a:ea typeface="ＭＳ Ｐゴシック" panose="020B0600070205080204" pitchFamily="34" charset="-128"/>
            </a:endParaRPr>
          </a:p>
        </p:txBody>
      </p:sp>
      <p:pic>
        <p:nvPicPr>
          <p:cNvPr id="7172" name="Content Placeholder 5"/>
          <p:cNvPicPr>
            <a:picLocks noGrp="1" noChangeAspect="1"/>
          </p:cNvPicPr>
          <p:nvPr>
            <p:ph sz="half" idx="4294967295"/>
          </p:nvPr>
        </p:nvPicPr>
        <p:blipFill>
          <a:blip r:embed="rId2" cstate="print">
            <a:extLst>
              <a:ext uri="{28A0092B-C50C-407E-A947-70E740481C1C}">
                <a14:useLocalDpi xmlns:a14="http://schemas.microsoft.com/office/drawing/2010/main" val="0"/>
              </a:ext>
            </a:extLst>
          </a:blip>
          <a:srcRect/>
          <a:stretch>
            <a:fillRect/>
          </a:stretch>
        </p:blipFill>
        <p:spPr>
          <a:xfrm>
            <a:off x="9336360" y="3882090"/>
            <a:ext cx="2746375" cy="2947987"/>
          </a:xfrm>
        </p:spPr>
      </p:pic>
    </p:spTree>
    <p:extLst>
      <p:ext uri="{BB962C8B-B14F-4D97-AF65-F5344CB8AC3E}">
        <p14:creationId xmlns:p14="http://schemas.microsoft.com/office/powerpoint/2010/main" val="41159226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US" altLang="en-US"/>
              <a:t>What is ‘capacity’?</a:t>
            </a:r>
          </a:p>
        </p:txBody>
      </p:sp>
      <p:sp>
        <p:nvSpPr>
          <p:cNvPr id="3" name="Content Placeholder 2"/>
          <p:cNvSpPr>
            <a:spLocks noGrp="1"/>
          </p:cNvSpPr>
          <p:nvPr>
            <p:ph idx="1"/>
          </p:nvPr>
        </p:nvSpPr>
        <p:spPr/>
        <p:txBody>
          <a:bodyPr/>
          <a:lstStyle/>
          <a:p>
            <a:r>
              <a:rPr lang="en-US" dirty="0"/>
              <a:t>A presumption of capacity - every adult has the right to make his or her own decisions and must be assumed to have capacity to do so unless it is proved otherwise;</a:t>
            </a:r>
          </a:p>
          <a:p>
            <a:endParaRPr lang="en-US" dirty="0"/>
          </a:p>
        </p:txBody>
      </p:sp>
    </p:spTree>
    <p:extLst>
      <p:ext uri="{BB962C8B-B14F-4D97-AF65-F5344CB8AC3E}">
        <p14:creationId xmlns:p14="http://schemas.microsoft.com/office/powerpoint/2010/main" val="16868845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en-GB" altLang="en-US"/>
              <a:t>Capacity</a:t>
            </a:r>
            <a:endParaRPr lang="en-US" altLang="en-US"/>
          </a:p>
        </p:txBody>
      </p:sp>
      <p:sp>
        <p:nvSpPr>
          <p:cNvPr id="15363" name="Content Placeholder 2"/>
          <p:cNvSpPr>
            <a:spLocks noGrp="1"/>
          </p:cNvSpPr>
          <p:nvPr>
            <p:ph idx="1"/>
          </p:nvPr>
        </p:nvSpPr>
        <p:spPr/>
        <p:txBody>
          <a:bodyPr>
            <a:normAutofit/>
          </a:bodyPr>
          <a:lstStyle/>
          <a:p>
            <a:r>
              <a:rPr lang="en-US" altLang="en-US" dirty="0"/>
              <a:t>Individuals must retain the right to make what might be seen as eccentric or unwise decisions;</a:t>
            </a:r>
          </a:p>
          <a:p>
            <a:r>
              <a:rPr lang="en-US" altLang="en-US" dirty="0"/>
              <a:t>Anything done for or on behalf of people without capacity must be in their best interests</a:t>
            </a:r>
          </a:p>
          <a:p>
            <a:r>
              <a:rPr lang="en-US" altLang="en-US" dirty="0"/>
              <a:t>Anything done for or on behalf of people without capacity should be the least restrictive of their basic rights and freedoms.</a:t>
            </a:r>
          </a:p>
        </p:txBody>
      </p:sp>
    </p:spTree>
    <p:extLst>
      <p:ext uri="{BB962C8B-B14F-4D97-AF65-F5344CB8AC3E}">
        <p14:creationId xmlns:p14="http://schemas.microsoft.com/office/powerpoint/2010/main" val="1019509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36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36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normAutofit fontScale="90000"/>
          </a:bodyPr>
          <a:lstStyle/>
          <a:p>
            <a:br>
              <a:rPr lang="en-GB" dirty="0"/>
            </a:br>
            <a:br>
              <a:rPr lang="en-GB" dirty="0"/>
            </a:br>
            <a:r>
              <a:rPr lang="en-GB" dirty="0"/>
              <a:t>Independent Mental Health Advocacy (IMHA)</a:t>
            </a:r>
            <a:br>
              <a:rPr lang="en-GB" dirty="0"/>
            </a:br>
            <a:br>
              <a:rPr lang="en-GB" dirty="0"/>
            </a:br>
            <a:endParaRPr lang="en-GB" dirty="0"/>
          </a:p>
        </p:txBody>
      </p:sp>
      <p:sp>
        <p:nvSpPr>
          <p:cNvPr id="28675" name="Content Placeholder 2"/>
          <p:cNvSpPr>
            <a:spLocks noGrp="1"/>
          </p:cNvSpPr>
          <p:nvPr>
            <p:ph idx="1"/>
          </p:nvPr>
        </p:nvSpPr>
        <p:spPr/>
        <p:txBody>
          <a:bodyPr>
            <a:normAutofit/>
          </a:bodyPr>
          <a:lstStyle/>
          <a:p>
            <a:r>
              <a:rPr lang="en-GB" dirty="0"/>
              <a:t>To support and represent the individual who lacks capacity</a:t>
            </a:r>
          </a:p>
          <a:p>
            <a:r>
              <a:rPr lang="en-GB" dirty="0"/>
              <a:t>To uphold the principles of the Mental Capacity Act to ensure the Act is complied with</a:t>
            </a:r>
          </a:p>
          <a:p>
            <a:r>
              <a:rPr lang="en-GB" dirty="0"/>
              <a:t>To find out the wishes, values and beliefs of the individual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867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867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r>
              <a:rPr lang="en-GB" dirty="0"/>
              <a:t>Role of the IMHA</a:t>
            </a:r>
          </a:p>
        </p:txBody>
      </p:sp>
      <p:sp>
        <p:nvSpPr>
          <p:cNvPr id="29699" name="Content Placeholder 2"/>
          <p:cNvSpPr>
            <a:spLocks noGrp="1"/>
          </p:cNvSpPr>
          <p:nvPr>
            <p:ph idx="1"/>
          </p:nvPr>
        </p:nvSpPr>
        <p:spPr/>
        <p:txBody>
          <a:bodyPr/>
          <a:lstStyle/>
          <a:p>
            <a:r>
              <a:rPr lang="en-GB" dirty="0"/>
              <a:t>To ensure the individual is involved with the decision making process as far as they are able</a:t>
            </a:r>
          </a:p>
          <a:p>
            <a:r>
              <a:rPr lang="en-GB" dirty="0"/>
              <a:t>To ensure that information is provided for the individual in a way they can understand using their preferred method of communication</a:t>
            </a:r>
          </a:p>
          <a:p>
            <a:r>
              <a:rPr lang="en-GB" dirty="0"/>
              <a:t>To consult with others regarding the decision to be made</a:t>
            </a:r>
          </a:p>
          <a:p>
            <a:endParaRPr lang="en-GB"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969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969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r>
              <a:rPr lang="en-GB" dirty="0"/>
              <a:t>Role of the IMHA</a:t>
            </a:r>
          </a:p>
        </p:txBody>
      </p:sp>
      <p:sp>
        <p:nvSpPr>
          <p:cNvPr id="30723" name="Content Placeholder 2"/>
          <p:cNvSpPr>
            <a:spLocks noGrp="1"/>
          </p:cNvSpPr>
          <p:nvPr>
            <p:ph idx="1"/>
          </p:nvPr>
        </p:nvSpPr>
        <p:spPr/>
        <p:txBody>
          <a:bodyPr>
            <a:normAutofit/>
          </a:bodyPr>
          <a:lstStyle/>
          <a:p>
            <a:r>
              <a:rPr lang="en-GB" dirty="0"/>
              <a:t>To research and identify all the options relevant to the decision</a:t>
            </a:r>
          </a:p>
          <a:p>
            <a:r>
              <a:rPr lang="en-GB" dirty="0"/>
              <a:t>To find out what alternative actions have been considered, which appears to be the least restrictive</a:t>
            </a:r>
          </a:p>
          <a:p>
            <a:r>
              <a:rPr lang="en-GB" dirty="0"/>
              <a:t>If necessary to obtain a second medical opinion</a:t>
            </a:r>
          </a:p>
          <a:p>
            <a:r>
              <a:rPr lang="en-GB" dirty="0"/>
              <a:t>To submit a report of the findings to the Decision Maker</a:t>
            </a:r>
          </a:p>
          <a:p>
            <a:endParaRPr lang="en-GB"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072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072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072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br>
              <a:rPr lang="en-GB" altLang="en-US" dirty="0"/>
            </a:br>
            <a:r>
              <a:rPr lang="en-GB" altLang="en-US" dirty="0"/>
              <a:t>An IMCA Must be Instructed where:</a:t>
            </a:r>
            <a:br>
              <a:rPr lang="en-GB" altLang="en-US" dirty="0"/>
            </a:br>
            <a:br>
              <a:rPr lang="en-GB" altLang="en-US" dirty="0"/>
            </a:br>
            <a:endParaRPr lang="en-GB" altLang="en-US" dirty="0"/>
          </a:p>
        </p:txBody>
      </p:sp>
      <p:sp>
        <p:nvSpPr>
          <p:cNvPr id="17411" name="Content Placeholder 2"/>
          <p:cNvSpPr>
            <a:spLocks noGrp="1"/>
          </p:cNvSpPr>
          <p:nvPr>
            <p:ph idx="1"/>
          </p:nvPr>
        </p:nvSpPr>
        <p:spPr/>
        <p:txBody>
          <a:bodyPr>
            <a:normAutofit/>
          </a:bodyPr>
          <a:lstStyle/>
          <a:p>
            <a:r>
              <a:rPr lang="en-GB" altLang="en-US" dirty="0"/>
              <a:t>There is a decision to be made regarding either serious medical treatment (SMT) or change of accommodation.</a:t>
            </a:r>
            <a:br>
              <a:rPr lang="en-GB" altLang="en-US" dirty="0"/>
            </a:br>
            <a:r>
              <a:rPr lang="en-GB" altLang="en-US" dirty="0"/>
              <a:t>AND </a:t>
            </a:r>
          </a:p>
          <a:p>
            <a:r>
              <a:rPr lang="en-GB" altLang="en-US" dirty="0"/>
              <a:t>The person has no close family or friends to represent their views</a:t>
            </a:r>
            <a:br>
              <a:rPr lang="en-GB" altLang="en-US" dirty="0"/>
            </a:br>
            <a:r>
              <a:rPr lang="en-GB" altLang="en-US" dirty="0"/>
              <a:t>AND </a:t>
            </a:r>
          </a:p>
          <a:p>
            <a:r>
              <a:rPr lang="en-GB" altLang="en-US" dirty="0"/>
              <a:t>The person has been deemed by the Decision Maker not to have capacity to make that decision in accordance with the assessment of capacity as defined in the Act </a:t>
            </a:r>
          </a:p>
        </p:txBody>
      </p:sp>
    </p:spTree>
    <p:extLst>
      <p:ext uri="{BB962C8B-B14F-4D97-AF65-F5344CB8AC3E}">
        <p14:creationId xmlns:p14="http://schemas.microsoft.com/office/powerpoint/2010/main" val="303905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41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a:solidFill>
                  <a:schemeClr val="tx1"/>
                </a:solidFill>
                <a:latin typeface="+mn-lt"/>
                <a:ea typeface="+mn-ea"/>
                <a:cs typeface="+mn-cs"/>
              </a:rPr>
              <a:t>This can include:</a:t>
            </a:r>
            <a:endParaRPr lang="en-GB" dirty="0">
              <a:ea typeface="+mj-ea"/>
              <a:cs typeface="+mj-cs"/>
            </a:endParaRPr>
          </a:p>
        </p:txBody>
      </p:sp>
      <p:sp>
        <p:nvSpPr>
          <p:cNvPr id="18435" name="Content Placeholder 2"/>
          <p:cNvSpPr>
            <a:spLocks noGrp="1"/>
          </p:cNvSpPr>
          <p:nvPr>
            <p:ph idx="1"/>
          </p:nvPr>
        </p:nvSpPr>
        <p:spPr/>
        <p:txBody>
          <a:bodyPr/>
          <a:lstStyle/>
          <a:p>
            <a:r>
              <a:rPr lang="en-GB" altLang="en-US" dirty="0">
                <a:ea typeface="ＭＳ Ｐゴシック" panose="020B0600070205080204" pitchFamily="34" charset="-128"/>
              </a:rPr>
              <a:t>People with dementia or mental ill health  </a:t>
            </a:r>
          </a:p>
          <a:p>
            <a:r>
              <a:rPr lang="en-GB" altLang="en-US" dirty="0">
                <a:ea typeface="ＭＳ Ｐゴシック" panose="020B0600070205080204" pitchFamily="34" charset="-128"/>
              </a:rPr>
              <a:t>People with learning disabilities  </a:t>
            </a:r>
          </a:p>
          <a:p>
            <a:r>
              <a:rPr lang="en-GB" altLang="en-US" dirty="0">
                <a:ea typeface="ＭＳ Ｐゴシック" panose="020B0600070205080204" pitchFamily="34" charset="-128"/>
              </a:rPr>
              <a:t>People with physical disabilities  </a:t>
            </a:r>
          </a:p>
          <a:p>
            <a:r>
              <a:rPr lang="en-GB" altLang="en-US" dirty="0">
                <a:ea typeface="ＭＳ Ｐゴシック" panose="020B0600070205080204" pitchFamily="34" charset="-128"/>
              </a:rPr>
              <a:t>People who have had a stroke  </a:t>
            </a:r>
          </a:p>
          <a:p>
            <a:r>
              <a:rPr lang="en-GB" altLang="en-US" dirty="0">
                <a:ea typeface="ＭＳ Ｐゴシック" panose="020B0600070205080204" pitchFamily="34" charset="-128"/>
              </a:rPr>
              <a:t>People with acquired brain injuries </a:t>
            </a:r>
          </a:p>
          <a:p>
            <a:r>
              <a:rPr lang="en-GB" altLang="en-US" dirty="0">
                <a:ea typeface="ＭＳ Ｐゴシック" panose="020B0600070205080204" pitchFamily="34" charset="-128"/>
              </a:rPr>
              <a:t>People who are unconscious or in a coma </a:t>
            </a:r>
          </a:p>
          <a:p>
            <a:endParaRPr lang="en-GB" altLang="en-US" dirty="0">
              <a:ea typeface="ＭＳ Ｐゴシック" panose="020B0600070205080204" pitchFamily="34" charset="-128"/>
            </a:endParaRPr>
          </a:p>
          <a:p>
            <a:endParaRPr lang="en-GB" altLang="en-US" dirty="0">
              <a:ea typeface="ＭＳ Ｐゴシック" panose="020B0600070205080204" pitchFamily="34" charset="-128"/>
            </a:endParaRPr>
          </a:p>
        </p:txBody>
      </p:sp>
    </p:spTree>
    <p:extLst>
      <p:ext uri="{BB962C8B-B14F-4D97-AF65-F5344CB8AC3E}">
        <p14:creationId xmlns:p14="http://schemas.microsoft.com/office/powerpoint/2010/main" val="102544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4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43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43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43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43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normAutofit/>
          </a:bodyPr>
          <a:lstStyle/>
          <a:p>
            <a:r>
              <a:rPr lang="en-GB" dirty="0"/>
              <a:t>Deprivation of Liberty Safeguards-</a:t>
            </a:r>
          </a:p>
        </p:txBody>
      </p:sp>
      <p:sp>
        <p:nvSpPr>
          <p:cNvPr id="33795" name="Content Placeholder 2"/>
          <p:cNvSpPr>
            <a:spLocks noGrp="1"/>
          </p:cNvSpPr>
          <p:nvPr>
            <p:ph idx="1"/>
          </p:nvPr>
        </p:nvSpPr>
        <p:spPr/>
        <p:txBody>
          <a:bodyPr/>
          <a:lstStyle/>
          <a:p>
            <a:r>
              <a:rPr lang="en-GB" dirty="0"/>
              <a:t>Referrals for </a:t>
            </a:r>
            <a:r>
              <a:rPr lang="en-GB" dirty="0" err="1"/>
              <a:t>DoLS</a:t>
            </a:r>
            <a:r>
              <a:rPr lang="en-GB" dirty="0"/>
              <a:t> can only be made by the Supervisory Body in the NHS or Local Authority. </a:t>
            </a:r>
          </a:p>
          <a:p>
            <a:r>
              <a:rPr lang="en-GB" dirty="0"/>
              <a:t>An IMCA may be involved in the assessment process and then to provide support to the individual that is deprived of their liberty and in some cases to also support their family or friends. </a:t>
            </a:r>
          </a:p>
          <a:p>
            <a:endParaRPr lang="en-GB"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79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r>
              <a:rPr lang="en-GB" altLang="en-US"/>
              <a:t>Good MH Advocacy</a:t>
            </a:r>
          </a:p>
        </p:txBody>
      </p:sp>
      <p:sp>
        <p:nvSpPr>
          <p:cNvPr id="28675" name="Content Placeholder 2"/>
          <p:cNvSpPr>
            <a:spLocks noGrp="1"/>
          </p:cNvSpPr>
          <p:nvPr>
            <p:ph idx="1"/>
          </p:nvPr>
        </p:nvSpPr>
        <p:spPr/>
        <p:txBody>
          <a:bodyPr>
            <a:normAutofit/>
          </a:bodyPr>
          <a:lstStyle/>
          <a:p>
            <a:r>
              <a:rPr lang="en-GB" altLang="en-US" dirty="0"/>
              <a:t>According to Former Chairperson of the UK Advocacy Network, Andrew </a:t>
            </a:r>
            <a:r>
              <a:rPr lang="en-GB" altLang="en-US" dirty="0" err="1"/>
              <a:t>Wetherall</a:t>
            </a:r>
            <a:r>
              <a:rPr lang="en-GB" altLang="en-US" dirty="0"/>
              <a:t>, an effective advocacy service is,</a:t>
            </a:r>
          </a:p>
          <a:p>
            <a:r>
              <a:rPr lang="en-GB" altLang="en-US" dirty="0"/>
              <a:t>“adequately funded, proactive as well as reactive…plus properly trained, supported and supervised staff…..(with) effective policies and procedures in place…(and) a ‘healthy diplomatic tension’ between themselves and service providers”</a:t>
            </a:r>
          </a:p>
        </p:txBody>
      </p:sp>
    </p:spTree>
    <p:extLst>
      <p:ext uri="{BB962C8B-B14F-4D97-AF65-F5344CB8AC3E}">
        <p14:creationId xmlns:p14="http://schemas.microsoft.com/office/powerpoint/2010/main" val="3237611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867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C2E8B-2981-42C9-9DD6-DB8138A3ACC3}"/>
              </a:ext>
            </a:extLst>
          </p:cNvPr>
          <p:cNvSpPr>
            <a:spLocks noGrp="1"/>
          </p:cNvSpPr>
          <p:nvPr>
            <p:ph type="title"/>
          </p:nvPr>
        </p:nvSpPr>
        <p:spPr/>
        <p:txBody>
          <a:bodyPr>
            <a:normAutofit/>
          </a:bodyPr>
          <a:lstStyle/>
          <a:p>
            <a:r>
              <a:rPr lang="en-GB" dirty="0"/>
              <a:t>COVID and Erosion of </a:t>
            </a:r>
            <a:br>
              <a:rPr lang="en-GB" dirty="0"/>
            </a:br>
            <a:r>
              <a:rPr lang="en-GB" dirty="0"/>
              <a:t>Rights-Based Care</a:t>
            </a:r>
          </a:p>
        </p:txBody>
      </p:sp>
      <p:sp>
        <p:nvSpPr>
          <p:cNvPr id="3" name="Content Placeholder 2">
            <a:extLst>
              <a:ext uri="{FF2B5EF4-FFF2-40B4-BE49-F238E27FC236}">
                <a16:creationId xmlns:a16="http://schemas.microsoft.com/office/drawing/2014/main" id="{FD57C721-ED40-4502-805E-23BE0D7BE48E}"/>
              </a:ext>
            </a:extLst>
          </p:cNvPr>
          <p:cNvSpPr>
            <a:spLocks noGrp="1"/>
          </p:cNvSpPr>
          <p:nvPr>
            <p:ph idx="1"/>
          </p:nvPr>
        </p:nvSpPr>
        <p:spPr/>
        <p:txBody>
          <a:bodyPr>
            <a:normAutofit/>
          </a:bodyPr>
          <a:lstStyle/>
          <a:p>
            <a:r>
              <a:rPr lang="en-GB" dirty="0"/>
              <a:t>During COVID-19 (consider)</a:t>
            </a:r>
          </a:p>
          <a:p>
            <a:pPr lvl="1"/>
            <a:r>
              <a:rPr lang="en-GB" dirty="0"/>
              <a:t>Lock-down</a:t>
            </a:r>
          </a:p>
          <a:p>
            <a:pPr lvl="1"/>
            <a:r>
              <a:rPr lang="en-GB" dirty="0"/>
              <a:t>Decision Making</a:t>
            </a:r>
          </a:p>
          <a:p>
            <a:pPr lvl="1"/>
            <a:r>
              <a:rPr lang="en-GB" dirty="0"/>
              <a:t>Liberty</a:t>
            </a:r>
          </a:p>
          <a:p>
            <a:pPr lvl="1"/>
            <a:r>
              <a:rPr lang="en-GB" dirty="0"/>
              <a:t>Human Rights</a:t>
            </a:r>
          </a:p>
          <a:p>
            <a:pPr lvl="1"/>
            <a:r>
              <a:rPr lang="en-GB" dirty="0"/>
              <a:t>Access to advocacy services</a:t>
            </a:r>
          </a:p>
          <a:p>
            <a:r>
              <a:rPr lang="en-GB" dirty="0"/>
              <a:t>What changed?</a:t>
            </a:r>
          </a:p>
          <a:p>
            <a:r>
              <a:rPr lang="en-GB" dirty="0"/>
              <a:t>Discuss in your peer study groups</a:t>
            </a:r>
          </a:p>
        </p:txBody>
      </p:sp>
    </p:spTree>
    <p:extLst>
      <p:ext uri="{BB962C8B-B14F-4D97-AF65-F5344CB8AC3E}">
        <p14:creationId xmlns:p14="http://schemas.microsoft.com/office/powerpoint/2010/main" val="1149441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Good Practice in Advocacy</a:t>
            </a:r>
          </a:p>
        </p:txBody>
      </p:sp>
      <p:sp>
        <p:nvSpPr>
          <p:cNvPr id="3" name="Content Placeholder 2"/>
          <p:cNvSpPr>
            <a:spLocks noGrp="1"/>
          </p:cNvSpPr>
          <p:nvPr>
            <p:ph idx="1"/>
          </p:nvPr>
        </p:nvSpPr>
        <p:spPr/>
        <p:txBody>
          <a:bodyPr>
            <a:normAutofit/>
          </a:bodyPr>
          <a:lstStyle/>
          <a:p>
            <a:r>
              <a:rPr lang="en-GB" dirty="0"/>
              <a:t>The ability to be clear thinking and focussed on the service users agenda</a:t>
            </a:r>
          </a:p>
          <a:p>
            <a:r>
              <a:rPr lang="en-GB" altLang="en-US" dirty="0">
                <a:ea typeface="ＭＳ Ｐゴシック" panose="020B0600070205080204" pitchFamily="34" charset="-128"/>
              </a:rPr>
              <a:t>Non-judgemental approach towards service users</a:t>
            </a:r>
          </a:p>
          <a:p>
            <a:r>
              <a:rPr lang="en-GB" altLang="en-US" dirty="0">
                <a:ea typeface="ＭＳ Ｐゴシック" panose="020B0600070205080204" pitchFamily="34" charset="-128"/>
              </a:rPr>
              <a:t>Good listening skills, communication skills and patience</a:t>
            </a:r>
          </a:p>
          <a:p>
            <a:r>
              <a:rPr lang="en-GB" altLang="en-US" dirty="0">
                <a:ea typeface="ＭＳ Ｐゴシック" panose="020B0600070205080204" pitchFamily="34" charset="-128"/>
              </a:rPr>
              <a:t>Ability to keep one’s own agenda firmly to one side</a:t>
            </a:r>
          </a:p>
          <a:p>
            <a:r>
              <a:rPr lang="en-GB" altLang="en-US" dirty="0">
                <a:ea typeface="ＭＳ Ｐゴシック" panose="020B0600070205080204" pitchFamily="34" charset="-128"/>
              </a:rPr>
              <a:t>Good support network for off-loading and use as a sounding board</a:t>
            </a:r>
          </a:p>
          <a:p>
            <a:endParaRPr lang="en-GB" dirty="0"/>
          </a:p>
        </p:txBody>
      </p:sp>
    </p:spTree>
    <p:extLst>
      <p:ext uri="{BB962C8B-B14F-4D97-AF65-F5344CB8AC3E}">
        <p14:creationId xmlns:p14="http://schemas.microsoft.com/office/powerpoint/2010/main" val="864334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altLang="en-US" dirty="0"/>
              <a:t>Distinctions Between Advocacy and Other Means of Support</a:t>
            </a:r>
            <a:endParaRPr lang="en-US" dirty="0"/>
          </a:p>
        </p:txBody>
      </p:sp>
      <p:sp>
        <p:nvSpPr>
          <p:cNvPr id="7" name="Content Placeholder 6"/>
          <p:cNvSpPr>
            <a:spLocks noGrp="1"/>
          </p:cNvSpPr>
          <p:nvPr>
            <p:ph idx="1"/>
          </p:nvPr>
        </p:nvSpPr>
        <p:spPr>
          <a:xfrm>
            <a:off x="3809596" y="2878217"/>
            <a:ext cx="2963924" cy="3547591"/>
          </a:xfrm>
        </p:spPr>
        <p:txBody>
          <a:bodyPr>
            <a:normAutofit/>
          </a:bodyPr>
          <a:lstStyle/>
          <a:p>
            <a:r>
              <a:rPr lang="en-US" altLang="en-US" dirty="0">
                <a:sym typeface="Helvetica" charset="0"/>
              </a:rPr>
              <a:t>Choice</a:t>
            </a:r>
          </a:p>
          <a:p>
            <a:r>
              <a:rPr lang="en-US" altLang="en-US" dirty="0">
                <a:sym typeface="Helvetica" charset="0"/>
              </a:rPr>
              <a:t>Equality</a:t>
            </a:r>
          </a:p>
          <a:p>
            <a:r>
              <a:rPr lang="en-US" altLang="en-US" dirty="0">
                <a:sym typeface="Helvetica" charset="0"/>
              </a:rPr>
              <a:t>Justice</a:t>
            </a:r>
          </a:p>
          <a:p>
            <a:r>
              <a:rPr lang="en-US" altLang="en-US" dirty="0">
                <a:sym typeface="Helvetica" charset="0"/>
              </a:rPr>
              <a:t>Support</a:t>
            </a:r>
          </a:p>
          <a:p>
            <a:r>
              <a:rPr lang="en-US" altLang="en-US" dirty="0">
                <a:sym typeface="Helvetica" charset="0"/>
              </a:rPr>
              <a:t>Empowerment</a:t>
            </a:r>
          </a:p>
          <a:p>
            <a:r>
              <a:rPr lang="en-US" altLang="en-US" dirty="0">
                <a:sym typeface="Helvetica" charset="0"/>
              </a:rPr>
              <a:t>Protection</a:t>
            </a:r>
          </a:p>
          <a:p>
            <a:r>
              <a:rPr lang="en-US" altLang="en-US" dirty="0">
                <a:sym typeface="Helvetica" charset="0"/>
              </a:rPr>
              <a:t>Information</a:t>
            </a:r>
          </a:p>
          <a:p>
            <a:endParaRPr lang="en-US" dirty="0"/>
          </a:p>
        </p:txBody>
      </p:sp>
      <p:sp>
        <p:nvSpPr>
          <p:cNvPr id="6" name="Text Placeholder 5"/>
          <p:cNvSpPr>
            <a:spLocks noGrp="1"/>
          </p:cNvSpPr>
          <p:nvPr>
            <p:ph type="body" idx="4294967295"/>
          </p:nvPr>
        </p:nvSpPr>
        <p:spPr>
          <a:xfrm>
            <a:off x="3719736" y="1983110"/>
            <a:ext cx="2495600" cy="669751"/>
          </a:xfrm>
        </p:spPr>
        <p:txBody>
          <a:bodyPr/>
          <a:lstStyle/>
          <a:p>
            <a:r>
              <a:rPr lang="en-US" altLang="en-US" dirty="0"/>
              <a:t>What it is…..</a:t>
            </a:r>
          </a:p>
        </p:txBody>
      </p:sp>
      <p:sp>
        <p:nvSpPr>
          <p:cNvPr id="8" name="Text Placeholder 7"/>
          <p:cNvSpPr>
            <a:spLocks noGrp="1"/>
          </p:cNvSpPr>
          <p:nvPr>
            <p:ph type="body" sz="quarter" idx="4294967295"/>
          </p:nvPr>
        </p:nvSpPr>
        <p:spPr>
          <a:xfrm>
            <a:off x="8196892" y="1988840"/>
            <a:ext cx="3096344" cy="576064"/>
          </a:xfrm>
        </p:spPr>
        <p:txBody>
          <a:bodyPr/>
          <a:lstStyle/>
          <a:p>
            <a:r>
              <a:rPr lang="en-US" altLang="en-US" dirty="0">
                <a:sym typeface="Helvetica" charset="0"/>
              </a:rPr>
              <a:t>What it is not….</a:t>
            </a:r>
          </a:p>
        </p:txBody>
      </p:sp>
      <p:sp>
        <p:nvSpPr>
          <p:cNvPr id="9" name="Content Placeholder 8"/>
          <p:cNvSpPr>
            <a:spLocks noGrp="1"/>
          </p:cNvSpPr>
          <p:nvPr>
            <p:ph sz="quarter" idx="4294967295"/>
          </p:nvPr>
        </p:nvSpPr>
        <p:spPr>
          <a:xfrm>
            <a:off x="8256240" y="2883168"/>
            <a:ext cx="2317898" cy="2838301"/>
          </a:xfrm>
        </p:spPr>
        <p:txBody>
          <a:bodyPr>
            <a:normAutofit/>
          </a:bodyPr>
          <a:lstStyle/>
          <a:p>
            <a:r>
              <a:rPr lang="en-US" altLang="en-US" dirty="0">
                <a:sym typeface="Helvetica" charset="0"/>
              </a:rPr>
              <a:t>Advice</a:t>
            </a:r>
          </a:p>
          <a:p>
            <a:r>
              <a:rPr lang="en-US" altLang="en-US" dirty="0">
                <a:sym typeface="Helvetica" charset="0"/>
              </a:rPr>
              <a:t>Befriending</a:t>
            </a:r>
          </a:p>
          <a:p>
            <a:r>
              <a:rPr lang="en-US" altLang="en-US" dirty="0">
                <a:sym typeface="Helvetica" charset="0"/>
              </a:rPr>
              <a:t>Mediation</a:t>
            </a:r>
          </a:p>
          <a:p>
            <a:r>
              <a:rPr lang="en-US" altLang="en-US" dirty="0">
                <a:sym typeface="Helvetica" charset="0"/>
              </a:rPr>
              <a:t>Counselling</a:t>
            </a:r>
          </a:p>
          <a:p>
            <a:r>
              <a:rPr lang="en-US" altLang="en-US" dirty="0">
                <a:sym typeface="Helvetica" charset="0"/>
              </a:rPr>
              <a:t>Social Work</a:t>
            </a:r>
          </a:p>
          <a:p>
            <a:endParaRPr lang="en-US" dirty="0"/>
          </a:p>
        </p:txBody>
      </p:sp>
    </p:spTree>
    <p:extLst>
      <p:ext uri="{BB962C8B-B14F-4D97-AF65-F5344CB8AC3E}">
        <p14:creationId xmlns:p14="http://schemas.microsoft.com/office/powerpoint/2010/main" val="4091634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Exercise: Task</a:t>
            </a:r>
            <a:endParaRPr lang="en-US" dirty="0"/>
          </a:p>
        </p:txBody>
      </p:sp>
      <p:sp>
        <p:nvSpPr>
          <p:cNvPr id="3" name="Content Placeholder 2"/>
          <p:cNvSpPr>
            <a:spLocks noGrp="1"/>
          </p:cNvSpPr>
          <p:nvPr>
            <p:ph idx="1"/>
          </p:nvPr>
        </p:nvSpPr>
        <p:spPr/>
        <p:txBody>
          <a:bodyPr>
            <a:noAutofit/>
          </a:bodyPr>
          <a:lstStyle/>
          <a:p>
            <a:r>
              <a:rPr lang="en-GB" dirty="0"/>
              <a:t>Have you ever been an advocate?</a:t>
            </a:r>
          </a:p>
          <a:p>
            <a:r>
              <a:rPr lang="en-GB" dirty="0"/>
              <a:t>Have you ever needed an advocate?</a:t>
            </a:r>
          </a:p>
          <a:p>
            <a:r>
              <a:rPr lang="en-GB" dirty="0"/>
              <a:t>How would you address the power imbalance?</a:t>
            </a:r>
            <a:endParaRPr lang="en-US" dirty="0"/>
          </a:p>
        </p:txBody>
      </p:sp>
      <p:sp>
        <p:nvSpPr>
          <p:cNvPr id="14" name="Content Placeholder 13">
            <a:extLst>
              <a:ext uri="{FF2B5EF4-FFF2-40B4-BE49-F238E27FC236}">
                <a16:creationId xmlns:a16="http://schemas.microsoft.com/office/drawing/2014/main" id="{23E4FF48-0213-22CF-7546-88EF127F17A3}"/>
              </a:ext>
            </a:extLst>
          </p:cNvPr>
          <p:cNvSpPr>
            <a:spLocks noGrp="1"/>
          </p:cNvSpPr>
          <p:nvPr>
            <p:ph sz="half" idx="4294967295"/>
          </p:nvPr>
        </p:nvSpPr>
        <p:spPr>
          <a:xfrm>
            <a:off x="3647728" y="3436034"/>
            <a:ext cx="8352928" cy="3989388"/>
          </a:xfrm>
        </p:spPr>
        <p:txBody>
          <a:bodyPr>
            <a:normAutofit/>
          </a:bodyPr>
          <a:lstStyle/>
          <a:p>
            <a:r>
              <a:rPr lang="en-GB" dirty="0"/>
              <a:t>Consider how the ‘person’ might feel as they receive assistance from an advocate?</a:t>
            </a:r>
          </a:p>
          <a:p>
            <a:r>
              <a:rPr lang="en-GB" dirty="0"/>
              <a:t>Consider how the receiver of the service has not been trained in being a receiver of assistance and how this impacts on the power relationship between the care giver and receiver.</a:t>
            </a:r>
          </a:p>
          <a:p>
            <a:endParaRPr lang="en-GB" dirty="0"/>
          </a:p>
        </p:txBody>
      </p:sp>
    </p:spTree>
    <p:extLst>
      <p:ext uri="{BB962C8B-B14F-4D97-AF65-F5344CB8AC3E}">
        <p14:creationId xmlns:p14="http://schemas.microsoft.com/office/powerpoint/2010/main" val="3153888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189"/>
          <p:cNvSpPr>
            <a:spLocks noGrp="1" noChangeArrowheads="1"/>
          </p:cNvSpPr>
          <p:nvPr>
            <p:ph type="title"/>
          </p:nvPr>
        </p:nvSpPr>
        <p:spPr/>
        <p:txBody>
          <a:bodyPr vert="horz" lIns="91440" tIns="45720" rIns="132080" bIns="45720" rtlCol="0" anchor="ctr">
            <a:normAutofit/>
          </a:bodyPr>
          <a:lstStyle/>
          <a:p>
            <a:r>
              <a:rPr lang="en-US"/>
              <a:t>Policy environment</a:t>
            </a:r>
          </a:p>
        </p:txBody>
      </p:sp>
      <p:sp>
        <p:nvSpPr>
          <p:cNvPr id="39941" name="Rectangle 190"/>
          <p:cNvSpPr>
            <a:spLocks noGrp="1" noChangeArrowheads="1"/>
          </p:cNvSpPr>
          <p:nvPr>
            <p:ph idx="1"/>
          </p:nvPr>
        </p:nvSpPr>
        <p:spPr/>
        <p:txBody>
          <a:bodyPr vert="horz" lIns="91440" tIns="45720" rIns="132080" bIns="45720" rtlCol="0">
            <a:normAutofit fontScale="92500" lnSpcReduction="10000"/>
          </a:bodyPr>
          <a:lstStyle/>
          <a:p>
            <a:r>
              <a:rPr lang="en-US" dirty="0"/>
              <a:t>Race Relations Act 2000</a:t>
            </a:r>
          </a:p>
          <a:p>
            <a:r>
              <a:rPr lang="en-US" dirty="0"/>
              <a:t>Special Educational Needs and Disability Act 2001</a:t>
            </a:r>
          </a:p>
          <a:p>
            <a:r>
              <a:rPr lang="en-US" dirty="0"/>
              <a:t>The Health and Social Care Act 2001</a:t>
            </a:r>
          </a:p>
          <a:p>
            <a:r>
              <a:rPr lang="en-US" dirty="0"/>
              <a:t>The Adoption and Children’s Act 2002</a:t>
            </a:r>
          </a:p>
          <a:p>
            <a:r>
              <a:rPr lang="en-US" dirty="0"/>
              <a:t>The Mental Capacity Act 2005</a:t>
            </a:r>
          </a:p>
          <a:p>
            <a:r>
              <a:rPr lang="en-US" dirty="0"/>
              <a:t>Mental Health Act 2007</a:t>
            </a:r>
          </a:p>
          <a:p>
            <a:r>
              <a:rPr lang="en-US" dirty="0"/>
              <a:t>Valuing People Now 2007</a:t>
            </a:r>
          </a:p>
          <a:p>
            <a:r>
              <a:rPr lang="en-US" dirty="0"/>
              <a:t>Equality Act 2010</a:t>
            </a:r>
          </a:p>
          <a:p>
            <a:r>
              <a:rPr lang="en-US" dirty="0"/>
              <a:t>Care Act 2014</a:t>
            </a:r>
          </a:p>
          <a:p>
            <a:r>
              <a:rPr lang="en-GB" dirty="0"/>
              <a:t>Social Services and Wellbeing (Wales) Act 2014</a:t>
            </a:r>
          </a:p>
          <a:p>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4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994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994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994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994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9941">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9941">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9941">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9941">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9941">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1"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 Wales</a:t>
            </a:r>
          </a:p>
        </p:txBody>
      </p:sp>
      <p:sp>
        <p:nvSpPr>
          <p:cNvPr id="3" name="Content Placeholder 2"/>
          <p:cNvSpPr>
            <a:spLocks noGrp="1"/>
          </p:cNvSpPr>
          <p:nvPr>
            <p:ph idx="1"/>
          </p:nvPr>
        </p:nvSpPr>
        <p:spPr/>
        <p:txBody>
          <a:bodyPr>
            <a:normAutofit/>
          </a:bodyPr>
          <a:lstStyle/>
          <a:p>
            <a:r>
              <a:rPr lang="en-GB" dirty="0"/>
              <a:t>In 2019 the Welsh Government introduced a framework and action plan aimed at supporting people with a disability in Wales to live independently</a:t>
            </a:r>
          </a:p>
          <a:p>
            <a:r>
              <a:rPr lang="en-GB" dirty="0"/>
              <a:t>Advocacy is embedded in this and most current legislation </a:t>
            </a:r>
          </a:p>
          <a:p>
            <a:r>
              <a:rPr lang="en-GB" dirty="0">
                <a:hlinkClick r:id="rId2"/>
              </a:rPr>
              <a:t>https://gov.wales/sites/default/files/publications/2019-09/action-on-disability-the-right-to-independent-living-framework-and-action-plan.pdf</a:t>
            </a:r>
            <a:endParaRPr lang="en-GB" dirty="0"/>
          </a:p>
        </p:txBody>
      </p:sp>
    </p:spTree>
    <p:extLst>
      <p:ext uri="{BB962C8B-B14F-4D97-AF65-F5344CB8AC3E}">
        <p14:creationId xmlns:p14="http://schemas.microsoft.com/office/powerpoint/2010/main" val="2058020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Mencaps</a:t>
            </a:r>
            <a:r>
              <a:rPr lang="en-US" dirty="0"/>
              <a:t> Response</a:t>
            </a:r>
          </a:p>
        </p:txBody>
      </p:sp>
      <p:sp>
        <p:nvSpPr>
          <p:cNvPr id="3" name="Content Placeholder 2"/>
          <p:cNvSpPr>
            <a:spLocks noGrp="1"/>
          </p:cNvSpPr>
          <p:nvPr>
            <p:ph idx="1"/>
          </p:nvPr>
        </p:nvSpPr>
        <p:spPr/>
        <p:txBody>
          <a:bodyPr>
            <a:normAutofit/>
          </a:bodyPr>
          <a:lstStyle/>
          <a:p>
            <a:r>
              <a:rPr lang="en-US" dirty="0"/>
              <a:t>“</a:t>
            </a:r>
            <a:r>
              <a:rPr lang="en-GB" dirty="0"/>
              <a:t>But targets count for little unless they are actually being met”.</a:t>
            </a:r>
          </a:p>
          <a:p>
            <a:r>
              <a:rPr lang="en-GB" dirty="0" err="1"/>
              <a:t>Mencap</a:t>
            </a:r>
            <a:r>
              <a:rPr lang="en-GB" dirty="0"/>
              <a:t> is hopeful that the government's strategy can bring about real change.  However, we also believe that a little pressure along the way will help to make sure targets are met, and any shortfalls are addressed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6" name="Rectangle 189"/>
          <p:cNvSpPr>
            <a:spLocks noGrp="1" noChangeArrowheads="1"/>
          </p:cNvSpPr>
          <p:nvPr>
            <p:ph type="title"/>
          </p:nvPr>
        </p:nvSpPr>
        <p:spPr/>
        <p:txBody>
          <a:bodyPr vert="horz" lIns="91440" tIns="45720" rIns="132080" bIns="45720" rtlCol="0" anchor="ctr">
            <a:normAutofit/>
          </a:bodyPr>
          <a:lstStyle/>
          <a:p>
            <a:r>
              <a:rPr lang="en-GB" dirty="0"/>
              <a:t>The Voice of the People….</a:t>
            </a:r>
            <a:endParaRPr lang="en-US" dirty="0"/>
          </a:p>
        </p:txBody>
      </p:sp>
      <p:sp>
        <p:nvSpPr>
          <p:cNvPr id="44037" name="Rectangle 190"/>
          <p:cNvSpPr>
            <a:spLocks noGrp="1" noChangeArrowheads="1"/>
          </p:cNvSpPr>
          <p:nvPr>
            <p:ph idx="1"/>
          </p:nvPr>
        </p:nvSpPr>
        <p:spPr/>
        <p:txBody>
          <a:bodyPr vert="horz" lIns="91440" tIns="45720" rIns="132080" bIns="45720" rtlCol="0">
            <a:normAutofit/>
          </a:bodyPr>
          <a:lstStyle/>
          <a:p>
            <a:r>
              <a:rPr lang="en-US" dirty="0">
                <a:sym typeface="Arial" pitchFamily="-65" charset="0"/>
              </a:rPr>
              <a:t>People with learning disabilities say that being a part of a self-advocacy group or getting support from an advocate is a really important part of being able to take control of their lives.</a:t>
            </a:r>
          </a:p>
        </p:txBody>
      </p:sp>
    </p:spTree>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Advocacy- Key Issues…</a:t>
            </a:r>
          </a:p>
        </p:txBody>
      </p:sp>
      <p:sp>
        <p:nvSpPr>
          <p:cNvPr id="3" name="Content Placeholder 2"/>
          <p:cNvSpPr>
            <a:spLocks noGrp="1"/>
          </p:cNvSpPr>
          <p:nvPr>
            <p:ph idx="1"/>
          </p:nvPr>
        </p:nvSpPr>
        <p:spPr/>
        <p:txBody>
          <a:bodyPr>
            <a:normAutofit/>
          </a:bodyPr>
          <a:lstStyle/>
          <a:p>
            <a:r>
              <a:rPr lang="en-US" dirty="0"/>
              <a:t>Funding</a:t>
            </a:r>
          </a:p>
          <a:p>
            <a:pPr lvl="1"/>
            <a:r>
              <a:rPr lang="en-US" dirty="0"/>
              <a:t>Inadequate and unreliable funding</a:t>
            </a:r>
          </a:p>
          <a:p>
            <a:pPr lvl="1"/>
            <a:r>
              <a:rPr lang="en-US" dirty="0"/>
              <a:t>Funding from public bodies could challenge the independence of the service</a:t>
            </a:r>
          </a:p>
          <a:p>
            <a:r>
              <a:rPr lang="en-US" dirty="0">
                <a:sym typeface="Helvetica" pitchFamily="-65" charset="0"/>
              </a:rPr>
              <a:t>Lack of training and development</a:t>
            </a:r>
          </a:p>
          <a:p>
            <a:r>
              <a:rPr lang="en-US" dirty="0">
                <a:sym typeface="Helvetica" pitchFamily="-65" charset="0"/>
              </a:rPr>
              <a:t>No UK-wide standards or guidelines for organisations</a:t>
            </a:r>
          </a:p>
          <a:p>
            <a:r>
              <a:rPr lang="en-US" dirty="0">
                <a:sym typeface="Helvetica" pitchFamily="-65" charset="0"/>
              </a:rPr>
              <a:t>Lack of opportunity for evaluation</a:t>
            </a:r>
          </a:p>
          <a:p>
            <a:pPr lvl="1"/>
            <a:r>
              <a:rPr lang="en-US" dirty="0">
                <a:sym typeface="Helvetica" pitchFamily="-65" charset="0"/>
              </a:rPr>
              <a:t>advocacy organisations often lack resources or capacity to see what works and what doesn’t</a:t>
            </a:r>
          </a:p>
          <a:p>
            <a:endParaRPr lang="en-GB" dirty="0"/>
          </a:p>
        </p:txBody>
      </p:sp>
    </p:spTree>
    <p:extLst>
      <p:ext uri="{BB962C8B-B14F-4D97-AF65-F5344CB8AC3E}">
        <p14:creationId xmlns:p14="http://schemas.microsoft.com/office/powerpoint/2010/main" val="3374150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 Advocacy- Key Issues… </a:t>
            </a:r>
          </a:p>
        </p:txBody>
      </p:sp>
      <p:sp>
        <p:nvSpPr>
          <p:cNvPr id="3" name="Content Placeholder 2"/>
          <p:cNvSpPr>
            <a:spLocks noGrp="1"/>
          </p:cNvSpPr>
          <p:nvPr>
            <p:ph idx="1"/>
          </p:nvPr>
        </p:nvSpPr>
        <p:spPr/>
        <p:txBody>
          <a:bodyPr>
            <a:normAutofit/>
          </a:bodyPr>
          <a:lstStyle/>
          <a:p>
            <a:r>
              <a:rPr lang="en-US" dirty="0"/>
              <a:t>Ad hoc development of advocacy</a:t>
            </a:r>
          </a:p>
          <a:p>
            <a:pPr lvl="1"/>
            <a:r>
              <a:rPr lang="en-US" dirty="0"/>
              <a:t>Some developed through identified needs</a:t>
            </a:r>
          </a:p>
          <a:p>
            <a:pPr lvl="1"/>
            <a:r>
              <a:rPr lang="en-US" dirty="0"/>
              <a:t>Some through legislation and policy directives</a:t>
            </a:r>
          </a:p>
          <a:p>
            <a:pPr lvl="1"/>
            <a:r>
              <a:rPr lang="en-US" dirty="0"/>
              <a:t>Patchy provision</a:t>
            </a:r>
          </a:p>
          <a:p>
            <a:r>
              <a:rPr lang="en-US" dirty="0">
                <a:sym typeface="Helvetica" pitchFamily="-65" charset="0"/>
              </a:rPr>
              <a:t>Different definitions and working practices</a:t>
            </a:r>
          </a:p>
          <a:p>
            <a:pPr lvl="1"/>
            <a:r>
              <a:rPr lang="en-US" dirty="0">
                <a:sym typeface="Helvetica" pitchFamily="-65" charset="0"/>
              </a:rPr>
              <a:t>Lack of awareness of what advocacy is</a:t>
            </a:r>
          </a:p>
          <a:p>
            <a:pPr lvl="1"/>
            <a:r>
              <a:rPr lang="en-US" dirty="0">
                <a:sym typeface="Helvetica" pitchFamily="-65" charset="0"/>
              </a:rPr>
              <a:t>Lack of collective identity and UK-wide presence </a:t>
            </a:r>
          </a:p>
          <a:p>
            <a:endParaRPr lang="en-GB" dirty="0"/>
          </a:p>
        </p:txBody>
      </p:sp>
    </p:spTree>
    <p:extLst>
      <p:ext uri="{BB962C8B-B14F-4D97-AF65-F5344CB8AC3E}">
        <p14:creationId xmlns:p14="http://schemas.microsoft.com/office/powerpoint/2010/main" val="931417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p:txBody>
          <a:bodyPr/>
          <a:lstStyle/>
          <a:p>
            <a:r>
              <a:rPr lang="en-GB"/>
              <a:t>But….</a:t>
            </a:r>
          </a:p>
        </p:txBody>
      </p:sp>
      <p:sp>
        <p:nvSpPr>
          <p:cNvPr id="51203" name="Content Placeholder 2"/>
          <p:cNvSpPr>
            <a:spLocks noGrp="1"/>
          </p:cNvSpPr>
          <p:nvPr>
            <p:ph idx="1"/>
          </p:nvPr>
        </p:nvSpPr>
        <p:spPr/>
        <p:txBody>
          <a:bodyPr>
            <a:normAutofit/>
          </a:bodyPr>
          <a:lstStyle/>
          <a:p>
            <a:r>
              <a:rPr lang="en-GB" dirty="0"/>
              <a:t>It is linked to:</a:t>
            </a:r>
          </a:p>
          <a:p>
            <a:pPr lvl="1"/>
            <a:r>
              <a:rPr lang="en-GB" dirty="0"/>
              <a:t>Empowerment</a:t>
            </a:r>
          </a:p>
          <a:p>
            <a:pPr lvl="1"/>
            <a:r>
              <a:rPr lang="en-GB" dirty="0"/>
              <a:t>Social justice and inclusion</a:t>
            </a:r>
          </a:p>
          <a:p>
            <a:pPr lvl="1"/>
            <a:r>
              <a:rPr lang="en-GB" dirty="0"/>
              <a:t>More effective services</a:t>
            </a:r>
          </a:p>
          <a:p>
            <a:pPr lvl="1"/>
            <a:r>
              <a:rPr lang="en-GB" dirty="0"/>
              <a:t>Revolutionary change in attitudes</a:t>
            </a:r>
          </a:p>
          <a:p>
            <a:pPr lvl="1"/>
            <a:r>
              <a:rPr lang="en-GB" dirty="0"/>
              <a:t>Social model of disability</a:t>
            </a:r>
          </a:p>
        </p:txBody>
      </p:sp>
      <p:pic>
        <p:nvPicPr>
          <p:cNvPr id="51205" name="Picture 4" descr="orange_clap.jpg"/>
          <p:cNvPicPr>
            <a:picLocks noChangeAspect="1"/>
          </p:cNvPicPr>
          <p:nvPr/>
        </p:nvPicPr>
        <p:blipFill>
          <a:blip r:embed="rId2"/>
          <a:srcRect/>
          <a:stretch>
            <a:fillRect/>
          </a:stretch>
        </p:blipFill>
        <p:spPr bwMode="auto">
          <a:xfrm>
            <a:off x="551384" y="2755985"/>
            <a:ext cx="1981080" cy="140326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0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120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120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120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120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Rectangle 189"/>
          <p:cNvSpPr>
            <a:spLocks noGrp="1" noChangeArrowheads="1"/>
          </p:cNvSpPr>
          <p:nvPr>
            <p:ph type="title"/>
          </p:nvPr>
        </p:nvSpPr>
        <p:spPr/>
        <p:txBody>
          <a:bodyPr/>
          <a:lstStyle/>
          <a:p>
            <a:r>
              <a:rPr lang="en-US"/>
              <a:t>Advocacy Charter</a:t>
            </a:r>
          </a:p>
        </p:txBody>
      </p:sp>
      <p:sp>
        <p:nvSpPr>
          <p:cNvPr id="52229" name="Rectangle 190"/>
          <p:cNvSpPr>
            <a:spLocks noGrp="1" noChangeArrowheads="1"/>
          </p:cNvSpPr>
          <p:nvPr>
            <p:ph idx="1"/>
          </p:nvPr>
        </p:nvSpPr>
        <p:spPr/>
        <p:txBody>
          <a:bodyPr>
            <a:normAutofit/>
          </a:bodyPr>
          <a:lstStyle/>
          <a:p>
            <a:r>
              <a:rPr lang="en-US" dirty="0"/>
              <a:t>Published in 2002</a:t>
            </a:r>
          </a:p>
          <a:p>
            <a:r>
              <a:rPr lang="en-US" dirty="0"/>
              <a:t>By Action for Advocacy</a:t>
            </a:r>
          </a:p>
          <a:p>
            <a:r>
              <a:rPr lang="en-US" dirty="0"/>
              <a:t>Established in 2001, working in England and Wales to be the leading authority on the development of effective advocacy services for vulnerable and disempowered people</a:t>
            </a:r>
          </a:p>
          <a:p>
            <a:r>
              <a:rPr lang="en-US" dirty="0">
                <a:sym typeface="Verdana" pitchFamily="-65" charset="0"/>
                <a:hlinkClick r:id="rId2"/>
              </a:rPr>
              <a:t>www.actionforadvocacy.org.uk</a:t>
            </a:r>
            <a:r>
              <a:rPr lang="en-US" dirty="0">
                <a:sym typeface="Verdana" pitchFamily="-65" charset="0"/>
              </a:rPr>
              <a:t> </a:t>
            </a:r>
          </a:p>
        </p:txBody>
      </p:sp>
      <p:sp>
        <p:nvSpPr>
          <p:cNvPr id="52230" name="Rectangle 191"/>
          <p:cNvSpPr>
            <a:spLocks/>
          </p:cNvSpPr>
          <p:nvPr/>
        </p:nvSpPr>
        <p:spPr bwMode="auto">
          <a:xfrm>
            <a:off x="6567488" y="1905000"/>
            <a:ext cx="3975100" cy="4013200"/>
          </a:xfrm>
          <a:prstGeom prst="rect">
            <a:avLst/>
          </a:prstGeom>
          <a:noFill/>
          <a:ln w="12700">
            <a:noFill/>
            <a:miter lim="800000"/>
            <a:headEnd/>
            <a:tailEnd/>
          </a:ln>
        </p:spPr>
        <p:txBody>
          <a:bodyPr lIns="0" tIns="0" rIns="40639" bIns="0">
            <a:prstTxWarp prst="textNoShape">
              <a:avLst/>
            </a:prstTxWarp>
          </a:bodyPr>
          <a:lstStyle/>
          <a:p>
            <a:pPr marL="382588" indent="-342900">
              <a:spcBef>
                <a:spcPts val="575"/>
              </a:spcBef>
              <a:buClr>
                <a:srgbClr val="9A0000"/>
              </a:buClr>
              <a:buSzPct val="75000"/>
              <a:buFont typeface="Wingdings" pitchFamily="-65" charset="2"/>
              <a:buChar char="n"/>
            </a:pPr>
            <a:endParaRPr lang="en-US" dirty="0">
              <a:latin typeface="Helvetica" pitchFamily="-65" charset="0"/>
              <a:ea typeface="Helvetica" pitchFamily="-65" charset="0"/>
              <a:cs typeface="Helvetica" pitchFamily="-65" charset="0"/>
              <a:sym typeface="Helvetica" pitchFamily="-65"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22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222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222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222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9"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4" name="Rectangle 188"/>
          <p:cNvSpPr>
            <a:spLocks noGrp="1" noChangeArrowheads="1"/>
          </p:cNvSpPr>
          <p:nvPr>
            <p:ph type="title"/>
          </p:nvPr>
        </p:nvSpPr>
        <p:spPr/>
        <p:txBody>
          <a:bodyPr vert="horz" lIns="91440" tIns="45720" rIns="132080" bIns="45720" rtlCol="0" anchor="ctr">
            <a:normAutofit fontScale="90000"/>
          </a:bodyPr>
          <a:lstStyle/>
          <a:p>
            <a:br>
              <a:rPr lang="en-US" dirty="0"/>
            </a:br>
            <a:r>
              <a:rPr lang="en-US" dirty="0"/>
              <a:t>What has advocacy in UK achieved?</a:t>
            </a:r>
          </a:p>
        </p:txBody>
      </p:sp>
      <p:sp>
        <p:nvSpPr>
          <p:cNvPr id="35845" name="Rectangle 189"/>
          <p:cNvSpPr>
            <a:spLocks noGrp="1" noChangeArrowheads="1"/>
          </p:cNvSpPr>
          <p:nvPr>
            <p:ph idx="1"/>
          </p:nvPr>
        </p:nvSpPr>
        <p:spPr/>
        <p:txBody>
          <a:bodyPr vert="horz" lIns="91440" tIns="45720" rIns="132080" bIns="45720" rtlCol="0">
            <a:normAutofit/>
          </a:bodyPr>
          <a:lstStyle/>
          <a:p>
            <a:r>
              <a:rPr lang="en-US" dirty="0"/>
              <a:t>Energetic movement with considerable growth</a:t>
            </a:r>
          </a:p>
          <a:p>
            <a:r>
              <a:rPr lang="en-US" dirty="0"/>
              <a:t>Movement shares goals of empowerment and challenging social inclusion</a:t>
            </a:r>
          </a:p>
          <a:p>
            <a:r>
              <a:rPr lang="en-US" dirty="0"/>
              <a:t>emerging new political culture</a:t>
            </a:r>
          </a:p>
          <a:p>
            <a:r>
              <a:rPr lang="en-US" dirty="0"/>
              <a:t>Highly regarded activity </a:t>
            </a:r>
          </a:p>
          <a:p>
            <a:r>
              <a:rPr lang="en-US" dirty="0"/>
              <a:t>Shaped ideas about care in UK</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4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584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584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584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584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5"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Rectangle 188"/>
          <p:cNvSpPr>
            <a:spLocks noGrp="1" noChangeArrowheads="1"/>
          </p:cNvSpPr>
          <p:nvPr>
            <p:ph type="title"/>
          </p:nvPr>
        </p:nvSpPr>
        <p:spPr/>
        <p:txBody>
          <a:bodyPr vert="horz" lIns="91440" tIns="45720" rIns="132080" bIns="45720" rtlCol="0" anchor="ctr">
            <a:normAutofit/>
          </a:bodyPr>
          <a:lstStyle/>
          <a:p>
            <a:r>
              <a:rPr lang="en-US"/>
              <a:t>What has advocacy in UK failed to achieve?</a:t>
            </a:r>
          </a:p>
        </p:txBody>
      </p:sp>
      <p:sp>
        <p:nvSpPr>
          <p:cNvPr id="36869" name="Rectangle 189"/>
          <p:cNvSpPr>
            <a:spLocks noGrp="1" noChangeArrowheads="1"/>
          </p:cNvSpPr>
          <p:nvPr>
            <p:ph idx="1"/>
          </p:nvPr>
        </p:nvSpPr>
        <p:spPr/>
        <p:txBody>
          <a:bodyPr vert="horz" lIns="91440" tIns="45720" rIns="132080" bIns="45720" rtlCol="0">
            <a:normAutofit/>
          </a:bodyPr>
          <a:lstStyle/>
          <a:p>
            <a:r>
              <a:rPr lang="en-US" dirty="0"/>
              <a:t>Different or competing forms of advocacy - fuzzes the definition</a:t>
            </a:r>
          </a:p>
          <a:p>
            <a:r>
              <a:rPr lang="en-US" dirty="0"/>
              <a:t>Maintaining status quo </a:t>
            </a:r>
            <a:r>
              <a:rPr lang="en-US" dirty="0" err="1"/>
              <a:t>v</a:t>
            </a:r>
            <a:r>
              <a:rPr lang="en-US" dirty="0"/>
              <a:t> force for change</a:t>
            </a:r>
          </a:p>
          <a:p>
            <a:r>
              <a:rPr lang="en-US" dirty="0"/>
              <a:t>Tensions: Training? Payment? Vs Volunteer? Quality?</a:t>
            </a:r>
          </a:p>
          <a:p>
            <a:r>
              <a:rPr lang="en-US" dirty="0"/>
              <a:t>Not understood by general public</a:t>
            </a:r>
          </a:p>
          <a:p>
            <a:r>
              <a:rPr lang="en-US" dirty="0"/>
              <a:t>Lack of identity and ability to develop good practice across the sector</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86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686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686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686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9"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2" name="Rectangle 188"/>
          <p:cNvSpPr>
            <a:spLocks noGrp="1" noChangeArrowheads="1"/>
          </p:cNvSpPr>
          <p:nvPr>
            <p:ph type="title"/>
          </p:nvPr>
        </p:nvSpPr>
        <p:spPr/>
        <p:txBody>
          <a:bodyPr vert="horz" lIns="91440" tIns="45720" rIns="132080" bIns="45720" rtlCol="0" anchor="ctr">
            <a:normAutofit/>
          </a:bodyPr>
          <a:lstStyle/>
          <a:p>
            <a:r>
              <a:rPr lang="en-US" dirty="0"/>
              <a:t>Advocacy</a:t>
            </a:r>
          </a:p>
        </p:txBody>
      </p:sp>
      <p:sp>
        <p:nvSpPr>
          <p:cNvPr id="37893" name="Rectangle 189"/>
          <p:cNvSpPr>
            <a:spLocks noGrp="1" noChangeArrowheads="1"/>
          </p:cNvSpPr>
          <p:nvPr>
            <p:ph idx="1"/>
          </p:nvPr>
        </p:nvSpPr>
        <p:spPr/>
        <p:txBody>
          <a:bodyPr vert="horz" lIns="91440" tIns="45720" rIns="132080" bIns="45720" rtlCol="0">
            <a:normAutofit/>
          </a:bodyPr>
          <a:lstStyle/>
          <a:p>
            <a:r>
              <a:rPr lang="en-US" dirty="0"/>
              <a:t>Lack of consistency</a:t>
            </a:r>
          </a:p>
          <a:p>
            <a:r>
              <a:rPr lang="en-US" dirty="0"/>
              <a:t>No agreed benchmarks</a:t>
            </a:r>
          </a:p>
          <a:p>
            <a:r>
              <a:rPr lang="en-US" dirty="0"/>
              <a:t>How do we know when advocacy has succeeded?</a:t>
            </a:r>
          </a:p>
          <a:p>
            <a:r>
              <a:rPr lang="en-US" dirty="0"/>
              <a:t>How is success measured??</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789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89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789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789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3"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1"/>
          <p:cNvSpPr>
            <a:spLocks noGrp="1" noChangeArrowheads="1"/>
          </p:cNvSpPr>
          <p:nvPr>
            <p:ph type="title"/>
          </p:nvPr>
        </p:nvSpPr>
        <p:spPr/>
        <p:txBody>
          <a:bodyPr/>
          <a:lstStyle/>
          <a:p>
            <a:r>
              <a:rPr lang="en-US" altLang="en-US"/>
              <a:t>References</a:t>
            </a:r>
          </a:p>
        </p:txBody>
      </p:sp>
      <p:sp>
        <p:nvSpPr>
          <p:cNvPr id="3" name="Content Placeholder 2">
            <a:extLst>
              <a:ext uri="{FF2B5EF4-FFF2-40B4-BE49-F238E27FC236}">
                <a16:creationId xmlns:a16="http://schemas.microsoft.com/office/drawing/2014/main" id="{E3C88274-D5F0-F4D3-DEEA-4ACCCC26A112}"/>
              </a:ext>
            </a:extLst>
          </p:cNvPr>
          <p:cNvSpPr>
            <a:spLocks noGrp="1"/>
          </p:cNvSpPr>
          <p:nvPr>
            <p:ph idx="1"/>
          </p:nvPr>
        </p:nvSpPr>
        <p:spPr/>
        <p:txBody>
          <a:bodyPr>
            <a:normAutofit fontScale="77500" lnSpcReduction="20000"/>
          </a:bodyPr>
          <a:lstStyle/>
          <a:p>
            <a:r>
              <a:rPr lang="en-US" altLang="en-US" dirty="0" err="1"/>
              <a:t>Ashmann</a:t>
            </a:r>
            <a:r>
              <a:rPr lang="en-US" altLang="en-US" dirty="0"/>
              <a:t>, B. et al (2010) Person-</a:t>
            </a:r>
            <a:r>
              <a:rPr lang="en-US" altLang="en-US" dirty="0" err="1"/>
              <a:t>centred</a:t>
            </a:r>
            <a:r>
              <a:rPr lang="en-US" altLang="en-US" dirty="0"/>
              <a:t> Active Support. A Handbook,  Brighton: Pavilion.</a:t>
            </a:r>
          </a:p>
          <a:p>
            <a:r>
              <a:rPr lang="en-US" altLang="en-US" dirty="0"/>
              <a:t>Audit Commission, Integrated Services for Older People, 2002</a:t>
            </a:r>
          </a:p>
          <a:p>
            <a:r>
              <a:rPr lang="en-US" altLang="en-US" dirty="0"/>
              <a:t>Dalrymple, J. &amp; Burke, B. (2006) Anti-Oppressive Practice, Maidenhead: McGraw-Hill.</a:t>
            </a:r>
          </a:p>
          <a:p>
            <a:r>
              <a:rPr lang="en-US" altLang="en-US" dirty="0"/>
              <a:t>Gasper, M. (2010) Multi-agency Working in the Early Years, London: Sage.</a:t>
            </a:r>
          </a:p>
          <a:p>
            <a:r>
              <a:rPr lang="en-US" altLang="en-US" dirty="0"/>
              <a:t>Harris, J. &amp; </a:t>
            </a:r>
            <a:r>
              <a:rPr lang="en-US" altLang="en-US" dirty="0" err="1"/>
              <a:t>Roulstone</a:t>
            </a:r>
            <a:r>
              <a:rPr lang="en-US" altLang="en-US" dirty="0"/>
              <a:t>, A. (2011) Disability, Policy and Professional Practice. London: Sage.</a:t>
            </a:r>
          </a:p>
          <a:p>
            <a:r>
              <a:rPr lang="en-US" altLang="en-US" dirty="0"/>
              <a:t>Henderson, R. ‘Mental Health Advocacy and Empowerment in Focus’ in, </a:t>
            </a:r>
            <a:r>
              <a:rPr lang="en-US" altLang="en-US" dirty="0" err="1"/>
              <a:t>Ryan,T</a:t>
            </a:r>
            <a:r>
              <a:rPr lang="en-US" altLang="en-US" dirty="0"/>
              <a:t> and Pritchard, J. (eds) Good Practice in Adult Mental Health. London: Jessica Kingsley Publishers, 2005</a:t>
            </a:r>
          </a:p>
          <a:p>
            <a:r>
              <a:rPr lang="en-GB" dirty="0"/>
              <a:t>Mind, (2013) What is Advocacy? Available at: </a:t>
            </a:r>
            <a:r>
              <a:rPr lang="en-GB" dirty="0">
                <a:hlinkClick r:id="rId3"/>
              </a:rPr>
              <a:t>http://www.mind.org.uk/information-support/guides-to-support-and-services/advocacy-in-mental-health/what-is-advocacy/#.VIXwMjGsWlI</a:t>
            </a:r>
            <a:r>
              <a:rPr lang="en-GB" dirty="0"/>
              <a:t> (Accessed: 1 December 2014).</a:t>
            </a:r>
          </a:p>
          <a:p>
            <a:endParaRPr lang="en-US" altLang="en-US" dirty="0"/>
          </a:p>
          <a:p>
            <a:endParaRPr lang="en-GB" dirty="0"/>
          </a:p>
        </p:txBody>
      </p:sp>
      <p:sp>
        <p:nvSpPr>
          <p:cNvPr id="30723" name="Text Box 2"/>
          <p:cNvSpPr txBox="1">
            <a:spLocks noChangeArrowheads="1"/>
          </p:cNvSpPr>
          <p:nvPr/>
        </p:nvSpPr>
        <p:spPr bwMode="auto">
          <a:xfrm>
            <a:off x="2335306" y="987426"/>
            <a:ext cx="7803776" cy="3899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360">
                <a:solidFill>
                  <a:srgbClr val="000000"/>
                </a:solidFill>
                <a:miter lim="800000"/>
                <a:headEnd/>
                <a:tailEnd/>
              </a14:hiddenLine>
            </a:ext>
          </a:extLst>
        </p:spPr>
        <p:txBody>
          <a:bodyPr lIns="90000" tIns="45000" rIns="90000" bIns="45000"/>
          <a:lstStyle>
            <a:lvl1pPr marL="271463" indent="-271463" eaLnBrk="0">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charset="0"/>
                <a:ea typeface="ＭＳ Ｐゴシック" pitchFamily="-1" charset="-128"/>
              </a:defRPr>
            </a:lvl1pPr>
            <a:lvl2pPr eaLnBrk="0">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charset="0"/>
                <a:ea typeface="ＭＳ Ｐゴシック" pitchFamily="-1" charset="-128"/>
              </a:defRPr>
            </a:lvl2pPr>
            <a:lvl3pPr eaLnBrk="0">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charset="0"/>
                <a:ea typeface="ＭＳ Ｐゴシック" pitchFamily="-1" charset="-128"/>
              </a:defRPr>
            </a:lvl3pPr>
            <a:lvl4pPr eaLnBrk="0">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charset="0"/>
                <a:ea typeface="ＭＳ Ｐゴシック" pitchFamily="-1" charset="-128"/>
              </a:defRPr>
            </a:lvl4pPr>
            <a:lvl5pPr eaLnBrk="0">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charset="0"/>
                <a:ea typeface="ＭＳ Ｐゴシック" pitchFamily="-1" charset="-128"/>
              </a:defRPr>
            </a:lvl5pPr>
            <a:lvl6pPr marL="2514600" indent="-228600" defTabSz="449263" eaLnBrk="0" fontAlgn="base" hangingPunct="0">
              <a:lnSpc>
                <a:spcPct val="93000"/>
              </a:lnSpc>
              <a:spcBef>
                <a:spcPct val="0"/>
              </a:spcBef>
              <a:spcAft>
                <a:spcPct val="0"/>
              </a:spcAft>
              <a:buClr>
                <a:srgbClr val="000000"/>
              </a:buClr>
              <a:buSzPct val="100000"/>
              <a:buFont typeface="Times New Roman" pitchFamily="-1" charset="0"/>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charset="0"/>
                <a:ea typeface="ＭＳ Ｐゴシック" pitchFamily="-1" charset="-128"/>
              </a:defRPr>
            </a:lvl6pPr>
            <a:lvl7pPr marL="2971800" indent="-228600" defTabSz="449263" eaLnBrk="0" fontAlgn="base" hangingPunct="0">
              <a:lnSpc>
                <a:spcPct val="93000"/>
              </a:lnSpc>
              <a:spcBef>
                <a:spcPct val="0"/>
              </a:spcBef>
              <a:spcAft>
                <a:spcPct val="0"/>
              </a:spcAft>
              <a:buClr>
                <a:srgbClr val="000000"/>
              </a:buClr>
              <a:buSzPct val="100000"/>
              <a:buFont typeface="Times New Roman" pitchFamily="-1" charset="0"/>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charset="0"/>
                <a:ea typeface="ＭＳ Ｐゴシック" pitchFamily="-1" charset="-128"/>
              </a:defRPr>
            </a:lvl7pPr>
            <a:lvl8pPr marL="3429000" indent="-228600" defTabSz="449263" eaLnBrk="0" fontAlgn="base" hangingPunct="0">
              <a:lnSpc>
                <a:spcPct val="93000"/>
              </a:lnSpc>
              <a:spcBef>
                <a:spcPct val="0"/>
              </a:spcBef>
              <a:spcAft>
                <a:spcPct val="0"/>
              </a:spcAft>
              <a:buClr>
                <a:srgbClr val="000000"/>
              </a:buClr>
              <a:buSzPct val="100000"/>
              <a:buFont typeface="Times New Roman" pitchFamily="-1" charset="0"/>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charset="0"/>
                <a:ea typeface="ＭＳ Ｐゴシック" pitchFamily="-1" charset="-128"/>
              </a:defRPr>
            </a:lvl8pPr>
            <a:lvl9pPr marL="3886200" indent="-228600" defTabSz="449263" eaLnBrk="0" fontAlgn="base" hangingPunct="0">
              <a:lnSpc>
                <a:spcPct val="93000"/>
              </a:lnSpc>
              <a:spcBef>
                <a:spcPct val="0"/>
              </a:spcBef>
              <a:spcAft>
                <a:spcPct val="0"/>
              </a:spcAft>
              <a:buClr>
                <a:srgbClr val="000000"/>
              </a:buClr>
              <a:buSzPct val="100000"/>
              <a:buFont typeface="Times New Roman" pitchFamily="-1" charset="0"/>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charset="0"/>
                <a:ea typeface="ＭＳ Ｐゴシック" pitchFamily="-1" charset="-128"/>
              </a:defRPr>
            </a:lvl9pPr>
          </a:lstStyle>
          <a:p>
            <a:pPr eaLnBrk="1">
              <a:spcBef>
                <a:spcPts val="538"/>
              </a:spcBef>
              <a:buClr>
                <a:srgbClr val="D16349"/>
              </a:buClr>
              <a:buSzPct val="85000"/>
              <a:buFont typeface="Wingdings 2" pitchFamily="-1" charset="2"/>
              <a:buChar char=""/>
            </a:pPr>
            <a:endParaRPr lang="en-US" altLang="en-US" dirty="0">
              <a:solidFill>
                <a:schemeClr val="tx1">
                  <a:lumMod val="50000"/>
                  <a:lumOff val="50000"/>
                </a:schemeClr>
              </a:solidFill>
              <a:latin typeface="Garamond" panose="02020404030301010803" pitchFamily="18" charset="0"/>
              <a:ea typeface="SimSun" charset="-122"/>
            </a:endParaRPr>
          </a:p>
        </p:txBody>
      </p:sp>
    </p:spTree>
    <p:extLst>
      <p:ext uri="{BB962C8B-B14F-4D97-AF65-F5344CB8AC3E}">
        <p14:creationId xmlns:p14="http://schemas.microsoft.com/office/powerpoint/2010/main" val="776578746"/>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p:txBody>
          <a:bodyPr/>
          <a:lstStyle/>
          <a:p>
            <a:r>
              <a:rPr lang="en-GB"/>
              <a:t>Useful references</a:t>
            </a:r>
          </a:p>
        </p:txBody>
      </p:sp>
      <p:sp>
        <p:nvSpPr>
          <p:cNvPr id="54275" name="Content Placeholder 2"/>
          <p:cNvSpPr>
            <a:spLocks noGrp="1"/>
          </p:cNvSpPr>
          <p:nvPr>
            <p:ph idx="1"/>
          </p:nvPr>
        </p:nvSpPr>
        <p:spPr/>
        <p:txBody>
          <a:bodyPr>
            <a:normAutofit fontScale="70000" lnSpcReduction="20000"/>
          </a:bodyPr>
          <a:lstStyle/>
          <a:p>
            <a:r>
              <a:rPr lang="en-GB" dirty="0"/>
              <a:t>Henderson, R. &amp; </a:t>
            </a:r>
            <a:r>
              <a:rPr lang="en-GB" dirty="0" err="1"/>
              <a:t>Pochin</a:t>
            </a:r>
            <a:r>
              <a:rPr lang="en-GB" dirty="0"/>
              <a:t>, M. (2001)  A Right Result? Advocacy, justice and empowerment. Bristol: Polity Press.</a:t>
            </a:r>
          </a:p>
          <a:p>
            <a:r>
              <a:rPr lang="en-GB" dirty="0" err="1"/>
              <a:t>Mansel</a:t>
            </a:r>
            <a:r>
              <a:rPr lang="en-GB" dirty="0"/>
              <a:t>, J. et al (2005) Person-centred Active Support: A Multi-media Training Resource for Staff to Enable Participation, Inclusion and Choice for People with Learning Disabilities. Brighton: </a:t>
            </a:r>
            <a:r>
              <a:rPr lang="en-GB" dirty="0" err="1"/>
              <a:t>Pavillion</a:t>
            </a:r>
            <a:r>
              <a:rPr lang="en-GB" dirty="0"/>
              <a:t> </a:t>
            </a:r>
          </a:p>
          <a:p>
            <a:r>
              <a:rPr lang="en-GB" dirty="0"/>
              <a:t>Mind, (2018) What is Advocacy? Available at: </a:t>
            </a:r>
            <a:r>
              <a:rPr lang="en-GB" dirty="0">
                <a:hlinkClick r:id="rId2"/>
              </a:rPr>
              <a:t>https://www.mind.org.uk/information-support/guides-to-support-and-services/advocacy/what-is-advocacy/</a:t>
            </a:r>
            <a:r>
              <a:rPr lang="en-GB" dirty="0"/>
              <a:t> (Accessed: 20 January 2020).</a:t>
            </a:r>
          </a:p>
          <a:p>
            <a:r>
              <a:rPr lang="en-US" altLang="en-US" dirty="0"/>
              <a:t>Murray, P. ‘Disabled children, parents and professionals: partnerships on whose terms?’, Disability and Society, 15,  638-98, (2000)</a:t>
            </a:r>
            <a:endParaRPr lang="en-GB" dirty="0"/>
          </a:p>
          <a:p>
            <a:r>
              <a:rPr lang="en-GB" dirty="0"/>
              <a:t>Useful Organisations:</a:t>
            </a:r>
          </a:p>
          <a:p>
            <a:r>
              <a:rPr lang="en-GB" dirty="0" err="1"/>
              <a:t>Mencap</a:t>
            </a:r>
            <a:endParaRPr lang="en-GB" dirty="0"/>
          </a:p>
          <a:p>
            <a:r>
              <a:rPr lang="en-GB" dirty="0"/>
              <a:t>Advocacy Matters Wales</a:t>
            </a:r>
          </a:p>
          <a:p>
            <a:r>
              <a:rPr lang="en-GB" dirty="0"/>
              <a:t>Action for Advocacy</a:t>
            </a:r>
          </a:p>
          <a:p>
            <a:endParaRPr lang="en-GB" dirty="0"/>
          </a:p>
        </p:txBody>
      </p:sp>
    </p:spTree>
  </p:cSld>
  <p:clrMapOvr>
    <a:masterClrMapping/>
  </p:clrMapOvr>
  <p:transition/>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5FC5585-51CA-4C4C-9028-AEC8FAD67B8B}">
  <ds:schemaRef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303dbf9b-b85b-46a0-94f1-894078c07ecd"/>
    <ds:schemaRef ds:uri="http://purl.org/dc/terms/"/>
    <ds:schemaRef ds:uri="http://www.w3.org/XML/1998/namespace"/>
    <ds:schemaRef ds:uri="http://purl.org/dc/dcmitype/"/>
  </ds:schemaRefs>
</ds:datastoreItem>
</file>

<file path=customXml/itemProps2.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UWTSD_Powerpoint Template Widescreen_2023 Sept</Template>
  <TotalTime>37</TotalTime>
  <Words>2685</Words>
  <Application>Microsoft Office PowerPoint</Application>
  <PresentationFormat>Widescreen</PresentationFormat>
  <Paragraphs>307</Paragraphs>
  <Slides>58</Slides>
  <Notes>1</Notes>
  <HiddenSlides>0</HiddenSlides>
  <MMClips>2</MMClips>
  <ScaleCrop>false</ScaleCrop>
  <HeadingPairs>
    <vt:vector size="6" baseType="variant">
      <vt:variant>
        <vt:lpstr>Fonts Used</vt:lpstr>
      </vt:variant>
      <vt:variant>
        <vt:i4>10</vt:i4>
      </vt:variant>
      <vt:variant>
        <vt:lpstr>Theme</vt:lpstr>
      </vt:variant>
      <vt:variant>
        <vt:i4>7</vt:i4>
      </vt:variant>
      <vt:variant>
        <vt:lpstr>Slide Titles</vt:lpstr>
      </vt:variant>
      <vt:variant>
        <vt:i4>58</vt:i4>
      </vt:variant>
    </vt:vector>
  </HeadingPairs>
  <TitlesOfParts>
    <vt:vector size="75" baseType="lpstr">
      <vt:lpstr>ＭＳ Ｐゴシック</vt:lpstr>
      <vt:lpstr>Arial</vt:lpstr>
      <vt:lpstr>Calibri</vt:lpstr>
      <vt:lpstr>Calibri Light</vt:lpstr>
      <vt:lpstr>Garamond</vt:lpstr>
      <vt:lpstr>Helvetica</vt:lpstr>
      <vt:lpstr>Times New Roman</vt:lpstr>
      <vt:lpstr>Verdana</vt:lpstr>
      <vt:lpstr>Wingdings</vt:lpstr>
      <vt:lpstr>Wingdings 2</vt:lpstr>
      <vt:lpstr>UWTSD Holding Page</vt:lpstr>
      <vt:lpstr>UWTSD Title Page 1</vt:lpstr>
      <vt:lpstr>UWTSD Text 1</vt:lpstr>
      <vt:lpstr>UWTSD Text 2</vt:lpstr>
      <vt:lpstr>UWTSD Text 3</vt:lpstr>
      <vt:lpstr>UWTSD Text 4</vt:lpstr>
      <vt:lpstr>UWTSD Logo Variations place image in Background</vt:lpstr>
      <vt:lpstr>PowerPoint Presentation</vt:lpstr>
      <vt:lpstr>PowerPoint Presentation</vt:lpstr>
      <vt:lpstr>PowerPoint Presentation</vt:lpstr>
      <vt:lpstr>PowerPoint Presentation</vt:lpstr>
      <vt:lpstr>PowerPoint Presentation</vt:lpstr>
      <vt:lpstr>Introduction and setting the scene</vt:lpstr>
      <vt:lpstr>Advocacy: Definition</vt:lpstr>
      <vt:lpstr>Definitions of Advocacy</vt:lpstr>
      <vt:lpstr>Definitions….</vt:lpstr>
      <vt:lpstr>Advocacy is….</vt:lpstr>
      <vt:lpstr>Advocacy is Not…</vt:lpstr>
      <vt:lpstr>Advocacy, according to  Henderson &amp; Pochin</vt:lpstr>
      <vt:lpstr>Who Needs Advocacy?…Risks</vt:lpstr>
      <vt:lpstr>Class Exercise</vt:lpstr>
      <vt:lpstr>Advocacy</vt:lpstr>
      <vt:lpstr>Advocacy</vt:lpstr>
      <vt:lpstr>Types of Advocacy</vt:lpstr>
      <vt:lpstr>Key features of Citizen Advocacy</vt:lpstr>
      <vt:lpstr>Exercise: Identify and discuss in your peer study groups who provides advocacy that is:</vt:lpstr>
      <vt:lpstr>Giving a Voice</vt:lpstr>
      <vt:lpstr>Volunteer Advocate</vt:lpstr>
      <vt:lpstr>Self-Advocacy</vt:lpstr>
      <vt:lpstr>Peer Advocacy</vt:lpstr>
      <vt:lpstr>Legal Advocates</vt:lpstr>
      <vt:lpstr>Legal Advocates</vt:lpstr>
      <vt:lpstr>Professional Casework Advocacy</vt:lpstr>
      <vt:lpstr>What Advocacy Matters Wales Offers</vt:lpstr>
      <vt:lpstr>Professional Advocates</vt:lpstr>
      <vt:lpstr>Policy Environment – Mental Health</vt:lpstr>
      <vt:lpstr>Policy Environment – Mental health</vt:lpstr>
      <vt:lpstr>The Mental Capacity Act (MCA) 2005 </vt:lpstr>
      <vt:lpstr>What is Capacity?</vt:lpstr>
      <vt:lpstr>What is ‘capacity’?</vt:lpstr>
      <vt:lpstr>Capacity</vt:lpstr>
      <vt:lpstr>  Independent Mental Health Advocacy (IMHA)  </vt:lpstr>
      <vt:lpstr>Role of the IMHA</vt:lpstr>
      <vt:lpstr>Role of the IMHA</vt:lpstr>
      <vt:lpstr> An IMCA Must be Instructed where:  </vt:lpstr>
      <vt:lpstr>This can include:</vt:lpstr>
      <vt:lpstr>Deprivation of Liberty Safeguards-</vt:lpstr>
      <vt:lpstr>Good MH Advocacy</vt:lpstr>
      <vt:lpstr>COVID and Erosion of  Rights-Based Care</vt:lpstr>
      <vt:lpstr>Good Practice in Advocacy</vt:lpstr>
      <vt:lpstr>Distinctions Between Advocacy and Other Means of Support</vt:lpstr>
      <vt:lpstr>Exercise: Task</vt:lpstr>
      <vt:lpstr>Policy environment</vt:lpstr>
      <vt:lpstr>In Wales</vt:lpstr>
      <vt:lpstr>Mencaps Response</vt:lpstr>
      <vt:lpstr>The Voice of the People….</vt:lpstr>
      <vt:lpstr>Advocacy- Key Issues…</vt:lpstr>
      <vt:lpstr> Advocacy- Key Issues… </vt:lpstr>
      <vt:lpstr>But….</vt:lpstr>
      <vt:lpstr>Advocacy Charter</vt:lpstr>
      <vt:lpstr> What has advocacy in UK achieved?</vt:lpstr>
      <vt:lpstr>What has advocacy in UK failed to achieve?</vt:lpstr>
      <vt:lpstr>Advocacy</vt:lpstr>
      <vt:lpstr>References</vt:lpstr>
      <vt:lpstr>Useful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ECAY6002:  Professional Practice in Advocacy</dc:title>
  <dc:creator>Laura Jenkins (IEH)</dc:creator>
  <cp:lastModifiedBy>Laura Jenkins (IEH)</cp:lastModifiedBy>
  <cp:revision>1</cp:revision>
  <dcterms:created xsi:type="dcterms:W3CDTF">2023-09-24T10:30:54Z</dcterms:created>
  <dcterms:modified xsi:type="dcterms:W3CDTF">2024-12-02T14:11:26Z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