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70"/>
    <p:restoredTop sz="94650"/>
  </p:normalViewPr>
  <p:slideViewPr>
    <p:cSldViewPr snapToGrid="0">
      <p:cViewPr varScale="1">
        <p:scale>
          <a:sx n="115" d="100"/>
          <a:sy n="115" d="100"/>
        </p:scale>
        <p:origin x="232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B5E2F2-9F0C-4946-91F4-6AEA94ACBC6A}" type="datetimeFigureOut">
              <a:rPr lang="en-US" smtClean="0"/>
              <a:t>3/17/23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29A02D-594A-324E-8582-AE3223606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028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29A02D-594A-324E-8582-AE322360689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0725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29A02D-594A-324E-8582-AE322360689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097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4FBF7-B471-1096-1D57-6623E8C074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AE6A32-B902-E8A8-5B7A-FAE794FCF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CE7CD-6919-1568-1402-D42D98055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3DB1C-94D3-4D7E-466D-3D8E08E88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80843-5553-618C-CB0F-7B5F06325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479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FE115-7AAA-C36B-B1D8-C15E460E0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5D340-CF8F-16AE-968A-911D528C5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CF971-66EE-B9FE-476F-1B800951E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09FEF-6F0A-3994-5A8A-957A18F36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25DEB-27AE-60FE-E2CE-59C05D429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118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30558-CAEB-E34A-5DA9-8033F6DAB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B5DB37-9F85-7688-9C7A-D6BF0C62A3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6F3E3-3E4C-A059-C703-50AE05C63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84C4A-B742-EA3C-4DB6-7083F728B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DB69D-A84E-3BE1-B4BA-510379F39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449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B1F11-0EA9-842E-162B-A900D8C7E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EBC49-8B24-4843-8ABA-800E3EFDD7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431F82-5DFB-6533-1AC0-E3DB11A71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FBF108-9D4A-0F62-C2F1-B0710FB7E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EF2248-19B5-C129-4D99-89C548B15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AE106A-6D45-EB21-9BA3-8D2423F46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76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9F9BE-D7B4-9298-40B0-CE79A45F5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4F589-8976-E68E-FF52-9CDE3A1DE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B202B9-7944-A47B-E06A-F0CDF4D399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247955-C100-37C2-3464-6D011D7016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AF4463-DC47-BDD0-F26C-87172362CC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BB60B4-06BA-E467-AB2F-B2A82A733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E6156D-FA2C-F4A7-DEF6-DBF71D393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5F090E-C3F8-34B6-6874-32EB75FFC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642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6D59C-34C5-90DA-1742-74ABA2D0F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E8E73A-A9C9-746F-0CDA-EB7E0B8DD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4BEC51-073F-51E7-F1B8-1FFBE0B59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20B839-B489-E56C-90A8-F468050EE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587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95B503-7F03-D579-65C4-3FFF40EBC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C94B9B-2D82-2B5B-B9EF-239E26F27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FF639C-7DA9-16F1-BFCE-AC85B8130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980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22DB1-435A-643E-FD22-13D769B14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271FF-58C5-4EE0-4848-28C78B351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6867B-A7A0-161D-5144-FBB29B4115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0986D6-CD89-33BD-81F5-1F7003917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0680D-749E-6467-D012-65D9A90A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F3B9E6-E407-5BA0-1B4D-19BE3E0CD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913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10030-30C8-9185-48A9-67C435859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E34C0-35F4-31E3-8D1E-FBDDF23F06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AC834E-C995-56DB-B354-943BDC758C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3E668F-8E37-8CCE-7FB2-3925C6CFA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74262-7A31-7DD1-427E-DD975C66A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38B2CF-4771-AA28-31EE-F76168AA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312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E6DB-7350-D195-8240-C0E32DD22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30FBC-2111-88CA-B2B4-65B39A1344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E1DFA-4E6B-AB08-C88A-BAF214CC6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AA0D1-7865-8E18-80AA-EC9CF4CB8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F58CC3-D4A7-5154-7388-D9AD77983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180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F6DDAA-E93D-0430-674A-5946325412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B4170C-8903-43BE-94DB-A93A119EA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BCDA10-886C-DA8E-A069-019467FF6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F9025-B7F9-61A6-1A2B-A9420F428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9F161-B571-B5F9-9537-7D4BFB421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18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B72BBC-4DC6-02C0-7752-739C1C0D5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50451-B3D0-3BE2-405D-0D3CCE5804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7FF1B-7AA1-9AFF-1F97-8EA5C58305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1B3F5-7961-8648-9321-1EA749CC04B3}" type="datetimeFigureOut">
              <a:rPr lang="en-US" smtClean="0"/>
              <a:t>3/17/23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07CC3-502B-A2F5-D234-37A47128A6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69674-FF86-4435-E509-978C6B1971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66831A-FA27-5747-B106-041C4A5B40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728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746B71-1761-9236-42DE-FE32781F29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9" r="1406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CDFB0-697B-BC26-4A8E-1AB98A0115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4400"/>
              <a:t>Earnings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B8F75B-8932-B51B-23AB-EB4988AB36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US" dirty="0"/>
              <a:t>Lecture 7 </a:t>
            </a:r>
          </a:p>
          <a:p>
            <a:pPr algn="l"/>
            <a:r>
              <a:rPr lang="en-US" dirty="0"/>
              <a:t>	</a:t>
            </a:r>
            <a:r>
              <a:rPr lang="en-US" dirty="0" err="1"/>
              <a:t>Badir</a:t>
            </a:r>
            <a:r>
              <a:rPr lang="en-US" dirty="0"/>
              <a:t> Miftah</a:t>
            </a:r>
          </a:p>
        </p:txBody>
      </p:sp>
    </p:spTree>
    <p:extLst>
      <p:ext uri="{BB962C8B-B14F-4D97-AF65-F5344CB8AC3E}">
        <p14:creationId xmlns:p14="http://schemas.microsoft.com/office/powerpoint/2010/main" val="210625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3478E166-015C-55CF-085E-E182829FED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79941"/>
            <a:ext cx="10905066" cy="5235560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1E2FFE6-4E0C-5773-68D4-1429CF6BE025}"/>
              </a:ext>
            </a:extLst>
          </p:cNvPr>
          <p:cNvSpPr/>
          <p:nvPr/>
        </p:nvSpPr>
        <p:spPr>
          <a:xfrm>
            <a:off x="643467" y="1818478"/>
            <a:ext cx="472813" cy="340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1A8980F-1CAA-4CD5-9CC3-3C7418AFB6F2}"/>
              </a:ext>
            </a:extLst>
          </p:cNvPr>
          <p:cNvSpPr/>
          <p:nvPr/>
        </p:nvSpPr>
        <p:spPr>
          <a:xfrm>
            <a:off x="643467" y="2239528"/>
            <a:ext cx="472813" cy="340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9744517-DB1C-9A3B-0219-684B3B81DD4B}"/>
              </a:ext>
            </a:extLst>
          </p:cNvPr>
          <p:cNvSpPr/>
          <p:nvPr/>
        </p:nvSpPr>
        <p:spPr>
          <a:xfrm>
            <a:off x="643467" y="2656973"/>
            <a:ext cx="472813" cy="340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E6F666B-4FF4-54EE-4CC8-720005F5D1DE}"/>
              </a:ext>
            </a:extLst>
          </p:cNvPr>
          <p:cNvSpPr/>
          <p:nvPr/>
        </p:nvSpPr>
        <p:spPr>
          <a:xfrm>
            <a:off x="643467" y="4797205"/>
            <a:ext cx="472813" cy="340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430E613-F803-8B20-3C17-F27AA2ABF561}"/>
              </a:ext>
            </a:extLst>
          </p:cNvPr>
          <p:cNvSpPr/>
          <p:nvPr/>
        </p:nvSpPr>
        <p:spPr>
          <a:xfrm>
            <a:off x="643467" y="5285948"/>
            <a:ext cx="472813" cy="340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A96D547-FE2A-3E45-F4AE-6AB4E74CE1DF}"/>
              </a:ext>
            </a:extLst>
          </p:cNvPr>
          <p:cNvSpPr/>
          <p:nvPr/>
        </p:nvSpPr>
        <p:spPr>
          <a:xfrm>
            <a:off x="643466" y="5677146"/>
            <a:ext cx="472813" cy="340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ED14FF-9820-874A-05AF-19733DEB9B64}"/>
              </a:ext>
            </a:extLst>
          </p:cNvPr>
          <p:cNvSpPr/>
          <p:nvPr/>
        </p:nvSpPr>
        <p:spPr>
          <a:xfrm>
            <a:off x="643466" y="4379760"/>
            <a:ext cx="2562872" cy="3109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385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9D37B9B-5F3B-8329-5F23-F70E31CE53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425" y="654618"/>
            <a:ext cx="10072688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768CF7E-8B58-AC63-2EEF-3168E13910DA}"/>
              </a:ext>
            </a:extLst>
          </p:cNvPr>
          <p:cNvSpPr/>
          <p:nvPr/>
        </p:nvSpPr>
        <p:spPr>
          <a:xfrm>
            <a:off x="1215483" y="3010829"/>
            <a:ext cx="3412273" cy="2453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501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D2B39195-B7B2-2602-790B-6550EC8926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588770"/>
            <a:ext cx="10905066" cy="3680458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841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24E468E-6A41-475D-077B-D941E56806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7604" y="643467"/>
            <a:ext cx="10316792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490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276F452-74EC-54BD-1942-FB8408CF89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358" y="643467"/>
            <a:ext cx="9605284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6B55C42-BAB7-AD8A-6D54-6D66652FA7C4}"/>
              </a:ext>
            </a:extLst>
          </p:cNvPr>
          <p:cNvSpPr/>
          <p:nvPr/>
        </p:nvSpPr>
        <p:spPr>
          <a:xfrm>
            <a:off x="1293358" y="3668752"/>
            <a:ext cx="3925413" cy="2726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659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E745DE6-AF7B-8F58-19A6-BBC714698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201175"/>
            <a:ext cx="10905066" cy="3285100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530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55818BF-A216-9ED3-3FC8-29FB05218E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3467" y="1125305"/>
            <a:ext cx="10905066" cy="4607388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35293A7-FF66-BB53-FE38-409695DE5648}"/>
              </a:ext>
            </a:extLst>
          </p:cNvPr>
          <p:cNvSpPr/>
          <p:nvPr/>
        </p:nvSpPr>
        <p:spPr>
          <a:xfrm>
            <a:off x="643468" y="3761293"/>
            <a:ext cx="4318826" cy="3010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899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2140E4C1-A161-87AE-01A0-F4CA70E312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4758" y="643467"/>
            <a:ext cx="9442484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06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0B218938-1DDE-E2CB-DE55-7C143D3F4F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370669"/>
            <a:ext cx="10905066" cy="4116660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18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D889F1C7-A419-1DDC-3248-796CF15906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2420281"/>
            <a:ext cx="10905066" cy="2017436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381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0D327F83-63F8-7FCE-85F6-F42EC9C3D0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595" y="643467"/>
            <a:ext cx="9688810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909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6AB4D020-7DF7-C852-0F57-141D5D69B9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3467" y="1956816"/>
            <a:ext cx="10905066" cy="2944366"/>
          </a:xfrm>
          <a:prstGeom prst="rect">
            <a:avLst/>
          </a:prstGeom>
          <a:ln>
            <a:noFill/>
          </a:ln>
        </p:spPr>
      </p:pic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922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178467F-650C-C648-5D0F-D0EE524389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288881"/>
            <a:ext cx="10905066" cy="4280236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168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BFDBA3E4-CBF4-D02F-D93F-0D1ADE46BF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79941"/>
            <a:ext cx="10905066" cy="5098117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0941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2FF8C59-0AC6-2B10-0EC7-7FE67B4AAA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6904" y="643467"/>
            <a:ext cx="8878192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339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letter&#10;&#10;Description automatically generated">
            <a:extLst>
              <a:ext uri="{FF2B5EF4-FFF2-40B4-BE49-F238E27FC236}">
                <a16:creationId xmlns:a16="http://schemas.microsoft.com/office/drawing/2014/main" id="{9FC05A5A-5F1F-485A-D508-EB573CD5D6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629664"/>
            <a:ext cx="10905066" cy="3598670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231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62660284-801E-B905-7EDF-777CA90A5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043517"/>
            <a:ext cx="10905066" cy="47709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0389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250977E-1F5D-7725-6ECE-2A5A31B7FA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675471"/>
            <a:ext cx="10905066" cy="5507057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7825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FCFAB8E9-A746-6FAD-788F-49B27828EC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91" r="2" b="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9F561-EECF-98D1-24CA-F0377CBC7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5402" y="743447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/>
              <a:t>Thanks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51F6D-BC1E-6712-F15D-1F15CFDB1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5403" y="4629234"/>
            <a:ext cx="344576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Any question</a:t>
            </a:r>
          </a:p>
        </p:txBody>
      </p:sp>
    </p:spTree>
    <p:extLst>
      <p:ext uri="{BB962C8B-B14F-4D97-AF65-F5344CB8AC3E}">
        <p14:creationId xmlns:p14="http://schemas.microsoft.com/office/powerpoint/2010/main" val="10911656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12</Words>
  <Application>Microsoft Macintosh PowerPoint</Application>
  <PresentationFormat>Widescreen</PresentationFormat>
  <Paragraphs>7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Earnings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Earnings Management </dc:title>
  <dc:creator>Badir Miftah</dc:creator>
  <cp:lastModifiedBy>Badir Miftah</cp:lastModifiedBy>
  <cp:revision>6</cp:revision>
  <dcterms:created xsi:type="dcterms:W3CDTF">2023-03-17T21:51:55Z</dcterms:created>
  <dcterms:modified xsi:type="dcterms:W3CDTF">2023-03-17T23:41:26Z</dcterms:modified>
</cp:coreProperties>
</file>