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theme/themeOverride1.xml" ContentType="application/vnd.openxmlformats-officedocument.themeOverr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5" r:id="rId1"/>
    <p:sldMasterId id="2147483977" r:id="rId2"/>
  </p:sldMasterIdLst>
  <p:notesMasterIdLst>
    <p:notesMasterId r:id="rId39"/>
  </p:notesMasterIdLst>
  <p:handoutMasterIdLst>
    <p:handoutMasterId r:id="rId40"/>
  </p:handoutMasterIdLst>
  <p:sldIdLst>
    <p:sldId id="342" r:id="rId3"/>
    <p:sldId id="362" r:id="rId4"/>
    <p:sldId id="361" r:id="rId5"/>
    <p:sldId id="336" r:id="rId6"/>
    <p:sldId id="363" r:id="rId7"/>
    <p:sldId id="332" r:id="rId8"/>
    <p:sldId id="422" r:id="rId9"/>
    <p:sldId id="360" r:id="rId10"/>
    <p:sldId id="367" r:id="rId11"/>
    <p:sldId id="346" r:id="rId12"/>
    <p:sldId id="347" r:id="rId13"/>
    <p:sldId id="419" r:id="rId14"/>
    <p:sldId id="421" r:id="rId15"/>
    <p:sldId id="418" r:id="rId16"/>
    <p:sldId id="383" r:id="rId17"/>
    <p:sldId id="427" r:id="rId18"/>
    <p:sldId id="348" r:id="rId19"/>
    <p:sldId id="425" r:id="rId20"/>
    <p:sldId id="428" r:id="rId21"/>
    <p:sldId id="424" r:id="rId22"/>
    <p:sldId id="380" r:id="rId23"/>
    <p:sldId id="396" r:id="rId24"/>
    <p:sldId id="400" r:id="rId25"/>
    <p:sldId id="398" r:id="rId26"/>
    <p:sldId id="399" r:id="rId27"/>
    <p:sldId id="401" r:id="rId28"/>
    <p:sldId id="369" r:id="rId29"/>
    <p:sldId id="384" r:id="rId30"/>
    <p:sldId id="385" r:id="rId31"/>
    <p:sldId id="386" r:id="rId32"/>
    <p:sldId id="387" r:id="rId33"/>
    <p:sldId id="388" r:id="rId34"/>
    <p:sldId id="423" r:id="rId35"/>
    <p:sldId id="376" r:id="rId36"/>
    <p:sldId id="377" r:id="rId37"/>
    <p:sldId id="394" r:id="rId38"/>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C0B34B-0A26-45E3-911D-CAE5D2AAFBBC}" v="4" dt="2024-10-10T10:02:01.7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041" autoAdjust="0"/>
    <p:restoredTop sz="78113" autoAdjust="0"/>
  </p:normalViewPr>
  <p:slideViewPr>
    <p:cSldViewPr>
      <p:cViewPr varScale="1">
        <p:scale>
          <a:sx n="81" d="100"/>
          <a:sy n="81" d="100"/>
        </p:scale>
        <p:origin x="930"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microsoft.com/office/2015/10/relationships/revisionInfo" Target="revisionInfo.xml"/><Relationship Id="rId20" Type="http://schemas.openxmlformats.org/officeDocument/2006/relationships/slide" Target="slides/slide18.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ressa Chikohora" userId="b3d6fc4f-c441-4d4a-9d20-d537ea1209df" providerId="ADAL" clId="{7FC0B34B-0A26-45E3-911D-CAE5D2AAFBBC}"/>
    <pc:docChg chg="addSld delSld modSld">
      <pc:chgData name="Teressa Chikohora" userId="b3d6fc4f-c441-4d4a-9d20-d537ea1209df" providerId="ADAL" clId="{7FC0B34B-0A26-45E3-911D-CAE5D2AAFBBC}" dt="2024-10-10T10:01:44.936" v="30" actId="207"/>
      <pc:docMkLst>
        <pc:docMk/>
      </pc:docMkLst>
      <pc:sldChg chg="addSp delSp modSp mod">
        <pc:chgData name="Teressa Chikohora" userId="b3d6fc4f-c441-4d4a-9d20-d537ea1209df" providerId="ADAL" clId="{7FC0B34B-0A26-45E3-911D-CAE5D2AAFBBC}" dt="2024-10-10T10:01:44.936" v="30" actId="207"/>
        <pc:sldMkLst>
          <pc:docMk/>
          <pc:sldMk cId="0" sldId="332"/>
        </pc:sldMkLst>
        <pc:spChg chg="add mod">
          <ac:chgData name="Teressa Chikohora" userId="b3d6fc4f-c441-4d4a-9d20-d537ea1209df" providerId="ADAL" clId="{7FC0B34B-0A26-45E3-911D-CAE5D2AAFBBC}" dt="2024-10-10T10:01:44.936" v="30" actId="207"/>
          <ac:spMkLst>
            <pc:docMk/>
            <pc:sldMk cId="0" sldId="332"/>
            <ac:spMk id="2" creationId="{1002FABF-FE13-6EB6-47E0-33FFF4AC40D8}"/>
          </ac:spMkLst>
        </pc:spChg>
        <pc:spChg chg="del mod">
          <ac:chgData name="Teressa Chikohora" userId="b3d6fc4f-c441-4d4a-9d20-d537ea1209df" providerId="ADAL" clId="{7FC0B34B-0A26-45E3-911D-CAE5D2AAFBBC}" dt="2024-10-10T09:57:45.478" v="3" actId="478"/>
          <ac:spMkLst>
            <pc:docMk/>
            <pc:sldMk cId="0" sldId="332"/>
            <ac:spMk id="25605" creationId="{AC1F41D1-1F13-5FD5-E455-CBD9DF555789}"/>
          </ac:spMkLst>
        </pc:spChg>
      </pc:sldChg>
      <pc:sldChg chg="modSp mod">
        <pc:chgData name="Teressa Chikohora" userId="b3d6fc4f-c441-4d4a-9d20-d537ea1209df" providerId="ADAL" clId="{7FC0B34B-0A26-45E3-911D-CAE5D2AAFBBC}" dt="2024-10-10T09:57:54.288" v="14" actId="20577"/>
        <pc:sldMkLst>
          <pc:docMk/>
          <pc:sldMk cId="2270574471" sldId="422"/>
        </pc:sldMkLst>
        <pc:spChg chg="mod">
          <ac:chgData name="Teressa Chikohora" userId="b3d6fc4f-c441-4d4a-9d20-d537ea1209df" providerId="ADAL" clId="{7FC0B34B-0A26-45E3-911D-CAE5D2AAFBBC}" dt="2024-10-10T09:57:54.288" v="14" actId="20577"/>
          <ac:spMkLst>
            <pc:docMk/>
            <pc:sldMk cId="2270574471" sldId="422"/>
            <ac:spMk id="3" creationId="{BE77FD84-8D29-E5CF-4848-9D9AFF2BA57A}"/>
          </ac:spMkLst>
        </pc:spChg>
      </pc:sldChg>
      <pc:sldChg chg="del">
        <pc:chgData name="Teressa Chikohora" userId="b3d6fc4f-c441-4d4a-9d20-d537ea1209df" providerId="ADAL" clId="{7FC0B34B-0A26-45E3-911D-CAE5D2AAFBBC}" dt="2024-10-06T22:37:04.637" v="0" actId="2696"/>
        <pc:sldMkLst>
          <pc:docMk/>
          <pc:sldMk cId="905977843" sldId="424"/>
        </pc:sldMkLst>
      </pc:sldChg>
      <pc:sldChg chg="add">
        <pc:chgData name="Teressa Chikohora" userId="b3d6fc4f-c441-4d4a-9d20-d537ea1209df" providerId="ADAL" clId="{7FC0B34B-0A26-45E3-911D-CAE5D2AAFBBC}" dt="2024-10-06T22:37:25.654" v="1"/>
        <pc:sldMkLst>
          <pc:docMk/>
          <pc:sldMk cId="1796831712" sldId="42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1911FF-494C-47DF-ADBD-ECAF705B18CA}" type="doc">
      <dgm:prSet loTypeId="urn:microsoft.com/office/officeart/2008/layout/PictureAccentList" loCatId="list" qsTypeId="urn:microsoft.com/office/officeart/2005/8/quickstyle/3d4" qsCatId="3D" csTypeId="urn:microsoft.com/office/officeart/2005/8/colors/accent1_4" csCatId="accent1" phldr="1"/>
      <dgm:spPr/>
      <dgm:t>
        <a:bodyPr/>
        <a:lstStyle/>
        <a:p>
          <a:endParaRPr lang="en-GB"/>
        </a:p>
      </dgm:t>
    </dgm:pt>
    <dgm:pt modelId="{1378B4BD-9382-4478-986D-2DA211DF6BDF}">
      <dgm:prSet phldrT="[Text]"/>
      <dgm:spPr/>
      <dgm:t>
        <a:bodyPr/>
        <a:lstStyle/>
        <a:p>
          <a:pPr>
            <a:buNone/>
          </a:pPr>
          <a:r>
            <a:rPr lang="en-GB" dirty="0">
              <a:solidFill>
                <a:schemeClr val="tx1"/>
              </a:solidFill>
            </a:rPr>
            <a:t>By the end of this session, students should be able to:</a:t>
          </a:r>
        </a:p>
      </dgm:t>
    </dgm:pt>
    <dgm:pt modelId="{B1AAC19A-7C66-4560-97F2-A1BFE01234B8}" type="parTrans" cxnId="{2984247A-91FE-439A-B7BA-5C3FFDF0F307}">
      <dgm:prSet/>
      <dgm:spPr/>
      <dgm:t>
        <a:bodyPr/>
        <a:lstStyle/>
        <a:p>
          <a:endParaRPr lang="en-GB"/>
        </a:p>
      </dgm:t>
    </dgm:pt>
    <dgm:pt modelId="{3D36429E-D5FE-4F81-9CAB-6B4ED43179F3}" type="sibTrans" cxnId="{2984247A-91FE-439A-B7BA-5C3FFDF0F307}">
      <dgm:prSet/>
      <dgm:spPr/>
      <dgm:t>
        <a:bodyPr/>
        <a:lstStyle/>
        <a:p>
          <a:endParaRPr lang="en-GB"/>
        </a:p>
      </dgm:t>
    </dgm:pt>
    <dgm:pt modelId="{634915EF-A3AD-408F-A01F-E963ADA642A4}">
      <dgm:prSet phldrT="[Text]"/>
      <dgm:spPr/>
      <dgm:t>
        <a:bodyPr/>
        <a:lstStyle/>
        <a:p>
          <a:r>
            <a:rPr lang="en-GB" dirty="0">
              <a:solidFill>
                <a:schemeClr val="tx1"/>
              </a:solidFill>
            </a:rPr>
            <a:t>understand module content</a:t>
          </a:r>
        </a:p>
      </dgm:t>
    </dgm:pt>
    <dgm:pt modelId="{15586860-ECD0-4904-9EAC-DE1BDD3FB036}" type="parTrans" cxnId="{71A721C3-87E2-4B49-99D5-D43DDD3DE822}">
      <dgm:prSet/>
      <dgm:spPr/>
      <dgm:t>
        <a:bodyPr/>
        <a:lstStyle/>
        <a:p>
          <a:endParaRPr lang="en-GB"/>
        </a:p>
      </dgm:t>
    </dgm:pt>
    <dgm:pt modelId="{26AD1C35-BE2A-4065-94E5-5C22B3871AB9}" type="sibTrans" cxnId="{71A721C3-87E2-4B49-99D5-D43DDD3DE822}">
      <dgm:prSet/>
      <dgm:spPr/>
      <dgm:t>
        <a:bodyPr/>
        <a:lstStyle/>
        <a:p>
          <a:endParaRPr lang="en-GB"/>
        </a:p>
      </dgm:t>
    </dgm:pt>
    <dgm:pt modelId="{10C54C7C-289D-4A7C-9658-78A2E2DEB3C2}">
      <dgm:prSet phldrT="[Text]"/>
      <dgm:spPr/>
      <dgm:t>
        <a:bodyPr/>
        <a:lstStyle/>
        <a:p>
          <a:r>
            <a:rPr lang="en-GB" dirty="0">
              <a:solidFill>
                <a:schemeClr val="tx1"/>
              </a:solidFill>
            </a:rPr>
            <a:t>Know the available support services </a:t>
          </a:r>
        </a:p>
      </dgm:t>
    </dgm:pt>
    <dgm:pt modelId="{72EACBBC-42A1-4479-8885-D7F8D8018AF2}" type="parTrans" cxnId="{C504E587-8C44-4B2C-9AD0-94119E34BD50}">
      <dgm:prSet/>
      <dgm:spPr/>
      <dgm:t>
        <a:bodyPr/>
        <a:lstStyle/>
        <a:p>
          <a:endParaRPr lang="en-GB"/>
        </a:p>
      </dgm:t>
    </dgm:pt>
    <dgm:pt modelId="{6E143F3B-9B80-43BD-A161-D37C49141795}" type="sibTrans" cxnId="{C504E587-8C44-4B2C-9AD0-94119E34BD50}">
      <dgm:prSet/>
      <dgm:spPr/>
      <dgm:t>
        <a:bodyPr/>
        <a:lstStyle/>
        <a:p>
          <a:endParaRPr lang="en-GB"/>
        </a:p>
      </dgm:t>
    </dgm:pt>
    <dgm:pt modelId="{BB94D6F0-F00B-4DCE-AF96-9B4F14F5C7A7}">
      <dgm:prSet phldrT="[Text]"/>
      <dgm:spPr/>
      <dgm:t>
        <a:bodyPr/>
        <a:lstStyle/>
        <a:p>
          <a:r>
            <a:rPr lang="en-GB" dirty="0">
              <a:solidFill>
                <a:schemeClr val="tx1"/>
              </a:solidFill>
            </a:rPr>
            <a:t>understand the history of computer architecture</a:t>
          </a:r>
        </a:p>
      </dgm:t>
    </dgm:pt>
    <dgm:pt modelId="{8C341B0D-399C-45DC-A73C-4AA90A806E3E}" type="parTrans" cxnId="{ABAC9D7A-108B-4405-AE3A-FE7137AFBBB8}">
      <dgm:prSet/>
      <dgm:spPr/>
      <dgm:t>
        <a:bodyPr/>
        <a:lstStyle/>
        <a:p>
          <a:endParaRPr lang="en-GB"/>
        </a:p>
      </dgm:t>
    </dgm:pt>
    <dgm:pt modelId="{6C9A72A4-F532-44E8-A7A2-3FF103FB9DC3}" type="sibTrans" cxnId="{ABAC9D7A-108B-4405-AE3A-FE7137AFBBB8}">
      <dgm:prSet/>
      <dgm:spPr/>
      <dgm:t>
        <a:bodyPr/>
        <a:lstStyle/>
        <a:p>
          <a:endParaRPr lang="en-GB"/>
        </a:p>
      </dgm:t>
    </dgm:pt>
    <dgm:pt modelId="{3126695D-695D-46BC-8154-E9E547E49328}">
      <dgm:prSet phldrT="[Text]"/>
      <dgm:spPr/>
      <dgm:t>
        <a:bodyPr/>
        <a:lstStyle/>
        <a:p>
          <a:r>
            <a:rPr lang="en-GB" dirty="0">
              <a:solidFill>
                <a:schemeClr val="tx1"/>
              </a:solidFill>
            </a:rPr>
            <a:t>Understand the module assessment requirements</a:t>
          </a:r>
        </a:p>
      </dgm:t>
    </dgm:pt>
    <dgm:pt modelId="{DE3165C0-EB43-48FB-A121-9ADC40F1DF99}" type="sibTrans" cxnId="{5A308654-BFB8-468E-BFE3-2580E624F418}">
      <dgm:prSet/>
      <dgm:spPr/>
      <dgm:t>
        <a:bodyPr/>
        <a:lstStyle/>
        <a:p>
          <a:endParaRPr lang="en-GB"/>
        </a:p>
      </dgm:t>
    </dgm:pt>
    <dgm:pt modelId="{F7F6E9ED-8620-4C24-9AE8-C85CCBBC3403}" type="parTrans" cxnId="{5A308654-BFB8-468E-BFE3-2580E624F418}">
      <dgm:prSet/>
      <dgm:spPr/>
      <dgm:t>
        <a:bodyPr/>
        <a:lstStyle/>
        <a:p>
          <a:endParaRPr lang="en-GB"/>
        </a:p>
      </dgm:t>
    </dgm:pt>
    <dgm:pt modelId="{2D190605-F9AB-4877-93F7-73CDC50FB5AE}" type="pres">
      <dgm:prSet presAssocID="{A91911FF-494C-47DF-ADBD-ECAF705B18CA}" presName="layout" presStyleCnt="0">
        <dgm:presLayoutVars>
          <dgm:chMax/>
          <dgm:chPref/>
          <dgm:dir/>
          <dgm:animOne val="branch"/>
          <dgm:animLvl val="lvl"/>
          <dgm:resizeHandles/>
        </dgm:presLayoutVars>
      </dgm:prSet>
      <dgm:spPr/>
    </dgm:pt>
    <dgm:pt modelId="{6E7D90BD-E56B-4BCF-B6C0-636062AFB4D0}" type="pres">
      <dgm:prSet presAssocID="{1378B4BD-9382-4478-986D-2DA211DF6BDF}" presName="root" presStyleCnt="0">
        <dgm:presLayoutVars>
          <dgm:chMax/>
          <dgm:chPref val="4"/>
        </dgm:presLayoutVars>
      </dgm:prSet>
      <dgm:spPr/>
    </dgm:pt>
    <dgm:pt modelId="{8C12FAD5-40E2-431C-9390-142E9FFDF01E}" type="pres">
      <dgm:prSet presAssocID="{1378B4BD-9382-4478-986D-2DA211DF6BDF}" presName="rootComposite" presStyleCnt="0">
        <dgm:presLayoutVars/>
      </dgm:prSet>
      <dgm:spPr/>
    </dgm:pt>
    <dgm:pt modelId="{69CD9B64-9599-4CBC-BD5E-DABE690299D7}" type="pres">
      <dgm:prSet presAssocID="{1378B4BD-9382-4478-986D-2DA211DF6BDF}" presName="rootText" presStyleLbl="node0" presStyleIdx="0" presStyleCnt="1">
        <dgm:presLayoutVars>
          <dgm:chMax/>
          <dgm:chPref val="4"/>
        </dgm:presLayoutVars>
      </dgm:prSet>
      <dgm:spPr/>
    </dgm:pt>
    <dgm:pt modelId="{7B6A0FD3-715B-461C-B21A-A9330CEA45D5}" type="pres">
      <dgm:prSet presAssocID="{1378B4BD-9382-4478-986D-2DA211DF6BDF}" presName="childShape" presStyleCnt="0">
        <dgm:presLayoutVars>
          <dgm:chMax val="0"/>
          <dgm:chPref val="0"/>
        </dgm:presLayoutVars>
      </dgm:prSet>
      <dgm:spPr/>
    </dgm:pt>
    <dgm:pt modelId="{6546CE92-EA86-4C97-B819-26C98C57C9C1}" type="pres">
      <dgm:prSet presAssocID="{634915EF-A3AD-408F-A01F-E963ADA642A4}" presName="childComposite" presStyleCnt="0">
        <dgm:presLayoutVars>
          <dgm:chMax val="0"/>
          <dgm:chPref val="0"/>
        </dgm:presLayoutVars>
      </dgm:prSet>
      <dgm:spPr/>
    </dgm:pt>
    <dgm:pt modelId="{7DEA0AC3-FDF2-4BB2-AC81-77C05A16C47B}" type="pres">
      <dgm:prSet presAssocID="{634915EF-A3AD-408F-A01F-E963ADA642A4}" presName="Image" presStyleLbl="node1" presStyleIdx="0" presStyleCnt="4"/>
      <dgm:spPr/>
    </dgm:pt>
    <dgm:pt modelId="{95BA54BA-1356-45A1-905E-092F6BDD7CFB}" type="pres">
      <dgm:prSet presAssocID="{634915EF-A3AD-408F-A01F-E963ADA642A4}" presName="childText" presStyleLbl="lnNode1" presStyleIdx="0" presStyleCnt="4">
        <dgm:presLayoutVars>
          <dgm:chMax val="0"/>
          <dgm:chPref val="0"/>
          <dgm:bulletEnabled val="1"/>
        </dgm:presLayoutVars>
      </dgm:prSet>
      <dgm:spPr/>
    </dgm:pt>
    <dgm:pt modelId="{A7CC9F90-16CB-46B2-B75A-3CDCA906D834}" type="pres">
      <dgm:prSet presAssocID="{3126695D-695D-46BC-8154-E9E547E49328}" presName="childComposite" presStyleCnt="0">
        <dgm:presLayoutVars>
          <dgm:chMax val="0"/>
          <dgm:chPref val="0"/>
        </dgm:presLayoutVars>
      </dgm:prSet>
      <dgm:spPr/>
    </dgm:pt>
    <dgm:pt modelId="{82047841-DCF3-4002-BDFA-D267047FD099}" type="pres">
      <dgm:prSet presAssocID="{3126695D-695D-46BC-8154-E9E547E49328}" presName="Image" presStyleLbl="node1" presStyleIdx="1" presStyleCnt="4"/>
      <dgm:spPr/>
    </dgm:pt>
    <dgm:pt modelId="{8787EF5E-8FDF-489A-9463-80F5F76C309D}" type="pres">
      <dgm:prSet presAssocID="{3126695D-695D-46BC-8154-E9E547E49328}" presName="childText" presStyleLbl="lnNode1" presStyleIdx="1" presStyleCnt="4">
        <dgm:presLayoutVars>
          <dgm:chMax val="0"/>
          <dgm:chPref val="0"/>
          <dgm:bulletEnabled val="1"/>
        </dgm:presLayoutVars>
      </dgm:prSet>
      <dgm:spPr/>
    </dgm:pt>
    <dgm:pt modelId="{2B465801-8F96-439C-A41A-72BFA5C70344}" type="pres">
      <dgm:prSet presAssocID="{10C54C7C-289D-4A7C-9658-78A2E2DEB3C2}" presName="childComposite" presStyleCnt="0">
        <dgm:presLayoutVars>
          <dgm:chMax val="0"/>
          <dgm:chPref val="0"/>
        </dgm:presLayoutVars>
      </dgm:prSet>
      <dgm:spPr/>
    </dgm:pt>
    <dgm:pt modelId="{599C8862-34ED-4999-9C37-4A6CD3ACDCBC}" type="pres">
      <dgm:prSet presAssocID="{10C54C7C-289D-4A7C-9658-78A2E2DEB3C2}" presName="Image" presStyleLbl="node1" presStyleIdx="2" presStyleCnt="4"/>
      <dgm:spPr/>
    </dgm:pt>
    <dgm:pt modelId="{9CC29851-37E9-49FD-BB99-9ACE88A332A8}" type="pres">
      <dgm:prSet presAssocID="{10C54C7C-289D-4A7C-9658-78A2E2DEB3C2}" presName="childText" presStyleLbl="lnNode1" presStyleIdx="2" presStyleCnt="4">
        <dgm:presLayoutVars>
          <dgm:chMax val="0"/>
          <dgm:chPref val="0"/>
          <dgm:bulletEnabled val="1"/>
        </dgm:presLayoutVars>
      </dgm:prSet>
      <dgm:spPr/>
    </dgm:pt>
    <dgm:pt modelId="{2A96110F-C457-4D18-8BDB-E1B97D715C2A}" type="pres">
      <dgm:prSet presAssocID="{BB94D6F0-F00B-4DCE-AF96-9B4F14F5C7A7}" presName="childComposite" presStyleCnt="0">
        <dgm:presLayoutVars>
          <dgm:chMax val="0"/>
          <dgm:chPref val="0"/>
        </dgm:presLayoutVars>
      </dgm:prSet>
      <dgm:spPr/>
    </dgm:pt>
    <dgm:pt modelId="{084AA1D7-565F-4F3C-B4F9-5B970120DFE1}" type="pres">
      <dgm:prSet presAssocID="{BB94D6F0-F00B-4DCE-AF96-9B4F14F5C7A7}" presName="Image" presStyleLbl="node1" presStyleIdx="3" presStyleCnt="4"/>
      <dgm:spPr/>
    </dgm:pt>
    <dgm:pt modelId="{D4B90DEA-D7F2-41BD-BC87-A6A274EDC36D}" type="pres">
      <dgm:prSet presAssocID="{BB94D6F0-F00B-4DCE-AF96-9B4F14F5C7A7}" presName="childText" presStyleLbl="lnNode1" presStyleIdx="3" presStyleCnt="4">
        <dgm:presLayoutVars>
          <dgm:chMax val="0"/>
          <dgm:chPref val="0"/>
          <dgm:bulletEnabled val="1"/>
        </dgm:presLayoutVars>
      </dgm:prSet>
      <dgm:spPr/>
    </dgm:pt>
  </dgm:ptLst>
  <dgm:cxnLst>
    <dgm:cxn modelId="{509AC33F-AF0C-4B79-9C16-49CBE85B27CA}" type="presOf" srcId="{1378B4BD-9382-4478-986D-2DA211DF6BDF}" destId="{69CD9B64-9599-4CBC-BD5E-DABE690299D7}" srcOrd="0" destOrd="0" presId="urn:microsoft.com/office/officeart/2008/layout/PictureAccentList"/>
    <dgm:cxn modelId="{5C120961-9837-427F-BC52-AF5A3565B29B}" type="presOf" srcId="{10C54C7C-289D-4A7C-9658-78A2E2DEB3C2}" destId="{9CC29851-37E9-49FD-BB99-9ACE88A332A8}" srcOrd="0" destOrd="0" presId="urn:microsoft.com/office/officeart/2008/layout/PictureAccentList"/>
    <dgm:cxn modelId="{5A308654-BFB8-468E-BFE3-2580E624F418}" srcId="{1378B4BD-9382-4478-986D-2DA211DF6BDF}" destId="{3126695D-695D-46BC-8154-E9E547E49328}" srcOrd="1" destOrd="0" parTransId="{F7F6E9ED-8620-4C24-9AE8-C85CCBBC3403}" sibTransId="{DE3165C0-EB43-48FB-A121-9ADC40F1DF99}"/>
    <dgm:cxn modelId="{A3713175-2500-451D-BD0A-A83781F8F0C2}" type="presOf" srcId="{634915EF-A3AD-408F-A01F-E963ADA642A4}" destId="{95BA54BA-1356-45A1-905E-092F6BDD7CFB}" srcOrd="0" destOrd="0" presId="urn:microsoft.com/office/officeart/2008/layout/PictureAccentList"/>
    <dgm:cxn modelId="{2984247A-91FE-439A-B7BA-5C3FFDF0F307}" srcId="{A91911FF-494C-47DF-ADBD-ECAF705B18CA}" destId="{1378B4BD-9382-4478-986D-2DA211DF6BDF}" srcOrd="0" destOrd="0" parTransId="{B1AAC19A-7C66-4560-97F2-A1BFE01234B8}" sibTransId="{3D36429E-D5FE-4F81-9CAB-6B4ED43179F3}"/>
    <dgm:cxn modelId="{ABAC9D7A-108B-4405-AE3A-FE7137AFBBB8}" srcId="{1378B4BD-9382-4478-986D-2DA211DF6BDF}" destId="{BB94D6F0-F00B-4DCE-AF96-9B4F14F5C7A7}" srcOrd="3" destOrd="0" parTransId="{8C341B0D-399C-45DC-A73C-4AA90A806E3E}" sibTransId="{6C9A72A4-F532-44E8-A7A2-3FF103FB9DC3}"/>
    <dgm:cxn modelId="{C504E587-8C44-4B2C-9AD0-94119E34BD50}" srcId="{1378B4BD-9382-4478-986D-2DA211DF6BDF}" destId="{10C54C7C-289D-4A7C-9658-78A2E2DEB3C2}" srcOrd="2" destOrd="0" parTransId="{72EACBBC-42A1-4479-8885-D7F8D8018AF2}" sibTransId="{6E143F3B-9B80-43BD-A161-D37C49141795}"/>
    <dgm:cxn modelId="{C4E4C8AA-7C6C-43DC-9166-D84ABECA3EBD}" type="presOf" srcId="{A91911FF-494C-47DF-ADBD-ECAF705B18CA}" destId="{2D190605-F9AB-4877-93F7-73CDC50FB5AE}" srcOrd="0" destOrd="0" presId="urn:microsoft.com/office/officeart/2008/layout/PictureAccentList"/>
    <dgm:cxn modelId="{7567EBC2-16F2-43A2-ABFF-9420C4EEC581}" type="presOf" srcId="{3126695D-695D-46BC-8154-E9E547E49328}" destId="{8787EF5E-8FDF-489A-9463-80F5F76C309D}" srcOrd="0" destOrd="0" presId="urn:microsoft.com/office/officeart/2008/layout/PictureAccentList"/>
    <dgm:cxn modelId="{71A721C3-87E2-4B49-99D5-D43DDD3DE822}" srcId="{1378B4BD-9382-4478-986D-2DA211DF6BDF}" destId="{634915EF-A3AD-408F-A01F-E963ADA642A4}" srcOrd="0" destOrd="0" parTransId="{15586860-ECD0-4904-9EAC-DE1BDD3FB036}" sibTransId="{26AD1C35-BE2A-4065-94E5-5C22B3871AB9}"/>
    <dgm:cxn modelId="{C6036AFC-C144-4B82-BF9C-63B698CEAE23}" type="presOf" srcId="{BB94D6F0-F00B-4DCE-AF96-9B4F14F5C7A7}" destId="{D4B90DEA-D7F2-41BD-BC87-A6A274EDC36D}" srcOrd="0" destOrd="0" presId="urn:microsoft.com/office/officeart/2008/layout/PictureAccentList"/>
    <dgm:cxn modelId="{1DCFF3D3-1223-44C8-AFA9-6541E3BFBB59}" type="presParOf" srcId="{2D190605-F9AB-4877-93F7-73CDC50FB5AE}" destId="{6E7D90BD-E56B-4BCF-B6C0-636062AFB4D0}" srcOrd="0" destOrd="0" presId="urn:microsoft.com/office/officeart/2008/layout/PictureAccentList"/>
    <dgm:cxn modelId="{E9B0FF2E-6C16-48CC-BE96-EB10C020F92D}" type="presParOf" srcId="{6E7D90BD-E56B-4BCF-B6C0-636062AFB4D0}" destId="{8C12FAD5-40E2-431C-9390-142E9FFDF01E}" srcOrd="0" destOrd="0" presId="urn:microsoft.com/office/officeart/2008/layout/PictureAccentList"/>
    <dgm:cxn modelId="{9544C22D-18C5-411A-A110-318B0F2049C2}" type="presParOf" srcId="{8C12FAD5-40E2-431C-9390-142E9FFDF01E}" destId="{69CD9B64-9599-4CBC-BD5E-DABE690299D7}" srcOrd="0" destOrd="0" presId="urn:microsoft.com/office/officeart/2008/layout/PictureAccentList"/>
    <dgm:cxn modelId="{C6CEF926-90D2-46A6-8309-5EAF93BC1A3D}" type="presParOf" srcId="{6E7D90BD-E56B-4BCF-B6C0-636062AFB4D0}" destId="{7B6A0FD3-715B-461C-B21A-A9330CEA45D5}" srcOrd="1" destOrd="0" presId="urn:microsoft.com/office/officeart/2008/layout/PictureAccentList"/>
    <dgm:cxn modelId="{92196048-0882-4EEC-ADED-FD2E6C49E4A6}" type="presParOf" srcId="{7B6A0FD3-715B-461C-B21A-A9330CEA45D5}" destId="{6546CE92-EA86-4C97-B819-26C98C57C9C1}" srcOrd="0" destOrd="0" presId="urn:microsoft.com/office/officeart/2008/layout/PictureAccentList"/>
    <dgm:cxn modelId="{174C84F8-6BE0-4648-875A-1BDE62F8264F}" type="presParOf" srcId="{6546CE92-EA86-4C97-B819-26C98C57C9C1}" destId="{7DEA0AC3-FDF2-4BB2-AC81-77C05A16C47B}" srcOrd="0" destOrd="0" presId="urn:microsoft.com/office/officeart/2008/layout/PictureAccentList"/>
    <dgm:cxn modelId="{676082D9-E71D-4C70-9A63-2352FE6CCA42}" type="presParOf" srcId="{6546CE92-EA86-4C97-B819-26C98C57C9C1}" destId="{95BA54BA-1356-45A1-905E-092F6BDD7CFB}" srcOrd="1" destOrd="0" presId="urn:microsoft.com/office/officeart/2008/layout/PictureAccentList"/>
    <dgm:cxn modelId="{477807FC-98E0-458A-9952-BCBDE54BFDE7}" type="presParOf" srcId="{7B6A0FD3-715B-461C-B21A-A9330CEA45D5}" destId="{A7CC9F90-16CB-46B2-B75A-3CDCA906D834}" srcOrd="1" destOrd="0" presId="urn:microsoft.com/office/officeart/2008/layout/PictureAccentList"/>
    <dgm:cxn modelId="{AC392C89-455E-4BBC-8F81-98156638352F}" type="presParOf" srcId="{A7CC9F90-16CB-46B2-B75A-3CDCA906D834}" destId="{82047841-DCF3-4002-BDFA-D267047FD099}" srcOrd="0" destOrd="0" presId="urn:microsoft.com/office/officeart/2008/layout/PictureAccentList"/>
    <dgm:cxn modelId="{C472CD0D-2E62-4FE1-854A-522FE906B67A}" type="presParOf" srcId="{A7CC9F90-16CB-46B2-B75A-3CDCA906D834}" destId="{8787EF5E-8FDF-489A-9463-80F5F76C309D}" srcOrd="1" destOrd="0" presId="urn:microsoft.com/office/officeart/2008/layout/PictureAccentList"/>
    <dgm:cxn modelId="{F5314E79-B472-4430-9694-C8D0CC8E2ACF}" type="presParOf" srcId="{7B6A0FD3-715B-461C-B21A-A9330CEA45D5}" destId="{2B465801-8F96-439C-A41A-72BFA5C70344}" srcOrd="2" destOrd="0" presId="urn:microsoft.com/office/officeart/2008/layout/PictureAccentList"/>
    <dgm:cxn modelId="{E5C02908-F968-4D74-9A52-DE79A158504E}" type="presParOf" srcId="{2B465801-8F96-439C-A41A-72BFA5C70344}" destId="{599C8862-34ED-4999-9C37-4A6CD3ACDCBC}" srcOrd="0" destOrd="0" presId="urn:microsoft.com/office/officeart/2008/layout/PictureAccentList"/>
    <dgm:cxn modelId="{453798E4-AF64-4AD5-9DB1-80213552C1C8}" type="presParOf" srcId="{2B465801-8F96-439C-A41A-72BFA5C70344}" destId="{9CC29851-37E9-49FD-BB99-9ACE88A332A8}" srcOrd="1" destOrd="0" presId="urn:microsoft.com/office/officeart/2008/layout/PictureAccentList"/>
    <dgm:cxn modelId="{1B5E2BC4-95D9-4B7D-8120-39DA630B0ACF}" type="presParOf" srcId="{7B6A0FD3-715B-461C-B21A-A9330CEA45D5}" destId="{2A96110F-C457-4D18-8BDB-E1B97D715C2A}" srcOrd="3" destOrd="0" presId="urn:microsoft.com/office/officeart/2008/layout/PictureAccentList"/>
    <dgm:cxn modelId="{E53B607D-32A6-4068-92BD-8FEC57260B8C}" type="presParOf" srcId="{2A96110F-C457-4D18-8BDB-E1B97D715C2A}" destId="{084AA1D7-565F-4F3C-B4F9-5B970120DFE1}" srcOrd="0" destOrd="0" presId="urn:microsoft.com/office/officeart/2008/layout/PictureAccentList"/>
    <dgm:cxn modelId="{0AD599FE-535B-4B07-BE1E-83BF4F82C0AA}" type="presParOf" srcId="{2A96110F-C457-4D18-8BDB-E1B97D715C2A}" destId="{D4B90DEA-D7F2-41BD-BC87-A6A274EDC36D}" srcOrd="1" destOrd="0" presId="urn:microsoft.com/office/officeart/2008/layout/Picture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E5E9E5-722B-47DC-AC36-2740FD64F238}"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GB"/>
        </a:p>
      </dgm:t>
    </dgm:pt>
    <dgm:pt modelId="{A1AA4F65-A64B-489C-AC38-41AA8F3E9269}">
      <dgm:prSet phldrT="[Text]"/>
      <dgm:spPr/>
      <dgm:t>
        <a:bodyPr/>
        <a:lstStyle/>
        <a:p>
          <a:r>
            <a:rPr lang="en-GB" dirty="0"/>
            <a:t>ACCA4022</a:t>
          </a:r>
        </a:p>
      </dgm:t>
    </dgm:pt>
    <dgm:pt modelId="{42281258-85DF-4E49-A292-2E0065709C2A}" type="parTrans" cxnId="{9AE16F83-1B46-4176-ACA5-69C11986947F}">
      <dgm:prSet/>
      <dgm:spPr/>
      <dgm:t>
        <a:bodyPr/>
        <a:lstStyle/>
        <a:p>
          <a:endParaRPr lang="en-GB"/>
        </a:p>
      </dgm:t>
    </dgm:pt>
    <dgm:pt modelId="{FB85B916-3FE4-4F8D-9164-9A3351AF88CC}" type="sibTrans" cxnId="{9AE16F83-1B46-4176-ACA5-69C11986947F}">
      <dgm:prSet/>
      <dgm:spPr/>
      <dgm:t>
        <a:bodyPr/>
        <a:lstStyle/>
        <a:p>
          <a:endParaRPr lang="en-GB"/>
        </a:p>
      </dgm:t>
    </dgm:pt>
    <dgm:pt modelId="{45F0D0F2-F029-4730-A24F-99A05575F18E}">
      <dgm:prSet phldrT="[Text]" custT="1"/>
      <dgm:spPr/>
      <dgm:t>
        <a:bodyPr/>
        <a:lstStyle/>
        <a:p>
          <a:r>
            <a:rPr lang="en-GB" sz="800" dirty="0"/>
            <a:t>Number systems</a:t>
          </a:r>
        </a:p>
      </dgm:t>
    </dgm:pt>
    <dgm:pt modelId="{FF883C00-69D1-4794-9C81-2224328CAE85}" type="parTrans" cxnId="{233FB6A7-5DF1-4DE8-8C5A-E89810196D1E}">
      <dgm:prSet/>
      <dgm:spPr/>
      <dgm:t>
        <a:bodyPr/>
        <a:lstStyle/>
        <a:p>
          <a:endParaRPr lang="en-GB"/>
        </a:p>
      </dgm:t>
    </dgm:pt>
    <dgm:pt modelId="{85AC0BE5-267D-4509-B00A-1805C13245B5}" type="sibTrans" cxnId="{233FB6A7-5DF1-4DE8-8C5A-E89810196D1E}">
      <dgm:prSet/>
      <dgm:spPr/>
      <dgm:t>
        <a:bodyPr/>
        <a:lstStyle/>
        <a:p>
          <a:endParaRPr lang="en-GB"/>
        </a:p>
      </dgm:t>
    </dgm:pt>
    <dgm:pt modelId="{DC3BB6D4-3256-4881-AEB9-AB5E41C65F4F}">
      <dgm:prSet phldrT="[Text]" custT="1"/>
      <dgm:spPr/>
      <dgm:t>
        <a:bodyPr/>
        <a:lstStyle/>
        <a:p>
          <a:r>
            <a:rPr lang="en-GB" sz="800" dirty="0"/>
            <a:t>Computer systems</a:t>
          </a:r>
        </a:p>
      </dgm:t>
    </dgm:pt>
    <dgm:pt modelId="{42587821-DB3C-45CD-8C05-28EDDE54AB0A}" type="parTrans" cxnId="{841A72A5-3B09-46BD-B189-830895C97AE9}">
      <dgm:prSet/>
      <dgm:spPr/>
      <dgm:t>
        <a:bodyPr/>
        <a:lstStyle/>
        <a:p>
          <a:endParaRPr lang="en-GB"/>
        </a:p>
      </dgm:t>
    </dgm:pt>
    <dgm:pt modelId="{ECBF1F7D-1F12-438B-B06B-9161465B4D4D}" type="sibTrans" cxnId="{841A72A5-3B09-46BD-B189-830895C97AE9}">
      <dgm:prSet/>
      <dgm:spPr/>
      <dgm:t>
        <a:bodyPr/>
        <a:lstStyle/>
        <a:p>
          <a:endParaRPr lang="en-GB"/>
        </a:p>
      </dgm:t>
    </dgm:pt>
    <dgm:pt modelId="{46E70DFA-638D-49C4-8118-2FF617DC2D69}">
      <dgm:prSet phldrT="[Text]" custT="1"/>
      <dgm:spPr/>
      <dgm:t>
        <a:bodyPr/>
        <a:lstStyle/>
        <a:p>
          <a:r>
            <a:rPr lang="en-GB" sz="800" dirty="0"/>
            <a:t>Storage devices</a:t>
          </a:r>
        </a:p>
      </dgm:t>
    </dgm:pt>
    <dgm:pt modelId="{7F4C2F73-4E58-4A39-9267-4F36ACDB1F99}" type="parTrans" cxnId="{539D3069-82D3-4794-A007-EA3239641A14}">
      <dgm:prSet/>
      <dgm:spPr/>
      <dgm:t>
        <a:bodyPr/>
        <a:lstStyle/>
        <a:p>
          <a:endParaRPr lang="en-GB"/>
        </a:p>
      </dgm:t>
    </dgm:pt>
    <dgm:pt modelId="{DD1EB9D3-89E5-470B-92EC-13FEC938E21D}" type="sibTrans" cxnId="{539D3069-82D3-4794-A007-EA3239641A14}">
      <dgm:prSet/>
      <dgm:spPr/>
      <dgm:t>
        <a:bodyPr/>
        <a:lstStyle/>
        <a:p>
          <a:endParaRPr lang="en-GB"/>
        </a:p>
      </dgm:t>
    </dgm:pt>
    <dgm:pt modelId="{BAD3A8A0-AD9E-4AFF-BC71-EB85412DF1C5}">
      <dgm:prSet phldrT="[Text]" custT="1"/>
      <dgm:spPr/>
      <dgm:t>
        <a:bodyPr/>
        <a:lstStyle/>
        <a:p>
          <a:r>
            <a:rPr lang="en-GB" sz="800" dirty="0"/>
            <a:t>Data capacities and transfers speeds</a:t>
          </a:r>
        </a:p>
      </dgm:t>
    </dgm:pt>
    <dgm:pt modelId="{1BA5B847-8EDF-4225-8B34-5CE8A95103C9}" type="parTrans" cxnId="{64253C4F-F754-43A2-86B1-495BE7281BEB}">
      <dgm:prSet/>
      <dgm:spPr/>
      <dgm:t>
        <a:bodyPr/>
        <a:lstStyle/>
        <a:p>
          <a:endParaRPr lang="en-GB"/>
        </a:p>
      </dgm:t>
    </dgm:pt>
    <dgm:pt modelId="{5AE1861C-2D37-4EFC-BAD9-652FD3888AD2}" type="sibTrans" cxnId="{64253C4F-F754-43A2-86B1-495BE7281BEB}">
      <dgm:prSet/>
      <dgm:spPr/>
      <dgm:t>
        <a:bodyPr/>
        <a:lstStyle/>
        <a:p>
          <a:endParaRPr lang="en-GB"/>
        </a:p>
      </dgm:t>
    </dgm:pt>
    <dgm:pt modelId="{6F6A76A0-3EF0-4EFB-AA70-5AC6D6151E9A}">
      <dgm:prSet phldrT="[Text]" custT="1"/>
      <dgm:spPr/>
      <dgm:t>
        <a:bodyPr/>
        <a:lstStyle/>
        <a:p>
          <a:r>
            <a:rPr lang="en-GB" sz="800" dirty="0"/>
            <a:t>Processor characteristics</a:t>
          </a:r>
        </a:p>
      </dgm:t>
    </dgm:pt>
    <dgm:pt modelId="{75CA089F-9FC3-4961-9B7A-DDB88005CBC6}" type="parTrans" cxnId="{3CF262B7-6143-480F-97F3-EE759B6AD7D6}">
      <dgm:prSet/>
      <dgm:spPr/>
      <dgm:t>
        <a:bodyPr/>
        <a:lstStyle/>
        <a:p>
          <a:endParaRPr lang="en-GB"/>
        </a:p>
      </dgm:t>
    </dgm:pt>
    <dgm:pt modelId="{40DB61AF-7E45-43BD-B3E2-43484259AA51}" type="sibTrans" cxnId="{3CF262B7-6143-480F-97F3-EE759B6AD7D6}">
      <dgm:prSet/>
      <dgm:spPr/>
      <dgm:t>
        <a:bodyPr/>
        <a:lstStyle/>
        <a:p>
          <a:endParaRPr lang="en-GB"/>
        </a:p>
      </dgm:t>
    </dgm:pt>
    <dgm:pt modelId="{14264FB0-CEDE-40DE-86F8-5A23D922A49E}">
      <dgm:prSet phldrT="[Text]" custT="1"/>
      <dgm:spPr/>
      <dgm:t>
        <a:bodyPr/>
        <a:lstStyle/>
        <a:p>
          <a:r>
            <a:rPr lang="en-GB" sz="800" dirty="0"/>
            <a:t>Computer architecture</a:t>
          </a:r>
        </a:p>
      </dgm:t>
    </dgm:pt>
    <dgm:pt modelId="{855A0744-E6AB-4BE5-A3A0-E0E76CE2265A}" type="parTrans" cxnId="{C1741587-F783-41B3-BB25-D2AD5B1AC061}">
      <dgm:prSet/>
      <dgm:spPr/>
      <dgm:t>
        <a:bodyPr/>
        <a:lstStyle/>
        <a:p>
          <a:endParaRPr lang="en-GB"/>
        </a:p>
      </dgm:t>
    </dgm:pt>
    <dgm:pt modelId="{416B4568-6F36-4F2E-B96D-17EF22010505}" type="sibTrans" cxnId="{C1741587-F783-41B3-BB25-D2AD5B1AC061}">
      <dgm:prSet/>
      <dgm:spPr/>
      <dgm:t>
        <a:bodyPr/>
        <a:lstStyle/>
        <a:p>
          <a:endParaRPr lang="en-GB"/>
        </a:p>
      </dgm:t>
    </dgm:pt>
    <dgm:pt modelId="{D7504C01-2C64-4CF7-BC1E-E741798D4A3B}">
      <dgm:prSet phldrT="[Text]" custT="1"/>
      <dgm:spPr/>
      <dgm:t>
        <a:bodyPr/>
        <a:lstStyle/>
        <a:p>
          <a:r>
            <a:rPr lang="en-GB" sz="800" dirty="0"/>
            <a:t>Memory organisation</a:t>
          </a:r>
        </a:p>
      </dgm:t>
    </dgm:pt>
    <dgm:pt modelId="{C18C25BD-F5DA-4BAC-BDE1-AC375B20CC75}" type="parTrans" cxnId="{7C5A82B5-170B-41D8-BB09-4B09E387E232}">
      <dgm:prSet/>
      <dgm:spPr/>
      <dgm:t>
        <a:bodyPr/>
        <a:lstStyle/>
        <a:p>
          <a:endParaRPr lang="en-GB"/>
        </a:p>
      </dgm:t>
    </dgm:pt>
    <dgm:pt modelId="{10D3B9D1-E344-4222-AF6B-36D9CC9A211F}" type="sibTrans" cxnId="{7C5A82B5-170B-41D8-BB09-4B09E387E232}">
      <dgm:prSet/>
      <dgm:spPr/>
      <dgm:t>
        <a:bodyPr/>
        <a:lstStyle/>
        <a:p>
          <a:endParaRPr lang="en-GB"/>
        </a:p>
      </dgm:t>
    </dgm:pt>
    <dgm:pt modelId="{DD6F27DA-FDC4-4340-9D28-DE4B6194728D}">
      <dgm:prSet phldrT="[Text]" custT="1"/>
      <dgm:spPr/>
      <dgm:t>
        <a:bodyPr/>
        <a:lstStyle/>
        <a:p>
          <a:r>
            <a:rPr lang="en-GB" sz="800" dirty="0"/>
            <a:t>Networking hardware</a:t>
          </a:r>
        </a:p>
      </dgm:t>
    </dgm:pt>
    <dgm:pt modelId="{80D80742-2F52-4FC1-9522-1B8B904B15EF}" type="parTrans" cxnId="{E59D7F46-2F90-4D0D-808D-3BDDC0507002}">
      <dgm:prSet/>
      <dgm:spPr/>
      <dgm:t>
        <a:bodyPr/>
        <a:lstStyle/>
        <a:p>
          <a:endParaRPr lang="en-GB"/>
        </a:p>
      </dgm:t>
    </dgm:pt>
    <dgm:pt modelId="{7D69D979-4E2D-494C-B3BB-E7576E7474C7}" type="sibTrans" cxnId="{E59D7F46-2F90-4D0D-808D-3BDDC0507002}">
      <dgm:prSet/>
      <dgm:spPr/>
      <dgm:t>
        <a:bodyPr/>
        <a:lstStyle/>
        <a:p>
          <a:endParaRPr lang="en-GB"/>
        </a:p>
      </dgm:t>
    </dgm:pt>
    <dgm:pt modelId="{8C3C641C-0A92-4438-8DB3-B6B1146DA444}">
      <dgm:prSet phldrT="[Text]" custT="1"/>
      <dgm:spPr/>
      <dgm:t>
        <a:bodyPr/>
        <a:lstStyle/>
        <a:p>
          <a:r>
            <a:rPr lang="en-GB" sz="800" dirty="0"/>
            <a:t>Operating Systems fundamentals</a:t>
          </a:r>
        </a:p>
      </dgm:t>
    </dgm:pt>
    <dgm:pt modelId="{3E3A7848-3E16-4F6E-A0E4-2FF0DAF01DDD}" type="parTrans" cxnId="{5853CC36-D567-4E1D-BFEF-F08173AB38A7}">
      <dgm:prSet/>
      <dgm:spPr/>
      <dgm:t>
        <a:bodyPr/>
        <a:lstStyle/>
        <a:p>
          <a:endParaRPr lang="en-GB"/>
        </a:p>
      </dgm:t>
    </dgm:pt>
    <dgm:pt modelId="{9A38997F-CDC3-4EDD-8906-5665C705270F}" type="sibTrans" cxnId="{5853CC36-D567-4E1D-BFEF-F08173AB38A7}">
      <dgm:prSet/>
      <dgm:spPr/>
      <dgm:t>
        <a:bodyPr/>
        <a:lstStyle/>
        <a:p>
          <a:endParaRPr lang="en-GB"/>
        </a:p>
      </dgm:t>
    </dgm:pt>
    <dgm:pt modelId="{200D2DE6-D08A-4F19-889F-A35CFFBE3CD5}">
      <dgm:prSet phldrT="[Text]" custT="1"/>
      <dgm:spPr/>
      <dgm:t>
        <a:bodyPr/>
        <a:lstStyle/>
        <a:p>
          <a:r>
            <a:rPr lang="en-GB" sz="800" dirty="0"/>
            <a:t>Privileges and permissions</a:t>
          </a:r>
        </a:p>
      </dgm:t>
    </dgm:pt>
    <dgm:pt modelId="{6CC48045-570D-4654-8E84-93F85B0065BA}" type="parTrans" cxnId="{F170D9C3-B3BF-4D8D-B235-4ED34454EA14}">
      <dgm:prSet/>
      <dgm:spPr/>
      <dgm:t>
        <a:bodyPr/>
        <a:lstStyle/>
        <a:p>
          <a:endParaRPr lang="en-GB"/>
        </a:p>
      </dgm:t>
    </dgm:pt>
    <dgm:pt modelId="{A4779E0C-31A9-4E85-B4FB-AE48A2BCEA92}" type="sibTrans" cxnId="{F170D9C3-B3BF-4D8D-B235-4ED34454EA14}">
      <dgm:prSet/>
      <dgm:spPr/>
      <dgm:t>
        <a:bodyPr/>
        <a:lstStyle/>
        <a:p>
          <a:endParaRPr lang="en-GB"/>
        </a:p>
      </dgm:t>
    </dgm:pt>
    <dgm:pt modelId="{861E7E60-55FD-40D3-8534-5F2DCE97D3D3}">
      <dgm:prSet phldrT="[Text]"/>
      <dgm:spPr/>
      <dgm:t>
        <a:bodyPr/>
        <a:lstStyle/>
        <a:p>
          <a:r>
            <a:rPr lang="en-GB" dirty="0"/>
            <a:t>File system structures</a:t>
          </a:r>
        </a:p>
      </dgm:t>
    </dgm:pt>
    <dgm:pt modelId="{86CBC339-A420-441D-B6BF-A35C88DB02DF}" type="parTrans" cxnId="{3EB40CEC-913F-49EF-8B2C-2DD82ED69BF4}">
      <dgm:prSet/>
      <dgm:spPr/>
      <dgm:t>
        <a:bodyPr/>
        <a:lstStyle/>
        <a:p>
          <a:endParaRPr lang="en-GB"/>
        </a:p>
      </dgm:t>
    </dgm:pt>
    <dgm:pt modelId="{53F04D3C-E85A-43BB-A6AC-CA87383A5B18}" type="sibTrans" cxnId="{3EB40CEC-913F-49EF-8B2C-2DD82ED69BF4}">
      <dgm:prSet/>
      <dgm:spPr/>
      <dgm:t>
        <a:bodyPr/>
        <a:lstStyle/>
        <a:p>
          <a:endParaRPr lang="en-GB"/>
        </a:p>
      </dgm:t>
    </dgm:pt>
    <dgm:pt modelId="{E5C1C73E-FEC8-4281-9F1E-6C362752B0EA}" type="pres">
      <dgm:prSet presAssocID="{38E5E9E5-722B-47DC-AC36-2740FD64F238}" presName="cycle" presStyleCnt="0">
        <dgm:presLayoutVars>
          <dgm:chMax val="1"/>
          <dgm:dir/>
          <dgm:animLvl val="ctr"/>
          <dgm:resizeHandles val="exact"/>
        </dgm:presLayoutVars>
      </dgm:prSet>
      <dgm:spPr/>
    </dgm:pt>
    <dgm:pt modelId="{4EB68938-A750-4669-AEDD-CA1D1B828654}" type="pres">
      <dgm:prSet presAssocID="{A1AA4F65-A64B-489C-AC38-41AA8F3E9269}" presName="centerShape" presStyleLbl="node0" presStyleIdx="0" presStyleCnt="1" custScaleX="110000" custScaleY="110000"/>
      <dgm:spPr/>
    </dgm:pt>
    <dgm:pt modelId="{8B362914-7574-413E-9055-85701824CCD1}" type="pres">
      <dgm:prSet presAssocID="{FF883C00-69D1-4794-9C81-2224328CAE85}" presName="Name9" presStyleLbl="parChTrans1D2" presStyleIdx="0" presStyleCnt="11"/>
      <dgm:spPr/>
    </dgm:pt>
    <dgm:pt modelId="{A03AD1FF-0C28-4D6C-BEEE-654CAC8CC889}" type="pres">
      <dgm:prSet presAssocID="{FF883C00-69D1-4794-9C81-2224328CAE85}" presName="connTx" presStyleLbl="parChTrans1D2" presStyleIdx="0" presStyleCnt="11"/>
      <dgm:spPr/>
    </dgm:pt>
    <dgm:pt modelId="{4A682225-045F-4359-9D08-36F94C9D9777}" type="pres">
      <dgm:prSet presAssocID="{45F0D0F2-F029-4730-A24F-99A05575F18E}" presName="node" presStyleLbl="node1" presStyleIdx="0" presStyleCnt="11" custScaleX="146410" custScaleY="146410">
        <dgm:presLayoutVars>
          <dgm:bulletEnabled val="1"/>
        </dgm:presLayoutVars>
      </dgm:prSet>
      <dgm:spPr/>
    </dgm:pt>
    <dgm:pt modelId="{06573E0E-81DD-4391-8215-B14F2EA065DC}" type="pres">
      <dgm:prSet presAssocID="{42587821-DB3C-45CD-8C05-28EDDE54AB0A}" presName="Name9" presStyleLbl="parChTrans1D2" presStyleIdx="1" presStyleCnt="11"/>
      <dgm:spPr/>
    </dgm:pt>
    <dgm:pt modelId="{412AF253-7BDB-4623-8956-935254F49F21}" type="pres">
      <dgm:prSet presAssocID="{42587821-DB3C-45CD-8C05-28EDDE54AB0A}" presName="connTx" presStyleLbl="parChTrans1D2" presStyleIdx="1" presStyleCnt="11"/>
      <dgm:spPr/>
    </dgm:pt>
    <dgm:pt modelId="{EC279648-29A1-4973-B26A-65501ECB86F8}" type="pres">
      <dgm:prSet presAssocID="{DC3BB6D4-3256-4881-AEB9-AB5E41C65F4F}" presName="node" presStyleLbl="node1" presStyleIdx="1" presStyleCnt="11" custScaleX="146410" custScaleY="146410">
        <dgm:presLayoutVars>
          <dgm:bulletEnabled val="1"/>
        </dgm:presLayoutVars>
      </dgm:prSet>
      <dgm:spPr/>
    </dgm:pt>
    <dgm:pt modelId="{C886B08F-4E5D-45D3-BC5E-4BCEA7D0F0C9}" type="pres">
      <dgm:prSet presAssocID="{7F4C2F73-4E58-4A39-9267-4F36ACDB1F99}" presName="Name9" presStyleLbl="parChTrans1D2" presStyleIdx="2" presStyleCnt="11"/>
      <dgm:spPr/>
    </dgm:pt>
    <dgm:pt modelId="{885BBB2E-6031-4756-9088-6B4335E06C74}" type="pres">
      <dgm:prSet presAssocID="{7F4C2F73-4E58-4A39-9267-4F36ACDB1F99}" presName="connTx" presStyleLbl="parChTrans1D2" presStyleIdx="2" presStyleCnt="11"/>
      <dgm:spPr/>
    </dgm:pt>
    <dgm:pt modelId="{C3418BEC-04AB-4EC4-82C0-763A4F076FB0}" type="pres">
      <dgm:prSet presAssocID="{46E70DFA-638D-49C4-8118-2FF617DC2D69}" presName="node" presStyleLbl="node1" presStyleIdx="2" presStyleCnt="11" custScaleX="146410" custScaleY="146410" custRadScaleRad="96340" custRadScaleInc="156">
        <dgm:presLayoutVars>
          <dgm:bulletEnabled val="1"/>
        </dgm:presLayoutVars>
      </dgm:prSet>
      <dgm:spPr/>
    </dgm:pt>
    <dgm:pt modelId="{0B9921DB-C3E0-4D88-AF27-D4DD259C54A4}" type="pres">
      <dgm:prSet presAssocID="{1BA5B847-8EDF-4225-8B34-5CE8A95103C9}" presName="Name9" presStyleLbl="parChTrans1D2" presStyleIdx="3" presStyleCnt="11"/>
      <dgm:spPr/>
    </dgm:pt>
    <dgm:pt modelId="{432E1FCC-3433-4CFB-9470-A6B860625B05}" type="pres">
      <dgm:prSet presAssocID="{1BA5B847-8EDF-4225-8B34-5CE8A95103C9}" presName="connTx" presStyleLbl="parChTrans1D2" presStyleIdx="3" presStyleCnt="11"/>
      <dgm:spPr/>
    </dgm:pt>
    <dgm:pt modelId="{287E27D6-59BF-430D-AB4F-8D2A6F3FF880}" type="pres">
      <dgm:prSet presAssocID="{BAD3A8A0-AD9E-4AFF-BC71-EB85412DF1C5}" presName="node" presStyleLbl="node1" presStyleIdx="3" presStyleCnt="11" custScaleX="161051" custScaleY="161051">
        <dgm:presLayoutVars>
          <dgm:bulletEnabled val="1"/>
        </dgm:presLayoutVars>
      </dgm:prSet>
      <dgm:spPr/>
    </dgm:pt>
    <dgm:pt modelId="{57665F9A-CC27-4B4E-9480-297D6374D1B7}" type="pres">
      <dgm:prSet presAssocID="{75CA089F-9FC3-4961-9B7A-DDB88005CBC6}" presName="Name9" presStyleLbl="parChTrans1D2" presStyleIdx="4" presStyleCnt="11"/>
      <dgm:spPr/>
    </dgm:pt>
    <dgm:pt modelId="{5E2C9711-38C3-4B03-9807-2658FEBA97C4}" type="pres">
      <dgm:prSet presAssocID="{75CA089F-9FC3-4961-9B7A-DDB88005CBC6}" presName="connTx" presStyleLbl="parChTrans1D2" presStyleIdx="4" presStyleCnt="11"/>
      <dgm:spPr/>
    </dgm:pt>
    <dgm:pt modelId="{BEB79CFE-AA2B-456E-BEAE-28757651EE50}" type="pres">
      <dgm:prSet presAssocID="{6F6A76A0-3EF0-4EFB-AA70-5AC6D6151E9A}" presName="node" presStyleLbl="node1" presStyleIdx="4" presStyleCnt="11" custScaleX="133100" custScaleY="133100">
        <dgm:presLayoutVars>
          <dgm:bulletEnabled val="1"/>
        </dgm:presLayoutVars>
      </dgm:prSet>
      <dgm:spPr/>
    </dgm:pt>
    <dgm:pt modelId="{E0A1EB89-0AA9-48B5-9DDE-D055E8C933DA}" type="pres">
      <dgm:prSet presAssocID="{855A0744-E6AB-4BE5-A3A0-E0E76CE2265A}" presName="Name9" presStyleLbl="parChTrans1D2" presStyleIdx="5" presStyleCnt="11"/>
      <dgm:spPr/>
    </dgm:pt>
    <dgm:pt modelId="{8BCB100F-EDD4-4A31-AB2E-78FE5D26F370}" type="pres">
      <dgm:prSet presAssocID="{855A0744-E6AB-4BE5-A3A0-E0E76CE2265A}" presName="connTx" presStyleLbl="parChTrans1D2" presStyleIdx="5" presStyleCnt="11"/>
      <dgm:spPr/>
    </dgm:pt>
    <dgm:pt modelId="{ADE1A0D0-DD93-41DE-87DF-3D8D5EA8A500}" type="pres">
      <dgm:prSet presAssocID="{14264FB0-CEDE-40DE-86F8-5A23D922A49E}" presName="node" presStyleLbl="node1" presStyleIdx="5" presStyleCnt="11" custScaleX="133100" custScaleY="133100">
        <dgm:presLayoutVars>
          <dgm:bulletEnabled val="1"/>
        </dgm:presLayoutVars>
      </dgm:prSet>
      <dgm:spPr/>
    </dgm:pt>
    <dgm:pt modelId="{A658294F-46B6-45E7-9037-5A7865C2944B}" type="pres">
      <dgm:prSet presAssocID="{C18C25BD-F5DA-4BAC-BDE1-AC375B20CC75}" presName="Name9" presStyleLbl="parChTrans1D2" presStyleIdx="6" presStyleCnt="11"/>
      <dgm:spPr/>
    </dgm:pt>
    <dgm:pt modelId="{14086558-F065-4053-BAEC-A3520A9E13BD}" type="pres">
      <dgm:prSet presAssocID="{C18C25BD-F5DA-4BAC-BDE1-AC375B20CC75}" presName="connTx" presStyleLbl="parChTrans1D2" presStyleIdx="6" presStyleCnt="11"/>
      <dgm:spPr/>
    </dgm:pt>
    <dgm:pt modelId="{9AFBE568-E792-4A61-8437-848690DF6E75}" type="pres">
      <dgm:prSet presAssocID="{D7504C01-2C64-4CF7-BC1E-E741798D4A3B}" presName="node" presStyleLbl="node1" presStyleIdx="6" presStyleCnt="11" custScaleX="146410" custScaleY="146410">
        <dgm:presLayoutVars>
          <dgm:bulletEnabled val="1"/>
        </dgm:presLayoutVars>
      </dgm:prSet>
      <dgm:spPr/>
    </dgm:pt>
    <dgm:pt modelId="{3269486D-FB85-4549-8BEF-BCD7FED6956B}" type="pres">
      <dgm:prSet presAssocID="{80D80742-2F52-4FC1-9522-1B8B904B15EF}" presName="Name9" presStyleLbl="parChTrans1D2" presStyleIdx="7" presStyleCnt="11"/>
      <dgm:spPr/>
    </dgm:pt>
    <dgm:pt modelId="{3C957D1C-5848-44DD-99A3-F8EA6E3200FC}" type="pres">
      <dgm:prSet presAssocID="{80D80742-2F52-4FC1-9522-1B8B904B15EF}" presName="connTx" presStyleLbl="parChTrans1D2" presStyleIdx="7" presStyleCnt="11"/>
      <dgm:spPr/>
    </dgm:pt>
    <dgm:pt modelId="{505CF327-3B5B-4665-9F40-1E85D6ED3429}" type="pres">
      <dgm:prSet presAssocID="{DD6F27DA-FDC4-4340-9D28-DE4B6194728D}" presName="node" presStyleLbl="node1" presStyleIdx="7" presStyleCnt="11" custScaleX="133100" custScaleY="133100">
        <dgm:presLayoutVars>
          <dgm:bulletEnabled val="1"/>
        </dgm:presLayoutVars>
      </dgm:prSet>
      <dgm:spPr/>
    </dgm:pt>
    <dgm:pt modelId="{F826E740-97F3-4BD3-AAAB-D25DDF2B6846}" type="pres">
      <dgm:prSet presAssocID="{3E3A7848-3E16-4F6E-A0E4-2FF0DAF01DDD}" presName="Name9" presStyleLbl="parChTrans1D2" presStyleIdx="8" presStyleCnt="11"/>
      <dgm:spPr/>
    </dgm:pt>
    <dgm:pt modelId="{0C6C16E2-8B96-4354-9891-4D27BF72CDF4}" type="pres">
      <dgm:prSet presAssocID="{3E3A7848-3E16-4F6E-A0E4-2FF0DAF01DDD}" presName="connTx" presStyleLbl="parChTrans1D2" presStyleIdx="8" presStyleCnt="11"/>
      <dgm:spPr/>
    </dgm:pt>
    <dgm:pt modelId="{D833ADB6-2C7C-41B1-9692-C282CB8C7298}" type="pres">
      <dgm:prSet presAssocID="{8C3C641C-0A92-4438-8DB3-B6B1146DA444}" presName="node" presStyleLbl="node1" presStyleIdx="8" presStyleCnt="11" custScaleX="133100" custScaleY="133100">
        <dgm:presLayoutVars>
          <dgm:bulletEnabled val="1"/>
        </dgm:presLayoutVars>
      </dgm:prSet>
      <dgm:spPr/>
    </dgm:pt>
    <dgm:pt modelId="{352702AA-21C0-4166-8391-E1B2A9C1AC41}" type="pres">
      <dgm:prSet presAssocID="{6CC48045-570D-4654-8E84-93F85B0065BA}" presName="Name9" presStyleLbl="parChTrans1D2" presStyleIdx="9" presStyleCnt="11"/>
      <dgm:spPr/>
    </dgm:pt>
    <dgm:pt modelId="{1A0D04A0-5EC6-4651-86EF-78AD7E22D5A5}" type="pres">
      <dgm:prSet presAssocID="{6CC48045-570D-4654-8E84-93F85B0065BA}" presName="connTx" presStyleLbl="parChTrans1D2" presStyleIdx="9" presStyleCnt="11"/>
      <dgm:spPr/>
    </dgm:pt>
    <dgm:pt modelId="{732D6563-220F-4CB7-80AF-CF0727D7946F}" type="pres">
      <dgm:prSet presAssocID="{200D2DE6-D08A-4F19-889F-A35CFFBE3CD5}" presName="node" presStyleLbl="node1" presStyleIdx="9" presStyleCnt="11" custScaleX="121000" custScaleY="121000">
        <dgm:presLayoutVars>
          <dgm:bulletEnabled val="1"/>
        </dgm:presLayoutVars>
      </dgm:prSet>
      <dgm:spPr/>
    </dgm:pt>
    <dgm:pt modelId="{57A479B5-6DE2-41C4-935C-0A142E902AEC}" type="pres">
      <dgm:prSet presAssocID="{86CBC339-A420-441D-B6BF-A35C88DB02DF}" presName="Name9" presStyleLbl="parChTrans1D2" presStyleIdx="10" presStyleCnt="11"/>
      <dgm:spPr/>
    </dgm:pt>
    <dgm:pt modelId="{C1898CAC-8E47-4C73-A740-E41D41F9DAAA}" type="pres">
      <dgm:prSet presAssocID="{86CBC339-A420-441D-B6BF-A35C88DB02DF}" presName="connTx" presStyleLbl="parChTrans1D2" presStyleIdx="10" presStyleCnt="11"/>
      <dgm:spPr/>
    </dgm:pt>
    <dgm:pt modelId="{62993532-4BDA-4573-8FB4-FB3877BF6200}" type="pres">
      <dgm:prSet presAssocID="{861E7E60-55FD-40D3-8534-5F2DCE97D3D3}" presName="node" presStyleLbl="node1" presStyleIdx="10" presStyleCnt="11" custScaleX="119258" custScaleY="121001">
        <dgm:presLayoutVars>
          <dgm:bulletEnabled val="1"/>
        </dgm:presLayoutVars>
      </dgm:prSet>
      <dgm:spPr/>
    </dgm:pt>
  </dgm:ptLst>
  <dgm:cxnLst>
    <dgm:cxn modelId="{2EEFA307-62F1-4F85-AF41-F9E82C58C7A1}" type="presOf" srcId="{6CC48045-570D-4654-8E84-93F85B0065BA}" destId="{1A0D04A0-5EC6-4651-86EF-78AD7E22D5A5}" srcOrd="1" destOrd="0" presId="urn:microsoft.com/office/officeart/2005/8/layout/radial1"/>
    <dgm:cxn modelId="{55DB0A09-16BA-4161-BA13-44984F65020B}" type="presOf" srcId="{38E5E9E5-722B-47DC-AC36-2740FD64F238}" destId="{E5C1C73E-FEC8-4281-9F1E-6C362752B0EA}" srcOrd="0" destOrd="0" presId="urn:microsoft.com/office/officeart/2005/8/layout/radial1"/>
    <dgm:cxn modelId="{F9D74911-2602-4B3D-9A77-4B2405140A95}" type="presOf" srcId="{D7504C01-2C64-4CF7-BC1E-E741798D4A3B}" destId="{9AFBE568-E792-4A61-8437-848690DF6E75}" srcOrd="0" destOrd="0" presId="urn:microsoft.com/office/officeart/2005/8/layout/radial1"/>
    <dgm:cxn modelId="{35A0AA12-035B-4783-9422-120FB1EC4704}" type="presOf" srcId="{80D80742-2F52-4FC1-9522-1B8B904B15EF}" destId="{3C957D1C-5848-44DD-99A3-F8EA6E3200FC}" srcOrd="1" destOrd="0" presId="urn:microsoft.com/office/officeart/2005/8/layout/radial1"/>
    <dgm:cxn modelId="{8B25DC18-159F-4754-9915-158FF20EA662}" type="presOf" srcId="{42587821-DB3C-45CD-8C05-28EDDE54AB0A}" destId="{412AF253-7BDB-4623-8956-935254F49F21}" srcOrd="1" destOrd="0" presId="urn:microsoft.com/office/officeart/2005/8/layout/radial1"/>
    <dgm:cxn modelId="{A808F91B-9D19-428C-903B-7A734FE36698}" type="presOf" srcId="{FF883C00-69D1-4794-9C81-2224328CAE85}" destId="{8B362914-7574-413E-9055-85701824CCD1}" srcOrd="0" destOrd="0" presId="urn:microsoft.com/office/officeart/2005/8/layout/radial1"/>
    <dgm:cxn modelId="{5853CC36-D567-4E1D-BFEF-F08173AB38A7}" srcId="{A1AA4F65-A64B-489C-AC38-41AA8F3E9269}" destId="{8C3C641C-0A92-4438-8DB3-B6B1146DA444}" srcOrd="8" destOrd="0" parTransId="{3E3A7848-3E16-4F6E-A0E4-2FF0DAF01DDD}" sibTransId="{9A38997F-CDC3-4EDD-8906-5665C705270F}"/>
    <dgm:cxn modelId="{84759B38-2245-4FCA-A02A-45C5E2E5ADDB}" type="presOf" srcId="{80D80742-2F52-4FC1-9522-1B8B904B15EF}" destId="{3269486D-FB85-4549-8BEF-BCD7FED6956B}" srcOrd="0" destOrd="0" presId="urn:microsoft.com/office/officeart/2005/8/layout/radial1"/>
    <dgm:cxn modelId="{6CCF3660-FCD6-419D-A386-732AE9B9A1D4}" type="presOf" srcId="{1BA5B847-8EDF-4225-8B34-5CE8A95103C9}" destId="{0B9921DB-C3E0-4D88-AF27-D4DD259C54A4}" srcOrd="0" destOrd="0" presId="urn:microsoft.com/office/officeart/2005/8/layout/radial1"/>
    <dgm:cxn modelId="{A3226E42-663E-4B27-9E50-7C414DA08470}" type="presOf" srcId="{FF883C00-69D1-4794-9C81-2224328CAE85}" destId="{A03AD1FF-0C28-4D6C-BEEE-654CAC8CC889}" srcOrd="1" destOrd="0" presId="urn:microsoft.com/office/officeart/2005/8/layout/radial1"/>
    <dgm:cxn modelId="{E59D7F46-2F90-4D0D-808D-3BDDC0507002}" srcId="{A1AA4F65-A64B-489C-AC38-41AA8F3E9269}" destId="{DD6F27DA-FDC4-4340-9D28-DE4B6194728D}" srcOrd="7" destOrd="0" parTransId="{80D80742-2F52-4FC1-9522-1B8B904B15EF}" sibTransId="{7D69D979-4E2D-494C-B3BB-E7576E7474C7}"/>
    <dgm:cxn modelId="{539D3069-82D3-4794-A007-EA3239641A14}" srcId="{A1AA4F65-A64B-489C-AC38-41AA8F3E9269}" destId="{46E70DFA-638D-49C4-8118-2FF617DC2D69}" srcOrd="2" destOrd="0" parTransId="{7F4C2F73-4E58-4A39-9267-4F36ACDB1F99}" sibTransId="{DD1EB9D3-89E5-470B-92EC-13FEC938E21D}"/>
    <dgm:cxn modelId="{09D1164C-E529-4F5F-832E-7157373B1CFE}" type="presOf" srcId="{75CA089F-9FC3-4961-9B7A-DDB88005CBC6}" destId="{5E2C9711-38C3-4B03-9807-2658FEBA97C4}" srcOrd="1" destOrd="0" presId="urn:microsoft.com/office/officeart/2005/8/layout/radial1"/>
    <dgm:cxn modelId="{B7799D4C-DDE6-41FF-ABAB-820C53F5361B}" type="presOf" srcId="{855A0744-E6AB-4BE5-A3A0-E0E76CE2265A}" destId="{8BCB100F-EDD4-4A31-AB2E-78FE5D26F370}" srcOrd="1" destOrd="0" presId="urn:microsoft.com/office/officeart/2005/8/layout/radial1"/>
    <dgm:cxn modelId="{64253C4F-F754-43A2-86B1-495BE7281BEB}" srcId="{A1AA4F65-A64B-489C-AC38-41AA8F3E9269}" destId="{BAD3A8A0-AD9E-4AFF-BC71-EB85412DF1C5}" srcOrd="3" destOrd="0" parTransId="{1BA5B847-8EDF-4225-8B34-5CE8A95103C9}" sibTransId="{5AE1861C-2D37-4EFC-BAD9-652FD3888AD2}"/>
    <dgm:cxn modelId="{AB1AB951-59CB-4992-96FF-F5893FF174A1}" type="presOf" srcId="{1BA5B847-8EDF-4225-8B34-5CE8A95103C9}" destId="{432E1FCC-3433-4CFB-9470-A6B860625B05}" srcOrd="1" destOrd="0" presId="urn:microsoft.com/office/officeart/2005/8/layout/radial1"/>
    <dgm:cxn modelId="{CD758275-5EB9-4468-9910-9BF1E0C3186C}" type="presOf" srcId="{86CBC339-A420-441D-B6BF-A35C88DB02DF}" destId="{57A479B5-6DE2-41C4-935C-0A142E902AEC}" srcOrd="0" destOrd="0" presId="urn:microsoft.com/office/officeart/2005/8/layout/radial1"/>
    <dgm:cxn modelId="{8ECA4057-4C6F-4FC1-8A5B-E0A6645309CF}" type="presOf" srcId="{3E3A7848-3E16-4F6E-A0E4-2FF0DAF01DDD}" destId="{0C6C16E2-8B96-4354-9891-4D27BF72CDF4}" srcOrd="1" destOrd="0" presId="urn:microsoft.com/office/officeart/2005/8/layout/radial1"/>
    <dgm:cxn modelId="{9AE16F83-1B46-4176-ACA5-69C11986947F}" srcId="{38E5E9E5-722B-47DC-AC36-2740FD64F238}" destId="{A1AA4F65-A64B-489C-AC38-41AA8F3E9269}" srcOrd="0" destOrd="0" parTransId="{42281258-85DF-4E49-A292-2E0065709C2A}" sibTransId="{FB85B916-3FE4-4F8D-9164-9A3351AF88CC}"/>
    <dgm:cxn modelId="{C1741587-F783-41B3-BB25-D2AD5B1AC061}" srcId="{A1AA4F65-A64B-489C-AC38-41AA8F3E9269}" destId="{14264FB0-CEDE-40DE-86F8-5A23D922A49E}" srcOrd="5" destOrd="0" parTransId="{855A0744-E6AB-4BE5-A3A0-E0E76CE2265A}" sibTransId="{416B4568-6F36-4F2E-B96D-17EF22010505}"/>
    <dgm:cxn modelId="{D09A8B8B-5C67-4DFA-81A3-036C899B9B0A}" type="presOf" srcId="{C18C25BD-F5DA-4BAC-BDE1-AC375B20CC75}" destId="{A658294F-46B6-45E7-9037-5A7865C2944B}" srcOrd="0" destOrd="0" presId="urn:microsoft.com/office/officeart/2005/8/layout/radial1"/>
    <dgm:cxn modelId="{63BA6E8C-8E12-4E40-B66B-55351851D030}" type="presOf" srcId="{DC3BB6D4-3256-4881-AEB9-AB5E41C65F4F}" destId="{EC279648-29A1-4973-B26A-65501ECB86F8}" srcOrd="0" destOrd="0" presId="urn:microsoft.com/office/officeart/2005/8/layout/radial1"/>
    <dgm:cxn modelId="{49AE218D-6DD6-46F8-B9CD-38DF316F3D21}" type="presOf" srcId="{200D2DE6-D08A-4F19-889F-A35CFFBE3CD5}" destId="{732D6563-220F-4CB7-80AF-CF0727D7946F}" srcOrd="0" destOrd="0" presId="urn:microsoft.com/office/officeart/2005/8/layout/radial1"/>
    <dgm:cxn modelId="{0DC2A892-F410-4C32-BFAA-50E8D5D2101B}" type="presOf" srcId="{BAD3A8A0-AD9E-4AFF-BC71-EB85412DF1C5}" destId="{287E27D6-59BF-430D-AB4F-8D2A6F3FF880}" srcOrd="0" destOrd="0" presId="urn:microsoft.com/office/officeart/2005/8/layout/radial1"/>
    <dgm:cxn modelId="{DCAEF699-8A23-4323-930C-61B9B0E9C419}" type="presOf" srcId="{6F6A76A0-3EF0-4EFB-AA70-5AC6D6151E9A}" destId="{BEB79CFE-AA2B-456E-BEAE-28757651EE50}" srcOrd="0" destOrd="0" presId="urn:microsoft.com/office/officeart/2005/8/layout/radial1"/>
    <dgm:cxn modelId="{90E8469E-6B7E-4961-850D-64B8CB9C54ED}" type="presOf" srcId="{DD6F27DA-FDC4-4340-9D28-DE4B6194728D}" destId="{505CF327-3B5B-4665-9F40-1E85D6ED3429}" srcOrd="0" destOrd="0" presId="urn:microsoft.com/office/officeart/2005/8/layout/radial1"/>
    <dgm:cxn modelId="{47F4ADA2-11E9-4EC8-859C-57D40761EF95}" type="presOf" srcId="{855A0744-E6AB-4BE5-A3A0-E0E76CE2265A}" destId="{E0A1EB89-0AA9-48B5-9DDE-D055E8C933DA}" srcOrd="0" destOrd="0" presId="urn:microsoft.com/office/officeart/2005/8/layout/radial1"/>
    <dgm:cxn modelId="{A9C6B2A2-B143-4B93-A2CB-46332444BBCB}" type="presOf" srcId="{7F4C2F73-4E58-4A39-9267-4F36ACDB1F99}" destId="{885BBB2E-6031-4756-9088-6B4335E06C74}" srcOrd="1" destOrd="0" presId="urn:microsoft.com/office/officeart/2005/8/layout/radial1"/>
    <dgm:cxn modelId="{4FB70CA5-E6AC-44C6-89C2-934D8C2C0FC1}" type="presOf" srcId="{46E70DFA-638D-49C4-8118-2FF617DC2D69}" destId="{C3418BEC-04AB-4EC4-82C0-763A4F076FB0}" srcOrd="0" destOrd="0" presId="urn:microsoft.com/office/officeart/2005/8/layout/radial1"/>
    <dgm:cxn modelId="{841A72A5-3B09-46BD-B189-830895C97AE9}" srcId="{A1AA4F65-A64B-489C-AC38-41AA8F3E9269}" destId="{DC3BB6D4-3256-4881-AEB9-AB5E41C65F4F}" srcOrd="1" destOrd="0" parTransId="{42587821-DB3C-45CD-8C05-28EDDE54AB0A}" sibTransId="{ECBF1F7D-1F12-438B-B06B-9161465B4D4D}"/>
    <dgm:cxn modelId="{233FB6A7-5DF1-4DE8-8C5A-E89810196D1E}" srcId="{A1AA4F65-A64B-489C-AC38-41AA8F3E9269}" destId="{45F0D0F2-F029-4730-A24F-99A05575F18E}" srcOrd="0" destOrd="0" parTransId="{FF883C00-69D1-4794-9C81-2224328CAE85}" sibTransId="{85AC0BE5-267D-4509-B00A-1805C13245B5}"/>
    <dgm:cxn modelId="{7C5A82B5-170B-41D8-BB09-4B09E387E232}" srcId="{A1AA4F65-A64B-489C-AC38-41AA8F3E9269}" destId="{D7504C01-2C64-4CF7-BC1E-E741798D4A3B}" srcOrd="6" destOrd="0" parTransId="{C18C25BD-F5DA-4BAC-BDE1-AC375B20CC75}" sibTransId="{10D3B9D1-E344-4222-AF6B-36D9CC9A211F}"/>
    <dgm:cxn modelId="{3CF262B7-6143-480F-97F3-EE759B6AD7D6}" srcId="{A1AA4F65-A64B-489C-AC38-41AA8F3E9269}" destId="{6F6A76A0-3EF0-4EFB-AA70-5AC6D6151E9A}" srcOrd="4" destOrd="0" parTransId="{75CA089F-9FC3-4961-9B7A-DDB88005CBC6}" sibTransId="{40DB61AF-7E45-43BD-B3E2-43484259AA51}"/>
    <dgm:cxn modelId="{49557CBE-C825-4A57-B0E9-B684A2E7BB34}" type="presOf" srcId="{45F0D0F2-F029-4730-A24F-99A05575F18E}" destId="{4A682225-045F-4359-9D08-36F94C9D9777}" srcOrd="0" destOrd="0" presId="urn:microsoft.com/office/officeart/2005/8/layout/radial1"/>
    <dgm:cxn modelId="{836F9BBE-7E30-4D1D-AB2A-11AA02104048}" type="presOf" srcId="{6CC48045-570D-4654-8E84-93F85B0065BA}" destId="{352702AA-21C0-4166-8391-E1B2A9C1AC41}" srcOrd="0" destOrd="0" presId="urn:microsoft.com/office/officeart/2005/8/layout/radial1"/>
    <dgm:cxn modelId="{F170D9C3-B3BF-4D8D-B235-4ED34454EA14}" srcId="{A1AA4F65-A64B-489C-AC38-41AA8F3E9269}" destId="{200D2DE6-D08A-4F19-889F-A35CFFBE3CD5}" srcOrd="9" destOrd="0" parTransId="{6CC48045-570D-4654-8E84-93F85B0065BA}" sibTransId="{A4779E0C-31A9-4E85-B4FB-AE48A2BCEA92}"/>
    <dgm:cxn modelId="{BD92EECC-9FAA-480C-BE07-9CD01E575652}" type="presOf" srcId="{C18C25BD-F5DA-4BAC-BDE1-AC375B20CC75}" destId="{14086558-F065-4053-BAEC-A3520A9E13BD}" srcOrd="1" destOrd="0" presId="urn:microsoft.com/office/officeart/2005/8/layout/radial1"/>
    <dgm:cxn modelId="{320069DE-E871-48FF-96CE-763096F456B4}" type="presOf" srcId="{86CBC339-A420-441D-B6BF-A35C88DB02DF}" destId="{C1898CAC-8E47-4C73-A740-E41D41F9DAAA}" srcOrd="1" destOrd="0" presId="urn:microsoft.com/office/officeart/2005/8/layout/radial1"/>
    <dgm:cxn modelId="{D677F0DF-C1DD-41F9-A02A-7A6AA0FB4C8A}" type="presOf" srcId="{8C3C641C-0A92-4438-8DB3-B6B1146DA444}" destId="{D833ADB6-2C7C-41B1-9692-C282CB8C7298}" srcOrd="0" destOrd="0" presId="urn:microsoft.com/office/officeart/2005/8/layout/radial1"/>
    <dgm:cxn modelId="{2D7BFFE9-CE18-4E17-9C93-42643696BE87}" type="presOf" srcId="{A1AA4F65-A64B-489C-AC38-41AA8F3E9269}" destId="{4EB68938-A750-4669-AEDD-CA1D1B828654}" srcOrd="0" destOrd="0" presId="urn:microsoft.com/office/officeart/2005/8/layout/radial1"/>
    <dgm:cxn modelId="{3EB40CEC-913F-49EF-8B2C-2DD82ED69BF4}" srcId="{A1AA4F65-A64B-489C-AC38-41AA8F3E9269}" destId="{861E7E60-55FD-40D3-8534-5F2DCE97D3D3}" srcOrd="10" destOrd="0" parTransId="{86CBC339-A420-441D-B6BF-A35C88DB02DF}" sibTransId="{53F04D3C-E85A-43BB-A6AC-CA87383A5B18}"/>
    <dgm:cxn modelId="{47236AED-C58C-4BA8-B820-B5416847C8D5}" type="presOf" srcId="{14264FB0-CEDE-40DE-86F8-5A23D922A49E}" destId="{ADE1A0D0-DD93-41DE-87DF-3D8D5EA8A500}" srcOrd="0" destOrd="0" presId="urn:microsoft.com/office/officeart/2005/8/layout/radial1"/>
    <dgm:cxn modelId="{334CC9EE-DE34-4B55-B3E5-0ABF12086CB6}" type="presOf" srcId="{3E3A7848-3E16-4F6E-A0E4-2FF0DAF01DDD}" destId="{F826E740-97F3-4BD3-AAAB-D25DDF2B6846}" srcOrd="0" destOrd="0" presId="urn:microsoft.com/office/officeart/2005/8/layout/radial1"/>
    <dgm:cxn modelId="{D892D1EF-0E54-4853-9704-05D8D1B799C5}" type="presOf" srcId="{861E7E60-55FD-40D3-8534-5F2DCE97D3D3}" destId="{62993532-4BDA-4573-8FB4-FB3877BF6200}" srcOrd="0" destOrd="0" presId="urn:microsoft.com/office/officeart/2005/8/layout/radial1"/>
    <dgm:cxn modelId="{3F5331F1-2EC6-47C5-BE3E-D2A349B84652}" type="presOf" srcId="{75CA089F-9FC3-4961-9B7A-DDB88005CBC6}" destId="{57665F9A-CC27-4B4E-9480-297D6374D1B7}" srcOrd="0" destOrd="0" presId="urn:microsoft.com/office/officeart/2005/8/layout/radial1"/>
    <dgm:cxn modelId="{DF5D1EF5-FF30-4E47-B5DF-B2A041C7B214}" type="presOf" srcId="{42587821-DB3C-45CD-8C05-28EDDE54AB0A}" destId="{06573E0E-81DD-4391-8215-B14F2EA065DC}" srcOrd="0" destOrd="0" presId="urn:microsoft.com/office/officeart/2005/8/layout/radial1"/>
    <dgm:cxn modelId="{78F021FC-20CE-4A56-842F-53349932F848}" type="presOf" srcId="{7F4C2F73-4E58-4A39-9267-4F36ACDB1F99}" destId="{C886B08F-4E5D-45D3-BC5E-4BCEA7D0F0C9}" srcOrd="0" destOrd="0" presId="urn:microsoft.com/office/officeart/2005/8/layout/radial1"/>
    <dgm:cxn modelId="{1337CC31-D4E6-4E06-B395-CA366AE49B0E}" type="presParOf" srcId="{E5C1C73E-FEC8-4281-9F1E-6C362752B0EA}" destId="{4EB68938-A750-4669-AEDD-CA1D1B828654}" srcOrd="0" destOrd="0" presId="urn:microsoft.com/office/officeart/2005/8/layout/radial1"/>
    <dgm:cxn modelId="{B8BB5129-79DA-46B5-BA28-27BB7ACBAE33}" type="presParOf" srcId="{E5C1C73E-FEC8-4281-9F1E-6C362752B0EA}" destId="{8B362914-7574-413E-9055-85701824CCD1}" srcOrd="1" destOrd="0" presId="urn:microsoft.com/office/officeart/2005/8/layout/radial1"/>
    <dgm:cxn modelId="{C29F0496-E87D-4D80-A7C2-8E3D2C42976E}" type="presParOf" srcId="{8B362914-7574-413E-9055-85701824CCD1}" destId="{A03AD1FF-0C28-4D6C-BEEE-654CAC8CC889}" srcOrd="0" destOrd="0" presId="urn:microsoft.com/office/officeart/2005/8/layout/radial1"/>
    <dgm:cxn modelId="{50550870-B402-4E86-AA02-75432E237EE7}" type="presParOf" srcId="{E5C1C73E-FEC8-4281-9F1E-6C362752B0EA}" destId="{4A682225-045F-4359-9D08-36F94C9D9777}" srcOrd="2" destOrd="0" presId="urn:microsoft.com/office/officeart/2005/8/layout/radial1"/>
    <dgm:cxn modelId="{E20F10AC-7451-4A4D-81B7-A0B1E6FC3E43}" type="presParOf" srcId="{E5C1C73E-FEC8-4281-9F1E-6C362752B0EA}" destId="{06573E0E-81DD-4391-8215-B14F2EA065DC}" srcOrd="3" destOrd="0" presId="urn:microsoft.com/office/officeart/2005/8/layout/radial1"/>
    <dgm:cxn modelId="{16EF5EC6-E697-44D8-871B-787DDD0B54C0}" type="presParOf" srcId="{06573E0E-81DD-4391-8215-B14F2EA065DC}" destId="{412AF253-7BDB-4623-8956-935254F49F21}" srcOrd="0" destOrd="0" presId="urn:microsoft.com/office/officeart/2005/8/layout/radial1"/>
    <dgm:cxn modelId="{31806418-812E-43D7-9EBF-50A3A7008FB0}" type="presParOf" srcId="{E5C1C73E-FEC8-4281-9F1E-6C362752B0EA}" destId="{EC279648-29A1-4973-B26A-65501ECB86F8}" srcOrd="4" destOrd="0" presId="urn:microsoft.com/office/officeart/2005/8/layout/radial1"/>
    <dgm:cxn modelId="{DEB3602E-715D-4236-B508-669597CF2651}" type="presParOf" srcId="{E5C1C73E-FEC8-4281-9F1E-6C362752B0EA}" destId="{C886B08F-4E5D-45D3-BC5E-4BCEA7D0F0C9}" srcOrd="5" destOrd="0" presId="urn:microsoft.com/office/officeart/2005/8/layout/radial1"/>
    <dgm:cxn modelId="{E270F755-96D8-4E58-B9F9-A058EFA81AE2}" type="presParOf" srcId="{C886B08F-4E5D-45D3-BC5E-4BCEA7D0F0C9}" destId="{885BBB2E-6031-4756-9088-6B4335E06C74}" srcOrd="0" destOrd="0" presId="urn:microsoft.com/office/officeart/2005/8/layout/radial1"/>
    <dgm:cxn modelId="{0D819A68-C4EB-4C9A-84E6-44FEF7643F58}" type="presParOf" srcId="{E5C1C73E-FEC8-4281-9F1E-6C362752B0EA}" destId="{C3418BEC-04AB-4EC4-82C0-763A4F076FB0}" srcOrd="6" destOrd="0" presId="urn:microsoft.com/office/officeart/2005/8/layout/radial1"/>
    <dgm:cxn modelId="{32306522-2B5B-4BB3-BB7E-80DDB368F6A4}" type="presParOf" srcId="{E5C1C73E-FEC8-4281-9F1E-6C362752B0EA}" destId="{0B9921DB-C3E0-4D88-AF27-D4DD259C54A4}" srcOrd="7" destOrd="0" presId="urn:microsoft.com/office/officeart/2005/8/layout/radial1"/>
    <dgm:cxn modelId="{B3F50C78-D5A8-4EE9-8B79-99004A33498E}" type="presParOf" srcId="{0B9921DB-C3E0-4D88-AF27-D4DD259C54A4}" destId="{432E1FCC-3433-4CFB-9470-A6B860625B05}" srcOrd="0" destOrd="0" presId="urn:microsoft.com/office/officeart/2005/8/layout/radial1"/>
    <dgm:cxn modelId="{ECAD7384-7CC0-4058-98E0-28B627526C16}" type="presParOf" srcId="{E5C1C73E-FEC8-4281-9F1E-6C362752B0EA}" destId="{287E27D6-59BF-430D-AB4F-8D2A6F3FF880}" srcOrd="8" destOrd="0" presId="urn:microsoft.com/office/officeart/2005/8/layout/radial1"/>
    <dgm:cxn modelId="{83B601F5-8166-4BDE-947C-FC3042755E39}" type="presParOf" srcId="{E5C1C73E-FEC8-4281-9F1E-6C362752B0EA}" destId="{57665F9A-CC27-4B4E-9480-297D6374D1B7}" srcOrd="9" destOrd="0" presId="urn:microsoft.com/office/officeart/2005/8/layout/radial1"/>
    <dgm:cxn modelId="{4E199896-7C32-4BA7-B64E-50282BDCD755}" type="presParOf" srcId="{57665F9A-CC27-4B4E-9480-297D6374D1B7}" destId="{5E2C9711-38C3-4B03-9807-2658FEBA97C4}" srcOrd="0" destOrd="0" presId="urn:microsoft.com/office/officeart/2005/8/layout/radial1"/>
    <dgm:cxn modelId="{AA846C3D-D5D1-494B-8C3C-97570991B69D}" type="presParOf" srcId="{E5C1C73E-FEC8-4281-9F1E-6C362752B0EA}" destId="{BEB79CFE-AA2B-456E-BEAE-28757651EE50}" srcOrd="10" destOrd="0" presId="urn:microsoft.com/office/officeart/2005/8/layout/radial1"/>
    <dgm:cxn modelId="{99F9EA8B-3E4D-47D7-ADEB-A9610F6E2E1A}" type="presParOf" srcId="{E5C1C73E-FEC8-4281-9F1E-6C362752B0EA}" destId="{E0A1EB89-0AA9-48B5-9DDE-D055E8C933DA}" srcOrd="11" destOrd="0" presId="urn:microsoft.com/office/officeart/2005/8/layout/radial1"/>
    <dgm:cxn modelId="{A0E0A484-EA69-48B3-A551-7CC0C7864731}" type="presParOf" srcId="{E0A1EB89-0AA9-48B5-9DDE-D055E8C933DA}" destId="{8BCB100F-EDD4-4A31-AB2E-78FE5D26F370}" srcOrd="0" destOrd="0" presId="urn:microsoft.com/office/officeart/2005/8/layout/radial1"/>
    <dgm:cxn modelId="{6E58943C-2ED7-4E8F-8A09-1B489BB73E59}" type="presParOf" srcId="{E5C1C73E-FEC8-4281-9F1E-6C362752B0EA}" destId="{ADE1A0D0-DD93-41DE-87DF-3D8D5EA8A500}" srcOrd="12" destOrd="0" presId="urn:microsoft.com/office/officeart/2005/8/layout/radial1"/>
    <dgm:cxn modelId="{B834C781-C9FB-4B3C-A341-C62790C48ABD}" type="presParOf" srcId="{E5C1C73E-FEC8-4281-9F1E-6C362752B0EA}" destId="{A658294F-46B6-45E7-9037-5A7865C2944B}" srcOrd="13" destOrd="0" presId="urn:microsoft.com/office/officeart/2005/8/layout/radial1"/>
    <dgm:cxn modelId="{244E3FCE-6165-4B82-BE23-AFC370FA4D65}" type="presParOf" srcId="{A658294F-46B6-45E7-9037-5A7865C2944B}" destId="{14086558-F065-4053-BAEC-A3520A9E13BD}" srcOrd="0" destOrd="0" presId="urn:microsoft.com/office/officeart/2005/8/layout/radial1"/>
    <dgm:cxn modelId="{416A0953-0F2B-4218-A3CF-18F5FC87C700}" type="presParOf" srcId="{E5C1C73E-FEC8-4281-9F1E-6C362752B0EA}" destId="{9AFBE568-E792-4A61-8437-848690DF6E75}" srcOrd="14" destOrd="0" presId="urn:microsoft.com/office/officeart/2005/8/layout/radial1"/>
    <dgm:cxn modelId="{F6E74969-3943-476B-8EEE-F35EECD2B244}" type="presParOf" srcId="{E5C1C73E-FEC8-4281-9F1E-6C362752B0EA}" destId="{3269486D-FB85-4549-8BEF-BCD7FED6956B}" srcOrd="15" destOrd="0" presId="urn:microsoft.com/office/officeart/2005/8/layout/radial1"/>
    <dgm:cxn modelId="{EE83623B-0025-4414-8480-2AEE24E962C7}" type="presParOf" srcId="{3269486D-FB85-4549-8BEF-BCD7FED6956B}" destId="{3C957D1C-5848-44DD-99A3-F8EA6E3200FC}" srcOrd="0" destOrd="0" presId="urn:microsoft.com/office/officeart/2005/8/layout/radial1"/>
    <dgm:cxn modelId="{370FE1F9-A555-49D6-80C9-CCB05B14F274}" type="presParOf" srcId="{E5C1C73E-FEC8-4281-9F1E-6C362752B0EA}" destId="{505CF327-3B5B-4665-9F40-1E85D6ED3429}" srcOrd="16" destOrd="0" presId="urn:microsoft.com/office/officeart/2005/8/layout/radial1"/>
    <dgm:cxn modelId="{BD8FF998-0E48-4154-A8D4-598380DFD616}" type="presParOf" srcId="{E5C1C73E-FEC8-4281-9F1E-6C362752B0EA}" destId="{F826E740-97F3-4BD3-AAAB-D25DDF2B6846}" srcOrd="17" destOrd="0" presId="urn:microsoft.com/office/officeart/2005/8/layout/radial1"/>
    <dgm:cxn modelId="{23DC7981-8EF0-454F-81DA-21BA220D0D57}" type="presParOf" srcId="{F826E740-97F3-4BD3-AAAB-D25DDF2B6846}" destId="{0C6C16E2-8B96-4354-9891-4D27BF72CDF4}" srcOrd="0" destOrd="0" presId="urn:microsoft.com/office/officeart/2005/8/layout/radial1"/>
    <dgm:cxn modelId="{104CDA71-7E99-4869-AD2E-2CAA2E45B52D}" type="presParOf" srcId="{E5C1C73E-FEC8-4281-9F1E-6C362752B0EA}" destId="{D833ADB6-2C7C-41B1-9692-C282CB8C7298}" srcOrd="18" destOrd="0" presId="urn:microsoft.com/office/officeart/2005/8/layout/radial1"/>
    <dgm:cxn modelId="{830F7ABB-0D94-4B83-8D14-AF01BC483D9A}" type="presParOf" srcId="{E5C1C73E-FEC8-4281-9F1E-6C362752B0EA}" destId="{352702AA-21C0-4166-8391-E1B2A9C1AC41}" srcOrd="19" destOrd="0" presId="urn:microsoft.com/office/officeart/2005/8/layout/radial1"/>
    <dgm:cxn modelId="{886D1F08-96CC-445A-B99D-20ECFA2302E3}" type="presParOf" srcId="{352702AA-21C0-4166-8391-E1B2A9C1AC41}" destId="{1A0D04A0-5EC6-4651-86EF-78AD7E22D5A5}" srcOrd="0" destOrd="0" presId="urn:microsoft.com/office/officeart/2005/8/layout/radial1"/>
    <dgm:cxn modelId="{B7FC1578-6FD7-41F8-A0EC-47DED08DCC4B}" type="presParOf" srcId="{E5C1C73E-FEC8-4281-9F1E-6C362752B0EA}" destId="{732D6563-220F-4CB7-80AF-CF0727D7946F}" srcOrd="20" destOrd="0" presId="urn:microsoft.com/office/officeart/2005/8/layout/radial1"/>
    <dgm:cxn modelId="{A3B32E21-C55D-4907-9C87-899A33AA065E}" type="presParOf" srcId="{E5C1C73E-FEC8-4281-9F1E-6C362752B0EA}" destId="{57A479B5-6DE2-41C4-935C-0A142E902AEC}" srcOrd="21" destOrd="0" presId="urn:microsoft.com/office/officeart/2005/8/layout/radial1"/>
    <dgm:cxn modelId="{5B2B8914-3381-4EDC-8B33-208B93B2F188}" type="presParOf" srcId="{57A479B5-6DE2-41C4-935C-0A142E902AEC}" destId="{C1898CAC-8E47-4C73-A740-E41D41F9DAAA}" srcOrd="0" destOrd="0" presId="urn:microsoft.com/office/officeart/2005/8/layout/radial1"/>
    <dgm:cxn modelId="{A9A3969A-4BF0-4E8A-AC79-E1E32F4ABAAB}" type="presParOf" srcId="{E5C1C73E-FEC8-4281-9F1E-6C362752B0EA}" destId="{62993532-4BDA-4573-8FB4-FB3877BF6200}" srcOrd="2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B3A9AB-5C22-46D1-BC36-466EBD5D0A73}"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F40DBF30-690F-4392-8C1F-E5062C5F6C81}">
      <dgm:prSet phldrT="[Text]"/>
      <dgm:spPr/>
      <dgm:t>
        <a:bodyPr/>
        <a:lstStyle/>
        <a:p>
          <a:r>
            <a:rPr lang="en-GB" dirty="0"/>
            <a:t>Computer architecture</a:t>
          </a:r>
        </a:p>
      </dgm:t>
    </dgm:pt>
    <dgm:pt modelId="{604FA263-3BDF-4D3B-8DB2-BBCE835554D7}" type="parTrans" cxnId="{B9AE8EDB-B043-4298-90B4-D94F6B29C005}">
      <dgm:prSet/>
      <dgm:spPr/>
      <dgm:t>
        <a:bodyPr/>
        <a:lstStyle/>
        <a:p>
          <a:endParaRPr lang="en-GB"/>
        </a:p>
      </dgm:t>
    </dgm:pt>
    <dgm:pt modelId="{342E16A2-B4C2-41F2-BD19-56A75BE1FF95}" type="sibTrans" cxnId="{B9AE8EDB-B043-4298-90B4-D94F6B29C005}">
      <dgm:prSet/>
      <dgm:spPr/>
      <dgm:t>
        <a:bodyPr/>
        <a:lstStyle/>
        <a:p>
          <a:endParaRPr lang="en-GB"/>
        </a:p>
      </dgm:t>
    </dgm:pt>
    <dgm:pt modelId="{99A56CC3-8B8A-4A64-BDD3-F74DB50C3AE5}">
      <dgm:prSet phldrT="[Text]"/>
      <dgm:spPr>
        <a:solidFill>
          <a:schemeClr val="accent1">
            <a:lumMod val="50000"/>
          </a:schemeClr>
        </a:solidFill>
      </dgm:spPr>
      <dgm:t>
        <a:bodyPr/>
        <a:lstStyle/>
        <a:p>
          <a:r>
            <a:rPr lang="en-GB" dirty="0"/>
            <a:t>System design</a:t>
          </a:r>
        </a:p>
      </dgm:t>
    </dgm:pt>
    <dgm:pt modelId="{7FAE79D2-8E16-40FA-9A77-17035DE0ECA6}" type="parTrans" cxnId="{74291B5D-F728-4A8B-8A49-748121BA80EE}">
      <dgm:prSet/>
      <dgm:spPr/>
      <dgm:t>
        <a:bodyPr/>
        <a:lstStyle/>
        <a:p>
          <a:endParaRPr lang="en-GB"/>
        </a:p>
      </dgm:t>
    </dgm:pt>
    <dgm:pt modelId="{BBA8AC26-FF34-44B5-A195-19F040A5E4CE}" type="sibTrans" cxnId="{74291B5D-F728-4A8B-8A49-748121BA80EE}">
      <dgm:prSet/>
      <dgm:spPr/>
      <dgm:t>
        <a:bodyPr/>
        <a:lstStyle/>
        <a:p>
          <a:endParaRPr lang="en-GB"/>
        </a:p>
      </dgm:t>
    </dgm:pt>
    <dgm:pt modelId="{0DFEEFD6-F4C7-43D3-A5CA-7BB8869DEA48}">
      <dgm:prSet phldrT="[Text]"/>
      <dgm:spPr>
        <a:solidFill>
          <a:schemeClr val="accent1">
            <a:lumMod val="50000"/>
          </a:schemeClr>
        </a:solidFill>
      </dgm:spPr>
      <dgm:t>
        <a:bodyPr/>
        <a:lstStyle/>
        <a:p>
          <a:r>
            <a:rPr lang="en-GB" dirty="0"/>
            <a:t>Instruction Set Architecture</a:t>
          </a:r>
        </a:p>
      </dgm:t>
    </dgm:pt>
    <dgm:pt modelId="{23639AD0-9D01-4083-880A-077D3F72EE21}" type="parTrans" cxnId="{273194A6-10BD-407E-9891-313DADA633D4}">
      <dgm:prSet/>
      <dgm:spPr/>
      <dgm:t>
        <a:bodyPr/>
        <a:lstStyle/>
        <a:p>
          <a:endParaRPr lang="en-GB"/>
        </a:p>
      </dgm:t>
    </dgm:pt>
    <dgm:pt modelId="{B507DAD2-4979-4762-8F9D-B7A5C9CB4123}" type="sibTrans" cxnId="{273194A6-10BD-407E-9891-313DADA633D4}">
      <dgm:prSet/>
      <dgm:spPr/>
      <dgm:t>
        <a:bodyPr/>
        <a:lstStyle/>
        <a:p>
          <a:endParaRPr lang="en-GB"/>
        </a:p>
      </dgm:t>
    </dgm:pt>
    <dgm:pt modelId="{3E4DB428-1C72-427D-9438-ADEC88032885}">
      <dgm:prSet phldrT="[Text]"/>
      <dgm:spPr>
        <a:solidFill>
          <a:schemeClr val="accent1">
            <a:lumMod val="50000"/>
          </a:schemeClr>
        </a:solidFill>
      </dgm:spPr>
      <dgm:t>
        <a:bodyPr/>
        <a:lstStyle/>
        <a:p>
          <a:r>
            <a:rPr lang="en-GB" dirty="0"/>
            <a:t>Microarchitecture</a:t>
          </a:r>
        </a:p>
      </dgm:t>
    </dgm:pt>
    <dgm:pt modelId="{3ADA933B-7C2D-4643-AFA1-EBBA5EE38E8A}" type="parTrans" cxnId="{7EAD216D-010F-4D5F-88B5-2366F2692667}">
      <dgm:prSet/>
      <dgm:spPr/>
      <dgm:t>
        <a:bodyPr/>
        <a:lstStyle/>
        <a:p>
          <a:endParaRPr lang="en-GB"/>
        </a:p>
      </dgm:t>
    </dgm:pt>
    <dgm:pt modelId="{53440A00-4BA6-4030-A075-DFA402948CA4}" type="sibTrans" cxnId="{7EAD216D-010F-4D5F-88B5-2366F2692667}">
      <dgm:prSet/>
      <dgm:spPr/>
      <dgm:t>
        <a:bodyPr/>
        <a:lstStyle/>
        <a:p>
          <a:endParaRPr lang="en-GB"/>
        </a:p>
      </dgm:t>
    </dgm:pt>
    <dgm:pt modelId="{F4D4676E-7F42-4250-BAD9-280B8F4D2571}">
      <dgm:prSet custT="1"/>
      <dgm:spPr>
        <a:solidFill>
          <a:srgbClr val="00B0F0"/>
        </a:solidFill>
      </dgm:spPr>
      <dgm:t>
        <a:bodyPr/>
        <a:lstStyle/>
        <a:p>
          <a:r>
            <a:rPr lang="en-GB" sz="1400" dirty="0">
              <a:solidFill>
                <a:schemeClr val="tx1"/>
              </a:solidFill>
            </a:rPr>
            <a:t>physical parts of computer system</a:t>
          </a:r>
        </a:p>
        <a:p>
          <a:r>
            <a:rPr lang="en-GB" sz="1400" dirty="0">
              <a:solidFill>
                <a:schemeClr val="tx1"/>
              </a:solidFill>
            </a:rPr>
            <a:t>hardware (processors, direct access memory, data processors)</a:t>
          </a:r>
        </a:p>
      </dgm:t>
    </dgm:pt>
    <dgm:pt modelId="{AFFC3354-A571-4DE4-85E3-02D547C3EAD1}" type="parTrans" cxnId="{175CB8B7-BD80-4F84-AC3B-641932F52A08}">
      <dgm:prSet/>
      <dgm:spPr/>
      <dgm:t>
        <a:bodyPr/>
        <a:lstStyle/>
        <a:p>
          <a:endParaRPr lang="en-GB"/>
        </a:p>
      </dgm:t>
    </dgm:pt>
    <dgm:pt modelId="{14BF8D04-1DA0-4168-8F86-A7A2A372DF90}" type="sibTrans" cxnId="{175CB8B7-BD80-4F84-AC3B-641932F52A08}">
      <dgm:prSet/>
      <dgm:spPr/>
      <dgm:t>
        <a:bodyPr/>
        <a:lstStyle/>
        <a:p>
          <a:endParaRPr lang="en-GB"/>
        </a:p>
      </dgm:t>
    </dgm:pt>
    <dgm:pt modelId="{86B8B539-7505-46C1-8A0B-1678F61E6DF4}">
      <dgm:prSet/>
      <dgm:spPr>
        <a:solidFill>
          <a:srgbClr val="00B0F0"/>
        </a:solidFill>
      </dgm:spPr>
      <dgm:t>
        <a:bodyPr/>
        <a:lstStyle/>
        <a:p>
          <a:r>
            <a:rPr lang="en-GB" dirty="0">
              <a:solidFill>
                <a:schemeClr val="tx1"/>
              </a:solidFill>
            </a:rPr>
            <a:t>Software that runs a computer</a:t>
          </a:r>
        </a:p>
        <a:p>
          <a:r>
            <a:rPr lang="en-GB" b="0" i="0" dirty="0">
              <a:solidFill>
                <a:schemeClr val="tx1"/>
              </a:solidFill>
            </a:rPr>
            <a:t>functions and capabilities of the CPU ( programming languages, data formats, processor register types, and instructions used by programmers)</a:t>
          </a:r>
          <a:endParaRPr lang="en-GB" dirty="0">
            <a:solidFill>
              <a:schemeClr val="tx1"/>
            </a:solidFill>
          </a:endParaRPr>
        </a:p>
      </dgm:t>
    </dgm:pt>
    <dgm:pt modelId="{4204085C-227F-4C89-96D7-80815F3BBEF4}" type="parTrans" cxnId="{6B4CC819-9494-4EAA-BA12-36ED70D21F8D}">
      <dgm:prSet/>
      <dgm:spPr/>
      <dgm:t>
        <a:bodyPr/>
        <a:lstStyle/>
        <a:p>
          <a:endParaRPr lang="en-GB"/>
        </a:p>
      </dgm:t>
    </dgm:pt>
    <dgm:pt modelId="{13112B8A-E745-4940-8798-3D558B9F4546}" type="sibTrans" cxnId="{6B4CC819-9494-4EAA-BA12-36ED70D21F8D}">
      <dgm:prSet/>
      <dgm:spPr/>
      <dgm:t>
        <a:bodyPr/>
        <a:lstStyle/>
        <a:p>
          <a:endParaRPr lang="en-GB"/>
        </a:p>
      </dgm:t>
    </dgm:pt>
    <dgm:pt modelId="{1AADB74F-6736-4C90-A421-659481EB14BD}">
      <dgm:prSet/>
      <dgm:spPr>
        <a:solidFill>
          <a:srgbClr val="00B0F0"/>
        </a:solidFill>
      </dgm:spPr>
      <dgm:t>
        <a:bodyPr/>
        <a:lstStyle/>
        <a:p>
          <a:r>
            <a:rPr lang="en-GB" b="0" i="0" dirty="0">
              <a:solidFill>
                <a:schemeClr val="tx1"/>
              </a:solidFill>
            </a:rPr>
            <a:t>computer organisation</a:t>
          </a:r>
        </a:p>
        <a:p>
          <a:r>
            <a:rPr lang="en-GB" b="0" i="0" dirty="0">
              <a:solidFill>
                <a:schemeClr val="tx1"/>
              </a:solidFill>
            </a:rPr>
            <a:t>the data processing and storage element or data paths</a:t>
          </a:r>
        </a:p>
        <a:p>
          <a:endParaRPr lang="en-GB" dirty="0"/>
        </a:p>
      </dgm:t>
    </dgm:pt>
    <dgm:pt modelId="{015A02EA-BEDE-4429-8906-55C9E2ED2D37}" type="parTrans" cxnId="{8FECA2AA-EEFE-4D8B-AA7D-6D507145A64D}">
      <dgm:prSet/>
      <dgm:spPr/>
      <dgm:t>
        <a:bodyPr/>
        <a:lstStyle/>
        <a:p>
          <a:endParaRPr lang="en-GB"/>
        </a:p>
      </dgm:t>
    </dgm:pt>
    <dgm:pt modelId="{D0B08517-A9AD-47B8-A01E-4F4C81579282}" type="sibTrans" cxnId="{8FECA2AA-EEFE-4D8B-AA7D-6D507145A64D}">
      <dgm:prSet/>
      <dgm:spPr/>
      <dgm:t>
        <a:bodyPr/>
        <a:lstStyle/>
        <a:p>
          <a:endParaRPr lang="en-GB"/>
        </a:p>
      </dgm:t>
    </dgm:pt>
    <dgm:pt modelId="{05293E18-7A05-4A22-B078-F502840FE6E4}" type="pres">
      <dgm:prSet presAssocID="{63B3A9AB-5C22-46D1-BC36-466EBD5D0A73}" presName="hierChild1" presStyleCnt="0">
        <dgm:presLayoutVars>
          <dgm:orgChart val="1"/>
          <dgm:chPref val="1"/>
          <dgm:dir/>
          <dgm:animOne val="branch"/>
          <dgm:animLvl val="lvl"/>
          <dgm:resizeHandles/>
        </dgm:presLayoutVars>
      </dgm:prSet>
      <dgm:spPr/>
    </dgm:pt>
    <dgm:pt modelId="{CB1C34CF-E57E-4335-8971-41B202BCF7AC}" type="pres">
      <dgm:prSet presAssocID="{F40DBF30-690F-4392-8C1F-E5062C5F6C81}" presName="hierRoot1" presStyleCnt="0">
        <dgm:presLayoutVars>
          <dgm:hierBranch val="init"/>
        </dgm:presLayoutVars>
      </dgm:prSet>
      <dgm:spPr/>
    </dgm:pt>
    <dgm:pt modelId="{07EAE949-335D-49A0-97C6-6C13004AEB92}" type="pres">
      <dgm:prSet presAssocID="{F40DBF30-690F-4392-8C1F-E5062C5F6C81}" presName="rootComposite1" presStyleCnt="0"/>
      <dgm:spPr/>
    </dgm:pt>
    <dgm:pt modelId="{DA6C5E09-F7E5-40E6-8E30-23966C26C7F8}" type="pres">
      <dgm:prSet presAssocID="{F40DBF30-690F-4392-8C1F-E5062C5F6C81}" presName="rootText1" presStyleLbl="node0" presStyleIdx="0" presStyleCnt="1" custLinFactNeighborX="0" custLinFactNeighborY="-9838">
        <dgm:presLayoutVars>
          <dgm:chPref val="3"/>
        </dgm:presLayoutVars>
      </dgm:prSet>
      <dgm:spPr/>
    </dgm:pt>
    <dgm:pt modelId="{056D0840-4E04-407C-92DE-0346C4C08A1E}" type="pres">
      <dgm:prSet presAssocID="{F40DBF30-690F-4392-8C1F-E5062C5F6C81}" presName="rootConnector1" presStyleLbl="node1" presStyleIdx="0" presStyleCnt="0"/>
      <dgm:spPr/>
    </dgm:pt>
    <dgm:pt modelId="{C7F17FE7-A02F-455C-8687-4DB461995564}" type="pres">
      <dgm:prSet presAssocID="{F40DBF30-690F-4392-8C1F-E5062C5F6C81}" presName="hierChild2" presStyleCnt="0"/>
      <dgm:spPr/>
    </dgm:pt>
    <dgm:pt modelId="{5029328B-E0BC-4E4D-BCD2-4C6EBFFB2639}" type="pres">
      <dgm:prSet presAssocID="{7FAE79D2-8E16-40FA-9A77-17035DE0ECA6}" presName="Name37" presStyleLbl="parChTrans1D2" presStyleIdx="0" presStyleCnt="3"/>
      <dgm:spPr/>
    </dgm:pt>
    <dgm:pt modelId="{45BC716C-A031-4272-A816-0F802CB886F7}" type="pres">
      <dgm:prSet presAssocID="{99A56CC3-8B8A-4A64-BDD3-F74DB50C3AE5}" presName="hierRoot2" presStyleCnt="0">
        <dgm:presLayoutVars>
          <dgm:hierBranch val="init"/>
        </dgm:presLayoutVars>
      </dgm:prSet>
      <dgm:spPr/>
    </dgm:pt>
    <dgm:pt modelId="{945D5CE3-F5BD-4AE6-8DA8-EBEBD2F74C3F}" type="pres">
      <dgm:prSet presAssocID="{99A56CC3-8B8A-4A64-BDD3-F74DB50C3AE5}" presName="rootComposite" presStyleCnt="0"/>
      <dgm:spPr/>
    </dgm:pt>
    <dgm:pt modelId="{10822FE2-3176-4B27-98E9-DC135D768631}" type="pres">
      <dgm:prSet presAssocID="{99A56CC3-8B8A-4A64-BDD3-F74DB50C3AE5}" presName="rootText" presStyleLbl="node2" presStyleIdx="0" presStyleCnt="3">
        <dgm:presLayoutVars>
          <dgm:chPref val="3"/>
        </dgm:presLayoutVars>
      </dgm:prSet>
      <dgm:spPr/>
    </dgm:pt>
    <dgm:pt modelId="{F05857BA-84DF-41E9-87AA-BAADBF56431B}" type="pres">
      <dgm:prSet presAssocID="{99A56CC3-8B8A-4A64-BDD3-F74DB50C3AE5}" presName="rootConnector" presStyleLbl="node2" presStyleIdx="0" presStyleCnt="3"/>
      <dgm:spPr/>
    </dgm:pt>
    <dgm:pt modelId="{FC2FDB0C-A67D-45D3-91A8-14886ACA5040}" type="pres">
      <dgm:prSet presAssocID="{99A56CC3-8B8A-4A64-BDD3-F74DB50C3AE5}" presName="hierChild4" presStyleCnt="0"/>
      <dgm:spPr/>
    </dgm:pt>
    <dgm:pt modelId="{48FFC95F-D6E2-4D76-905E-BC29705418D8}" type="pres">
      <dgm:prSet presAssocID="{AFFC3354-A571-4DE4-85E3-02D547C3EAD1}" presName="Name37" presStyleLbl="parChTrans1D3" presStyleIdx="0" presStyleCnt="3"/>
      <dgm:spPr/>
    </dgm:pt>
    <dgm:pt modelId="{B48B878D-3063-4DDA-9AF3-B0E70884D008}" type="pres">
      <dgm:prSet presAssocID="{F4D4676E-7F42-4250-BAD9-280B8F4D2571}" presName="hierRoot2" presStyleCnt="0">
        <dgm:presLayoutVars>
          <dgm:hierBranch val="init"/>
        </dgm:presLayoutVars>
      </dgm:prSet>
      <dgm:spPr/>
    </dgm:pt>
    <dgm:pt modelId="{8AEA7AF7-B2C3-451C-B2C5-B69E3FD5AFD3}" type="pres">
      <dgm:prSet presAssocID="{F4D4676E-7F42-4250-BAD9-280B8F4D2571}" presName="rootComposite" presStyleCnt="0"/>
      <dgm:spPr/>
    </dgm:pt>
    <dgm:pt modelId="{5768459A-A210-4E5B-B87F-DC24339EA2E9}" type="pres">
      <dgm:prSet presAssocID="{F4D4676E-7F42-4250-BAD9-280B8F4D2571}" presName="rootText" presStyleLbl="node3" presStyleIdx="0" presStyleCnt="3" custLinFactNeighborX="1655" custLinFactNeighborY="3763">
        <dgm:presLayoutVars>
          <dgm:chPref val="3"/>
        </dgm:presLayoutVars>
      </dgm:prSet>
      <dgm:spPr/>
    </dgm:pt>
    <dgm:pt modelId="{3FDC3950-C7B9-4DD6-AC75-ECB9AFC9E28D}" type="pres">
      <dgm:prSet presAssocID="{F4D4676E-7F42-4250-BAD9-280B8F4D2571}" presName="rootConnector" presStyleLbl="node3" presStyleIdx="0" presStyleCnt="3"/>
      <dgm:spPr/>
    </dgm:pt>
    <dgm:pt modelId="{FC4721E0-62C8-4ADA-AAEC-8DFFE7925E20}" type="pres">
      <dgm:prSet presAssocID="{F4D4676E-7F42-4250-BAD9-280B8F4D2571}" presName="hierChild4" presStyleCnt="0"/>
      <dgm:spPr/>
    </dgm:pt>
    <dgm:pt modelId="{19EBD071-247C-4D40-886F-9066F5870A54}" type="pres">
      <dgm:prSet presAssocID="{F4D4676E-7F42-4250-BAD9-280B8F4D2571}" presName="hierChild5" presStyleCnt="0"/>
      <dgm:spPr/>
    </dgm:pt>
    <dgm:pt modelId="{94383C7A-77D1-479B-BEAF-46269FE5507D}" type="pres">
      <dgm:prSet presAssocID="{99A56CC3-8B8A-4A64-BDD3-F74DB50C3AE5}" presName="hierChild5" presStyleCnt="0"/>
      <dgm:spPr/>
    </dgm:pt>
    <dgm:pt modelId="{A5D317E5-71D1-418E-AD2B-6F3D449D1673}" type="pres">
      <dgm:prSet presAssocID="{23639AD0-9D01-4083-880A-077D3F72EE21}" presName="Name37" presStyleLbl="parChTrans1D2" presStyleIdx="1" presStyleCnt="3"/>
      <dgm:spPr/>
    </dgm:pt>
    <dgm:pt modelId="{5A5BF597-04F9-4DDD-983E-AF83013AAA0C}" type="pres">
      <dgm:prSet presAssocID="{0DFEEFD6-F4C7-43D3-A5CA-7BB8869DEA48}" presName="hierRoot2" presStyleCnt="0">
        <dgm:presLayoutVars>
          <dgm:hierBranch val="init"/>
        </dgm:presLayoutVars>
      </dgm:prSet>
      <dgm:spPr/>
    </dgm:pt>
    <dgm:pt modelId="{2C33D43A-7362-481B-9CFD-02B3FE1A9302}" type="pres">
      <dgm:prSet presAssocID="{0DFEEFD6-F4C7-43D3-A5CA-7BB8869DEA48}" presName="rootComposite" presStyleCnt="0"/>
      <dgm:spPr/>
    </dgm:pt>
    <dgm:pt modelId="{CBC18643-FA25-44E4-A434-1B85A12C4DD2}" type="pres">
      <dgm:prSet presAssocID="{0DFEEFD6-F4C7-43D3-A5CA-7BB8869DEA48}" presName="rootText" presStyleLbl="node2" presStyleIdx="1" presStyleCnt="3">
        <dgm:presLayoutVars>
          <dgm:chPref val="3"/>
        </dgm:presLayoutVars>
      </dgm:prSet>
      <dgm:spPr/>
    </dgm:pt>
    <dgm:pt modelId="{71DD25AB-DB26-4C98-ADED-01C76E0CA77B}" type="pres">
      <dgm:prSet presAssocID="{0DFEEFD6-F4C7-43D3-A5CA-7BB8869DEA48}" presName="rootConnector" presStyleLbl="node2" presStyleIdx="1" presStyleCnt="3"/>
      <dgm:spPr/>
    </dgm:pt>
    <dgm:pt modelId="{4D117F70-4262-40EB-AFE4-10A7E7A372E2}" type="pres">
      <dgm:prSet presAssocID="{0DFEEFD6-F4C7-43D3-A5CA-7BB8869DEA48}" presName="hierChild4" presStyleCnt="0"/>
      <dgm:spPr/>
    </dgm:pt>
    <dgm:pt modelId="{7B09BF93-E09B-4245-B09F-4BEB60624016}" type="pres">
      <dgm:prSet presAssocID="{4204085C-227F-4C89-96D7-80815F3BBEF4}" presName="Name37" presStyleLbl="parChTrans1D3" presStyleIdx="1" presStyleCnt="3"/>
      <dgm:spPr/>
    </dgm:pt>
    <dgm:pt modelId="{BED05973-EB74-4DF9-BBCB-7CFF046961E2}" type="pres">
      <dgm:prSet presAssocID="{86B8B539-7505-46C1-8A0B-1678F61E6DF4}" presName="hierRoot2" presStyleCnt="0">
        <dgm:presLayoutVars>
          <dgm:hierBranch val="init"/>
        </dgm:presLayoutVars>
      </dgm:prSet>
      <dgm:spPr/>
    </dgm:pt>
    <dgm:pt modelId="{0819CDBE-49CD-410D-B5D3-94F19E520EEC}" type="pres">
      <dgm:prSet presAssocID="{86B8B539-7505-46C1-8A0B-1678F61E6DF4}" presName="rootComposite" presStyleCnt="0"/>
      <dgm:spPr/>
    </dgm:pt>
    <dgm:pt modelId="{512D5716-BEDB-4558-A8A6-E316F361AFAA}" type="pres">
      <dgm:prSet presAssocID="{86B8B539-7505-46C1-8A0B-1678F61E6DF4}" presName="rootText" presStyleLbl="node3" presStyleIdx="1" presStyleCnt="3" custScaleX="106707" custScaleY="126833" custLinFactNeighborX="-1953" custLinFactNeighborY="3763">
        <dgm:presLayoutVars>
          <dgm:chPref val="3"/>
        </dgm:presLayoutVars>
      </dgm:prSet>
      <dgm:spPr/>
    </dgm:pt>
    <dgm:pt modelId="{D0D6925E-8FCE-4528-82B8-7DDB5713EC30}" type="pres">
      <dgm:prSet presAssocID="{86B8B539-7505-46C1-8A0B-1678F61E6DF4}" presName="rootConnector" presStyleLbl="node3" presStyleIdx="1" presStyleCnt="3"/>
      <dgm:spPr/>
    </dgm:pt>
    <dgm:pt modelId="{1B92B299-3771-4B6D-96BD-203A45F825E3}" type="pres">
      <dgm:prSet presAssocID="{86B8B539-7505-46C1-8A0B-1678F61E6DF4}" presName="hierChild4" presStyleCnt="0"/>
      <dgm:spPr/>
    </dgm:pt>
    <dgm:pt modelId="{B7793C23-3911-4BAB-80CA-49DCAF7840CE}" type="pres">
      <dgm:prSet presAssocID="{86B8B539-7505-46C1-8A0B-1678F61E6DF4}" presName="hierChild5" presStyleCnt="0"/>
      <dgm:spPr/>
    </dgm:pt>
    <dgm:pt modelId="{B280092C-AA36-411B-B35A-A0999238E14B}" type="pres">
      <dgm:prSet presAssocID="{0DFEEFD6-F4C7-43D3-A5CA-7BB8869DEA48}" presName="hierChild5" presStyleCnt="0"/>
      <dgm:spPr/>
    </dgm:pt>
    <dgm:pt modelId="{F5DE87FE-163E-4A58-8C8D-B8E886DAA290}" type="pres">
      <dgm:prSet presAssocID="{3ADA933B-7C2D-4643-AFA1-EBBA5EE38E8A}" presName="Name37" presStyleLbl="parChTrans1D2" presStyleIdx="2" presStyleCnt="3"/>
      <dgm:spPr/>
    </dgm:pt>
    <dgm:pt modelId="{A37FB097-D4B1-4A51-AE9B-02F0DBDF3590}" type="pres">
      <dgm:prSet presAssocID="{3E4DB428-1C72-427D-9438-ADEC88032885}" presName="hierRoot2" presStyleCnt="0">
        <dgm:presLayoutVars>
          <dgm:hierBranch val="init"/>
        </dgm:presLayoutVars>
      </dgm:prSet>
      <dgm:spPr/>
    </dgm:pt>
    <dgm:pt modelId="{EDCD85E7-6AE5-43E5-9F17-E33FF109C933}" type="pres">
      <dgm:prSet presAssocID="{3E4DB428-1C72-427D-9438-ADEC88032885}" presName="rootComposite" presStyleCnt="0"/>
      <dgm:spPr/>
    </dgm:pt>
    <dgm:pt modelId="{DEA1E279-E706-4377-8D48-BAFE1EE1FDF9}" type="pres">
      <dgm:prSet presAssocID="{3E4DB428-1C72-427D-9438-ADEC88032885}" presName="rootText" presStyleLbl="node2" presStyleIdx="2" presStyleCnt="3">
        <dgm:presLayoutVars>
          <dgm:chPref val="3"/>
        </dgm:presLayoutVars>
      </dgm:prSet>
      <dgm:spPr/>
    </dgm:pt>
    <dgm:pt modelId="{75F9570B-6559-4FAD-8616-2B2ED3AF4FDB}" type="pres">
      <dgm:prSet presAssocID="{3E4DB428-1C72-427D-9438-ADEC88032885}" presName="rootConnector" presStyleLbl="node2" presStyleIdx="2" presStyleCnt="3"/>
      <dgm:spPr/>
    </dgm:pt>
    <dgm:pt modelId="{B1501A42-E264-49C9-8E52-2F9ABBF17084}" type="pres">
      <dgm:prSet presAssocID="{3E4DB428-1C72-427D-9438-ADEC88032885}" presName="hierChild4" presStyleCnt="0"/>
      <dgm:spPr/>
    </dgm:pt>
    <dgm:pt modelId="{C1A8EF54-3637-4732-9BB8-C58F8998A72D}" type="pres">
      <dgm:prSet presAssocID="{015A02EA-BEDE-4429-8906-55C9E2ED2D37}" presName="Name37" presStyleLbl="parChTrans1D3" presStyleIdx="2" presStyleCnt="3"/>
      <dgm:spPr/>
    </dgm:pt>
    <dgm:pt modelId="{2EBC36FE-2BB3-4641-83F8-E0EDE1435C08}" type="pres">
      <dgm:prSet presAssocID="{1AADB74F-6736-4C90-A421-659481EB14BD}" presName="hierRoot2" presStyleCnt="0">
        <dgm:presLayoutVars>
          <dgm:hierBranch val="hang"/>
        </dgm:presLayoutVars>
      </dgm:prSet>
      <dgm:spPr/>
    </dgm:pt>
    <dgm:pt modelId="{92093AA2-61A5-4CEA-ABAB-AA6A205EAE7C}" type="pres">
      <dgm:prSet presAssocID="{1AADB74F-6736-4C90-A421-659481EB14BD}" presName="rootComposite" presStyleCnt="0"/>
      <dgm:spPr/>
    </dgm:pt>
    <dgm:pt modelId="{959D2AA5-1FCD-4556-8260-149AB27F0DFA}" type="pres">
      <dgm:prSet presAssocID="{1AADB74F-6736-4C90-A421-659481EB14BD}" presName="rootText" presStyleLbl="node3" presStyleIdx="2" presStyleCnt="3" custLinFactNeighborX="1576" custLinFactNeighborY="1414">
        <dgm:presLayoutVars>
          <dgm:chPref val="3"/>
        </dgm:presLayoutVars>
      </dgm:prSet>
      <dgm:spPr/>
    </dgm:pt>
    <dgm:pt modelId="{19B10CED-95CD-468A-8C98-D8E31B06EA80}" type="pres">
      <dgm:prSet presAssocID="{1AADB74F-6736-4C90-A421-659481EB14BD}" presName="rootConnector" presStyleLbl="node3" presStyleIdx="2" presStyleCnt="3"/>
      <dgm:spPr/>
    </dgm:pt>
    <dgm:pt modelId="{26D42A73-958E-4654-AF22-67EA09C0E1BD}" type="pres">
      <dgm:prSet presAssocID="{1AADB74F-6736-4C90-A421-659481EB14BD}" presName="hierChild4" presStyleCnt="0"/>
      <dgm:spPr/>
    </dgm:pt>
    <dgm:pt modelId="{D11BE93F-8B0F-49A6-A9BA-C32711664876}" type="pres">
      <dgm:prSet presAssocID="{1AADB74F-6736-4C90-A421-659481EB14BD}" presName="hierChild5" presStyleCnt="0"/>
      <dgm:spPr/>
    </dgm:pt>
    <dgm:pt modelId="{C3E33247-50F3-4F4C-904B-8EA143DAB3D4}" type="pres">
      <dgm:prSet presAssocID="{3E4DB428-1C72-427D-9438-ADEC88032885}" presName="hierChild5" presStyleCnt="0"/>
      <dgm:spPr/>
    </dgm:pt>
    <dgm:pt modelId="{21A302FA-6DCE-461A-BC54-0AAD1D7B420E}" type="pres">
      <dgm:prSet presAssocID="{F40DBF30-690F-4392-8C1F-E5062C5F6C81}" presName="hierChild3" presStyleCnt="0"/>
      <dgm:spPr/>
    </dgm:pt>
  </dgm:ptLst>
  <dgm:cxnLst>
    <dgm:cxn modelId="{EA24A100-EED5-4F1B-A38E-F94B9B47DE3C}" type="presOf" srcId="{F4D4676E-7F42-4250-BAD9-280B8F4D2571}" destId="{5768459A-A210-4E5B-B87F-DC24339EA2E9}" srcOrd="0" destOrd="0" presId="urn:microsoft.com/office/officeart/2005/8/layout/orgChart1"/>
    <dgm:cxn modelId="{5DC87214-3AF2-47DB-BC6B-67CFF558BC58}" type="presOf" srcId="{86B8B539-7505-46C1-8A0B-1678F61E6DF4}" destId="{512D5716-BEDB-4558-A8A6-E316F361AFAA}" srcOrd="0" destOrd="0" presId="urn:microsoft.com/office/officeart/2005/8/layout/orgChart1"/>
    <dgm:cxn modelId="{6B4CC819-9494-4EAA-BA12-36ED70D21F8D}" srcId="{0DFEEFD6-F4C7-43D3-A5CA-7BB8869DEA48}" destId="{86B8B539-7505-46C1-8A0B-1678F61E6DF4}" srcOrd="0" destOrd="0" parTransId="{4204085C-227F-4C89-96D7-80815F3BBEF4}" sibTransId="{13112B8A-E745-4940-8798-3D558B9F4546}"/>
    <dgm:cxn modelId="{8E9E083F-2A02-47AA-AAC5-99D89930A16C}" type="presOf" srcId="{86B8B539-7505-46C1-8A0B-1678F61E6DF4}" destId="{D0D6925E-8FCE-4528-82B8-7DDB5713EC30}" srcOrd="1" destOrd="0" presId="urn:microsoft.com/office/officeart/2005/8/layout/orgChart1"/>
    <dgm:cxn modelId="{74291B5D-F728-4A8B-8A49-748121BA80EE}" srcId="{F40DBF30-690F-4392-8C1F-E5062C5F6C81}" destId="{99A56CC3-8B8A-4A64-BDD3-F74DB50C3AE5}" srcOrd="0" destOrd="0" parTransId="{7FAE79D2-8E16-40FA-9A77-17035DE0ECA6}" sibTransId="{BBA8AC26-FF34-44B5-A195-19F040A5E4CE}"/>
    <dgm:cxn modelId="{31BBAB49-CB9A-4366-9352-BB89152BFEB4}" type="presOf" srcId="{0DFEEFD6-F4C7-43D3-A5CA-7BB8869DEA48}" destId="{CBC18643-FA25-44E4-A434-1B85A12C4DD2}" srcOrd="0" destOrd="0" presId="urn:microsoft.com/office/officeart/2005/8/layout/orgChart1"/>
    <dgm:cxn modelId="{75F4CD4C-85CE-4F9E-9881-836E520E0AE2}" type="presOf" srcId="{99A56CC3-8B8A-4A64-BDD3-F74DB50C3AE5}" destId="{10822FE2-3176-4B27-98E9-DC135D768631}" srcOrd="0" destOrd="0" presId="urn:microsoft.com/office/officeart/2005/8/layout/orgChart1"/>
    <dgm:cxn modelId="{7EAD216D-010F-4D5F-88B5-2366F2692667}" srcId="{F40DBF30-690F-4392-8C1F-E5062C5F6C81}" destId="{3E4DB428-1C72-427D-9438-ADEC88032885}" srcOrd="2" destOrd="0" parTransId="{3ADA933B-7C2D-4643-AFA1-EBBA5EE38E8A}" sibTransId="{53440A00-4BA6-4030-A075-DFA402948CA4}"/>
    <dgm:cxn modelId="{C965D850-68D8-4364-AB45-BB2369E63349}" type="presOf" srcId="{3E4DB428-1C72-427D-9438-ADEC88032885}" destId="{DEA1E279-E706-4377-8D48-BAFE1EE1FDF9}" srcOrd="0" destOrd="0" presId="urn:microsoft.com/office/officeart/2005/8/layout/orgChart1"/>
    <dgm:cxn modelId="{71E74257-AE41-41F1-AAFC-E7EEBAB29DFE}" type="presOf" srcId="{7FAE79D2-8E16-40FA-9A77-17035DE0ECA6}" destId="{5029328B-E0BC-4E4D-BCD2-4C6EBFFB2639}" srcOrd="0" destOrd="0" presId="urn:microsoft.com/office/officeart/2005/8/layout/orgChart1"/>
    <dgm:cxn modelId="{5FF9BB77-0C73-44AB-B293-9F4D30A37B0B}" type="presOf" srcId="{4204085C-227F-4C89-96D7-80815F3BBEF4}" destId="{7B09BF93-E09B-4245-B09F-4BEB60624016}" srcOrd="0" destOrd="0" presId="urn:microsoft.com/office/officeart/2005/8/layout/orgChart1"/>
    <dgm:cxn modelId="{496F968D-977E-4B37-B9E2-640860596597}" type="presOf" srcId="{1AADB74F-6736-4C90-A421-659481EB14BD}" destId="{959D2AA5-1FCD-4556-8260-149AB27F0DFA}" srcOrd="0" destOrd="0" presId="urn:microsoft.com/office/officeart/2005/8/layout/orgChart1"/>
    <dgm:cxn modelId="{8A0F818E-E55D-4D4D-A0B9-D3572C24E212}" type="presOf" srcId="{3E4DB428-1C72-427D-9438-ADEC88032885}" destId="{75F9570B-6559-4FAD-8616-2B2ED3AF4FDB}" srcOrd="1" destOrd="0" presId="urn:microsoft.com/office/officeart/2005/8/layout/orgChart1"/>
    <dgm:cxn modelId="{3C58C991-5A49-4EA9-99E7-F7B5058A37A6}" type="presOf" srcId="{015A02EA-BEDE-4429-8906-55C9E2ED2D37}" destId="{C1A8EF54-3637-4732-9BB8-C58F8998A72D}" srcOrd="0" destOrd="0" presId="urn:microsoft.com/office/officeart/2005/8/layout/orgChart1"/>
    <dgm:cxn modelId="{E1BB68A5-7300-4EDE-A3E1-A0E48B0203DC}" type="presOf" srcId="{F40DBF30-690F-4392-8C1F-E5062C5F6C81}" destId="{DA6C5E09-F7E5-40E6-8E30-23966C26C7F8}" srcOrd="0" destOrd="0" presId="urn:microsoft.com/office/officeart/2005/8/layout/orgChart1"/>
    <dgm:cxn modelId="{273194A6-10BD-407E-9891-313DADA633D4}" srcId="{F40DBF30-690F-4392-8C1F-E5062C5F6C81}" destId="{0DFEEFD6-F4C7-43D3-A5CA-7BB8869DEA48}" srcOrd="1" destOrd="0" parTransId="{23639AD0-9D01-4083-880A-077D3F72EE21}" sibTransId="{B507DAD2-4979-4762-8F9D-B7A5C9CB4123}"/>
    <dgm:cxn modelId="{9B43E6A6-50AB-4CA4-A726-643386AA2172}" type="presOf" srcId="{AFFC3354-A571-4DE4-85E3-02D547C3EAD1}" destId="{48FFC95F-D6E2-4D76-905E-BC29705418D8}" srcOrd="0" destOrd="0" presId="urn:microsoft.com/office/officeart/2005/8/layout/orgChart1"/>
    <dgm:cxn modelId="{8FECA2AA-EEFE-4D8B-AA7D-6D507145A64D}" srcId="{3E4DB428-1C72-427D-9438-ADEC88032885}" destId="{1AADB74F-6736-4C90-A421-659481EB14BD}" srcOrd="0" destOrd="0" parTransId="{015A02EA-BEDE-4429-8906-55C9E2ED2D37}" sibTransId="{D0B08517-A9AD-47B8-A01E-4F4C81579282}"/>
    <dgm:cxn modelId="{175CB8B7-BD80-4F84-AC3B-641932F52A08}" srcId="{99A56CC3-8B8A-4A64-BDD3-F74DB50C3AE5}" destId="{F4D4676E-7F42-4250-BAD9-280B8F4D2571}" srcOrd="0" destOrd="0" parTransId="{AFFC3354-A571-4DE4-85E3-02D547C3EAD1}" sibTransId="{14BF8D04-1DA0-4168-8F86-A7A2A372DF90}"/>
    <dgm:cxn modelId="{6C492CBE-9050-464F-83FD-F7F6821BEEA7}" type="presOf" srcId="{63B3A9AB-5C22-46D1-BC36-466EBD5D0A73}" destId="{05293E18-7A05-4A22-B078-F502840FE6E4}" srcOrd="0" destOrd="0" presId="urn:microsoft.com/office/officeart/2005/8/layout/orgChart1"/>
    <dgm:cxn modelId="{5D0691BF-6479-4A52-B6F1-B9F6A8D27BA7}" type="presOf" srcId="{F40DBF30-690F-4392-8C1F-E5062C5F6C81}" destId="{056D0840-4E04-407C-92DE-0346C4C08A1E}" srcOrd="1" destOrd="0" presId="urn:microsoft.com/office/officeart/2005/8/layout/orgChart1"/>
    <dgm:cxn modelId="{ABC1D7C6-CCBE-4C08-8211-89572447FA2E}" type="presOf" srcId="{1AADB74F-6736-4C90-A421-659481EB14BD}" destId="{19B10CED-95CD-468A-8C98-D8E31B06EA80}" srcOrd="1" destOrd="0" presId="urn:microsoft.com/office/officeart/2005/8/layout/orgChart1"/>
    <dgm:cxn modelId="{EB8432D2-BB0A-4C6D-9B08-881AB18239D7}" type="presOf" srcId="{F4D4676E-7F42-4250-BAD9-280B8F4D2571}" destId="{3FDC3950-C7B9-4DD6-AC75-ECB9AFC9E28D}" srcOrd="1" destOrd="0" presId="urn:microsoft.com/office/officeart/2005/8/layout/orgChart1"/>
    <dgm:cxn modelId="{B9AE8EDB-B043-4298-90B4-D94F6B29C005}" srcId="{63B3A9AB-5C22-46D1-BC36-466EBD5D0A73}" destId="{F40DBF30-690F-4392-8C1F-E5062C5F6C81}" srcOrd="0" destOrd="0" parTransId="{604FA263-3BDF-4D3B-8DB2-BBCE835554D7}" sibTransId="{342E16A2-B4C2-41F2-BD19-56A75BE1FF95}"/>
    <dgm:cxn modelId="{208A11DF-B941-4DA2-A6F7-14C033ACD20F}" type="presOf" srcId="{0DFEEFD6-F4C7-43D3-A5CA-7BB8869DEA48}" destId="{71DD25AB-DB26-4C98-ADED-01C76E0CA77B}" srcOrd="1" destOrd="0" presId="urn:microsoft.com/office/officeart/2005/8/layout/orgChart1"/>
    <dgm:cxn modelId="{F2FB43E3-C647-4F50-B949-31FD2F1596A2}" type="presOf" srcId="{3ADA933B-7C2D-4643-AFA1-EBBA5EE38E8A}" destId="{F5DE87FE-163E-4A58-8C8D-B8E886DAA290}" srcOrd="0" destOrd="0" presId="urn:microsoft.com/office/officeart/2005/8/layout/orgChart1"/>
    <dgm:cxn modelId="{0154A2E3-83D3-4342-97CA-15CB0688DB79}" type="presOf" srcId="{23639AD0-9D01-4083-880A-077D3F72EE21}" destId="{A5D317E5-71D1-418E-AD2B-6F3D449D1673}" srcOrd="0" destOrd="0" presId="urn:microsoft.com/office/officeart/2005/8/layout/orgChart1"/>
    <dgm:cxn modelId="{AB43E7EB-9482-42BB-8175-4113C48DC852}" type="presOf" srcId="{99A56CC3-8B8A-4A64-BDD3-F74DB50C3AE5}" destId="{F05857BA-84DF-41E9-87AA-BAADBF56431B}" srcOrd="1" destOrd="0" presId="urn:microsoft.com/office/officeart/2005/8/layout/orgChart1"/>
    <dgm:cxn modelId="{3F3004F8-5F5F-4D00-9252-1657B7A369C6}" type="presParOf" srcId="{05293E18-7A05-4A22-B078-F502840FE6E4}" destId="{CB1C34CF-E57E-4335-8971-41B202BCF7AC}" srcOrd="0" destOrd="0" presId="urn:microsoft.com/office/officeart/2005/8/layout/orgChart1"/>
    <dgm:cxn modelId="{008AB8ED-4B89-46FD-A2B5-E222E6480A36}" type="presParOf" srcId="{CB1C34CF-E57E-4335-8971-41B202BCF7AC}" destId="{07EAE949-335D-49A0-97C6-6C13004AEB92}" srcOrd="0" destOrd="0" presId="urn:microsoft.com/office/officeart/2005/8/layout/orgChart1"/>
    <dgm:cxn modelId="{2DFB01AF-6AD4-48F5-AD4F-E41ADA721932}" type="presParOf" srcId="{07EAE949-335D-49A0-97C6-6C13004AEB92}" destId="{DA6C5E09-F7E5-40E6-8E30-23966C26C7F8}" srcOrd="0" destOrd="0" presId="urn:microsoft.com/office/officeart/2005/8/layout/orgChart1"/>
    <dgm:cxn modelId="{73054D3E-2387-4646-B42C-161C34272A58}" type="presParOf" srcId="{07EAE949-335D-49A0-97C6-6C13004AEB92}" destId="{056D0840-4E04-407C-92DE-0346C4C08A1E}" srcOrd="1" destOrd="0" presId="urn:microsoft.com/office/officeart/2005/8/layout/orgChart1"/>
    <dgm:cxn modelId="{0597F6CC-1933-498E-A94D-2CBD87B9FC42}" type="presParOf" srcId="{CB1C34CF-E57E-4335-8971-41B202BCF7AC}" destId="{C7F17FE7-A02F-455C-8687-4DB461995564}" srcOrd="1" destOrd="0" presId="urn:microsoft.com/office/officeart/2005/8/layout/orgChart1"/>
    <dgm:cxn modelId="{C477B6E1-CD7B-410F-9AAD-157B06882543}" type="presParOf" srcId="{C7F17FE7-A02F-455C-8687-4DB461995564}" destId="{5029328B-E0BC-4E4D-BCD2-4C6EBFFB2639}" srcOrd="0" destOrd="0" presId="urn:microsoft.com/office/officeart/2005/8/layout/orgChart1"/>
    <dgm:cxn modelId="{4EFCF32C-8112-4266-8BC1-CB21967429E8}" type="presParOf" srcId="{C7F17FE7-A02F-455C-8687-4DB461995564}" destId="{45BC716C-A031-4272-A816-0F802CB886F7}" srcOrd="1" destOrd="0" presId="urn:microsoft.com/office/officeart/2005/8/layout/orgChart1"/>
    <dgm:cxn modelId="{C052B9AB-73D9-4A31-8F52-6B7EA91FA1AB}" type="presParOf" srcId="{45BC716C-A031-4272-A816-0F802CB886F7}" destId="{945D5CE3-F5BD-4AE6-8DA8-EBEBD2F74C3F}" srcOrd="0" destOrd="0" presId="urn:microsoft.com/office/officeart/2005/8/layout/orgChart1"/>
    <dgm:cxn modelId="{30B1E241-C212-4FB2-8A1E-4830AE150951}" type="presParOf" srcId="{945D5CE3-F5BD-4AE6-8DA8-EBEBD2F74C3F}" destId="{10822FE2-3176-4B27-98E9-DC135D768631}" srcOrd="0" destOrd="0" presId="urn:microsoft.com/office/officeart/2005/8/layout/orgChart1"/>
    <dgm:cxn modelId="{F0192CEA-4DB9-404F-8634-CB33102D43A7}" type="presParOf" srcId="{945D5CE3-F5BD-4AE6-8DA8-EBEBD2F74C3F}" destId="{F05857BA-84DF-41E9-87AA-BAADBF56431B}" srcOrd="1" destOrd="0" presId="urn:microsoft.com/office/officeart/2005/8/layout/orgChart1"/>
    <dgm:cxn modelId="{4E0CFC6D-7A34-4848-847B-509477BFC703}" type="presParOf" srcId="{45BC716C-A031-4272-A816-0F802CB886F7}" destId="{FC2FDB0C-A67D-45D3-91A8-14886ACA5040}" srcOrd="1" destOrd="0" presId="urn:microsoft.com/office/officeart/2005/8/layout/orgChart1"/>
    <dgm:cxn modelId="{90C71C9C-6E9C-4DE3-9F86-033435A16637}" type="presParOf" srcId="{FC2FDB0C-A67D-45D3-91A8-14886ACA5040}" destId="{48FFC95F-D6E2-4D76-905E-BC29705418D8}" srcOrd="0" destOrd="0" presId="urn:microsoft.com/office/officeart/2005/8/layout/orgChart1"/>
    <dgm:cxn modelId="{8C2AAC8B-0672-46B9-A18F-1F047AB40F92}" type="presParOf" srcId="{FC2FDB0C-A67D-45D3-91A8-14886ACA5040}" destId="{B48B878D-3063-4DDA-9AF3-B0E70884D008}" srcOrd="1" destOrd="0" presId="urn:microsoft.com/office/officeart/2005/8/layout/orgChart1"/>
    <dgm:cxn modelId="{5C11CF54-7936-4626-8716-03AE38DB9FFD}" type="presParOf" srcId="{B48B878D-3063-4DDA-9AF3-B0E70884D008}" destId="{8AEA7AF7-B2C3-451C-B2C5-B69E3FD5AFD3}" srcOrd="0" destOrd="0" presId="urn:microsoft.com/office/officeart/2005/8/layout/orgChart1"/>
    <dgm:cxn modelId="{EF6B2F27-1755-4ADE-BD3E-21B7E2DF3EA7}" type="presParOf" srcId="{8AEA7AF7-B2C3-451C-B2C5-B69E3FD5AFD3}" destId="{5768459A-A210-4E5B-B87F-DC24339EA2E9}" srcOrd="0" destOrd="0" presId="urn:microsoft.com/office/officeart/2005/8/layout/orgChart1"/>
    <dgm:cxn modelId="{B559085E-17D7-427B-A9C8-912EDFC0E16E}" type="presParOf" srcId="{8AEA7AF7-B2C3-451C-B2C5-B69E3FD5AFD3}" destId="{3FDC3950-C7B9-4DD6-AC75-ECB9AFC9E28D}" srcOrd="1" destOrd="0" presId="urn:microsoft.com/office/officeart/2005/8/layout/orgChart1"/>
    <dgm:cxn modelId="{D3972B02-025D-469E-8AD2-D1AC1B62F03E}" type="presParOf" srcId="{B48B878D-3063-4DDA-9AF3-B0E70884D008}" destId="{FC4721E0-62C8-4ADA-AAEC-8DFFE7925E20}" srcOrd="1" destOrd="0" presId="urn:microsoft.com/office/officeart/2005/8/layout/orgChart1"/>
    <dgm:cxn modelId="{8F94DACA-AF28-478B-B469-5129E5A52B9D}" type="presParOf" srcId="{B48B878D-3063-4DDA-9AF3-B0E70884D008}" destId="{19EBD071-247C-4D40-886F-9066F5870A54}" srcOrd="2" destOrd="0" presId="urn:microsoft.com/office/officeart/2005/8/layout/orgChart1"/>
    <dgm:cxn modelId="{118CC595-B8D1-4D47-BB3C-DA1E94041CAA}" type="presParOf" srcId="{45BC716C-A031-4272-A816-0F802CB886F7}" destId="{94383C7A-77D1-479B-BEAF-46269FE5507D}" srcOrd="2" destOrd="0" presId="urn:microsoft.com/office/officeart/2005/8/layout/orgChart1"/>
    <dgm:cxn modelId="{1EED8B67-0B0F-4306-BA00-C1DF97ACF8AD}" type="presParOf" srcId="{C7F17FE7-A02F-455C-8687-4DB461995564}" destId="{A5D317E5-71D1-418E-AD2B-6F3D449D1673}" srcOrd="2" destOrd="0" presId="urn:microsoft.com/office/officeart/2005/8/layout/orgChart1"/>
    <dgm:cxn modelId="{EA1B5CFD-175D-47CE-B981-5C65FE3E4130}" type="presParOf" srcId="{C7F17FE7-A02F-455C-8687-4DB461995564}" destId="{5A5BF597-04F9-4DDD-983E-AF83013AAA0C}" srcOrd="3" destOrd="0" presId="urn:microsoft.com/office/officeart/2005/8/layout/orgChart1"/>
    <dgm:cxn modelId="{A8EB1149-11D6-4B70-879F-091C52F02C08}" type="presParOf" srcId="{5A5BF597-04F9-4DDD-983E-AF83013AAA0C}" destId="{2C33D43A-7362-481B-9CFD-02B3FE1A9302}" srcOrd="0" destOrd="0" presId="urn:microsoft.com/office/officeart/2005/8/layout/orgChart1"/>
    <dgm:cxn modelId="{E4AEFA37-66FE-4ACE-A29F-57808D89EBEC}" type="presParOf" srcId="{2C33D43A-7362-481B-9CFD-02B3FE1A9302}" destId="{CBC18643-FA25-44E4-A434-1B85A12C4DD2}" srcOrd="0" destOrd="0" presId="urn:microsoft.com/office/officeart/2005/8/layout/orgChart1"/>
    <dgm:cxn modelId="{BF4F9476-FC10-448B-91AC-15313CB90930}" type="presParOf" srcId="{2C33D43A-7362-481B-9CFD-02B3FE1A9302}" destId="{71DD25AB-DB26-4C98-ADED-01C76E0CA77B}" srcOrd="1" destOrd="0" presId="urn:microsoft.com/office/officeart/2005/8/layout/orgChart1"/>
    <dgm:cxn modelId="{946E5449-24BC-468B-8060-BDF7FB94629A}" type="presParOf" srcId="{5A5BF597-04F9-4DDD-983E-AF83013AAA0C}" destId="{4D117F70-4262-40EB-AFE4-10A7E7A372E2}" srcOrd="1" destOrd="0" presId="urn:microsoft.com/office/officeart/2005/8/layout/orgChart1"/>
    <dgm:cxn modelId="{A72C03FD-1C3E-459A-B35A-B7361EA3E5DF}" type="presParOf" srcId="{4D117F70-4262-40EB-AFE4-10A7E7A372E2}" destId="{7B09BF93-E09B-4245-B09F-4BEB60624016}" srcOrd="0" destOrd="0" presId="urn:microsoft.com/office/officeart/2005/8/layout/orgChart1"/>
    <dgm:cxn modelId="{8962A9A5-838C-4B36-B1E3-6180933A7328}" type="presParOf" srcId="{4D117F70-4262-40EB-AFE4-10A7E7A372E2}" destId="{BED05973-EB74-4DF9-BBCB-7CFF046961E2}" srcOrd="1" destOrd="0" presId="urn:microsoft.com/office/officeart/2005/8/layout/orgChart1"/>
    <dgm:cxn modelId="{CC887D43-A0F0-421F-B4AF-E40D4FE46B61}" type="presParOf" srcId="{BED05973-EB74-4DF9-BBCB-7CFF046961E2}" destId="{0819CDBE-49CD-410D-B5D3-94F19E520EEC}" srcOrd="0" destOrd="0" presId="urn:microsoft.com/office/officeart/2005/8/layout/orgChart1"/>
    <dgm:cxn modelId="{BD111006-25CE-457C-BC6B-4D3F08A180E2}" type="presParOf" srcId="{0819CDBE-49CD-410D-B5D3-94F19E520EEC}" destId="{512D5716-BEDB-4558-A8A6-E316F361AFAA}" srcOrd="0" destOrd="0" presId="urn:microsoft.com/office/officeart/2005/8/layout/orgChart1"/>
    <dgm:cxn modelId="{C06F2C8D-EC52-495F-858F-6E8A8F6C8C63}" type="presParOf" srcId="{0819CDBE-49CD-410D-B5D3-94F19E520EEC}" destId="{D0D6925E-8FCE-4528-82B8-7DDB5713EC30}" srcOrd="1" destOrd="0" presId="urn:microsoft.com/office/officeart/2005/8/layout/orgChart1"/>
    <dgm:cxn modelId="{F9CA4266-C648-4E47-8DEB-E2A665224D02}" type="presParOf" srcId="{BED05973-EB74-4DF9-BBCB-7CFF046961E2}" destId="{1B92B299-3771-4B6D-96BD-203A45F825E3}" srcOrd="1" destOrd="0" presId="urn:microsoft.com/office/officeart/2005/8/layout/orgChart1"/>
    <dgm:cxn modelId="{3E1B6BB3-086C-4893-9050-D2C93F8A7CEF}" type="presParOf" srcId="{BED05973-EB74-4DF9-BBCB-7CFF046961E2}" destId="{B7793C23-3911-4BAB-80CA-49DCAF7840CE}" srcOrd="2" destOrd="0" presId="urn:microsoft.com/office/officeart/2005/8/layout/orgChart1"/>
    <dgm:cxn modelId="{1E2D2BFD-950F-483F-8EEE-B98E41151CFD}" type="presParOf" srcId="{5A5BF597-04F9-4DDD-983E-AF83013AAA0C}" destId="{B280092C-AA36-411B-B35A-A0999238E14B}" srcOrd="2" destOrd="0" presId="urn:microsoft.com/office/officeart/2005/8/layout/orgChart1"/>
    <dgm:cxn modelId="{F5B3F55D-6713-45C6-8061-399748CC7B4D}" type="presParOf" srcId="{C7F17FE7-A02F-455C-8687-4DB461995564}" destId="{F5DE87FE-163E-4A58-8C8D-B8E886DAA290}" srcOrd="4" destOrd="0" presId="urn:microsoft.com/office/officeart/2005/8/layout/orgChart1"/>
    <dgm:cxn modelId="{5BB2F8DD-934F-4018-B9D7-59C56FED7D36}" type="presParOf" srcId="{C7F17FE7-A02F-455C-8687-4DB461995564}" destId="{A37FB097-D4B1-4A51-AE9B-02F0DBDF3590}" srcOrd="5" destOrd="0" presId="urn:microsoft.com/office/officeart/2005/8/layout/orgChart1"/>
    <dgm:cxn modelId="{7442FE0C-8121-4AEB-8B04-38E941D38B25}" type="presParOf" srcId="{A37FB097-D4B1-4A51-AE9B-02F0DBDF3590}" destId="{EDCD85E7-6AE5-43E5-9F17-E33FF109C933}" srcOrd="0" destOrd="0" presId="urn:microsoft.com/office/officeart/2005/8/layout/orgChart1"/>
    <dgm:cxn modelId="{397271E9-30C6-4D8D-BD57-4187982546F7}" type="presParOf" srcId="{EDCD85E7-6AE5-43E5-9F17-E33FF109C933}" destId="{DEA1E279-E706-4377-8D48-BAFE1EE1FDF9}" srcOrd="0" destOrd="0" presId="urn:microsoft.com/office/officeart/2005/8/layout/orgChart1"/>
    <dgm:cxn modelId="{AA305139-3074-43F1-B556-3032F9E0FF62}" type="presParOf" srcId="{EDCD85E7-6AE5-43E5-9F17-E33FF109C933}" destId="{75F9570B-6559-4FAD-8616-2B2ED3AF4FDB}" srcOrd="1" destOrd="0" presId="urn:microsoft.com/office/officeart/2005/8/layout/orgChart1"/>
    <dgm:cxn modelId="{421B82C1-7DFB-46A0-B922-09DA321F13E1}" type="presParOf" srcId="{A37FB097-D4B1-4A51-AE9B-02F0DBDF3590}" destId="{B1501A42-E264-49C9-8E52-2F9ABBF17084}" srcOrd="1" destOrd="0" presId="urn:microsoft.com/office/officeart/2005/8/layout/orgChart1"/>
    <dgm:cxn modelId="{9B37DAF0-54DE-4FA5-B339-7FEAAFF609B1}" type="presParOf" srcId="{B1501A42-E264-49C9-8E52-2F9ABBF17084}" destId="{C1A8EF54-3637-4732-9BB8-C58F8998A72D}" srcOrd="0" destOrd="0" presId="urn:microsoft.com/office/officeart/2005/8/layout/orgChart1"/>
    <dgm:cxn modelId="{6E56E7AF-55A5-46D0-AE38-06D8B8E7558C}" type="presParOf" srcId="{B1501A42-E264-49C9-8E52-2F9ABBF17084}" destId="{2EBC36FE-2BB3-4641-83F8-E0EDE1435C08}" srcOrd="1" destOrd="0" presId="urn:microsoft.com/office/officeart/2005/8/layout/orgChart1"/>
    <dgm:cxn modelId="{9F4918B5-4366-4380-945E-ACEBF225C974}" type="presParOf" srcId="{2EBC36FE-2BB3-4641-83F8-E0EDE1435C08}" destId="{92093AA2-61A5-4CEA-ABAB-AA6A205EAE7C}" srcOrd="0" destOrd="0" presId="urn:microsoft.com/office/officeart/2005/8/layout/orgChart1"/>
    <dgm:cxn modelId="{89FDD466-2CBB-48FB-8378-81BE74EF5875}" type="presParOf" srcId="{92093AA2-61A5-4CEA-ABAB-AA6A205EAE7C}" destId="{959D2AA5-1FCD-4556-8260-149AB27F0DFA}" srcOrd="0" destOrd="0" presId="urn:microsoft.com/office/officeart/2005/8/layout/orgChart1"/>
    <dgm:cxn modelId="{46BDF406-5D8A-47FA-919B-FF7DF6812EDD}" type="presParOf" srcId="{92093AA2-61A5-4CEA-ABAB-AA6A205EAE7C}" destId="{19B10CED-95CD-468A-8C98-D8E31B06EA80}" srcOrd="1" destOrd="0" presId="urn:microsoft.com/office/officeart/2005/8/layout/orgChart1"/>
    <dgm:cxn modelId="{5678975E-FC6B-41F1-8233-28E4E6D8AB6D}" type="presParOf" srcId="{2EBC36FE-2BB3-4641-83F8-E0EDE1435C08}" destId="{26D42A73-958E-4654-AF22-67EA09C0E1BD}" srcOrd="1" destOrd="0" presId="urn:microsoft.com/office/officeart/2005/8/layout/orgChart1"/>
    <dgm:cxn modelId="{75567C43-6C54-4211-8C6E-59F1B281FB4C}" type="presParOf" srcId="{2EBC36FE-2BB3-4641-83F8-E0EDE1435C08}" destId="{D11BE93F-8B0F-49A6-A9BA-C32711664876}" srcOrd="2" destOrd="0" presId="urn:microsoft.com/office/officeart/2005/8/layout/orgChart1"/>
    <dgm:cxn modelId="{59CE9D48-9EF8-47D5-BF98-6492C67DB9F5}" type="presParOf" srcId="{A37FB097-D4B1-4A51-AE9B-02F0DBDF3590}" destId="{C3E33247-50F3-4F4C-904B-8EA143DAB3D4}" srcOrd="2" destOrd="0" presId="urn:microsoft.com/office/officeart/2005/8/layout/orgChart1"/>
    <dgm:cxn modelId="{EA0069B7-8FE2-4E8B-92CF-6D3FD66652EF}" type="presParOf" srcId="{CB1C34CF-E57E-4335-8971-41B202BCF7AC}" destId="{21A302FA-6DCE-461A-BC54-0AAD1D7B420E}"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CDC6619-20A5-436B-AD57-CDDF13E5911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D503B4D-FAE3-46CA-B5D5-F8F5F33FE413}">
      <dgm:prSet/>
      <dgm:spPr/>
      <dgm:t>
        <a:bodyPr/>
        <a:lstStyle/>
        <a:p>
          <a:r>
            <a:rPr lang="en-GB" dirty="0"/>
            <a:t>The </a:t>
          </a:r>
          <a:r>
            <a:rPr lang="en-GB" dirty="0" err="1"/>
            <a:t>zSeries</a:t>
          </a:r>
          <a:r>
            <a:rPr lang="en-GB" dirty="0"/>
            <a:t> z990 Microprocessor forty years later </a:t>
          </a:r>
          <a:endParaRPr lang="en-US" dirty="0"/>
        </a:p>
      </dgm:t>
    </dgm:pt>
    <dgm:pt modelId="{2559AB5E-E65F-48D4-AA94-5C5109975E3A}" type="parTrans" cxnId="{BF82BA7D-D7AC-44F6-B559-52DF71A062DB}">
      <dgm:prSet/>
      <dgm:spPr/>
      <dgm:t>
        <a:bodyPr/>
        <a:lstStyle/>
        <a:p>
          <a:endParaRPr lang="en-US"/>
        </a:p>
      </dgm:t>
    </dgm:pt>
    <dgm:pt modelId="{A6BDEA52-C817-4489-AD25-06796105BCE5}" type="sibTrans" cxnId="{BF82BA7D-D7AC-44F6-B559-52DF71A062DB}">
      <dgm:prSet/>
      <dgm:spPr/>
      <dgm:t>
        <a:bodyPr/>
        <a:lstStyle/>
        <a:p>
          <a:endParaRPr lang="en-US"/>
        </a:p>
      </dgm:t>
    </dgm:pt>
    <dgm:pt modelId="{4D02834F-D7C2-4CA9-983A-141967EA9F66}">
      <dgm:prSet/>
      <dgm:spPr/>
      <dgm:t>
        <a:bodyPr/>
        <a:lstStyle/>
        <a:p>
          <a:r>
            <a:rPr lang="en-GB"/>
            <a:t>CDC 6600 Seymour Cray, 1963</a:t>
          </a:r>
          <a:endParaRPr lang="en-US"/>
        </a:p>
      </dgm:t>
    </dgm:pt>
    <dgm:pt modelId="{1B829B46-5A6C-4976-8C79-31B4A53F62C8}" type="parTrans" cxnId="{10211772-6875-43F9-92C1-733CAD0FCADE}">
      <dgm:prSet/>
      <dgm:spPr/>
      <dgm:t>
        <a:bodyPr/>
        <a:lstStyle/>
        <a:p>
          <a:endParaRPr lang="en-US"/>
        </a:p>
      </dgm:t>
    </dgm:pt>
    <dgm:pt modelId="{686613B4-4461-4F35-922B-D965ADB226F9}" type="sibTrans" cxnId="{10211772-6875-43F9-92C1-733CAD0FCADE}">
      <dgm:prSet/>
      <dgm:spPr/>
      <dgm:t>
        <a:bodyPr/>
        <a:lstStyle/>
        <a:p>
          <a:endParaRPr lang="en-US"/>
        </a:p>
      </dgm:t>
    </dgm:pt>
    <dgm:pt modelId="{146B2F3E-B0A7-4BB6-B35A-230A6A116B0A}">
      <dgm:prSet/>
      <dgm:spPr/>
      <dgm:t>
        <a:bodyPr/>
        <a:lstStyle/>
        <a:p>
          <a:r>
            <a:rPr lang="en-GB"/>
            <a:t>First Microprocessor Intel 4004, 1971</a:t>
          </a:r>
          <a:endParaRPr lang="en-US"/>
        </a:p>
      </dgm:t>
    </dgm:pt>
    <dgm:pt modelId="{94F8A0B3-5852-46C2-99B4-52ADA5FF1A8E}" type="parTrans" cxnId="{C3F8CFA3-527B-4154-A058-8DF211AC2606}">
      <dgm:prSet/>
      <dgm:spPr/>
      <dgm:t>
        <a:bodyPr/>
        <a:lstStyle/>
        <a:p>
          <a:endParaRPr lang="en-US"/>
        </a:p>
      </dgm:t>
    </dgm:pt>
    <dgm:pt modelId="{E31B29C9-AEAE-4CE3-812B-C4D16FCE186F}" type="sibTrans" cxnId="{C3F8CFA3-527B-4154-A058-8DF211AC2606}">
      <dgm:prSet/>
      <dgm:spPr/>
      <dgm:t>
        <a:bodyPr/>
        <a:lstStyle/>
        <a:p>
          <a:endParaRPr lang="en-US"/>
        </a:p>
      </dgm:t>
    </dgm:pt>
    <dgm:pt modelId="{34E96984-1CEA-4A82-ABBC-55CC0F9E946C}">
      <dgm:prSet/>
      <dgm:spPr/>
      <dgm:t>
        <a:bodyPr/>
        <a:lstStyle/>
        <a:p>
          <a:r>
            <a:rPr lang="en-GB"/>
            <a:t>Microprocessor Evolution through 70s</a:t>
          </a:r>
          <a:endParaRPr lang="en-US"/>
        </a:p>
      </dgm:t>
    </dgm:pt>
    <dgm:pt modelId="{13CB96E9-51DE-4CB1-9086-CF79EA77E2AB}" type="parTrans" cxnId="{38908145-A1BA-4F72-BB7B-D36622DE6A39}">
      <dgm:prSet/>
      <dgm:spPr/>
      <dgm:t>
        <a:bodyPr/>
        <a:lstStyle/>
        <a:p>
          <a:endParaRPr lang="en-US"/>
        </a:p>
      </dgm:t>
    </dgm:pt>
    <dgm:pt modelId="{80FC5E3D-3D44-419B-806E-D6B6C68FCE1C}" type="sibTrans" cxnId="{38908145-A1BA-4F72-BB7B-D36622DE6A39}">
      <dgm:prSet/>
      <dgm:spPr/>
      <dgm:t>
        <a:bodyPr/>
        <a:lstStyle/>
        <a:p>
          <a:endParaRPr lang="en-US"/>
        </a:p>
      </dgm:t>
    </dgm:pt>
    <dgm:pt modelId="{596EABC1-0450-4794-A695-D86D8BF98B61}">
      <dgm:prSet/>
      <dgm:spPr/>
      <dgm:t>
        <a:bodyPr/>
        <a:lstStyle/>
        <a:p>
          <a:r>
            <a:rPr lang="en-GB"/>
            <a:t>• Intel i432 – Most ambitious seventies’ micro; started in 1975 - released 1981</a:t>
          </a:r>
          <a:endParaRPr lang="en-US"/>
        </a:p>
      </dgm:t>
    </dgm:pt>
    <dgm:pt modelId="{E7BB0274-1E0A-4C81-A99A-75EA3F92345A}" type="parTrans" cxnId="{96506494-5925-45BE-A4C8-70A23E3F1D00}">
      <dgm:prSet/>
      <dgm:spPr/>
      <dgm:t>
        <a:bodyPr/>
        <a:lstStyle/>
        <a:p>
          <a:endParaRPr lang="en-US"/>
        </a:p>
      </dgm:t>
    </dgm:pt>
    <dgm:pt modelId="{F11E7DB9-4E61-4A94-B478-CA941AA62F40}" type="sibTrans" cxnId="{96506494-5925-45BE-A4C8-70A23E3F1D00}">
      <dgm:prSet/>
      <dgm:spPr/>
      <dgm:t>
        <a:bodyPr/>
        <a:lstStyle/>
        <a:p>
          <a:endParaRPr lang="en-US"/>
        </a:p>
      </dgm:t>
    </dgm:pt>
    <dgm:pt modelId="{F4371244-2B6E-428A-9B24-333AA39A82AA}">
      <dgm:prSet/>
      <dgm:spPr/>
      <dgm:t>
        <a:bodyPr/>
        <a:lstStyle/>
        <a:p>
          <a:r>
            <a:rPr lang="en-GB"/>
            <a:t>Motorola 68000 (1979, 8MHz, 68,000 transistors)</a:t>
          </a:r>
          <a:endParaRPr lang="en-US"/>
        </a:p>
      </dgm:t>
    </dgm:pt>
    <dgm:pt modelId="{E8EB6C17-8016-4F8D-94AF-E2D09394211D}" type="parTrans" cxnId="{DC1970E6-4F44-4D72-A083-7B46667ED20A}">
      <dgm:prSet/>
      <dgm:spPr/>
      <dgm:t>
        <a:bodyPr/>
        <a:lstStyle/>
        <a:p>
          <a:endParaRPr lang="en-US"/>
        </a:p>
      </dgm:t>
    </dgm:pt>
    <dgm:pt modelId="{9211E906-36B8-465B-BB1B-D636F91B9E3F}" type="sibTrans" cxnId="{DC1970E6-4F44-4D72-A083-7B46667ED20A}">
      <dgm:prSet/>
      <dgm:spPr/>
      <dgm:t>
        <a:bodyPr/>
        <a:lstStyle/>
        <a:p>
          <a:endParaRPr lang="en-US"/>
        </a:p>
      </dgm:t>
    </dgm:pt>
    <dgm:pt modelId="{61DF63E4-F618-4ED2-9F56-C33FE12394A0}">
      <dgm:prSet/>
      <dgm:spPr/>
      <dgm:t>
        <a:bodyPr/>
        <a:lstStyle/>
        <a:p>
          <a:r>
            <a:rPr lang="en-GB" dirty="0"/>
            <a:t>Intel 8086 (1978, 8MHz, 29,000 transistors</a:t>
          </a:r>
          <a:endParaRPr lang="en-US" dirty="0"/>
        </a:p>
      </dgm:t>
    </dgm:pt>
    <dgm:pt modelId="{649B8CDF-23FC-467D-A57B-FE7BAF73A7D4}" type="parTrans" cxnId="{91CB40E3-7ECD-4927-8C3B-F8C516A8C776}">
      <dgm:prSet/>
      <dgm:spPr/>
      <dgm:t>
        <a:bodyPr/>
        <a:lstStyle/>
        <a:p>
          <a:endParaRPr lang="en-US"/>
        </a:p>
      </dgm:t>
    </dgm:pt>
    <dgm:pt modelId="{8B41120C-CB4E-4F61-A735-CDB287F8234B}" type="sibTrans" cxnId="{91CB40E3-7ECD-4927-8C3B-F8C516A8C776}">
      <dgm:prSet/>
      <dgm:spPr/>
      <dgm:t>
        <a:bodyPr/>
        <a:lstStyle/>
        <a:p>
          <a:endParaRPr lang="en-US"/>
        </a:p>
      </dgm:t>
    </dgm:pt>
    <dgm:pt modelId="{3EACCDC6-5EC3-44CE-9B81-17B8927011E2}">
      <dgm:prSet/>
      <dgm:spPr/>
      <dgm:t>
        <a:bodyPr/>
        <a:lstStyle/>
        <a:p>
          <a:r>
            <a:rPr lang="en-GB"/>
            <a:t>IBM PC, 1981 </a:t>
          </a:r>
          <a:endParaRPr lang="en-US"/>
        </a:p>
      </dgm:t>
    </dgm:pt>
    <dgm:pt modelId="{A565866B-2862-4236-8381-77675F532AF0}" type="parTrans" cxnId="{D81D0C36-B42A-482E-B15B-126A0C1598EA}">
      <dgm:prSet/>
      <dgm:spPr/>
      <dgm:t>
        <a:bodyPr/>
        <a:lstStyle/>
        <a:p>
          <a:endParaRPr lang="en-US"/>
        </a:p>
      </dgm:t>
    </dgm:pt>
    <dgm:pt modelId="{FBB5B798-8EE6-458B-AB02-F7FB500E6F26}" type="sibTrans" cxnId="{D81D0C36-B42A-482E-B15B-126A0C1598EA}">
      <dgm:prSet/>
      <dgm:spPr/>
      <dgm:t>
        <a:bodyPr/>
        <a:lstStyle/>
        <a:p>
          <a:endParaRPr lang="en-US"/>
        </a:p>
      </dgm:t>
    </dgm:pt>
    <dgm:pt modelId="{6DB48ED0-5D48-4CB5-AC9D-5A8D975A4DEE}">
      <dgm:prSet/>
      <dgm:spPr/>
      <dgm:t>
        <a:bodyPr/>
        <a:lstStyle/>
        <a:p>
          <a:r>
            <a:rPr lang="en-GB"/>
            <a:t>The Eighties: Personal Computer Revolution  spreadsheets, word processing and games</a:t>
          </a:r>
          <a:endParaRPr lang="en-US"/>
        </a:p>
      </dgm:t>
    </dgm:pt>
    <dgm:pt modelId="{D4EE6FCA-B03E-4D4C-8BF0-6368CC69966F}" type="parTrans" cxnId="{C18AF06C-0247-4BC2-B4EB-8C2AB06994DA}">
      <dgm:prSet/>
      <dgm:spPr/>
      <dgm:t>
        <a:bodyPr/>
        <a:lstStyle/>
        <a:p>
          <a:endParaRPr lang="en-US"/>
        </a:p>
      </dgm:t>
    </dgm:pt>
    <dgm:pt modelId="{E7858614-EFC1-40A3-834D-F0EE8E422E28}" type="sibTrans" cxnId="{C18AF06C-0247-4BC2-B4EB-8C2AB06994DA}">
      <dgm:prSet/>
      <dgm:spPr/>
      <dgm:t>
        <a:bodyPr/>
        <a:lstStyle/>
        <a:p>
          <a:endParaRPr lang="en-US"/>
        </a:p>
      </dgm:t>
    </dgm:pt>
    <dgm:pt modelId="{79241D62-37EC-4159-94E8-17E1B601C248}" type="pres">
      <dgm:prSet presAssocID="{7CDC6619-20A5-436B-AD57-CDDF13E59117}" presName="vert0" presStyleCnt="0">
        <dgm:presLayoutVars>
          <dgm:dir/>
          <dgm:animOne val="branch"/>
          <dgm:animLvl val="lvl"/>
        </dgm:presLayoutVars>
      </dgm:prSet>
      <dgm:spPr/>
    </dgm:pt>
    <dgm:pt modelId="{4CE89BAD-7ED3-4A65-8376-2A987D11488C}" type="pres">
      <dgm:prSet presAssocID="{7D503B4D-FAE3-46CA-B5D5-F8F5F33FE413}" presName="thickLine" presStyleLbl="alignNode1" presStyleIdx="0" presStyleCnt="9"/>
      <dgm:spPr/>
    </dgm:pt>
    <dgm:pt modelId="{635FE72B-8D73-47B1-8C97-AB61DE078F3F}" type="pres">
      <dgm:prSet presAssocID="{7D503B4D-FAE3-46CA-B5D5-F8F5F33FE413}" presName="horz1" presStyleCnt="0"/>
      <dgm:spPr/>
    </dgm:pt>
    <dgm:pt modelId="{3C47CC53-B99D-4248-B912-FBA9C22EC7EC}" type="pres">
      <dgm:prSet presAssocID="{7D503B4D-FAE3-46CA-B5D5-F8F5F33FE413}" presName="tx1" presStyleLbl="revTx" presStyleIdx="0" presStyleCnt="9"/>
      <dgm:spPr/>
    </dgm:pt>
    <dgm:pt modelId="{26D8F323-F05E-41B3-9CC5-70ECBC3B15FC}" type="pres">
      <dgm:prSet presAssocID="{7D503B4D-FAE3-46CA-B5D5-F8F5F33FE413}" presName="vert1" presStyleCnt="0"/>
      <dgm:spPr/>
    </dgm:pt>
    <dgm:pt modelId="{90C1C1E7-32E5-4E28-BC93-6D216C3B86B6}" type="pres">
      <dgm:prSet presAssocID="{4D02834F-D7C2-4CA9-983A-141967EA9F66}" presName="thickLine" presStyleLbl="alignNode1" presStyleIdx="1" presStyleCnt="9"/>
      <dgm:spPr/>
    </dgm:pt>
    <dgm:pt modelId="{02184655-74A6-4A49-8EEB-5AEC8A6A07A7}" type="pres">
      <dgm:prSet presAssocID="{4D02834F-D7C2-4CA9-983A-141967EA9F66}" presName="horz1" presStyleCnt="0"/>
      <dgm:spPr/>
    </dgm:pt>
    <dgm:pt modelId="{3DFA3CCA-36B5-490D-94CB-02E72FDDB4B5}" type="pres">
      <dgm:prSet presAssocID="{4D02834F-D7C2-4CA9-983A-141967EA9F66}" presName="tx1" presStyleLbl="revTx" presStyleIdx="1" presStyleCnt="9"/>
      <dgm:spPr/>
    </dgm:pt>
    <dgm:pt modelId="{1317C741-BE0B-4932-B267-2297914A9AF5}" type="pres">
      <dgm:prSet presAssocID="{4D02834F-D7C2-4CA9-983A-141967EA9F66}" presName="vert1" presStyleCnt="0"/>
      <dgm:spPr/>
    </dgm:pt>
    <dgm:pt modelId="{35536B1C-4E67-40F2-8D12-03C3D3732A08}" type="pres">
      <dgm:prSet presAssocID="{146B2F3E-B0A7-4BB6-B35A-230A6A116B0A}" presName="thickLine" presStyleLbl="alignNode1" presStyleIdx="2" presStyleCnt="9"/>
      <dgm:spPr/>
    </dgm:pt>
    <dgm:pt modelId="{CF04822F-0EC5-478A-9B6B-2F4B13AE603E}" type="pres">
      <dgm:prSet presAssocID="{146B2F3E-B0A7-4BB6-B35A-230A6A116B0A}" presName="horz1" presStyleCnt="0"/>
      <dgm:spPr/>
    </dgm:pt>
    <dgm:pt modelId="{57E3CB2D-1E86-41EB-A256-A67B22119A35}" type="pres">
      <dgm:prSet presAssocID="{146B2F3E-B0A7-4BB6-B35A-230A6A116B0A}" presName="tx1" presStyleLbl="revTx" presStyleIdx="2" presStyleCnt="9"/>
      <dgm:spPr/>
    </dgm:pt>
    <dgm:pt modelId="{3DD90F0C-9EBE-4354-A8D4-7DB50EED2191}" type="pres">
      <dgm:prSet presAssocID="{146B2F3E-B0A7-4BB6-B35A-230A6A116B0A}" presName="vert1" presStyleCnt="0"/>
      <dgm:spPr/>
    </dgm:pt>
    <dgm:pt modelId="{7D3A7D5F-6675-4283-B7F1-2D2CF87F8C1C}" type="pres">
      <dgm:prSet presAssocID="{34E96984-1CEA-4A82-ABBC-55CC0F9E946C}" presName="thickLine" presStyleLbl="alignNode1" presStyleIdx="3" presStyleCnt="9"/>
      <dgm:spPr/>
    </dgm:pt>
    <dgm:pt modelId="{E4DFE82D-EA8B-46CF-82F5-2D73C5F977F0}" type="pres">
      <dgm:prSet presAssocID="{34E96984-1CEA-4A82-ABBC-55CC0F9E946C}" presName="horz1" presStyleCnt="0"/>
      <dgm:spPr/>
    </dgm:pt>
    <dgm:pt modelId="{DE57CFFD-FDEB-48CC-B162-C64515A3DD1B}" type="pres">
      <dgm:prSet presAssocID="{34E96984-1CEA-4A82-ABBC-55CC0F9E946C}" presName="tx1" presStyleLbl="revTx" presStyleIdx="3" presStyleCnt="9"/>
      <dgm:spPr/>
    </dgm:pt>
    <dgm:pt modelId="{911BA8B4-DD7D-4087-BB2B-F0A3A8765688}" type="pres">
      <dgm:prSet presAssocID="{34E96984-1CEA-4A82-ABBC-55CC0F9E946C}" presName="vert1" presStyleCnt="0"/>
      <dgm:spPr/>
    </dgm:pt>
    <dgm:pt modelId="{5D648BDB-8BB0-4B3C-91C5-796A3FDE023F}" type="pres">
      <dgm:prSet presAssocID="{596EABC1-0450-4794-A695-D86D8BF98B61}" presName="thickLine" presStyleLbl="alignNode1" presStyleIdx="4" presStyleCnt="9"/>
      <dgm:spPr/>
    </dgm:pt>
    <dgm:pt modelId="{41282CFB-E14F-4D97-874A-294C480CBD7F}" type="pres">
      <dgm:prSet presAssocID="{596EABC1-0450-4794-A695-D86D8BF98B61}" presName="horz1" presStyleCnt="0"/>
      <dgm:spPr/>
    </dgm:pt>
    <dgm:pt modelId="{3A0DE167-FC5A-4F53-B9F6-D22477351E29}" type="pres">
      <dgm:prSet presAssocID="{596EABC1-0450-4794-A695-D86D8BF98B61}" presName="tx1" presStyleLbl="revTx" presStyleIdx="4" presStyleCnt="9"/>
      <dgm:spPr/>
    </dgm:pt>
    <dgm:pt modelId="{D9ADEEA1-731E-4E54-84AE-1E9508C899A9}" type="pres">
      <dgm:prSet presAssocID="{596EABC1-0450-4794-A695-D86D8BF98B61}" presName="vert1" presStyleCnt="0"/>
      <dgm:spPr/>
    </dgm:pt>
    <dgm:pt modelId="{DA68D54E-B5A1-4243-B785-11EECA8C5A3F}" type="pres">
      <dgm:prSet presAssocID="{F4371244-2B6E-428A-9B24-333AA39A82AA}" presName="thickLine" presStyleLbl="alignNode1" presStyleIdx="5" presStyleCnt="9"/>
      <dgm:spPr/>
    </dgm:pt>
    <dgm:pt modelId="{8E20FE7F-198E-4264-AEB0-3FAF0D4BCDFE}" type="pres">
      <dgm:prSet presAssocID="{F4371244-2B6E-428A-9B24-333AA39A82AA}" presName="horz1" presStyleCnt="0"/>
      <dgm:spPr/>
    </dgm:pt>
    <dgm:pt modelId="{9F7A28B5-E631-487A-941E-B4B844E9D6C7}" type="pres">
      <dgm:prSet presAssocID="{F4371244-2B6E-428A-9B24-333AA39A82AA}" presName="tx1" presStyleLbl="revTx" presStyleIdx="5" presStyleCnt="9"/>
      <dgm:spPr/>
    </dgm:pt>
    <dgm:pt modelId="{0B6F5F51-D307-4CF9-BC68-815EE501AA63}" type="pres">
      <dgm:prSet presAssocID="{F4371244-2B6E-428A-9B24-333AA39A82AA}" presName="vert1" presStyleCnt="0"/>
      <dgm:spPr/>
    </dgm:pt>
    <dgm:pt modelId="{D016A469-5D99-4844-B2E6-068B55C33C43}" type="pres">
      <dgm:prSet presAssocID="{61DF63E4-F618-4ED2-9F56-C33FE12394A0}" presName="thickLine" presStyleLbl="alignNode1" presStyleIdx="6" presStyleCnt="9"/>
      <dgm:spPr/>
    </dgm:pt>
    <dgm:pt modelId="{225232DA-9B8D-44A3-BEF6-072F425C30E7}" type="pres">
      <dgm:prSet presAssocID="{61DF63E4-F618-4ED2-9F56-C33FE12394A0}" presName="horz1" presStyleCnt="0"/>
      <dgm:spPr/>
    </dgm:pt>
    <dgm:pt modelId="{4FF768BF-7F41-4EBA-B293-BBBC4FEE5404}" type="pres">
      <dgm:prSet presAssocID="{61DF63E4-F618-4ED2-9F56-C33FE12394A0}" presName="tx1" presStyleLbl="revTx" presStyleIdx="6" presStyleCnt="9"/>
      <dgm:spPr/>
    </dgm:pt>
    <dgm:pt modelId="{C8A92641-0DDD-42F7-9FD9-BAEB835D3E4A}" type="pres">
      <dgm:prSet presAssocID="{61DF63E4-F618-4ED2-9F56-C33FE12394A0}" presName="vert1" presStyleCnt="0"/>
      <dgm:spPr/>
    </dgm:pt>
    <dgm:pt modelId="{37D74088-004F-43CA-A437-5482617E9649}" type="pres">
      <dgm:prSet presAssocID="{3EACCDC6-5EC3-44CE-9B81-17B8927011E2}" presName="thickLine" presStyleLbl="alignNode1" presStyleIdx="7" presStyleCnt="9"/>
      <dgm:spPr/>
    </dgm:pt>
    <dgm:pt modelId="{B701066B-0765-436C-B90A-4F7C27894DE6}" type="pres">
      <dgm:prSet presAssocID="{3EACCDC6-5EC3-44CE-9B81-17B8927011E2}" presName="horz1" presStyleCnt="0"/>
      <dgm:spPr/>
    </dgm:pt>
    <dgm:pt modelId="{7F42DFE5-4E8D-438F-AD81-745A15E4F6FF}" type="pres">
      <dgm:prSet presAssocID="{3EACCDC6-5EC3-44CE-9B81-17B8927011E2}" presName="tx1" presStyleLbl="revTx" presStyleIdx="7" presStyleCnt="9"/>
      <dgm:spPr/>
    </dgm:pt>
    <dgm:pt modelId="{A97D1BAA-BDFB-4477-A14D-39A94F9573C8}" type="pres">
      <dgm:prSet presAssocID="{3EACCDC6-5EC3-44CE-9B81-17B8927011E2}" presName="vert1" presStyleCnt="0"/>
      <dgm:spPr/>
    </dgm:pt>
    <dgm:pt modelId="{72684A89-F672-4D5F-97AB-0D5A59A439E6}" type="pres">
      <dgm:prSet presAssocID="{6DB48ED0-5D48-4CB5-AC9D-5A8D975A4DEE}" presName="thickLine" presStyleLbl="alignNode1" presStyleIdx="8" presStyleCnt="9"/>
      <dgm:spPr/>
    </dgm:pt>
    <dgm:pt modelId="{92FE62D7-6268-48AA-9069-016383140DFD}" type="pres">
      <dgm:prSet presAssocID="{6DB48ED0-5D48-4CB5-AC9D-5A8D975A4DEE}" presName="horz1" presStyleCnt="0"/>
      <dgm:spPr/>
    </dgm:pt>
    <dgm:pt modelId="{669DD905-AF10-4AB3-9A1C-C825A2C020A9}" type="pres">
      <dgm:prSet presAssocID="{6DB48ED0-5D48-4CB5-AC9D-5A8D975A4DEE}" presName="tx1" presStyleLbl="revTx" presStyleIdx="8" presStyleCnt="9"/>
      <dgm:spPr/>
    </dgm:pt>
    <dgm:pt modelId="{5EDB5896-9793-475D-9879-3EBCC645DA8D}" type="pres">
      <dgm:prSet presAssocID="{6DB48ED0-5D48-4CB5-AC9D-5A8D975A4DEE}" presName="vert1" presStyleCnt="0"/>
      <dgm:spPr/>
    </dgm:pt>
  </dgm:ptLst>
  <dgm:cxnLst>
    <dgm:cxn modelId="{F0A83D03-A971-4FEE-8B0F-D682ED284C96}" type="presOf" srcId="{7D503B4D-FAE3-46CA-B5D5-F8F5F33FE413}" destId="{3C47CC53-B99D-4248-B912-FBA9C22EC7EC}" srcOrd="0" destOrd="0" presId="urn:microsoft.com/office/officeart/2008/layout/LinedList"/>
    <dgm:cxn modelId="{8E80B703-5082-4FC1-BD14-0417EA841CF1}" type="presOf" srcId="{3EACCDC6-5EC3-44CE-9B81-17B8927011E2}" destId="{7F42DFE5-4E8D-438F-AD81-745A15E4F6FF}" srcOrd="0" destOrd="0" presId="urn:microsoft.com/office/officeart/2008/layout/LinedList"/>
    <dgm:cxn modelId="{929E3C21-3981-430E-B419-7A2BA1C303F0}" type="presOf" srcId="{4D02834F-D7C2-4CA9-983A-141967EA9F66}" destId="{3DFA3CCA-36B5-490D-94CB-02E72FDDB4B5}" srcOrd="0" destOrd="0" presId="urn:microsoft.com/office/officeart/2008/layout/LinedList"/>
    <dgm:cxn modelId="{D81D0C36-B42A-482E-B15B-126A0C1598EA}" srcId="{7CDC6619-20A5-436B-AD57-CDDF13E59117}" destId="{3EACCDC6-5EC3-44CE-9B81-17B8927011E2}" srcOrd="7" destOrd="0" parTransId="{A565866B-2862-4236-8381-77675F532AF0}" sibTransId="{FBB5B798-8EE6-458B-AB02-F7FB500E6F26}"/>
    <dgm:cxn modelId="{38908145-A1BA-4F72-BB7B-D36622DE6A39}" srcId="{7CDC6619-20A5-436B-AD57-CDDF13E59117}" destId="{34E96984-1CEA-4A82-ABBC-55CC0F9E946C}" srcOrd="3" destOrd="0" parTransId="{13CB96E9-51DE-4CB1-9086-CF79EA77E2AB}" sibTransId="{80FC5E3D-3D44-419B-806E-D6B6C68FCE1C}"/>
    <dgm:cxn modelId="{67678E46-8936-4A7E-8A19-3229B95F0D84}" type="presOf" srcId="{146B2F3E-B0A7-4BB6-B35A-230A6A116B0A}" destId="{57E3CB2D-1E86-41EB-A256-A67B22119A35}" srcOrd="0" destOrd="0" presId="urn:microsoft.com/office/officeart/2008/layout/LinedList"/>
    <dgm:cxn modelId="{C18AF06C-0247-4BC2-B4EB-8C2AB06994DA}" srcId="{7CDC6619-20A5-436B-AD57-CDDF13E59117}" destId="{6DB48ED0-5D48-4CB5-AC9D-5A8D975A4DEE}" srcOrd="8" destOrd="0" parTransId="{D4EE6FCA-B03E-4D4C-8BF0-6368CC69966F}" sibTransId="{E7858614-EFC1-40A3-834D-F0EE8E422E28}"/>
    <dgm:cxn modelId="{10211772-6875-43F9-92C1-733CAD0FCADE}" srcId="{7CDC6619-20A5-436B-AD57-CDDF13E59117}" destId="{4D02834F-D7C2-4CA9-983A-141967EA9F66}" srcOrd="1" destOrd="0" parTransId="{1B829B46-5A6C-4976-8C79-31B4A53F62C8}" sibTransId="{686613B4-4461-4F35-922B-D965ADB226F9}"/>
    <dgm:cxn modelId="{9428F376-5671-4BF5-99BF-DD929203963D}" type="presOf" srcId="{34E96984-1CEA-4A82-ABBC-55CC0F9E946C}" destId="{DE57CFFD-FDEB-48CC-B162-C64515A3DD1B}" srcOrd="0" destOrd="0" presId="urn:microsoft.com/office/officeart/2008/layout/LinedList"/>
    <dgm:cxn modelId="{BF82BA7D-D7AC-44F6-B559-52DF71A062DB}" srcId="{7CDC6619-20A5-436B-AD57-CDDF13E59117}" destId="{7D503B4D-FAE3-46CA-B5D5-F8F5F33FE413}" srcOrd="0" destOrd="0" parTransId="{2559AB5E-E65F-48D4-AA94-5C5109975E3A}" sibTransId="{A6BDEA52-C817-4489-AD25-06796105BCE5}"/>
    <dgm:cxn modelId="{5DFF5180-FFE7-4F92-8530-28FB52E8AE83}" type="presOf" srcId="{596EABC1-0450-4794-A695-D86D8BF98B61}" destId="{3A0DE167-FC5A-4F53-B9F6-D22477351E29}" srcOrd="0" destOrd="0" presId="urn:microsoft.com/office/officeart/2008/layout/LinedList"/>
    <dgm:cxn modelId="{96506494-5925-45BE-A4C8-70A23E3F1D00}" srcId="{7CDC6619-20A5-436B-AD57-CDDF13E59117}" destId="{596EABC1-0450-4794-A695-D86D8BF98B61}" srcOrd="4" destOrd="0" parTransId="{E7BB0274-1E0A-4C81-A99A-75EA3F92345A}" sibTransId="{F11E7DB9-4E61-4A94-B478-CA941AA62F40}"/>
    <dgm:cxn modelId="{ABBD8B9A-2C68-4F40-9DA7-C8FC41144561}" type="presOf" srcId="{F4371244-2B6E-428A-9B24-333AA39A82AA}" destId="{9F7A28B5-E631-487A-941E-B4B844E9D6C7}" srcOrd="0" destOrd="0" presId="urn:microsoft.com/office/officeart/2008/layout/LinedList"/>
    <dgm:cxn modelId="{C3F8CFA3-527B-4154-A058-8DF211AC2606}" srcId="{7CDC6619-20A5-436B-AD57-CDDF13E59117}" destId="{146B2F3E-B0A7-4BB6-B35A-230A6A116B0A}" srcOrd="2" destOrd="0" parTransId="{94F8A0B3-5852-46C2-99B4-52ADA5FF1A8E}" sibTransId="{E31B29C9-AEAE-4CE3-812B-C4D16FCE186F}"/>
    <dgm:cxn modelId="{8FCF54C5-04E6-4691-A5C8-75D7A42CC0D6}" type="presOf" srcId="{7CDC6619-20A5-436B-AD57-CDDF13E59117}" destId="{79241D62-37EC-4159-94E8-17E1B601C248}" srcOrd="0" destOrd="0" presId="urn:microsoft.com/office/officeart/2008/layout/LinedList"/>
    <dgm:cxn modelId="{EC6046CE-223A-4BE8-9558-FBACE593E1B7}" type="presOf" srcId="{61DF63E4-F618-4ED2-9F56-C33FE12394A0}" destId="{4FF768BF-7F41-4EBA-B293-BBBC4FEE5404}" srcOrd="0" destOrd="0" presId="urn:microsoft.com/office/officeart/2008/layout/LinedList"/>
    <dgm:cxn modelId="{91CB40E3-7ECD-4927-8C3B-F8C516A8C776}" srcId="{7CDC6619-20A5-436B-AD57-CDDF13E59117}" destId="{61DF63E4-F618-4ED2-9F56-C33FE12394A0}" srcOrd="6" destOrd="0" parTransId="{649B8CDF-23FC-467D-A57B-FE7BAF73A7D4}" sibTransId="{8B41120C-CB4E-4F61-A735-CDB287F8234B}"/>
    <dgm:cxn modelId="{DC1970E6-4F44-4D72-A083-7B46667ED20A}" srcId="{7CDC6619-20A5-436B-AD57-CDDF13E59117}" destId="{F4371244-2B6E-428A-9B24-333AA39A82AA}" srcOrd="5" destOrd="0" parTransId="{E8EB6C17-8016-4F8D-94AF-E2D09394211D}" sibTransId="{9211E906-36B8-465B-BB1B-D636F91B9E3F}"/>
    <dgm:cxn modelId="{85306AEE-F05F-4B8F-88F8-06F53E17D7F1}" type="presOf" srcId="{6DB48ED0-5D48-4CB5-AC9D-5A8D975A4DEE}" destId="{669DD905-AF10-4AB3-9A1C-C825A2C020A9}" srcOrd="0" destOrd="0" presId="urn:microsoft.com/office/officeart/2008/layout/LinedList"/>
    <dgm:cxn modelId="{5CAE197A-EBA1-4026-9265-689875482A6B}" type="presParOf" srcId="{79241D62-37EC-4159-94E8-17E1B601C248}" destId="{4CE89BAD-7ED3-4A65-8376-2A987D11488C}" srcOrd="0" destOrd="0" presId="urn:microsoft.com/office/officeart/2008/layout/LinedList"/>
    <dgm:cxn modelId="{8814364B-4115-426E-8F6C-3BCA3A7474BA}" type="presParOf" srcId="{79241D62-37EC-4159-94E8-17E1B601C248}" destId="{635FE72B-8D73-47B1-8C97-AB61DE078F3F}" srcOrd="1" destOrd="0" presId="urn:microsoft.com/office/officeart/2008/layout/LinedList"/>
    <dgm:cxn modelId="{4CFD1E40-D0AC-49CD-9B73-809A664CEC3A}" type="presParOf" srcId="{635FE72B-8D73-47B1-8C97-AB61DE078F3F}" destId="{3C47CC53-B99D-4248-B912-FBA9C22EC7EC}" srcOrd="0" destOrd="0" presId="urn:microsoft.com/office/officeart/2008/layout/LinedList"/>
    <dgm:cxn modelId="{2F133D9B-C9D3-4449-A46E-6B2E934363A9}" type="presParOf" srcId="{635FE72B-8D73-47B1-8C97-AB61DE078F3F}" destId="{26D8F323-F05E-41B3-9CC5-70ECBC3B15FC}" srcOrd="1" destOrd="0" presId="urn:microsoft.com/office/officeart/2008/layout/LinedList"/>
    <dgm:cxn modelId="{7F444993-7E27-44EE-9EDB-DFE541042BA8}" type="presParOf" srcId="{79241D62-37EC-4159-94E8-17E1B601C248}" destId="{90C1C1E7-32E5-4E28-BC93-6D216C3B86B6}" srcOrd="2" destOrd="0" presId="urn:microsoft.com/office/officeart/2008/layout/LinedList"/>
    <dgm:cxn modelId="{C3B27CB4-1705-4EB9-B9E5-6F28A5CC5FDA}" type="presParOf" srcId="{79241D62-37EC-4159-94E8-17E1B601C248}" destId="{02184655-74A6-4A49-8EEB-5AEC8A6A07A7}" srcOrd="3" destOrd="0" presId="urn:microsoft.com/office/officeart/2008/layout/LinedList"/>
    <dgm:cxn modelId="{587429EB-F9FF-4796-A936-42433B321924}" type="presParOf" srcId="{02184655-74A6-4A49-8EEB-5AEC8A6A07A7}" destId="{3DFA3CCA-36B5-490D-94CB-02E72FDDB4B5}" srcOrd="0" destOrd="0" presId="urn:microsoft.com/office/officeart/2008/layout/LinedList"/>
    <dgm:cxn modelId="{FFD2748D-0BFF-4BEF-8AFA-CB06C9CC58C8}" type="presParOf" srcId="{02184655-74A6-4A49-8EEB-5AEC8A6A07A7}" destId="{1317C741-BE0B-4932-B267-2297914A9AF5}" srcOrd="1" destOrd="0" presId="urn:microsoft.com/office/officeart/2008/layout/LinedList"/>
    <dgm:cxn modelId="{71C89DA5-F0E3-407A-830D-6D7994EFA4E8}" type="presParOf" srcId="{79241D62-37EC-4159-94E8-17E1B601C248}" destId="{35536B1C-4E67-40F2-8D12-03C3D3732A08}" srcOrd="4" destOrd="0" presId="urn:microsoft.com/office/officeart/2008/layout/LinedList"/>
    <dgm:cxn modelId="{FCF88BA2-0912-4FEB-BDEB-90BA5A74D7B6}" type="presParOf" srcId="{79241D62-37EC-4159-94E8-17E1B601C248}" destId="{CF04822F-0EC5-478A-9B6B-2F4B13AE603E}" srcOrd="5" destOrd="0" presId="urn:microsoft.com/office/officeart/2008/layout/LinedList"/>
    <dgm:cxn modelId="{4D35B10B-38CA-4174-B918-7FF861DF2908}" type="presParOf" srcId="{CF04822F-0EC5-478A-9B6B-2F4B13AE603E}" destId="{57E3CB2D-1E86-41EB-A256-A67B22119A35}" srcOrd="0" destOrd="0" presId="urn:microsoft.com/office/officeart/2008/layout/LinedList"/>
    <dgm:cxn modelId="{5EC89F08-8E03-451C-ADBD-1E35432ABA51}" type="presParOf" srcId="{CF04822F-0EC5-478A-9B6B-2F4B13AE603E}" destId="{3DD90F0C-9EBE-4354-A8D4-7DB50EED2191}" srcOrd="1" destOrd="0" presId="urn:microsoft.com/office/officeart/2008/layout/LinedList"/>
    <dgm:cxn modelId="{3A149162-43BE-4991-A29A-6E31417E7BCF}" type="presParOf" srcId="{79241D62-37EC-4159-94E8-17E1B601C248}" destId="{7D3A7D5F-6675-4283-B7F1-2D2CF87F8C1C}" srcOrd="6" destOrd="0" presId="urn:microsoft.com/office/officeart/2008/layout/LinedList"/>
    <dgm:cxn modelId="{1AD2FEFB-DF02-4D96-B872-A5377A707B5E}" type="presParOf" srcId="{79241D62-37EC-4159-94E8-17E1B601C248}" destId="{E4DFE82D-EA8B-46CF-82F5-2D73C5F977F0}" srcOrd="7" destOrd="0" presId="urn:microsoft.com/office/officeart/2008/layout/LinedList"/>
    <dgm:cxn modelId="{680F5A47-3F24-4C83-9D98-00C1D57A3D1A}" type="presParOf" srcId="{E4DFE82D-EA8B-46CF-82F5-2D73C5F977F0}" destId="{DE57CFFD-FDEB-48CC-B162-C64515A3DD1B}" srcOrd="0" destOrd="0" presId="urn:microsoft.com/office/officeart/2008/layout/LinedList"/>
    <dgm:cxn modelId="{0F27E10D-0498-4461-8F01-975D0A476BE1}" type="presParOf" srcId="{E4DFE82D-EA8B-46CF-82F5-2D73C5F977F0}" destId="{911BA8B4-DD7D-4087-BB2B-F0A3A8765688}" srcOrd="1" destOrd="0" presId="urn:microsoft.com/office/officeart/2008/layout/LinedList"/>
    <dgm:cxn modelId="{EE1C4BCD-1D24-485E-9F92-8CD17F4EE445}" type="presParOf" srcId="{79241D62-37EC-4159-94E8-17E1B601C248}" destId="{5D648BDB-8BB0-4B3C-91C5-796A3FDE023F}" srcOrd="8" destOrd="0" presId="urn:microsoft.com/office/officeart/2008/layout/LinedList"/>
    <dgm:cxn modelId="{3B9FDAD4-7F74-4DC7-8414-7C298C49303C}" type="presParOf" srcId="{79241D62-37EC-4159-94E8-17E1B601C248}" destId="{41282CFB-E14F-4D97-874A-294C480CBD7F}" srcOrd="9" destOrd="0" presId="urn:microsoft.com/office/officeart/2008/layout/LinedList"/>
    <dgm:cxn modelId="{66883320-5160-4053-9C75-862E6735D44B}" type="presParOf" srcId="{41282CFB-E14F-4D97-874A-294C480CBD7F}" destId="{3A0DE167-FC5A-4F53-B9F6-D22477351E29}" srcOrd="0" destOrd="0" presId="urn:microsoft.com/office/officeart/2008/layout/LinedList"/>
    <dgm:cxn modelId="{7C97E1C3-DE3F-40D6-BDFE-377031912629}" type="presParOf" srcId="{41282CFB-E14F-4D97-874A-294C480CBD7F}" destId="{D9ADEEA1-731E-4E54-84AE-1E9508C899A9}" srcOrd="1" destOrd="0" presId="urn:microsoft.com/office/officeart/2008/layout/LinedList"/>
    <dgm:cxn modelId="{C0081A73-3128-4055-8AB2-8F1193B2FA2D}" type="presParOf" srcId="{79241D62-37EC-4159-94E8-17E1B601C248}" destId="{DA68D54E-B5A1-4243-B785-11EECA8C5A3F}" srcOrd="10" destOrd="0" presId="urn:microsoft.com/office/officeart/2008/layout/LinedList"/>
    <dgm:cxn modelId="{C4C50E3A-5805-40C5-87AB-87642E288852}" type="presParOf" srcId="{79241D62-37EC-4159-94E8-17E1B601C248}" destId="{8E20FE7F-198E-4264-AEB0-3FAF0D4BCDFE}" srcOrd="11" destOrd="0" presId="urn:microsoft.com/office/officeart/2008/layout/LinedList"/>
    <dgm:cxn modelId="{B5501B9E-7EE9-4835-87BE-F84FAB215823}" type="presParOf" srcId="{8E20FE7F-198E-4264-AEB0-3FAF0D4BCDFE}" destId="{9F7A28B5-E631-487A-941E-B4B844E9D6C7}" srcOrd="0" destOrd="0" presId="urn:microsoft.com/office/officeart/2008/layout/LinedList"/>
    <dgm:cxn modelId="{C82F6E0B-CE49-41AB-B578-BE76FF0C538B}" type="presParOf" srcId="{8E20FE7F-198E-4264-AEB0-3FAF0D4BCDFE}" destId="{0B6F5F51-D307-4CF9-BC68-815EE501AA63}" srcOrd="1" destOrd="0" presId="urn:microsoft.com/office/officeart/2008/layout/LinedList"/>
    <dgm:cxn modelId="{E6D198F0-A611-451D-AF58-DBBBD3898D47}" type="presParOf" srcId="{79241D62-37EC-4159-94E8-17E1B601C248}" destId="{D016A469-5D99-4844-B2E6-068B55C33C43}" srcOrd="12" destOrd="0" presId="urn:microsoft.com/office/officeart/2008/layout/LinedList"/>
    <dgm:cxn modelId="{C5407695-AC72-47A2-853A-F1FF43A70D64}" type="presParOf" srcId="{79241D62-37EC-4159-94E8-17E1B601C248}" destId="{225232DA-9B8D-44A3-BEF6-072F425C30E7}" srcOrd="13" destOrd="0" presId="urn:microsoft.com/office/officeart/2008/layout/LinedList"/>
    <dgm:cxn modelId="{ED937AE6-7861-4174-B878-AD0A1A6CF780}" type="presParOf" srcId="{225232DA-9B8D-44A3-BEF6-072F425C30E7}" destId="{4FF768BF-7F41-4EBA-B293-BBBC4FEE5404}" srcOrd="0" destOrd="0" presId="urn:microsoft.com/office/officeart/2008/layout/LinedList"/>
    <dgm:cxn modelId="{98E3EB86-79B2-4DF8-B764-AC770492D5D4}" type="presParOf" srcId="{225232DA-9B8D-44A3-BEF6-072F425C30E7}" destId="{C8A92641-0DDD-42F7-9FD9-BAEB835D3E4A}" srcOrd="1" destOrd="0" presId="urn:microsoft.com/office/officeart/2008/layout/LinedList"/>
    <dgm:cxn modelId="{8A3D0A3D-26D8-4000-A4A7-92DD82F9841A}" type="presParOf" srcId="{79241D62-37EC-4159-94E8-17E1B601C248}" destId="{37D74088-004F-43CA-A437-5482617E9649}" srcOrd="14" destOrd="0" presId="urn:microsoft.com/office/officeart/2008/layout/LinedList"/>
    <dgm:cxn modelId="{5E39FB45-329E-4C58-AFEE-31127ABDBD91}" type="presParOf" srcId="{79241D62-37EC-4159-94E8-17E1B601C248}" destId="{B701066B-0765-436C-B90A-4F7C27894DE6}" srcOrd="15" destOrd="0" presId="urn:microsoft.com/office/officeart/2008/layout/LinedList"/>
    <dgm:cxn modelId="{74AEF546-0F53-4A04-8BA4-87DA8185F497}" type="presParOf" srcId="{B701066B-0765-436C-B90A-4F7C27894DE6}" destId="{7F42DFE5-4E8D-438F-AD81-745A15E4F6FF}" srcOrd="0" destOrd="0" presId="urn:microsoft.com/office/officeart/2008/layout/LinedList"/>
    <dgm:cxn modelId="{01F29124-84BE-4854-940C-CBDD7E494155}" type="presParOf" srcId="{B701066B-0765-436C-B90A-4F7C27894DE6}" destId="{A97D1BAA-BDFB-4477-A14D-39A94F9573C8}" srcOrd="1" destOrd="0" presId="urn:microsoft.com/office/officeart/2008/layout/LinedList"/>
    <dgm:cxn modelId="{FF1A43F7-98CF-437A-94E1-FB5D084FF560}" type="presParOf" srcId="{79241D62-37EC-4159-94E8-17E1B601C248}" destId="{72684A89-F672-4D5F-97AB-0D5A59A439E6}" srcOrd="16" destOrd="0" presId="urn:microsoft.com/office/officeart/2008/layout/LinedList"/>
    <dgm:cxn modelId="{816CC068-F485-4E69-8A7C-78E7096FB773}" type="presParOf" srcId="{79241D62-37EC-4159-94E8-17E1B601C248}" destId="{92FE62D7-6268-48AA-9069-016383140DFD}" srcOrd="17" destOrd="0" presId="urn:microsoft.com/office/officeart/2008/layout/LinedList"/>
    <dgm:cxn modelId="{8F144F06-2AD7-45F3-B97E-12420CC4F791}" type="presParOf" srcId="{92FE62D7-6268-48AA-9069-016383140DFD}" destId="{669DD905-AF10-4AB3-9A1C-C825A2C020A9}" srcOrd="0" destOrd="0" presId="urn:microsoft.com/office/officeart/2008/layout/LinedList"/>
    <dgm:cxn modelId="{F2675369-327C-498B-BA98-C2477AE78ADD}" type="presParOf" srcId="{92FE62D7-6268-48AA-9069-016383140DFD}" destId="{5EDB5896-9793-475D-9879-3EBCC645DA8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D9B64-9599-4CBC-BD5E-DABE690299D7}">
      <dsp:nvSpPr>
        <dsp:cNvPr id="0" name=""/>
        <dsp:cNvSpPr/>
      </dsp:nvSpPr>
      <dsp:spPr>
        <a:xfrm>
          <a:off x="1097514" y="1030"/>
          <a:ext cx="5691671" cy="785068"/>
        </a:xfrm>
        <a:prstGeom prst="roundRect">
          <a:avLst>
            <a:gd name="adj" fmla="val 10000"/>
          </a:avLst>
        </a:prstGeom>
        <a:solidFill>
          <a:schemeClr val="accent1">
            <a:shade val="6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By the end of this session, students should be able to:</a:t>
          </a:r>
        </a:p>
      </dsp:txBody>
      <dsp:txXfrm>
        <a:off x="1120508" y="24024"/>
        <a:ext cx="5645683" cy="739080"/>
      </dsp:txXfrm>
    </dsp:sp>
    <dsp:sp modelId="{7DEA0AC3-FDF2-4BB2-AC81-77C05A16C47B}">
      <dsp:nvSpPr>
        <dsp:cNvPr id="0" name=""/>
        <dsp:cNvSpPr/>
      </dsp:nvSpPr>
      <dsp:spPr>
        <a:xfrm>
          <a:off x="1097514" y="927410"/>
          <a:ext cx="785068" cy="785068"/>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95BA54BA-1356-45A1-905E-092F6BDD7CFB}">
      <dsp:nvSpPr>
        <dsp:cNvPr id="0" name=""/>
        <dsp:cNvSpPr/>
      </dsp:nvSpPr>
      <dsp:spPr>
        <a:xfrm>
          <a:off x="1929686" y="927410"/>
          <a:ext cx="4859499" cy="785068"/>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understand module content</a:t>
          </a:r>
        </a:p>
      </dsp:txBody>
      <dsp:txXfrm>
        <a:off x="1968017" y="965741"/>
        <a:ext cx="4782837" cy="708406"/>
      </dsp:txXfrm>
    </dsp:sp>
    <dsp:sp modelId="{82047841-DCF3-4002-BDFA-D267047FD099}">
      <dsp:nvSpPr>
        <dsp:cNvPr id="0" name=""/>
        <dsp:cNvSpPr/>
      </dsp:nvSpPr>
      <dsp:spPr>
        <a:xfrm>
          <a:off x="1097514" y="1806687"/>
          <a:ext cx="785068" cy="785068"/>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8787EF5E-8FDF-489A-9463-80F5F76C309D}">
      <dsp:nvSpPr>
        <dsp:cNvPr id="0" name=""/>
        <dsp:cNvSpPr/>
      </dsp:nvSpPr>
      <dsp:spPr>
        <a:xfrm>
          <a:off x="1929686" y="1806687"/>
          <a:ext cx="4859499" cy="785068"/>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Understand the module assessment requirements</a:t>
          </a:r>
        </a:p>
      </dsp:txBody>
      <dsp:txXfrm>
        <a:off x="1968017" y="1845018"/>
        <a:ext cx="4782837" cy="708406"/>
      </dsp:txXfrm>
    </dsp:sp>
    <dsp:sp modelId="{599C8862-34ED-4999-9C37-4A6CD3ACDCBC}">
      <dsp:nvSpPr>
        <dsp:cNvPr id="0" name=""/>
        <dsp:cNvSpPr/>
      </dsp:nvSpPr>
      <dsp:spPr>
        <a:xfrm>
          <a:off x="1097514" y="2685963"/>
          <a:ext cx="785068" cy="785068"/>
        </a:xfrm>
        <a:prstGeom prst="roundRect">
          <a:avLst>
            <a:gd name="adj" fmla="val 16670"/>
          </a:avLst>
        </a:prstGeom>
        <a:solidFill>
          <a:schemeClr val="accent1">
            <a:shade val="50000"/>
            <a:hueOff val="299713"/>
            <a:satOff val="-14859"/>
            <a:lumOff val="4368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9CC29851-37E9-49FD-BB99-9ACE88A332A8}">
      <dsp:nvSpPr>
        <dsp:cNvPr id="0" name=""/>
        <dsp:cNvSpPr/>
      </dsp:nvSpPr>
      <dsp:spPr>
        <a:xfrm>
          <a:off x="1929686" y="2685963"/>
          <a:ext cx="4859499" cy="785068"/>
        </a:xfrm>
        <a:prstGeom prst="roundRect">
          <a:avLst>
            <a:gd name="adj" fmla="val 16670"/>
          </a:avLst>
        </a:prstGeom>
        <a:solidFill>
          <a:schemeClr val="accent1">
            <a:shade val="50000"/>
            <a:hueOff val="299713"/>
            <a:satOff val="-14859"/>
            <a:lumOff val="4368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Know the available support services </a:t>
          </a:r>
        </a:p>
      </dsp:txBody>
      <dsp:txXfrm>
        <a:off x="1968017" y="2724294"/>
        <a:ext cx="4782837" cy="708406"/>
      </dsp:txXfrm>
    </dsp:sp>
    <dsp:sp modelId="{084AA1D7-565F-4F3C-B4F9-5B970120DFE1}">
      <dsp:nvSpPr>
        <dsp:cNvPr id="0" name=""/>
        <dsp:cNvSpPr/>
      </dsp:nvSpPr>
      <dsp:spPr>
        <a:xfrm>
          <a:off x="1097514" y="3565239"/>
          <a:ext cx="785068" cy="785068"/>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D4B90DEA-D7F2-41BD-BC87-A6A274EDC36D}">
      <dsp:nvSpPr>
        <dsp:cNvPr id="0" name=""/>
        <dsp:cNvSpPr/>
      </dsp:nvSpPr>
      <dsp:spPr>
        <a:xfrm>
          <a:off x="1929686" y="3565239"/>
          <a:ext cx="4859499" cy="785068"/>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understand the history of computer architecture</a:t>
          </a:r>
        </a:p>
      </dsp:txBody>
      <dsp:txXfrm>
        <a:off x="1968017" y="3603570"/>
        <a:ext cx="4782837" cy="7084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B68938-A750-4669-AEDD-CA1D1B828654}">
      <dsp:nvSpPr>
        <dsp:cNvPr id="0" name=""/>
        <dsp:cNvSpPr/>
      </dsp:nvSpPr>
      <dsp:spPr>
        <a:xfrm>
          <a:off x="3787953" y="1203308"/>
          <a:ext cx="580003" cy="58000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 tIns="3810" rIns="3810" bIns="3810" numCol="1" spcCol="1270" anchor="ctr" anchorCtr="0">
          <a:noAutofit/>
        </a:bodyPr>
        <a:lstStyle/>
        <a:p>
          <a:pPr marL="0" lvl="0" indent="0" algn="ctr" defTabSz="266700">
            <a:lnSpc>
              <a:spcPct val="90000"/>
            </a:lnSpc>
            <a:spcBef>
              <a:spcPct val="0"/>
            </a:spcBef>
            <a:spcAft>
              <a:spcPct val="35000"/>
            </a:spcAft>
            <a:buNone/>
          </a:pPr>
          <a:r>
            <a:rPr lang="en-GB" sz="600" kern="1200" dirty="0"/>
            <a:t>ACCA4022</a:t>
          </a:r>
        </a:p>
      </dsp:txBody>
      <dsp:txXfrm>
        <a:off x="3872892" y="1288247"/>
        <a:ext cx="410125" cy="410125"/>
      </dsp:txXfrm>
    </dsp:sp>
    <dsp:sp modelId="{8B362914-7574-413E-9055-85701824CCD1}">
      <dsp:nvSpPr>
        <dsp:cNvPr id="0" name=""/>
        <dsp:cNvSpPr/>
      </dsp:nvSpPr>
      <dsp:spPr>
        <a:xfrm rot="16200000">
          <a:off x="3806811" y="926398"/>
          <a:ext cx="542287" cy="11532"/>
        </a:xfrm>
        <a:custGeom>
          <a:avLst/>
          <a:gdLst/>
          <a:ahLst/>
          <a:cxnLst/>
          <a:rect l="0" t="0" r="0" b="0"/>
          <a:pathLst>
            <a:path>
              <a:moveTo>
                <a:pt x="0" y="5766"/>
              </a:moveTo>
              <a:lnTo>
                <a:pt x="542287"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64398" y="918607"/>
        <a:ext cx="27114" cy="27114"/>
      </dsp:txXfrm>
    </dsp:sp>
    <dsp:sp modelId="{4A682225-045F-4359-9D08-36F94C9D9777}">
      <dsp:nvSpPr>
        <dsp:cNvPr id="0" name=""/>
        <dsp:cNvSpPr/>
      </dsp:nvSpPr>
      <dsp:spPr>
        <a:xfrm>
          <a:off x="3691962" y="-110964"/>
          <a:ext cx="771985" cy="77198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Number systems</a:t>
          </a:r>
        </a:p>
      </dsp:txBody>
      <dsp:txXfrm>
        <a:off x="3805017" y="2091"/>
        <a:ext cx="545875" cy="545875"/>
      </dsp:txXfrm>
    </dsp:sp>
    <dsp:sp modelId="{06573E0E-81DD-4391-8215-B14F2EA065DC}">
      <dsp:nvSpPr>
        <dsp:cNvPr id="0" name=""/>
        <dsp:cNvSpPr/>
      </dsp:nvSpPr>
      <dsp:spPr>
        <a:xfrm rot="18163636">
          <a:off x="4110189" y="1015478"/>
          <a:ext cx="542287" cy="11532"/>
        </a:xfrm>
        <a:custGeom>
          <a:avLst/>
          <a:gdLst/>
          <a:ahLst/>
          <a:cxnLst/>
          <a:rect l="0" t="0" r="0" b="0"/>
          <a:pathLst>
            <a:path>
              <a:moveTo>
                <a:pt x="0" y="5766"/>
              </a:moveTo>
              <a:lnTo>
                <a:pt x="542287"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367776" y="1007687"/>
        <a:ext cx="27114" cy="27114"/>
      </dsp:txXfrm>
    </dsp:sp>
    <dsp:sp modelId="{EC279648-29A1-4973-B26A-65501ECB86F8}">
      <dsp:nvSpPr>
        <dsp:cNvPr id="0" name=""/>
        <dsp:cNvSpPr/>
      </dsp:nvSpPr>
      <dsp:spPr>
        <a:xfrm>
          <a:off x="4350615" y="82433"/>
          <a:ext cx="771985" cy="77198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Computer systems</a:t>
          </a:r>
        </a:p>
      </dsp:txBody>
      <dsp:txXfrm>
        <a:off x="4463670" y="195488"/>
        <a:ext cx="545875" cy="545875"/>
      </dsp:txXfrm>
    </dsp:sp>
    <dsp:sp modelId="{C886B08F-4E5D-45D3-BC5E-4BCEA7D0F0C9}">
      <dsp:nvSpPr>
        <dsp:cNvPr id="0" name=""/>
        <dsp:cNvSpPr/>
      </dsp:nvSpPr>
      <dsp:spPr>
        <a:xfrm rot="20128804">
          <a:off x="4319361" y="1263915"/>
          <a:ext cx="497698" cy="11532"/>
        </a:xfrm>
        <a:custGeom>
          <a:avLst/>
          <a:gdLst/>
          <a:ahLst/>
          <a:cxnLst/>
          <a:rect l="0" t="0" r="0" b="0"/>
          <a:pathLst>
            <a:path>
              <a:moveTo>
                <a:pt x="0" y="5766"/>
              </a:moveTo>
              <a:lnTo>
                <a:pt x="497698"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55768" y="1257239"/>
        <a:ext cx="24884" cy="24884"/>
      </dsp:txXfrm>
    </dsp:sp>
    <dsp:sp modelId="{C3418BEC-04AB-4EC4-82C0-763A4F076FB0}">
      <dsp:nvSpPr>
        <dsp:cNvPr id="0" name=""/>
        <dsp:cNvSpPr/>
      </dsp:nvSpPr>
      <dsp:spPr>
        <a:xfrm>
          <a:off x="4759808" y="620223"/>
          <a:ext cx="771985" cy="77198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Storage devices</a:t>
          </a:r>
        </a:p>
      </dsp:txBody>
      <dsp:txXfrm>
        <a:off x="4872863" y="733278"/>
        <a:ext cx="545875" cy="545875"/>
      </dsp:txXfrm>
    </dsp:sp>
    <dsp:sp modelId="{0B9921DB-C3E0-4D88-AF27-D4DD259C54A4}">
      <dsp:nvSpPr>
        <dsp:cNvPr id="0" name=""/>
        <dsp:cNvSpPr/>
      </dsp:nvSpPr>
      <dsp:spPr>
        <a:xfrm rot="490909">
          <a:off x="4362441" y="1564656"/>
          <a:ext cx="503688" cy="11532"/>
        </a:xfrm>
        <a:custGeom>
          <a:avLst/>
          <a:gdLst/>
          <a:ahLst/>
          <a:cxnLst/>
          <a:rect l="0" t="0" r="0" b="0"/>
          <a:pathLst>
            <a:path>
              <a:moveTo>
                <a:pt x="0" y="5766"/>
              </a:moveTo>
              <a:lnTo>
                <a:pt x="503688"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601693" y="1557831"/>
        <a:ext cx="25184" cy="25184"/>
      </dsp:txXfrm>
    </dsp:sp>
    <dsp:sp modelId="{287E27D6-59BF-430D-AB4F-8D2A6F3FF880}">
      <dsp:nvSpPr>
        <dsp:cNvPr id="0" name=""/>
        <dsp:cNvSpPr/>
      </dsp:nvSpPr>
      <dsp:spPr>
        <a:xfrm>
          <a:off x="4859245" y="1242098"/>
          <a:ext cx="849183" cy="84918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Data capacities and transfers speeds</a:t>
          </a:r>
        </a:p>
      </dsp:txBody>
      <dsp:txXfrm>
        <a:off x="4983605" y="1366458"/>
        <a:ext cx="600463" cy="600463"/>
      </dsp:txXfrm>
    </dsp:sp>
    <dsp:sp modelId="{57665F9A-CC27-4B4E-9480-297D6374D1B7}">
      <dsp:nvSpPr>
        <dsp:cNvPr id="0" name=""/>
        <dsp:cNvSpPr/>
      </dsp:nvSpPr>
      <dsp:spPr>
        <a:xfrm rot="2454545">
          <a:off x="4226611" y="1866506"/>
          <a:ext cx="577377" cy="11532"/>
        </a:xfrm>
        <a:custGeom>
          <a:avLst/>
          <a:gdLst/>
          <a:ahLst/>
          <a:cxnLst/>
          <a:rect l="0" t="0" r="0" b="0"/>
          <a:pathLst>
            <a:path>
              <a:moveTo>
                <a:pt x="0" y="5766"/>
              </a:moveTo>
              <a:lnTo>
                <a:pt x="577377"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00866" y="1857837"/>
        <a:ext cx="28868" cy="28868"/>
      </dsp:txXfrm>
    </dsp:sp>
    <dsp:sp modelId="{BEB79CFE-AA2B-456E-BEAE-28757651EE50}">
      <dsp:nvSpPr>
        <dsp:cNvPr id="0" name=""/>
        <dsp:cNvSpPr/>
      </dsp:nvSpPr>
      <dsp:spPr>
        <a:xfrm>
          <a:off x="4647769" y="1940213"/>
          <a:ext cx="701804" cy="70180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Processor characteristics</a:t>
          </a:r>
        </a:p>
      </dsp:txBody>
      <dsp:txXfrm>
        <a:off x="4750546" y="2042990"/>
        <a:ext cx="496250" cy="496250"/>
      </dsp:txXfrm>
    </dsp:sp>
    <dsp:sp modelId="{E0A1EB89-0AA9-48B5-9DDE-D055E8C933DA}">
      <dsp:nvSpPr>
        <dsp:cNvPr id="0" name=""/>
        <dsp:cNvSpPr/>
      </dsp:nvSpPr>
      <dsp:spPr>
        <a:xfrm rot="4418182">
          <a:off x="3952302" y="2042793"/>
          <a:ext cx="577377" cy="11532"/>
        </a:xfrm>
        <a:custGeom>
          <a:avLst/>
          <a:gdLst/>
          <a:ahLst/>
          <a:cxnLst/>
          <a:rect l="0" t="0" r="0" b="0"/>
          <a:pathLst>
            <a:path>
              <a:moveTo>
                <a:pt x="0" y="5766"/>
              </a:moveTo>
              <a:lnTo>
                <a:pt x="577377"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226556" y="2034125"/>
        <a:ext cx="28868" cy="28868"/>
      </dsp:txXfrm>
    </dsp:sp>
    <dsp:sp modelId="{ADE1A0D0-DD93-41DE-87DF-3D8D5EA8A500}">
      <dsp:nvSpPr>
        <dsp:cNvPr id="0" name=""/>
        <dsp:cNvSpPr/>
      </dsp:nvSpPr>
      <dsp:spPr>
        <a:xfrm>
          <a:off x="4070282" y="2311341"/>
          <a:ext cx="701804" cy="70180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Computer architecture</a:t>
          </a:r>
        </a:p>
      </dsp:txBody>
      <dsp:txXfrm>
        <a:off x="4173059" y="2414118"/>
        <a:ext cx="496250" cy="496250"/>
      </dsp:txXfrm>
    </dsp:sp>
    <dsp:sp modelId="{A658294F-46B6-45E7-9037-5A7865C2944B}">
      <dsp:nvSpPr>
        <dsp:cNvPr id="0" name=""/>
        <dsp:cNvSpPr/>
      </dsp:nvSpPr>
      <dsp:spPr>
        <a:xfrm rot="6381818">
          <a:off x="3648718" y="2025959"/>
          <a:ext cx="542287" cy="11532"/>
        </a:xfrm>
        <a:custGeom>
          <a:avLst/>
          <a:gdLst/>
          <a:ahLst/>
          <a:cxnLst/>
          <a:rect l="0" t="0" r="0" b="0"/>
          <a:pathLst>
            <a:path>
              <a:moveTo>
                <a:pt x="0" y="5766"/>
              </a:moveTo>
              <a:lnTo>
                <a:pt x="542287"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906305" y="2018168"/>
        <a:ext cx="27114" cy="27114"/>
      </dsp:txXfrm>
    </dsp:sp>
    <dsp:sp modelId="{9AFBE568-E792-4A61-8437-848690DF6E75}">
      <dsp:nvSpPr>
        <dsp:cNvPr id="0" name=""/>
        <dsp:cNvSpPr/>
      </dsp:nvSpPr>
      <dsp:spPr>
        <a:xfrm>
          <a:off x="3348732" y="2276251"/>
          <a:ext cx="771985" cy="77198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Memory organisation</a:t>
          </a:r>
        </a:p>
      </dsp:txBody>
      <dsp:txXfrm>
        <a:off x="3461787" y="2389306"/>
        <a:ext cx="545875" cy="545875"/>
      </dsp:txXfrm>
    </dsp:sp>
    <dsp:sp modelId="{3269486D-FB85-4549-8BEF-BCD7FED6956B}">
      <dsp:nvSpPr>
        <dsp:cNvPr id="0" name=""/>
        <dsp:cNvSpPr/>
      </dsp:nvSpPr>
      <dsp:spPr>
        <a:xfrm rot="8345455">
          <a:off x="3351920" y="1866506"/>
          <a:ext cx="577377" cy="11532"/>
        </a:xfrm>
        <a:custGeom>
          <a:avLst/>
          <a:gdLst/>
          <a:ahLst/>
          <a:cxnLst/>
          <a:rect l="0" t="0" r="0" b="0"/>
          <a:pathLst>
            <a:path>
              <a:moveTo>
                <a:pt x="0" y="5766"/>
              </a:moveTo>
              <a:lnTo>
                <a:pt x="577377"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626175" y="1857837"/>
        <a:ext cx="28868" cy="28868"/>
      </dsp:txXfrm>
    </dsp:sp>
    <dsp:sp modelId="{505CF327-3B5B-4665-9F40-1E85D6ED3429}">
      <dsp:nvSpPr>
        <dsp:cNvPr id="0" name=""/>
        <dsp:cNvSpPr/>
      </dsp:nvSpPr>
      <dsp:spPr>
        <a:xfrm>
          <a:off x="2806336" y="1940213"/>
          <a:ext cx="701804" cy="70180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Networking hardware</a:t>
          </a:r>
        </a:p>
      </dsp:txBody>
      <dsp:txXfrm>
        <a:off x="2909113" y="2042990"/>
        <a:ext cx="496250" cy="496250"/>
      </dsp:txXfrm>
    </dsp:sp>
    <dsp:sp modelId="{F826E740-97F3-4BD3-AAAB-D25DDF2B6846}">
      <dsp:nvSpPr>
        <dsp:cNvPr id="0" name=""/>
        <dsp:cNvSpPr/>
      </dsp:nvSpPr>
      <dsp:spPr>
        <a:xfrm rot="10309091">
          <a:off x="3216465" y="1569900"/>
          <a:ext cx="577377" cy="11532"/>
        </a:xfrm>
        <a:custGeom>
          <a:avLst/>
          <a:gdLst/>
          <a:ahLst/>
          <a:cxnLst/>
          <a:rect l="0" t="0" r="0" b="0"/>
          <a:pathLst>
            <a:path>
              <a:moveTo>
                <a:pt x="0" y="5766"/>
              </a:moveTo>
              <a:lnTo>
                <a:pt x="577377"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490720" y="1561232"/>
        <a:ext cx="28868" cy="28868"/>
      </dsp:txXfrm>
    </dsp:sp>
    <dsp:sp modelId="{D833ADB6-2C7C-41B1-9692-C282CB8C7298}">
      <dsp:nvSpPr>
        <dsp:cNvPr id="0" name=""/>
        <dsp:cNvSpPr/>
      </dsp:nvSpPr>
      <dsp:spPr>
        <a:xfrm>
          <a:off x="2521171" y="1315787"/>
          <a:ext cx="701804" cy="70180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Operating Systems fundamentals</a:t>
          </a:r>
        </a:p>
      </dsp:txBody>
      <dsp:txXfrm>
        <a:off x="2623948" y="1418564"/>
        <a:ext cx="496250" cy="496250"/>
      </dsp:txXfrm>
    </dsp:sp>
    <dsp:sp modelId="{352702AA-21C0-4166-8391-E1B2A9C1AC41}">
      <dsp:nvSpPr>
        <dsp:cNvPr id="0" name=""/>
        <dsp:cNvSpPr/>
      </dsp:nvSpPr>
      <dsp:spPr>
        <a:xfrm rot="12272727">
          <a:off x="3232411" y="1240521"/>
          <a:ext cx="609278" cy="11532"/>
        </a:xfrm>
        <a:custGeom>
          <a:avLst/>
          <a:gdLst/>
          <a:ahLst/>
          <a:cxnLst/>
          <a:rect l="0" t="0" r="0" b="0"/>
          <a:pathLst>
            <a:path>
              <a:moveTo>
                <a:pt x="0" y="5766"/>
              </a:moveTo>
              <a:lnTo>
                <a:pt x="609278"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521818" y="1231055"/>
        <a:ext cx="30463" cy="30463"/>
      </dsp:txXfrm>
    </dsp:sp>
    <dsp:sp modelId="{732D6563-220F-4CB7-80AF-CF0727D7946F}">
      <dsp:nvSpPr>
        <dsp:cNvPr id="0" name=""/>
        <dsp:cNvSpPr/>
      </dsp:nvSpPr>
      <dsp:spPr>
        <a:xfrm>
          <a:off x="2650764" y="668215"/>
          <a:ext cx="638004" cy="63800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Privileges and permissions</a:t>
          </a:r>
        </a:p>
      </dsp:txBody>
      <dsp:txXfrm>
        <a:off x="2744198" y="761649"/>
        <a:ext cx="451136" cy="451136"/>
      </dsp:txXfrm>
    </dsp:sp>
    <dsp:sp modelId="{57A479B5-6DE2-41C4-935C-0A142E902AEC}">
      <dsp:nvSpPr>
        <dsp:cNvPr id="0" name=""/>
        <dsp:cNvSpPr/>
      </dsp:nvSpPr>
      <dsp:spPr>
        <a:xfrm rot="14236364">
          <a:off x="3450780" y="986727"/>
          <a:ext cx="610639" cy="11532"/>
        </a:xfrm>
        <a:custGeom>
          <a:avLst/>
          <a:gdLst/>
          <a:ahLst/>
          <a:cxnLst/>
          <a:rect l="0" t="0" r="0" b="0"/>
          <a:pathLst>
            <a:path>
              <a:moveTo>
                <a:pt x="0" y="5766"/>
              </a:moveTo>
              <a:lnTo>
                <a:pt x="610639"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740834" y="977228"/>
        <a:ext cx="30531" cy="30531"/>
      </dsp:txXfrm>
    </dsp:sp>
    <dsp:sp modelId="{62993532-4BDA-4573-8FB4-FB3877BF6200}">
      <dsp:nvSpPr>
        <dsp:cNvPr id="0" name=""/>
        <dsp:cNvSpPr/>
      </dsp:nvSpPr>
      <dsp:spPr>
        <a:xfrm>
          <a:off x="3104892" y="149421"/>
          <a:ext cx="628819" cy="63800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marL="0" lvl="0" indent="0" algn="ctr" defTabSz="311150">
            <a:lnSpc>
              <a:spcPct val="90000"/>
            </a:lnSpc>
            <a:spcBef>
              <a:spcPct val="0"/>
            </a:spcBef>
            <a:spcAft>
              <a:spcPct val="35000"/>
            </a:spcAft>
            <a:buNone/>
          </a:pPr>
          <a:r>
            <a:rPr lang="en-GB" sz="700" kern="1200" dirty="0"/>
            <a:t>File system structures</a:t>
          </a:r>
        </a:p>
      </dsp:txBody>
      <dsp:txXfrm>
        <a:off x="3196980" y="242855"/>
        <a:ext cx="444643" cy="4511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A8EF54-3637-4732-9BB8-C58F8998A72D}">
      <dsp:nvSpPr>
        <dsp:cNvPr id="0" name=""/>
        <dsp:cNvSpPr/>
      </dsp:nvSpPr>
      <dsp:spPr>
        <a:xfrm>
          <a:off x="5458296" y="2561329"/>
          <a:ext cx="320020" cy="984762"/>
        </a:xfrm>
        <a:custGeom>
          <a:avLst/>
          <a:gdLst/>
          <a:ahLst/>
          <a:cxnLst/>
          <a:rect l="0" t="0" r="0" b="0"/>
          <a:pathLst>
            <a:path>
              <a:moveTo>
                <a:pt x="0" y="0"/>
              </a:moveTo>
              <a:lnTo>
                <a:pt x="0" y="984762"/>
              </a:lnTo>
              <a:lnTo>
                <a:pt x="320020" y="98476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5DE87FE-163E-4A58-8C8D-B8E886DAA290}">
      <dsp:nvSpPr>
        <dsp:cNvPr id="0" name=""/>
        <dsp:cNvSpPr/>
      </dsp:nvSpPr>
      <dsp:spPr>
        <a:xfrm>
          <a:off x="3679802" y="1054191"/>
          <a:ext cx="2621847" cy="452946"/>
        </a:xfrm>
        <a:custGeom>
          <a:avLst/>
          <a:gdLst/>
          <a:ahLst/>
          <a:cxnLst/>
          <a:rect l="0" t="0" r="0" b="0"/>
          <a:pathLst>
            <a:path>
              <a:moveTo>
                <a:pt x="0" y="0"/>
              </a:moveTo>
              <a:lnTo>
                <a:pt x="0" y="231565"/>
              </a:lnTo>
              <a:lnTo>
                <a:pt x="2621847" y="231565"/>
              </a:lnTo>
              <a:lnTo>
                <a:pt x="2621847" y="45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B09BF93-E09B-4245-B09F-4BEB60624016}">
      <dsp:nvSpPr>
        <dsp:cNvPr id="0" name=""/>
        <dsp:cNvSpPr/>
      </dsp:nvSpPr>
      <dsp:spPr>
        <a:xfrm>
          <a:off x="2765744" y="2561329"/>
          <a:ext cx="275080" cy="1121477"/>
        </a:xfrm>
        <a:custGeom>
          <a:avLst/>
          <a:gdLst/>
          <a:ahLst/>
          <a:cxnLst/>
          <a:rect l="0" t="0" r="0" b="0"/>
          <a:pathLst>
            <a:path>
              <a:moveTo>
                <a:pt x="0" y="0"/>
              </a:moveTo>
              <a:lnTo>
                <a:pt x="0" y="1121477"/>
              </a:lnTo>
              <a:lnTo>
                <a:pt x="275080" y="112147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D317E5-71D1-418E-AD2B-6F3D449D1673}">
      <dsp:nvSpPr>
        <dsp:cNvPr id="0" name=""/>
        <dsp:cNvSpPr/>
      </dsp:nvSpPr>
      <dsp:spPr>
        <a:xfrm>
          <a:off x="3563377" y="1054191"/>
          <a:ext cx="91440" cy="452946"/>
        </a:xfrm>
        <a:custGeom>
          <a:avLst/>
          <a:gdLst/>
          <a:ahLst/>
          <a:cxnLst/>
          <a:rect l="0" t="0" r="0" b="0"/>
          <a:pathLst>
            <a:path>
              <a:moveTo>
                <a:pt x="116424" y="0"/>
              </a:moveTo>
              <a:lnTo>
                <a:pt x="116424" y="231565"/>
              </a:lnTo>
              <a:lnTo>
                <a:pt x="45720" y="231565"/>
              </a:lnTo>
              <a:lnTo>
                <a:pt x="45720" y="45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8FFC95F-D6E2-4D76-905E-BC29705418D8}">
      <dsp:nvSpPr>
        <dsp:cNvPr id="0" name=""/>
        <dsp:cNvSpPr/>
      </dsp:nvSpPr>
      <dsp:spPr>
        <a:xfrm>
          <a:off x="214600" y="2561329"/>
          <a:ext cx="351151" cy="1009525"/>
        </a:xfrm>
        <a:custGeom>
          <a:avLst/>
          <a:gdLst/>
          <a:ahLst/>
          <a:cxnLst/>
          <a:rect l="0" t="0" r="0" b="0"/>
          <a:pathLst>
            <a:path>
              <a:moveTo>
                <a:pt x="0" y="0"/>
              </a:moveTo>
              <a:lnTo>
                <a:pt x="0" y="1009525"/>
              </a:lnTo>
              <a:lnTo>
                <a:pt x="351151" y="100952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029328B-E0BC-4E4D-BCD2-4C6EBFFB2639}">
      <dsp:nvSpPr>
        <dsp:cNvPr id="0" name=""/>
        <dsp:cNvSpPr/>
      </dsp:nvSpPr>
      <dsp:spPr>
        <a:xfrm>
          <a:off x="1057954" y="1054191"/>
          <a:ext cx="2621847" cy="452946"/>
        </a:xfrm>
        <a:custGeom>
          <a:avLst/>
          <a:gdLst/>
          <a:ahLst/>
          <a:cxnLst/>
          <a:rect l="0" t="0" r="0" b="0"/>
          <a:pathLst>
            <a:path>
              <a:moveTo>
                <a:pt x="2621847" y="0"/>
              </a:moveTo>
              <a:lnTo>
                <a:pt x="2621847" y="231565"/>
              </a:lnTo>
              <a:lnTo>
                <a:pt x="0" y="231565"/>
              </a:lnTo>
              <a:lnTo>
                <a:pt x="0" y="45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6C5E09-F7E5-40E6-8E30-23966C26C7F8}">
      <dsp:nvSpPr>
        <dsp:cNvPr id="0" name=""/>
        <dsp:cNvSpPr/>
      </dsp:nvSpPr>
      <dsp:spPr>
        <a:xfrm>
          <a:off x="2625610" y="0"/>
          <a:ext cx="2108382" cy="1054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Computer architecture</a:t>
          </a:r>
        </a:p>
      </dsp:txBody>
      <dsp:txXfrm>
        <a:off x="2625610" y="0"/>
        <a:ext cx="2108382" cy="1054191"/>
      </dsp:txXfrm>
    </dsp:sp>
    <dsp:sp modelId="{10822FE2-3176-4B27-98E9-DC135D768631}">
      <dsp:nvSpPr>
        <dsp:cNvPr id="0" name=""/>
        <dsp:cNvSpPr/>
      </dsp:nvSpPr>
      <dsp:spPr>
        <a:xfrm>
          <a:off x="3762" y="1507137"/>
          <a:ext cx="2108382" cy="1054191"/>
        </a:xfrm>
        <a:prstGeom prst="rect">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System design</a:t>
          </a:r>
        </a:p>
      </dsp:txBody>
      <dsp:txXfrm>
        <a:off x="3762" y="1507137"/>
        <a:ext cx="2108382" cy="1054191"/>
      </dsp:txXfrm>
    </dsp:sp>
    <dsp:sp modelId="{5768459A-A210-4E5B-B87F-DC24339EA2E9}">
      <dsp:nvSpPr>
        <dsp:cNvPr id="0" name=""/>
        <dsp:cNvSpPr/>
      </dsp:nvSpPr>
      <dsp:spPr>
        <a:xfrm>
          <a:off x="565752" y="3043758"/>
          <a:ext cx="2108382" cy="1054191"/>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physical parts of computer system</a:t>
          </a:r>
        </a:p>
        <a:p>
          <a:pPr marL="0" lvl="0" indent="0" algn="ctr" defTabSz="622300">
            <a:lnSpc>
              <a:spcPct val="90000"/>
            </a:lnSpc>
            <a:spcBef>
              <a:spcPct val="0"/>
            </a:spcBef>
            <a:spcAft>
              <a:spcPct val="35000"/>
            </a:spcAft>
            <a:buNone/>
          </a:pPr>
          <a:r>
            <a:rPr lang="en-GB" sz="1400" kern="1200" dirty="0">
              <a:solidFill>
                <a:schemeClr val="tx1"/>
              </a:solidFill>
            </a:rPr>
            <a:t>hardware (processors, direct access memory, data processors)</a:t>
          </a:r>
        </a:p>
      </dsp:txBody>
      <dsp:txXfrm>
        <a:off x="565752" y="3043758"/>
        <a:ext cx="2108382" cy="1054191"/>
      </dsp:txXfrm>
    </dsp:sp>
    <dsp:sp modelId="{CBC18643-FA25-44E4-A434-1B85A12C4DD2}">
      <dsp:nvSpPr>
        <dsp:cNvPr id="0" name=""/>
        <dsp:cNvSpPr/>
      </dsp:nvSpPr>
      <dsp:spPr>
        <a:xfrm>
          <a:off x="2554906" y="1507137"/>
          <a:ext cx="2108382" cy="1054191"/>
        </a:xfrm>
        <a:prstGeom prst="rect">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Instruction Set Architecture</a:t>
          </a:r>
        </a:p>
      </dsp:txBody>
      <dsp:txXfrm>
        <a:off x="2554906" y="1507137"/>
        <a:ext cx="2108382" cy="1054191"/>
      </dsp:txXfrm>
    </dsp:sp>
    <dsp:sp modelId="{512D5716-BEDB-4558-A8A6-E316F361AFAA}">
      <dsp:nvSpPr>
        <dsp:cNvPr id="0" name=""/>
        <dsp:cNvSpPr/>
      </dsp:nvSpPr>
      <dsp:spPr>
        <a:xfrm>
          <a:off x="3040825" y="3014275"/>
          <a:ext cx="2249792" cy="1337062"/>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solidFill>
            </a:rPr>
            <a:t>Software that runs a computer</a:t>
          </a:r>
        </a:p>
        <a:p>
          <a:pPr marL="0" lvl="0" indent="0" algn="ctr" defTabSz="577850">
            <a:lnSpc>
              <a:spcPct val="90000"/>
            </a:lnSpc>
            <a:spcBef>
              <a:spcPct val="0"/>
            </a:spcBef>
            <a:spcAft>
              <a:spcPct val="35000"/>
            </a:spcAft>
            <a:buNone/>
          </a:pPr>
          <a:r>
            <a:rPr lang="en-GB" sz="1300" b="0" i="0" kern="1200" dirty="0">
              <a:solidFill>
                <a:schemeClr val="tx1"/>
              </a:solidFill>
            </a:rPr>
            <a:t>functions and capabilities of the CPU ( programming languages, data formats, processor register types, and instructions used by programmers)</a:t>
          </a:r>
          <a:endParaRPr lang="en-GB" sz="1300" kern="1200" dirty="0">
            <a:solidFill>
              <a:schemeClr val="tx1"/>
            </a:solidFill>
          </a:endParaRPr>
        </a:p>
      </dsp:txBody>
      <dsp:txXfrm>
        <a:off x="3040825" y="3014275"/>
        <a:ext cx="2249792" cy="1337062"/>
      </dsp:txXfrm>
    </dsp:sp>
    <dsp:sp modelId="{DEA1E279-E706-4377-8D48-BAFE1EE1FDF9}">
      <dsp:nvSpPr>
        <dsp:cNvPr id="0" name=""/>
        <dsp:cNvSpPr/>
      </dsp:nvSpPr>
      <dsp:spPr>
        <a:xfrm>
          <a:off x="5247458" y="1507137"/>
          <a:ext cx="2108382" cy="1054191"/>
        </a:xfrm>
        <a:prstGeom prst="rect">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Microarchitecture</a:t>
          </a:r>
        </a:p>
      </dsp:txBody>
      <dsp:txXfrm>
        <a:off x="5247458" y="1507137"/>
        <a:ext cx="2108382" cy="1054191"/>
      </dsp:txXfrm>
    </dsp:sp>
    <dsp:sp modelId="{959D2AA5-1FCD-4556-8260-149AB27F0DFA}">
      <dsp:nvSpPr>
        <dsp:cNvPr id="0" name=""/>
        <dsp:cNvSpPr/>
      </dsp:nvSpPr>
      <dsp:spPr>
        <a:xfrm>
          <a:off x="5778317" y="3018995"/>
          <a:ext cx="2108382" cy="1054191"/>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b="0" i="0" kern="1200" dirty="0">
              <a:solidFill>
                <a:schemeClr val="tx1"/>
              </a:solidFill>
            </a:rPr>
            <a:t>computer organisation</a:t>
          </a:r>
        </a:p>
        <a:p>
          <a:pPr marL="0" lvl="0" indent="0" algn="ctr" defTabSz="577850">
            <a:lnSpc>
              <a:spcPct val="90000"/>
            </a:lnSpc>
            <a:spcBef>
              <a:spcPct val="0"/>
            </a:spcBef>
            <a:spcAft>
              <a:spcPct val="35000"/>
            </a:spcAft>
            <a:buNone/>
          </a:pPr>
          <a:r>
            <a:rPr lang="en-GB" sz="1300" b="0" i="0" kern="1200" dirty="0">
              <a:solidFill>
                <a:schemeClr val="tx1"/>
              </a:solidFill>
            </a:rPr>
            <a:t>the data processing and storage element or data paths</a:t>
          </a:r>
        </a:p>
        <a:p>
          <a:pPr marL="0" lvl="0" indent="0" algn="ctr" defTabSz="577850">
            <a:lnSpc>
              <a:spcPct val="90000"/>
            </a:lnSpc>
            <a:spcBef>
              <a:spcPct val="0"/>
            </a:spcBef>
            <a:spcAft>
              <a:spcPct val="35000"/>
            </a:spcAft>
            <a:buNone/>
          </a:pPr>
          <a:endParaRPr lang="en-GB" sz="1300" kern="1200" dirty="0"/>
        </a:p>
      </dsp:txBody>
      <dsp:txXfrm>
        <a:off x="5778317" y="3018995"/>
        <a:ext cx="2108382" cy="10541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E89BAD-7ED3-4A65-8376-2A987D11488C}">
      <dsp:nvSpPr>
        <dsp:cNvPr id="0" name=""/>
        <dsp:cNvSpPr/>
      </dsp:nvSpPr>
      <dsp:spPr>
        <a:xfrm>
          <a:off x="0" y="648"/>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47CC53-B99D-4248-B912-FBA9C22EC7EC}">
      <dsp:nvSpPr>
        <dsp:cNvPr id="0" name=""/>
        <dsp:cNvSpPr/>
      </dsp:nvSpPr>
      <dsp:spPr>
        <a:xfrm>
          <a:off x="0" y="648"/>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The </a:t>
          </a:r>
          <a:r>
            <a:rPr lang="en-GB" sz="1600" kern="1200" dirty="0" err="1"/>
            <a:t>zSeries</a:t>
          </a:r>
          <a:r>
            <a:rPr lang="en-GB" sz="1600" kern="1200" dirty="0"/>
            <a:t> z990 Microprocessor forty years later </a:t>
          </a:r>
          <a:endParaRPr lang="en-US" sz="1600" kern="1200" dirty="0"/>
        </a:p>
      </dsp:txBody>
      <dsp:txXfrm>
        <a:off x="0" y="648"/>
        <a:ext cx="5175384" cy="589684"/>
      </dsp:txXfrm>
    </dsp:sp>
    <dsp:sp modelId="{90C1C1E7-32E5-4E28-BC93-6D216C3B86B6}">
      <dsp:nvSpPr>
        <dsp:cNvPr id="0" name=""/>
        <dsp:cNvSpPr/>
      </dsp:nvSpPr>
      <dsp:spPr>
        <a:xfrm>
          <a:off x="0" y="590332"/>
          <a:ext cx="5175384" cy="0"/>
        </a:xfrm>
        <a:prstGeom prst="line">
          <a:avLst/>
        </a:prstGeom>
        <a:solidFill>
          <a:schemeClr val="accent2">
            <a:hueOff val="14180"/>
            <a:satOff val="1630"/>
            <a:lumOff val="-1299"/>
            <a:alphaOff val="0"/>
          </a:schemeClr>
        </a:solidFill>
        <a:ln w="12700" cap="flat" cmpd="sng" algn="ctr">
          <a:solidFill>
            <a:schemeClr val="accent2">
              <a:hueOff val="14180"/>
              <a:satOff val="1630"/>
              <a:lumOff val="-129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FA3CCA-36B5-490D-94CB-02E72FDDB4B5}">
      <dsp:nvSpPr>
        <dsp:cNvPr id="0" name=""/>
        <dsp:cNvSpPr/>
      </dsp:nvSpPr>
      <dsp:spPr>
        <a:xfrm>
          <a:off x="0" y="590332"/>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CDC 6600 Seymour Cray, 1963</a:t>
          </a:r>
          <a:endParaRPr lang="en-US" sz="1600" kern="1200"/>
        </a:p>
      </dsp:txBody>
      <dsp:txXfrm>
        <a:off x="0" y="590332"/>
        <a:ext cx="5175384" cy="589684"/>
      </dsp:txXfrm>
    </dsp:sp>
    <dsp:sp modelId="{35536B1C-4E67-40F2-8D12-03C3D3732A08}">
      <dsp:nvSpPr>
        <dsp:cNvPr id="0" name=""/>
        <dsp:cNvSpPr/>
      </dsp:nvSpPr>
      <dsp:spPr>
        <a:xfrm>
          <a:off x="0" y="1180017"/>
          <a:ext cx="5175384" cy="0"/>
        </a:xfrm>
        <a:prstGeom prst="line">
          <a:avLst/>
        </a:prstGeom>
        <a:solidFill>
          <a:schemeClr val="accent2">
            <a:hueOff val="28360"/>
            <a:satOff val="3260"/>
            <a:lumOff val="-2598"/>
            <a:alphaOff val="0"/>
          </a:schemeClr>
        </a:solidFill>
        <a:ln w="12700" cap="flat" cmpd="sng" algn="ctr">
          <a:solidFill>
            <a:schemeClr val="accent2">
              <a:hueOff val="28360"/>
              <a:satOff val="3260"/>
              <a:lumOff val="-25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E3CB2D-1E86-41EB-A256-A67B22119A35}">
      <dsp:nvSpPr>
        <dsp:cNvPr id="0" name=""/>
        <dsp:cNvSpPr/>
      </dsp:nvSpPr>
      <dsp:spPr>
        <a:xfrm>
          <a:off x="0" y="1180017"/>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First Microprocessor Intel 4004, 1971</a:t>
          </a:r>
          <a:endParaRPr lang="en-US" sz="1600" kern="1200"/>
        </a:p>
      </dsp:txBody>
      <dsp:txXfrm>
        <a:off x="0" y="1180017"/>
        <a:ext cx="5175384" cy="589684"/>
      </dsp:txXfrm>
    </dsp:sp>
    <dsp:sp modelId="{7D3A7D5F-6675-4283-B7F1-2D2CF87F8C1C}">
      <dsp:nvSpPr>
        <dsp:cNvPr id="0" name=""/>
        <dsp:cNvSpPr/>
      </dsp:nvSpPr>
      <dsp:spPr>
        <a:xfrm>
          <a:off x="0" y="1769702"/>
          <a:ext cx="5175384" cy="0"/>
        </a:xfrm>
        <a:prstGeom prst="line">
          <a:avLst/>
        </a:prstGeom>
        <a:solidFill>
          <a:schemeClr val="accent2">
            <a:hueOff val="42540"/>
            <a:satOff val="4890"/>
            <a:lumOff val="-3897"/>
            <a:alphaOff val="0"/>
          </a:schemeClr>
        </a:solidFill>
        <a:ln w="12700" cap="flat" cmpd="sng" algn="ctr">
          <a:solidFill>
            <a:schemeClr val="accent2">
              <a:hueOff val="42540"/>
              <a:satOff val="4890"/>
              <a:lumOff val="-38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57CFFD-FDEB-48CC-B162-C64515A3DD1B}">
      <dsp:nvSpPr>
        <dsp:cNvPr id="0" name=""/>
        <dsp:cNvSpPr/>
      </dsp:nvSpPr>
      <dsp:spPr>
        <a:xfrm>
          <a:off x="0" y="1769702"/>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Microprocessor Evolution through 70s</a:t>
          </a:r>
          <a:endParaRPr lang="en-US" sz="1600" kern="1200"/>
        </a:p>
      </dsp:txBody>
      <dsp:txXfrm>
        <a:off x="0" y="1769702"/>
        <a:ext cx="5175384" cy="589684"/>
      </dsp:txXfrm>
    </dsp:sp>
    <dsp:sp modelId="{5D648BDB-8BB0-4B3C-91C5-796A3FDE023F}">
      <dsp:nvSpPr>
        <dsp:cNvPr id="0" name=""/>
        <dsp:cNvSpPr/>
      </dsp:nvSpPr>
      <dsp:spPr>
        <a:xfrm>
          <a:off x="0" y="2359386"/>
          <a:ext cx="5175384" cy="0"/>
        </a:xfrm>
        <a:prstGeom prst="line">
          <a:avLst/>
        </a:prstGeom>
        <a:solidFill>
          <a:schemeClr val="accent2">
            <a:hueOff val="56720"/>
            <a:satOff val="6519"/>
            <a:lumOff val="-5196"/>
            <a:alphaOff val="0"/>
          </a:schemeClr>
        </a:solidFill>
        <a:ln w="12700" cap="flat" cmpd="sng" algn="ctr">
          <a:solidFill>
            <a:schemeClr val="accent2">
              <a:hueOff val="56720"/>
              <a:satOff val="6519"/>
              <a:lumOff val="-5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0DE167-FC5A-4F53-B9F6-D22477351E29}">
      <dsp:nvSpPr>
        <dsp:cNvPr id="0" name=""/>
        <dsp:cNvSpPr/>
      </dsp:nvSpPr>
      <dsp:spPr>
        <a:xfrm>
          <a:off x="0" y="2359386"/>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 Intel i432 – Most ambitious seventies’ micro; started in 1975 - released 1981</a:t>
          </a:r>
          <a:endParaRPr lang="en-US" sz="1600" kern="1200"/>
        </a:p>
      </dsp:txBody>
      <dsp:txXfrm>
        <a:off x="0" y="2359386"/>
        <a:ext cx="5175384" cy="589684"/>
      </dsp:txXfrm>
    </dsp:sp>
    <dsp:sp modelId="{DA68D54E-B5A1-4243-B785-11EECA8C5A3F}">
      <dsp:nvSpPr>
        <dsp:cNvPr id="0" name=""/>
        <dsp:cNvSpPr/>
      </dsp:nvSpPr>
      <dsp:spPr>
        <a:xfrm>
          <a:off x="0" y="2949071"/>
          <a:ext cx="5175384" cy="0"/>
        </a:xfrm>
        <a:prstGeom prst="line">
          <a:avLst/>
        </a:prstGeom>
        <a:solidFill>
          <a:schemeClr val="accent2">
            <a:hueOff val="70900"/>
            <a:satOff val="8149"/>
            <a:lumOff val="-6496"/>
            <a:alphaOff val="0"/>
          </a:schemeClr>
        </a:solidFill>
        <a:ln w="12700" cap="flat" cmpd="sng" algn="ctr">
          <a:solidFill>
            <a:schemeClr val="accent2">
              <a:hueOff val="70900"/>
              <a:satOff val="8149"/>
              <a:lumOff val="-64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7A28B5-E631-487A-941E-B4B844E9D6C7}">
      <dsp:nvSpPr>
        <dsp:cNvPr id="0" name=""/>
        <dsp:cNvSpPr/>
      </dsp:nvSpPr>
      <dsp:spPr>
        <a:xfrm>
          <a:off x="0" y="2949071"/>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Motorola 68000 (1979, 8MHz, 68,000 transistors)</a:t>
          </a:r>
          <a:endParaRPr lang="en-US" sz="1600" kern="1200"/>
        </a:p>
      </dsp:txBody>
      <dsp:txXfrm>
        <a:off x="0" y="2949071"/>
        <a:ext cx="5175384" cy="589684"/>
      </dsp:txXfrm>
    </dsp:sp>
    <dsp:sp modelId="{D016A469-5D99-4844-B2E6-068B55C33C43}">
      <dsp:nvSpPr>
        <dsp:cNvPr id="0" name=""/>
        <dsp:cNvSpPr/>
      </dsp:nvSpPr>
      <dsp:spPr>
        <a:xfrm>
          <a:off x="0" y="3538755"/>
          <a:ext cx="5175384" cy="0"/>
        </a:xfrm>
        <a:prstGeom prst="line">
          <a:avLst/>
        </a:prstGeom>
        <a:solidFill>
          <a:schemeClr val="accent2">
            <a:hueOff val="85079"/>
            <a:satOff val="9779"/>
            <a:lumOff val="-7795"/>
            <a:alphaOff val="0"/>
          </a:schemeClr>
        </a:solidFill>
        <a:ln w="12700" cap="flat" cmpd="sng" algn="ctr">
          <a:solidFill>
            <a:schemeClr val="accent2">
              <a:hueOff val="85079"/>
              <a:satOff val="9779"/>
              <a:lumOff val="-77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F768BF-7F41-4EBA-B293-BBBC4FEE5404}">
      <dsp:nvSpPr>
        <dsp:cNvPr id="0" name=""/>
        <dsp:cNvSpPr/>
      </dsp:nvSpPr>
      <dsp:spPr>
        <a:xfrm>
          <a:off x="0" y="3538755"/>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Intel 8086 (1978, 8MHz, 29,000 transistors</a:t>
          </a:r>
          <a:endParaRPr lang="en-US" sz="1600" kern="1200" dirty="0"/>
        </a:p>
      </dsp:txBody>
      <dsp:txXfrm>
        <a:off x="0" y="3538755"/>
        <a:ext cx="5175384" cy="589684"/>
      </dsp:txXfrm>
    </dsp:sp>
    <dsp:sp modelId="{37D74088-004F-43CA-A437-5482617E9649}">
      <dsp:nvSpPr>
        <dsp:cNvPr id="0" name=""/>
        <dsp:cNvSpPr/>
      </dsp:nvSpPr>
      <dsp:spPr>
        <a:xfrm>
          <a:off x="0" y="4128440"/>
          <a:ext cx="5175384" cy="0"/>
        </a:xfrm>
        <a:prstGeom prst="line">
          <a:avLst/>
        </a:prstGeom>
        <a:solidFill>
          <a:schemeClr val="accent2">
            <a:hueOff val="99259"/>
            <a:satOff val="11409"/>
            <a:lumOff val="-9094"/>
            <a:alphaOff val="0"/>
          </a:schemeClr>
        </a:solidFill>
        <a:ln w="12700" cap="flat" cmpd="sng" algn="ctr">
          <a:solidFill>
            <a:schemeClr val="accent2">
              <a:hueOff val="99259"/>
              <a:satOff val="11409"/>
              <a:lumOff val="-90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42DFE5-4E8D-438F-AD81-745A15E4F6FF}">
      <dsp:nvSpPr>
        <dsp:cNvPr id="0" name=""/>
        <dsp:cNvSpPr/>
      </dsp:nvSpPr>
      <dsp:spPr>
        <a:xfrm>
          <a:off x="0" y="4128440"/>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IBM PC, 1981 </a:t>
          </a:r>
          <a:endParaRPr lang="en-US" sz="1600" kern="1200"/>
        </a:p>
      </dsp:txBody>
      <dsp:txXfrm>
        <a:off x="0" y="4128440"/>
        <a:ext cx="5175384" cy="589684"/>
      </dsp:txXfrm>
    </dsp:sp>
    <dsp:sp modelId="{72684A89-F672-4D5F-97AB-0D5A59A439E6}">
      <dsp:nvSpPr>
        <dsp:cNvPr id="0" name=""/>
        <dsp:cNvSpPr/>
      </dsp:nvSpPr>
      <dsp:spPr>
        <a:xfrm>
          <a:off x="0" y="4718125"/>
          <a:ext cx="5175384" cy="0"/>
        </a:xfrm>
        <a:prstGeom prst="line">
          <a:avLst/>
        </a:prstGeom>
        <a:solidFill>
          <a:schemeClr val="accent2">
            <a:hueOff val="113439"/>
            <a:satOff val="13039"/>
            <a:lumOff val="-10393"/>
            <a:alphaOff val="0"/>
          </a:schemeClr>
        </a:solidFill>
        <a:ln w="12700" cap="flat" cmpd="sng" algn="ctr">
          <a:solidFill>
            <a:schemeClr val="accent2">
              <a:hueOff val="113439"/>
              <a:satOff val="13039"/>
              <a:lumOff val="-103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9DD905-AF10-4AB3-9A1C-C825A2C020A9}">
      <dsp:nvSpPr>
        <dsp:cNvPr id="0" name=""/>
        <dsp:cNvSpPr/>
      </dsp:nvSpPr>
      <dsp:spPr>
        <a:xfrm>
          <a:off x="0" y="4718125"/>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The Eighties: Personal Computer Revolution  spreadsheets, word processing and games</a:t>
          </a:r>
          <a:endParaRPr lang="en-US" sz="1600" kern="1200"/>
        </a:p>
      </dsp:txBody>
      <dsp:txXfrm>
        <a:off x="0" y="4718125"/>
        <a:ext cx="5175384" cy="589684"/>
      </dsp:txXfrm>
    </dsp:sp>
  </dsp:spTree>
</dsp:drawing>
</file>

<file path=ppt/diagrams/layout1.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E4D9EE29-6861-0004-3B28-A6646DCC8D25}"/>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14E89CD-7E91-8D1F-A7AE-419E686F7D7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D77D538D-88CD-F382-0C29-BD1768BA9F53}"/>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60313C5D-8FD0-292E-1128-6CAA23AF7488}"/>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38315E7-EB35-44C4-AE01-3A937F71CA3F}"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40AA2108-D540-B776-C2EE-95AE7CA6B123}"/>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B6F1701A-AB96-1872-FB0F-B9FFDC435258}"/>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7412" name="Rectangle 4">
            <a:extLst>
              <a:ext uri="{FF2B5EF4-FFF2-40B4-BE49-F238E27FC236}">
                <a16:creationId xmlns:a16="http://schemas.microsoft.com/office/drawing/2014/main" id="{6FB2591F-1B4A-FAA4-E2DF-AF18AE67E3BF}"/>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3787C69-E6FC-F8F0-E7AC-D1DBDCE5BA81}"/>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4C64536D-D9A9-DCB8-F471-D286928A5C22}"/>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21644118-E0EC-58A0-38B4-3A50AEF295AB}"/>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ADD50F-738E-4B34-A5DE-56E1B4F2617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B057D825-EE69-B04A-48B5-2810509D26A9}"/>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7A2D1B8D-DADE-1666-B26B-B6F7D945E7E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24580" name="Slide Number Placeholder 3">
            <a:extLst>
              <a:ext uri="{FF2B5EF4-FFF2-40B4-BE49-F238E27FC236}">
                <a16:creationId xmlns:a16="http://schemas.microsoft.com/office/drawing/2014/main" id="{55A964F4-00BA-A29B-3CDB-E5794A90160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4EE24E8-4C13-4FAC-B502-3653ED3C1D8B}"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5</a:t>
            </a:fld>
            <a:endParaRPr lang="en-GB" altLang="en-US"/>
          </a:p>
        </p:txBody>
      </p:sp>
    </p:spTree>
    <p:extLst>
      <p:ext uri="{BB962C8B-B14F-4D97-AF65-F5344CB8AC3E}">
        <p14:creationId xmlns:p14="http://schemas.microsoft.com/office/powerpoint/2010/main" val="38882039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04C43F06-AC91-F7E6-3722-346E838FFF4A}"/>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57BFD6B5-BDDB-2A93-3559-0313EC9B4D6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spcAft>
                <a:spcPts val="200"/>
              </a:spcAft>
              <a:buFont typeface="Wingdings" panose="05000000000000000000" pitchFamily="2" charset="2"/>
              <a:buChar char="v"/>
            </a:pPr>
            <a:r>
              <a:rPr lang="en-GB" altLang="en-US"/>
              <a:t>Fundamentals of number systems. Binary, Dec and Hex notation, representation and conversion. </a:t>
            </a:r>
          </a:p>
          <a:p>
            <a:pPr>
              <a:spcBef>
                <a:spcPct val="0"/>
              </a:spcBef>
              <a:spcAft>
                <a:spcPts val="200"/>
              </a:spcAft>
              <a:buFont typeface="Wingdings" panose="05000000000000000000" pitchFamily="2" charset="2"/>
              <a:buChar char="v"/>
            </a:pPr>
            <a:r>
              <a:rPr lang="en-GB" altLang="en-US"/>
              <a:t>Computer systems: major components and peripherals. </a:t>
            </a:r>
          </a:p>
          <a:p>
            <a:pPr>
              <a:spcBef>
                <a:spcPct val="0"/>
              </a:spcBef>
              <a:spcAft>
                <a:spcPts val="200"/>
              </a:spcAft>
              <a:buFont typeface="Wingdings" panose="05000000000000000000" pitchFamily="2" charset="2"/>
              <a:buChar char="v"/>
            </a:pPr>
            <a:r>
              <a:rPr lang="en-GB" altLang="en-US"/>
              <a:t>Storage devices. Optical, HDD, SSD, RAID configurations etc. </a:t>
            </a:r>
          </a:p>
          <a:p>
            <a:pPr>
              <a:spcBef>
                <a:spcPct val="0"/>
              </a:spcBef>
              <a:spcAft>
                <a:spcPts val="200"/>
              </a:spcAft>
              <a:buFont typeface="Wingdings" panose="05000000000000000000" pitchFamily="2" charset="2"/>
              <a:buChar char="v"/>
            </a:pPr>
            <a:r>
              <a:rPr lang="en-GB" altLang="en-US"/>
              <a:t>Nomenclature and specification of typical data capacities and transfer speeds </a:t>
            </a:r>
          </a:p>
          <a:p>
            <a:pPr>
              <a:spcBef>
                <a:spcPct val="0"/>
              </a:spcBef>
              <a:spcAft>
                <a:spcPts val="200"/>
              </a:spcAft>
              <a:buFont typeface="Wingdings" panose="05000000000000000000" pitchFamily="2" charset="2"/>
              <a:buChar char="v"/>
            </a:pPr>
            <a:r>
              <a:rPr lang="en-GB" altLang="en-US"/>
              <a:t>Processor characteristics: RISC, CISC, multi-core etc. </a:t>
            </a:r>
          </a:p>
          <a:p>
            <a:pPr>
              <a:spcBef>
                <a:spcPct val="0"/>
              </a:spcBef>
              <a:spcAft>
                <a:spcPts val="200"/>
              </a:spcAft>
              <a:buFont typeface="Wingdings" panose="05000000000000000000" pitchFamily="2" charset="2"/>
              <a:buChar char="v"/>
            </a:pPr>
            <a:r>
              <a:rPr lang="en-GB" altLang="en-US"/>
              <a:t>Computer architecture: system block diagram, CPU, memory, input/output unit, system clock, data bus, address bus, control bus, Harvard vs Von-Neumann etc. </a:t>
            </a:r>
          </a:p>
          <a:p>
            <a:pPr>
              <a:spcBef>
                <a:spcPct val="0"/>
              </a:spcBef>
              <a:spcAft>
                <a:spcPts val="200"/>
              </a:spcAft>
              <a:buFont typeface="Wingdings" panose="05000000000000000000" pitchFamily="2" charset="2"/>
              <a:buChar char="v"/>
            </a:pPr>
            <a:r>
              <a:rPr lang="en-GB" altLang="en-US"/>
              <a:t>Memory Organisation: Main RAM, cache, virtual memory etc </a:t>
            </a:r>
          </a:p>
          <a:p>
            <a:pPr>
              <a:spcBef>
                <a:spcPct val="0"/>
              </a:spcBef>
              <a:spcAft>
                <a:spcPts val="200"/>
              </a:spcAft>
              <a:buFont typeface="Wingdings" panose="05000000000000000000" pitchFamily="2" charset="2"/>
              <a:buChar char="v"/>
            </a:pPr>
            <a:r>
              <a:rPr lang="en-GB" altLang="en-US"/>
              <a:t>Input/output including polled, interrupts and direct memory access. </a:t>
            </a:r>
          </a:p>
          <a:p>
            <a:pPr>
              <a:spcBef>
                <a:spcPct val="0"/>
              </a:spcBef>
              <a:spcAft>
                <a:spcPts val="200"/>
              </a:spcAft>
              <a:buFont typeface="Wingdings" panose="05000000000000000000" pitchFamily="2" charset="2"/>
              <a:buChar char="v"/>
            </a:pPr>
            <a:r>
              <a:rPr lang="en-GB" altLang="en-US"/>
              <a:t>Networking hardware and introduction to networking principles. </a:t>
            </a:r>
          </a:p>
          <a:p>
            <a:pPr>
              <a:spcBef>
                <a:spcPct val="0"/>
              </a:spcBef>
              <a:spcAft>
                <a:spcPts val="200"/>
              </a:spcAft>
              <a:buFont typeface="Wingdings" panose="05000000000000000000" pitchFamily="2" charset="2"/>
              <a:buChar char="v"/>
            </a:pPr>
            <a:r>
              <a:rPr lang="en-GB" altLang="en-US"/>
              <a:t>OS fundamentals </a:t>
            </a:r>
          </a:p>
          <a:p>
            <a:pPr>
              <a:spcBef>
                <a:spcPct val="0"/>
              </a:spcBef>
              <a:spcAft>
                <a:spcPts val="200"/>
              </a:spcAft>
              <a:buFont typeface="Wingdings" panose="05000000000000000000" pitchFamily="2" charset="2"/>
              <a:buChar char="v"/>
            </a:pPr>
            <a:r>
              <a:rPr lang="en-GB" altLang="en-US"/>
              <a:t>Privileges and permissions </a:t>
            </a:r>
          </a:p>
          <a:p>
            <a:pPr>
              <a:spcBef>
                <a:spcPct val="0"/>
              </a:spcBef>
              <a:spcAft>
                <a:spcPts val="200"/>
              </a:spcAft>
              <a:buFont typeface="Wingdings" panose="05000000000000000000" pitchFamily="2" charset="2"/>
              <a:buChar char="v"/>
            </a:pPr>
            <a:r>
              <a:rPr lang="en-GB" altLang="en-US"/>
              <a:t>File system structures, navigation, viewing and editing files and scripts</a:t>
            </a:r>
          </a:p>
        </p:txBody>
      </p:sp>
      <p:sp>
        <p:nvSpPr>
          <p:cNvPr id="26628" name="Slide Number Placeholder 3">
            <a:extLst>
              <a:ext uri="{FF2B5EF4-FFF2-40B4-BE49-F238E27FC236}">
                <a16:creationId xmlns:a16="http://schemas.microsoft.com/office/drawing/2014/main" id="{6AD8A0DA-C4C5-04E4-0BD8-19AE0A82137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6290795-6D58-4ECB-98F2-9CCA2C48E3C7}" type="slidenum">
              <a:rPr lang="en-GB" altLang="en-US" smtClean="0">
                <a:latin typeface="Verdana" panose="020B0604030504040204" pitchFamily="34" charset="0"/>
              </a:rPr>
              <a:pPr/>
              <a:t>6</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7</a:t>
            </a:fld>
            <a:endParaRPr lang="en-GB" altLang="en-US"/>
          </a:p>
        </p:txBody>
      </p:sp>
    </p:spTree>
    <p:extLst>
      <p:ext uri="{BB962C8B-B14F-4D97-AF65-F5344CB8AC3E}">
        <p14:creationId xmlns:p14="http://schemas.microsoft.com/office/powerpoint/2010/main" val="23328228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0F32172E-44AD-FCA0-38CB-35CF38376794}"/>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1B005F54-7AB3-1DD1-DF64-46BA9E553087}"/>
              </a:ext>
            </a:extLst>
          </p:cNvPr>
          <p:cNvSpPr>
            <a:spLocks noGrp="1"/>
          </p:cNvSpPr>
          <p:nvPr>
            <p:ph type="body" idx="1"/>
          </p:nvPr>
        </p:nvSpPr>
        <p:spPr/>
        <p:txBody>
          <a:bodyPr/>
          <a:lstStyle/>
          <a:p>
            <a:pPr>
              <a:defRPr/>
            </a:pPr>
            <a:r>
              <a:rPr lang="en-GB" dirty="0">
                <a:latin typeface="+mn-lt"/>
              </a:rPr>
              <a:t>Computer architecture is the art of determining the needs of the user of a structure and then designing to meet those needs as effectively as possible within economic and technological constraints.</a:t>
            </a:r>
          </a:p>
          <a:p>
            <a:pPr>
              <a:defRPr/>
            </a:pPr>
            <a:endParaRPr lang="en-GB" dirty="0"/>
          </a:p>
        </p:txBody>
      </p:sp>
      <p:sp>
        <p:nvSpPr>
          <p:cNvPr id="28676" name="Slide Number Placeholder 3">
            <a:extLst>
              <a:ext uri="{FF2B5EF4-FFF2-40B4-BE49-F238E27FC236}">
                <a16:creationId xmlns:a16="http://schemas.microsoft.com/office/drawing/2014/main" id="{2817D88A-7B36-7CDB-B8D0-0C9824C7E2C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849A759-0B58-4CB2-9055-99035C213155}"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A7A6A35A-754A-17BC-AC12-CA76498CB597}"/>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25D23922-B3AE-0285-3DE8-D953615779DC}"/>
              </a:ext>
            </a:extLst>
          </p:cNvPr>
          <p:cNvSpPr>
            <a:spLocks noGrp="1"/>
          </p:cNvSpPr>
          <p:nvPr>
            <p:ph type="body" idx="1"/>
          </p:nvPr>
        </p:nvSpPr>
        <p:spPr/>
        <p:txBody>
          <a:bodyPr/>
          <a:lstStyle/>
          <a:p>
            <a:pPr>
              <a:defRPr/>
            </a:pPr>
            <a:r>
              <a:rPr lang="en-GB" dirty="0">
                <a:solidFill>
                  <a:srgbClr val="000000"/>
                </a:solidFill>
                <a:latin typeface="TradeGothicLTPro"/>
              </a:rPr>
              <a:t>Microarchitecture  defines the data processing and storage element and how they should be implemented into the ISA</a:t>
            </a:r>
          </a:p>
          <a:p>
            <a:pPr>
              <a:defRPr/>
            </a:pPr>
            <a:r>
              <a:rPr lang="en-GB" dirty="0">
                <a:solidFill>
                  <a:srgbClr val="000000"/>
                </a:solidFill>
                <a:latin typeface="TradeGothicLTPro"/>
              </a:rPr>
              <a:t>here are three categories of computer architecture, and all work together to make a machine function.</a:t>
            </a:r>
          </a:p>
          <a:p>
            <a:pPr>
              <a:defRPr/>
            </a:pPr>
            <a:r>
              <a:rPr lang="en-GB" cap="all" dirty="0">
                <a:solidFill>
                  <a:srgbClr val="000000"/>
                </a:solidFill>
                <a:latin typeface="TradeGothicLTPro-Bold"/>
              </a:rPr>
              <a:t>SYSTEM DESIGN : </a:t>
            </a:r>
            <a:r>
              <a:rPr lang="en-GB" dirty="0">
                <a:solidFill>
                  <a:srgbClr val="000000"/>
                </a:solidFill>
                <a:latin typeface="TradeGothicLTPro"/>
              </a:rPr>
              <a:t>System design includes all hardware parts of a computer, including data processors, multiprocessors, memory controllers, and direct memory access. It also includes the graphics processing unit (GPU). This part is the physical computer system.</a:t>
            </a:r>
          </a:p>
          <a:p>
            <a:pPr>
              <a:defRPr/>
            </a:pPr>
            <a:r>
              <a:rPr lang="en-GB" cap="all" dirty="0">
                <a:solidFill>
                  <a:srgbClr val="000000"/>
                </a:solidFill>
                <a:latin typeface="TradeGothicLTPro-Bold"/>
              </a:rPr>
              <a:t>INSTRUCTION SET ARCHITECTURE (ISA): </a:t>
            </a:r>
            <a:r>
              <a:rPr lang="en-GB" dirty="0">
                <a:solidFill>
                  <a:srgbClr val="000000"/>
                </a:solidFill>
                <a:latin typeface="TradeGothicLTPro"/>
              </a:rPr>
              <a:t>This includes the functions and capabilities of the central processing unit (CPU). It is the embedded programming language and defines what programming it can perform or process. This part is the software that makes the computer run, such as operating systems like Windows on a PC or iOS on an Apple iPhone, and includes data formats and the programmed instruction set.</a:t>
            </a:r>
          </a:p>
          <a:p>
            <a:pPr>
              <a:defRPr/>
            </a:pPr>
            <a:r>
              <a:rPr lang="en-GB" cap="all" dirty="0">
                <a:solidFill>
                  <a:srgbClr val="000000"/>
                </a:solidFill>
                <a:latin typeface="TradeGothicLTPro-Bold"/>
              </a:rPr>
              <a:t>MICROARCHITECTURE : </a:t>
            </a:r>
            <a:r>
              <a:rPr lang="en-GB" dirty="0">
                <a:solidFill>
                  <a:srgbClr val="000000"/>
                </a:solidFill>
                <a:latin typeface="TradeGothicLTPro"/>
              </a:rPr>
              <a:t>Microarchitecture is also known as computer organisation and defines the data processing and storage element and how they should be implemented into the ISA. It is the hardware implementation of how an ISA is implemented in a particular processor. (Diaz, 2021)</a:t>
            </a:r>
          </a:p>
          <a:p>
            <a:pPr>
              <a:defRPr/>
            </a:pPr>
            <a:endParaRPr lang="en-GB" dirty="0"/>
          </a:p>
        </p:txBody>
      </p:sp>
      <p:sp>
        <p:nvSpPr>
          <p:cNvPr id="30724" name="Slide Number Placeholder 3">
            <a:extLst>
              <a:ext uri="{FF2B5EF4-FFF2-40B4-BE49-F238E27FC236}">
                <a16:creationId xmlns:a16="http://schemas.microsoft.com/office/drawing/2014/main" id="{E7540B5D-666D-19DB-B19E-FD42832509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88B30F2-101C-42EC-BFA5-178ED4BDE565}" type="slidenum">
              <a:rPr lang="en-GB" altLang="en-US" smtClean="0">
                <a:latin typeface="Verdana" panose="020B0604030504040204" pitchFamily="34" charset="0"/>
              </a:rPr>
              <a:pPr/>
              <a:t>9</a:t>
            </a:fld>
            <a:endParaRPr lang="en-GB"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12</a:t>
            </a:fld>
            <a:endParaRPr lang="en-GB" altLang="en-US"/>
          </a:p>
        </p:txBody>
      </p:sp>
    </p:spTree>
    <p:extLst>
      <p:ext uri="{BB962C8B-B14F-4D97-AF65-F5344CB8AC3E}">
        <p14:creationId xmlns:p14="http://schemas.microsoft.com/office/powerpoint/2010/main" val="9539756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13</a:t>
            </a:fld>
            <a:endParaRPr lang="en-GB" altLang="en-US"/>
          </a:p>
        </p:txBody>
      </p:sp>
    </p:spTree>
    <p:extLst>
      <p:ext uri="{BB962C8B-B14F-4D97-AF65-F5344CB8AC3E}">
        <p14:creationId xmlns:p14="http://schemas.microsoft.com/office/powerpoint/2010/main" val="20288838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9E6FFE-33E9-8B58-581F-285450EFC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F69BC6-21BB-1B33-A3F8-CD066F5F9A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90F455-EE1C-E113-9270-D5A964D77F7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12DCD46-CC6B-9A37-9584-6A9640C4698A}"/>
              </a:ext>
            </a:extLst>
          </p:cNvPr>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ADD50F-738E-4B34-A5DE-56E1B4F26176}"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22376189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19</a:t>
            </a:fld>
            <a:endParaRPr lang="en-GB" altLang="en-US"/>
          </a:p>
        </p:txBody>
      </p:sp>
    </p:spTree>
    <p:extLst>
      <p:ext uri="{BB962C8B-B14F-4D97-AF65-F5344CB8AC3E}">
        <p14:creationId xmlns:p14="http://schemas.microsoft.com/office/powerpoint/2010/main" val="32602581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D98F77-DBC4-D500-F614-B328445BFD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3FD0D0-51BE-9753-9E24-ED2D7259BD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F2A770-AC74-AAAB-3B21-C568BCFA12E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57D37E9-3A3E-4464-4FAC-F2DEA4DACFE2}"/>
              </a:ext>
            </a:extLst>
          </p:cNvPr>
          <p:cNvSpPr>
            <a:spLocks noGrp="1"/>
          </p:cNvSpPr>
          <p:nvPr>
            <p:ph type="sldNum" sz="quarter" idx="5"/>
          </p:nvPr>
        </p:nvSpPr>
        <p:spPr/>
        <p:txBody>
          <a:bodyPr/>
          <a:lstStyle/>
          <a:p>
            <a:pPr>
              <a:defRPr/>
            </a:pPr>
            <a:fld id="{81ADD50F-738E-4B34-A5DE-56E1B4F26176}" type="slidenum">
              <a:rPr lang="en-GB" altLang="en-US" smtClean="0"/>
              <a:pPr>
                <a:defRPr/>
              </a:pPr>
              <a:t>25</a:t>
            </a:fld>
            <a:endParaRPr lang="en-GB" altLang="en-US"/>
          </a:p>
        </p:txBody>
      </p:sp>
    </p:spTree>
    <p:extLst>
      <p:ext uri="{BB962C8B-B14F-4D97-AF65-F5344CB8AC3E}">
        <p14:creationId xmlns:p14="http://schemas.microsoft.com/office/powerpoint/2010/main" val="27780037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27</a:t>
            </a:fld>
            <a:endParaRPr lang="en-GB" altLang="en-US"/>
          </a:p>
        </p:txBody>
      </p:sp>
    </p:spTree>
    <p:extLst>
      <p:ext uri="{BB962C8B-B14F-4D97-AF65-F5344CB8AC3E}">
        <p14:creationId xmlns:p14="http://schemas.microsoft.com/office/powerpoint/2010/main" val="37307556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28</a:t>
            </a:fld>
            <a:endParaRPr lang="en-GB" altLang="en-US"/>
          </a:p>
        </p:txBody>
      </p:sp>
    </p:spTree>
    <p:extLst>
      <p:ext uri="{BB962C8B-B14F-4D97-AF65-F5344CB8AC3E}">
        <p14:creationId xmlns:p14="http://schemas.microsoft.com/office/powerpoint/2010/main" val="33540972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29</a:t>
            </a:fld>
            <a:endParaRPr lang="en-GB" altLang="en-US"/>
          </a:p>
        </p:txBody>
      </p:sp>
    </p:spTree>
    <p:extLst>
      <p:ext uri="{BB962C8B-B14F-4D97-AF65-F5344CB8AC3E}">
        <p14:creationId xmlns:p14="http://schemas.microsoft.com/office/powerpoint/2010/main" val="34281082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26D85A-1BD7-F465-945D-D2B69BC388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B0B7DE-6C66-1893-C6EB-5B2D530240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2B3FDF-7A2A-7C63-CC41-5EE426E0C2D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A0C6856-073B-027A-5819-B0799007CF1E}"/>
              </a:ext>
            </a:extLst>
          </p:cNvPr>
          <p:cNvSpPr>
            <a:spLocks noGrp="1"/>
          </p:cNvSpPr>
          <p:nvPr>
            <p:ph type="sldNum" sz="quarter" idx="5"/>
          </p:nvPr>
        </p:nvSpPr>
        <p:spPr/>
        <p:txBody>
          <a:bodyPr/>
          <a:lstStyle/>
          <a:p>
            <a:pPr>
              <a:defRPr/>
            </a:pPr>
            <a:fld id="{81ADD50F-738E-4B34-A5DE-56E1B4F26176}" type="slidenum">
              <a:rPr lang="en-GB" altLang="en-US" smtClean="0"/>
              <a:pPr>
                <a:defRPr/>
              </a:pPr>
              <a:t>33</a:t>
            </a:fld>
            <a:endParaRPr lang="en-GB" altLang="en-US"/>
          </a:p>
        </p:txBody>
      </p:sp>
    </p:spTree>
    <p:extLst>
      <p:ext uri="{BB962C8B-B14F-4D97-AF65-F5344CB8AC3E}">
        <p14:creationId xmlns:p14="http://schemas.microsoft.com/office/powerpoint/2010/main" val="23640052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C92A5-473A-C2D9-85D1-62B8C794CE62}"/>
              </a:ext>
            </a:extLst>
          </p:cNvPr>
          <p:cNvSpPr txBox="1">
            <a:spLocks/>
          </p:cNvSpPr>
          <p:nvPr userDrawn="1"/>
        </p:nvSpPr>
        <p:spPr>
          <a:xfrm>
            <a:off x="384175" y="1516063"/>
            <a:ext cx="3879850" cy="3608387"/>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a:defRPr/>
            </a:pPr>
            <a:endParaRPr lang="en-US" dirty="0"/>
          </a:p>
        </p:txBody>
      </p:sp>
    </p:spTree>
    <p:extLst>
      <p:ext uri="{BB962C8B-B14F-4D97-AF65-F5344CB8AC3E}">
        <p14:creationId xmlns:p14="http://schemas.microsoft.com/office/powerpoint/2010/main" val="3618260503"/>
      </p:ext>
    </p:extLst>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81C12A-5607-B58A-5DC7-944C2BF99A0E}"/>
              </a:ext>
            </a:extLst>
          </p:cNvPr>
          <p:cNvSpPr>
            <a:spLocks noGrp="1"/>
          </p:cNvSpPr>
          <p:nvPr>
            <p:ph type="dt" sz="half" idx="10"/>
          </p:nvPr>
        </p:nvSpPr>
        <p:spPr>
          <a:xfrm>
            <a:off x="395288" y="6524625"/>
            <a:ext cx="971550" cy="219075"/>
          </a:xfrm>
        </p:spPr>
        <p:txBody>
          <a:bodyPr/>
          <a:lstStyle>
            <a:lvl1pPr>
              <a:defRPr smtClean="0"/>
            </a:lvl1pPr>
          </a:lstStyle>
          <a:p>
            <a:pPr>
              <a:defRPr/>
            </a:pPr>
            <a:fld id="{0CAE4AE3-C7F2-4619-AE16-6C1933D1023E}" type="datetime1">
              <a:rPr lang="en-GB" altLang="en-US"/>
              <a:pPr>
                <a:defRPr/>
              </a:pPr>
              <a:t>10/10/2024</a:t>
            </a:fld>
            <a:endParaRPr lang="en-GB" altLang="en-US"/>
          </a:p>
        </p:txBody>
      </p:sp>
      <p:sp>
        <p:nvSpPr>
          <p:cNvPr id="5" name="Footer Placeholder 4">
            <a:extLst>
              <a:ext uri="{FF2B5EF4-FFF2-40B4-BE49-F238E27FC236}">
                <a16:creationId xmlns:a16="http://schemas.microsoft.com/office/drawing/2014/main" id="{41702596-8192-D1AE-EBAC-0C523392D90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064360C-C829-3319-8C38-250E6D96BBFB}"/>
              </a:ext>
            </a:extLst>
          </p:cNvPr>
          <p:cNvSpPr>
            <a:spLocks noGrp="1"/>
          </p:cNvSpPr>
          <p:nvPr>
            <p:ph type="sldNum" sz="quarter" idx="12"/>
          </p:nvPr>
        </p:nvSpPr>
        <p:spPr>
          <a:xfrm>
            <a:off x="0" y="0"/>
            <a:ext cx="0" cy="0"/>
          </a:xfrm>
        </p:spPr>
        <p:txBody>
          <a:bodyPr/>
          <a:lstStyle>
            <a:lvl1pPr>
              <a:defRPr/>
            </a:lvl1pPr>
          </a:lstStyle>
          <a:p>
            <a:pPr>
              <a:defRPr/>
            </a:pPr>
            <a:fld id="{CB008186-BA29-472B-A6D1-EB980C2E5012}" type="slidenum">
              <a:rPr lang="en-GB" altLang="en-US"/>
              <a:pPr>
                <a:defRPr/>
              </a:pPr>
              <a:t>‹#›</a:t>
            </a:fld>
            <a:endParaRPr lang="en-GB" altLang="en-US"/>
          </a:p>
        </p:txBody>
      </p:sp>
    </p:spTree>
    <p:extLst>
      <p:ext uri="{BB962C8B-B14F-4D97-AF65-F5344CB8AC3E}">
        <p14:creationId xmlns:p14="http://schemas.microsoft.com/office/powerpoint/2010/main" val="2933210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F21465-CA53-8C12-C9F4-AD288F640EBE}"/>
              </a:ext>
            </a:extLst>
          </p:cNvPr>
          <p:cNvSpPr>
            <a:spLocks noGrp="1"/>
          </p:cNvSpPr>
          <p:nvPr>
            <p:ph type="dt" sz="half" idx="10"/>
          </p:nvPr>
        </p:nvSpPr>
        <p:spPr>
          <a:xfrm>
            <a:off x="0" y="0"/>
            <a:ext cx="0" cy="0"/>
          </a:xfrm>
        </p:spPr>
        <p:txBody>
          <a:bodyPr/>
          <a:lstStyle>
            <a:lvl1pPr>
              <a:defRPr smtClean="0"/>
            </a:lvl1pPr>
          </a:lstStyle>
          <a:p>
            <a:pPr>
              <a:defRPr/>
            </a:pPr>
            <a:fld id="{EEC46477-1763-464C-9133-87CBC95CBBB3}" type="datetime1">
              <a:rPr lang="en-GB" altLang="en-US"/>
              <a:pPr>
                <a:defRPr/>
              </a:pPr>
              <a:t>10/10/2024</a:t>
            </a:fld>
            <a:endParaRPr lang="en-GB" altLang="en-US"/>
          </a:p>
        </p:txBody>
      </p:sp>
      <p:sp>
        <p:nvSpPr>
          <p:cNvPr id="5" name="Footer Placeholder 4">
            <a:extLst>
              <a:ext uri="{FF2B5EF4-FFF2-40B4-BE49-F238E27FC236}">
                <a16:creationId xmlns:a16="http://schemas.microsoft.com/office/drawing/2014/main" id="{23D7DC64-B2F2-CD09-83EC-3BDBE4F95E0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B5978AC-DFD2-1685-7FAF-AE37F6D570D0}"/>
              </a:ext>
            </a:extLst>
          </p:cNvPr>
          <p:cNvSpPr>
            <a:spLocks noGrp="1"/>
          </p:cNvSpPr>
          <p:nvPr>
            <p:ph type="sldNum" sz="quarter" idx="12"/>
          </p:nvPr>
        </p:nvSpPr>
        <p:spPr>
          <a:xfrm>
            <a:off x="0" y="0"/>
            <a:ext cx="0" cy="0"/>
          </a:xfrm>
        </p:spPr>
        <p:txBody>
          <a:bodyPr/>
          <a:lstStyle>
            <a:lvl1pPr>
              <a:defRPr/>
            </a:lvl1pPr>
          </a:lstStyle>
          <a:p>
            <a:pPr>
              <a:defRPr/>
            </a:pPr>
            <a:fld id="{81AA61B2-040F-4109-ACBD-371ACF9CDA26}" type="slidenum">
              <a:rPr lang="en-GB" altLang="en-US"/>
              <a:pPr>
                <a:defRPr/>
              </a:pPr>
              <a:t>‹#›</a:t>
            </a:fld>
            <a:endParaRPr lang="en-GB" altLang="en-US"/>
          </a:p>
        </p:txBody>
      </p:sp>
    </p:spTree>
    <p:extLst>
      <p:ext uri="{BB962C8B-B14F-4D97-AF65-F5344CB8AC3E}">
        <p14:creationId xmlns:p14="http://schemas.microsoft.com/office/powerpoint/2010/main" val="1041650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268965A-C213-6E5C-1EC1-7F8D71A14789}"/>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C5CE65BD-DF93-4B36-9707-0056BF525288}" type="datetime1">
              <a:rPr lang="en-GB"/>
              <a:pPr>
                <a:defRPr/>
              </a:pPr>
              <a:t>10/10/2024</a:t>
            </a:fld>
            <a:endParaRPr lang="en-US"/>
          </a:p>
        </p:txBody>
      </p:sp>
      <p:sp>
        <p:nvSpPr>
          <p:cNvPr id="5" name="Footer Placeholder 4">
            <a:extLst>
              <a:ext uri="{FF2B5EF4-FFF2-40B4-BE49-F238E27FC236}">
                <a16:creationId xmlns:a16="http://schemas.microsoft.com/office/drawing/2014/main" id="{277C87EC-3535-270E-4A5C-CBA093F4DCD1}"/>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33568FD-06CA-8AAB-4F8A-3121F80EDE4D}"/>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51B9E37D-3017-4B5B-B272-280B257C1EEB}" type="slidenum">
              <a:rPr lang="en-US"/>
              <a:pPr>
                <a:defRPr/>
              </a:pPr>
              <a:t>‹#›</a:t>
            </a:fld>
            <a:endParaRPr lang="en-US"/>
          </a:p>
        </p:txBody>
      </p:sp>
    </p:spTree>
    <p:extLst>
      <p:ext uri="{BB962C8B-B14F-4D97-AF65-F5344CB8AC3E}">
        <p14:creationId xmlns:p14="http://schemas.microsoft.com/office/powerpoint/2010/main" val="3187310461"/>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314E64-521A-214E-9DD3-F527B4BFF3D9}"/>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3C6C3D8B-BFB4-46E2-B99E-1BBCF963F4D4}" type="datetime1">
              <a:rPr lang="en-GB"/>
              <a:pPr>
                <a:defRPr/>
              </a:pPr>
              <a:t>10/10/2024</a:t>
            </a:fld>
            <a:endParaRPr lang="en-US"/>
          </a:p>
        </p:txBody>
      </p:sp>
      <p:sp>
        <p:nvSpPr>
          <p:cNvPr id="5" name="Footer Placeholder 4">
            <a:extLst>
              <a:ext uri="{FF2B5EF4-FFF2-40B4-BE49-F238E27FC236}">
                <a16:creationId xmlns:a16="http://schemas.microsoft.com/office/drawing/2014/main" id="{0C0C4980-2BFF-5DDA-516D-EB0954377358}"/>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2C4A19A-BE9A-3C06-DD54-52DD0736684F}"/>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209E3514-13E9-4799-AF64-73381773B862}" type="slidenum">
              <a:rPr lang="en-US"/>
              <a:pPr>
                <a:defRPr/>
              </a:pPr>
              <a:t>‹#›</a:t>
            </a:fld>
            <a:endParaRPr lang="en-US"/>
          </a:p>
        </p:txBody>
      </p:sp>
    </p:spTree>
    <p:extLst>
      <p:ext uri="{BB962C8B-B14F-4D97-AF65-F5344CB8AC3E}">
        <p14:creationId xmlns:p14="http://schemas.microsoft.com/office/powerpoint/2010/main" val="1912044397"/>
      </p:ext>
    </p:extLst>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00245FF-28D3-0682-7248-205FCDF09AD1}"/>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3A4F331B-643C-4CF1-B6E1-BDEEAF9718F2}" type="datetime1">
              <a:rPr lang="en-GB"/>
              <a:pPr>
                <a:defRPr/>
              </a:pPr>
              <a:t>10/10/2024</a:t>
            </a:fld>
            <a:endParaRPr lang="en-US"/>
          </a:p>
        </p:txBody>
      </p:sp>
      <p:sp>
        <p:nvSpPr>
          <p:cNvPr id="5" name="Footer Placeholder 4">
            <a:extLst>
              <a:ext uri="{FF2B5EF4-FFF2-40B4-BE49-F238E27FC236}">
                <a16:creationId xmlns:a16="http://schemas.microsoft.com/office/drawing/2014/main" id="{D3E6D12B-E04C-10D4-B875-0CC1815BE68C}"/>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54C9DC9-970C-0A67-C220-3364B50FE4DF}"/>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30578B7F-740B-4A32-9CA0-A73AE0C86761}" type="slidenum">
              <a:rPr lang="en-US"/>
              <a:pPr>
                <a:defRPr/>
              </a:pPr>
              <a:t>‹#›</a:t>
            </a:fld>
            <a:endParaRPr lang="en-US"/>
          </a:p>
        </p:txBody>
      </p:sp>
    </p:spTree>
    <p:extLst>
      <p:ext uri="{BB962C8B-B14F-4D97-AF65-F5344CB8AC3E}">
        <p14:creationId xmlns:p14="http://schemas.microsoft.com/office/powerpoint/2010/main" val="2265521727"/>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CCAEEA1-6BD2-E4B4-7C13-B72BA94A7E9F}"/>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69E6B3CA-3B51-42ED-A3AE-8FD9103D1C1D}" type="datetime1">
              <a:rPr lang="en-GB"/>
              <a:pPr>
                <a:defRPr/>
              </a:pPr>
              <a:t>10/10/2024</a:t>
            </a:fld>
            <a:endParaRPr lang="en-US"/>
          </a:p>
        </p:txBody>
      </p:sp>
      <p:sp>
        <p:nvSpPr>
          <p:cNvPr id="6" name="Footer Placeholder 5">
            <a:extLst>
              <a:ext uri="{FF2B5EF4-FFF2-40B4-BE49-F238E27FC236}">
                <a16:creationId xmlns:a16="http://schemas.microsoft.com/office/drawing/2014/main" id="{1FEE91FA-BACC-9C57-2F14-0B5A7C98FD83}"/>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28745A65-5FDC-083A-4DA6-78327996A7F0}"/>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F5488494-61AD-493D-BA0E-63008E3761BA}" type="slidenum">
              <a:rPr lang="en-US"/>
              <a:pPr>
                <a:defRPr/>
              </a:pPr>
              <a:t>‹#›</a:t>
            </a:fld>
            <a:endParaRPr lang="en-US"/>
          </a:p>
        </p:txBody>
      </p:sp>
    </p:spTree>
    <p:extLst>
      <p:ext uri="{BB962C8B-B14F-4D97-AF65-F5344CB8AC3E}">
        <p14:creationId xmlns:p14="http://schemas.microsoft.com/office/powerpoint/2010/main" val="2342406069"/>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67F8E51-22F9-C96F-D0AA-52A2F769019D}"/>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B93D1EEA-3FA2-46FA-A002-45A4D1F27516}" type="datetime1">
              <a:rPr lang="en-GB"/>
              <a:pPr>
                <a:defRPr/>
              </a:pPr>
              <a:t>10/10/2024</a:t>
            </a:fld>
            <a:endParaRPr lang="en-US"/>
          </a:p>
        </p:txBody>
      </p:sp>
      <p:sp>
        <p:nvSpPr>
          <p:cNvPr id="8" name="Footer Placeholder 7">
            <a:extLst>
              <a:ext uri="{FF2B5EF4-FFF2-40B4-BE49-F238E27FC236}">
                <a16:creationId xmlns:a16="http://schemas.microsoft.com/office/drawing/2014/main" id="{33567DFB-C87A-4D6F-30BE-906538A3008C}"/>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9" name="Slide Number Placeholder 8">
            <a:extLst>
              <a:ext uri="{FF2B5EF4-FFF2-40B4-BE49-F238E27FC236}">
                <a16:creationId xmlns:a16="http://schemas.microsoft.com/office/drawing/2014/main" id="{E27B3055-CC06-BD3F-BC0B-F92C3C7C4096}"/>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154DEA85-A1CE-4FEE-B9E2-64A9973E1A9D}" type="slidenum">
              <a:rPr lang="en-US"/>
              <a:pPr>
                <a:defRPr/>
              </a:pPr>
              <a:t>‹#›</a:t>
            </a:fld>
            <a:endParaRPr lang="en-US"/>
          </a:p>
        </p:txBody>
      </p:sp>
    </p:spTree>
    <p:extLst>
      <p:ext uri="{BB962C8B-B14F-4D97-AF65-F5344CB8AC3E}">
        <p14:creationId xmlns:p14="http://schemas.microsoft.com/office/powerpoint/2010/main" val="321562316"/>
      </p:ext>
    </p:extLst>
  </p:cSld>
  <p:clrMapOvr>
    <a:masterClrMapping/>
  </p:clrMapOvr>
  <p:transition spd="med">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65320F3-B799-FFC2-4990-6EC9FDE78C87}"/>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F8CC9827-E03A-4DED-82D3-561F53BEB361}" type="datetime1">
              <a:rPr lang="en-GB"/>
              <a:pPr>
                <a:defRPr/>
              </a:pPr>
              <a:t>10/10/2024</a:t>
            </a:fld>
            <a:endParaRPr lang="en-US"/>
          </a:p>
        </p:txBody>
      </p:sp>
      <p:sp>
        <p:nvSpPr>
          <p:cNvPr id="4" name="Footer Placeholder 3">
            <a:extLst>
              <a:ext uri="{FF2B5EF4-FFF2-40B4-BE49-F238E27FC236}">
                <a16:creationId xmlns:a16="http://schemas.microsoft.com/office/drawing/2014/main" id="{EABF5090-6B9F-8560-5FCA-43E2B2A22CB5}"/>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5" name="Slide Number Placeholder 4">
            <a:extLst>
              <a:ext uri="{FF2B5EF4-FFF2-40B4-BE49-F238E27FC236}">
                <a16:creationId xmlns:a16="http://schemas.microsoft.com/office/drawing/2014/main" id="{EED790C3-4B56-8949-7CB4-9D7DF720E491}"/>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59D637A1-F74E-4E1B-911E-8E9D4E0442A0}" type="slidenum">
              <a:rPr lang="en-US"/>
              <a:pPr>
                <a:defRPr/>
              </a:pPr>
              <a:t>‹#›</a:t>
            </a:fld>
            <a:endParaRPr lang="en-US"/>
          </a:p>
        </p:txBody>
      </p:sp>
    </p:spTree>
    <p:extLst>
      <p:ext uri="{BB962C8B-B14F-4D97-AF65-F5344CB8AC3E}">
        <p14:creationId xmlns:p14="http://schemas.microsoft.com/office/powerpoint/2010/main" val="3769445182"/>
      </p:ext>
    </p:extLst>
  </p:cSld>
  <p:clrMapOvr>
    <a:masterClrMapping/>
  </p:clrMapOvr>
  <p:transition spd="med">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49ADB8-FB6B-5B6D-6349-DE6A2188655B}"/>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D99197F5-1D9C-48D9-A9A6-3B3E8EB536A5}" type="datetime1">
              <a:rPr lang="en-GB"/>
              <a:pPr>
                <a:defRPr/>
              </a:pPr>
              <a:t>10/10/2024</a:t>
            </a:fld>
            <a:endParaRPr lang="en-US"/>
          </a:p>
        </p:txBody>
      </p:sp>
      <p:sp>
        <p:nvSpPr>
          <p:cNvPr id="3" name="Footer Placeholder 2">
            <a:extLst>
              <a:ext uri="{FF2B5EF4-FFF2-40B4-BE49-F238E27FC236}">
                <a16:creationId xmlns:a16="http://schemas.microsoft.com/office/drawing/2014/main" id="{B8407180-0945-D343-E0CA-C94D611DB85A}"/>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4" name="Slide Number Placeholder 3">
            <a:extLst>
              <a:ext uri="{FF2B5EF4-FFF2-40B4-BE49-F238E27FC236}">
                <a16:creationId xmlns:a16="http://schemas.microsoft.com/office/drawing/2014/main" id="{76FF346B-09F9-89F7-B1EC-743F44FEB4EB}"/>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255C0B00-8329-42C9-A383-F2B082F24E48}" type="slidenum">
              <a:rPr lang="en-US"/>
              <a:pPr>
                <a:defRPr/>
              </a:pPr>
              <a:t>‹#›</a:t>
            </a:fld>
            <a:endParaRPr lang="en-US"/>
          </a:p>
        </p:txBody>
      </p:sp>
    </p:spTree>
    <p:extLst>
      <p:ext uri="{BB962C8B-B14F-4D97-AF65-F5344CB8AC3E}">
        <p14:creationId xmlns:p14="http://schemas.microsoft.com/office/powerpoint/2010/main" val="2280889386"/>
      </p:ext>
    </p:extLst>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3737D82-DF64-B485-BA05-F815F551B006}"/>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C3D2BDAF-38E1-4253-86D9-AFA21C0CB0BC}" type="datetime1">
              <a:rPr lang="en-GB"/>
              <a:pPr>
                <a:defRPr/>
              </a:pPr>
              <a:t>10/10/2024</a:t>
            </a:fld>
            <a:endParaRPr lang="en-US"/>
          </a:p>
        </p:txBody>
      </p:sp>
      <p:sp>
        <p:nvSpPr>
          <p:cNvPr id="6" name="Footer Placeholder 5">
            <a:extLst>
              <a:ext uri="{FF2B5EF4-FFF2-40B4-BE49-F238E27FC236}">
                <a16:creationId xmlns:a16="http://schemas.microsoft.com/office/drawing/2014/main" id="{59497BC1-5B11-4282-1D2C-7D39E906BA1E}"/>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61ECF3C1-4659-CA2F-E82E-8DDCFCE568D0}"/>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8032978E-004B-42D0-8DA9-79DAA828F582}" type="slidenum">
              <a:rPr lang="en-US"/>
              <a:pPr>
                <a:defRPr/>
              </a:pPr>
              <a:t>‹#›</a:t>
            </a:fld>
            <a:endParaRPr lang="en-US"/>
          </a:p>
        </p:txBody>
      </p:sp>
    </p:spTree>
    <p:extLst>
      <p:ext uri="{BB962C8B-B14F-4D97-AF65-F5344CB8AC3E}">
        <p14:creationId xmlns:p14="http://schemas.microsoft.com/office/powerpoint/2010/main" val="3706682018"/>
      </p:ext>
    </p:extLst>
  </p:cSld>
  <p:clrMapOvr>
    <a:masterClrMapping/>
  </p:clrMapOvr>
  <p:transition spd="med">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81F6C1-113D-2FDA-4E97-10F53E7C230C}"/>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A60BDE4A-C7E5-402C-BA40-2EDB04FAF6AA}" type="datetime1">
              <a:rPr lang="en-GB"/>
              <a:pPr>
                <a:defRPr/>
              </a:pPr>
              <a:t>10/10/2024</a:t>
            </a:fld>
            <a:endParaRPr lang="en-US"/>
          </a:p>
        </p:txBody>
      </p:sp>
      <p:sp>
        <p:nvSpPr>
          <p:cNvPr id="6" name="Footer Placeholder 5">
            <a:extLst>
              <a:ext uri="{FF2B5EF4-FFF2-40B4-BE49-F238E27FC236}">
                <a16:creationId xmlns:a16="http://schemas.microsoft.com/office/drawing/2014/main" id="{F4CB007F-0E46-C7E5-6DB7-16BA22449D4E}"/>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DDC9D3AE-6C13-78DC-D71E-FC27665D5C7A}"/>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E9DB25D1-3757-4250-BEFC-4C8642882572}" type="slidenum">
              <a:rPr lang="en-US"/>
              <a:pPr>
                <a:defRPr/>
              </a:pPr>
              <a:t>‹#›</a:t>
            </a:fld>
            <a:endParaRPr lang="en-US"/>
          </a:p>
        </p:txBody>
      </p:sp>
    </p:spTree>
    <p:extLst>
      <p:ext uri="{BB962C8B-B14F-4D97-AF65-F5344CB8AC3E}">
        <p14:creationId xmlns:p14="http://schemas.microsoft.com/office/powerpoint/2010/main" val="651326606"/>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F838009-5E27-C150-2536-3905F29AA010}"/>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F9F39AFA-2E17-43B9-8C75-398EA975AD97}" type="datetime1">
              <a:rPr lang="en-GB"/>
              <a:pPr>
                <a:defRPr/>
              </a:pPr>
              <a:t>10/10/2024</a:t>
            </a:fld>
            <a:endParaRPr lang="en-US"/>
          </a:p>
        </p:txBody>
      </p:sp>
      <p:sp>
        <p:nvSpPr>
          <p:cNvPr id="5" name="Footer Placeholder 4">
            <a:extLst>
              <a:ext uri="{FF2B5EF4-FFF2-40B4-BE49-F238E27FC236}">
                <a16:creationId xmlns:a16="http://schemas.microsoft.com/office/drawing/2014/main" id="{F7A26F03-06FB-BD13-0938-B6F3F75E4589}"/>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E49ECC8-4FC5-413C-ABA2-6BD1EEE6FB62}"/>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2C8E72CE-A95E-4CC4-9AEA-70C2C9919E7B}" type="slidenum">
              <a:rPr lang="en-US"/>
              <a:pPr>
                <a:defRPr/>
              </a:pPr>
              <a:t>‹#›</a:t>
            </a:fld>
            <a:endParaRPr lang="en-US"/>
          </a:p>
        </p:txBody>
      </p:sp>
    </p:spTree>
    <p:extLst>
      <p:ext uri="{BB962C8B-B14F-4D97-AF65-F5344CB8AC3E}">
        <p14:creationId xmlns:p14="http://schemas.microsoft.com/office/powerpoint/2010/main" val="699527098"/>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58AE1FA-FF97-851D-655F-709CBA27819A}"/>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121ACB88-7445-48ED-A5FD-AAC2F3F47622}" type="datetime1">
              <a:rPr lang="en-GB"/>
              <a:pPr>
                <a:defRPr/>
              </a:pPr>
              <a:t>10/10/2024</a:t>
            </a:fld>
            <a:endParaRPr lang="en-US"/>
          </a:p>
        </p:txBody>
      </p:sp>
      <p:sp>
        <p:nvSpPr>
          <p:cNvPr id="5" name="Footer Placeholder 4">
            <a:extLst>
              <a:ext uri="{FF2B5EF4-FFF2-40B4-BE49-F238E27FC236}">
                <a16:creationId xmlns:a16="http://schemas.microsoft.com/office/drawing/2014/main" id="{85DE2414-8FDB-F995-BF5B-05C7767B54BF}"/>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1FD7F31-49F8-792E-A820-9C5D4D13E850}"/>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1418363B-DB79-43FC-865B-987659043DBC}" type="slidenum">
              <a:rPr lang="en-US"/>
              <a:pPr>
                <a:defRPr/>
              </a:pPr>
              <a:t>‹#›</a:t>
            </a:fld>
            <a:endParaRPr lang="en-US"/>
          </a:p>
        </p:txBody>
      </p:sp>
    </p:spTree>
    <p:extLst>
      <p:ext uri="{BB962C8B-B14F-4D97-AF65-F5344CB8AC3E}">
        <p14:creationId xmlns:p14="http://schemas.microsoft.com/office/powerpoint/2010/main" val="3478796367"/>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26" name="Picture 7" descr="Graphical user interface, application, website&#10;&#10;Description automatically generated">
            <a:extLst>
              <a:ext uri="{FF2B5EF4-FFF2-40B4-BE49-F238E27FC236}">
                <a16:creationId xmlns:a16="http://schemas.microsoft.com/office/drawing/2014/main" id="{E8E52BF5-2CD6-CC2F-5906-56A4C471D667}"/>
              </a:ext>
            </a:extLst>
          </p:cNvPr>
          <p:cNvPicPr>
            <a:picLocks noChangeAspect="1"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05" r:id="rId1"/>
    <p:sldLayoutId id="2147484006" r:id="rId2"/>
    <p:sldLayoutId id="2147484007" r:id="rId3"/>
  </p:sldLayoutIdLst>
  <p:transition spd="med">
    <p:fade/>
  </p:transition>
  <p:hf hdr="0" ftr="0" dt="0"/>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050" name="Picture 9" descr="Graphical user interface, text&#10;&#10;Description automatically generated">
            <a:extLst>
              <a:ext uri="{FF2B5EF4-FFF2-40B4-BE49-F238E27FC236}">
                <a16:creationId xmlns:a16="http://schemas.microsoft.com/office/drawing/2014/main" id="{3F5D1417-FFFE-4F5C-C29D-269BBA900C1C}"/>
              </a:ext>
            </a:extLst>
          </p:cNvPr>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08" r:id="rId1"/>
    <p:sldLayoutId id="2147484009" r:id="rId2"/>
    <p:sldLayoutId id="2147484010" r:id="rId3"/>
    <p:sldLayoutId id="2147484011" r:id="rId4"/>
    <p:sldLayoutId id="2147484012" r:id="rId5"/>
    <p:sldLayoutId id="2147484013" r:id="rId6"/>
    <p:sldLayoutId id="2147484014" r:id="rId7"/>
    <p:sldLayoutId id="2147484015" r:id="rId8"/>
    <p:sldLayoutId id="2147484016" r:id="rId9"/>
    <p:sldLayoutId id="2147484017" r:id="rId10"/>
    <p:sldLayoutId id="2147484018" r:id="rId11"/>
  </p:sldLayoutIdLst>
  <p:transition spd="med">
    <p:fade/>
  </p:transition>
  <p:hf hdr="0" ftr="0" dt="0"/>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hyperlink" Target="https://uowtsd-my.sharepoint.com/personal/t_chikohora_uwtsd_ac_uk/Documents/Documents/teachings/lessonfiles/CAO/2025/CAO%20Module%20Introduction%20with%20templateuse.pptx"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hyperlink" Target="file:///C:\Users\t.chikohora\OneDrive%20-%20University%20of%20Wales%20Trinity%20Saint%20David\Documents\teachings\lessonfiles\CAO\CAO%20Module%20Introduction%20with%20templateuse.pptx" TargetMode="External"/><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hyperlink" Target="mailto:t.chikohora@uwtsd.ac.uk"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notesSlide" Target="../notesSlides/notesSlide8.xml"/><Relationship Id="rId7" Type="http://schemas.openxmlformats.org/officeDocument/2006/relationships/diagramColors" Target="../diagrams/colors4.xml"/><Relationship Id="rId2" Type="http://schemas.openxmlformats.org/officeDocument/2006/relationships/slideLayout" Target="../slideLayouts/slideLayout5.xml"/><Relationship Id="rId1" Type="http://schemas.openxmlformats.org/officeDocument/2006/relationships/themeOverride" Target="../theme/themeOverride1.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4.xml.rels><?xml version="1.0" encoding="UTF-8" standalone="yes"?>
<Relationships xmlns="http://schemas.openxmlformats.org/package/2006/relationships"><Relationship Id="rId2" Type="http://schemas.openxmlformats.org/officeDocument/2006/relationships/hyperlink" Target="https://www.computerhistory.org/timeline/computers/" TargetMode="Externa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slide" Target="slide23.xml"/><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hyperlink" Target="https://moodle.uwtsd.ac.uk/mod/forum/view.php?id=580884" TargetMode="External"/><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A9048691-6C97-2801-0E65-731A41F65015}"/>
              </a:ext>
            </a:extLst>
          </p:cNvPr>
          <p:cNvSpPr>
            <a:spLocks noGrp="1" noChangeArrowheads="1"/>
          </p:cNvSpPr>
          <p:nvPr>
            <p:ph type="ctrTitle"/>
          </p:nvPr>
        </p:nvSpPr>
        <p:spPr bwMode="auto">
          <a:xfrm>
            <a:off x="755650" y="1052513"/>
            <a:ext cx="7993063" cy="14700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b="1">
                <a:solidFill>
                  <a:schemeClr val="bg1"/>
                </a:solidFill>
              </a:rPr>
              <a:t>Computer Architecture &amp; OS  ACCA4022</a:t>
            </a:r>
          </a:p>
        </p:txBody>
      </p:sp>
      <p:sp>
        <p:nvSpPr>
          <p:cNvPr id="3" name="Title 1">
            <a:extLst>
              <a:ext uri="{FF2B5EF4-FFF2-40B4-BE49-F238E27FC236}">
                <a16:creationId xmlns:a16="http://schemas.microsoft.com/office/drawing/2014/main" id="{FC4E338C-93CE-2F98-5663-D922904AFF1E}"/>
              </a:ext>
            </a:extLst>
          </p:cNvPr>
          <p:cNvSpPr txBox="1">
            <a:spLocks/>
          </p:cNvSpPr>
          <p:nvPr/>
        </p:nvSpPr>
        <p:spPr>
          <a:xfrm>
            <a:off x="4572000" y="3860800"/>
            <a:ext cx="4264025" cy="750888"/>
          </a:xfrm>
          <a:prstGeom prst="rect">
            <a:avLst/>
          </a:prstGeom>
        </p:spPr>
        <p:txBody>
          <a:bodyPr anchor="ctr">
            <a:normAutofit fontScale="9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sz="2400" b="1" dirty="0">
                <a:solidFill>
                  <a:schemeClr val="bg1"/>
                </a:solidFill>
              </a:rPr>
              <a:t>Week 1:  </a:t>
            </a:r>
            <a:r>
              <a:rPr lang="en-GB" sz="2400" dirty="0">
                <a:solidFill>
                  <a:schemeClr val="bg1"/>
                </a:solidFill>
              </a:rPr>
              <a:t>Introduction to Computer Architecture</a:t>
            </a:r>
          </a:p>
        </p:txBody>
      </p:sp>
      <p:sp>
        <p:nvSpPr>
          <p:cNvPr id="19460" name="Slide Number Placeholder 1">
            <a:extLst>
              <a:ext uri="{FF2B5EF4-FFF2-40B4-BE49-F238E27FC236}">
                <a16:creationId xmlns:a16="http://schemas.microsoft.com/office/drawing/2014/main" id="{2688149C-EAE5-8799-3660-0416E4755FFC}"/>
              </a:ext>
            </a:extLst>
          </p:cNvPr>
          <p:cNvSpPr>
            <a:spLocks noGrp="1" noChangeArrowheads="1"/>
          </p:cNvSpPr>
          <p:nvPr>
            <p:ph type="sldNum" sz="quarter" idx="12"/>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CD54672-6308-491A-9E54-975D29847670}" type="slidenum">
              <a:rPr lang="en-GB" altLang="en-US" smtClean="0"/>
              <a:pPr/>
              <a:t>1</a:t>
            </a:fld>
            <a:endParaRPr lang="en-GB" altLang="en-US"/>
          </a:p>
        </p:txBody>
      </p:sp>
    </p:spTree>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AE39103-4F93-A9C6-00B2-19F234354041}"/>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Classroom Procedures</a:t>
            </a:r>
          </a:p>
        </p:txBody>
      </p:sp>
      <p:pic>
        <p:nvPicPr>
          <p:cNvPr id="21507" name="Content Placeholder 6" descr="People in class">
            <a:extLst>
              <a:ext uri="{FF2B5EF4-FFF2-40B4-BE49-F238E27FC236}">
                <a16:creationId xmlns:a16="http://schemas.microsoft.com/office/drawing/2014/main" id="{17021E00-E4D3-1F4D-9142-DDB244C215F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850" y="1470025"/>
            <a:ext cx="3816350" cy="39163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8" name="Slide Number Placeholder 4">
            <a:extLst>
              <a:ext uri="{FF2B5EF4-FFF2-40B4-BE49-F238E27FC236}">
                <a16:creationId xmlns:a16="http://schemas.microsoft.com/office/drawing/2014/main" id="{C78FA18E-F2C7-D400-A153-9315784AE4E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31910-4FD7-44D1-A4AC-09CAB219F2A4}" type="slidenum">
              <a:rPr lang="en-GB" altLang="en-US">
                <a:solidFill>
                  <a:srgbClr val="898989"/>
                </a:solidFill>
                <a:latin typeface="Myriad Pro"/>
              </a:rPr>
              <a:pPr/>
              <a:t>2</a:t>
            </a:fld>
            <a:endParaRPr lang="en-GB" altLang="en-US">
              <a:solidFill>
                <a:srgbClr val="898989"/>
              </a:solidFill>
              <a:latin typeface="Myriad Pro"/>
            </a:endParaRPr>
          </a:p>
        </p:txBody>
      </p:sp>
      <p:pic>
        <p:nvPicPr>
          <p:cNvPr id="21509" name="Picture 8" descr="Aerial view of empty auditorium">
            <a:extLst>
              <a:ext uri="{FF2B5EF4-FFF2-40B4-BE49-F238E27FC236}">
                <a16:creationId xmlns:a16="http://schemas.microsoft.com/office/drawing/2014/main" id="{5F8982A3-9EC7-DDDD-73D0-2CE4D3EE3B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538" y="1557338"/>
            <a:ext cx="4392612"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381EE71F-4820-5ACF-701B-3BECB490443E}"/>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Classroom Procedures</a:t>
            </a:r>
          </a:p>
        </p:txBody>
      </p:sp>
      <p:sp>
        <p:nvSpPr>
          <p:cNvPr id="3" name="Content Placeholder 2">
            <a:extLst>
              <a:ext uri="{FF2B5EF4-FFF2-40B4-BE49-F238E27FC236}">
                <a16:creationId xmlns:a16="http://schemas.microsoft.com/office/drawing/2014/main" id="{28DD872E-FA5B-DE03-6599-27A693EEFF05}"/>
              </a:ext>
            </a:extLst>
          </p:cNvPr>
          <p:cNvSpPr>
            <a:spLocks noGrp="1"/>
          </p:cNvSpPr>
          <p:nvPr>
            <p:ph idx="1"/>
          </p:nvPr>
        </p:nvSpPr>
        <p:spPr/>
        <p:txBody>
          <a:bodyPr/>
          <a:lstStyle/>
          <a:p>
            <a:pPr marL="0" indent="0" fontAlgn="auto">
              <a:spcAft>
                <a:spcPts val="0"/>
              </a:spcAft>
              <a:buFont typeface="Arial" panose="020B0604020202020204" pitchFamily="34" charset="0"/>
              <a:buNone/>
              <a:defRPr/>
            </a:pPr>
            <a:r>
              <a:rPr lang="en-GB" dirty="0"/>
              <a:t>All Students are expected to </a:t>
            </a:r>
          </a:p>
          <a:p>
            <a:pPr fontAlgn="auto">
              <a:spcAft>
                <a:spcPts val="0"/>
              </a:spcAft>
              <a:defRPr/>
            </a:pPr>
            <a:r>
              <a:rPr lang="en-GB" dirty="0"/>
              <a:t>attend all scheduled classes </a:t>
            </a:r>
          </a:p>
          <a:p>
            <a:pPr fontAlgn="auto">
              <a:spcAft>
                <a:spcPts val="0"/>
              </a:spcAft>
              <a:defRPr/>
            </a:pPr>
            <a:r>
              <a:rPr lang="en-GB" dirty="0"/>
              <a:t>participate in class activities</a:t>
            </a:r>
          </a:p>
          <a:p>
            <a:pPr fontAlgn="auto">
              <a:spcAft>
                <a:spcPts val="0"/>
              </a:spcAft>
              <a:defRPr/>
            </a:pPr>
            <a:r>
              <a:rPr lang="en-GB" dirty="0"/>
              <a:t>complete assessments</a:t>
            </a:r>
          </a:p>
          <a:p>
            <a:pPr fontAlgn="auto">
              <a:spcAft>
                <a:spcPts val="0"/>
              </a:spcAft>
              <a:defRPr/>
            </a:pPr>
            <a:r>
              <a:rPr lang="en-GB" dirty="0"/>
              <a:t>seek guidance where required</a:t>
            </a:r>
          </a:p>
          <a:p>
            <a:pPr fontAlgn="auto">
              <a:spcAft>
                <a:spcPts val="0"/>
              </a:spcAft>
              <a:defRPr/>
            </a:pPr>
            <a:r>
              <a:rPr lang="en-GB" dirty="0"/>
              <a:t>keep phones on silent during lessons</a:t>
            </a:r>
          </a:p>
          <a:p>
            <a:pPr fontAlgn="auto">
              <a:spcAft>
                <a:spcPts val="0"/>
              </a:spcAft>
              <a:defRPr/>
            </a:pPr>
            <a:r>
              <a:rPr lang="en-GB" dirty="0"/>
              <a:t>observe university policies</a:t>
            </a:r>
          </a:p>
          <a:p>
            <a:pPr fontAlgn="auto">
              <a:spcAft>
                <a:spcPts val="0"/>
              </a:spcAft>
              <a:defRPr/>
            </a:pPr>
            <a:endParaRPr lang="en-GB" dirty="0"/>
          </a:p>
          <a:p>
            <a:pPr fontAlgn="auto">
              <a:spcAft>
                <a:spcPts val="0"/>
              </a:spcAft>
              <a:defRPr/>
            </a:pPr>
            <a:endParaRPr lang="en-GB" dirty="0"/>
          </a:p>
          <a:p>
            <a:pPr fontAlgn="auto">
              <a:spcAft>
                <a:spcPts val="0"/>
              </a:spcAft>
              <a:defRPr/>
            </a:pPr>
            <a:endParaRPr lang="en-GB" dirty="0"/>
          </a:p>
          <a:p>
            <a:pPr fontAlgn="auto">
              <a:spcAft>
                <a:spcPts val="0"/>
              </a:spcAft>
              <a:defRPr/>
            </a:pPr>
            <a:endParaRPr lang="en-GB" dirty="0"/>
          </a:p>
        </p:txBody>
      </p:sp>
      <p:sp>
        <p:nvSpPr>
          <p:cNvPr id="20484" name="Slide Number Placeholder 4">
            <a:extLst>
              <a:ext uri="{FF2B5EF4-FFF2-40B4-BE49-F238E27FC236}">
                <a16:creationId xmlns:a16="http://schemas.microsoft.com/office/drawing/2014/main" id="{669130EF-1522-8242-98AF-63084C9AAE5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304E4A7-E8E4-4F90-A78C-2443693044AE}" type="slidenum">
              <a:rPr lang="en-GB" altLang="en-US">
                <a:solidFill>
                  <a:srgbClr val="898989"/>
                </a:solidFill>
                <a:latin typeface="Myriad Pro"/>
              </a:rPr>
              <a:pPr/>
              <a:t>3</a:t>
            </a:fld>
            <a:endParaRPr lang="en-GB" altLang="en-US">
              <a:solidFill>
                <a:srgbClr val="898989"/>
              </a:solidFill>
              <a:latin typeface="Myriad Pro"/>
            </a:endParaRPr>
          </a:p>
        </p:txBody>
      </p:sp>
    </p:spTree>
  </p:cSld>
  <p:clrMapOvr>
    <a:masterClrMapping/>
  </p:clrMapOvr>
  <p:transition spd="med">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835D8F90-FAF2-AEA7-2E1F-5EE139BB0261}"/>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2700" dirty="0"/>
              <a:t>Computer Architecture and Operating Systems</a:t>
            </a:r>
            <a:br>
              <a:rPr lang="en-GB" altLang="en-US" dirty="0"/>
            </a:br>
            <a:endParaRPr lang="en-GB" altLang="en-US" dirty="0"/>
          </a:p>
        </p:txBody>
      </p:sp>
      <p:sp>
        <p:nvSpPr>
          <p:cNvPr id="23555" name="Content Placeholder 2">
            <a:extLst>
              <a:ext uri="{FF2B5EF4-FFF2-40B4-BE49-F238E27FC236}">
                <a16:creationId xmlns:a16="http://schemas.microsoft.com/office/drawing/2014/main" id="{684AD844-B504-26C1-F83E-F5807E84BED7}"/>
              </a:ext>
            </a:extLst>
          </p:cNvPr>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dirty="0"/>
              <a:t>Activity 1</a:t>
            </a:r>
          </a:p>
          <a:p>
            <a:r>
              <a:rPr lang="en-GB" altLang="en-US" dirty="0"/>
              <a:t>What do you think the module is about?</a:t>
            </a:r>
          </a:p>
          <a:p>
            <a:pPr marL="0" indent="0">
              <a:buNone/>
            </a:pPr>
            <a:r>
              <a:rPr lang="en-GB" altLang="en-US" dirty="0"/>
              <a:t> </a:t>
            </a:r>
          </a:p>
        </p:txBody>
      </p:sp>
      <p:sp>
        <p:nvSpPr>
          <p:cNvPr id="23556" name="Slide Number Placeholder 4">
            <a:extLst>
              <a:ext uri="{FF2B5EF4-FFF2-40B4-BE49-F238E27FC236}">
                <a16:creationId xmlns:a16="http://schemas.microsoft.com/office/drawing/2014/main" id="{521C325F-6ED2-2117-6450-2B994C31DE5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762F86C-4ACC-405D-84B7-5E39F41C07F1}" type="slidenum">
              <a:rPr lang="en-GB" altLang="en-US">
                <a:solidFill>
                  <a:srgbClr val="898989"/>
                </a:solidFill>
                <a:latin typeface="Myriad Pro"/>
              </a:rPr>
              <a:pPr/>
              <a:t>4</a:t>
            </a:fld>
            <a:endParaRPr lang="en-GB" altLang="en-US">
              <a:solidFill>
                <a:srgbClr val="898989"/>
              </a:solidFill>
              <a:latin typeface="Myriad Pro"/>
            </a:endParaRPr>
          </a:p>
        </p:txBody>
      </p:sp>
      <p:pic>
        <p:nvPicPr>
          <p:cNvPr id="23557" name="Picture 6" descr="Puzzles in brain">
            <a:extLst>
              <a:ext uri="{FF2B5EF4-FFF2-40B4-BE49-F238E27FC236}">
                <a16:creationId xmlns:a16="http://schemas.microsoft.com/office/drawing/2014/main" id="{B229F917-494F-A7F9-6EB9-2EC193803A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350" y="2852738"/>
            <a:ext cx="5316538" cy="249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328B2483-5C1A-1A54-198C-C771E389AC0E}"/>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Objectives </a:t>
            </a:r>
          </a:p>
        </p:txBody>
      </p:sp>
      <p:graphicFrame>
        <p:nvGraphicFramePr>
          <p:cNvPr id="6" name="Content Placeholder 5">
            <a:extLst>
              <a:ext uri="{FF2B5EF4-FFF2-40B4-BE49-F238E27FC236}">
                <a16:creationId xmlns:a16="http://schemas.microsoft.com/office/drawing/2014/main" id="{1B881F39-EEEC-94FF-5980-CD141B5E43BA}"/>
              </a:ext>
            </a:extLst>
          </p:cNvPr>
          <p:cNvGraphicFramePr>
            <a:graphicFrameLocks noGrp="1"/>
          </p:cNvGraphicFramePr>
          <p:nvPr>
            <p:ph idx="1"/>
            <p:extLst>
              <p:ext uri="{D42A27DB-BD31-4B8C-83A1-F6EECF244321}">
                <p14:modId xmlns:p14="http://schemas.microsoft.com/office/powerpoint/2010/main" val="1710170417"/>
              </p:ext>
            </p:extLst>
          </p:nvPr>
        </p:nvGraphicFramePr>
        <p:xfrm>
          <a:off x="609843" y="1340768"/>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32" name="Slide Number Placeholder 4">
            <a:extLst>
              <a:ext uri="{FF2B5EF4-FFF2-40B4-BE49-F238E27FC236}">
                <a16:creationId xmlns:a16="http://schemas.microsoft.com/office/drawing/2014/main" id="{2E81B58D-35B4-E6A9-050C-6AEEA960F43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68EC694-B0E9-4215-830C-0DCA493259A4}" type="slidenum">
              <a:rPr lang="en-GB" altLang="en-US">
                <a:solidFill>
                  <a:srgbClr val="898989"/>
                </a:solidFill>
                <a:latin typeface="Myriad Pro"/>
              </a:rPr>
              <a:pPr/>
              <a:t>5</a:t>
            </a:fld>
            <a:endParaRPr lang="en-GB" altLang="en-US">
              <a:solidFill>
                <a:srgbClr val="898989"/>
              </a:solidFill>
              <a:latin typeface="Myriad Pro"/>
            </a:endParaRPr>
          </a:p>
        </p:txBody>
      </p:sp>
    </p:spTree>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61A04F44-001B-9BE5-A885-42B9F44E2DEC}"/>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dirty="0"/>
              <a:t>Computer Architecture and Operating Systems</a:t>
            </a:r>
          </a:p>
        </p:txBody>
      </p:sp>
      <p:graphicFrame>
        <p:nvGraphicFramePr>
          <p:cNvPr id="6" name="Content Placeholder 5">
            <a:extLst>
              <a:ext uri="{FF2B5EF4-FFF2-40B4-BE49-F238E27FC236}">
                <a16:creationId xmlns:a16="http://schemas.microsoft.com/office/drawing/2014/main" id="{2DA66C96-D2B9-2FAD-A9CF-603F0EB37EA9}"/>
              </a:ext>
            </a:extLst>
          </p:cNvPr>
          <p:cNvGraphicFramePr>
            <a:graphicFrameLocks noGrp="1"/>
          </p:cNvGraphicFramePr>
          <p:nvPr>
            <p:ph idx="1"/>
          </p:nvPr>
        </p:nvGraphicFramePr>
        <p:xfrm>
          <a:off x="457200" y="2057401"/>
          <a:ext cx="8229600" cy="29372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604" name="Slide Number Placeholder 4">
            <a:extLst>
              <a:ext uri="{FF2B5EF4-FFF2-40B4-BE49-F238E27FC236}">
                <a16:creationId xmlns:a16="http://schemas.microsoft.com/office/drawing/2014/main" id="{322ABD97-A817-BFFB-851A-8A9B7E77722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8782D6-EDC4-4890-8D21-11B257077BAF}" type="slidenum">
              <a:rPr lang="en-GB" altLang="en-US"/>
              <a:pPr/>
              <a:t>6</a:t>
            </a:fld>
            <a:endParaRPr lang="en-GB" altLang="en-US"/>
          </a:p>
        </p:txBody>
      </p:sp>
      <p:sp>
        <p:nvSpPr>
          <p:cNvPr id="2" name="TextBox 1">
            <a:extLst>
              <a:ext uri="{FF2B5EF4-FFF2-40B4-BE49-F238E27FC236}">
                <a16:creationId xmlns:a16="http://schemas.microsoft.com/office/drawing/2014/main" id="{1002FABF-FE13-6EB6-47E0-33FFF4AC40D8}"/>
              </a:ext>
            </a:extLst>
          </p:cNvPr>
          <p:cNvSpPr txBox="1"/>
          <p:nvPr/>
        </p:nvSpPr>
        <p:spPr>
          <a:xfrm>
            <a:off x="457200" y="3284984"/>
            <a:ext cx="1594520" cy="646331"/>
          </a:xfrm>
          <a:prstGeom prst="rect">
            <a:avLst/>
          </a:prstGeom>
          <a:noFill/>
        </p:spPr>
        <p:txBody>
          <a:bodyPr wrap="square" rtlCol="0">
            <a:spAutoFit/>
          </a:bodyPr>
          <a:lstStyle/>
          <a:p>
            <a:r>
              <a:rPr lang="en-GB" dirty="0">
                <a:solidFill>
                  <a:schemeClr val="bg2">
                    <a:lumMod val="75000"/>
                  </a:schemeClr>
                </a:solidFill>
                <a:hlinkClick r:id="rId8"/>
              </a:rPr>
              <a:t>Module details</a:t>
            </a:r>
            <a:endParaRPr lang="en-GB" dirty="0">
              <a:solidFill>
                <a:schemeClr val="bg2">
                  <a:lumMod val="75000"/>
                </a:schemeClr>
              </a:solidFill>
            </a:endParaRP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mph" presetSubtype="0" fill="hold" grpId="0" nodeType="clickEffect">
                                  <p:stCondLst>
                                    <p:cond delay="0"/>
                                  </p:stCondLst>
                                  <p:childTnLst>
                                    <p:animScale>
                                      <p:cBhvr>
                                        <p:cTn id="6" dur="4000" fill="hold"/>
                                        <p:tgtEl>
                                          <p:spTgt spid="6"/>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B69D4-FF85-86BA-9426-E202D955937A}"/>
              </a:ext>
            </a:extLst>
          </p:cNvPr>
          <p:cNvSpPr>
            <a:spLocks noGrp="1"/>
          </p:cNvSpPr>
          <p:nvPr>
            <p:ph type="title"/>
          </p:nvPr>
        </p:nvSpPr>
        <p:spPr/>
        <p:txBody>
          <a:bodyPr/>
          <a:lstStyle/>
          <a:p>
            <a:r>
              <a:rPr lang="en-GB" altLang="en-US" dirty="0"/>
              <a:t>Computer Architecture and Operating Systems</a:t>
            </a:r>
            <a:endParaRPr lang="en-GB" dirty="0"/>
          </a:p>
        </p:txBody>
      </p:sp>
      <p:sp>
        <p:nvSpPr>
          <p:cNvPr id="3" name="Content Placeholder 2">
            <a:extLst>
              <a:ext uri="{FF2B5EF4-FFF2-40B4-BE49-F238E27FC236}">
                <a16:creationId xmlns:a16="http://schemas.microsoft.com/office/drawing/2014/main" id="{BE77FD84-8D29-E5CF-4848-9D9AFF2BA57A}"/>
              </a:ext>
            </a:extLst>
          </p:cNvPr>
          <p:cNvSpPr>
            <a:spLocks noGrp="1"/>
          </p:cNvSpPr>
          <p:nvPr>
            <p:ph idx="1"/>
          </p:nvPr>
        </p:nvSpPr>
        <p:spPr/>
        <p:txBody>
          <a:bodyPr/>
          <a:lstStyle/>
          <a:p>
            <a:r>
              <a:rPr lang="en-GB" dirty="0">
                <a:hlinkClick r:id="rId3" action="ppaction://hlinkpres?slideindex=1&amp;slidetitle="/>
              </a:rPr>
              <a:t>Module Assessments </a:t>
            </a:r>
            <a:endParaRPr lang="en-GB" dirty="0"/>
          </a:p>
          <a:p>
            <a:endParaRPr lang="en-GB" dirty="0"/>
          </a:p>
          <a:p>
            <a:r>
              <a:rPr lang="en-GB" dirty="0"/>
              <a:t>Please seek guidance even as the term progresses.</a:t>
            </a:r>
          </a:p>
          <a:p>
            <a:r>
              <a:rPr lang="en-GB" dirty="0"/>
              <a:t>Email the lecturers:</a:t>
            </a:r>
          </a:p>
          <a:p>
            <a:pPr marL="0" indent="0">
              <a:buNone/>
            </a:pPr>
            <a:r>
              <a:rPr lang="en-GB" dirty="0"/>
              <a:t>  </a:t>
            </a:r>
            <a:r>
              <a:rPr lang="en-GB" dirty="0">
                <a:hlinkClick r:id="rId4"/>
              </a:rPr>
              <a:t>t.chikohora@uwtsd.ac.uk</a:t>
            </a:r>
            <a:endParaRPr lang="en-GB" dirty="0"/>
          </a:p>
          <a:p>
            <a:pPr marL="0" indent="0">
              <a:buNone/>
            </a:pPr>
            <a:r>
              <a:rPr lang="en-GB" dirty="0"/>
              <a:t>  </a:t>
            </a:r>
            <a:r>
              <a:rPr lang="en-GB" dirty="0">
                <a:solidFill>
                  <a:srgbClr val="7030A0"/>
                </a:solidFill>
              </a:rPr>
              <a:t>s.s@uwtsd.ac.uk</a:t>
            </a:r>
          </a:p>
          <a:p>
            <a:r>
              <a:rPr lang="en-GB" dirty="0"/>
              <a:t>Moodle</a:t>
            </a:r>
          </a:p>
          <a:p>
            <a:r>
              <a:rPr lang="en-GB" dirty="0"/>
              <a:t>MS Teams</a:t>
            </a:r>
          </a:p>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FD61309E-A3C0-C5A8-9EB6-9D9CC8C74CAA}"/>
              </a:ext>
            </a:extLst>
          </p:cNvPr>
          <p:cNvSpPr>
            <a:spLocks noGrp="1"/>
          </p:cNvSpPr>
          <p:nvPr>
            <p:ph type="sldNum" sz="quarter" idx="12"/>
          </p:nvPr>
        </p:nvSpPr>
        <p:spPr/>
        <p:txBody>
          <a:bodyPr/>
          <a:lstStyle/>
          <a:p>
            <a:pPr>
              <a:defRPr/>
            </a:pPr>
            <a:fld id="{209E3514-13E9-4799-AF64-73381773B862}" type="slidenum">
              <a:rPr lang="en-US" smtClean="0"/>
              <a:pPr>
                <a:defRPr/>
              </a:pPr>
              <a:t>7</a:t>
            </a:fld>
            <a:endParaRPr lang="en-US"/>
          </a:p>
        </p:txBody>
      </p:sp>
    </p:spTree>
    <p:extLst>
      <p:ext uri="{BB962C8B-B14F-4D97-AF65-F5344CB8AC3E}">
        <p14:creationId xmlns:p14="http://schemas.microsoft.com/office/powerpoint/2010/main" val="2270574471"/>
      </p:ext>
    </p:extLst>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E215C18E-9AE9-2589-A851-CB1F0E11FD9D}"/>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Computer Architecture</a:t>
            </a:r>
          </a:p>
        </p:txBody>
      </p:sp>
      <p:sp>
        <p:nvSpPr>
          <p:cNvPr id="13315" name="Content Placeholder 2">
            <a:extLst>
              <a:ext uri="{FF2B5EF4-FFF2-40B4-BE49-F238E27FC236}">
                <a16:creationId xmlns:a16="http://schemas.microsoft.com/office/drawing/2014/main" id="{FE0E6389-8D04-2605-28BA-53F6F932DA76}"/>
              </a:ext>
            </a:extLst>
          </p:cNvPr>
          <p:cNvSpPr>
            <a:spLocks noGrp="1"/>
          </p:cNvSpPr>
          <p:nvPr>
            <p:ph idx="1"/>
          </p:nvPr>
        </p:nvSpPr>
        <p:spPr/>
        <p:txBody>
          <a:bodyPr/>
          <a:lstStyle/>
          <a:p>
            <a:pPr marL="0" indent="0" fontAlgn="auto">
              <a:spcAft>
                <a:spcPts val="0"/>
              </a:spcAft>
              <a:buFont typeface="Arial" panose="020B0604020202020204" pitchFamily="34" charset="0"/>
              <a:buNone/>
              <a:defRPr/>
            </a:pPr>
            <a:r>
              <a:rPr lang="en-GB" altLang="en-US" sz="2400" dirty="0"/>
              <a:t>Computer architecture is </a:t>
            </a:r>
          </a:p>
          <a:p>
            <a:pPr fontAlgn="auto">
              <a:spcAft>
                <a:spcPts val="0"/>
              </a:spcAft>
              <a:defRPr/>
            </a:pPr>
            <a:r>
              <a:rPr lang="en-GB" altLang="en-US" sz="2400" dirty="0"/>
              <a:t>a </a:t>
            </a:r>
            <a:r>
              <a:rPr lang="en-GB" altLang="en-US" sz="2400" b="1" dirty="0">
                <a:solidFill>
                  <a:srgbClr val="7030A0"/>
                </a:solidFill>
              </a:rPr>
              <a:t>set of rules </a:t>
            </a:r>
            <a:r>
              <a:rPr lang="en-GB" sz="2400" b="1" dirty="0">
                <a:solidFill>
                  <a:srgbClr val="7030A0"/>
                </a:solidFill>
              </a:rPr>
              <a:t>and methods</a:t>
            </a:r>
            <a:r>
              <a:rPr lang="en-GB" sz="2400" dirty="0">
                <a:solidFill>
                  <a:srgbClr val="7030A0"/>
                </a:solidFill>
              </a:rPr>
              <a:t> </a:t>
            </a:r>
            <a:r>
              <a:rPr lang="en-GB" sz="2400" dirty="0"/>
              <a:t>that describe the </a:t>
            </a:r>
            <a:r>
              <a:rPr lang="en-GB" sz="2400" i="1" dirty="0">
                <a:solidFill>
                  <a:srgbClr val="C00000"/>
                </a:solidFill>
              </a:rPr>
              <a:t>functionality, management and implementation</a:t>
            </a:r>
            <a:r>
              <a:rPr lang="en-GB" sz="2400" dirty="0"/>
              <a:t> of </a:t>
            </a:r>
            <a:r>
              <a:rPr lang="en-GB" sz="2400" dirty="0">
                <a:solidFill>
                  <a:srgbClr val="0070C0"/>
                </a:solidFill>
              </a:rPr>
              <a:t>computers</a:t>
            </a:r>
            <a:r>
              <a:rPr lang="en-GB" sz="2400" dirty="0"/>
              <a:t>.</a:t>
            </a:r>
          </a:p>
          <a:p>
            <a:pPr fontAlgn="auto">
              <a:spcAft>
                <a:spcPts val="0"/>
              </a:spcAft>
              <a:defRPr/>
            </a:pPr>
            <a:r>
              <a:rPr lang="en-GB" sz="2400" dirty="0"/>
              <a:t>a </a:t>
            </a:r>
            <a:r>
              <a:rPr lang="en-GB" sz="2400" b="1" dirty="0">
                <a:solidFill>
                  <a:srgbClr val="7030A0"/>
                </a:solidFill>
              </a:rPr>
              <a:t>specification</a:t>
            </a:r>
            <a:r>
              <a:rPr lang="en-GB" sz="2400" dirty="0"/>
              <a:t> that describes how computer hardware and computer software technologies </a:t>
            </a:r>
            <a:r>
              <a:rPr lang="en-GB" sz="2400" i="1" dirty="0">
                <a:solidFill>
                  <a:srgbClr val="C00000"/>
                </a:solidFill>
              </a:rPr>
              <a:t>interact</a:t>
            </a:r>
            <a:r>
              <a:rPr lang="en-GB" sz="2400" dirty="0">
                <a:solidFill>
                  <a:srgbClr val="C00000"/>
                </a:solidFill>
              </a:rPr>
              <a:t> </a:t>
            </a:r>
            <a:r>
              <a:rPr lang="en-GB" sz="2400" dirty="0"/>
              <a:t>to create a </a:t>
            </a:r>
            <a:r>
              <a:rPr lang="en-GB" sz="2400" dirty="0">
                <a:solidFill>
                  <a:schemeClr val="accent1"/>
                </a:solidFill>
              </a:rPr>
              <a:t>computer platform or system</a:t>
            </a:r>
            <a:r>
              <a:rPr lang="en-GB" sz="2400" dirty="0"/>
              <a:t>(CSDH, 2023).</a:t>
            </a:r>
          </a:p>
          <a:p>
            <a:pPr fontAlgn="auto">
              <a:spcAft>
                <a:spcPts val="0"/>
              </a:spcAft>
              <a:defRPr/>
            </a:pPr>
            <a:r>
              <a:rPr lang="en-GB" sz="2400" dirty="0"/>
              <a:t>the </a:t>
            </a:r>
            <a:r>
              <a:rPr lang="en-GB" sz="2400" b="1" dirty="0">
                <a:solidFill>
                  <a:srgbClr val="7030A0"/>
                </a:solidFill>
              </a:rPr>
              <a:t>organisation</a:t>
            </a:r>
            <a:r>
              <a:rPr lang="en-GB" sz="2400" dirty="0"/>
              <a:t> of the components which </a:t>
            </a:r>
            <a:r>
              <a:rPr lang="en-GB" sz="2400" i="1" dirty="0">
                <a:solidFill>
                  <a:srgbClr val="C00000"/>
                </a:solidFill>
              </a:rPr>
              <a:t>make up a </a:t>
            </a:r>
            <a:r>
              <a:rPr lang="en-GB" sz="2400" dirty="0">
                <a:solidFill>
                  <a:srgbClr val="0070C0"/>
                </a:solidFill>
              </a:rPr>
              <a:t>computer system </a:t>
            </a:r>
            <a:r>
              <a:rPr lang="en-GB" sz="2400" dirty="0"/>
              <a:t>and the meaning of</a:t>
            </a:r>
            <a:r>
              <a:rPr lang="en-GB" sz="2400" dirty="0">
                <a:solidFill>
                  <a:srgbClr val="C00000"/>
                </a:solidFill>
              </a:rPr>
              <a:t> </a:t>
            </a:r>
            <a:r>
              <a:rPr lang="en-GB" sz="2400" i="1" dirty="0">
                <a:solidFill>
                  <a:srgbClr val="C00000"/>
                </a:solidFill>
              </a:rPr>
              <a:t>the operations </a:t>
            </a:r>
            <a:r>
              <a:rPr lang="en-GB" sz="2400" dirty="0"/>
              <a:t>which guide its </a:t>
            </a:r>
            <a:r>
              <a:rPr lang="en-GB" sz="2400" i="1" dirty="0">
                <a:solidFill>
                  <a:srgbClr val="C00000"/>
                </a:solidFill>
              </a:rPr>
              <a:t>function </a:t>
            </a:r>
            <a:r>
              <a:rPr lang="en-GB" sz="2400" i="1" dirty="0"/>
              <a:t>(Diaz, 2021)</a:t>
            </a:r>
            <a:r>
              <a:rPr lang="en-GB" sz="2400" dirty="0"/>
              <a:t>.</a:t>
            </a:r>
          </a:p>
          <a:p>
            <a:pPr fontAlgn="auto">
              <a:spcAft>
                <a:spcPts val="0"/>
              </a:spcAft>
              <a:defRPr/>
            </a:pPr>
            <a:r>
              <a:rPr lang="en-GB" sz="2400" dirty="0"/>
              <a:t>about the structure, functions and the rules by which computer systems operate.</a:t>
            </a:r>
          </a:p>
          <a:p>
            <a:pPr marL="0" indent="0" fontAlgn="auto">
              <a:spcAft>
                <a:spcPts val="0"/>
              </a:spcAft>
              <a:buFont typeface="Arial" panose="020B0604020202020204" pitchFamily="34" charset="0"/>
              <a:buNone/>
              <a:defRPr/>
            </a:pPr>
            <a:endParaRPr lang="en-GB" dirty="0"/>
          </a:p>
          <a:p>
            <a:pPr fontAlgn="auto">
              <a:spcAft>
                <a:spcPts val="0"/>
              </a:spcAft>
              <a:defRPr/>
            </a:pPr>
            <a:endParaRPr lang="en-GB" dirty="0"/>
          </a:p>
          <a:p>
            <a:pPr fontAlgn="auto">
              <a:spcAft>
                <a:spcPts val="0"/>
              </a:spcAft>
              <a:defRPr/>
            </a:pPr>
            <a:endParaRPr lang="en-GB" dirty="0"/>
          </a:p>
          <a:p>
            <a:pPr fontAlgn="auto">
              <a:spcAft>
                <a:spcPts val="0"/>
              </a:spcAft>
              <a:defRPr/>
            </a:pPr>
            <a:endParaRPr lang="en-GB" dirty="0"/>
          </a:p>
          <a:p>
            <a:pPr fontAlgn="auto">
              <a:spcAft>
                <a:spcPts val="0"/>
              </a:spcAft>
              <a:defRPr/>
            </a:pPr>
            <a:endParaRPr lang="en-GB" altLang="en-US" dirty="0"/>
          </a:p>
        </p:txBody>
      </p:sp>
      <p:sp>
        <p:nvSpPr>
          <p:cNvPr id="27652" name="Slide Number Placeholder 4">
            <a:extLst>
              <a:ext uri="{FF2B5EF4-FFF2-40B4-BE49-F238E27FC236}">
                <a16:creationId xmlns:a16="http://schemas.microsoft.com/office/drawing/2014/main" id="{5A5881F9-CB34-3B25-A092-475997FB8CD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3624C9F-0D81-49C0-AB73-D042980755B3}" type="slidenum">
              <a:rPr lang="en-GB" altLang="en-US">
                <a:solidFill>
                  <a:srgbClr val="898989"/>
                </a:solidFill>
                <a:latin typeface="Myriad Pro"/>
              </a:rPr>
              <a:pPr/>
              <a:t>8</a:t>
            </a:fld>
            <a:endParaRPr lang="en-GB" altLang="en-US">
              <a:solidFill>
                <a:srgbClr val="898989"/>
              </a:solidFill>
              <a:latin typeface="Myriad Pro"/>
            </a:endParaRPr>
          </a:p>
        </p:txBody>
      </p:sp>
    </p:spTree>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C3FCC485-4F73-A831-FD34-7C02C8624970}"/>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Computer Architecture</a:t>
            </a:r>
          </a:p>
        </p:txBody>
      </p:sp>
      <p:graphicFrame>
        <p:nvGraphicFramePr>
          <p:cNvPr id="5" name="Content Placeholder 4">
            <a:extLst>
              <a:ext uri="{FF2B5EF4-FFF2-40B4-BE49-F238E27FC236}">
                <a16:creationId xmlns:a16="http://schemas.microsoft.com/office/drawing/2014/main" id="{9D9CAE35-B04C-8D48-D1E1-62688B3797D5}"/>
              </a:ext>
            </a:extLst>
          </p:cNvPr>
          <p:cNvGraphicFramePr>
            <a:graphicFrameLocks noGrp="1"/>
          </p:cNvGraphicFramePr>
          <p:nvPr>
            <p:ph idx="1"/>
          </p:nvPr>
        </p:nvGraphicFramePr>
        <p:xfrm>
          <a:off x="467544" y="1017459"/>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9700" name="Slide Number Placeholder 3">
            <a:extLst>
              <a:ext uri="{FF2B5EF4-FFF2-40B4-BE49-F238E27FC236}">
                <a16:creationId xmlns:a16="http://schemas.microsoft.com/office/drawing/2014/main" id="{482055CE-DF43-4A96-4299-5F8F50EB2AE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4BD31B-F393-4E6B-A26B-EF8066F45797}" type="slidenum">
              <a:rPr lang="en-US" altLang="en-US"/>
              <a:pPr/>
              <a:t>9</a:t>
            </a:fld>
            <a:endParaRPr lang="en-US" altLang="en-US"/>
          </a:p>
        </p:txBody>
      </p:sp>
    </p:spTree>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631" name="Group 26630">
            <a:extLst>
              <a:ext uri="{FF2B5EF4-FFF2-40B4-BE49-F238E27FC236}">
                <a16:creationId xmlns:a16="http://schemas.microsoft.com/office/drawing/2014/main" id="{8DD77349-6ADE-99FE-8E04-12919EE56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768"/>
            <a:ext cx="9151630" cy="1519356"/>
            <a:chOff x="-1" y="-29768"/>
            <a:chExt cx="12202175" cy="1519356"/>
          </a:xfrm>
        </p:grpSpPr>
        <p:sp>
          <p:nvSpPr>
            <p:cNvPr id="26629" name="Rectangle 26628">
              <a:extLst>
                <a:ext uri="{FF2B5EF4-FFF2-40B4-BE49-F238E27FC236}">
                  <a16:creationId xmlns:a16="http://schemas.microsoft.com/office/drawing/2014/main" id="{D5B2B92C-44DF-B41D-C67A-EBF175DF5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3" name="Rectangle 26632">
              <a:extLst>
                <a:ext uri="{FF2B5EF4-FFF2-40B4-BE49-F238E27FC236}">
                  <a16:creationId xmlns:a16="http://schemas.microsoft.com/office/drawing/2014/main" id="{341EB2F1-D26A-D7C9-E9AC-B63BE629A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4" name="Rectangle 26633">
              <a:extLst>
                <a:ext uri="{FF2B5EF4-FFF2-40B4-BE49-F238E27FC236}">
                  <a16:creationId xmlns:a16="http://schemas.microsoft.com/office/drawing/2014/main" id="{96D16430-53D3-47E5-F4B8-B441E710D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411" name="TextBox 7">
            <a:extLst>
              <a:ext uri="{FF2B5EF4-FFF2-40B4-BE49-F238E27FC236}">
                <a16:creationId xmlns:a16="http://schemas.microsoft.com/office/drawing/2014/main" id="{0616170E-B907-8CBF-C5D6-363C0950997F}"/>
              </a:ext>
            </a:extLst>
          </p:cNvPr>
          <p:cNvSpPr txBox="1">
            <a:spLocks noChangeArrowheads="1"/>
          </p:cNvSpPr>
          <p:nvPr/>
        </p:nvSpPr>
        <p:spPr bwMode="auto">
          <a:xfrm>
            <a:off x="657518" y="301843"/>
            <a:ext cx="7857832" cy="1003532"/>
          </a:xfrm>
          <a:prstGeom prst="rect">
            <a:avLst/>
          </a:prstGeom>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lnSpc>
                <a:spcPct val="90000"/>
              </a:lnSpc>
              <a:spcBef>
                <a:spcPct val="0"/>
              </a:spcBef>
              <a:spcAft>
                <a:spcPts val="600"/>
              </a:spcAft>
              <a:buNone/>
              <a:defRPr/>
            </a:pPr>
            <a:r>
              <a:rPr lang="en-US" altLang="en-US" sz="2800" b="1" kern="1200">
                <a:solidFill>
                  <a:srgbClr val="FFFFFF"/>
                </a:solidFill>
                <a:latin typeface="+mj-lt"/>
                <a:ea typeface="+mj-ea"/>
                <a:cs typeface="+mj-cs"/>
              </a:rPr>
              <a:t>History of Computer Architecture? </a:t>
            </a:r>
          </a:p>
        </p:txBody>
      </p:sp>
      <p:sp>
        <p:nvSpPr>
          <p:cNvPr id="3" name="Rectangle 2">
            <a:extLst>
              <a:ext uri="{FF2B5EF4-FFF2-40B4-BE49-F238E27FC236}">
                <a16:creationId xmlns:a16="http://schemas.microsoft.com/office/drawing/2014/main" id="{D1AD3841-03FD-2A37-067F-862208B70956}"/>
              </a:ext>
            </a:extLst>
          </p:cNvPr>
          <p:cNvSpPr/>
          <p:nvPr/>
        </p:nvSpPr>
        <p:spPr>
          <a:xfrm>
            <a:off x="1187624" y="2060848"/>
            <a:ext cx="6284277" cy="3920852"/>
          </a:xfrm>
          <a:prstGeom prst="rect">
            <a:avLst/>
          </a:prstGeom>
        </p:spPr>
        <p:txBody>
          <a:bodyPr vert="horz" lIns="91440" tIns="45720" rIns="91440" bIns="45720" rtlCol="0">
            <a:normAutofit/>
          </a:bodyPr>
          <a:lstStyle/>
          <a:p>
            <a:pPr marL="342900" indent="-228600" eaLnBrk="1" hangingPunct="1">
              <a:lnSpc>
                <a:spcPct val="90000"/>
              </a:lnSpc>
              <a:spcAft>
                <a:spcPts val="600"/>
              </a:spcAft>
              <a:buFont typeface="Arial" panose="020B0604020202020204" pitchFamily="34" charset="0"/>
              <a:buChar char="•"/>
              <a:defRPr/>
            </a:pPr>
            <a:r>
              <a:rPr lang="en-US" sz="1400" dirty="0">
                <a:latin typeface="+mn-lt"/>
                <a:cs typeface="+mn-cs"/>
              </a:rPr>
              <a:t>In the early 1800’s </a:t>
            </a:r>
            <a:r>
              <a:rPr lang="en-US" sz="1400" b="1" dirty="0">
                <a:latin typeface="+mn-lt"/>
                <a:cs typeface="+mn-cs"/>
              </a:rPr>
              <a:t>Charles Babbage </a:t>
            </a:r>
            <a:r>
              <a:rPr lang="en-US" sz="1400" dirty="0">
                <a:latin typeface="+mn-lt"/>
                <a:cs typeface="+mn-cs"/>
              </a:rPr>
              <a:t>designed two machines: first the </a:t>
            </a:r>
            <a:r>
              <a:rPr lang="en-US" sz="1400" b="1" dirty="0">
                <a:latin typeface="+mn-lt"/>
                <a:cs typeface="+mn-cs"/>
              </a:rPr>
              <a:t>Difference Engine </a:t>
            </a:r>
            <a:r>
              <a:rPr lang="en-US" sz="1400" dirty="0">
                <a:latin typeface="+mn-lt"/>
                <a:cs typeface="+mn-cs"/>
              </a:rPr>
              <a:t> and then the </a:t>
            </a:r>
            <a:r>
              <a:rPr lang="en-US" sz="1400" b="1" dirty="0">
                <a:latin typeface="+mn-lt"/>
                <a:cs typeface="+mn-cs"/>
              </a:rPr>
              <a:t>Analytical Engine</a:t>
            </a:r>
            <a:r>
              <a:rPr lang="en-US" sz="1400" dirty="0">
                <a:latin typeface="+mn-lt"/>
                <a:cs typeface="+mn-cs"/>
              </a:rPr>
              <a:t> that were mechanical machines capable of performing calculations</a:t>
            </a:r>
          </a:p>
          <a:p>
            <a:pPr marL="342900" indent="-228600" eaLnBrk="1" hangingPunct="1">
              <a:lnSpc>
                <a:spcPct val="90000"/>
              </a:lnSpc>
              <a:spcAft>
                <a:spcPts val="600"/>
              </a:spcAft>
              <a:buFont typeface="Arial" panose="020B0604020202020204" pitchFamily="34" charset="0"/>
              <a:buChar char="•"/>
              <a:defRPr/>
            </a:pPr>
            <a:endParaRPr lang="en-US" sz="1400" dirty="0">
              <a:latin typeface="+mn-lt"/>
              <a:cs typeface="+mn-cs"/>
            </a:endParaRPr>
          </a:p>
          <a:p>
            <a:pPr marL="342900" indent="-228600" eaLnBrk="1" hangingPunct="1">
              <a:lnSpc>
                <a:spcPct val="90000"/>
              </a:lnSpc>
              <a:spcAft>
                <a:spcPts val="600"/>
              </a:spcAft>
              <a:buFont typeface="Arial" panose="020B0604020202020204" pitchFamily="34" charset="0"/>
              <a:buChar char="•"/>
              <a:defRPr/>
            </a:pPr>
            <a:r>
              <a:rPr lang="en-US" sz="1400" dirty="0">
                <a:latin typeface="+mn-lt"/>
                <a:cs typeface="+mn-cs"/>
              </a:rPr>
              <a:t>The Difference Engine, most (but not all) of which was a special purpose machine (i.e. it could only do particular calculations). </a:t>
            </a:r>
          </a:p>
          <a:p>
            <a:pPr marL="342900" indent="-228600" eaLnBrk="1" hangingPunct="1">
              <a:lnSpc>
                <a:spcPct val="90000"/>
              </a:lnSpc>
              <a:spcAft>
                <a:spcPts val="600"/>
              </a:spcAft>
              <a:buFont typeface="Arial" panose="020B0604020202020204" pitchFamily="34" charset="0"/>
              <a:buChar char="•"/>
              <a:defRPr/>
            </a:pPr>
            <a:endParaRPr lang="en-US" sz="1400" dirty="0">
              <a:latin typeface="+mn-lt"/>
              <a:cs typeface="+mn-cs"/>
            </a:endParaRPr>
          </a:p>
          <a:p>
            <a:pPr marL="342900" indent="-228600" eaLnBrk="1" hangingPunct="1">
              <a:lnSpc>
                <a:spcPct val="90000"/>
              </a:lnSpc>
              <a:spcAft>
                <a:spcPts val="600"/>
              </a:spcAft>
              <a:buFont typeface="Arial" panose="020B0604020202020204" pitchFamily="34" charset="0"/>
              <a:buChar char="•"/>
              <a:defRPr/>
            </a:pPr>
            <a:r>
              <a:rPr lang="en-US" sz="1400" dirty="0">
                <a:latin typeface="+mn-lt"/>
                <a:cs typeface="+mn-cs"/>
              </a:rPr>
              <a:t>The Analytical Engine, which was more ambitious in that it was </a:t>
            </a:r>
            <a:r>
              <a:rPr lang="en-US" sz="1400" b="1" dirty="0">
                <a:latin typeface="+mn-lt"/>
                <a:cs typeface="+mn-cs"/>
              </a:rPr>
              <a:t>programmable</a:t>
            </a:r>
            <a:endParaRPr lang="en-US" sz="1400" dirty="0">
              <a:latin typeface="+mn-lt"/>
              <a:cs typeface="+mn-cs"/>
            </a:endParaRPr>
          </a:p>
          <a:p>
            <a:pPr marL="342900" indent="-228600" eaLnBrk="1" hangingPunct="1">
              <a:lnSpc>
                <a:spcPct val="90000"/>
              </a:lnSpc>
              <a:spcAft>
                <a:spcPts val="600"/>
              </a:spcAft>
              <a:buFont typeface="Arial" panose="020B0604020202020204" pitchFamily="34" charset="0"/>
              <a:buChar char="•"/>
              <a:defRPr/>
            </a:pPr>
            <a:endParaRPr lang="en-US" sz="1400" dirty="0">
              <a:latin typeface="+mn-lt"/>
              <a:cs typeface="+mn-cs"/>
            </a:endParaRPr>
          </a:p>
          <a:p>
            <a:pPr marL="342900" indent="-228600" eaLnBrk="1" hangingPunct="1">
              <a:lnSpc>
                <a:spcPct val="90000"/>
              </a:lnSpc>
              <a:spcAft>
                <a:spcPts val="600"/>
              </a:spcAft>
              <a:buFont typeface="Arial" panose="020B0604020202020204" pitchFamily="34" charset="0"/>
              <a:buChar char="•"/>
              <a:defRPr/>
            </a:pPr>
            <a:r>
              <a:rPr lang="en-US" sz="1400" dirty="0">
                <a:latin typeface="+mn-lt"/>
                <a:cs typeface="+mn-cs"/>
              </a:rPr>
              <a:t>When building the computer Z1 in 1936, Konrad </a:t>
            </a:r>
            <a:r>
              <a:rPr lang="en-US" sz="1400" dirty="0" err="1">
                <a:latin typeface="+mn-lt"/>
                <a:cs typeface="+mn-cs"/>
              </a:rPr>
              <a:t>Zuse</a:t>
            </a:r>
            <a:r>
              <a:rPr lang="en-US" sz="1400" dirty="0">
                <a:latin typeface="+mn-lt"/>
                <a:cs typeface="+mn-cs"/>
              </a:rPr>
              <a:t> described in two patent applications for the future project that machine instructions could be stored in the same storage used for data, i.e. the </a:t>
            </a:r>
            <a:r>
              <a:rPr lang="en-US" sz="1400" b="1" dirty="0">
                <a:latin typeface="+mn-lt"/>
                <a:cs typeface="+mn-cs"/>
              </a:rPr>
              <a:t>stored-program concept </a:t>
            </a:r>
          </a:p>
          <a:p>
            <a:pPr marL="342900" indent="-228600" eaLnBrk="1" hangingPunct="1">
              <a:lnSpc>
                <a:spcPct val="90000"/>
              </a:lnSpc>
              <a:spcAft>
                <a:spcPts val="600"/>
              </a:spcAft>
              <a:buFont typeface="Arial" panose="020B0604020202020204" pitchFamily="34" charset="0"/>
              <a:buChar char="•"/>
              <a:defRPr/>
            </a:pPr>
            <a:endParaRPr lang="en-US" sz="1400" dirty="0">
              <a:latin typeface="+mn-lt"/>
              <a:cs typeface="+mn-cs"/>
            </a:endParaRPr>
          </a:p>
        </p:txBody>
      </p:sp>
      <p:sp>
        <p:nvSpPr>
          <p:cNvPr id="5" name="Date Placeholder 4">
            <a:extLst>
              <a:ext uri="{FF2B5EF4-FFF2-40B4-BE49-F238E27FC236}">
                <a16:creationId xmlns:a16="http://schemas.microsoft.com/office/drawing/2014/main" id="{1963B8D0-190A-0A42-854F-A11BB4427866}"/>
              </a:ext>
            </a:extLst>
          </p:cNvPr>
          <p:cNvSpPr>
            <a:spLocks noGrp="1"/>
          </p:cNvSpPr>
          <p:nvPr>
            <p:ph type="dt" sz="quarter" idx="10"/>
          </p:nvPr>
        </p:nvSpPr>
        <p:spPr>
          <a:xfrm>
            <a:off x="628650" y="6356350"/>
            <a:ext cx="2057400" cy="365125"/>
          </a:xfrm>
        </p:spPr>
        <p:txBody>
          <a:bodyPr vert="horz" lIns="91440" tIns="45720" rIns="91440" bIns="45720" rtlCol="0" anchor="ctr">
            <a:normAutofit/>
          </a:bodyPr>
          <a:lstStyle/>
          <a:p>
            <a:pPr eaLnBrk="1" hangingPunct="1">
              <a:spcAft>
                <a:spcPts val="600"/>
              </a:spcAft>
              <a:defRPr/>
            </a:pPr>
            <a:fld id="{00BA5387-BDC0-481B-86B8-25A2F1852DE2}" type="datetime1">
              <a:rPr lang="en-US" altLang="en-US" sz="1200">
                <a:solidFill>
                  <a:schemeClr val="tx1">
                    <a:lumMod val="50000"/>
                    <a:lumOff val="50000"/>
                  </a:schemeClr>
                </a:solidFill>
                <a:latin typeface="+mn-lt"/>
                <a:cs typeface="+mn-cs"/>
              </a:rPr>
              <a:pPr eaLnBrk="1" hangingPunct="1">
                <a:spcAft>
                  <a:spcPts val="600"/>
                </a:spcAft>
                <a:defRPr/>
              </a:pPr>
              <a:t>10/10/2024</a:t>
            </a:fld>
            <a:endParaRPr lang="en-US" altLang="en-US" sz="1200">
              <a:solidFill>
                <a:schemeClr val="tx1">
                  <a:lumMod val="50000"/>
                  <a:lumOff val="50000"/>
                </a:schemeClr>
              </a:solidFill>
              <a:latin typeface="+mn-lt"/>
              <a:cs typeface="+mn-cs"/>
            </a:endParaRPr>
          </a:p>
        </p:txBody>
      </p:sp>
      <p:sp>
        <p:nvSpPr>
          <p:cNvPr id="26626" name="Slide Number Placeholder 5">
            <a:extLst>
              <a:ext uri="{FF2B5EF4-FFF2-40B4-BE49-F238E27FC236}">
                <a16:creationId xmlns:a16="http://schemas.microsoft.com/office/drawing/2014/main" id="{AD4B1789-ECFC-8C41-4FC4-65366B8A552C}"/>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spcAft>
                <a:spcPts val="600"/>
              </a:spcAft>
              <a:buFontTx/>
              <a:buNone/>
            </a:pPr>
            <a:fld id="{2FD61EB9-0B90-4E87-9947-F21C236B09B4}" type="slidenum">
              <a:rPr lang="en-US" altLang="en-US" sz="1200">
                <a:solidFill>
                  <a:schemeClr val="tx1">
                    <a:lumMod val="50000"/>
                    <a:lumOff val="50000"/>
                  </a:schemeClr>
                </a:solidFill>
                <a:latin typeface="+mn-lt"/>
                <a:cs typeface="+mn-cs"/>
              </a:rPr>
              <a:pPr algn="r" eaLnBrk="1" hangingPunct="1">
                <a:spcBef>
                  <a:spcPct val="0"/>
                </a:spcBef>
                <a:spcAft>
                  <a:spcPts val="600"/>
                </a:spcAft>
                <a:buFontTx/>
                <a:buNone/>
              </a:pPr>
              <a:t>10</a:t>
            </a:fld>
            <a:endParaRPr lang="en-US" altLang="en-US" sz="1200">
              <a:solidFill>
                <a:schemeClr val="tx1">
                  <a:lumMod val="50000"/>
                  <a:lumOff val="50000"/>
                </a:schemeClr>
              </a:solidFill>
              <a:latin typeface="+mn-lt"/>
              <a:cs typeface="+mn-cs"/>
            </a:endParaRPr>
          </a:p>
        </p:txBody>
      </p:sp>
    </p:spTree>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655" name="Group 27654">
            <a:extLst>
              <a:ext uri="{FF2B5EF4-FFF2-40B4-BE49-F238E27FC236}">
                <a16:creationId xmlns:a16="http://schemas.microsoft.com/office/drawing/2014/main" id="{8DD77349-6ADE-99FE-8E04-12919EE56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768"/>
            <a:ext cx="9151630" cy="1519356"/>
            <a:chOff x="-1" y="-29768"/>
            <a:chExt cx="12202175" cy="1519356"/>
          </a:xfrm>
        </p:grpSpPr>
        <p:sp>
          <p:nvSpPr>
            <p:cNvPr id="27656" name="Rectangle 27655">
              <a:extLst>
                <a:ext uri="{FF2B5EF4-FFF2-40B4-BE49-F238E27FC236}">
                  <a16:creationId xmlns:a16="http://schemas.microsoft.com/office/drawing/2014/main" id="{D5B2B92C-44DF-B41D-C67A-EBF175DF5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7" name="Rectangle 27656">
              <a:extLst>
                <a:ext uri="{FF2B5EF4-FFF2-40B4-BE49-F238E27FC236}">
                  <a16:creationId xmlns:a16="http://schemas.microsoft.com/office/drawing/2014/main" id="{341EB2F1-D26A-D7C9-E9AC-B63BE629A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8" name="Rectangle 27657">
              <a:extLst>
                <a:ext uri="{FF2B5EF4-FFF2-40B4-BE49-F238E27FC236}">
                  <a16:creationId xmlns:a16="http://schemas.microsoft.com/office/drawing/2014/main" id="{96D16430-53D3-47E5-F4B8-B441E710D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411" name="TextBox 7">
            <a:extLst>
              <a:ext uri="{FF2B5EF4-FFF2-40B4-BE49-F238E27FC236}">
                <a16:creationId xmlns:a16="http://schemas.microsoft.com/office/drawing/2014/main" id="{1C2D05EE-B6E4-FD07-962E-CCF6DF98B31D}"/>
              </a:ext>
            </a:extLst>
          </p:cNvPr>
          <p:cNvSpPr txBox="1">
            <a:spLocks noChangeArrowheads="1"/>
          </p:cNvSpPr>
          <p:nvPr/>
        </p:nvSpPr>
        <p:spPr bwMode="auto">
          <a:xfrm>
            <a:off x="657518" y="301843"/>
            <a:ext cx="7857832" cy="1003532"/>
          </a:xfrm>
          <a:prstGeom prst="rect">
            <a:avLst/>
          </a:prstGeom>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lnSpc>
                <a:spcPct val="90000"/>
              </a:lnSpc>
              <a:spcBef>
                <a:spcPct val="0"/>
              </a:spcBef>
              <a:spcAft>
                <a:spcPts val="600"/>
              </a:spcAft>
              <a:buNone/>
              <a:defRPr/>
            </a:pPr>
            <a:r>
              <a:rPr lang="en-US" altLang="en-US" sz="2800" b="1" kern="1200">
                <a:solidFill>
                  <a:srgbClr val="FFFFFF"/>
                </a:solidFill>
                <a:latin typeface="+mj-lt"/>
                <a:ea typeface="+mj-ea"/>
                <a:cs typeface="+mj-cs"/>
              </a:rPr>
              <a:t>History of Computer Architecture? </a:t>
            </a:r>
          </a:p>
        </p:txBody>
      </p:sp>
      <p:sp>
        <p:nvSpPr>
          <p:cNvPr id="3" name="Rectangle 2">
            <a:extLst>
              <a:ext uri="{FF2B5EF4-FFF2-40B4-BE49-F238E27FC236}">
                <a16:creationId xmlns:a16="http://schemas.microsoft.com/office/drawing/2014/main" id="{E37B62C1-53FF-1FDF-A65D-B0A60F25E0AF}"/>
              </a:ext>
            </a:extLst>
          </p:cNvPr>
          <p:cNvSpPr/>
          <p:nvPr/>
        </p:nvSpPr>
        <p:spPr>
          <a:xfrm>
            <a:off x="1681315" y="2308124"/>
            <a:ext cx="5790586" cy="3673576"/>
          </a:xfrm>
          <a:prstGeom prst="rect">
            <a:avLst/>
          </a:prstGeom>
        </p:spPr>
        <p:txBody>
          <a:bodyPr vert="horz" lIns="91440" tIns="45720" rIns="91440" bIns="45720" rtlCol="0">
            <a:normAutofit/>
          </a:bodyPr>
          <a:lstStyle/>
          <a:p>
            <a:pPr marL="342900" indent="-228600" eaLnBrk="1" hangingPunct="1">
              <a:lnSpc>
                <a:spcPct val="90000"/>
              </a:lnSpc>
              <a:spcAft>
                <a:spcPts val="600"/>
              </a:spcAft>
              <a:buFont typeface="Arial" panose="020B0604020202020204" pitchFamily="34" charset="0"/>
              <a:buChar char="•"/>
              <a:defRPr/>
            </a:pPr>
            <a:r>
              <a:rPr lang="en-US" sz="1300" dirty="0">
                <a:latin typeface="+mn-lt"/>
                <a:cs typeface="+mn-cs"/>
              </a:rPr>
              <a:t>In the 1940’s, the </a:t>
            </a:r>
            <a:r>
              <a:rPr lang="en-US" sz="1300" b="1" dirty="0">
                <a:latin typeface="+mn-lt"/>
                <a:cs typeface="+mn-cs"/>
              </a:rPr>
              <a:t>Electronic Numerical Integrator And Computer (ENIAC) </a:t>
            </a:r>
            <a:r>
              <a:rPr lang="en-US" sz="1300" dirty="0">
                <a:latin typeface="+mn-lt"/>
                <a:cs typeface="+mn-cs"/>
              </a:rPr>
              <a:t>was built and completed at the Moor School of the University of Pennsylvania </a:t>
            </a:r>
          </a:p>
          <a:p>
            <a:pPr marL="342900" indent="-228600" eaLnBrk="1" hangingPunct="1">
              <a:lnSpc>
                <a:spcPct val="90000"/>
              </a:lnSpc>
              <a:spcAft>
                <a:spcPts val="600"/>
              </a:spcAft>
              <a:buFont typeface="Arial" panose="020B0604020202020204" pitchFamily="34" charset="0"/>
              <a:buChar char="•"/>
              <a:defRPr/>
            </a:pPr>
            <a:endParaRPr lang="en-US" sz="1300" dirty="0">
              <a:latin typeface="+mn-lt"/>
              <a:cs typeface="+mn-cs"/>
            </a:endParaRPr>
          </a:p>
          <a:p>
            <a:pPr marL="342900" indent="-228600" eaLnBrk="1" hangingPunct="1">
              <a:lnSpc>
                <a:spcPct val="90000"/>
              </a:lnSpc>
              <a:spcAft>
                <a:spcPts val="600"/>
              </a:spcAft>
              <a:buFont typeface="Arial" panose="020B0604020202020204" pitchFamily="34" charset="0"/>
              <a:buChar char="•"/>
              <a:defRPr/>
            </a:pPr>
            <a:r>
              <a:rPr lang="en-US" sz="1300" dirty="0">
                <a:latin typeface="+mn-lt"/>
                <a:cs typeface="+mn-cs"/>
              </a:rPr>
              <a:t>There were other computers built during WWII notably the one developed at Bletchley Park, UK to aid in their code breaking mission </a:t>
            </a:r>
          </a:p>
          <a:p>
            <a:pPr marL="342900" indent="-228600" eaLnBrk="1" hangingPunct="1">
              <a:lnSpc>
                <a:spcPct val="90000"/>
              </a:lnSpc>
              <a:spcAft>
                <a:spcPts val="600"/>
              </a:spcAft>
              <a:buFont typeface="Arial" panose="020B0604020202020204" pitchFamily="34" charset="0"/>
              <a:buChar char="•"/>
              <a:defRPr/>
            </a:pPr>
            <a:endParaRPr lang="en-US" sz="1300" dirty="0">
              <a:latin typeface="+mn-lt"/>
              <a:cs typeface="+mn-cs"/>
            </a:endParaRPr>
          </a:p>
          <a:p>
            <a:pPr marL="342900" indent="-228600" eaLnBrk="1" hangingPunct="1">
              <a:lnSpc>
                <a:spcPct val="90000"/>
              </a:lnSpc>
              <a:spcAft>
                <a:spcPts val="600"/>
              </a:spcAft>
              <a:buFont typeface="Arial" panose="020B0604020202020204" pitchFamily="34" charset="0"/>
              <a:buChar char="•"/>
              <a:defRPr/>
            </a:pPr>
            <a:r>
              <a:rPr lang="en-US" sz="1300" dirty="0">
                <a:latin typeface="+mn-lt"/>
                <a:cs typeface="+mn-cs"/>
              </a:rPr>
              <a:t>In 1945, Von Neumann, who was the consultant of ENIAC, has publicized ideas of changing the way computers were programmed </a:t>
            </a:r>
          </a:p>
          <a:p>
            <a:pPr marL="342900" indent="-228600" eaLnBrk="1" hangingPunct="1">
              <a:lnSpc>
                <a:spcPct val="90000"/>
              </a:lnSpc>
              <a:spcAft>
                <a:spcPts val="600"/>
              </a:spcAft>
              <a:buFont typeface="Arial" panose="020B0604020202020204" pitchFamily="34" charset="0"/>
              <a:buChar char="•"/>
              <a:defRPr/>
            </a:pPr>
            <a:endParaRPr lang="en-US" sz="1300" dirty="0">
              <a:latin typeface="+mn-lt"/>
              <a:cs typeface="+mn-cs"/>
            </a:endParaRPr>
          </a:p>
          <a:p>
            <a:pPr marL="342900" indent="-228600" eaLnBrk="1" hangingPunct="1">
              <a:lnSpc>
                <a:spcPct val="90000"/>
              </a:lnSpc>
              <a:spcAft>
                <a:spcPts val="600"/>
              </a:spcAft>
              <a:buFont typeface="Arial" panose="020B0604020202020204" pitchFamily="34" charset="0"/>
              <a:buChar char="•"/>
              <a:defRPr/>
            </a:pPr>
            <a:r>
              <a:rPr lang="en-US" sz="1300" dirty="0">
                <a:latin typeface="+mn-lt"/>
                <a:cs typeface="+mn-cs"/>
              </a:rPr>
              <a:t>The instructions could be converted into numbers and placed in memory along with the data. This is known as the </a:t>
            </a:r>
            <a:r>
              <a:rPr lang="en-US" sz="1300" b="1" dirty="0">
                <a:latin typeface="+mn-lt"/>
                <a:cs typeface="+mn-cs"/>
              </a:rPr>
              <a:t>Stored Program Concept</a:t>
            </a:r>
          </a:p>
          <a:p>
            <a:pPr marL="342900" indent="-228600" eaLnBrk="1" hangingPunct="1">
              <a:lnSpc>
                <a:spcPct val="90000"/>
              </a:lnSpc>
              <a:spcAft>
                <a:spcPts val="600"/>
              </a:spcAft>
              <a:buFont typeface="Arial" panose="020B0604020202020204" pitchFamily="34" charset="0"/>
              <a:buChar char="•"/>
              <a:defRPr/>
            </a:pPr>
            <a:endParaRPr lang="en-US" sz="1300" b="1" dirty="0">
              <a:latin typeface="+mn-lt"/>
              <a:cs typeface="+mn-cs"/>
            </a:endParaRPr>
          </a:p>
          <a:p>
            <a:pPr marL="342900" indent="-228600" eaLnBrk="1" hangingPunct="1">
              <a:lnSpc>
                <a:spcPct val="90000"/>
              </a:lnSpc>
              <a:spcAft>
                <a:spcPts val="600"/>
              </a:spcAft>
              <a:buFont typeface="Arial" panose="020B0604020202020204" pitchFamily="34" charset="0"/>
              <a:buChar char="•"/>
              <a:defRPr/>
            </a:pPr>
            <a:r>
              <a:rPr lang="en-US" sz="1300" dirty="0">
                <a:latin typeface="+mn-lt"/>
                <a:cs typeface="+mn-cs"/>
              </a:rPr>
              <a:t>The combination of the basic units (ALU, control unit, memory, input and output) and the stored program concept give one name “</a:t>
            </a:r>
            <a:r>
              <a:rPr lang="en-US" sz="1300" b="1" dirty="0">
                <a:latin typeface="+mn-lt"/>
                <a:cs typeface="+mn-cs"/>
              </a:rPr>
              <a:t>von Neumann architecture”</a:t>
            </a:r>
            <a:endParaRPr lang="en-US" sz="1300" dirty="0">
              <a:latin typeface="+mn-lt"/>
              <a:cs typeface="+mn-cs"/>
            </a:endParaRPr>
          </a:p>
        </p:txBody>
      </p:sp>
      <p:sp>
        <p:nvSpPr>
          <p:cNvPr id="5" name="Date Placeholder 4">
            <a:extLst>
              <a:ext uri="{FF2B5EF4-FFF2-40B4-BE49-F238E27FC236}">
                <a16:creationId xmlns:a16="http://schemas.microsoft.com/office/drawing/2014/main" id="{78607612-4B07-556F-DDE1-E355608334CB}"/>
              </a:ext>
            </a:extLst>
          </p:cNvPr>
          <p:cNvSpPr>
            <a:spLocks noGrp="1"/>
          </p:cNvSpPr>
          <p:nvPr>
            <p:ph type="dt" sz="quarter" idx="10"/>
          </p:nvPr>
        </p:nvSpPr>
        <p:spPr>
          <a:xfrm>
            <a:off x="628650" y="6356350"/>
            <a:ext cx="2057400" cy="365125"/>
          </a:xfrm>
        </p:spPr>
        <p:txBody>
          <a:bodyPr vert="horz" lIns="91440" tIns="45720" rIns="91440" bIns="45720" rtlCol="0" anchor="ctr">
            <a:normAutofit/>
          </a:bodyPr>
          <a:lstStyle/>
          <a:p>
            <a:pPr eaLnBrk="1" hangingPunct="1">
              <a:spcAft>
                <a:spcPts val="600"/>
              </a:spcAft>
              <a:defRPr/>
            </a:pPr>
            <a:fld id="{00BA5387-BDC0-481B-86B8-25A2F1852DE2}" type="datetime1">
              <a:rPr lang="en-US" altLang="en-US" sz="1200" smtClean="0">
                <a:solidFill>
                  <a:schemeClr val="tx1">
                    <a:lumMod val="50000"/>
                    <a:lumOff val="50000"/>
                  </a:schemeClr>
                </a:solidFill>
                <a:latin typeface="+mn-lt"/>
                <a:cs typeface="+mn-cs"/>
              </a:rPr>
              <a:pPr eaLnBrk="1" hangingPunct="1">
                <a:spcAft>
                  <a:spcPts val="600"/>
                </a:spcAft>
                <a:defRPr/>
              </a:pPr>
              <a:t>10/10/2024</a:t>
            </a:fld>
            <a:endParaRPr lang="en-US" altLang="en-US" sz="1200">
              <a:solidFill>
                <a:schemeClr val="tx1">
                  <a:lumMod val="50000"/>
                  <a:lumOff val="50000"/>
                </a:schemeClr>
              </a:solidFill>
              <a:latin typeface="+mn-lt"/>
              <a:cs typeface="+mn-cs"/>
            </a:endParaRPr>
          </a:p>
        </p:txBody>
      </p:sp>
      <p:sp>
        <p:nvSpPr>
          <p:cNvPr id="27650" name="Slide Number Placeholder 5">
            <a:extLst>
              <a:ext uri="{FF2B5EF4-FFF2-40B4-BE49-F238E27FC236}">
                <a16:creationId xmlns:a16="http://schemas.microsoft.com/office/drawing/2014/main" id="{EFDFD034-FFA8-F219-BA62-D37A566E1DCD}"/>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spcAft>
                <a:spcPts val="600"/>
              </a:spcAft>
              <a:buFontTx/>
              <a:buNone/>
            </a:pPr>
            <a:fld id="{EA05F136-93A2-48BC-9DD9-0F989AE114FF}" type="slidenum">
              <a:rPr lang="en-US" altLang="en-US" sz="1200" smtClean="0">
                <a:solidFill>
                  <a:schemeClr val="tx1">
                    <a:lumMod val="50000"/>
                    <a:lumOff val="50000"/>
                  </a:schemeClr>
                </a:solidFill>
                <a:latin typeface="+mn-lt"/>
                <a:cs typeface="+mn-cs"/>
              </a:rPr>
              <a:pPr algn="r" eaLnBrk="1" hangingPunct="1">
                <a:spcBef>
                  <a:spcPct val="0"/>
                </a:spcBef>
                <a:spcAft>
                  <a:spcPts val="600"/>
                </a:spcAft>
                <a:buFontTx/>
                <a:buNone/>
              </a:pPr>
              <a:t>11</a:t>
            </a:fld>
            <a:endParaRPr lang="en-US" altLang="en-US" sz="1200">
              <a:solidFill>
                <a:schemeClr val="tx1">
                  <a:lumMod val="50000"/>
                  <a:lumOff val="50000"/>
                </a:schemeClr>
              </a:solidFill>
              <a:latin typeface="+mn-lt"/>
              <a:cs typeface="+mn-cs"/>
            </a:endParaRPr>
          </a:p>
        </p:txBody>
      </p:sp>
    </p:spTree>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DD77349-6ADE-99FE-8E04-12919EE56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768"/>
            <a:ext cx="9151630" cy="1519356"/>
            <a:chOff x="-1" y="-29768"/>
            <a:chExt cx="12202175" cy="1519356"/>
          </a:xfrm>
        </p:grpSpPr>
        <p:sp>
          <p:nvSpPr>
            <p:cNvPr id="7" name="Rectangle 6">
              <a:extLst>
                <a:ext uri="{FF2B5EF4-FFF2-40B4-BE49-F238E27FC236}">
                  <a16:creationId xmlns:a16="http://schemas.microsoft.com/office/drawing/2014/main" id="{D5B2B92C-44DF-B41D-C67A-EBF175DF5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41EB2F1-D26A-D7C9-E9AC-B63BE629A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96D16430-53D3-47E5-F4B8-B441E710D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D807B9D-5ED5-243D-39FE-D66759838B7C}"/>
              </a:ext>
            </a:extLst>
          </p:cNvPr>
          <p:cNvSpPr>
            <a:spLocks noGrp="1"/>
          </p:cNvSpPr>
          <p:nvPr>
            <p:ph type="title"/>
          </p:nvPr>
        </p:nvSpPr>
        <p:spPr>
          <a:xfrm>
            <a:off x="657518" y="301843"/>
            <a:ext cx="7857832" cy="1003532"/>
          </a:xfrm>
        </p:spPr>
        <p:txBody>
          <a:bodyPr anchor="ctr">
            <a:normAutofit/>
          </a:bodyPr>
          <a:lstStyle/>
          <a:p>
            <a:r>
              <a:rPr lang="en-US" altLang="en-US" sz="2800" b="1">
                <a:solidFill>
                  <a:srgbClr val="FFFFFF"/>
                </a:solidFill>
                <a:latin typeface="+mj-lt"/>
              </a:rPr>
              <a:t>History of Computer Architecture? </a:t>
            </a:r>
            <a:br>
              <a:rPr lang="en-US" altLang="en-US" sz="2800" b="1">
                <a:solidFill>
                  <a:srgbClr val="FFFFFF"/>
                </a:solidFill>
                <a:latin typeface="+mj-lt"/>
              </a:rPr>
            </a:br>
            <a:endParaRPr lang="en-GB" sz="2800">
              <a:solidFill>
                <a:srgbClr val="FFFFFF"/>
              </a:solidFill>
            </a:endParaRPr>
          </a:p>
        </p:txBody>
      </p:sp>
      <p:sp>
        <p:nvSpPr>
          <p:cNvPr id="3" name="Content Placeholder 2">
            <a:extLst>
              <a:ext uri="{FF2B5EF4-FFF2-40B4-BE49-F238E27FC236}">
                <a16:creationId xmlns:a16="http://schemas.microsoft.com/office/drawing/2014/main" id="{85E6B3AC-DFC8-5475-50D3-1AB60531230E}"/>
              </a:ext>
            </a:extLst>
          </p:cNvPr>
          <p:cNvSpPr>
            <a:spLocks noGrp="1"/>
          </p:cNvSpPr>
          <p:nvPr>
            <p:ph idx="1"/>
          </p:nvPr>
        </p:nvSpPr>
        <p:spPr>
          <a:xfrm>
            <a:off x="1681315" y="2308124"/>
            <a:ext cx="5790586" cy="3673576"/>
          </a:xfrm>
        </p:spPr>
        <p:txBody>
          <a:bodyPr>
            <a:normAutofit fontScale="85000" lnSpcReduction="10000"/>
          </a:bodyPr>
          <a:lstStyle/>
          <a:p>
            <a:pPr marL="342900" indent="-342900" algn="just" eaLnBrk="0" hangingPunct="0">
              <a:lnSpc>
                <a:spcPct val="150000"/>
              </a:lnSpc>
              <a:spcBef>
                <a:spcPct val="0"/>
              </a:spcBef>
              <a:defRPr/>
            </a:pPr>
            <a:r>
              <a:rPr lang="en-GB" sz="1700" dirty="0">
                <a:cs typeface="Arial" panose="020B0604020202020204" pitchFamily="34" charset="0"/>
              </a:rPr>
              <a:t>EDVAC was designed by Eckert, Mauchly and von Neumann in 1944 to solve the  problems of the ENIAC which were </a:t>
            </a:r>
          </a:p>
          <a:p>
            <a:pPr marL="342900" indent="-342900" algn="just" eaLnBrk="0" hangingPunct="0">
              <a:lnSpc>
                <a:spcPct val="150000"/>
              </a:lnSpc>
              <a:spcBef>
                <a:spcPct val="0"/>
              </a:spcBef>
              <a:defRPr/>
            </a:pPr>
            <a:r>
              <a:rPr lang="en-GB" sz="1700" dirty="0">
                <a:cs typeface="Arial" panose="020B0604020202020204" pitchFamily="34" charset="0"/>
              </a:rPr>
              <a:t>Sequences of instructions were executed independently of the results of the calculation </a:t>
            </a:r>
          </a:p>
          <a:p>
            <a:pPr marL="342900" indent="-342900" algn="just" eaLnBrk="0" hangingPunct="0">
              <a:lnSpc>
                <a:spcPct val="150000"/>
              </a:lnSpc>
              <a:spcBef>
                <a:spcPct val="0"/>
              </a:spcBef>
              <a:defRPr/>
            </a:pPr>
            <a:r>
              <a:rPr lang="en-GB" sz="1700" dirty="0">
                <a:cs typeface="Arial" panose="020B0604020202020204" pitchFamily="34" charset="0"/>
              </a:rPr>
              <a:t> Human intervention required to take instructions “out of order” </a:t>
            </a:r>
          </a:p>
          <a:p>
            <a:pPr marL="342900" indent="-342900" algn="just" eaLnBrk="0" hangingPunct="0">
              <a:lnSpc>
                <a:spcPct val="150000"/>
              </a:lnSpc>
              <a:spcBef>
                <a:spcPct val="0"/>
              </a:spcBef>
              <a:defRPr/>
            </a:pPr>
            <a:r>
              <a:rPr lang="en-GB" sz="1700" dirty="0">
                <a:cs typeface="Arial" panose="020B0604020202020204" pitchFamily="34" charset="0"/>
              </a:rPr>
              <a:t>Then the IBM 701  , IBM 650</a:t>
            </a:r>
          </a:p>
          <a:p>
            <a:pPr marL="342900" indent="-342900" algn="just" eaLnBrk="0" hangingPunct="0">
              <a:lnSpc>
                <a:spcPct val="150000"/>
              </a:lnSpc>
              <a:spcBef>
                <a:spcPct val="0"/>
              </a:spcBef>
              <a:defRPr/>
            </a:pPr>
            <a:r>
              <a:rPr lang="en-GB" sz="1700" dirty="0">
                <a:cs typeface="Arial" panose="020B0604020202020204" pitchFamily="34" charset="0"/>
              </a:rPr>
              <a:t>IBM 360 which defined the Instruction Set Abstraction where the Programmer’s view of the machine was inseparable from the actual hardware implementation. The IBM implementations were incompatible with one another which saw the design of the </a:t>
            </a:r>
          </a:p>
          <a:p>
            <a:endParaRPr lang="en-GB" sz="1700" dirty="0"/>
          </a:p>
        </p:txBody>
      </p:sp>
      <p:sp>
        <p:nvSpPr>
          <p:cNvPr id="4" name="Slide Number Placeholder 3">
            <a:extLst>
              <a:ext uri="{FF2B5EF4-FFF2-40B4-BE49-F238E27FC236}">
                <a16:creationId xmlns:a16="http://schemas.microsoft.com/office/drawing/2014/main" id="{79A8C63D-C0C2-7B74-4701-242BE0B61C13}"/>
              </a:ext>
            </a:extLst>
          </p:cNvPr>
          <p:cNvSpPr>
            <a:spLocks noGrp="1"/>
          </p:cNvSpPr>
          <p:nvPr>
            <p:ph type="sldNum" sz="quarter" idx="12"/>
          </p:nvPr>
        </p:nvSpPr>
        <p:spPr>
          <a:xfrm>
            <a:off x="6457950" y="6356350"/>
            <a:ext cx="2057400" cy="365125"/>
          </a:xfrm>
        </p:spPr>
        <p:txBody>
          <a:bodyPr>
            <a:normAutofit/>
          </a:bodyPr>
          <a:lstStyle/>
          <a:p>
            <a:pPr>
              <a:lnSpc>
                <a:spcPct val="90000"/>
              </a:lnSpc>
              <a:spcAft>
                <a:spcPts val="600"/>
              </a:spcAft>
              <a:defRPr/>
            </a:pPr>
            <a:fld id="{209E3514-13E9-4799-AF64-73381773B862}" type="slidenum">
              <a:rPr lang="en-US">
                <a:solidFill>
                  <a:schemeClr val="tx1">
                    <a:lumMod val="50000"/>
                    <a:lumOff val="50000"/>
                  </a:schemeClr>
                </a:solidFill>
              </a:rPr>
              <a:pPr>
                <a:lnSpc>
                  <a:spcPct val="90000"/>
                </a:lnSpc>
                <a:spcAft>
                  <a:spcPts val="600"/>
                </a:spcAft>
                <a:defRPr/>
              </a:pPr>
              <a:t>12</a:t>
            </a:fld>
            <a:endParaRPr lang="en-US">
              <a:solidFill>
                <a:schemeClr val="tx1">
                  <a:lumMod val="50000"/>
                  <a:lumOff val="50000"/>
                </a:schemeClr>
              </a:solidFill>
            </a:endParaRPr>
          </a:p>
        </p:txBody>
      </p:sp>
    </p:spTree>
    <p:extLst>
      <p:ext uri="{BB962C8B-B14F-4D97-AF65-F5344CB8AC3E}">
        <p14:creationId xmlns:p14="http://schemas.microsoft.com/office/powerpoint/2010/main" val="4051106102"/>
      </p:ext>
    </p:extLst>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AA4CFC-4E16-779D-BB84-E5017A2503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499198-C48C-3BC2-08EB-D8CDC63E1456}"/>
              </a:ext>
            </a:extLst>
          </p:cNvPr>
          <p:cNvSpPr>
            <a:spLocks noGrp="1"/>
          </p:cNvSpPr>
          <p:nvPr>
            <p:ph type="title"/>
          </p:nvPr>
        </p:nvSpPr>
        <p:spPr>
          <a:xfrm>
            <a:off x="476250" y="640823"/>
            <a:ext cx="2563994" cy="5583148"/>
          </a:xfrm>
        </p:spPr>
        <p:txBody>
          <a:bodyPr anchor="ctr">
            <a:normAutofit/>
          </a:bodyPr>
          <a:lstStyle/>
          <a:p>
            <a:r>
              <a:rPr lang="en-GB" sz="3600"/>
              <a:t>History of computer architecture</a:t>
            </a:r>
          </a:p>
        </p:txBody>
      </p:sp>
      <p:graphicFrame>
        <p:nvGraphicFramePr>
          <p:cNvPr id="10" name="Content Placeholder 2">
            <a:extLst>
              <a:ext uri="{FF2B5EF4-FFF2-40B4-BE49-F238E27FC236}">
                <a16:creationId xmlns:a16="http://schemas.microsoft.com/office/drawing/2014/main" id="{024181B2-0C37-326E-0F48-E9E07E13682B}"/>
              </a:ext>
            </a:extLst>
          </p:cNvPr>
          <p:cNvGraphicFramePr>
            <a:graphicFrameLocks noGrp="1"/>
          </p:cNvGraphicFramePr>
          <p:nvPr>
            <p:ph idx="1"/>
            <p:extLst>
              <p:ext uri="{D42A27DB-BD31-4B8C-83A1-F6EECF244321}">
                <p14:modId xmlns:p14="http://schemas.microsoft.com/office/powerpoint/2010/main" val="1904612731"/>
              </p:ext>
            </p:extLst>
          </p:nvPr>
        </p:nvGraphicFramePr>
        <p:xfrm>
          <a:off x="3486013" y="640823"/>
          <a:ext cx="5175384" cy="53084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Date Placeholder 3">
            <a:extLst>
              <a:ext uri="{FF2B5EF4-FFF2-40B4-BE49-F238E27FC236}">
                <a16:creationId xmlns:a16="http://schemas.microsoft.com/office/drawing/2014/main" id="{E690E0EC-AB86-DA73-56B4-37968DDD4596}"/>
              </a:ext>
            </a:extLst>
          </p:cNvPr>
          <p:cNvSpPr>
            <a:spLocks noGrp="1"/>
          </p:cNvSpPr>
          <p:nvPr>
            <p:ph type="dt" sz="half" idx="10"/>
          </p:nvPr>
        </p:nvSpPr>
        <p:spPr/>
        <p:txBody>
          <a:bodyPr>
            <a:normAutofit/>
          </a:bodyPr>
          <a:lstStyle/>
          <a:p>
            <a:pPr>
              <a:lnSpc>
                <a:spcPct val="90000"/>
              </a:lnSpc>
              <a:spcAft>
                <a:spcPts val="600"/>
              </a:spcAft>
              <a:defRPr/>
            </a:pPr>
            <a:fld id="{E8BB332D-B8F9-4B8A-8531-F2C4363B192E}" type="datetime1">
              <a:rPr lang="en-GB" altLang="en-US" smtClean="0"/>
              <a:pPr>
                <a:lnSpc>
                  <a:spcPct val="90000"/>
                </a:lnSpc>
                <a:spcAft>
                  <a:spcPts val="600"/>
                </a:spcAft>
                <a:defRPr/>
              </a:pPr>
              <a:t>10/10/2024</a:t>
            </a:fld>
            <a:endParaRPr lang="en-GB" altLang="en-US"/>
          </a:p>
        </p:txBody>
      </p:sp>
      <p:sp>
        <p:nvSpPr>
          <p:cNvPr id="5" name="Slide Number Placeholder 4">
            <a:extLst>
              <a:ext uri="{FF2B5EF4-FFF2-40B4-BE49-F238E27FC236}">
                <a16:creationId xmlns:a16="http://schemas.microsoft.com/office/drawing/2014/main" id="{C393C832-5A37-4AD5-477F-125B8EEA1034}"/>
              </a:ext>
            </a:extLst>
          </p:cNvPr>
          <p:cNvSpPr>
            <a:spLocks noGrp="1"/>
          </p:cNvSpPr>
          <p:nvPr>
            <p:ph type="sldNum" sz="quarter" idx="12"/>
          </p:nvPr>
        </p:nvSpPr>
        <p:spPr/>
        <p:txBody>
          <a:bodyPr>
            <a:normAutofit/>
          </a:bodyPr>
          <a:lstStyle/>
          <a:p>
            <a:pPr>
              <a:lnSpc>
                <a:spcPct val="90000"/>
              </a:lnSpc>
              <a:spcAft>
                <a:spcPts val="600"/>
              </a:spcAft>
              <a:defRPr/>
            </a:pPr>
            <a:fld id="{8DE06A0D-BA91-47F0-A599-0BD23A5BD08A}" type="slidenum">
              <a:rPr lang="en-GB" altLang="en-US" smtClean="0"/>
              <a:pPr>
                <a:lnSpc>
                  <a:spcPct val="90000"/>
                </a:lnSpc>
                <a:spcAft>
                  <a:spcPts val="600"/>
                </a:spcAft>
                <a:defRPr/>
              </a:pPr>
              <a:t>13</a:t>
            </a:fld>
            <a:endParaRPr lang="en-GB" altLang="en-US"/>
          </a:p>
        </p:txBody>
      </p:sp>
    </p:spTree>
    <p:extLst>
      <p:ext uri="{BB962C8B-B14F-4D97-AF65-F5344CB8AC3E}">
        <p14:creationId xmlns:p14="http://schemas.microsoft.com/office/powerpoint/2010/main" val="2937969187"/>
      </p:ext>
    </p:extLst>
  </p:cSld>
  <p:clrMapOvr>
    <a:overrideClrMapping bg1="lt1" tx1="dk1" bg2="lt2" tx2="dk2" accent1="accent1" accent2="accent2" accent3="accent3" accent4="accent4" accent5="accent5" accent6="accent6" hlink="hlink" folHlink="folHlink"/>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DD77349-6ADE-99FE-8E04-12919EE56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768"/>
            <a:ext cx="9151630" cy="1519356"/>
            <a:chOff x="-1" y="-29768"/>
            <a:chExt cx="12202175" cy="1519356"/>
          </a:xfrm>
        </p:grpSpPr>
        <p:sp>
          <p:nvSpPr>
            <p:cNvPr id="10" name="Rectangle 9">
              <a:extLst>
                <a:ext uri="{FF2B5EF4-FFF2-40B4-BE49-F238E27FC236}">
                  <a16:creationId xmlns:a16="http://schemas.microsoft.com/office/drawing/2014/main" id="{D5B2B92C-44DF-B41D-C67A-EBF175DF5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41EB2F1-D26A-D7C9-E9AC-B63BE629A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6D16430-53D3-47E5-F4B8-B441E710D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8416B1D-6432-1319-7621-203F0CD30EAC}"/>
              </a:ext>
            </a:extLst>
          </p:cNvPr>
          <p:cNvSpPr>
            <a:spLocks noGrp="1"/>
          </p:cNvSpPr>
          <p:nvPr>
            <p:ph type="title"/>
          </p:nvPr>
        </p:nvSpPr>
        <p:spPr>
          <a:xfrm>
            <a:off x="657518" y="301843"/>
            <a:ext cx="7857832" cy="1003532"/>
          </a:xfrm>
        </p:spPr>
        <p:txBody>
          <a:bodyPr anchor="ctr">
            <a:normAutofit/>
          </a:bodyPr>
          <a:lstStyle/>
          <a:p>
            <a:r>
              <a:rPr lang="en-GB" altLang="en-US" sz="2800">
                <a:solidFill>
                  <a:srgbClr val="FFFFFF"/>
                </a:solidFill>
              </a:rPr>
              <a:t>History of computer architecture</a:t>
            </a:r>
            <a:endParaRPr lang="en-GB" sz="2800">
              <a:solidFill>
                <a:srgbClr val="FFFFFF"/>
              </a:solidFill>
            </a:endParaRPr>
          </a:p>
        </p:txBody>
      </p:sp>
      <p:sp>
        <p:nvSpPr>
          <p:cNvPr id="3" name="Content Placeholder 2">
            <a:extLst>
              <a:ext uri="{FF2B5EF4-FFF2-40B4-BE49-F238E27FC236}">
                <a16:creationId xmlns:a16="http://schemas.microsoft.com/office/drawing/2014/main" id="{2BAFA9FE-1878-8B74-3BAD-DEB3F2059BA2}"/>
              </a:ext>
            </a:extLst>
          </p:cNvPr>
          <p:cNvSpPr>
            <a:spLocks noGrp="1"/>
          </p:cNvSpPr>
          <p:nvPr>
            <p:ph idx="1"/>
          </p:nvPr>
        </p:nvSpPr>
        <p:spPr>
          <a:xfrm>
            <a:off x="1681315" y="2308124"/>
            <a:ext cx="5790586" cy="3673576"/>
          </a:xfrm>
        </p:spPr>
        <p:txBody>
          <a:bodyPr>
            <a:normAutofit/>
          </a:bodyPr>
          <a:lstStyle/>
          <a:p>
            <a:pPr marL="342900" indent="-342900" eaLnBrk="0" hangingPunct="0">
              <a:spcBef>
                <a:spcPct val="0"/>
              </a:spcBef>
              <a:defRPr/>
            </a:pPr>
            <a:r>
              <a:rPr lang="en-GB" sz="1700" dirty="0">
                <a:cs typeface="Arial" panose="020B0604020202020204" pitchFamily="34" charset="0"/>
              </a:rPr>
              <a:t>Intel 8088/86, … Minicomputers replaced by workstations with distributed network computing and high-performance graphics for scientific and engineering applications (Sun, Apollo, HP,…)</a:t>
            </a:r>
          </a:p>
          <a:p>
            <a:pPr marL="342900" indent="-342900" eaLnBrk="0" hangingPunct="0">
              <a:spcBef>
                <a:spcPct val="0"/>
              </a:spcBef>
              <a:defRPr/>
            </a:pPr>
            <a:r>
              <a:rPr lang="en-GB" sz="1700" dirty="0">
                <a:cs typeface="Arial" panose="020B0604020202020204" pitchFamily="34" charset="0"/>
              </a:rPr>
              <a:t>Advanced superscalar microprocessors appear - first superscalar microprocessor is IBM POWER in 1990</a:t>
            </a:r>
          </a:p>
          <a:p>
            <a:pPr marL="342900" indent="-342900" eaLnBrk="0" hangingPunct="0">
              <a:spcBef>
                <a:spcPct val="0"/>
              </a:spcBef>
              <a:defRPr/>
            </a:pPr>
            <a:r>
              <a:rPr lang="en-GB" sz="1700" dirty="0">
                <a:cs typeface="Arial" panose="020B0604020202020204" pitchFamily="34" charset="0"/>
              </a:rPr>
              <a:t>Intel Pentium 4 (2000) </a:t>
            </a:r>
          </a:p>
          <a:p>
            <a:pPr marL="342900" indent="-342900" eaLnBrk="0" hangingPunct="0">
              <a:spcBef>
                <a:spcPct val="0"/>
              </a:spcBef>
              <a:defRPr/>
            </a:pPr>
            <a:r>
              <a:rPr lang="en-GB" sz="1700" dirty="0">
                <a:cs typeface="Arial" panose="020B0604020202020204" pitchFamily="34" charset="0"/>
              </a:rPr>
              <a:t>MIPS R10000 (1995)</a:t>
            </a:r>
          </a:p>
          <a:p>
            <a:pPr marL="342900" indent="-342900" eaLnBrk="0" hangingPunct="0">
              <a:spcBef>
                <a:spcPct val="0"/>
              </a:spcBef>
              <a:defRPr/>
            </a:pPr>
            <a:r>
              <a:rPr lang="en-GB" sz="1700" dirty="0">
                <a:cs typeface="Arial" panose="020B0604020202020204" pitchFamily="34" charset="0"/>
              </a:rPr>
              <a:t>By 2004 – Industry gives up on clock speed and starts pushing Multi-cores</a:t>
            </a:r>
          </a:p>
          <a:p>
            <a:pPr marL="342900" indent="-342900" eaLnBrk="0" hangingPunct="0">
              <a:spcBef>
                <a:spcPct val="0"/>
              </a:spcBef>
              <a:defRPr/>
            </a:pPr>
            <a:r>
              <a:rPr lang="en-GB" sz="1700" dirty="0">
                <a:cs typeface="Arial" panose="020B0604020202020204" pitchFamily="34" charset="0"/>
              </a:rPr>
              <a:t>By 2004 – Industry gives up on clock speed and starts pushing Multi-cores for power reasons</a:t>
            </a:r>
          </a:p>
          <a:p>
            <a:pPr marL="342900" indent="-342900" eaLnBrk="0" hangingPunct="0">
              <a:spcBef>
                <a:spcPct val="0"/>
              </a:spcBef>
              <a:defRPr/>
            </a:pPr>
            <a:r>
              <a:rPr lang="en-GB" sz="1700" dirty="0">
                <a:cs typeface="Arial" panose="020B0604020202020204" pitchFamily="34" charset="0"/>
              </a:rPr>
              <a:t>Present: Multicores and Cell Phones</a:t>
            </a:r>
          </a:p>
          <a:p>
            <a:pPr marL="342900" indent="-342900" eaLnBrk="0" hangingPunct="0">
              <a:spcBef>
                <a:spcPct val="0"/>
              </a:spcBef>
              <a:defRPr/>
            </a:pPr>
            <a:r>
              <a:rPr lang="en-GB" sz="2000" b="1" dirty="0">
                <a:solidFill>
                  <a:srgbClr val="9454C3"/>
                </a:solidFill>
                <a:cs typeface="Arial" panose="020B0604020202020204" pitchFamily="34" charset="0"/>
                <a:hlinkClick r:id="rId2">
                  <a:extLst>
                    <a:ext uri="{A12FA001-AC4F-418D-AE19-62706E023703}">
                      <ahyp:hlinkClr xmlns:ahyp="http://schemas.microsoft.com/office/drawing/2018/hyperlinkcolor" val="tx"/>
                    </a:ext>
                  </a:extLst>
                </a:hlinkClick>
              </a:rPr>
              <a:t>Take a read on this resource for a detailed history</a:t>
            </a:r>
            <a:r>
              <a:rPr lang="en-GB" sz="2000" b="1" dirty="0">
                <a:solidFill>
                  <a:srgbClr val="FF0000"/>
                </a:solidFill>
                <a:cs typeface="Arial" panose="020B0604020202020204" pitchFamily="34" charset="0"/>
                <a:hlinkClick r:id="rId2">
                  <a:extLst>
                    <a:ext uri="{A12FA001-AC4F-418D-AE19-62706E023703}">
                      <ahyp:hlinkClr xmlns:ahyp="http://schemas.microsoft.com/office/drawing/2018/hyperlinkcolor" val="tx"/>
                    </a:ext>
                  </a:extLst>
                </a:hlinkClick>
              </a:rPr>
              <a:t>.</a:t>
            </a:r>
            <a:endParaRPr lang="en-GB" sz="2000" b="1" dirty="0">
              <a:solidFill>
                <a:srgbClr val="FF0000"/>
              </a:solidFill>
              <a:cs typeface="Arial" panose="020B0604020202020204" pitchFamily="34" charset="0"/>
            </a:endParaRPr>
          </a:p>
          <a:p>
            <a:endParaRPr lang="en-GB" sz="1700" dirty="0"/>
          </a:p>
        </p:txBody>
      </p:sp>
      <p:sp>
        <p:nvSpPr>
          <p:cNvPr id="4" name="Slide Number Placeholder 3">
            <a:extLst>
              <a:ext uri="{FF2B5EF4-FFF2-40B4-BE49-F238E27FC236}">
                <a16:creationId xmlns:a16="http://schemas.microsoft.com/office/drawing/2014/main" id="{11AE2519-C864-E8A6-6FFC-9A1F2DBDE715}"/>
              </a:ext>
            </a:extLst>
          </p:cNvPr>
          <p:cNvSpPr>
            <a:spLocks noGrp="1"/>
          </p:cNvSpPr>
          <p:nvPr>
            <p:ph type="sldNum" sz="quarter" idx="12"/>
          </p:nvPr>
        </p:nvSpPr>
        <p:spPr>
          <a:xfrm>
            <a:off x="6457950" y="6356350"/>
            <a:ext cx="2057400" cy="365125"/>
          </a:xfrm>
        </p:spPr>
        <p:txBody>
          <a:bodyPr>
            <a:normAutofit/>
          </a:bodyPr>
          <a:lstStyle/>
          <a:p>
            <a:pPr>
              <a:lnSpc>
                <a:spcPct val="90000"/>
              </a:lnSpc>
              <a:spcAft>
                <a:spcPts val="600"/>
              </a:spcAft>
              <a:defRPr/>
            </a:pPr>
            <a:fld id="{209E3514-13E9-4799-AF64-73381773B862}" type="slidenum">
              <a:rPr lang="en-US">
                <a:solidFill>
                  <a:schemeClr val="tx1">
                    <a:lumMod val="50000"/>
                    <a:lumOff val="50000"/>
                  </a:schemeClr>
                </a:solidFill>
              </a:rPr>
              <a:pPr>
                <a:lnSpc>
                  <a:spcPct val="90000"/>
                </a:lnSpc>
                <a:spcAft>
                  <a:spcPts val="600"/>
                </a:spcAft>
                <a:defRPr/>
              </a:pPr>
              <a:t>14</a:t>
            </a:fld>
            <a:endParaRPr lang="en-US">
              <a:solidFill>
                <a:schemeClr val="tx1">
                  <a:lumMod val="50000"/>
                  <a:lumOff val="50000"/>
                </a:schemeClr>
              </a:solidFill>
            </a:endParaRPr>
          </a:p>
        </p:txBody>
      </p:sp>
    </p:spTree>
    <p:extLst>
      <p:ext uri="{BB962C8B-B14F-4D97-AF65-F5344CB8AC3E}">
        <p14:creationId xmlns:p14="http://schemas.microsoft.com/office/powerpoint/2010/main" val="480520646"/>
      </p:ext>
    </p:extLst>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ADC5F1-A7F7-EA34-388C-47E435B579AE}"/>
            </a:ext>
          </a:extLst>
        </p:cNvPr>
        <p:cNvGrpSpPr/>
        <p:nvPr/>
      </p:nvGrpSpPr>
      <p:grpSpPr>
        <a:xfrm>
          <a:off x="0" y="0"/>
          <a:ext cx="0" cy="0"/>
          <a:chOff x="0" y="0"/>
          <a:chExt cx="0" cy="0"/>
        </a:xfrm>
      </p:grpSpPr>
      <p:sp>
        <p:nvSpPr>
          <p:cNvPr id="53250" name="Slide Number Placeholder 5">
            <a:extLst>
              <a:ext uri="{FF2B5EF4-FFF2-40B4-BE49-F238E27FC236}">
                <a16:creationId xmlns:a16="http://schemas.microsoft.com/office/drawing/2014/main" id="{1D3055C2-82DF-A239-D389-26B33D07F26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pPr>
            <a:fld id="{8265EE63-FABC-4CDA-97B7-73B7FC425424}" type="slidenum">
              <a:rPr lang="en-GB" altLang="en-US" sz="900">
                <a:solidFill>
                  <a:srgbClr val="898989"/>
                </a:solidFill>
                <a:latin typeface="Myriad Pro"/>
              </a:rPr>
              <a:pPr eaLnBrk="0" fontAlgn="base" hangingPunct="0">
                <a:spcBef>
                  <a:spcPct val="0"/>
                </a:spcBef>
                <a:spcAft>
                  <a:spcPct val="0"/>
                </a:spcAft>
              </a:pPr>
              <a:t>15</a:t>
            </a:fld>
            <a:endParaRPr lang="en-GB" altLang="en-US" sz="900">
              <a:solidFill>
                <a:srgbClr val="898989"/>
              </a:solidFill>
              <a:latin typeface="Myriad Pro"/>
            </a:endParaRPr>
          </a:p>
        </p:txBody>
      </p:sp>
      <p:sp>
        <p:nvSpPr>
          <p:cNvPr id="17411" name="TextBox 7">
            <a:extLst>
              <a:ext uri="{FF2B5EF4-FFF2-40B4-BE49-F238E27FC236}">
                <a16:creationId xmlns:a16="http://schemas.microsoft.com/office/drawing/2014/main" id="{3C39ED96-8A04-3FEB-1FCA-D316E5AFC2D9}"/>
              </a:ext>
            </a:extLst>
          </p:cNvPr>
          <p:cNvSpPr txBox="1">
            <a:spLocks noChangeArrowheads="1"/>
          </p:cNvSpPr>
          <p:nvPr/>
        </p:nvSpPr>
        <p:spPr bwMode="auto">
          <a:xfrm>
            <a:off x="1763316" y="1160860"/>
            <a:ext cx="5347097" cy="461665"/>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0" fontAlgn="base" hangingPunct="0">
              <a:spcBef>
                <a:spcPct val="0"/>
              </a:spcBef>
              <a:spcAft>
                <a:spcPct val="0"/>
              </a:spcAft>
              <a:buNone/>
              <a:defRPr/>
            </a:pPr>
            <a:r>
              <a:rPr lang="en-US" altLang="en-US" sz="2400" b="1" dirty="0">
                <a:solidFill>
                  <a:prstClr val="black"/>
                </a:solidFill>
                <a:latin typeface="Calibri Light" panose="020F0302020204030204"/>
              </a:rPr>
              <a:t>Types of Computers? </a:t>
            </a:r>
            <a:r>
              <a:rPr lang="en-US" altLang="en-US" sz="2400" b="1" dirty="0">
                <a:solidFill>
                  <a:prstClr val="black"/>
                </a:solidFill>
                <a:latin typeface="Calibri Light" panose="020F0302020204030204"/>
                <a:hlinkClick r:id="rId3" action="ppaction://hlinksldjump">
                  <a:extLst>
                    <a:ext uri="{A12FA001-AC4F-418D-AE19-62706E023703}">
                      <ahyp:hlinkClr xmlns:ahyp="http://schemas.microsoft.com/office/drawing/2018/hyperlinkcolor" val="tx"/>
                    </a:ext>
                  </a:extLst>
                </a:hlinkClick>
              </a:rPr>
              <a:t>Activity </a:t>
            </a:r>
            <a:r>
              <a:rPr lang="en-US" altLang="en-US" sz="2400" b="1" dirty="0">
                <a:solidFill>
                  <a:prstClr val="black"/>
                </a:solidFill>
                <a:latin typeface="Calibri Light" panose="020F0302020204030204"/>
              </a:rPr>
              <a:t>2</a:t>
            </a:r>
          </a:p>
        </p:txBody>
      </p:sp>
      <p:pic>
        <p:nvPicPr>
          <p:cNvPr id="53252" name="Picture 1">
            <a:extLst>
              <a:ext uri="{FF2B5EF4-FFF2-40B4-BE49-F238E27FC236}">
                <a16:creationId xmlns:a16="http://schemas.microsoft.com/office/drawing/2014/main" id="{8047592D-5248-6E1B-1FBE-674722F099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5616" y="1758553"/>
            <a:ext cx="4158462" cy="3099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BE07527B-EF09-C229-779C-67EA7EDE990F}"/>
              </a:ext>
            </a:extLst>
          </p:cNvPr>
          <p:cNvSpPr txBox="1"/>
          <p:nvPr/>
        </p:nvSpPr>
        <p:spPr>
          <a:xfrm>
            <a:off x="5436096" y="1754815"/>
            <a:ext cx="3079254" cy="3416320"/>
          </a:xfrm>
          <a:prstGeom prst="rect">
            <a:avLst/>
          </a:prstGeom>
          <a:noFill/>
        </p:spPr>
        <p:txBody>
          <a:bodyPr wrap="square" rtlCol="0">
            <a:spAutoFit/>
          </a:bodyPr>
          <a:lstStyle/>
          <a:p>
            <a:pPr algn="just" eaLnBrk="0" fontAlgn="base" hangingPunct="0">
              <a:lnSpc>
                <a:spcPct val="150000"/>
              </a:lnSpc>
              <a:spcBef>
                <a:spcPct val="0"/>
              </a:spcBef>
              <a:spcAft>
                <a:spcPct val="0"/>
              </a:spcAft>
            </a:pPr>
            <a:r>
              <a:rPr lang="en-GB" sz="1500" dirty="0">
                <a:solidFill>
                  <a:prstClr val="black"/>
                </a:solidFill>
                <a:latin typeface="Calibri" panose="020F0502020204030204"/>
              </a:rPr>
              <a:t>1. Describe the different types of computers shown in the diagram, paying attention to </a:t>
            </a:r>
          </a:p>
          <a:p>
            <a:pPr algn="just" eaLnBrk="0" fontAlgn="base" hangingPunct="0">
              <a:lnSpc>
                <a:spcPct val="150000"/>
              </a:lnSpc>
              <a:spcBef>
                <a:spcPct val="0"/>
              </a:spcBef>
              <a:spcAft>
                <a:spcPct val="0"/>
              </a:spcAft>
            </a:pPr>
            <a:endParaRPr lang="en-GB" sz="1500" dirty="0">
              <a:solidFill>
                <a:prstClr val="black"/>
              </a:solidFill>
              <a:latin typeface="Calibri" panose="020F0502020204030204"/>
            </a:endParaRPr>
          </a:p>
          <a:p>
            <a:pPr marL="214313" indent="-214313" algn="just">
              <a:lnSpc>
                <a:spcPct val="150000"/>
              </a:lnSpc>
              <a:buFont typeface="Arial" panose="020B0604020202020204" pitchFamily="34" charset="0"/>
              <a:buChar char="•"/>
            </a:pPr>
            <a:r>
              <a:rPr lang="en-GB" sz="1500" dirty="0">
                <a:solidFill>
                  <a:prstClr val="black"/>
                </a:solidFill>
                <a:latin typeface="Calibri" panose="020F0502020204030204"/>
              </a:rPr>
              <a:t>Size</a:t>
            </a:r>
          </a:p>
          <a:p>
            <a:pPr marL="214313" indent="-214313" algn="just">
              <a:lnSpc>
                <a:spcPct val="150000"/>
              </a:lnSpc>
              <a:buFont typeface="Arial" panose="020B0604020202020204" pitchFamily="34" charset="0"/>
              <a:buChar char="•"/>
            </a:pPr>
            <a:r>
              <a:rPr lang="en-GB" sz="1500" dirty="0">
                <a:solidFill>
                  <a:prstClr val="black"/>
                </a:solidFill>
                <a:latin typeface="Calibri" panose="020F0502020204030204"/>
              </a:rPr>
              <a:t>Cost</a:t>
            </a:r>
          </a:p>
          <a:p>
            <a:pPr marL="214313" indent="-214313" algn="just">
              <a:lnSpc>
                <a:spcPct val="150000"/>
              </a:lnSpc>
              <a:buFont typeface="Arial" panose="020B0604020202020204" pitchFamily="34" charset="0"/>
              <a:buChar char="•"/>
            </a:pPr>
            <a:r>
              <a:rPr lang="en-GB" sz="1500" dirty="0">
                <a:solidFill>
                  <a:prstClr val="black"/>
                </a:solidFill>
                <a:latin typeface="Calibri" panose="020F0502020204030204"/>
              </a:rPr>
              <a:t>Number of users</a:t>
            </a:r>
          </a:p>
          <a:p>
            <a:pPr marL="214313" indent="-214313" algn="just">
              <a:lnSpc>
                <a:spcPct val="150000"/>
              </a:lnSpc>
              <a:buFont typeface="Arial" panose="020B0604020202020204" pitchFamily="34" charset="0"/>
              <a:buChar char="•"/>
            </a:pPr>
            <a:r>
              <a:rPr lang="en-GB" sz="1500" dirty="0">
                <a:solidFill>
                  <a:prstClr val="black"/>
                </a:solidFill>
                <a:latin typeface="Calibri" panose="020F0502020204030204"/>
              </a:rPr>
              <a:t>Use</a:t>
            </a:r>
          </a:p>
          <a:p>
            <a:pPr eaLnBrk="0" fontAlgn="base" hangingPunct="0">
              <a:spcBef>
                <a:spcPct val="0"/>
              </a:spcBef>
              <a:spcAft>
                <a:spcPct val="0"/>
              </a:spcAft>
            </a:pPr>
            <a:r>
              <a:rPr lang="en-GB" sz="1500" dirty="0">
                <a:solidFill>
                  <a:prstClr val="black"/>
                </a:solidFill>
                <a:latin typeface="Calibri" panose="020F0502020204030204"/>
              </a:rPr>
              <a:t>2.  in which timeline the type was released</a:t>
            </a:r>
            <a:r>
              <a:rPr lang="en-GB" dirty="0">
                <a:solidFill>
                  <a:prstClr val="black"/>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332529408"/>
      </p:ext>
    </p:extLst>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17FE2-99DF-5C99-9A07-85F8D7FFBE5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1981EE5-3BE9-95C1-C090-805CCE68E499}"/>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3B7FC405-88EE-11A8-C3D6-84F637C0AD45}"/>
              </a:ext>
            </a:extLst>
          </p:cNvPr>
          <p:cNvSpPr>
            <a:spLocks noGrp="1"/>
          </p:cNvSpPr>
          <p:nvPr>
            <p:ph type="sldNum" sz="quarter" idx="12"/>
          </p:nvPr>
        </p:nvSpPr>
        <p:spPr/>
        <p:txBody>
          <a:bodyPr/>
          <a:lstStyle/>
          <a:p>
            <a:pPr>
              <a:defRPr/>
            </a:pPr>
            <a:fld id="{209E3514-13E9-4799-AF64-73381773B862}" type="slidenum">
              <a:rPr lang="en-US" smtClean="0"/>
              <a:pPr>
                <a:defRPr/>
              </a:pPr>
              <a:t>16</a:t>
            </a:fld>
            <a:endParaRPr lang="en-US"/>
          </a:p>
        </p:txBody>
      </p:sp>
    </p:spTree>
    <p:extLst>
      <p:ext uri="{BB962C8B-B14F-4D97-AF65-F5344CB8AC3E}">
        <p14:creationId xmlns:p14="http://schemas.microsoft.com/office/powerpoint/2010/main" val="2148289882"/>
      </p:ext>
    </p:extLst>
  </p:cSld>
  <p:clrMapOvr>
    <a:masterClrMapping/>
  </p:clrMapOvr>
  <p:transition spd="med">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38B5BB9-7F22-C1E0-57EE-0C17B4D68B27}"/>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9698" name="Slide Number Placeholder 5">
            <a:extLst>
              <a:ext uri="{FF2B5EF4-FFF2-40B4-BE49-F238E27FC236}">
                <a16:creationId xmlns:a16="http://schemas.microsoft.com/office/drawing/2014/main" id="{A31EE875-D978-8D3F-BE2F-4D4FD302B88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9A389EF-292B-45B3-8548-D145F7D5ABA5}"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17411" name="TextBox 7">
            <a:extLst>
              <a:ext uri="{FF2B5EF4-FFF2-40B4-BE49-F238E27FC236}">
                <a16:creationId xmlns:a16="http://schemas.microsoft.com/office/drawing/2014/main" id="{EE8B092E-9FD9-A700-F9BE-A89BF2815AC4}"/>
              </a:ext>
            </a:extLst>
          </p:cNvPr>
          <p:cNvSpPr txBox="1">
            <a:spLocks noChangeArrowheads="1"/>
          </p:cNvSpPr>
          <p:nvPr/>
        </p:nvSpPr>
        <p:spPr bwMode="auto">
          <a:xfrm>
            <a:off x="827088" y="404813"/>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Types of Computers? </a:t>
            </a:r>
          </a:p>
        </p:txBody>
      </p:sp>
      <p:sp>
        <p:nvSpPr>
          <p:cNvPr id="3" name="Rectangle 2">
            <a:extLst>
              <a:ext uri="{FF2B5EF4-FFF2-40B4-BE49-F238E27FC236}">
                <a16:creationId xmlns:a16="http://schemas.microsoft.com/office/drawing/2014/main" id="{AEC6B95E-7999-B675-38C1-A70ED6FF634B}"/>
              </a:ext>
            </a:extLst>
          </p:cNvPr>
          <p:cNvSpPr/>
          <p:nvPr/>
        </p:nvSpPr>
        <p:spPr>
          <a:xfrm>
            <a:off x="600075" y="836613"/>
            <a:ext cx="8086725" cy="5016500"/>
          </a:xfrm>
          <a:prstGeom prst="rect">
            <a:avLst/>
          </a:prstGeom>
        </p:spPr>
        <p:txBody>
          <a:bodyPr>
            <a:spAutoFit/>
          </a:bodyPr>
          <a:lstStyle/>
          <a:p>
            <a:pPr marL="342900" indent="-342900" algn="just">
              <a:buFont typeface="Arial" panose="020B0604020202020204" pitchFamily="34" charset="0"/>
              <a:buChar char="•"/>
              <a:defRPr/>
            </a:pPr>
            <a:r>
              <a:rPr lang="en-GB" sz="2000" b="1" dirty="0">
                <a:latin typeface="+mn-lt"/>
              </a:rPr>
              <a:t>Personal Computer: </a:t>
            </a:r>
            <a:r>
              <a:rPr lang="en-GB" sz="2000" dirty="0">
                <a:latin typeface="+mn-lt"/>
              </a:rPr>
              <a:t>a small, single-user computer based on a microprocessor and has a keyboard for entering data, a monitor for displaying information, and storage devices for saving data </a:t>
            </a:r>
          </a:p>
          <a:p>
            <a:pPr marL="342900" indent="-342900" algn="just">
              <a:buFont typeface="Arial" panose="020B0604020202020204" pitchFamily="34" charset="0"/>
              <a:buChar char="•"/>
              <a:defRPr/>
            </a:pPr>
            <a:endParaRPr lang="en-GB" sz="2000" dirty="0">
              <a:latin typeface="+mn-lt"/>
            </a:endParaRPr>
          </a:p>
          <a:p>
            <a:pPr marL="342900" indent="-342900" algn="just">
              <a:buFont typeface="Arial" panose="020B0604020202020204" pitchFamily="34" charset="0"/>
              <a:buChar char="•"/>
              <a:defRPr/>
            </a:pPr>
            <a:r>
              <a:rPr lang="en-GB" sz="2000" b="1" dirty="0">
                <a:latin typeface="+mn-lt"/>
              </a:rPr>
              <a:t>Workstation: </a:t>
            </a:r>
            <a:r>
              <a:rPr lang="en-GB" sz="2000" dirty="0">
                <a:latin typeface="+mn-lt"/>
              </a:rPr>
              <a:t>a powerful, single-user computer. A workstation is likely a personal computer, but it has a more powerful microprocessor and a higher-quality monitor </a:t>
            </a:r>
          </a:p>
          <a:p>
            <a:pPr marL="342900" indent="-342900" algn="just">
              <a:buFont typeface="Arial" panose="020B0604020202020204" pitchFamily="34" charset="0"/>
              <a:buChar char="•"/>
              <a:defRPr/>
            </a:pPr>
            <a:endParaRPr lang="en-GB" sz="2000" b="1" dirty="0">
              <a:latin typeface="+mn-lt"/>
            </a:endParaRPr>
          </a:p>
          <a:p>
            <a:pPr marL="342900" indent="-342900" algn="just">
              <a:buFont typeface="Arial" panose="020B0604020202020204" pitchFamily="34" charset="0"/>
              <a:buChar char="•"/>
              <a:defRPr/>
            </a:pPr>
            <a:r>
              <a:rPr lang="en-GB" sz="2000" b="1" dirty="0">
                <a:latin typeface="+mn-lt"/>
              </a:rPr>
              <a:t>Mini Computer: </a:t>
            </a:r>
            <a:r>
              <a:rPr lang="en-GB" sz="2000" dirty="0">
                <a:latin typeface="+mn-lt"/>
              </a:rPr>
              <a:t>a multi-user computer capable of supporting from 10 to 100 of users at the same time </a:t>
            </a:r>
          </a:p>
          <a:p>
            <a:pPr marL="342900" indent="-342900" algn="just">
              <a:buFont typeface="Arial" panose="020B0604020202020204" pitchFamily="34" charset="0"/>
              <a:buChar char="•"/>
              <a:defRPr/>
            </a:pPr>
            <a:endParaRPr lang="en-GB" sz="2000" b="1" dirty="0">
              <a:latin typeface="+mn-lt"/>
            </a:endParaRPr>
          </a:p>
          <a:p>
            <a:pPr marL="342900" indent="-342900" algn="just">
              <a:buFont typeface="Arial" panose="020B0604020202020204" pitchFamily="34" charset="0"/>
              <a:buChar char="•"/>
              <a:defRPr/>
            </a:pPr>
            <a:r>
              <a:rPr lang="en-GB" sz="2000" b="1" dirty="0">
                <a:latin typeface="+mn-lt"/>
              </a:rPr>
              <a:t>Mainframe: </a:t>
            </a:r>
            <a:r>
              <a:rPr lang="en-GB" sz="2000" dirty="0">
                <a:latin typeface="+mn-lt"/>
              </a:rPr>
              <a:t>a powerful multi-user computer capable of supporting many hundreds or thousands of users at the same time </a:t>
            </a:r>
          </a:p>
          <a:p>
            <a:pPr marL="342900" indent="-342900" algn="just">
              <a:buFont typeface="Arial" panose="020B0604020202020204" pitchFamily="34" charset="0"/>
              <a:buChar char="•"/>
              <a:defRPr/>
            </a:pPr>
            <a:endParaRPr lang="en-GB" sz="2000" b="1" dirty="0">
              <a:latin typeface="+mn-lt"/>
            </a:endParaRPr>
          </a:p>
          <a:p>
            <a:pPr marL="342900" indent="-342900" algn="just">
              <a:buFont typeface="Arial" panose="020B0604020202020204" pitchFamily="34" charset="0"/>
              <a:buChar char="•"/>
              <a:defRPr/>
            </a:pPr>
            <a:r>
              <a:rPr lang="en-GB" sz="2000" b="1" dirty="0">
                <a:latin typeface="+mn-lt"/>
              </a:rPr>
              <a:t>Supercomputer: </a:t>
            </a:r>
            <a:r>
              <a:rPr lang="en-GB" sz="2000" dirty="0">
                <a:latin typeface="+mn-lt"/>
              </a:rPr>
              <a:t>an extremely fast computer that can perform hundreds of millions of instructions per second </a:t>
            </a:r>
            <a:endParaRPr lang="en-GB" sz="2000" b="1" dirty="0">
              <a:latin typeface="+mn-lt"/>
            </a:endParaRPr>
          </a:p>
        </p:txBody>
      </p:sp>
    </p:spTree>
  </p:cSld>
  <p:clrMapOvr>
    <a:masterClrMapping/>
  </p:clrMapOvr>
  <p:transition spd="med">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DE8F7-9AFC-7211-2131-EAF2BECB87FD}"/>
              </a:ext>
            </a:extLst>
          </p:cNvPr>
          <p:cNvSpPr>
            <a:spLocks noGrp="1"/>
          </p:cNvSpPr>
          <p:nvPr>
            <p:ph type="title"/>
          </p:nvPr>
        </p:nvSpPr>
        <p:spPr/>
        <p:txBody>
          <a:bodyPr/>
          <a:lstStyle/>
          <a:p>
            <a:r>
              <a:rPr lang="en-GB" dirty="0"/>
              <a:t>Activity 3 </a:t>
            </a:r>
          </a:p>
        </p:txBody>
      </p:sp>
      <p:sp>
        <p:nvSpPr>
          <p:cNvPr id="3" name="Content Placeholder 2">
            <a:extLst>
              <a:ext uri="{FF2B5EF4-FFF2-40B4-BE49-F238E27FC236}">
                <a16:creationId xmlns:a16="http://schemas.microsoft.com/office/drawing/2014/main" id="{B6A5F2F2-2CC7-273D-D836-5AE17002895E}"/>
              </a:ext>
            </a:extLst>
          </p:cNvPr>
          <p:cNvSpPr>
            <a:spLocks noGrp="1"/>
          </p:cNvSpPr>
          <p:nvPr>
            <p:ph idx="1"/>
          </p:nvPr>
        </p:nvSpPr>
        <p:spPr/>
        <p:txBody>
          <a:bodyPr/>
          <a:lstStyle/>
          <a:p>
            <a:r>
              <a:rPr lang="en-GB" dirty="0"/>
              <a:t>Considering the types of computers you were researching on </a:t>
            </a:r>
          </a:p>
          <a:p>
            <a:pPr marL="0" indent="0">
              <a:buNone/>
            </a:pPr>
            <a:endParaRPr lang="en-GB" dirty="0"/>
          </a:p>
          <a:p>
            <a:pPr marL="514350" indent="-514350">
              <a:buAutoNum type="arabicPeriod"/>
            </a:pPr>
            <a:r>
              <a:rPr lang="en-GB" dirty="0"/>
              <a:t>List the common components/ features  found in all types.</a:t>
            </a:r>
          </a:p>
          <a:p>
            <a:pPr marL="0" indent="0">
              <a:buNone/>
            </a:pPr>
            <a:r>
              <a:rPr lang="en-GB" dirty="0"/>
              <a:t> </a:t>
            </a:r>
          </a:p>
          <a:p>
            <a:endParaRPr lang="en-GB" dirty="0"/>
          </a:p>
        </p:txBody>
      </p:sp>
      <p:sp>
        <p:nvSpPr>
          <p:cNvPr id="4" name="Slide Number Placeholder 3">
            <a:extLst>
              <a:ext uri="{FF2B5EF4-FFF2-40B4-BE49-F238E27FC236}">
                <a16:creationId xmlns:a16="http://schemas.microsoft.com/office/drawing/2014/main" id="{BD4FC65E-5E18-27B3-9702-A352579B7F90}"/>
              </a:ext>
            </a:extLst>
          </p:cNvPr>
          <p:cNvSpPr>
            <a:spLocks noGrp="1"/>
          </p:cNvSpPr>
          <p:nvPr>
            <p:ph type="sldNum" sz="quarter" idx="12"/>
          </p:nvPr>
        </p:nvSpPr>
        <p:spPr/>
        <p:txBody>
          <a:bodyPr/>
          <a:lstStyle/>
          <a:p>
            <a:pPr>
              <a:defRPr/>
            </a:pPr>
            <a:fld id="{209E3514-13E9-4799-AF64-73381773B862}" type="slidenum">
              <a:rPr lang="en-US" smtClean="0"/>
              <a:pPr>
                <a:defRPr/>
              </a:pPr>
              <a:t>18</a:t>
            </a:fld>
            <a:endParaRPr lang="en-US"/>
          </a:p>
        </p:txBody>
      </p:sp>
    </p:spTree>
    <p:extLst>
      <p:ext uri="{BB962C8B-B14F-4D97-AF65-F5344CB8AC3E}">
        <p14:creationId xmlns:p14="http://schemas.microsoft.com/office/powerpoint/2010/main" val="3517791780"/>
      </p:ext>
    </p:extLst>
  </p:cSld>
  <p:clrMapOvr>
    <a:masterClrMapping/>
  </p:clrMapOvr>
  <p:transition spd="med">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723A-9644-2981-6D2E-F885E2B31990}"/>
              </a:ext>
            </a:extLst>
          </p:cNvPr>
          <p:cNvSpPr>
            <a:spLocks noGrp="1"/>
          </p:cNvSpPr>
          <p:nvPr>
            <p:ph type="title"/>
          </p:nvPr>
        </p:nvSpPr>
        <p:spPr/>
        <p:txBody>
          <a:bodyPr/>
          <a:lstStyle/>
          <a:p>
            <a:r>
              <a:rPr lang="en-GB" dirty="0"/>
              <a:t>Key components of a computer</a:t>
            </a:r>
          </a:p>
        </p:txBody>
      </p:sp>
      <p:sp>
        <p:nvSpPr>
          <p:cNvPr id="3" name="Content Placeholder 2">
            <a:extLst>
              <a:ext uri="{FF2B5EF4-FFF2-40B4-BE49-F238E27FC236}">
                <a16:creationId xmlns:a16="http://schemas.microsoft.com/office/drawing/2014/main" id="{29BE4E59-0439-855A-86E0-35E8DDED8AA4}"/>
              </a:ext>
            </a:extLst>
          </p:cNvPr>
          <p:cNvSpPr>
            <a:spLocks noGrp="1"/>
          </p:cNvSpPr>
          <p:nvPr>
            <p:ph idx="1"/>
          </p:nvPr>
        </p:nvSpPr>
        <p:spPr>
          <a:xfrm>
            <a:off x="628650" y="1825625"/>
            <a:ext cx="7886700" cy="3979639"/>
          </a:xfrm>
        </p:spPr>
        <p:txBody>
          <a:bodyPr/>
          <a:lstStyle/>
          <a:p>
            <a:endParaRPr lang="en-GB" dirty="0"/>
          </a:p>
        </p:txBody>
      </p:sp>
      <p:sp>
        <p:nvSpPr>
          <p:cNvPr id="4" name="Slide Number Placeholder 3">
            <a:extLst>
              <a:ext uri="{FF2B5EF4-FFF2-40B4-BE49-F238E27FC236}">
                <a16:creationId xmlns:a16="http://schemas.microsoft.com/office/drawing/2014/main" id="{B24022A1-329C-88F9-619B-16092C7684C9}"/>
              </a:ext>
            </a:extLst>
          </p:cNvPr>
          <p:cNvSpPr>
            <a:spLocks noGrp="1"/>
          </p:cNvSpPr>
          <p:nvPr>
            <p:ph type="sldNum" sz="quarter" idx="12"/>
          </p:nvPr>
        </p:nvSpPr>
        <p:spPr/>
        <p:txBody>
          <a:bodyPr/>
          <a:lstStyle/>
          <a:p>
            <a:pPr>
              <a:defRPr/>
            </a:pPr>
            <a:fld id="{209E3514-13E9-4799-AF64-73381773B862}" type="slidenum">
              <a:rPr lang="en-US" smtClean="0"/>
              <a:pPr>
                <a:defRPr/>
              </a:pPr>
              <a:t>19</a:t>
            </a:fld>
            <a:endParaRPr lang="en-US"/>
          </a:p>
        </p:txBody>
      </p:sp>
    </p:spTree>
    <p:extLst>
      <p:ext uri="{BB962C8B-B14F-4D97-AF65-F5344CB8AC3E}">
        <p14:creationId xmlns:p14="http://schemas.microsoft.com/office/powerpoint/2010/main" val="1915934328"/>
      </p:ext>
    </p:extLst>
  </p:cSld>
  <p:clrMapOvr>
    <a:masterClrMapping/>
  </p:clrMapOvr>
  <p:transition spd="med">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237A3-1BBA-68E7-0AE7-F650D1ED02A1}"/>
              </a:ext>
            </a:extLst>
          </p:cNvPr>
          <p:cNvSpPr>
            <a:spLocks noGrp="1"/>
          </p:cNvSpPr>
          <p:nvPr>
            <p:ph type="title"/>
          </p:nvPr>
        </p:nvSpPr>
        <p:spPr/>
        <p:txBody>
          <a:bodyPr/>
          <a:lstStyle/>
          <a:p>
            <a:r>
              <a:rPr lang="en-US" altLang="en-US" b="1" dirty="0">
                <a:latin typeface="+mj-lt"/>
              </a:rPr>
              <a:t>Basic Computer Architecture? </a:t>
            </a:r>
            <a:br>
              <a:rPr lang="en-US" altLang="en-US" b="1" dirty="0">
                <a:latin typeface="+mj-lt"/>
              </a:rPr>
            </a:br>
            <a:endParaRPr lang="en-GB" dirty="0"/>
          </a:p>
        </p:txBody>
      </p:sp>
      <p:sp>
        <p:nvSpPr>
          <p:cNvPr id="4" name="Slide Number Placeholder 3">
            <a:extLst>
              <a:ext uri="{FF2B5EF4-FFF2-40B4-BE49-F238E27FC236}">
                <a16:creationId xmlns:a16="http://schemas.microsoft.com/office/drawing/2014/main" id="{7D196181-FFB5-D724-75F0-3E5E2522E428}"/>
              </a:ext>
            </a:extLst>
          </p:cNvPr>
          <p:cNvSpPr>
            <a:spLocks noGrp="1"/>
          </p:cNvSpPr>
          <p:nvPr>
            <p:ph type="sldNum" sz="quarter" idx="12"/>
          </p:nvPr>
        </p:nvSpPr>
        <p:spPr/>
        <p:txBody>
          <a:bodyPr/>
          <a:lstStyle/>
          <a:p>
            <a:pPr>
              <a:defRPr/>
            </a:pPr>
            <a:fld id="{209E3514-13E9-4799-AF64-73381773B862}" type="slidenum">
              <a:rPr lang="en-US" smtClean="0"/>
              <a:pPr>
                <a:defRPr/>
              </a:pPr>
              <a:t>20</a:t>
            </a:fld>
            <a:endParaRPr lang="en-US"/>
          </a:p>
        </p:txBody>
      </p:sp>
      <p:pic>
        <p:nvPicPr>
          <p:cNvPr id="5" name="Content Placeholder 4">
            <a:extLst>
              <a:ext uri="{FF2B5EF4-FFF2-40B4-BE49-F238E27FC236}">
                <a16:creationId xmlns:a16="http://schemas.microsoft.com/office/drawing/2014/main" id="{3F72EE33-1F30-65E8-54A0-90B6141F06C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650" y="1484784"/>
            <a:ext cx="7886700" cy="4050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96831712"/>
      </p:ext>
    </p:extLst>
  </p:cSld>
  <p:clrMapOvr>
    <a:masterClrMapping/>
  </p:clrMapOvr>
  <p:transition spd="med">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524DA-B87C-4FE9-DF28-E215DD718262}"/>
            </a:ext>
          </a:extLst>
        </p:cNvPr>
        <p:cNvGrpSpPr/>
        <p:nvPr/>
      </p:nvGrpSpPr>
      <p:grpSpPr>
        <a:xfrm>
          <a:off x="0" y="0"/>
          <a:ext cx="0" cy="0"/>
          <a:chOff x="0" y="0"/>
          <a:chExt cx="0" cy="0"/>
        </a:xfrm>
      </p:grpSpPr>
      <p:pic>
        <p:nvPicPr>
          <p:cNvPr id="6" name="Content Placeholder 5" descr="A computer screen shot of a computer&#10;&#10;Description automatically generated">
            <a:extLst>
              <a:ext uri="{FF2B5EF4-FFF2-40B4-BE49-F238E27FC236}">
                <a16:creationId xmlns:a16="http://schemas.microsoft.com/office/drawing/2014/main" id="{C6F12EE9-0B8F-8740-C90A-8936BEBCE640}"/>
              </a:ext>
            </a:extLst>
          </p:cNvPr>
          <p:cNvPicPr>
            <a:picLocks noGrp="1" noChangeAspect="1"/>
          </p:cNvPicPr>
          <p:nvPr>
            <p:ph idx="1"/>
          </p:nvPr>
        </p:nvPicPr>
        <p:blipFill>
          <a:blip r:embed="rId2"/>
          <a:stretch>
            <a:fillRect/>
          </a:stretch>
        </p:blipFill>
        <p:spPr>
          <a:xfrm>
            <a:off x="731838" y="1674813"/>
            <a:ext cx="7678738" cy="4392613"/>
          </a:xfrm>
        </p:spPr>
      </p:pic>
      <p:sp>
        <p:nvSpPr>
          <p:cNvPr id="7" name="TextBox 6">
            <a:extLst>
              <a:ext uri="{FF2B5EF4-FFF2-40B4-BE49-F238E27FC236}">
                <a16:creationId xmlns:a16="http://schemas.microsoft.com/office/drawing/2014/main" id="{013B134B-4902-F646-F2F2-179111BCAC85}"/>
              </a:ext>
            </a:extLst>
          </p:cNvPr>
          <p:cNvSpPr txBox="1"/>
          <p:nvPr/>
        </p:nvSpPr>
        <p:spPr>
          <a:xfrm>
            <a:off x="731838" y="5661248"/>
            <a:ext cx="7678738" cy="216024"/>
          </a:xfrm>
          <a:prstGeom prst="rect">
            <a:avLst/>
          </a:prstGeom>
          <a:solidFill>
            <a:srgbClr val="000000">
              <a:alpha val="50000"/>
            </a:srgbClr>
          </a:solidFill>
          <a:ln>
            <a:noFill/>
          </a:ln>
        </p:spPr>
        <p:txBody>
          <a:bodyPr wrap="square" rtlCol="0" anchor="ctr">
            <a:noAutofit/>
          </a:bodyPr>
          <a:lstStyle/>
          <a:p>
            <a:pPr algn="ctr">
              <a:spcAft>
                <a:spcPts val="600"/>
              </a:spcAft>
            </a:pPr>
            <a:r>
              <a:rPr lang="en-GB" sz="1300" dirty="0">
                <a:solidFill>
                  <a:srgbClr val="FFFFFF"/>
                </a:solidFill>
              </a:rPr>
              <a:t>Basic computer architecture (Udemy, 2023)</a:t>
            </a:r>
          </a:p>
        </p:txBody>
      </p:sp>
      <p:sp>
        <p:nvSpPr>
          <p:cNvPr id="2" name="Title 1">
            <a:extLst>
              <a:ext uri="{FF2B5EF4-FFF2-40B4-BE49-F238E27FC236}">
                <a16:creationId xmlns:a16="http://schemas.microsoft.com/office/drawing/2014/main" id="{9D365356-B261-B64A-798B-F5C9C961AC71}"/>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altLang="en-US" sz="2800" kern="1200" dirty="0">
                <a:solidFill>
                  <a:schemeClr val="bg1"/>
                </a:solidFill>
                <a:latin typeface="+mj-lt"/>
                <a:ea typeface="+mj-ea"/>
                <a:cs typeface="+mj-cs"/>
              </a:rPr>
              <a:t>Basic computer architecture</a:t>
            </a:r>
            <a:endParaRPr lang="en-US" sz="2800" kern="1200" dirty="0">
              <a:solidFill>
                <a:schemeClr val="bg1"/>
              </a:solidFill>
              <a:latin typeface="+mj-lt"/>
              <a:ea typeface="+mj-ea"/>
              <a:cs typeface="+mj-cs"/>
            </a:endParaRPr>
          </a:p>
        </p:txBody>
      </p:sp>
      <p:sp>
        <p:nvSpPr>
          <p:cNvPr id="4" name="Slide Number Placeholder 3">
            <a:extLst>
              <a:ext uri="{FF2B5EF4-FFF2-40B4-BE49-F238E27FC236}">
                <a16:creationId xmlns:a16="http://schemas.microsoft.com/office/drawing/2014/main" id="{E490310E-A2C4-7CD6-7850-7AD503B8EF47}"/>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lgn="r" eaLnBrk="1" hangingPunct="1">
              <a:spcAft>
                <a:spcPts val="600"/>
              </a:spcAft>
              <a:defRPr/>
            </a:pPr>
            <a:fld id="{209E3514-13E9-4799-AF64-73381773B862}" type="slidenum">
              <a:rPr lang="en-US" sz="1200" smtClean="0">
                <a:solidFill>
                  <a:schemeClr val="tx1">
                    <a:tint val="75000"/>
                  </a:schemeClr>
                </a:solidFill>
                <a:latin typeface="+mn-lt"/>
                <a:cs typeface="+mn-cs"/>
              </a:rPr>
              <a:pPr algn="r" eaLnBrk="1" hangingPunct="1">
                <a:spcAft>
                  <a:spcPts val="600"/>
                </a:spcAft>
                <a:defRPr/>
              </a:pPr>
              <a:t>21</a:t>
            </a:fld>
            <a:endParaRPr lang="en-US" sz="1200">
              <a:solidFill>
                <a:schemeClr val="tx1">
                  <a:tint val="75000"/>
                </a:schemeClr>
              </a:solidFill>
              <a:latin typeface="+mn-lt"/>
              <a:cs typeface="+mn-cs"/>
            </a:endParaRPr>
          </a:p>
        </p:txBody>
      </p:sp>
      <p:sp>
        <p:nvSpPr>
          <p:cNvPr id="3" name="TextBox 2">
            <a:extLst>
              <a:ext uri="{FF2B5EF4-FFF2-40B4-BE49-F238E27FC236}">
                <a16:creationId xmlns:a16="http://schemas.microsoft.com/office/drawing/2014/main" id="{8DD1DE8C-9E21-36D2-B951-F2143886E902}"/>
              </a:ext>
            </a:extLst>
          </p:cNvPr>
          <p:cNvSpPr txBox="1"/>
          <p:nvPr/>
        </p:nvSpPr>
        <p:spPr>
          <a:xfrm>
            <a:off x="899592" y="453313"/>
            <a:ext cx="6336704" cy="646331"/>
          </a:xfrm>
          <a:prstGeom prst="rect">
            <a:avLst/>
          </a:prstGeom>
          <a:noFill/>
        </p:spPr>
        <p:txBody>
          <a:bodyPr wrap="square" rtlCol="0">
            <a:spAutoFit/>
          </a:bodyPr>
          <a:lstStyle/>
          <a:p>
            <a:r>
              <a:rPr lang="en-GB" sz="3600" dirty="0"/>
              <a:t>Basic Computer Architecture </a:t>
            </a:r>
          </a:p>
        </p:txBody>
      </p:sp>
    </p:spTree>
    <p:extLst>
      <p:ext uri="{BB962C8B-B14F-4D97-AF65-F5344CB8AC3E}">
        <p14:creationId xmlns:p14="http://schemas.microsoft.com/office/powerpoint/2010/main" val="184359725"/>
      </p:ext>
    </p:extLst>
  </p:cSld>
  <p:clrMapOvr>
    <a:masterClrMapping/>
  </p:clrMapOvr>
  <p:transition spd="med">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4C96B-EE30-C4D5-ACB4-E3B2870483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844004-A895-1C90-C648-E55562D55DA9}"/>
              </a:ext>
            </a:extLst>
          </p:cNvPr>
          <p:cNvSpPr>
            <a:spLocks noGrp="1"/>
          </p:cNvSpPr>
          <p:nvPr>
            <p:ph type="title"/>
          </p:nvPr>
        </p:nvSpPr>
        <p:spPr>
          <a:xfrm>
            <a:off x="657519" y="741391"/>
            <a:ext cx="3626449" cy="1616203"/>
          </a:xfrm>
        </p:spPr>
        <p:txBody>
          <a:bodyPr anchor="ctr">
            <a:normAutofit/>
          </a:bodyPr>
          <a:lstStyle/>
          <a:p>
            <a:r>
              <a:rPr lang="en-GB" sz="2800" dirty="0"/>
              <a:t>Central Processing Unit (CPU)</a:t>
            </a:r>
          </a:p>
        </p:txBody>
      </p:sp>
      <p:sp>
        <p:nvSpPr>
          <p:cNvPr id="3" name="Content Placeholder 2">
            <a:extLst>
              <a:ext uri="{FF2B5EF4-FFF2-40B4-BE49-F238E27FC236}">
                <a16:creationId xmlns:a16="http://schemas.microsoft.com/office/drawing/2014/main" id="{E4DD1F93-8EF2-1605-13DF-F572F2CF4EF2}"/>
              </a:ext>
            </a:extLst>
          </p:cNvPr>
          <p:cNvSpPr>
            <a:spLocks noGrp="1"/>
          </p:cNvSpPr>
          <p:nvPr>
            <p:ph idx="1"/>
          </p:nvPr>
        </p:nvSpPr>
        <p:spPr>
          <a:xfrm>
            <a:off x="657519" y="2533476"/>
            <a:ext cx="3448310" cy="3447832"/>
          </a:xfrm>
        </p:spPr>
        <p:txBody>
          <a:bodyPr anchor="t">
            <a:normAutofit/>
          </a:bodyPr>
          <a:lstStyle/>
          <a:p>
            <a:pPr>
              <a:lnSpc>
                <a:spcPct val="150000"/>
              </a:lnSpc>
            </a:pPr>
            <a:r>
              <a:rPr lang="en-IE" altLang="en-US" sz="1800" dirty="0">
                <a:latin typeface="+mn-lt"/>
              </a:rPr>
              <a:t>An </a:t>
            </a:r>
            <a:r>
              <a:rPr lang="en-IE" altLang="en-US" sz="1800" b="1" dirty="0">
                <a:latin typeface="+mn-lt"/>
              </a:rPr>
              <a:t>integrated circuit </a:t>
            </a:r>
            <a:r>
              <a:rPr lang="en-IE" altLang="en-US" sz="1800" dirty="0">
                <a:latin typeface="+mn-lt"/>
              </a:rPr>
              <a:t>(IC) supplied on a single silicon chip. </a:t>
            </a:r>
          </a:p>
          <a:p>
            <a:pPr>
              <a:lnSpc>
                <a:spcPct val="150000"/>
              </a:lnSpc>
            </a:pPr>
            <a:r>
              <a:rPr lang="en-IE" altLang="en-US" sz="1800" dirty="0">
                <a:latin typeface="+mn-lt"/>
              </a:rPr>
              <a:t>It controls all the computer functions.</a:t>
            </a:r>
          </a:p>
          <a:p>
            <a:pPr>
              <a:lnSpc>
                <a:spcPct val="150000"/>
              </a:lnSpc>
            </a:pPr>
            <a:r>
              <a:rPr lang="en-IE" altLang="en-US" sz="1800" dirty="0">
                <a:latin typeface="+mn-lt"/>
              </a:rPr>
              <a:t>Different types of processors are available e.g. Intel, AMD, ARM, MIPS</a:t>
            </a:r>
          </a:p>
          <a:p>
            <a:pPr marL="0" indent="0">
              <a:buNone/>
            </a:pPr>
            <a:endParaRPr lang="en-GB" sz="1700" dirty="0"/>
          </a:p>
        </p:txBody>
      </p:sp>
      <p:pic>
        <p:nvPicPr>
          <p:cNvPr id="6" name="Picture 5" descr="A close-up of a computer chip&#10;&#10;Description automatically generated">
            <a:extLst>
              <a:ext uri="{FF2B5EF4-FFF2-40B4-BE49-F238E27FC236}">
                <a16:creationId xmlns:a16="http://schemas.microsoft.com/office/drawing/2014/main" id="{896B632E-80C3-C969-B05B-1A04BF8932AC}"/>
              </a:ext>
            </a:extLst>
          </p:cNvPr>
          <p:cNvPicPr>
            <a:picLocks noChangeAspect="1"/>
          </p:cNvPicPr>
          <p:nvPr/>
        </p:nvPicPr>
        <p:blipFill>
          <a:blip r:embed="rId2"/>
          <a:stretch>
            <a:fillRect/>
          </a:stretch>
        </p:blipFill>
        <p:spPr>
          <a:xfrm>
            <a:off x="4572000" y="2753171"/>
            <a:ext cx="3989297" cy="1755949"/>
          </a:xfrm>
          <a:prstGeom prst="rect">
            <a:avLst/>
          </a:prstGeom>
        </p:spPr>
      </p:pic>
      <p:sp>
        <p:nvSpPr>
          <p:cNvPr id="4" name="Slide Number Placeholder 3">
            <a:extLst>
              <a:ext uri="{FF2B5EF4-FFF2-40B4-BE49-F238E27FC236}">
                <a16:creationId xmlns:a16="http://schemas.microsoft.com/office/drawing/2014/main" id="{E569A34F-03BB-02C8-95AB-0DDB55E82621}"/>
              </a:ext>
            </a:extLst>
          </p:cNvPr>
          <p:cNvSpPr>
            <a:spLocks noGrp="1"/>
          </p:cNvSpPr>
          <p:nvPr>
            <p:ph type="sldNum" sz="quarter" idx="12"/>
          </p:nvPr>
        </p:nvSpPr>
        <p:spPr>
          <a:xfrm>
            <a:off x="6457950" y="6356350"/>
            <a:ext cx="2057400" cy="365125"/>
          </a:xfrm>
        </p:spPr>
        <p:txBody>
          <a:bodyPr>
            <a:normAutofit/>
          </a:bodyPr>
          <a:lstStyle/>
          <a:p>
            <a:pPr>
              <a:lnSpc>
                <a:spcPct val="90000"/>
              </a:lnSpc>
              <a:spcAft>
                <a:spcPts val="600"/>
              </a:spcAft>
              <a:defRPr/>
            </a:pPr>
            <a:fld id="{209E3514-13E9-4799-AF64-73381773B862}" type="slidenum">
              <a:rPr lang="en-US" smtClean="0"/>
              <a:pPr>
                <a:lnSpc>
                  <a:spcPct val="90000"/>
                </a:lnSpc>
                <a:spcAft>
                  <a:spcPts val="600"/>
                </a:spcAft>
                <a:defRPr/>
              </a:pPr>
              <a:t>22</a:t>
            </a:fld>
            <a:endParaRPr lang="en-US"/>
          </a:p>
        </p:txBody>
      </p:sp>
    </p:spTree>
    <p:extLst>
      <p:ext uri="{BB962C8B-B14F-4D97-AF65-F5344CB8AC3E}">
        <p14:creationId xmlns:p14="http://schemas.microsoft.com/office/powerpoint/2010/main" val="2301040297"/>
      </p:ext>
    </p:extLst>
  </p:cSld>
  <p:clrMapOvr>
    <a:masterClrMapping/>
  </p:clrMapOvr>
  <p:transition spd="med">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0A0B5B-8D19-BDB6-4AC1-E41870DA74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99C386-BAE3-AFE6-25CC-EEEB26CD7597}"/>
              </a:ext>
            </a:extLst>
          </p:cNvPr>
          <p:cNvSpPr>
            <a:spLocks noGrp="1"/>
          </p:cNvSpPr>
          <p:nvPr>
            <p:ph type="title"/>
          </p:nvPr>
        </p:nvSpPr>
        <p:spPr/>
        <p:txBody>
          <a:bodyPr/>
          <a:lstStyle/>
          <a:p>
            <a:r>
              <a:rPr kumimoji="0" lang="en-GB" sz="2800" b="0" i="0" u="none" strike="noStrike" kern="1200" cap="none" spc="0" normalizeH="0" baseline="0" noProof="0" dirty="0">
                <a:ln>
                  <a:noFill/>
                </a:ln>
                <a:solidFill>
                  <a:prstClr val="black"/>
                </a:solidFill>
                <a:effectLst/>
                <a:uLnTx/>
                <a:uFillTx/>
                <a:latin typeface="Calibri Light" panose="020F0302020204030204"/>
                <a:ea typeface="+mj-ea"/>
                <a:cs typeface="+mj-cs"/>
              </a:rPr>
              <a:t>Central Processing Unit (CPU)</a:t>
            </a:r>
            <a:endParaRPr lang="en-GB" dirty="0"/>
          </a:p>
        </p:txBody>
      </p:sp>
      <p:sp>
        <p:nvSpPr>
          <p:cNvPr id="3" name="Content Placeholder 2">
            <a:extLst>
              <a:ext uri="{FF2B5EF4-FFF2-40B4-BE49-F238E27FC236}">
                <a16:creationId xmlns:a16="http://schemas.microsoft.com/office/drawing/2014/main" id="{8A043F0E-97F2-0106-0F6D-5F28E6549C17}"/>
              </a:ext>
            </a:extLst>
          </p:cNvPr>
          <p:cNvSpPr>
            <a:spLocks noGrp="1"/>
          </p:cNvSpPr>
          <p:nvPr>
            <p:ph idx="1"/>
          </p:nvPr>
        </p:nvSpPr>
        <p:spPr/>
        <p:txBody>
          <a:bodyPr/>
          <a:lstStyle/>
          <a:p>
            <a:r>
              <a:rPr lang="en-GB" dirty="0"/>
              <a:t>Processor speed –</a:t>
            </a:r>
            <a:r>
              <a:rPr lang="en-IE" sz="2800" dirty="0">
                <a:cs typeface="+mn-cs"/>
              </a:rPr>
              <a:t> is the speed of the system clock (</a:t>
            </a:r>
            <a:r>
              <a:rPr lang="en-IE" sz="2800" b="1" dirty="0">
                <a:cs typeface="+mn-cs"/>
              </a:rPr>
              <a:t>clock speed</a:t>
            </a:r>
            <a:r>
              <a:rPr lang="en-IE" sz="2800" dirty="0">
                <a:cs typeface="+mn-cs"/>
              </a:rPr>
              <a:t>) the processor and it controls how fast instructions are executed</a:t>
            </a:r>
          </a:p>
          <a:p>
            <a:pPr algn="just" eaLnBrk="1" hangingPunct="1">
              <a:defRPr/>
            </a:pPr>
            <a:r>
              <a:rPr lang="en-IE" sz="2800" dirty="0">
                <a:cs typeface="+mn-cs"/>
              </a:rPr>
              <a:t>1 MHz  -  1 </a:t>
            </a:r>
            <a:r>
              <a:rPr lang="en-IE" sz="2800" b="1" dirty="0">
                <a:cs typeface="+mn-cs"/>
              </a:rPr>
              <a:t>million </a:t>
            </a:r>
            <a:r>
              <a:rPr lang="en-IE" sz="2800" dirty="0">
                <a:cs typeface="+mn-cs"/>
              </a:rPr>
              <a:t>clock ticks every second</a:t>
            </a:r>
          </a:p>
          <a:p>
            <a:pPr algn="just" eaLnBrk="1" hangingPunct="1">
              <a:defRPr/>
            </a:pPr>
            <a:r>
              <a:rPr lang="en-IE" sz="2800" dirty="0">
                <a:cs typeface="+mn-cs"/>
              </a:rPr>
              <a:t>1 GHz  -  1 </a:t>
            </a:r>
            <a:r>
              <a:rPr lang="en-IE" sz="2800" b="1" dirty="0">
                <a:cs typeface="+mn-cs"/>
              </a:rPr>
              <a:t>billion </a:t>
            </a:r>
            <a:r>
              <a:rPr lang="en-IE" sz="2800" dirty="0">
                <a:cs typeface="+mn-cs"/>
              </a:rPr>
              <a:t>clock ticks every second</a:t>
            </a:r>
          </a:p>
          <a:p>
            <a:endParaRPr lang="en-GB" dirty="0"/>
          </a:p>
          <a:p>
            <a:endParaRPr lang="en-GB" dirty="0"/>
          </a:p>
          <a:p>
            <a:r>
              <a:rPr lang="en-GB" dirty="0"/>
              <a:t>Instructions to be executed </a:t>
            </a:r>
          </a:p>
          <a:p>
            <a:endParaRPr lang="en-GB" dirty="0"/>
          </a:p>
        </p:txBody>
      </p:sp>
      <p:sp>
        <p:nvSpPr>
          <p:cNvPr id="4" name="Slide Number Placeholder 3">
            <a:extLst>
              <a:ext uri="{FF2B5EF4-FFF2-40B4-BE49-F238E27FC236}">
                <a16:creationId xmlns:a16="http://schemas.microsoft.com/office/drawing/2014/main" id="{3113E1EC-0852-095D-2A40-27C4187A771D}"/>
              </a:ext>
            </a:extLst>
          </p:cNvPr>
          <p:cNvSpPr>
            <a:spLocks noGrp="1"/>
          </p:cNvSpPr>
          <p:nvPr>
            <p:ph type="sldNum" sz="quarter" idx="12"/>
          </p:nvPr>
        </p:nvSpPr>
        <p:spPr/>
        <p:txBody>
          <a:bodyPr/>
          <a:lstStyle/>
          <a:p>
            <a:pPr>
              <a:defRPr/>
            </a:pPr>
            <a:fld id="{209E3514-13E9-4799-AF64-73381773B862}" type="slidenum">
              <a:rPr lang="en-US" smtClean="0"/>
              <a:pPr>
                <a:defRPr/>
              </a:pPr>
              <a:t>23</a:t>
            </a:fld>
            <a:endParaRPr lang="en-US"/>
          </a:p>
        </p:txBody>
      </p:sp>
    </p:spTree>
    <p:extLst>
      <p:ext uri="{BB962C8B-B14F-4D97-AF65-F5344CB8AC3E}">
        <p14:creationId xmlns:p14="http://schemas.microsoft.com/office/powerpoint/2010/main" val="2762022277"/>
      </p:ext>
    </p:extLst>
  </p:cSld>
  <p:clrMapOvr>
    <a:masterClrMapping/>
  </p:clrMapOvr>
  <p:transition spd="med">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4E9604-48C4-6672-AC5D-2911C33751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C7B189-2758-6CD9-0192-82064237E94F}"/>
              </a:ext>
            </a:extLst>
          </p:cNvPr>
          <p:cNvSpPr>
            <a:spLocks noGrp="1"/>
          </p:cNvSpPr>
          <p:nvPr>
            <p:ph type="title"/>
          </p:nvPr>
        </p:nvSpPr>
        <p:spPr>
          <a:xfrm>
            <a:off x="657520" y="741391"/>
            <a:ext cx="2662237" cy="1616203"/>
          </a:xfrm>
        </p:spPr>
        <p:txBody>
          <a:bodyPr anchor="ctr">
            <a:normAutofit/>
          </a:bodyPr>
          <a:lstStyle/>
          <a:p>
            <a:r>
              <a:rPr lang="en-GB" sz="2800" dirty="0"/>
              <a:t>Motherboard</a:t>
            </a:r>
          </a:p>
        </p:txBody>
      </p:sp>
      <p:sp>
        <p:nvSpPr>
          <p:cNvPr id="3" name="Content Placeholder 2">
            <a:extLst>
              <a:ext uri="{FF2B5EF4-FFF2-40B4-BE49-F238E27FC236}">
                <a16:creationId xmlns:a16="http://schemas.microsoft.com/office/drawing/2014/main" id="{842E0F22-D0C1-844E-A8AC-F1932EF7F1C6}"/>
              </a:ext>
            </a:extLst>
          </p:cNvPr>
          <p:cNvSpPr>
            <a:spLocks noGrp="1"/>
          </p:cNvSpPr>
          <p:nvPr>
            <p:ph idx="1"/>
          </p:nvPr>
        </p:nvSpPr>
        <p:spPr>
          <a:xfrm>
            <a:off x="657519" y="2533476"/>
            <a:ext cx="2762353" cy="3127772"/>
          </a:xfrm>
        </p:spPr>
        <p:txBody>
          <a:bodyPr anchor="t">
            <a:normAutofit/>
          </a:bodyPr>
          <a:lstStyle/>
          <a:p>
            <a:pPr>
              <a:lnSpc>
                <a:spcPct val="150000"/>
              </a:lnSpc>
            </a:pPr>
            <a:r>
              <a:rPr lang="en-IE" altLang="en-US" sz="1700" dirty="0"/>
              <a:t>i</a:t>
            </a:r>
            <a:r>
              <a:rPr lang="en-IE" altLang="en-US" sz="1700" dirty="0">
                <a:latin typeface="+mn-lt"/>
              </a:rPr>
              <a:t>s the main circuit board for the computer system.  </a:t>
            </a:r>
          </a:p>
          <a:p>
            <a:pPr>
              <a:lnSpc>
                <a:spcPct val="150000"/>
              </a:lnSpc>
            </a:pPr>
            <a:r>
              <a:rPr lang="en-IE" altLang="en-US" sz="1700" dirty="0">
                <a:latin typeface="+mn-lt"/>
              </a:rPr>
              <a:t>different processors require different sockets </a:t>
            </a:r>
          </a:p>
          <a:p>
            <a:pPr>
              <a:lnSpc>
                <a:spcPct val="150000"/>
              </a:lnSpc>
            </a:pPr>
            <a:r>
              <a:rPr lang="en-IE" altLang="en-US" sz="1700" dirty="0">
                <a:latin typeface="+mn-lt"/>
              </a:rPr>
              <a:t>All devices are connected to the motherboard</a:t>
            </a:r>
          </a:p>
          <a:p>
            <a:endParaRPr lang="en-IE" altLang="en-US" sz="1700" dirty="0">
              <a:latin typeface="+mn-lt"/>
            </a:endParaRPr>
          </a:p>
          <a:p>
            <a:endParaRPr lang="en-IE" altLang="en-US" sz="1700" dirty="0">
              <a:latin typeface="+mn-lt"/>
            </a:endParaRPr>
          </a:p>
          <a:p>
            <a:endParaRPr lang="en-GB" sz="1700" dirty="0"/>
          </a:p>
        </p:txBody>
      </p:sp>
      <p:sp>
        <p:nvSpPr>
          <p:cNvPr id="4" name="Slide Number Placeholder 3">
            <a:extLst>
              <a:ext uri="{FF2B5EF4-FFF2-40B4-BE49-F238E27FC236}">
                <a16:creationId xmlns:a16="http://schemas.microsoft.com/office/drawing/2014/main" id="{6B40A631-A578-8078-0983-9C1F360EAB72}"/>
              </a:ext>
            </a:extLst>
          </p:cNvPr>
          <p:cNvSpPr>
            <a:spLocks noGrp="1"/>
          </p:cNvSpPr>
          <p:nvPr>
            <p:ph type="sldNum" sz="quarter" idx="12"/>
          </p:nvPr>
        </p:nvSpPr>
        <p:spPr>
          <a:xfrm>
            <a:off x="6457950" y="6356350"/>
            <a:ext cx="2057400" cy="365125"/>
          </a:xfrm>
        </p:spPr>
        <p:txBody>
          <a:bodyPr>
            <a:normAutofit/>
          </a:bodyPr>
          <a:lstStyle/>
          <a:p>
            <a:pPr>
              <a:lnSpc>
                <a:spcPct val="90000"/>
              </a:lnSpc>
              <a:spcAft>
                <a:spcPts val="600"/>
              </a:spcAft>
              <a:defRPr/>
            </a:pPr>
            <a:fld id="{209E3514-13E9-4799-AF64-73381773B862}" type="slidenum">
              <a:rPr lang="en-US" smtClean="0"/>
              <a:pPr>
                <a:lnSpc>
                  <a:spcPct val="90000"/>
                </a:lnSpc>
                <a:spcAft>
                  <a:spcPts val="600"/>
                </a:spcAft>
                <a:defRPr/>
              </a:pPr>
              <a:t>24</a:t>
            </a:fld>
            <a:endParaRPr lang="en-US"/>
          </a:p>
        </p:txBody>
      </p:sp>
      <p:pic>
        <p:nvPicPr>
          <p:cNvPr id="17" name="Content Placeholder 4" descr="A close-up of a computer motherboard&#10;&#10;Description automatically generated">
            <a:extLst>
              <a:ext uri="{FF2B5EF4-FFF2-40B4-BE49-F238E27FC236}">
                <a16:creationId xmlns:a16="http://schemas.microsoft.com/office/drawing/2014/main" id="{80858689-C813-C2D9-B02E-A5B569121928}"/>
              </a:ext>
            </a:extLst>
          </p:cNvPr>
          <p:cNvPicPr>
            <a:picLocks noChangeAspect="1"/>
          </p:cNvPicPr>
          <p:nvPr/>
        </p:nvPicPr>
        <p:blipFill>
          <a:blip r:embed="rId2"/>
          <a:stretch>
            <a:fillRect/>
          </a:stretch>
        </p:blipFill>
        <p:spPr>
          <a:xfrm>
            <a:off x="4211960" y="1476232"/>
            <a:ext cx="4258317" cy="3816424"/>
          </a:xfrm>
          <a:prstGeom prst="rect">
            <a:avLst/>
          </a:prstGeom>
        </p:spPr>
      </p:pic>
      <p:cxnSp>
        <p:nvCxnSpPr>
          <p:cNvPr id="20" name="Straight Arrow Connector 19">
            <a:extLst>
              <a:ext uri="{FF2B5EF4-FFF2-40B4-BE49-F238E27FC236}">
                <a16:creationId xmlns:a16="http://schemas.microsoft.com/office/drawing/2014/main" id="{66B68BFE-D43D-7C12-0936-43C35A01D1C9}"/>
              </a:ext>
            </a:extLst>
          </p:cNvPr>
          <p:cNvCxnSpPr/>
          <p:nvPr/>
        </p:nvCxnSpPr>
        <p:spPr>
          <a:xfrm flipV="1">
            <a:off x="2987824" y="2924944"/>
            <a:ext cx="2880320" cy="1224136"/>
          </a:xfrm>
          <a:prstGeom prst="straightConnector1">
            <a:avLst/>
          </a:prstGeom>
          <a:ln w="57150">
            <a:tailEnd type="triangle"/>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2994972748"/>
      </p:ext>
    </p:extLst>
  </p:cSld>
  <p:clrMapOvr>
    <a:masterClrMapping/>
  </p:clrMapOvr>
  <p:transition spd="med">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C7F4F-FC1F-4333-F07B-8EF3E347B0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62B833-3D8C-53D5-0C11-B1AD7E327B25}"/>
              </a:ext>
            </a:extLst>
          </p:cNvPr>
          <p:cNvSpPr>
            <a:spLocks noGrp="1"/>
          </p:cNvSpPr>
          <p:nvPr>
            <p:ph type="title"/>
          </p:nvPr>
        </p:nvSpPr>
        <p:spPr>
          <a:xfrm>
            <a:off x="571352" y="350196"/>
            <a:ext cx="3485178" cy="1624520"/>
          </a:xfrm>
        </p:spPr>
        <p:txBody>
          <a:bodyPr anchor="ctr">
            <a:normAutofit/>
          </a:bodyPr>
          <a:lstStyle/>
          <a:p>
            <a:r>
              <a:rPr lang="en-GB" dirty="0"/>
              <a:t>Memory</a:t>
            </a:r>
          </a:p>
        </p:txBody>
      </p:sp>
      <p:sp>
        <p:nvSpPr>
          <p:cNvPr id="3" name="Content Placeholder 2">
            <a:extLst>
              <a:ext uri="{FF2B5EF4-FFF2-40B4-BE49-F238E27FC236}">
                <a16:creationId xmlns:a16="http://schemas.microsoft.com/office/drawing/2014/main" id="{34F79FF3-0E50-EBEE-C671-48DE65193DDB}"/>
              </a:ext>
            </a:extLst>
          </p:cNvPr>
          <p:cNvSpPr>
            <a:spLocks noGrp="1"/>
          </p:cNvSpPr>
          <p:nvPr>
            <p:ph idx="1"/>
          </p:nvPr>
        </p:nvSpPr>
        <p:spPr>
          <a:xfrm>
            <a:off x="571351" y="2743200"/>
            <a:ext cx="3485179" cy="3613149"/>
          </a:xfrm>
        </p:spPr>
        <p:txBody>
          <a:bodyPr anchor="ctr">
            <a:normAutofit/>
          </a:bodyPr>
          <a:lstStyle/>
          <a:p>
            <a:pPr algn="just">
              <a:lnSpc>
                <a:spcPct val="150000"/>
              </a:lnSpc>
            </a:pPr>
            <a:r>
              <a:rPr lang="en-GB" sz="1800" kern="1200" dirty="0">
                <a:effectLst/>
                <a:latin typeface="+mn-lt"/>
                <a:ea typeface="+mn-ea"/>
                <a:cs typeface="+mn-cs"/>
              </a:rPr>
              <a:t>function is to store data</a:t>
            </a:r>
          </a:p>
          <a:p>
            <a:pPr algn="just">
              <a:lnSpc>
                <a:spcPct val="150000"/>
              </a:lnSpc>
            </a:pPr>
            <a:r>
              <a:rPr lang="en-GB" sz="1800" dirty="0"/>
              <a:t>There are different types of memory</a:t>
            </a:r>
            <a:endParaRPr lang="en-GB" sz="1800" kern="1200" dirty="0">
              <a:effectLst/>
              <a:latin typeface="+mn-lt"/>
              <a:ea typeface="+mn-ea"/>
              <a:cs typeface="+mn-cs"/>
            </a:endParaRPr>
          </a:p>
          <a:p>
            <a:endParaRPr lang="en-GB" sz="1700" kern="1200" dirty="0">
              <a:effectLst/>
              <a:latin typeface="+mn-lt"/>
              <a:ea typeface="+mn-ea"/>
              <a:cs typeface="+mn-cs"/>
            </a:endParaRPr>
          </a:p>
          <a:p>
            <a:endParaRPr lang="en-GB" sz="1700" dirty="0"/>
          </a:p>
        </p:txBody>
      </p:sp>
      <p:pic>
        <p:nvPicPr>
          <p:cNvPr id="6" name="Picture 5">
            <a:extLst>
              <a:ext uri="{FF2B5EF4-FFF2-40B4-BE49-F238E27FC236}">
                <a16:creationId xmlns:a16="http://schemas.microsoft.com/office/drawing/2014/main" id="{AE8F2438-C37F-6CEE-8CA0-584E0E740BB3}"/>
              </a:ext>
            </a:extLst>
          </p:cNvPr>
          <p:cNvPicPr>
            <a:picLocks noChangeAspect="1"/>
          </p:cNvPicPr>
          <p:nvPr/>
        </p:nvPicPr>
        <p:blipFill rotWithShape="1">
          <a:blip r:embed="rId3"/>
          <a:srcRect r="6656"/>
          <a:stretch/>
        </p:blipFill>
        <p:spPr>
          <a:xfrm>
            <a:off x="4572000" y="1052735"/>
            <a:ext cx="4577118" cy="5805265"/>
          </a:xfrm>
          <a:prstGeom prst="rect">
            <a:avLst/>
          </a:prstGeom>
        </p:spPr>
      </p:pic>
      <p:sp>
        <p:nvSpPr>
          <p:cNvPr id="4" name="Slide Number Placeholder 3">
            <a:extLst>
              <a:ext uri="{FF2B5EF4-FFF2-40B4-BE49-F238E27FC236}">
                <a16:creationId xmlns:a16="http://schemas.microsoft.com/office/drawing/2014/main" id="{53866836-6233-04B3-D957-9A594A464A3A}"/>
              </a:ext>
            </a:extLst>
          </p:cNvPr>
          <p:cNvSpPr>
            <a:spLocks noGrp="1"/>
          </p:cNvSpPr>
          <p:nvPr>
            <p:ph type="sldNum" sz="quarter" idx="12"/>
          </p:nvPr>
        </p:nvSpPr>
        <p:spPr>
          <a:xfrm>
            <a:off x="6549390" y="6356350"/>
            <a:ext cx="2400300" cy="365125"/>
          </a:xfrm>
        </p:spPr>
        <p:txBody>
          <a:bodyPr>
            <a:normAutofit/>
          </a:bodyPr>
          <a:lstStyle/>
          <a:p>
            <a:pPr>
              <a:lnSpc>
                <a:spcPct val="90000"/>
              </a:lnSpc>
              <a:spcAft>
                <a:spcPts val="600"/>
              </a:spcAft>
              <a:defRPr/>
            </a:pPr>
            <a:fld id="{209E3514-13E9-4799-AF64-73381773B862}" type="slidenum">
              <a:rPr lang="en-US">
                <a:solidFill>
                  <a:srgbClr val="FFFFFF"/>
                </a:solidFill>
              </a:rPr>
              <a:pPr>
                <a:lnSpc>
                  <a:spcPct val="90000"/>
                </a:lnSpc>
                <a:spcAft>
                  <a:spcPts val="600"/>
                </a:spcAft>
                <a:defRPr/>
              </a:pPr>
              <a:t>25</a:t>
            </a:fld>
            <a:endParaRPr lang="en-US">
              <a:solidFill>
                <a:srgbClr val="FFFFFF"/>
              </a:solidFill>
            </a:endParaRPr>
          </a:p>
        </p:txBody>
      </p:sp>
    </p:spTree>
    <p:extLst>
      <p:ext uri="{BB962C8B-B14F-4D97-AF65-F5344CB8AC3E}">
        <p14:creationId xmlns:p14="http://schemas.microsoft.com/office/powerpoint/2010/main" val="2333650674"/>
      </p:ext>
    </p:extLst>
  </p:cSld>
  <p:clrMapOvr>
    <a:masterClrMapping/>
  </p:clrMapOvr>
  <p:transition spd="med">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8D0AD-8FAF-24CC-7BE7-CD838E9312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877228-6E93-178B-ED3A-3C2520DED785}"/>
              </a:ext>
            </a:extLst>
          </p:cNvPr>
          <p:cNvSpPr>
            <a:spLocks noGrp="1"/>
          </p:cNvSpPr>
          <p:nvPr>
            <p:ph type="title"/>
          </p:nvPr>
        </p:nvSpPr>
        <p:spPr/>
        <p:txBody>
          <a:bodyPr/>
          <a:lstStyle/>
          <a:p>
            <a:r>
              <a:rPr lang="en-GB" dirty="0"/>
              <a:t>Input / output</a:t>
            </a:r>
          </a:p>
        </p:txBody>
      </p:sp>
      <p:sp>
        <p:nvSpPr>
          <p:cNvPr id="3" name="Content Placeholder 2">
            <a:extLst>
              <a:ext uri="{FF2B5EF4-FFF2-40B4-BE49-F238E27FC236}">
                <a16:creationId xmlns:a16="http://schemas.microsoft.com/office/drawing/2014/main" id="{057BCDAB-1550-824D-CD3A-C19C9958A838}"/>
              </a:ext>
            </a:extLst>
          </p:cNvPr>
          <p:cNvSpPr>
            <a:spLocks noGrp="1"/>
          </p:cNvSpPr>
          <p:nvPr>
            <p:ph idx="1"/>
          </p:nvPr>
        </p:nvSpPr>
        <p:spPr>
          <a:xfrm>
            <a:off x="628650" y="1825625"/>
            <a:ext cx="7886700" cy="4051647"/>
          </a:xfrm>
        </p:spPr>
        <p:txBody>
          <a:bodyPr/>
          <a:lstStyle/>
          <a:p>
            <a:pPr algn="just">
              <a:lnSpc>
                <a:spcPct val="150000"/>
              </a:lnSpc>
            </a:pPr>
            <a:r>
              <a:rPr lang="en-IE" altLang="en-US" sz="2000" b="1" dirty="0">
                <a:solidFill>
                  <a:srgbClr val="FF0000"/>
                </a:solidFill>
              </a:rPr>
              <a:t>Peripherals</a:t>
            </a:r>
            <a:r>
              <a:rPr lang="en-IE" altLang="en-US" sz="2000" b="1" dirty="0"/>
              <a:t> </a:t>
            </a:r>
            <a:r>
              <a:rPr lang="en-IE" altLang="en-US" sz="2000" dirty="0"/>
              <a:t>are devices that connect to the system unit using cables or wireless technologies</a:t>
            </a:r>
          </a:p>
          <a:p>
            <a:pPr algn="just">
              <a:lnSpc>
                <a:spcPct val="150000"/>
              </a:lnSpc>
            </a:pPr>
            <a:r>
              <a:rPr lang="en-GB" sz="2000" b="1" dirty="0">
                <a:solidFill>
                  <a:schemeClr val="accent1"/>
                </a:solidFill>
              </a:rPr>
              <a:t>Input</a:t>
            </a:r>
            <a:r>
              <a:rPr lang="en-GB" sz="2000" dirty="0"/>
              <a:t> devices</a:t>
            </a:r>
            <a:r>
              <a:rPr lang="en-GB" sz="2000" b="0" i="0" dirty="0">
                <a:solidFill>
                  <a:srgbClr val="000000"/>
                </a:solidFill>
                <a:effectLst/>
              </a:rPr>
              <a:t> allows users to give commands accept data to the computer. e.g. keyboard, mouse</a:t>
            </a:r>
          </a:p>
          <a:p>
            <a:pPr algn="just">
              <a:lnSpc>
                <a:spcPct val="150000"/>
              </a:lnSpc>
            </a:pPr>
            <a:r>
              <a:rPr lang="en-GB" sz="2000" b="1" dirty="0">
                <a:solidFill>
                  <a:schemeClr val="accent1"/>
                </a:solidFill>
              </a:rPr>
              <a:t>Output</a:t>
            </a:r>
            <a:r>
              <a:rPr lang="en-GB" sz="2000" dirty="0">
                <a:solidFill>
                  <a:srgbClr val="000000"/>
                </a:solidFill>
              </a:rPr>
              <a:t> devices displays and provides the results of a computer process to the users. e.g. monitors, printers, speakers</a:t>
            </a:r>
          </a:p>
          <a:p>
            <a:endParaRPr lang="en-GB" dirty="0"/>
          </a:p>
          <a:p>
            <a:pPr marL="0" indent="0">
              <a:buNone/>
            </a:pPr>
            <a:endParaRPr lang="en-GB" dirty="0"/>
          </a:p>
          <a:p>
            <a:pPr marL="0" indent="0">
              <a:buNone/>
            </a:pPr>
            <a:endParaRPr lang="en-GB" dirty="0"/>
          </a:p>
          <a:p>
            <a:r>
              <a:rPr lang="en-GB" dirty="0"/>
              <a:t>Output devices</a:t>
            </a:r>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BA9DA2CF-DF49-3191-0D24-B777701CC1F8}"/>
              </a:ext>
            </a:extLst>
          </p:cNvPr>
          <p:cNvSpPr>
            <a:spLocks noGrp="1"/>
          </p:cNvSpPr>
          <p:nvPr>
            <p:ph type="sldNum" sz="quarter" idx="12"/>
          </p:nvPr>
        </p:nvSpPr>
        <p:spPr/>
        <p:txBody>
          <a:bodyPr/>
          <a:lstStyle/>
          <a:p>
            <a:pPr>
              <a:defRPr/>
            </a:pPr>
            <a:fld id="{209E3514-13E9-4799-AF64-73381773B862}" type="slidenum">
              <a:rPr lang="en-US" smtClean="0"/>
              <a:pPr>
                <a:defRPr/>
              </a:pPr>
              <a:t>26</a:t>
            </a:fld>
            <a:endParaRPr lang="en-US"/>
          </a:p>
        </p:txBody>
      </p:sp>
    </p:spTree>
    <p:extLst>
      <p:ext uri="{BB962C8B-B14F-4D97-AF65-F5344CB8AC3E}">
        <p14:creationId xmlns:p14="http://schemas.microsoft.com/office/powerpoint/2010/main" val="1370479109"/>
      </p:ext>
    </p:extLst>
  </p:cSld>
  <p:clrMapOvr>
    <a:masterClrMapping/>
  </p:clrMapOvr>
  <p:transition spd="med">
    <p:fade/>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3798" name="Group 33797">
            <a:extLst>
              <a:ext uri="{FF2B5EF4-FFF2-40B4-BE49-F238E27FC236}">
                <a16:creationId xmlns:a16="http://schemas.microsoft.com/office/drawing/2014/main" id="{8DD77349-6ADE-99FE-8E04-12919EE56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768"/>
            <a:ext cx="9151630" cy="1519356"/>
            <a:chOff x="-1" y="-29768"/>
            <a:chExt cx="12202175" cy="1519356"/>
          </a:xfrm>
        </p:grpSpPr>
        <p:sp>
          <p:nvSpPr>
            <p:cNvPr id="33802" name="Rectangle 33801">
              <a:extLst>
                <a:ext uri="{FF2B5EF4-FFF2-40B4-BE49-F238E27FC236}">
                  <a16:creationId xmlns:a16="http://schemas.microsoft.com/office/drawing/2014/main" id="{D5B2B92C-44DF-B41D-C67A-EBF175DF5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9" name="Rectangle 33798">
              <a:extLst>
                <a:ext uri="{FF2B5EF4-FFF2-40B4-BE49-F238E27FC236}">
                  <a16:creationId xmlns:a16="http://schemas.microsoft.com/office/drawing/2014/main" id="{341EB2F1-D26A-D7C9-E9AC-B63BE629A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04" name="Rectangle 33803">
              <a:extLst>
                <a:ext uri="{FF2B5EF4-FFF2-40B4-BE49-F238E27FC236}">
                  <a16:creationId xmlns:a16="http://schemas.microsoft.com/office/drawing/2014/main" id="{96D16430-53D3-47E5-F4B8-B441E710D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794" name="Title 1">
            <a:extLst>
              <a:ext uri="{FF2B5EF4-FFF2-40B4-BE49-F238E27FC236}">
                <a16:creationId xmlns:a16="http://schemas.microsoft.com/office/drawing/2014/main" id="{84894E97-1C34-61A3-9D61-A1DEF3075909}"/>
              </a:ext>
            </a:extLst>
          </p:cNvPr>
          <p:cNvSpPr>
            <a:spLocks noGrp="1" noChangeArrowheads="1"/>
          </p:cNvSpPr>
          <p:nvPr>
            <p:ph type="title"/>
          </p:nvPr>
        </p:nvSpPr>
        <p:spPr bwMode="auto">
          <a:xfrm>
            <a:off x="657518" y="301843"/>
            <a:ext cx="7857832" cy="100353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anchor="ctr" anchorCtr="0" compatLnSpc="1">
            <a:prstTxWarp prst="textNoShape">
              <a:avLst/>
            </a:prstTxWarp>
            <a:normAutofit/>
          </a:bodyPr>
          <a:lstStyle/>
          <a:p>
            <a:r>
              <a:rPr lang="en-GB" altLang="en-US" sz="2800">
                <a:solidFill>
                  <a:srgbClr val="FFFFFF"/>
                </a:solidFill>
              </a:rPr>
              <a:t>History of computer architecture</a:t>
            </a:r>
          </a:p>
        </p:txBody>
      </p:sp>
      <p:sp>
        <p:nvSpPr>
          <p:cNvPr id="33795" name="Content Placeholder 2">
            <a:extLst>
              <a:ext uri="{FF2B5EF4-FFF2-40B4-BE49-F238E27FC236}">
                <a16:creationId xmlns:a16="http://schemas.microsoft.com/office/drawing/2014/main" id="{C2924797-AABC-D526-CDAB-499883980C41}"/>
              </a:ext>
            </a:extLst>
          </p:cNvPr>
          <p:cNvSpPr>
            <a:spLocks noGrp="1" noChangeArrowheads="1"/>
          </p:cNvSpPr>
          <p:nvPr>
            <p:ph idx="1"/>
          </p:nvPr>
        </p:nvSpPr>
        <p:spPr bwMode="auto">
          <a:xfrm>
            <a:off x="1681315" y="2308124"/>
            <a:ext cx="5790586" cy="299308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anchorCtr="0" compatLnSpc="1">
            <a:prstTxWarp prst="textNoShape">
              <a:avLst/>
            </a:prstTxWarp>
            <a:normAutofit/>
          </a:bodyPr>
          <a:lstStyle/>
          <a:p>
            <a:pPr algn="just">
              <a:lnSpc>
                <a:spcPct val="150000"/>
              </a:lnSpc>
            </a:pPr>
            <a:r>
              <a:rPr lang="en-GB" altLang="en-US" sz="2000" dirty="0"/>
              <a:t>We want to focus on the two architectures that influenced the implementations we have today.</a:t>
            </a:r>
          </a:p>
          <a:p>
            <a:pPr algn="just">
              <a:lnSpc>
                <a:spcPct val="150000"/>
              </a:lnSpc>
            </a:pPr>
            <a:r>
              <a:rPr lang="en-GB" altLang="en-US" sz="2000" dirty="0"/>
              <a:t>Von Neumann architecture and the Harvard. </a:t>
            </a:r>
          </a:p>
        </p:txBody>
      </p:sp>
      <p:sp>
        <p:nvSpPr>
          <p:cNvPr id="33796" name="Slide Number Placeholder 3">
            <a:extLst>
              <a:ext uri="{FF2B5EF4-FFF2-40B4-BE49-F238E27FC236}">
                <a16:creationId xmlns:a16="http://schemas.microsoft.com/office/drawing/2014/main" id="{EF817F6B-72D0-44DB-9679-9822A1347AF7}"/>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anchorCtr="0" compatLnSpc="1">
            <a:prstTxWarp prst="textNoShape">
              <a:avLst/>
            </a:prstTxWarp>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ct val="90000"/>
              </a:lnSpc>
              <a:spcAft>
                <a:spcPts val="600"/>
              </a:spcAft>
            </a:pPr>
            <a:fld id="{CCCA69FE-C911-40EF-BF3F-0CAC34C37C34}" type="slidenum">
              <a:rPr lang="en-US" altLang="en-US">
                <a:solidFill>
                  <a:schemeClr val="tx1">
                    <a:lumMod val="50000"/>
                    <a:lumOff val="50000"/>
                  </a:schemeClr>
                </a:solidFill>
              </a:rPr>
              <a:pPr>
                <a:lnSpc>
                  <a:spcPct val="90000"/>
                </a:lnSpc>
                <a:spcAft>
                  <a:spcPts val="600"/>
                </a:spcAft>
              </a:pPr>
              <a:t>27</a:t>
            </a:fld>
            <a:endParaRPr lang="en-US" altLang="en-US">
              <a:solidFill>
                <a:schemeClr val="tx1">
                  <a:lumMod val="50000"/>
                  <a:lumOff val="50000"/>
                </a:schemeClr>
              </a:solidFill>
            </a:endParaRPr>
          </a:p>
        </p:txBody>
      </p:sp>
    </p:spTree>
  </p:cSld>
  <p:clrMapOvr>
    <a:masterClrMapping/>
  </p:clrMapOvr>
  <p:transition spd="med">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315894-E90E-5F19-1B9F-71B817CEFD57}"/>
            </a:ext>
          </a:extLst>
        </p:cNvPr>
        <p:cNvGrpSpPr/>
        <p:nvPr/>
      </p:nvGrpSpPr>
      <p:grpSpPr>
        <a:xfrm>
          <a:off x="0" y="0"/>
          <a:ext cx="0" cy="0"/>
          <a:chOff x="0" y="0"/>
          <a:chExt cx="0" cy="0"/>
        </a:xfrm>
      </p:grpSpPr>
      <p:sp>
        <p:nvSpPr>
          <p:cNvPr id="46082" name="Slide Number Placeholder 5">
            <a:extLst>
              <a:ext uri="{FF2B5EF4-FFF2-40B4-BE49-F238E27FC236}">
                <a16:creationId xmlns:a16="http://schemas.microsoft.com/office/drawing/2014/main" id="{71C98F75-4E9F-D200-34EC-83B402D4891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A083977-5A5E-4A35-894D-2CCD298375E0}" type="slidenum">
              <a:rPr lang="en-GB" altLang="en-US" sz="1200">
                <a:solidFill>
                  <a:srgbClr val="898989"/>
                </a:solidFill>
                <a:latin typeface="Myriad Pro"/>
              </a:rPr>
              <a:pPr/>
              <a:t>28</a:t>
            </a:fld>
            <a:endParaRPr lang="en-GB" altLang="en-US" sz="1200">
              <a:solidFill>
                <a:srgbClr val="898989"/>
              </a:solidFill>
              <a:latin typeface="Myriad Pro"/>
            </a:endParaRPr>
          </a:p>
        </p:txBody>
      </p:sp>
      <p:sp>
        <p:nvSpPr>
          <p:cNvPr id="17411" name="TextBox 7">
            <a:extLst>
              <a:ext uri="{FF2B5EF4-FFF2-40B4-BE49-F238E27FC236}">
                <a16:creationId xmlns:a16="http://schemas.microsoft.com/office/drawing/2014/main" id="{248AD639-9348-2B67-20CC-8485E5CC5608}"/>
              </a:ext>
            </a:extLst>
          </p:cNvPr>
          <p:cNvSpPr txBox="1">
            <a:spLocks noChangeArrowheads="1"/>
          </p:cNvSpPr>
          <p:nvPr/>
        </p:nvSpPr>
        <p:spPr bwMode="auto">
          <a:xfrm>
            <a:off x="827088" y="404813"/>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Skeleton of von Neumann Architecture? </a:t>
            </a:r>
          </a:p>
        </p:txBody>
      </p:sp>
      <p:pic>
        <p:nvPicPr>
          <p:cNvPr id="46084" name="Picture 1">
            <a:extLst>
              <a:ext uri="{FF2B5EF4-FFF2-40B4-BE49-F238E27FC236}">
                <a16:creationId xmlns:a16="http://schemas.microsoft.com/office/drawing/2014/main" id="{4285FCBF-9F3F-E4EA-0B21-14B251E8A3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8" y="963613"/>
            <a:ext cx="7489825" cy="455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8220473"/>
      </p:ext>
    </p:extLst>
  </p:cSld>
  <p:clrMapOvr>
    <a:masterClrMapping/>
  </p:clrMapOvr>
  <p:transition spd="med">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4DCA60-0A27-F37D-CBF7-D5ABEA8C103C}"/>
            </a:ext>
          </a:extLst>
        </p:cNvPr>
        <p:cNvGrpSpPr/>
        <p:nvPr/>
      </p:nvGrpSpPr>
      <p:grpSpPr>
        <a:xfrm>
          <a:off x="0" y="0"/>
          <a:ext cx="0" cy="0"/>
          <a:chOff x="0" y="0"/>
          <a:chExt cx="0" cy="0"/>
        </a:xfrm>
      </p:grpSpPr>
      <p:sp>
        <p:nvSpPr>
          <p:cNvPr id="47106" name="Slide Number Placeholder 5">
            <a:extLst>
              <a:ext uri="{FF2B5EF4-FFF2-40B4-BE49-F238E27FC236}">
                <a16:creationId xmlns:a16="http://schemas.microsoft.com/office/drawing/2014/main" id="{57D4304D-4851-A963-E0B3-DA16C813B86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04407D-6A6C-40A1-B9BC-64F3460345FE}" type="slidenum">
              <a:rPr lang="en-GB" altLang="en-US" sz="1200">
                <a:solidFill>
                  <a:srgbClr val="898989"/>
                </a:solidFill>
                <a:latin typeface="Myriad Pro"/>
              </a:rPr>
              <a:pPr/>
              <a:t>29</a:t>
            </a:fld>
            <a:endParaRPr lang="en-GB" altLang="en-US" sz="1200">
              <a:solidFill>
                <a:srgbClr val="898989"/>
              </a:solidFill>
              <a:latin typeface="Myriad Pro"/>
            </a:endParaRPr>
          </a:p>
        </p:txBody>
      </p:sp>
      <p:sp>
        <p:nvSpPr>
          <p:cNvPr id="17411" name="TextBox 7">
            <a:extLst>
              <a:ext uri="{FF2B5EF4-FFF2-40B4-BE49-F238E27FC236}">
                <a16:creationId xmlns:a16="http://schemas.microsoft.com/office/drawing/2014/main" id="{632C0597-A461-D743-DB9A-34343A22C583}"/>
              </a:ext>
            </a:extLst>
          </p:cNvPr>
          <p:cNvSpPr txBox="1">
            <a:spLocks noChangeArrowheads="1"/>
          </p:cNvSpPr>
          <p:nvPr/>
        </p:nvSpPr>
        <p:spPr bwMode="auto">
          <a:xfrm>
            <a:off x="827088" y="323850"/>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Advantages &amp; Disadvantages of VNA? </a:t>
            </a:r>
          </a:p>
        </p:txBody>
      </p:sp>
      <p:graphicFrame>
        <p:nvGraphicFramePr>
          <p:cNvPr id="3" name="Table 3">
            <a:extLst>
              <a:ext uri="{FF2B5EF4-FFF2-40B4-BE49-F238E27FC236}">
                <a16:creationId xmlns:a16="http://schemas.microsoft.com/office/drawing/2014/main" id="{77227758-1A65-DAF7-387A-26EBA35FBC65}"/>
              </a:ext>
            </a:extLst>
          </p:cNvPr>
          <p:cNvGraphicFramePr>
            <a:graphicFrameLocks noGrp="1"/>
          </p:cNvGraphicFramePr>
          <p:nvPr/>
        </p:nvGraphicFramePr>
        <p:xfrm>
          <a:off x="442913" y="1052513"/>
          <a:ext cx="8258176" cy="4341941"/>
        </p:xfrm>
        <a:graphic>
          <a:graphicData uri="http://schemas.openxmlformats.org/drawingml/2006/table">
            <a:tbl>
              <a:tblPr firstRow="1" bandRow="1">
                <a:tableStyleId>{5C22544A-7EE6-4342-B048-85BDC9FD1C3A}</a:tableStyleId>
              </a:tblPr>
              <a:tblGrid>
                <a:gridCol w="4129088">
                  <a:extLst>
                    <a:ext uri="{9D8B030D-6E8A-4147-A177-3AD203B41FA5}">
                      <a16:colId xmlns:a16="http://schemas.microsoft.com/office/drawing/2014/main" val="20000"/>
                    </a:ext>
                  </a:extLst>
                </a:gridCol>
                <a:gridCol w="4129088">
                  <a:extLst>
                    <a:ext uri="{9D8B030D-6E8A-4147-A177-3AD203B41FA5}">
                      <a16:colId xmlns:a16="http://schemas.microsoft.com/office/drawing/2014/main" val="20001"/>
                    </a:ext>
                  </a:extLst>
                </a:gridCol>
              </a:tblGrid>
              <a:tr h="375541">
                <a:tc>
                  <a:txBody>
                    <a:bodyPr/>
                    <a:lstStyle/>
                    <a:p>
                      <a:pPr algn="ctr"/>
                      <a:r>
                        <a:rPr lang="en-US" sz="1900" b="1" dirty="0">
                          <a:solidFill>
                            <a:schemeClr val="tx1"/>
                          </a:solidFill>
                        </a:rPr>
                        <a:t>Advantages</a:t>
                      </a:r>
                    </a:p>
                  </a:txBody>
                  <a:tcPr marL="91443" marR="91443" marT="42999" marB="42999"/>
                </a:tc>
                <a:tc>
                  <a:txBody>
                    <a:bodyPr/>
                    <a:lstStyle/>
                    <a:p>
                      <a:pPr algn="ctr"/>
                      <a:r>
                        <a:rPr lang="en-US" sz="1900" b="1" dirty="0">
                          <a:solidFill>
                            <a:schemeClr val="tx1"/>
                          </a:solidFill>
                        </a:rPr>
                        <a:t>Disadvantages</a:t>
                      </a:r>
                    </a:p>
                  </a:txBody>
                  <a:tcPr marL="91443" marR="91443" marT="42999" marB="42999"/>
                </a:tc>
                <a:extLst>
                  <a:ext uri="{0D108BD9-81ED-4DB2-BD59-A6C34878D82A}">
                    <a16:rowId xmlns:a16="http://schemas.microsoft.com/office/drawing/2014/main" val="10000"/>
                  </a:ext>
                </a:extLst>
              </a:tr>
              <a:tr h="863091">
                <a:tc>
                  <a:txBody>
                    <a:bodyPr/>
                    <a:lstStyle/>
                    <a:p>
                      <a:pPr algn="just"/>
                      <a:r>
                        <a:rPr lang="en-US" sz="1700" dirty="0"/>
                        <a:t>The control unit retrieves instructions and data in the same way from on memory unit</a:t>
                      </a:r>
                    </a:p>
                  </a:txBody>
                  <a:tcPr marL="91443" marR="91443" marT="42999" marB="42999"/>
                </a:tc>
                <a:tc>
                  <a:txBody>
                    <a:bodyPr/>
                    <a:lstStyle/>
                    <a:p>
                      <a:pPr algn="just"/>
                      <a:r>
                        <a:rPr lang="en-US" sz="1700" dirty="0"/>
                        <a:t>Parallel execution of programs are not allowed due to serial instruction processing </a:t>
                      </a:r>
                    </a:p>
                  </a:txBody>
                  <a:tcPr marL="91443" marR="91443" marT="42999" marB="42999"/>
                </a:tc>
                <a:extLst>
                  <a:ext uri="{0D108BD9-81ED-4DB2-BD59-A6C34878D82A}">
                    <a16:rowId xmlns:a16="http://schemas.microsoft.com/office/drawing/2014/main" val="10001"/>
                  </a:ext>
                </a:extLst>
              </a:tr>
              <a:tr h="863191">
                <a:tc>
                  <a:txBody>
                    <a:bodyPr/>
                    <a:lstStyle/>
                    <a:p>
                      <a:pPr algn="just"/>
                      <a:r>
                        <a:rPr lang="en-US" sz="1700" dirty="0"/>
                        <a:t>Data from memory and from devices are accessed the same way so increase efficiency </a:t>
                      </a:r>
                    </a:p>
                  </a:txBody>
                  <a:tcPr marL="91443" marR="91443" marT="42999" marB="42999"/>
                </a:tc>
                <a:tc>
                  <a:txBody>
                    <a:bodyPr/>
                    <a:lstStyle/>
                    <a:p>
                      <a:pPr algn="just"/>
                      <a:r>
                        <a:rPr lang="en-US" sz="1700" dirty="0"/>
                        <a:t>Only one ‘bus’ can be accessed at a time, which results in the CPU being Idle</a:t>
                      </a:r>
                    </a:p>
                  </a:txBody>
                  <a:tcPr marL="91443" marR="91443" marT="42999" marB="42999"/>
                </a:tc>
                <a:extLst>
                  <a:ext uri="{0D108BD9-81ED-4DB2-BD59-A6C34878D82A}">
                    <a16:rowId xmlns:a16="http://schemas.microsoft.com/office/drawing/2014/main" val="10002"/>
                  </a:ext>
                </a:extLst>
              </a:tr>
              <a:tr h="1122254">
                <a:tc>
                  <a:txBody>
                    <a:bodyPr/>
                    <a:lstStyle/>
                    <a:p>
                      <a:pPr algn="just"/>
                      <a:r>
                        <a:rPr lang="en-US" sz="1700" dirty="0"/>
                        <a:t>An advantageous characteristics is that programmers have control of memory organization </a:t>
                      </a:r>
                    </a:p>
                  </a:txBody>
                  <a:tcPr marL="91443" marR="91443" marT="42999" marB="42999"/>
                </a:tc>
                <a:tc>
                  <a:txBody>
                    <a:bodyPr/>
                    <a:lstStyle/>
                    <a:p>
                      <a:pPr algn="just"/>
                      <a:r>
                        <a:rPr lang="en-US" sz="1700" dirty="0"/>
                        <a:t>Instructions and data being stored in the same place, which result in re-writing over it, which results in data loss, due to an error in a program </a:t>
                      </a:r>
                    </a:p>
                  </a:txBody>
                  <a:tcPr marL="91443" marR="91443" marT="42999" marB="42999"/>
                </a:tc>
                <a:extLst>
                  <a:ext uri="{0D108BD9-81ED-4DB2-BD59-A6C34878D82A}">
                    <a16:rowId xmlns:a16="http://schemas.microsoft.com/office/drawing/2014/main" val="10003"/>
                  </a:ext>
                </a:extLst>
              </a:tr>
              <a:tr h="1117736">
                <a:tc>
                  <a:txBody>
                    <a:bodyPr/>
                    <a:lstStyle/>
                    <a:p>
                      <a:pPr algn="just"/>
                      <a:r>
                        <a:rPr lang="en-US" sz="1700" dirty="0"/>
                        <a:t>It simplifies the development and design of the control unit</a:t>
                      </a:r>
                    </a:p>
                  </a:txBody>
                  <a:tcPr marL="91443" marR="91443" marT="42999" marB="42999"/>
                </a:tc>
                <a:tc>
                  <a:txBody>
                    <a:bodyPr/>
                    <a:lstStyle/>
                    <a:p>
                      <a:pPr algn="just"/>
                      <a:r>
                        <a:rPr lang="en-US" sz="1700" dirty="0"/>
                        <a:t>If a defective program fails to release memory it may crash computer because of insufficient memory available </a:t>
                      </a:r>
                    </a:p>
                  </a:txBody>
                  <a:tcPr marL="91443" marR="91443" marT="42999" marB="42999"/>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981332383"/>
      </p:ext>
    </p:extLst>
  </p:cSld>
  <p:clrMapOvr>
    <a:masterClrMapping/>
  </p:clrMapOvr>
  <p:transition spd="med">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3131B7-5549-A68E-B2A0-0792F6F9840A}"/>
            </a:ext>
          </a:extLst>
        </p:cNvPr>
        <p:cNvGrpSpPr/>
        <p:nvPr/>
      </p:nvGrpSpPr>
      <p:grpSpPr>
        <a:xfrm>
          <a:off x="0" y="0"/>
          <a:ext cx="0" cy="0"/>
          <a:chOff x="0" y="0"/>
          <a:chExt cx="0" cy="0"/>
        </a:xfrm>
      </p:grpSpPr>
      <p:sp>
        <p:nvSpPr>
          <p:cNvPr id="48130" name="Slide Number Placeholder 5">
            <a:extLst>
              <a:ext uri="{FF2B5EF4-FFF2-40B4-BE49-F238E27FC236}">
                <a16:creationId xmlns:a16="http://schemas.microsoft.com/office/drawing/2014/main" id="{DA0BEFD9-5D16-FA6E-BEE3-422805AC5AF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298740-FB35-4364-A803-146E43887688}" type="slidenum">
              <a:rPr lang="en-GB" altLang="en-US" sz="1200" smtClean="0">
                <a:solidFill>
                  <a:srgbClr val="898989"/>
                </a:solidFill>
                <a:latin typeface="Myriad Pro"/>
              </a:rPr>
              <a:pPr/>
              <a:t>30</a:t>
            </a:fld>
            <a:endParaRPr lang="en-GB" altLang="en-US" sz="1200">
              <a:solidFill>
                <a:srgbClr val="898989"/>
              </a:solidFill>
              <a:latin typeface="Myriad Pro"/>
            </a:endParaRPr>
          </a:p>
        </p:txBody>
      </p:sp>
      <p:sp>
        <p:nvSpPr>
          <p:cNvPr id="17411" name="TextBox 7">
            <a:extLst>
              <a:ext uri="{FF2B5EF4-FFF2-40B4-BE49-F238E27FC236}">
                <a16:creationId xmlns:a16="http://schemas.microsoft.com/office/drawing/2014/main" id="{88C22796-3AFA-3B3F-9E22-1E4F6A5515A2}"/>
              </a:ext>
            </a:extLst>
          </p:cNvPr>
          <p:cNvSpPr txBox="1">
            <a:spLocks noChangeArrowheads="1"/>
          </p:cNvSpPr>
          <p:nvPr/>
        </p:nvSpPr>
        <p:spPr bwMode="auto">
          <a:xfrm>
            <a:off x="827088" y="323850"/>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a:latin typeface="+mj-lt"/>
              </a:rPr>
              <a:t>What is Harvard Architecture? </a:t>
            </a:r>
            <a:endParaRPr lang="en-US" altLang="en-US" b="1" dirty="0">
              <a:latin typeface="+mj-lt"/>
            </a:endParaRPr>
          </a:p>
        </p:txBody>
      </p:sp>
      <p:sp>
        <p:nvSpPr>
          <p:cNvPr id="6" name="Rectangle 5">
            <a:extLst>
              <a:ext uri="{FF2B5EF4-FFF2-40B4-BE49-F238E27FC236}">
                <a16:creationId xmlns:a16="http://schemas.microsoft.com/office/drawing/2014/main" id="{11979F73-9539-0F24-F63B-8AB5DE52CB9C}"/>
              </a:ext>
            </a:extLst>
          </p:cNvPr>
          <p:cNvSpPr/>
          <p:nvPr/>
        </p:nvSpPr>
        <p:spPr>
          <a:xfrm>
            <a:off x="600075" y="836613"/>
            <a:ext cx="8086725" cy="4708525"/>
          </a:xfrm>
          <a:prstGeom prst="rect">
            <a:avLst/>
          </a:prstGeom>
        </p:spPr>
        <p:txBody>
          <a:bodyPr>
            <a:spAutoFit/>
          </a:bodyPr>
          <a:lstStyle/>
          <a:p>
            <a:pPr marL="342900" indent="-342900" algn="just">
              <a:buFont typeface="Arial" panose="020B0604020202020204" pitchFamily="34" charset="0"/>
              <a:buChar char="•"/>
              <a:defRPr/>
            </a:pPr>
            <a:r>
              <a:rPr lang="en-GB" sz="2000" dirty="0">
                <a:latin typeface="+mn-lt"/>
              </a:rPr>
              <a:t>Harvard architecture is named after the “Harvard Mark I” relay based computer, which was an IBM computer in the university of Harvard </a:t>
            </a:r>
          </a:p>
          <a:p>
            <a:pPr marL="342900" indent="-342900" algn="just">
              <a:buFont typeface="Arial" panose="020B0604020202020204" pitchFamily="34" charset="0"/>
              <a:buChar char="•"/>
              <a:defRPr/>
            </a:pPr>
            <a:endParaRPr lang="en-GB" sz="2000" dirty="0">
              <a:latin typeface="+mn-lt"/>
            </a:endParaRPr>
          </a:p>
          <a:p>
            <a:pPr marL="342900" indent="-342900" algn="just">
              <a:buFont typeface="Arial" panose="020B0604020202020204" pitchFamily="34" charset="0"/>
              <a:buChar char="•"/>
              <a:defRPr/>
            </a:pPr>
            <a:r>
              <a:rPr lang="en-GB" sz="2000" dirty="0">
                <a:latin typeface="+mn-lt"/>
              </a:rPr>
              <a:t>This computer stored instructions on “punched tape”, where data was stored in electro mechanical counters. </a:t>
            </a:r>
          </a:p>
          <a:p>
            <a:pPr marL="342900" indent="-342900" algn="just">
              <a:buFont typeface="Arial" panose="020B0604020202020204" pitchFamily="34" charset="0"/>
              <a:buChar char="•"/>
              <a:defRPr/>
            </a:pPr>
            <a:endParaRPr lang="en-GB" sz="2000" dirty="0">
              <a:latin typeface="+mn-lt"/>
            </a:endParaRPr>
          </a:p>
          <a:p>
            <a:pPr marL="342900" indent="-342900" algn="just">
              <a:buFont typeface="Arial" panose="020B0604020202020204" pitchFamily="34" charset="0"/>
              <a:buChar char="•"/>
              <a:defRPr/>
            </a:pPr>
            <a:r>
              <a:rPr lang="en-GB" sz="2000" dirty="0">
                <a:latin typeface="+mn-lt"/>
              </a:rPr>
              <a:t>The CPU of these early computer systems contained the data storage entirely, and it provided no access to the instruction storage as data </a:t>
            </a:r>
          </a:p>
          <a:p>
            <a:pPr marL="342900" indent="-342900" algn="just">
              <a:buFont typeface="Arial" panose="020B0604020202020204" pitchFamily="34" charset="0"/>
              <a:buChar char="•"/>
              <a:defRPr/>
            </a:pPr>
            <a:endParaRPr lang="en-GB" sz="2000" dirty="0">
              <a:latin typeface="+mn-lt"/>
            </a:endParaRPr>
          </a:p>
          <a:p>
            <a:pPr marL="342900" indent="-342900" algn="just">
              <a:buFont typeface="Arial" panose="020B0604020202020204" pitchFamily="34" charset="0"/>
              <a:buChar char="•"/>
              <a:defRPr/>
            </a:pPr>
            <a:r>
              <a:rPr lang="en-GB" sz="2000" dirty="0">
                <a:latin typeface="+mn-lt"/>
              </a:rPr>
              <a:t>Harvard architecture is a type of architecture, which stores the data and instructions separately, therefore, splitting the memory unit </a:t>
            </a:r>
          </a:p>
          <a:p>
            <a:pPr marL="342900" indent="-342900" algn="just">
              <a:buFont typeface="Arial" panose="020B0604020202020204" pitchFamily="34" charset="0"/>
              <a:buChar char="•"/>
              <a:defRPr/>
            </a:pPr>
            <a:endParaRPr lang="en-GB" sz="2000" dirty="0">
              <a:latin typeface="+mn-lt"/>
            </a:endParaRPr>
          </a:p>
          <a:p>
            <a:pPr marL="342900" indent="-342900" algn="just">
              <a:buFont typeface="Arial" panose="020B0604020202020204" pitchFamily="34" charset="0"/>
              <a:buChar char="•"/>
              <a:defRPr/>
            </a:pPr>
            <a:r>
              <a:rPr lang="en-GB" sz="2000" dirty="0">
                <a:latin typeface="+mn-lt"/>
              </a:rPr>
              <a:t>The CPU of this architecture is enabled to fetch data and instructions simultaneously, due to the architecture having separate buses for data transfer and instruction fetches </a:t>
            </a:r>
          </a:p>
        </p:txBody>
      </p:sp>
    </p:spTree>
    <p:extLst>
      <p:ext uri="{BB962C8B-B14F-4D97-AF65-F5344CB8AC3E}">
        <p14:creationId xmlns:p14="http://schemas.microsoft.com/office/powerpoint/2010/main" val="3593971221"/>
      </p:ext>
    </p:extLst>
  </p:cSld>
  <p:clrMapOvr>
    <a:masterClrMapping/>
  </p:clrMapOvr>
  <p:transition spd="med">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E9F649-33F4-3C67-ABDE-6E606245C6A7}"/>
            </a:ext>
          </a:extLst>
        </p:cNvPr>
        <p:cNvGrpSpPr/>
        <p:nvPr/>
      </p:nvGrpSpPr>
      <p:grpSpPr>
        <a:xfrm>
          <a:off x="0" y="0"/>
          <a:ext cx="0" cy="0"/>
          <a:chOff x="0" y="0"/>
          <a:chExt cx="0" cy="0"/>
        </a:xfrm>
      </p:grpSpPr>
      <p:sp>
        <p:nvSpPr>
          <p:cNvPr id="49154" name="Slide Number Placeholder 5">
            <a:extLst>
              <a:ext uri="{FF2B5EF4-FFF2-40B4-BE49-F238E27FC236}">
                <a16:creationId xmlns:a16="http://schemas.microsoft.com/office/drawing/2014/main" id="{A513E153-14AD-7D65-69CF-92C30CD536E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8E25E6-EEC9-4CF9-84DE-2CD46A3CFAEB}" type="slidenum">
              <a:rPr lang="en-GB" altLang="en-US" sz="1200">
                <a:solidFill>
                  <a:srgbClr val="898989"/>
                </a:solidFill>
                <a:latin typeface="Myriad Pro"/>
              </a:rPr>
              <a:pPr/>
              <a:t>31</a:t>
            </a:fld>
            <a:endParaRPr lang="en-GB" altLang="en-US" sz="1200">
              <a:solidFill>
                <a:srgbClr val="898989"/>
              </a:solidFill>
              <a:latin typeface="Myriad Pro"/>
            </a:endParaRPr>
          </a:p>
        </p:txBody>
      </p:sp>
      <p:sp>
        <p:nvSpPr>
          <p:cNvPr id="17411" name="TextBox 7">
            <a:extLst>
              <a:ext uri="{FF2B5EF4-FFF2-40B4-BE49-F238E27FC236}">
                <a16:creationId xmlns:a16="http://schemas.microsoft.com/office/drawing/2014/main" id="{2BA32299-B995-8BC3-FCF1-79084F747CDF}"/>
              </a:ext>
            </a:extLst>
          </p:cNvPr>
          <p:cNvSpPr txBox="1">
            <a:spLocks noChangeArrowheads="1"/>
          </p:cNvSpPr>
          <p:nvPr/>
        </p:nvSpPr>
        <p:spPr bwMode="auto">
          <a:xfrm>
            <a:off x="827088" y="323850"/>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Skeleton of Harvard Architecture? </a:t>
            </a:r>
          </a:p>
        </p:txBody>
      </p:sp>
      <p:pic>
        <p:nvPicPr>
          <p:cNvPr id="49156" name="Picture 1">
            <a:extLst>
              <a:ext uri="{FF2B5EF4-FFF2-40B4-BE49-F238E27FC236}">
                <a16:creationId xmlns:a16="http://schemas.microsoft.com/office/drawing/2014/main" id="{82E431DA-6927-5F6D-B2FA-4120E35717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1006475"/>
            <a:ext cx="7991475" cy="465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8112387"/>
      </p:ext>
    </p:extLst>
  </p:cSld>
  <p:clrMapOvr>
    <a:masterClrMapping/>
  </p:clrMapOvr>
  <p:transition spd="med">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338DC9-B6A5-127F-069C-B6E327096B01}"/>
            </a:ext>
          </a:extLst>
        </p:cNvPr>
        <p:cNvGrpSpPr/>
        <p:nvPr/>
      </p:nvGrpSpPr>
      <p:grpSpPr>
        <a:xfrm>
          <a:off x="0" y="0"/>
          <a:ext cx="0" cy="0"/>
          <a:chOff x="0" y="0"/>
          <a:chExt cx="0" cy="0"/>
        </a:xfrm>
      </p:grpSpPr>
      <p:sp>
        <p:nvSpPr>
          <p:cNvPr id="50178" name="Slide Number Placeholder 5">
            <a:extLst>
              <a:ext uri="{FF2B5EF4-FFF2-40B4-BE49-F238E27FC236}">
                <a16:creationId xmlns:a16="http://schemas.microsoft.com/office/drawing/2014/main" id="{3081CB6A-8919-6F8A-2FD5-9487F68743A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AF95B6-058D-42B7-B570-B0D10A57286D}" type="slidenum">
              <a:rPr lang="en-GB" altLang="en-US" sz="1200">
                <a:solidFill>
                  <a:srgbClr val="898989"/>
                </a:solidFill>
                <a:latin typeface="Myriad Pro"/>
              </a:rPr>
              <a:pPr/>
              <a:t>32</a:t>
            </a:fld>
            <a:endParaRPr lang="en-GB" altLang="en-US" sz="1200">
              <a:solidFill>
                <a:srgbClr val="898989"/>
              </a:solidFill>
              <a:latin typeface="Myriad Pro"/>
            </a:endParaRPr>
          </a:p>
        </p:txBody>
      </p:sp>
      <p:sp>
        <p:nvSpPr>
          <p:cNvPr id="17411" name="TextBox 7">
            <a:extLst>
              <a:ext uri="{FF2B5EF4-FFF2-40B4-BE49-F238E27FC236}">
                <a16:creationId xmlns:a16="http://schemas.microsoft.com/office/drawing/2014/main" id="{EDDA949F-9483-CF25-C9B6-3B110436D0BF}"/>
              </a:ext>
            </a:extLst>
          </p:cNvPr>
          <p:cNvSpPr txBox="1">
            <a:spLocks noChangeArrowheads="1"/>
          </p:cNvSpPr>
          <p:nvPr/>
        </p:nvSpPr>
        <p:spPr bwMode="auto">
          <a:xfrm>
            <a:off x="827088" y="323850"/>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Advantages &amp; Disadvantages of HA? </a:t>
            </a:r>
          </a:p>
        </p:txBody>
      </p:sp>
      <p:graphicFrame>
        <p:nvGraphicFramePr>
          <p:cNvPr id="3" name="Table 3">
            <a:extLst>
              <a:ext uri="{FF2B5EF4-FFF2-40B4-BE49-F238E27FC236}">
                <a16:creationId xmlns:a16="http://schemas.microsoft.com/office/drawing/2014/main" id="{E67DF772-8978-79BE-E15B-235C9FAC7D6F}"/>
              </a:ext>
            </a:extLst>
          </p:cNvPr>
          <p:cNvGraphicFramePr>
            <a:graphicFrameLocks noGrp="1"/>
          </p:cNvGraphicFramePr>
          <p:nvPr/>
        </p:nvGraphicFramePr>
        <p:xfrm>
          <a:off x="250825" y="1052513"/>
          <a:ext cx="8642350" cy="4606925"/>
        </p:xfrm>
        <a:graphic>
          <a:graphicData uri="http://schemas.openxmlformats.org/drawingml/2006/table">
            <a:tbl>
              <a:tblPr firstRow="1" bandRow="1">
                <a:tableStyleId>{5C22544A-7EE6-4342-B048-85BDC9FD1C3A}</a:tableStyleId>
              </a:tblPr>
              <a:tblGrid>
                <a:gridCol w="4321175">
                  <a:extLst>
                    <a:ext uri="{9D8B030D-6E8A-4147-A177-3AD203B41FA5}">
                      <a16:colId xmlns:a16="http://schemas.microsoft.com/office/drawing/2014/main" val="20000"/>
                    </a:ext>
                  </a:extLst>
                </a:gridCol>
                <a:gridCol w="4321175">
                  <a:extLst>
                    <a:ext uri="{9D8B030D-6E8A-4147-A177-3AD203B41FA5}">
                      <a16:colId xmlns:a16="http://schemas.microsoft.com/office/drawing/2014/main" val="20001"/>
                    </a:ext>
                  </a:extLst>
                </a:gridCol>
              </a:tblGrid>
              <a:tr h="375909">
                <a:tc>
                  <a:txBody>
                    <a:bodyPr/>
                    <a:lstStyle/>
                    <a:p>
                      <a:pPr algn="ctr"/>
                      <a:r>
                        <a:rPr lang="en-US" sz="1900" b="1" dirty="0">
                          <a:solidFill>
                            <a:schemeClr val="tx1"/>
                          </a:solidFill>
                        </a:rPr>
                        <a:t>Advantages</a:t>
                      </a:r>
                    </a:p>
                  </a:txBody>
                  <a:tcPr marL="91447" marR="91447" marT="43150" marB="43150"/>
                </a:tc>
                <a:tc>
                  <a:txBody>
                    <a:bodyPr/>
                    <a:lstStyle/>
                    <a:p>
                      <a:pPr algn="ctr"/>
                      <a:r>
                        <a:rPr lang="en-US" sz="1900" b="1" dirty="0">
                          <a:solidFill>
                            <a:schemeClr val="tx1"/>
                          </a:solidFill>
                        </a:rPr>
                        <a:t>Disadvantages</a:t>
                      </a:r>
                    </a:p>
                  </a:txBody>
                  <a:tcPr marL="91447" marR="91447" marT="43150" marB="43150"/>
                </a:tc>
                <a:extLst>
                  <a:ext uri="{0D108BD9-81ED-4DB2-BD59-A6C34878D82A}">
                    <a16:rowId xmlns:a16="http://schemas.microsoft.com/office/drawing/2014/main" val="10000"/>
                  </a:ext>
                </a:extLst>
              </a:tr>
              <a:tr h="863670">
                <a:tc>
                  <a:txBody>
                    <a:bodyPr/>
                    <a:lstStyle/>
                    <a:p>
                      <a:pPr algn="just"/>
                      <a:r>
                        <a:rPr lang="en-US" sz="1700" dirty="0"/>
                        <a:t>Instructions and data being transferred in different buses, this means there is a smaller chances of data corruption </a:t>
                      </a:r>
                    </a:p>
                  </a:txBody>
                  <a:tcPr marL="91447" marR="91447" marT="43150" marB="43150"/>
                </a:tc>
                <a:tc>
                  <a:txBody>
                    <a:bodyPr/>
                    <a:lstStyle/>
                    <a:p>
                      <a:pPr algn="just"/>
                      <a:r>
                        <a:rPr lang="en-US" sz="1700" dirty="0"/>
                        <a:t>Free memory cannot be used for instructions as memory is dedicated to each data &amp; instructions </a:t>
                      </a:r>
                    </a:p>
                  </a:txBody>
                  <a:tcPr marL="91447" marR="91447" marT="43150" marB="43150"/>
                </a:tc>
                <a:extLst>
                  <a:ext uri="{0D108BD9-81ED-4DB2-BD59-A6C34878D82A}">
                    <a16:rowId xmlns:a16="http://schemas.microsoft.com/office/drawing/2014/main" val="10001"/>
                  </a:ext>
                </a:extLst>
              </a:tr>
              <a:tr h="863670">
                <a:tc>
                  <a:txBody>
                    <a:bodyPr/>
                    <a:lstStyle/>
                    <a:p>
                      <a:pPr algn="just"/>
                      <a:r>
                        <a:rPr lang="en-US" sz="1700" dirty="0"/>
                        <a:t>Instructions and data can be accessed the same way</a:t>
                      </a:r>
                    </a:p>
                  </a:txBody>
                  <a:tcPr marL="91447" marR="91447" marT="43150" marB="43150"/>
                </a:tc>
                <a:tc>
                  <a:txBody>
                    <a:bodyPr/>
                    <a:lstStyle/>
                    <a:p>
                      <a:pPr algn="just"/>
                      <a:r>
                        <a:rPr lang="en-US" sz="1700" dirty="0"/>
                        <a:t>More complex architecture as it requires two buses, means it take more time to manufacture and make more expensive </a:t>
                      </a:r>
                    </a:p>
                  </a:txBody>
                  <a:tcPr marL="91447" marR="91447" marT="43150" marB="43150"/>
                </a:tc>
                <a:extLst>
                  <a:ext uri="{0D108BD9-81ED-4DB2-BD59-A6C34878D82A}">
                    <a16:rowId xmlns:a16="http://schemas.microsoft.com/office/drawing/2014/main" val="10002"/>
                  </a:ext>
                </a:extLst>
              </a:tr>
              <a:tr h="1380882">
                <a:tc>
                  <a:txBody>
                    <a:bodyPr/>
                    <a:lstStyle/>
                    <a:p>
                      <a:pPr algn="just"/>
                      <a:r>
                        <a:rPr lang="en-US" sz="1700" dirty="0"/>
                        <a:t>Offer high performance as this architecture allows simultaneous flow of data and instructions. These are kept in separate memory and travel via separate buses</a:t>
                      </a:r>
                    </a:p>
                  </a:txBody>
                  <a:tcPr marL="91447" marR="91447" marT="43150" marB="43150"/>
                </a:tc>
                <a:tc>
                  <a:txBody>
                    <a:bodyPr/>
                    <a:lstStyle/>
                    <a:p>
                      <a:pPr algn="just"/>
                      <a:r>
                        <a:rPr lang="en-US" sz="1700" dirty="0"/>
                        <a:t>Despite the high performance, his architecture is very complex, especially for main board manufacturers to implement </a:t>
                      </a:r>
                    </a:p>
                  </a:txBody>
                  <a:tcPr marL="91447" marR="91447" marT="43150" marB="43150"/>
                </a:tc>
                <a:extLst>
                  <a:ext uri="{0D108BD9-81ED-4DB2-BD59-A6C34878D82A}">
                    <a16:rowId xmlns:a16="http://schemas.microsoft.com/office/drawing/2014/main" val="10003"/>
                  </a:ext>
                </a:extLst>
              </a:tr>
              <a:tr h="1122794">
                <a:tc>
                  <a:txBody>
                    <a:bodyPr/>
                    <a:lstStyle/>
                    <a:p>
                      <a:pPr algn="just"/>
                      <a:r>
                        <a:rPr lang="en-US" sz="1700" dirty="0"/>
                        <a:t>Greater memory bandwidth that is more predictable because of separate memory for instructions and data </a:t>
                      </a:r>
                    </a:p>
                  </a:txBody>
                  <a:tcPr marL="91447" marR="91447" marT="43150" marB="43150"/>
                </a:tc>
                <a:tc>
                  <a:txBody>
                    <a:bodyPr/>
                    <a:lstStyle/>
                    <a:p>
                      <a:pPr algn="just"/>
                      <a:r>
                        <a:rPr lang="en-US" sz="1700" dirty="0"/>
                        <a:t>It requires two buses, which increases complexity and makes development more difficult and increases the price of the system</a:t>
                      </a:r>
                    </a:p>
                  </a:txBody>
                  <a:tcPr marL="91447" marR="91447" marT="43150" marB="4315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061411271"/>
      </p:ext>
    </p:extLst>
  </p:cSld>
  <p:clrMapOvr>
    <a:masterClrMapping/>
  </p:clrMapOvr>
  <p:transition spd="med">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402501-D84B-A390-E60F-F1A7E49AD7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181664-C09D-A348-D03E-09296BD65A8E}"/>
              </a:ext>
            </a:extLst>
          </p:cNvPr>
          <p:cNvSpPr>
            <a:spLocks noGrp="1"/>
          </p:cNvSpPr>
          <p:nvPr>
            <p:ph type="title"/>
          </p:nvPr>
        </p:nvSpPr>
        <p:spPr/>
        <p:txBody>
          <a:bodyPr/>
          <a:lstStyle/>
          <a:p>
            <a:r>
              <a:rPr lang="en-GB" dirty="0"/>
              <a:t>Activity 4 Group work</a:t>
            </a:r>
          </a:p>
        </p:txBody>
      </p:sp>
      <p:sp>
        <p:nvSpPr>
          <p:cNvPr id="3" name="Content Placeholder 2">
            <a:extLst>
              <a:ext uri="{FF2B5EF4-FFF2-40B4-BE49-F238E27FC236}">
                <a16:creationId xmlns:a16="http://schemas.microsoft.com/office/drawing/2014/main" id="{99E1A9DB-090E-EBB2-46D4-C3D1972AC823}"/>
              </a:ext>
            </a:extLst>
          </p:cNvPr>
          <p:cNvSpPr>
            <a:spLocks noGrp="1"/>
          </p:cNvSpPr>
          <p:nvPr>
            <p:ph idx="1"/>
          </p:nvPr>
        </p:nvSpPr>
        <p:spPr/>
        <p:txBody>
          <a:bodyPr/>
          <a:lstStyle/>
          <a:p>
            <a:pPr marL="0" indent="0">
              <a:buNone/>
            </a:pPr>
            <a:r>
              <a:rPr lang="en-GB" dirty="0"/>
              <a:t>Answer  the following question, in groups</a:t>
            </a:r>
          </a:p>
          <a:p>
            <a:pPr marL="514350" indent="-514350">
              <a:buAutoNum type="arabicPeriod"/>
            </a:pPr>
            <a:r>
              <a:rPr lang="en-GB" dirty="0"/>
              <a:t>Using diagrams, differentiate the Von Neumann and Harvard architectures.</a:t>
            </a:r>
          </a:p>
          <a:p>
            <a:pPr marL="0" indent="0">
              <a:buNone/>
            </a:pPr>
            <a:r>
              <a:rPr lang="en-GB" dirty="0"/>
              <a:t>2. Share your findings on the </a:t>
            </a:r>
            <a:r>
              <a:rPr lang="en-GB" dirty="0">
                <a:hlinkClick r:id="rId3"/>
              </a:rPr>
              <a:t>Activity 4 </a:t>
            </a:r>
            <a:r>
              <a:rPr lang="en-GB" dirty="0"/>
              <a:t>.</a:t>
            </a:r>
          </a:p>
        </p:txBody>
      </p:sp>
      <p:sp>
        <p:nvSpPr>
          <p:cNvPr id="4" name="Slide Number Placeholder 3">
            <a:extLst>
              <a:ext uri="{FF2B5EF4-FFF2-40B4-BE49-F238E27FC236}">
                <a16:creationId xmlns:a16="http://schemas.microsoft.com/office/drawing/2014/main" id="{43684587-6338-76B2-FEAF-B0128DC68775}"/>
              </a:ext>
            </a:extLst>
          </p:cNvPr>
          <p:cNvSpPr>
            <a:spLocks noGrp="1"/>
          </p:cNvSpPr>
          <p:nvPr>
            <p:ph type="sldNum" sz="quarter" idx="12"/>
          </p:nvPr>
        </p:nvSpPr>
        <p:spPr/>
        <p:txBody>
          <a:bodyPr/>
          <a:lstStyle/>
          <a:p>
            <a:pPr>
              <a:defRPr/>
            </a:pPr>
            <a:fld id="{209E3514-13E9-4799-AF64-73381773B862}" type="slidenum">
              <a:rPr lang="en-US" smtClean="0"/>
              <a:pPr>
                <a:defRPr/>
              </a:pPr>
              <a:t>33</a:t>
            </a:fld>
            <a:endParaRPr lang="en-US"/>
          </a:p>
        </p:txBody>
      </p:sp>
    </p:spTree>
    <p:extLst>
      <p:ext uri="{BB962C8B-B14F-4D97-AF65-F5344CB8AC3E}">
        <p14:creationId xmlns:p14="http://schemas.microsoft.com/office/powerpoint/2010/main" val="1071821662"/>
      </p:ext>
    </p:extLst>
  </p:cSld>
  <p:clrMapOvr>
    <a:masterClrMapping/>
  </p:clrMapOvr>
  <p:transition spd="med">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077965-2CD9-8D09-B27B-1219B16D0C2B}"/>
            </a:ext>
          </a:extLst>
        </p:cNvPr>
        <p:cNvGrpSpPr/>
        <p:nvPr/>
      </p:nvGrpSpPr>
      <p:grpSpPr>
        <a:xfrm>
          <a:off x="0" y="0"/>
          <a:ext cx="0" cy="0"/>
          <a:chOff x="0" y="0"/>
          <a:chExt cx="0" cy="0"/>
        </a:xfrm>
      </p:grpSpPr>
      <p:sp>
        <p:nvSpPr>
          <p:cNvPr id="35842" name="Title 1">
            <a:extLst>
              <a:ext uri="{FF2B5EF4-FFF2-40B4-BE49-F238E27FC236}">
                <a16:creationId xmlns:a16="http://schemas.microsoft.com/office/drawing/2014/main" id="{4D6CCFE0-58E4-C196-A3BB-72E3868C8638}"/>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dirty="0"/>
              <a:t>Activity 4</a:t>
            </a:r>
          </a:p>
        </p:txBody>
      </p:sp>
      <p:sp>
        <p:nvSpPr>
          <p:cNvPr id="35843" name="Content Placeholder 3">
            <a:extLst>
              <a:ext uri="{FF2B5EF4-FFF2-40B4-BE49-F238E27FC236}">
                <a16:creationId xmlns:a16="http://schemas.microsoft.com/office/drawing/2014/main" id="{C3A06DE4-B650-694F-9F92-D4E674623DDE}"/>
              </a:ext>
            </a:extLst>
          </p:cNvPr>
          <p:cNvSpPr>
            <a:spLocks noGrp="1" noChangeArrowheads="1"/>
          </p:cNvSpPr>
          <p:nvPr>
            <p:ph sz="half" idx="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Harvard</a:t>
            </a:r>
          </a:p>
          <a:p>
            <a:endParaRPr lang="en-GB" altLang="en-US"/>
          </a:p>
        </p:txBody>
      </p:sp>
      <p:sp>
        <p:nvSpPr>
          <p:cNvPr id="35844" name="Slide Number Placeholder 4">
            <a:extLst>
              <a:ext uri="{FF2B5EF4-FFF2-40B4-BE49-F238E27FC236}">
                <a16:creationId xmlns:a16="http://schemas.microsoft.com/office/drawing/2014/main" id="{6F191DE1-EC74-4AF6-D5E7-90317F7679A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3DEBD31-D666-4C22-A579-65CE6BC391BD}" type="slidenum">
              <a:rPr lang="en-US" altLang="en-US"/>
              <a:pPr/>
              <a:t>34</a:t>
            </a:fld>
            <a:endParaRPr lang="en-US" altLang="en-US"/>
          </a:p>
        </p:txBody>
      </p:sp>
      <p:pic>
        <p:nvPicPr>
          <p:cNvPr id="35845" name="Picture 1">
            <a:extLst>
              <a:ext uri="{FF2B5EF4-FFF2-40B4-BE49-F238E27FC236}">
                <a16:creationId xmlns:a16="http://schemas.microsoft.com/office/drawing/2014/main" id="{879BB973-61D0-004E-5039-BCE773A688F3}"/>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628650" y="2457450"/>
            <a:ext cx="3867150" cy="25876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6" name="Picture 1">
            <a:extLst>
              <a:ext uri="{FF2B5EF4-FFF2-40B4-BE49-F238E27FC236}">
                <a16:creationId xmlns:a16="http://schemas.microsoft.com/office/drawing/2014/main" id="{28F1EE1F-8DD7-1766-648B-93CAB74C69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9488" y="2457450"/>
            <a:ext cx="4030662" cy="291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7" name="TextBox 7">
            <a:extLst>
              <a:ext uri="{FF2B5EF4-FFF2-40B4-BE49-F238E27FC236}">
                <a16:creationId xmlns:a16="http://schemas.microsoft.com/office/drawing/2014/main" id="{BA090843-598D-7B67-404B-45336B4F99DA}"/>
              </a:ext>
            </a:extLst>
          </p:cNvPr>
          <p:cNvSpPr txBox="1">
            <a:spLocks noChangeArrowheads="1"/>
          </p:cNvSpPr>
          <p:nvPr/>
        </p:nvSpPr>
        <p:spPr bwMode="auto">
          <a:xfrm>
            <a:off x="628650" y="1690688"/>
            <a:ext cx="29352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a:t>von Neumann</a:t>
            </a:r>
          </a:p>
        </p:txBody>
      </p:sp>
    </p:spTree>
    <p:extLst>
      <p:ext uri="{BB962C8B-B14F-4D97-AF65-F5344CB8AC3E}">
        <p14:creationId xmlns:p14="http://schemas.microsoft.com/office/powerpoint/2010/main" val="670182061"/>
      </p:ext>
    </p:extLst>
  </p:cSld>
  <p:clrMapOvr>
    <a:masterClrMapping/>
  </p:clrMapOvr>
  <p:transition spd="med">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1D94F2-055F-1F85-6F2B-DB575D091488}"/>
            </a:ext>
          </a:extLst>
        </p:cNvPr>
        <p:cNvGrpSpPr/>
        <p:nvPr/>
      </p:nvGrpSpPr>
      <p:grpSpPr>
        <a:xfrm>
          <a:off x="0" y="0"/>
          <a:ext cx="0" cy="0"/>
          <a:chOff x="0" y="0"/>
          <a:chExt cx="0" cy="0"/>
        </a:xfrm>
      </p:grpSpPr>
      <p:sp>
        <p:nvSpPr>
          <p:cNvPr id="51202" name="Slide Number Placeholder 5">
            <a:extLst>
              <a:ext uri="{FF2B5EF4-FFF2-40B4-BE49-F238E27FC236}">
                <a16:creationId xmlns:a16="http://schemas.microsoft.com/office/drawing/2014/main" id="{1EACB394-AA15-87F2-D621-37310795AFB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A5C1BC0-F7D7-4622-BB21-B735A45EAB33}" type="slidenum">
              <a:rPr lang="en-GB" altLang="en-US" sz="1200">
                <a:solidFill>
                  <a:srgbClr val="898989"/>
                </a:solidFill>
                <a:latin typeface="Myriad Pro"/>
              </a:rPr>
              <a:pPr/>
              <a:t>35</a:t>
            </a:fld>
            <a:endParaRPr lang="en-GB" altLang="en-US" sz="1200">
              <a:solidFill>
                <a:srgbClr val="898989"/>
              </a:solidFill>
              <a:latin typeface="Myriad Pro"/>
            </a:endParaRPr>
          </a:p>
        </p:txBody>
      </p:sp>
      <p:sp>
        <p:nvSpPr>
          <p:cNvPr id="17411" name="TextBox 7">
            <a:extLst>
              <a:ext uri="{FF2B5EF4-FFF2-40B4-BE49-F238E27FC236}">
                <a16:creationId xmlns:a16="http://schemas.microsoft.com/office/drawing/2014/main" id="{708EC33C-2830-3457-FEC8-30B4725F8732}"/>
              </a:ext>
            </a:extLst>
          </p:cNvPr>
          <p:cNvSpPr txBox="1">
            <a:spLocks noChangeArrowheads="1"/>
          </p:cNvSpPr>
          <p:nvPr/>
        </p:nvSpPr>
        <p:spPr bwMode="auto">
          <a:xfrm>
            <a:off x="827088" y="323850"/>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Differences Between VNA and HA? </a:t>
            </a:r>
          </a:p>
        </p:txBody>
      </p:sp>
      <p:pic>
        <p:nvPicPr>
          <p:cNvPr id="51204" name="Picture 1">
            <a:extLst>
              <a:ext uri="{FF2B5EF4-FFF2-40B4-BE49-F238E27FC236}">
                <a16:creationId xmlns:a16="http://schemas.microsoft.com/office/drawing/2014/main" id="{4DBF1FA3-C04D-9C10-A915-E86B845ED6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908050"/>
            <a:ext cx="8291512" cy="446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48441051"/>
      </p:ext>
    </p:extLst>
  </p:cSld>
  <p:clrMapOvr>
    <a:masterClrMapping/>
  </p:clrMapOvr>
  <p:transition spd="med">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8AE9B-6BA3-B265-4031-40B5A1346C3A}"/>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F11E6530-0257-8E7F-FC0B-A7F2259D9AFD}"/>
              </a:ext>
            </a:extLst>
          </p:cNvPr>
          <p:cNvSpPr>
            <a:spLocks noGrp="1"/>
          </p:cNvSpPr>
          <p:nvPr>
            <p:ph idx="1"/>
          </p:nvPr>
        </p:nvSpPr>
        <p:spPr/>
        <p:txBody>
          <a:bodyPr/>
          <a:lstStyle/>
          <a:p>
            <a:pPr marL="0" indent="0" algn="just">
              <a:lnSpc>
                <a:spcPct val="150000"/>
              </a:lnSpc>
              <a:buNone/>
            </a:pPr>
            <a:r>
              <a:rPr lang="en-GB" dirty="0"/>
              <a:t>In this session we have discussed </a:t>
            </a:r>
          </a:p>
          <a:p>
            <a:pPr algn="just">
              <a:lnSpc>
                <a:spcPct val="150000"/>
              </a:lnSpc>
            </a:pPr>
            <a:r>
              <a:rPr lang="en-GB" dirty="0"/>
              <a:t>the module details and </a:t>
            </a:r>
          </a:p>
          <a:p>
            <a:pPr algn="just">
              <a:lnSpc>
                <a:spcPct val="150000"/>
              </a:lnSpc>
            </a:pPr>
            <a:r>
              <a:rPr lang="en-GB" dirty="0"/>
              <a:t>the history of computer architecture.</a:t>
            </a:r>
          </a:p>
          <a:p>
            <a:pPr algn="just">
              <a:lnSpc>
                <a:spcPct val="150000"/>
              </a:lnSpc>
            </a:pPr>
            <a:r>
              <a:rPr lang="en-GB" dirty="0"/>
              <a:t>Next lesson we will discuss the Computer system</a:t>
            </a:r>
          </a:p>
          <a:p>
            <a:pPr marL="0" indent="0">
              <a:buNone/>
            </a:pPr>
            <a:endParaRPr lang="en-GB" dirty="0"/>
          </a:p>
        </p:txBody>
      </p:sp>
      <p:sp>
        <p:nvSpPr>
          <p:cNvPr id="4" name="Slide Number Placeholder 3">
            <a:extLst>
              <a:ext uri="{FF2B5EF4-FFF2-40B4-BE49-F238E27FC236}">
                <a16:creationId xmlns:a16="http://schemas.microsoft.com/office/drawing/2014/main" id="{AD810545-DD02-36B4-9C04-511A13303D17}"/>
              </a:ext>
            </a:extLst>
          </p:cNvPr>
          <p:cNvSpPr>
            <a:spLocks noGrp="1"/>
          </p:cNvSpPr>
          <p:nvPr>
            <p:ph type="sldNum" sz="quarter" idx="12"/>
          </p:nvPr>
        </p:nvSpPr>
        <p:spPr/>
        <p:txBody>
          <a:bodyPr/>
          <a:lstStyle/>
          <a:p>
            <a:pPr>
              <a:defRPr/>
            </a:pPr>
            <a:fld id="{209E3514-13E9-4799-AF64-73381773B862}" type="slidenum">
              <a:rPr lang="en-US" smtClean="0"/>
              <a:pPr>
                <a:defRPr/>
              </a:pPr>
              <a:t>36</a:t>
            </a:fld>
            <a:endParaRPr lang="en-US"/>
          </a:p>
        </p:txBody>
      </p:sp>
    </p:spTree>
    <p:extLst>
      <p:ext uri="{BB962C8B-B14F-4D97-AF65-F5344CB8AC3E}">
        <p14:creationId xmlns:p14="http://schemas.microsoft.com/office/powerpoint/2010/main" val="2965856083"/>
      </p:ext>
    </p:extLst>
  </p:cSld>
  <p:clrMapOvr>
    <a:masterClrMapping/>
  </p:clrMapOvr>
  <p:transition spd="med">
    <p:fade/>
  </p:transition>
</p:sld>
</file>

<file path=ppt/theme/theme1.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themeOverrid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6EF4AED7-3EA4-47B6-B0EC-1288E9D6F3C8}">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PPT template</Template>
  <TotalTime>0</TotalTime>
  <Words>2179</Words>
  <Application>Microsoft Office PowerPoint</Application>
  <PresentationFormat>On-screen Show (4:3)</PresentationFormat>
  <Paragraphs>287</Paragraphs>
  <Slides>36</Slides>
  <Notes>15</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36</vt:i4>
      </vt:variant>
    </vt:vector>
  </HeadingPairs>
  <TitlesOfParts>
    <vt:vector size="46" baseType="lpstr">
      <vt:lpstr>Arial</vt:lpstr>
      <vt:lpstr>Calibri</vt:lpstr>
      <vt:lpstr>Calibri Light</vt:lpstr>
      <vt:lpstr>Myriad Pro</vt:lpstr>
      <vt:lpstr>TradeGothicLTPro</vt:lpstr>
      <vt:lpstr>TradeGothicLTPro-Bold</vt:lpstr>
      <vt:lpstr>Verdana</vt:lpstr>
      <vt:lpstr>Wingdings</vt:lpstr>
      <vt:lpstr>Title Slide 3</vt:lpstr>
      <vt:lpstr>Text 1</vt:lpstr>
      <vt:lpstr>Computer Architecture &amp; OS  ACCA4022</vt:lpstr>
      <vt:lpstr>Classroom Procedures</vt:lpstr>
      <vt:lpstr>Classroom Procedures</vt:lpstr>
      <vt:lpstr>Computer Architecture and Operating Systems </vt:lpstr>
      <vt:lpstr>Objectives </vt:lpstr>
      <vt:lpstr>Computer Architecture and Operating Systems</vt:lpstr>
      <vt:lpstr>Computer Architecture and Operating Systems</vt:lpstr>
      <vt:lpstr>Computer Architecture</vt:lpstr>
      <vt:lpstr>Computer Architecture</vt:lpstr>
      <vt:lpstr>PowerPoint Presentation</vt:lpstr>
      <vt:lpstr>PowerPoint Presentation</vt:lpstr>
      <vt:lpstr>History of Computer Architecture?  </vt:lpstr>
      <vt:lpstr>History of computer architecture</vt:lpstr>
      <vt:lpstr>History of computer architecture</vt:lpstr>
      <vt:lpstr>PowerPoint Presentation</vt:lpstr>
      <vt:lpstr>PowerPoint Presentation</vt:lpstr>
      <vt:lpstr>PowerPoint Presentation</vt:lpstr>
      <vt:lpstr>Activity 3 </vt:lpstr>
      <vt:lpstr>Key components of a computer</vt:lpstr>
      <vt:lpstr>Basic Computer Architecture?  </vt:lpstr>
      <vt:lpstr>Basic computer architecture</vt:lpstr>
      <vt:lpstr>Central Processing Unit (CPU)</vt:lpstr>
      <vt:lpstr>Central Processing Unit (CPU)</vt:lpstr>
      <vt:lpstr>Motherboard</vt:lpstr>
      <vt:lpstr>Memory</vt:lpstr>
      <vt:lpstr>Input / output</vt:lpstr>
      <vt:lpstr>History of computer architecture</vt:lpstr>
      <vt:lpstr>PowerPoint Presentation</vt:lpstr>
      <vt:lpstr>PowerPoint Presentation</vt:lpstr>
      <vt:lpstr>PowerPoint Presentation</vt:lpstr>
      <vt:lpstr>PowerPoint Presentation</vt:lpstr>
      <vt:lpstr>PowerPoint Presentation</vt:lpstr>
      <vt:lpstr>Activity 4 Group work</vt:lpstr>
      <vt:lpstr>Activity 4</vt:lpstr>
      <vt:lpstr>PowerPoint Presentation</vt:lpstr>
      <vt:lpstr>Summary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Teressa Chikohora</cp:lastModifiedBy>
  <cp:revision>164</cp:revision>
  <cp:lastPrinted>1601-01-01T00:00:00Z</cp:lastPrinted>
  <dcterms:created xsi:type="dcterms:W3CDTF">2002-10-07T19:43:58Z</dcterms:created>
  <dcterms:modified xsi:type="dcterms:W3CDTF">2024-10-10T10:02:02Z</dcterms:modified>
</cp:coreProperties>
</file>