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5" r:id="rId5"/>
    <p:sldId id="261" r:id="rId6"/>
    <p:sldId id="262" r:id="rId7"/>
    <p:sldId id="263" r:id="rId8"/>
    <p:sldId id="270" r:id="rId9"/>
    <p:sldId id="264" r:id="rId10"/>
    <p:sldId id="266" r:id="rId11"/>
    <p:sldId id="267" r:id="rId12"/>
    <p:sldId id="268" r:id="rId13"/>
    <p:sldId id="271" r:id="rId14"/>
    <p:sldId id="272" r:id="rId15"/>
    <p:sldId id="257" r:id="rId16"/>
    <p:sldId id="274" r:id="rId17"/>
    <p:sldId id="275" r:id="rId18"/>
    <p:sldId id="276" r:id="rId19"/>
    <p:sldId id="283" r:id="rId20"/>
    <p:sldId id="281" r:id="rId21"/>
    <p:sldId id="277" r:id="rId22"/>
    <p:sldId id="284" r:id="rId23"/>
    <p:sldId id="285" r:id="rId24"/>
    <p:sldId id="278" r:id="rId25"/>
    <p:sldId id="280" r:id="rId26"/>
    <p:sldId id="279" r:id="rId27"/>
    <p:sldId id="286" r:id="rId28"/>
    <p:sldId id="287" r:id="rId29"/>
    <p:sldId id="289" r:id="rId30"/>
    <p:sldId id="290" r:id="rId31"/>
    <p:sldId id="288" r:id="rId32"/>
    <p:sldId id="273" r:id="rId33"/>
    <p:sldId id="291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315" autoAdjust="0"/>
    <p:restoredTop sz="94660"/>
  </p:normalViewPr>
  <p:slideViewPr>
    <p:cSldViewPr snapToGrid="0">
      <p:cViewPr varScale="1">
        <p:scale>
          <a:sx n="84" d="100"/>
          <a:sy n="84" d="100"/>
        </p:scale>
        <p:origin x="102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alexanderstreet.com/products/mediaplus" TargetMode="External"/><Relationship Id="rId3" Type="http://schemas.openxmlformats.org/officeDocument/2006/relationships/hyperlink" Target="http://search.creativecommons.org/" TargetMode="External"/><Relationship Id="rId7" Type="http://schemas.openxmlformats.org/officeDocument/2006/relationships/hyperlink" Target="http://www.morguefile.com/" TargetMode="External"/><Relationship Id="rId2" Type="http://schemas.openxmlformats.org/officeDocument/2006/relationships/hyperlink" Target="http://images.google.com/advanced_image_sear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Main_Page" TargetMode="External"/><Relationship Id="rId5" Type="http://schemas.openxmlformats.org/officeDocument/2006/relationships/hyperlink" Target="http://www.flickr.com/creativecommons/" TargetMode="External"/><Relationship Id="rId10" Type="http://schemas.openxmlformats.org/officeDocument/2006/relationships/hyperlink" Target="http://www.imageafter.com/" TargetMode="External"/><Relationship Id="rId4" Type="http://schemas.openxmlformats.org/officeDocument/2006/relationships/hyperlink" Target="https://creativecommons.org/licenses/" TargetMode="External"/><Relationship Id="rId9" Type="http://schemas.openxmlformats.org/officeDocument/2006/relationships/hyperlink" Target="http://www.freefoto.com/index.jsp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0743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1544" y="1271563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Why do we ask you to give Presentations?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23592" y="321297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iscuss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why you think 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we ask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give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presentations as part of your assessments.</a:t>
            </a:r>
          </a:p>
        </p:txBody>
      </p:sp>
    </p:spTree>
    <p:extLst>
      <p:ext uri="{BB962C8B-B14F-4D97-AF65-F5344CB8AC3E}">
        <p14:creationId xmlns:p14="http://schemas.microsoft.com/office/powerpoint/2010/main" val="60713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66178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1611012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Key Points to remember: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87344" y="2396475"/>
            <a:ext cx="9137903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assignment is asking you to give a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means that you should focus on the presentation as much, if not more, than the slides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an academic assignment not an art project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lthough the appearance of your power point is important- the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of your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is what really matters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03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7450" y="342263"/>
            <a:ext cx="8229600" cy="1143000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4" y="1599936"/>
            <a:ext cx="10782794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When making a presentation, here are a few things you need to think about: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subject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e.g. What have you been asked or chosen to talk about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length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of the presentation e.g. Is it going to be a 10 minute speech, or an hour long seminar?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audience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Who is listening to your presentation? A few co-workers, your boss? Or if it’s in university, perhaps your friends and your lecturer?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Are you giving information, trying to entertain or try to persuade people of your argument?</a:t>
            </a:r>
          </a:p>
        </p:txBody>
      </p:sp>
    </p:spTree>
    <p:extLst>
      <p:ext uri="{BB962C8B-B14F-4D97-AF65-F5344CB8AC3E}">
        <p14:creationId xmlns:p14="http://schemas.microsoft.com/office/powerpoint/2010/main" val="50368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75520" y="622429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Using PowerPoint for your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92530" y="1822758"/>
            <a:ext cx="1035528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most cases, PowerPoint will assist you in giving a professional presentation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a general rule you should have a maximum of 8 bullet points per slide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Choose a font that is easy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Choose a simple, uniform theme for your slides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not over use animations or gimmicks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Pictures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should be relevant to the topic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Graphs and diagrams are preferable as they provide more information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853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6424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81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44050" y="2050564"/>
            <a:ext cx="967734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the space effectively; too much content makes it confusing to read and too little information means that it is not fit for purpose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Leaving spaces can help to make the information stand out more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Slides should be bright and informative but easy to read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a lighter colour for the background (or leave it white)</a:t>
            </a:r>
          </a:p>
        </p:txBody>
      </p:sp>
    </p:spTree>
    <p:extLst>
      <p:ext uri="{BB962C8B-B14F-4D97-AF65-F5344CB8AC3E}">
        <p14:creationId xmlns:p14="http://schemas.microsoft.com/office/powerpoint/2010/main" val="428086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81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Things to remember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75520" y="1916832"/>
            <a:ext cx="922014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careful how you use colour; too many colours can make it difficult to read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colours such as blue and red will clash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 and green together can make the poster difficult to read for people with colour  blindness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presentation should have a logical order which makes if clear which order it should be read in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981200" y="49066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00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35560" y="260648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Kunstler Script" panose="030304020206070D0D06" pitchFamily="66" charset="0"/>
              </a:rPr>
              <a:t>What not to do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639616" y="1412777"/>
            <a:ext cx="48245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Making your text too small does not help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33153" y="1916833"/>
            <a:ext cx="5926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too much animation will detract from your message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744072" y="1772816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Showcard Gothic" panose="04020904020102020604" pitchFamily="82" charset="0"/>
              </a:rPr>
              <a:t>Layout your slide so that everything can be clearly seen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47528" y="3068961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lin Sans FB Demi" panose="020E0802020502020306" pitchFamily="34" charset="0"/>
              </a:rPr>
              <a:t>Don’t use pictures that aren’t relevant to your topic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1825" y="4005064"/>
            <a:ext cx="1424319" cy="214037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352186" y="5510267"/>
            <a:ext cx="5630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lgerian" panose="04020705040A02060702" pitchFamily="82" charset="0"/>
              </a:rPr>
              <a:t>Use the same font throughout!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7250" y="4331970"/>
            <a:ext cx="34975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not put lots and lots and lots and lots and lots and lots and lots and lots and lots of writing on your slide because it can be distracting- Direct quotes can be an exception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29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366013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the Presentation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46772" y="1144111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Using Images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01002" y="1897900"/>
            <a:ext cx="97203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These sites are full of  copyright-free images to use in your posters: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 tooltip="Google Images"/>
              </a:rPr>
              <a:t>The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 tooltip="Creative Commons search"/>
              </a:rPr>
              <a:t>Creative Commons 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allows you to search Google, Yahoo, Flickr and other sites for material that is licensed under the Creative Commons. Many of these allow you to use them without charge in a non-commercial context. Find out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about creative commons licenses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 tooltip="Google Images"/>
              </a:rPr>
              <a:t>Google Creative Commons Images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The advanced google search using the ‘usage rights’ filter at the bottom yields usable images as per creative commons licenses.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 tooltip="Flickr Creative Commons"/>
              </a:rPr>
              <a:t>Flickr Creative Commons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images for which the owner has specified a Creative Commons licence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 tooltip="Wikimedia Commons"/>
              </a:rPr>
              <a:t>Wikimedia Commons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archive of free multimedia content submitted by Wikipedia users.</a:t>
            </a:r>
          </a:p>
          <a:p>
            <a:pPr fontAlgn="base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7" tooltip="MorgueFile"/>
              </a:rPr>
              <a:t>MorgueFile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probably the best single source of free high resolution digital stock photographs.</a:t>
            </a:r>
          </a:p>
          <a:p>
            <a:pPr fontAlgn="base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MediaPlus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A service delivered to the UK higher and further education community in association with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Jisc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bringing more than 100,000 videos, images, and sound recordings to your screen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 tooltip="FreeFoto.com"/>
              </a:rPr>
              <a:t>FreeFoto.com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 collection of free photographs for private non-commercial use.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 tooltip="Image*After"/>
              </a:rPr>
              <a:t>Image*After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– large, free photo collection, with images free for any use.</a:t>
            </a:r>
          </a:p>
        </p:txBody>
      </p:sp>
    </p:spTree>
    <p:extLst>
      <p:ext uri="{BB962C8B-B14F-4D97-AF65-F5344CB8AC3E}">
        <p14:creationId xmlns:p14="http://schemas.microsoft.com/office/powerpoint/2010/main" val="408212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81515"/>
            <a:ext cx="8229600" cy="850106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to Say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5515" y="1445378"/>
            <a:ext cx="9375410" cy="2448272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is usually a major theme in every presentation and essay – once you identify it, then you can divide it into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main points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presentation is like an essay, because you need:</a:t>
            </a:r>
            <a:r>
              <a:rPr lang="en-GB" sz="2800" dirty="0"/>
              <a:t>		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73896" y="3368732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which tells your audience what you intend to say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points –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important information or arguments that you want to get across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summing up what you have learnt or what your conclusion is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– Why do we need to have references?</a:t>
            </a:r>
          </a:p>
        </p:txBody>
      </p:sp>
    </p:spTree>
    <p:extLst>
      <p:ext uri="{BB962C8B-B14F-4D97-AF65-F5344CB8AC3E}">
        <p14:creationId xmlns:p14="http://schemas.microsoft.com/office/powerpoint/2010/main" val="2444079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6409" y="912279"/>
            <a:ext cx="8229600" cy="1143000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Citing and Referencing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524" y="2240597"/>
            <a:ext cx="11227246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Your posters and presentations are still academic assignments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need to acknowledge when you have used someone else’s work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 the poster or slides you do the same as you would in an essay: e.g. (Name, Date, Page Number)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your talk you should refer to the name and date: e.g. “Maslow argued in 1948 that……”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should then reference the full work in the normal way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23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837452" y="460541"/>
            <a:ext cx="8502436" cy="70696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Basic 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for your 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4"/>
          <p:cNvSpPr txBox="1">
            <a:spLocks/>
          </p:cNvSpPr>
          <p:nvPr/>
        </p:nvSpPr>
        <p:spPr>
          <a:xfrm>
            <a:off x="1837452" y="1845197"/>
            <a:ext cx="2356410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 Placeholder 7"/>
          <p:cNvSpPr txBox="1">
            <a:spLocks/>
          </p:cNvSpPr>
          <p:nvPr/>
        </p:nvSpPr>
        <p:spPr>
          <a:xfrm>
            <a:off x="1257300" y="2421459"/>
            <a:ext cx="2711182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question/task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are you going to cover the topic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Quote?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 Placeholder 5"/>
          <p:cNvSpPr txBox="1">
            <a:spLocks/>
          </p:cNvSpPr>
          <p:nvPr/>
        </p:nvSpPr>
        <p:spPr>
          <a:xfrm>
            <a:off x="5025797" y="1845197"/>
            <a:ext cx="236025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Main body</a:t>
            </a:r>
          </a:p>
        </p:txBody>
      </p:sp>
      <p:sp>
        <p:nvSpPr>
          <p:cNvPr id="6" name="Text Placeholder 8"/>
          <p:cNvSpPr txBox="1">
            <a:spLocks/>
          </p:cNvSpPr>
          <p:nvPr/>
        </p:nvSpPr>
        <p:spPr>
          <a:xfrm>
            <a:off x="4655840" y="2513252"/>
            <a:ext cx="3600400" cy="27587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point 1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Point 2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Point 3?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Citations on each slide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next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the relevant bullet point</a:t>
            </a:r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8351930" y="1845197"/>
            <a:ext cx="235929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8" name="Text Placeholder 9"/>
          <p:cNvSpPr txBox="1">
            <a:spLocks/>
          </p:cNvSpPr>
          <p:nvPr/>
        </p:nvSpPr>
        <p:spPr>
          <a:xfrm>
            <a:off x="8351930" y="2508974"/>
            <a:ext cx="3162330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Quick summary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most important point (you can give your opinion)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next?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04503" y="5440572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references on a separate sheet</a:t>
            </a:r>
          </a:p>
        </p:txBody>
      </p:sp>
    </p:spTree>
    <p:extLst>
      <p:ext uri="{BB962C8B-B14F-4D97-AF65-F5344CB8AC3E}">
        <p14:creationId xmlns:p14="http://schemas.microsoft.com/office/powerpoint/2010/main" val="63034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  <p:bldP spid="7" grpId="0"/>
      <p:bldP spid="8" grpId="0" build="p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6368" y="1259458"/>
            <a:ext cx="8229600" cy="864096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Remembering What to Say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5299" y="2404021"/>
            <a:ext cx="8266670" cy="2232248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three ways to present: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with short notes / prompts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with full notes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with no notes / from memory!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97706" y="4405437"/>
            <a:ext cx="109846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You should know which method you prefer. Stick to that method, because it will help you sound more natural when you speak, and you will be more confident.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5539388" y="5759654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What are your thoughts on each of these?</a:t>
            </a:r>
          </a:p>
        </p:txBody>
      </p:sp>
    </p:spTree>
    <p:extLst>
      <p:ext uri="{BB962C8B-B14F-4D97-AF65-F5344CB8AC3E}">
        <p14:creationId xmlns:p14="http://schemas.microsoft.com/office/powerpoint/2010/main" val="208161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9023" y="3356779"/>
            <a:ext cx="2689762" cy="1793174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2027170" y="1221793"/>
            <a:ext cx="8229600" cy="864096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Remembering What to Say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83635" y="2903184"/>
            <a:ext cx="67687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cue cards or something similar to write down your notes. Maybe use one card for your introduction, one card for your main points, and one card for your conclusion.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0670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Remembering What to Say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6034" y="4481133"/>
            <a:ext cx="6304807" cy="46072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TRY NOT TO WRITE ON BOTH SIDES!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63782" y="2777464"/>
            <a:ext cx="80633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Put a hole in the top corner of all the cards and then tie a piece of string through them. If you drop your notes, they will still be in order.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7042" y="3723354"/>
            <a:ext cx="2570811" cy="1703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95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Your Introduction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5840" y="2624357"/>
            <a:ext cx="10149840" cy="352498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only have a few sentences to grab your audience’s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Remember to think about how much time you have – you don’t want to spend 5 minutes on the introduction when the presentation is meant to be only 10 minutes long</a:t>
            </a:r>
            <a:r>
              <a:rPr lang="en-GB" sz="2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6660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Your Main Points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416" y="1996263"/>
            <a:ext cx="8353167" cy="579472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do you think using three points is a good thing most of the time?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It’s good to have a logical progression i.e. when you move on to another point, it makes sense because there’s a ‘flow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632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Your Conclusion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30" y="2285999"/>
            <a:ext cx="11692890" cy="34163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is about bringing everything together –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main points are especially important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your conclusion, based on the facts and evidence? Is there a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definite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conclusion?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Ending with a motivational sentence or quote is a good way to end your presentation, but don’t forget to add your own thoughts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Remember that you may be asked questions. Answer them as best you can, and don’t ramble!</a:t>
            </a:r>
          </a:p>
        </p:txBody>
      </p:sp>
    </p:spTree>
    <p:extLst>
      <p:ext uri="{BB962C8B-B14F-4D97-AF65-F5344CB8AC3E}">
        <p14:creationId xmlns:p14="http://schemas.microsoft.com/office/powerpoint/2010/main" val="116839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11630" y="2480310"/>
            <a:ext cx="904113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Giving Your Presentation</a:t>
            </a:r>
            <a:endParaRPr lang="en-GB" sz="6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61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403134" y="2692445"/>
            <a:ext cx="80438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These form part of the assessment process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42950" y="4309110"/>
            <a:ext cx="111285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Can you think of skills you may need to deliver a good presentation?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18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2404868"/>
            <a:ext cx="8340811" cy="8629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Look at your audience.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Try not to talk to your notes! Look at everyone, and not just one person.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19536" y="3599323"/>
            <a:ext cx="95904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Be loud enough!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There’s nothing worse than for your audience to not hear what you’re saying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907419" y="4581129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Remember to smile!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Positive body language will communicate itself to your audience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97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86865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91544" y="248794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Pace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55434" y="2989896"/>
            <a:ext cx="86829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Don’t speak too quickly. If you are having to rush then  you have too much information.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991544" y="3701057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Pitch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575610" y="4224277"/>
            <a:ext cx="88086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Varying the pitch of your voice can emphasise points and make your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interesting (and not boring!)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991544" y="493543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75610" y="5475707"/>
            <a:ext cx="88086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Take into account the size of the room and audience, the larger they are the more loudly you will need to speak</a:t>
            </a:r>
          </a:p>
        </p:txBody>
      </p:sp>
    </p:spTree>
    <p:extLst>
      <p:ext uri="{BB962C8B-B14F-4D97-AF65-F5344CB8AC3E}">
        <p14:creationId xmlns:p14="http://schemas.microsoft.com/office/powerpoint/2010/main" val="242116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6" grpId="0"/>
      <p:bldP spid="1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80175" y="2555285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Eye contact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888674" y="3556915"/>
            <a:ext cx="92315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Making eye contact will engage the audience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Try not to stare at one person but make eye contact with everyone (unless the audience is huge!)</a:t>
            </a:r>
          </a:p>
        </p:txBody>
      </p:sp>
    </p:spTree>
    <p:extLst>
      <p:ext uri="{BB962C8B-B14F-4D97-AF65-F5344CB8AC3E}">
        <p14:creationId xmlns:p14="http://schemas.microsoft.com/office/powerpoint/2010/main" val="129246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11595" y="249669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Use of notes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084120" y="3142563"/>
            <a:ext cx="94144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notes should help the presentation not hinder 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Try not to ‘read’ from your notes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Don’t be tempted to hide behind your notes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Check that you know how to pronounce technical terms and names so that you don’t stumble over these</a:t>
            </a:r>
          </a:p>
        </p:txBody>
      </p:sp>
    </p:spTree>
    <p:extLst>
      <p:ext uri="{BB962C8B-B14F-4D97-AF65-F5344CB8AC3E}">
        <p14:creationId xmlns:p14="http://schemas.microsoft.com/office/powerpoint/2010/main" val="127350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1285" y="1393498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25845" y="2519204"/>
            <a:ext cx="4510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Involvement of audience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94534" y="3304034"/>
            <a:ext cx="98211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Apart from eye contact, pitch etc. this is only relevant if you are intending to involve the audience (e.g. by asking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them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share something with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intend to do this you should ensure that you have time and that it is clear what you want the audience to do</a:t>
            </a:r>
          </a:p>
        </p:txBody>
      </p:sp>
    </p:spTree>
    <p:extLst>
      <p:ext uri="{BB962C8B-B14F-4D97-AF65-F5344CB8AC3E}">
        <p14:creationId xmlns:p14="http://schemas.microsoft.com/office/powerpoint/2010/main" val="294169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0074" y="1406935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en-GB" b="1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30509" y="2438480"/>
            <a:ext cx="53742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Handling Questions and Answers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02970" y="3296598"/>
            <a:ext cx="99848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this is part of your assessment then make sure that you understand the question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Give yourself time to consider your answer (you can even tell the audience that this is what you are doing)</a:t>
            </a:r>
          </a:p>
        </p:txBody>
      </p:sp>
    </p:spTree>
    <p:extLst>
      <p:ext uri="{BB962C8B-B14F-4D97-AF65-F5344CB8AC3E}">
        <p14:creationId xmlns:p14="http://schemas.microsoft.com/office/powerpoint/2010/main" val="149667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3582" y="1365930"/>
            <a:ext cx="8229600" cy="778098"/>
          </a:xfrm>
        </p:spPr>
        <p:txBody>
          <a:bodyPr>
            <a:no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Should you Make them Laugh?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23582" y="2599214"/>
            <a:ext cx="8365524" cy="3416300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a quick joke or humourous anecdote in your presentation depends on three things: </a:t>
            </a:r>
          </a:p>
          <a:p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audience; </a:t>
            </a:r>
          </a:p>
          <a:p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subject; </a:t>
            </a:r>
          </a:p>
          <a:p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confidence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5460" y="1400220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Should you Make them Laugh?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1691641"/>
            <a:ext cx="9006840" cy="442341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example, you wouldn’t make a joke when you’re speaking in a very serious business meeting. But in a university lecture/seminar, it helps the audience relax and makes you feel better </a:t>
            </a:r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it should be </a:t>
            </a:r>
            <a:r>
              <a:rPr lang="en-GB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relevent</a:t>
            </a:r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your subject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But </a:t>
            </a:r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joke just because you think you should. If you aren’t comfortable doing it then </a:t>
            </a:r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 do 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In the end, this is about your </a:t>
            </a:r>
            <a:r>
              <a:rPr lang="en-GB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46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509" y="1335068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Be Professional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509" y="2435766"/>
            <a:ext cx="8346989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Dress smartly. This doesn’t have to mean a suit or an expensive outfit but jeans and a t-shirt can undermine your presentation, be professional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Scruffy notes give the wrong impression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Rehearse your presentation.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3875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Finally</a:t>
            </a:r>
            <a:r>
              <a:rPr lang="en-GB" b="1" dirty="0" smtClean="0"/>
              <a:t>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6327" y="2395756"/>
            <a:ext cx="8359346" cy="4199354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Find things that interest you about the topic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Pick an area you have a genuine interest in to focus your presentation on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audience will see your enthusiasm and will be enthusiastic with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290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646" y="1431082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Be Professional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2147" y="2367186"/>
            <a:ext cx="8346989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good to practice both by yourself and with a friend.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you rehearse your presentation, time yourself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Practice long and difficult words if you need to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6113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41647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  <a:t>Things to </a:t>
            </a:r>
            <a:r>
              <a:rPr lang="en-GB" sz="4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Remember</a:t>
            </a:r>
            <a: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Eye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Contact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Give time for your audience to consider your points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Remember to pause between sentences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Gestures can be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useful – body language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Resources can be useful e.g. handouts,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62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Finally</a:t>
            </a:r>
            <a:r>
              <a:rPr lang="en-GB" b="1" dirty="0" smtClean="0"/>
              <a:t>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8680" y="2121436"/>
            <a:ext cx="10789920" cy="34163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3200" dirty="0"/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Don’t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forget to practice</a:t>
            </a: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2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fail to prepare, prepare to fail!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Smile!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Breathe!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Enjoy!</a:t>
            </a:r>
          </a:p>
        </p:txBody>
      </p:sp>
    </p:spTree>
    <p:extLst>
      <p:ext uri="{BB962C8B-B14F-4D97-AF65-F5344CB8AC3E}">
        <p14:creationId xmlns:p14="http://schemas.microsoft.com/office/powerpoint/2010/main" val="174773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411</TotalTime>
  <Words>1862</Words>
  <Application>Microsoft Office PowerPoint</Application>
  <PresentationFormat>Widescreen</PresentationFormat>
  <Paragraphs>178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Algerian</vt:lpstr>
      <vt:lpstr>Arial</vt:lpstr>
      <vt:lpstr>Berlin Sans FB Demi</vt:lpstr>
      <vt:lpstr>Garamond</vt:lpstr>
      <vt:lpstr>Kunstler Script</vt:lpstr>
      <vt:lpstr>Showcard Gothic</vt:lpstr>
      <vt:lpstr>Wingdings</vt:lpstr>
      <vt:lpstr>Organic</vt:lpstr>
      <vt:lpstr>Presentation Workshop</vt:lpstr>
      <vt:lpstr>PowerPoint Presentation</vt:lpstr>
      <vt:lpstr>PowerPoint Presentation</vt:lpstr>
      <vt:lpstr>Presentations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to Say</vt:lpstr>
      <vt:lpstr>Citing and Referencing</vt:lpstr>
      <vt:lpstr>PowerPoint Presentation</vt:lpstr>
      <vt:lpstr>Remembering What to Say</vt:lpstr>
      <vt:lpstr>Remembering What to Say</vt:lpstr>
      <vt:lpstr>Remembering What to Say</vt:lpstr>
      <vt:lpstr>Your Introduction</vt:lpstr>
      <vt:lpstr>Your Main Points</vt:lpstr>
      <vt:lpstr>Your Conclusion</vt:lpstr>
      <vt:lpstr>PowerPoint Presentation</vt:lpstr>
      <vt:lpstr>Presentation Skills</vt:lpstr>
      <vt:lpstr>Presentation Skills</vt:lpstr>
      <vt:lpstr>Presentation Skills</vt:lpstr>
      <vt:lpstr>Presentation Skills</vt:lpstr>
      <vt:lpstr>Presentation Skills</vt:lpstr>
      <vt:lpstr>Presentation Skills</vt:lpstr>
      <vt:lpstr>Presentation Skills</vt:lpstr>
      <vt:lpstr>Should you Make them Laugh?</vt:lpstr>
      <vt:lpstr>Should you Make them Laugh?</vt:lpstr>
      <vt:lpstr>Be Professional</vt:lpstr>
      <vt:lpstr>Finally…</vt:lpstr>
      <vt:lpstr>Be Professional</vt:lpstr>
      <vt:lpstr>Things to Remember: </vt:lpstr>
      <vt:lpstr>Finally…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Workshop</dc:title>
  <dc:creator>Joanne Davies (Yr Athrofa)</dc:creator>
  <cp:lastModifiedBy>Joanne Davies (Yr Athrofa)</cp:lastModifiedBy>
  <cp:revision>18</cp:revision>
  <dcterms:created xsi:type="dcterms:W3CDTF">2020-10-26T10:32:51Z</dcterms:created>
  <dcterms:modified xsi:type="dcterms:W3CDTF">2021-02-26T14:13:11Z</dcterms:modified>
</cp:coreProperties>
</file>