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handoutMasterIdLst>
    <p:handoutMasterId r:id="rId19"/>
  </p:handoutMasterIdLst>
  <p:sldIdLst>
    <p:sldId id="288" r:id="rId5"/>
    <p:sldId id="273" r:id="rId6"/>
    <p:sldId id="275" r:id="rId7"/>
    <p:sldId id="259" r:id="rId8"/>
    <p:sldId id="287" r:id="rId9"/>
    <p:sldId id="289" r:id="rId10"/>
    <p:sldId id="281" r:id="rId11"/>
    <p:sldId id="283" r:id="rId12"/>
    <p:sldId id="284" r:id="rId13"/>
    <p:sldId id="276" r:id="rId14"/>
    <p:sldId id="277" r:id="rId15"/>
    <p:sldId id="278" r:id="rId16"/>
    <p:sldId id="290" r:id="rId17"/>
  </p:sldIdLst>
  <p:sldSz cx="12192000" cy="6858000"/>
  <p:notesSz cx="6858000" cy="9144000"/>
  <p:defaultTextStyle>
    <a:defPPr rtl="0">
      <a:defRPr lang="es-ES"/>
    </a:defPPr>
    <a:lvl1pPr marL="0" algn="l" defTabSz="914400" rtl="0" eaLnBrk="1" latinLnBrk="0" hangingPunct="1">
      <a:defRPr lang="es-ES" sz="1800" kern="1200">
        <a:solidFill>
          <a:schemeClr val="tx1"/>
        </a:solidFill>
        <a:latin typeface="+mn-lt"/>
        <a:ea typeface="+mn-ea"/>
        <a:cs typeface="+mn-cs"/>
      </a:defRPr>
    </a:lvl1pPr>
    <a:lvl2pPr marL="457200" algn="l" defTabSz="914400" rtl="0" eaLnBrk="1" latinLnBrk="0" hangingPunct="1">
      <a:defRPr lang="es-ES" sz="1800" kern="1200">
        <a:solidFill>
          <a:schemeClr val="tx1"/>
        </a:solidFill>
        <a:latin typeface="+mn-lt"/>
        <a:ea typeface="+mn-ea"/>
        <a:cs typeface="+mn-cs"/>
      </a:defRPr>
    </a:lvl2pPr>
    <a:lvl3pPr marL="914400" algn="l" defTabSz="914400" rtl="0" eaLnBrk="1" latinLnBrk="0" hangingPunct="1">
      <a:defRPr lang="es-ES" sz="1800" kern="1200">
        <a:solidFill>
          <a:schemeClr val="tx1"/>
        </a:solidFill>
        <a:latin typeface="+mn-lt"/>
        <a:ea typeface="+mn-ea"/>
        <a:cs typeface="+mn-cs"/>
      </a:defRPr>
    </a:lvl3pPr>
    <a:lvl4pPr marL="1371600" algn="l" defTabSz="914400" rtl="0" eaLnBrk="1" latinLnBrk="0" hangingPunct="1">
      <a:defRPr lang="es-ES" sz="1800" kern="1200">
        <a:solidFill>
          <a:schemeClr val="tx1"/>
        </a:solidFill>
        <a:latin typeface="+mn-lt"/>
        <a:ea typeface="+mn-ea"/>
        <a:cs typeface="+mn-cs"/>
      </a:defRPr>
    </a:lvl4pPr>
    <a:lvl5pPr marL="1828800" algn="l" defTabSz="914400" rtl="0" eaLnBrk="1" latinLnBrk="0" hangingPunct="1">
      <a:defRPr lang="es-ES" sz="1800" kern="1200">
        <a:solidFill>
          <a:schemeClr val="tx1"/>
        </a:solidFill>
        <a:latin typeface="+mn-lt"/>
        <a:ea typeface="+mn-ea"/>
        <a:cs typeface="+mn-cs"/>
      </a:defRPr>
    </a:lvl5pPr>
    <a:lvl6pPr marL="2286000" algn="l" defTabSz="914400" rtl="0" eaLnBrk="1" latinLnBrk="0" hangingPunct="1">
      <a:defRPr lang="es-ES" sz="1800" kern="1200">
        <a:solidFill>
          <a:schemeClr val="tx1"/>
        </a:solidFill>
        <a:latin typeface="+mn-lt"/>
        <a:ea typeface="+mn-ea"/>
        <a:cs typeface="+mn-cs"/>
      </a:defRPr>
    </a:lvl6pPr>
    <a:lvl7pPr marL="2743200" algn="l" defTabSz="914400" rtl="0" eaLnBrk="1" latinLnBrk="0" hangingPunct="1">
      <a:defRPr lang="es-ES" sz="1800" kern="1200">
        <a:solidFill>
          <a:schemeClr val="tx1"/>
        </a:solidFill>
        <a:latin typeface="+mn-lt"/>
        <a:ea typeface="+mn-ea"/>
        <a:cs typeface="+mn-cs"/>
      </a:defRPr>
    </a:lvl7pPr>
    <a:lvl8pPr marL="3200400" algn="l" defTabSz="914400" rtl="0" eaLnBrk="1" latinLnBrk="0" hangingPunct="1">
      <a:defRPr lang="es-ES" sz="1800" kern="1200">
        <a:solidFill>
          <a:schemeClr val="tx1"/>
        </a:solidFill>
        <a:latin typeface="+mn-lt"/>
        <a:ea typeface="+mn-ea"/>
        <a:cs typeface="+mn-cs"/>
      </a:defRPr>
    </a:lvl8pPr>
    <a:lvl9pPr marL="3657600" algn="l" defTabSz="914400" rtl="0" eaLnBrk="1" latinLnBrk="0" hangingPunct="1">
      <a:defRPr lang="es-ES"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912C8C85-51F0-491E-9774-3900AFEF0FD7}">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94694" autoAdjust="0"/>
  </p:normalViewPr>
  <p:slideViewPr>
    <p:cSldViewPr snapToGrid="0">
      <p:cViewPr varScale="1">
        <p:scale>
          <a:sx n="70" d="100"/>
          <a:sy n="70" d="100"/>
        </p:scale>
        <p:origin x="1157" y="27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p:scale>
          <a:sx n="92" d="100"/>
          <a:sy n="92" d="100"/>
        </p:scale>
        <p:origin x="3732" y="34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45CFF2-CEE8-4904-9987-455650D909B2}"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63CECC74-939D-4860-9A35-34AC5ECF0EE8}">
      <dgm:prSet/>
      <dgm:spPr/>
      <dgm:t>
        <a:bodyPr/>
        <a:lstStyle/>
        <a:p>
          <a:r>
            <a:rPr lang="en-US" b="1"/>
            <a:t>Recruitment Techniques:</a:t>
          </a:r>
          <a:endParaRPr lang="en-US"/>
        </a:p>
      </dgm:t>
    </dgm:pt>
    <dgm:pt modelId="{8DCE3921-8FF6-434A-9B45-69EAD4983CD9}" type="parTrans" cxnId="{A291B798-145D-4C40-A8E4-74B1EA091BE9}">
      <dgm:prSet/>
      <dgm:spPr/>
      <dgm:t>
        <a:bodyPr/>
        <a:lstStyle/>
        <a:p>
          <a:endParaRPr lang="en-US"/>
        </a:p>
      </dgm:t>
    </dgm:pt>
    <dgm:pt modelId="{27C0E9FF-9E32-4B39-AE96-034B70242018}" type="sibTrans" cxnId="{A291B798-145D-4C40-A8E4-74B1EA091BE9}">
      <dgm:prSet/>
      <dgm:spPr/>
      <dgm:t>
        <a:bodyPr/>
        <a:lstStyle/>
        <a:p>
          <a:endParaRPr lang="en-US"/>
        </a:p>
      </dgm:t>
    </dgm:pt>
    <dgm:pt modelId="{77EE81D3-09EB-4849-A199-AEA5B08C0247}">
      <dgm:prSet/>
      <dgm:spPr/>
      <dgm:t>
        <a:bodyPr/>
        <a:lstStyle/>
        <a:p>
          <a:r>
            <a:rPr lang="en-US"/>
            <a:t>Recruitment techniques are the strategies, methods, and tools used by organizations to attract, identify, and hire qualified candidates for job openings. These techniques span traditional approaches like job postings and interviews, as well as modern innovations such as AI-driven sourcing, social media outreach, and employer branding campaigns.</a:t>
          </a:r>
        </a:p>
      </dgm:t>
    </dgm:pt>
    <dgm:pt modelId="{7FA5C8E3-B177-4579-BDEF-D3B40C5992B3}" type="parTrans" cxnId="{4342E505-0DA6-41D7-937A-A167C0421126}">
      <dgm:prSet/>
      <dgm:spPr/>
      <dgm:t>
        <a:bodyPr/>
        <a:lstStyle/>
        <a:p>
          <a:endParaRPr lang="en-US"/>
        </a:p>
      </dgm:t>
    </dgm:pt>
    <dgm:pt modelId="{E718DCB7-50DF-4498-A604-ED1AEB406159}" type="sibTrans" cxnId="{4342E505-0DA6-41D7-937A-A167C0421126}">
      <dgm:prSet/>
      <dgm:spPr/>
      <dgm:t>
        <a:bodyPr/>
        <a:lstStyle/>
        <a:p>
          <a:endParaRPr lang="en-US"/>
        </a:p>
      </dgm:t>
    </dgm:pt>
    <dgm:pt modelId="{0ABE196A-2D7D-4FAB-8EA8-36D366B232E0}">
      <dgm:prSet/>
      <dgm:spPr/>
      <dgm:t>
        <a:bodyPr/>
        <a:lstStyle/>
        <a:p>
          <a:r>
            <a:rPr lang="en-US"/>
            <a:t>According to Indeed, recruitment techniques help streamline the hiring process by improving candidate quality, reducing time-to-hire, and enhancing the overall candidate experience.</a:t>
          </a:r>
        </a:p>
      </dgm:t>
    </dgm:pt>
    <dgm:pt modelId="{C3C66D53-423C-401F-B00D-EB0FDED8118B}" type="parTrans" cxnId="{FDA2E2C5-F31B-4E84-8CE3-DAFEC9BBCF2C}">
      <dgm:prSet/>
      <dgm:spPr/>
      <dgm:t>
        <a:bodyPr/>
        <a:lstStyle/>
        <a:p>
          <a:endParaRPr lang="en-US"/>
        </a:p>
      </dgm:t>
    </dgm:pt>
    <dgm:pt modelId="{DA2289F4-1A90-4AA0-8043-66CA0D9D3717}" type="sibTrans" cxnId="{FDA2E2C5-F31B-4E84-8CE3-DAFEC9BBCF2C}">
      <dgm:prSet/>
      <dgm:spPr/>
      <dgm:t>
        <a:bodyPr/>
        <a:lstStyle/>
        <a:p>
          <a:endParaRPr lang="en-US"/>
        </a:p>
      </dgm:t>
    </dgm:pt>
    <dgm:pt modelId="{E328A247-06FB-40C0-9F7E-E654D6B3B404}" type="pres">
      <dgm:prSet presAssocID="{2645CFF2-CEE8-4904-9987-455650D909B2}" presName="root" presStyleCnt="0">
        <dgm:presLayoutVars>
          <dgm:dir/>
          <dgm:resizeHandles val="exact"/>
        </dgm:presLayoutVars>
      </dgm:prSet>
      <dgm:spPr/>
    </dgm:pt>
    <dgm:pt modelId="{C51851D1-1069-4D7C-A4CE-3BF9F1C16AA0}" type="pres">
      <dgm:prSet presAssocID="{63CECC74-939D-4860-9A35-34AC5ECF0EE8}" presName="compNode" presStyleCnt="0"/>
      <dgm:spPr/>
    </dgm:pt>
    <dgm:pt modelId="{A0581BB6-E5EF-446D-B9B1-D1B0913AA2CB}" type="pres">
      <dgm:prSet presAssocID="{63CECC74-939D-4860-9A35-34AC5ECF0EE8}" presName="bgRect" presStyleLbl="bgShp" presStyleIdx="0" presStyleCnt="3"/>
      <dgm:spPr/>
    </dgm:pt>
    <dgm:pt modelId="{6405F00A-7432-494A-B7A5-037CC6CCA69D}" type="pres">
      <dgm:prSet presAssocID="{63CECC74-939D-4860-9A35-34AC5ECF0EE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mployee Badge"/>
        </a:ext>
      </dgm:extLst>
    </dgm:pt>
    <dgm:pt modelId="{3F2E94CD-6485-47A4-A77F-A10E5CE4AB86}" type="pres">
      <dgm:prSet presAssocID="{63CECC74-939D-4860-9A35-34AC5ECF0EE8}" presName="spaceRect" presStyleCnt="0"/>
      <dgm:spPr/>
    </dgm:pt>
    <dgm:pt modelId="{44D076EE-5D64-47DD-B718-6239DAD76730}" type="pres">
      <dgm:prSet presAssocID="{63CECC74-939D-4860-9A35-34AC5ECF0EE8}" presName="parTx" presStyleLbl="revTx" presStyleIdx="0" presStyleCnt="3">
        <dgm:presLayoutVars>
          <dgm:chMax val="0"/>
          <dgm:chPref val="0"/>
        </dgm:presLayoutVars>
      </dgm:prSet>
      <dgm:spPr/>
    </dgm:pt>
    <dgm:pt modelId="{B579EA81-5FE6-4ED0-A6AE-3E20B2920435}" type="pres">
      <dgm:prSet presAssocID="{27C0E9FF-9E32-4B39-AE96-034B70242018}" presName="sibTrans" presStyleCnt="0"/>
      <dgm:spPr/>
    </dgm:pt>
    <dgm:pt modelId="{DF27601D-6924-4058-AA69-C861A1C93971}" type="pres">
      <dgm:prSet presAssocID="{77EE81D3-09EB-4849-A199-AEA5B08C0247}" presName="compNode" presStyleCnt="0"/>
      <dgm:spPr/>
    </dgm:pt>
    <dgm:pt modelId="{DAC1143F-36B7-4970-8054-0CBEFBF5C507}" type="pres">
      <dgm:prSet presAssocID="{77EE81D3-09EB-4849-A199-AEA5B08C0247}" presName="bgRect" presStyleLbl="bgShp" presStyleIdx="1" presStyleCnt="3"/>
      <dgm:spPr/>
    </dgm:pt>
    <dgm:pt modelId="{4972BC80-CCF0-4CE3-9602-83A15C2C40AE}" type="pres">
      <dgm:prSet presAssocID="{77EE81D3-09EB-4849-A199-AEA5B08C024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ffice Worker"/>
        </a:ext>
      </dgm:extLst>
    </dgm:pt>
    <dgm:pt modelId="{3503B868-92AC-4C9B-A543-AD0D6F7DC5C4}" type="pres">
      <dgm:prSet presAssocID="{77EE81D3-09EB-4849-A199-AEA5B08C0247}" presName="spaceRect" presStyleCnt="0"/>
      <dgm:spPr/>
    </dgm:pt>
    <dgm:pt modelId="{A664ACDE-9516-4F94-B78B-90A6F61A7CAF}" type="pres">
      <dgm:prSet presAssocID="{77EE81D3-09EB-4849-A199-AEA5B08C0247}" presName="parTx" presStyleLbl="revTx" presStyleIdx="1" presStyleCnt="3">
        <dgm:presLayoutVars>
          <dgm:chMax val="0"/>
          <dgm:chPref val="0"/>
        </dgm:presLayoutVars>
      </dgm:prSet>
      <dgm:spPr/>
    </dgm:pt>
    <dgm:pt modelId="{B10397FB-A648-4FB8-86B8-432999F6CBB2}" type="pres">
      <dgm:prSet presAssocID="{E718DCB7-50DF-4498-A604-ED1AEB406159}" presName="sibTrans" presStyleCnt="0"/>
      <dgm:spPr/>
    </dgm:pt>
    <dgm:pt modelId="{FFEBD100-5952-408C-9FF7-009048EB538D}" type="pres">
      <dgm:prSet presAssocID="{0ABE196A-2D7D-4FAB-8EA8-36D366B232E0}" presName="compNode" presStyleCnt="0"/>
      <dgm:spPr/>
    </dgm:pt>
    <dgm:pt modelId="{B41F8E1D-2A6A-4257-87A6-7C42F39A7617}" type="pres">
      <dgm:prSet presAssocID="{0ABE196A-2D7D-4FAB-8EA8-36D366B232E0}" presName="bgRect" presStyleLbl="bgShp" presStyleIdx="2" presStyleCnt="3"/>
      <dgm:spPr/>
    </dgm:pt>
    <dgm:pt modelId="{5E70A156-789A-46C1-9834-C34F38C32C62}" type="pres">
      <dgm:prSet presAssocID="{0ABE196A-2D7D-4FAB-8EA8-36D366B232E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Welder"/>
        </a:ext>
      </dgm:extLst>
    </dgm:pt>
    <dgm:pt modelId="{04E40D56-019A-4BCC-A347-CF3574412B4D}" type="pres">
      <dgm:prSet presAssocID="{0ABE196A-2D7D-4FAB-8EA8-36D366B232E0}" presName="spaceRect" presStyleCnt="0"/>
      <dgm:spPr/>
    </dgm:pt>
    <dgm:pt modelId="{DC5B26CA-82DA-45A4-86D4-073B63412550}" type="pres">
      <dgm:prSet presAssocID="{0ABE196A-2D7D-4FAB-8EA8-36D366B232E0}" presName="parTx" presStyleLbl="revTx" presStyleIdx="2" presStyleCnt="3">
        <dgm:presLayoutVars>
          <dgm:chMax val="0"/>
          <dgm:chPref val="0"/>
        </dgm:presLayoutVars>
      </dgm:prSet>
      <dgm:spPr/>
    </dgm:pt>
  </dgm:ptLst>
  <dgm:cxnLst>
    <dgm:cxn modelId="{4342E505-0DA6-41D7-937A-A167C0421126}" srcId="{2645CFF2-CEE8-4904-9987-455650D909B2}" destId="{77EE81D3-09EB-4849-A199-AEA5B08C0247}" srcOrd="1" destOrd="0" parTransId="{7FA5C8E3-B177-4579-BDEF-D3B40C5992B3}" sibTransId="{E718DCB7-50DF-4498-A604-ED1AEB406159}"/>
    <dgm:cxn modelId="{6D4F9678-6916-46A0-A5A0-56B14B5BE292}" type="presOf" srcId="{77EE81D3-09EB-4849-A199-AEA5B08C0247}" destId="{A664ACDE-9516-4F94-B78B-90A6F61A7CAF}" srcOrd="0" destOrd="0" presId="urn:microsoft.com/office/officeart/2018/2/layout/IconVerticalSolidList"/>
    <dgm:cxn modelId="{E9D1707E-543D-4E47-B1E9-6E40EE09EA9D}" type="presOf" srcId="{0ABE196A-2D7D-4FAB-8EA8-36D366B232E0}" destId="{DC5B26CA-82DA-45A4-86D4-073B63412550}" srcOrd="0" destOrd="0" presId="urn:microsoft.com/office/officeart/2018/2/layout/IconVerticalSolidList"/>
    <dgm:cxn modelId="{A291B798-145D-4C40-A8E4-74B1EA091BE9}" srcId="{2645CFF2-CEE8-4904-9987-455650D909B2}" destId="{63CECC74-939D-4860-9A35-34AC5ECF0EE8}" srcOrd="0" destOrd="0" parTransId="{8DCE3921-8FF6-434A-9B45-69EAD4983CD9}" sibTransId="{27C0E9FF-9E32-4B39-AE96-034B70242018}"/>
    <dgm:cxn modelId="{B620F1B8-5720-4C99-B961-6F0A20CFEDAB}" type="presOf" srcId="{2645CFF2-CEE8-4904-9987-455650D909B2}" destId="{E328A247-06FB-40C0-9F7E-E654D6B3B404}" srcOrd="0" destOrd="0" presId="urn:microsoft.com/office/officeart/2018/2/layout/IconVerticalSolidList"/>
    <dgm:cxn modelId="{FDA2E2C5-F31B-4E84-8CE3-DAFEC9BBCF2C}" srcId="{2645CFF2-CEE8-4904-9987-455650D909B2}" destId="{0ABE196A-2D7D-4FAB-8EA8-36D366B232E0}" srcOrd="2" destOrd="0" parTransId="{C3C66D53-423C-401F-B00D-EB0FDED8118B}" sibTransId="{DA2289F4-1A90-4AA0-8043-66CA0D9D3717}"/>
    <dgm:cxn modelId="{EBFBB8D4-D417-4503-8BCB-A09B09D17CE6}" type="presOf" srcId="{63CECC74-939D-4860-9A35-34AC5ECF0EE8}" destId="{44D076EE-5D64-47DD-B718-6239DAD76730}" srcOrd="0" destOrd="0" presId="urn:microsoft.com/office/officeart/2018/2/layout/IconVerticalSolidList"/>
    <dgm:cxn modelId="{1CD90694-4CBE-49DB-A361-7A538B89CCDF}" type="presParOf" srcId="{E328A247-06FB-40C0-9F7E-E654D6B3B404}" destId="{C51851D1-1069-4D7C-A4CE-3BF9F1C16AA0}" srcOrd="0" destOrd="0" presId="urn:microsoft.com/office/officeart/2018/2/layout/IconVerticalSolidList"/>
    <dgm:cxn modelId="{3A2FB04B-3A01-4AB1-BAA2-C6AD21987371}" type="presParOf" srcId="{C51851D1-1069-4D7C-A4CE-3BF9F1C16AA0}" destId="{A0581BB6-E5EF-446D-B9B1-D1B0913AA2CB}" srcOrd="0" destOrd="0" presId="urn:microsoft.com/office/officeart/2018/2/layout/IconVerticalSolidList"/>
    <dgm:cxn modelId="{F04E9A96-EBED-4C8A-AF35-B86B18F8BAF1}" type="presParOf" srcId="{C51851D1-1069-4D7C-A4CE-3BF9F1C16AA0}" destId="{6405F00A-7432-494A-B7A5-037CC6CCA69D}" srcOrd="1" destOrd="0" presId="urn:microsoft.com/office/officeart/2018/2/layout/IconVerticalSolidList"/>
    <dgm:cxn modelId="{75296480-B892-45FF-BEC0-739AA70FE8DE}" type="presParOf" srcId="{C51851D1-1069-4D7C-A4CE-3BF9F1C16AA0}" destId="{3F2E94CD-6485-47A4-A77F-A10E5CE4AB86}" srcOrd="2" destOrd="0" presId="urn:microsoft.com/office/officeart/2018/2/layout/IconVerticalSolidList"/>
    <dgm:cxn modelId="{1B299F4D-8714-4690-9ACC-E6E7945E4154}" type="presParOf" srcId="{C51851D1-1069-4D7C-A4CE-3BF9F1C16AA0}" destId="{44D076EE-5D64-47DD-B718-6239DAD76730}" srcOrd="3" destOrd="0" presId="urn:microsoft.com/office/officeart/2018/2/layout/IconVerticalSolidList"/>
    <dgm:cxn modelId="{F8569E33-B1AD-4BBF-8918-42023E3348E0}" type="presParOf" srcId="{E328A247-06FB-40C0-9F7E-E654D6B3B404}" destId="{B579EA81-5FE6-4ED0-A6AE-3E20B2920435}" srcOrd="1" destOrd="0" presId="urn:microsoft.com/office/officeart/2018/2/layout/IconVerticalSolidList"/>
    <dgm:cxn modelId="{070123FF-C7A0-49D1-9F93-0EFA4DDA7366}" type="presParOf" srcId="{E328A247-06FB-40C0-9F7E-E654D6B3B404}" destId="{DF27601D-6924-4058-AA69-C861A1C93971}" srcOrd="2" destOrd="0" presId="urn:microsoft.com/office/officeart/2018/2/layout/IconVerticalSolidList"/>
    <dgm:cxn modelId="{259C856F-C55E-4B67-B5DA-373363B65D12}" type="presParOf" srcId="{DF27601D-6924-4058-AA69-C861A1C93971}" destId="{DAC1143F-36B7-4970-8054-0CBEFBF5C507}" srcOrd="0" destOrd="0" presId="urn:microsoft.com/office/officeart/2018/2/layout/IconVerticalSolidList"/>
    <dgm:cxn modelId="{E84BF189-D71D-4B7C-9A1E-1C9F30D81B3C}" type="presParOf" srcId="{DF27601D-6924-4058-AA69-C861A1C93971}" destId="{4972BC80-CCF0-4CE3-9602-83A15C2C40AE}" srcOrd="1" destOrd="0" presId="urn:microsoft.com/office/officeart/2018/2/layout/IconVerticalSolidList"/>
    <dgm:cxn modelId="{4EC34274-540D-4B0B-B99C-7872AE20FFC2}" type="presParOf" srcId="{DF27601D-6924-4058-AA69-C861A1C93971}" destId="{3503B868-92AC-4C9B-A543-AD0D6F7DC5C4}" srcOrd="2" destOrd="0" presId="urn:microsoft.com/office/officeart/2018/2/layout/IconVerticalSolidList"/>
    <dgm:cxn modelId="{46B9C549-9099-41F6-BA94-78616D52758D}" type="presParOf" srcId="{DF27601D-6924-4058-AA69-C861A1C93971}" destId="{A664ACDE-9516-4F94-B78B-90A6F61A7CAF}" srcOrd="3" destOrd="0" presId="urn:microsoft.com/office/officeart/2018/2/layout/IconVerticalSolidList"/>
    <dgm:cxn modelId="{A11B8595-5FFD-4CD2-82A0-2B3156D5B321}" type="presParOf" srcId="{E328A247-06FB-40C0-9F7E-E654D6B3B404}" destId="{B10397FB-A648-4FB8-86B8-432999F6CBB2}" srcOrd="3" destOrd="0" presId="urn:microsoft.com/office/officeart/2018/2/layout/IconVerticalSolidList"/>
    <dgm:cxn modelId="{AB366CD0-03F5-492D-A61B-DDE28B7B3400}" type="presParOf" srcId="{E328A247-06FB-40C0-9F7E-E654D6B3B404}" destId="{FFEBD100-5952-408C-9FF7-009048EB538D}" srcOrd="4" destOrd="0" presId="urn:microsoft.com/office/officeart/2018/2/layout/IconVerticalSolidList"/>
    <dgm:cxn modelId="{0E45F175-D662-4084-9DC5-5EB158518486}" type="presParOf" srcId="{FFEBD100-5952-408C-9FF7-009048EB538D}" destId="{B41F8E1D-2A6A-4257-87A6-7C42F39A7617}" srcOrd="0" destOrd="0" presId="urn:microsoft.com/office/officeart/2018/2/layout/IconVerticalSolidList"/>
    <dgm:cxn modelId="{911809D5-8387-4B60-90E8-8A6EE870D9B0}" type="presParOf" srcId="{FFEBD100-5952-408C-9FF7-009048EB538D}" destId="{5E70A156-789A-46C1-9834-C34F38C32C62}" srcOrd="1" destOrd="0" presId="urn:microsoft.com/office/officeart/2018/2/layout/IconVerticalSolidList"/>
    <dgm:cxn modelId="{FAD3B0D2-D895-4887-A174-7347D3FE23EC}" type="presParOf" srcId="{FFEBD100-5952-408C-9FF7-009048EB538D}" destId="{04E40D56-019A-4BCC-A347-CF3574412B4D}" srcOrd="2" destOrd="0" presId="urn:microsoft.com/office/officeart/2018/2/layout/IconVerticalSolidList"/>
    <dgm:cxn modelId="{55822B69-6AFE-4B3B-AAFA-DC926D758F9B}" type="presParOf" srcId="{FFEBD100-5952-408C-9FF7-009048EB538D}" destId="{DC5B26CA-82DA-45A4-86D4-073B6341255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2FF4F0-68F0-40FF-B8F4-5033DCAEEDFD}" type="doc">
      <dgm:prSet loTypeId="urn:microsoft.com/office/officeart/2016/7/layout/RepeatingBendingProcessNew" loCatId="process" qsTypeId="urn:microsoft.com/office/officeart/2005/8/quickstyle/simple4" qsCatId="simple" csTypeId="urn:microsoft.com/office/officeart/2005/8/colors/accent2_2" csCatId="accent2" phldr="1"/>
      <dgm:spPr/>
      <dgm:t>
        <a:bodyPr/>
        <a:lstStyle/>
        <a:p>
          <a:endParaRPr lang="en-US"/>
        </a:p>
      </dgm:t>
    </dgm:pt>
    <dgm:pt modelId="{DBB78823-4BB1-491F-85B4-2C811A5D5F9C}">
      <dgm:prSet custT="1"/>
      <dgm:spPr/>
      <dgm:t>
        <a:bodyPr/>
        <a:lstStyle/>
        <a:p>
          <a:r>
            <a:rPr lang="en-US" sz="2400" b="1" dirty="0">
              <a:latin typeface="Times New Roman" panose="02020603050405020304" pitchFamily="18" charset="0"/>
              <a:cs typeface="Times New Roman" panose="02020603050405020304" pitchFamily="18" charset="0"/>
            </a:rPr>
            <a:t>Types of Job Interviews</a:t>
          </a:r>
          <a:endParaRPr lang="en-US" sz="2400" dirty="0">
            <a:latin typeface="Times New Roman" panose="02020603050405020304" pitchFamily="18" charset="0"/>
            <a:cs typeface="Times New Roman" panose="02020603050405020304" pitchFamily="18" charset="0"/>
          </a:endParaRPr>
        </a:p>
      </dgm:t>
    </dgm:pt>
    <dgm:pt modelId="{A61101D0-AE57-4A9E-9245-217B788D0CF2}" type="parTrans" cxnId="{004253B6-1ECD-4CE5-8442-636A0ECD2DF5}">
      <dgm:prSet/>
      <dgm:spPr/>
      <dgm:t>
        <a:bodyPr/>
        <a:lstStyle/>
        <a:p>
          <a:endParaRPr lang="en-US" sz="1050">
            <a:latin typeface="Times New Roman" panose="02020603050405020304" pitchFamily="18" charset="0"/>
            <a:cs typeface="Times New Roman" panose="02020603050405020304" pitchFamily="18" charset="0"/>
          </a:endParaRPr>
        </a:p>
      </dgm:t>
    </dgm:pt>
    <dgm:pt modelId="{5FEE7ADA-5DB6-47A1-BA1A-AEB0D14F42F4}" type="sibTrans" cxnId="{004253B6-1ECD-4CE5-8442-636A0ECD2DF5}">
      <dgm:prSet custT="1"/>
      <dgm:spPr/>
      <dgm:t>
        <a:bodyPr/>
        <a:lstStyle/>
        <a:p>
          <a:endParaRPr lang="en-US" sz="1050">
            <a:latin typeface="Times New Roman" panose="02020603050405020304" pitchFamily="18" charset="0"/>
            <a:cs typeface="Times New Roman" panose="02020603050405020304" pitchFamily="18" charset="0"/>
          </a:endParaRPr>
        </a:p>
      </dgm:t>
    </dgm:pt>
    <dgm:pt modelId="{D58675EF-B8A0-4503-8FAA-878222973727}">
      <dgm:prSet custT="1"/>
      <dgm:spPr/>
      <dgm:t>
        <a:bodyPr/>
        <a:lstStyle/>
        <a:p>
          <a:r>
            <a:rPr lang="en-US" sz="1400" b="1" dirty="0">
              <a:latin typeface="Times New Roman" panose="02020603050405020304" pitchFamily="18" charset="0"/>
              <a:cs typeface="Times New Roman" panose="02020603050405020304" pitchFamily="18" charset="0"/>
            </a:rPr>
            <a:t>One-on-One Interview:</a:t>
          </a:r>
          <a:r>
            <a:rPr lang="en-US" sz="1400" dirty="0">
              <a:latin typeface="Times New Roman" panose="02020603050405020304" pitchFamily="18" charset="0"/>
              <a:cs typeface="Times New Roman" panose="02020603050405020304" pitchFamily="18" charset="0"/>
            </a:rPr>
            <a:t> A direct conversation between the candidate and a single interviewer to assess qualifications and fit</a:t>
          </a:r>
          <a:r>
            <a:rPr lang="en-US" sz="1050" dirty="0">
              <a:latin typeface="Times New Roman" panose="02020603050405020304" pitchFamily="18" charset="0"/>
              <a:cs typeface="Times New Roman" panose="02020603050405020304" pitchFamily="18" charset="0"/>
            </a:rPr>
            <a:t>.</a:t>
          </a:r>
        </a:p>
      </dgm:t>
    </dgm:pt>
    <dgm:pt modelId="{983A9139-E1E2-45F8-B49F-ECB122D29CB2}" type="parTrans" cxnId="{07CCDB71-BEEF-45A9-BE9B-D8C8E4AC143C}">
      <dgm:prSet/>
      <dgm:spPr/>
      <dgm:t>
        <a:bodyPr/>
        <a:lstStyle/>
        <a:p>
          <a:endParaRPr lang="en-US" sz="1050">
            <a:latin typeface="Times New Roman" panose="02020603050405020304" pitchFamily="18" charset="0"/>
            <a:cs typeface="Times New Roman" panose="02020603050405020304" pitchFamily="18" charset="0"/>
          </a:endParaRPr>
        </a:p>
      </dgm:t>
    </dgm:pt>
    <dgm:pt modelId="{43970A43-0EDD-413E-9611-A117E80891CF}" type="sibTrans" cxnId="{07CCDB71-BEEF-45A9-BE9B-D8C8E4AC143C}">
      <dgm:prSet custT="1"/>
      <dgm:spPr/>
      <dgm:t>
        <a:bodyPr/>
        <a:lstStyle/>
        <a:p>
          <a:endParaRPr lang="en-US" sz="1050">
            <a:latin typeface="Times New Roman" panose="02020603050405020304" pitchFamily="18" charset="0"/>
            <a:cs typeface="Times New Roman" panose="02020603050405020304" pitchFamily="18" charset="0"/>
          </a:endParaRPr>
        </a:p>
      </dgm:t>
    </dgm:pt>
    <dgm:pt modelId="{512A6DF9-E2E2-4FC0-8100-C1C163B7B9B1}">
      <dgm:prSet custT="1"/>
      <dgm:spPr/>
      <dgm:t>
        <a:bodyPr/>
        <a:lstStyle/>
        <a:p>
          <a:r>
            <a:rPr lang="en-US" sz="1600" b="1" dirty="0">
              <a:latin typeface="Times New Roman" panose="02020603050405020304" pitchFamily="18" charset="0"/>
              <a:cs typeface="Times New Roman" panose="02020603050405020304" pitchFamily="18" charset="0"/>
            </a:rPr>
            <a:t>Panel Interview:</a:t>
          </a:r>
          <a:r>
            <a:rPr lang="en-US" sz="1600" dirty="0">
              <a:latin typeface="Times New Roman" panose="02020603050405020304" pitchFamily="18" charset="0"/>
              <a:cs typeface="Times New Roman" panose="02020603050405020304" pitchFamily="18" charset="0"/>
            </a:rPr>
            <a:t> Multiple interviewers from various departments interview the candidate together.</a:t>
          </a:r>
        </a:p>
      </dgm:t>
    </dgm:pt>
    <dgm:pt modelId="{C2E295FC-DA3B-4375-9A89-5C4CCD1F4A47}" type="parTrans" cxnId="{50396A3A-BCAF-409F-969D-7F0E794B4F6E}">
      <dgm:prSet/>
      <dgm:spPr/>
      <dgm:t>
        <a:bodyPr/>
        <a:lstStyle/>
        <a:p>
          <a:endParaRPr lang="en-US" sz="1050">
            <a:latin typeface="Times New Roman" panose="02020603050405020304" pitchFamily="18" charset="0"/>
            <a:cs typeface="Times New Roman" panose="02020603050405020304" pitchFamily="18" charset="0"/>
          </a:endParaRPr>
        </a:p>
      </dgm:t>
    </dgm:pt>
    <dgm:pt modelId="{430A526B-0BFB-4BF7-8431-BBEAB8999F1B}" type="sibTrans" cxnId="{50396A3A-BCAF-409F-969D-7F0E794B4F6E}">
      <dgm:prSet custT="1"/>
      <dgm:spPr/>
      <dgm:t>
        <a:bodyPr/>
        <a:lstStyle/>
        <a:p>
          <a:endParaRPr lang="en-US" sz="1050">
            <a:latin typeface="Times New Roman" panose="02020603050405020304" pitchFamily="18" charset="0"/>
            <a:cs typeface="Times New Roman" panose="02020603050405020304" pitchFamily="18" charset="0"/>
          </a:endParaRPr>
        </a:p>
      </dgm:t>
    </dgm:pt>
    <dgm:pt modelId="{DB77EFDE-A532-48BE-A083-843F06AEB513}">
      <dgm:prSet custT="1"/>
      <dgm:spPr/>
      <dgm:t>
        <a:bodyPr/>
        <a:lstStyle/>
        <a:p>
          <a:r>
            <a:rPr lang="en-US" sz="1600" b="1" dirty="0">
              <a:latin typeface="Times New Roman" panose="02020603050405020304" pitchFamily="18" charset="0"/>
              <a:cs typeface="Times New Roman" panose="02020603050405020304" pitchFamily="18" charset="0"/>
            </a:rPr>
            <a:t>Behavioral Interview:</a:t>
          </a:r>
          <a:r>
            <a:rPr lang="en-US" sz="1600" dirty="0">
              <a:latin typeface="Times New Roman" panose="02020603050405020304" pitchFamily="18" charset="0"/>
              <a:cs typeface="Times New Roman" panose="02020603050405020304" pitchFamily="18" charset="0"/>
            </a:rPr>
            <a:t> Focuses on past experiences using the STAR method (Situation, Task, Action, Result).</a:t>
          </a:r>
        </a:p>
      </dgm:t>
    </dgm:pt>
    <dgm:pt modelId="{F5FC8982-7D6A-4E7B-A82C-04F26E3A1563}" type="parTrans" cxnId="{B4669FED-6E4E-40C7-BDDA-6FA4222387B0}">
      <dgm:prSet/>
      <dgm:spPr/>
      <dgm:t>
        <a:bodyPr/>
        <a:lstStyle/>
        <a:p>
          <a:endParaRPr lang="en-US" sz="1050">
            <a:latin typeface="Times New Roman" panose="02020603050405020304" pitchFamily="18" charset="0"/>
            <a:cs typeface="Times New Roman" panose="02020603050405020304" pitchFamily="18" charset="0"/>
          </a:endParaRPr>
        </a:p>
      </dgm:t>
    </dgm:pt>
    <dgm:pt modelId="{B80FCA36-06FD-4388-87F9-EDCA66C0785D}" type="sibTrans" cxnId="{B4669FED-6E4E-40C7-BDDA-6FA4222387B0}">
      <dgm:prSet custT="1"/>
      <dgm:spPr/>
      <dgm:t>
        <a:bodyPr/>
        <a:lstStyle/>
        <a:p>
          <a:endParaRPr lang="en-US" sz="1050">
            <a:latin typeface="Times New Roman" panose="02020603050405020304" pitchFamily="18" charset="0"/>
            <a:cs typeface="Times New Roman" panose="02020603050405020304" pitchFamily="18" charset="0"/>
          </a:endParaRPr>
        </a:p>
      </dgm:t>
    </dgm:pt>
    <dgm:pt modelId="{E96DDF3C-4B41-4B73-9769-ABE6188FA93F}">
      <dgm:prSet custT="1"/>
      <dgm:spPr/>
      <dgm:t>
        <a:bodyPr/>
        <a:lstStyle/>
        <a:p>
          <a:r>
            <a:rPr lang="en-US" sz="1600" b="1" dirty="0">
              <a:latin typeface="Times New Roman" panose="02020603050405020304" pitchFamily="18" charset="0"/>
              <a:cs typeface="Times New Roman" panose="02020603050405020304" pitchFamily="18" charset="0"/>
            </a:rPr>
            <a:t>Structured Interview:</a:t>
          </a:r>
          <a:r>
            <a:rPr lang="en-US" sz="1600" dirty="0">
              <a:latin typeface="Times New Roman" panose="02020603050405020304" pitchFamily="18" charset="0"/>
              <a:cs typeface="Times New Roman" panose="02020603050405020304" pitchFamily="18" charset="0"/>
            </a:rPr>
            <a:t> Uses a consistent set of questions for all candidates to ensure fairness</a:t>
          </a:r>
          <a:r>
            <a:rPr lang="en-US" sz="1050" dirty="0">
              <a:latin typeface="Times New Roman" panose="02020603050405020304" pitchFamily="18" charset="0"/>
              <a:cs typeface="Times New Roman" panose="02020603050405020304" pitchFamily="18" charset="0"/>
            </a:rPr>
            <a:t>.</a:t>
          </a:r>
        </a:p>
      </dgm:t>
    </dgm:pt>
    <dgm:pt modelId="{4BF05AE7-C2A7-41F2-8F70-1BE6C5DAA012}" type="parTrans" cxnId="{EE134C6B-E3F5-4572-B482-90D69D8F4337}">
      <dgm:prSet/>
      <dgm:spPr/>
      <dgm:t>
        <a:bodyPr/>
        <a:lstStyle/>
        <a:p>
          <a:endParaRPr lang="en-US" sz="1050">
            <a:latin typeface="Times New Roman" panose="02020603050405020304" pitchFamily="18" charset="0"/>
            <a:cs typeface="Times New Roman" panose="02020603050405020304" pitchFamily="18" charset="0"/>
          </a:endParaRPr>
        </a:p>
      </dgm:t>
    </dgm:pt>
    <dgm:pt modelId="{0D518AD4-14CA-4344-9CB7-29CA00030851}" type="sibTrans" cxnId="{EE134C6B-E3F5-4572-B482-90D69D8F4337}">
      <dgm:prSet custT="1"/>
      <dgm:spPr/>
      <dgm:t>
        <a:bodyPr/>
        <a:lstStyle/>
        <a:p>
          <a:endParaRPr lang="en-US" sz="1050">
            <a:latin typeface="Times New Roman" panose="02020603050405020304" pitchFamily="18" charset="0"/>
            <a:cs typeface="Times New Roman" panose="02020603050405020304" pitchFamily="18" charset="0"/>
          </a:endParaRPr>
        </a:p>
      </dgm:t>
    </dgm:pt>
    <dgm:pt modelId="{F1B4939E-3BD2-4CD3-8A2C-36DFC8098443}">
      <dgm:prSet custT="1"/>
      <dgm:spPr/>
      <dgm:t>
        <a:bodyPr/>
        <a:lstStyle/>
        <a:p>
          <a:r>
            <a:rPr lang="en-US" sz="1600" b="1" dirty="0">
              <a:latin typeface="Times New Roman" panose="02020603050405020304" pitchFamily="18" charset="0"/>
              <a:cs typeface="Times New Roman" panose="02020603050405020304" pitchFamily="18" charset="0"/>
            </a:rPr>
            <a:t>Group Interview:</a:t>
          </a:r>
          <a:r>
            <a:rPr lang="en-US" sz="1600" dirty="0">
              <a:latin typeface="Times New Roman" panose="02020603050405020304" pitchFamily="18" charset="0"/>
              <a:cs typeface="Times New Roman" panose="02020603050405020304" pitchFamily="18" charset="0"/>
            </a:rPr>
            <a:t> Multiple candidates are interviewed simultaneously to observe interaction and teamwork.</a:t>
          </a:r>
        </a:p>
      </dgm:t>
    </dgm:pt>
    <dgm:pt modelId="{7345CE38-16F8-44EE-A132-70796AAD070B}" type="parTrans" cxnId="{7DEFD6FF-E4C6-48CF-B567-1E9BDBA08B64}">
      <dgm:prSet/>
      <dgm:spPr/>
      <dgm:t>
        <a:bodyPr/>
        <a:lstStyle/>
        <a:p>
          <a:endParaRPr lang="en-US" sz="1050">
            <a:latin typeface="Times New Roman" panose="02020603050405020304" pitchFamily="18" charset="0"/>
            <a:cs typeface="Times New Roman" panose="02020603050405020304" pitchFamily="18" charset="0"/>
          </a:endParaRPr>
        </a:p>
      </dgm:t>
    </dgm:pt>
    <dgm:pt modelId="{056A6D9C-EBE5-4CE9-9A00-6561A686ECEB}" type="sibTrans" cxnId="{7DEFD6FF-E4C6-48CF-B567-1E9BDBA08B64}">
      <dgm:prSet custT="1"/>
      <dgm:spPr/>
      <dgm:t>
        <a:bodyPr/>
        <a:lstStyle/>
        <a:p>
          <a:endParaRPr lang="en-US" sz="1050">
            <a:latin typeface="Times New Roman" panose="02020603050405020304" pitchFamily="18" charset="0"/>
            <a:cs typeface="Times New Roman" panose="02020603050405020304" pitchFamily="18" charset="0"/>
          </a:endParaRPr>
        </a:p>
      </dgm:t>
    </dgm:pt>
    <dgm:pt modelId="{E7E2EF06-5C77-4DC9-89AD-B051D6ADA074}">
      <dgm:prSet custT="1"/>
      <dgm:spPr/>
      <dgm:t>
        <a:bodyPr/>
        <a:lstStyle/>
        <a:p>
          <a:r>
            <a:rPr lang="en-US" sz="1600" b="1" dirty="0">
              <a:latin typeface="Times New Roman" panose="02020603050405020304" pitchFamily="18" charset="0"/>
              <a:cs typeface="Times New Roman" panose="02020603050405020304" pitchFamily="18" charset="0"/>
            </a:rPr>
            <a:t>Technical Interview:</a:t>
          </a:r>
          <a:r>
            <a:rPr lang="en-US" sz="1600" dirty="0">
              <a:latin typeface="Times New Roman" panose="02020603050405020304" pitchFamily="18" charset="0"/>
              <a:cs typeface="Times New Roman" panose="02020603050405020304" pitchFamily="18" charset="0"/>
            </a:rPr>
            <a:t> Tests specific job-related skills, common in IT and engineering roles.</a:t>
          </a:r>
        </a:p>
      </dgm:t>
    </dgm:pt>
    <dgm:pt modelId="{5AEDD9D4-B2A4-440D-81A0-23D0D32FDF62}" type="parTrans" cxnId="{4B00CD1F-629D-4F6B-9F0E-6A516978282E}">
      <dgm:prSet/>
      <dgm:spPr/>
      <dgm:t>
        <a:bodyPr/>
        <a:lstStyle/>
        <a:p>
          <a:endParaRPr lang="en-US" sz="1050">
            <a:latin typeface="Times New Roman" panose="02020603050405020304" pitchFamily="18" charset="0"/>
            <a:cs typeface="Times New Roman" panose="02020603050405020304" pitchFamily="18" charset="0"/>
          </a:endParaRPr>
        </a:p>
      </dgm:t>
    </dgm:pt>
    <dgm:pt modelId="{EBDB2A3A-9BD5-4F6C-8507-5A28DE5019BE}" type="sibTrans" cxnId="{4B00CD1F-629D-4F6B-9F0E-6A516978282E}">
      <dgm:prSet custT="1"/>
      <dgm:spPr/>
      <dgm:t>
        <a:bodyPr/>
        <a:lstStyle/>
        <a:p>
          <a:endParaRPr lang="en-US" sz="1050">
            <a:latin typeface="Times New Roman" panose="02020603050405020304" pitchFamily="18" charset="0"/>
            <a:cs typeface="Times New Roman" panose="02020603050405020304" pitchFamily="18" charset="0"/>
          </a:endParaRPr>
        </a:p>
      </dgm:t>
    </dgm:pt>
    <dgm:pt modelId="{36F52C6A-A410-4C5B-8ADF-3DC0C0F60B02}">
      <dgm:prSet custT="1"/>
      <dgm:spPr/>
      <dgm:t>
        <a:bodyPr/>
        <a:lstStyle/>
        <a:p>
          <a:r>
            <a:rPr lang="en-US" sz="1800" b="1" dirty="0">
              <a:latin typeface="Times New Roman" panose="02020603050405020304" pitchFamily="18" charset="0"/>
              <a:cs typeface="Times New Roman" panose="02020603050405020304" pitchFamily="18" charset="0"/>
            </a:rPr>
            <a:t>Case Interview:</a:t>
          </a:r>
          <a:r>
            <a:rPr lang="en-US" sz="1800" dirty="0">
              <a:latin typeface="Times New Roman" panose="02020603050405020304" pitchFamily="18" charset="0"/>
              <a:cs typeface="Times New Roman" panose="02020603050405020304" pitchFamily="18" charset="0"/>
            </a:rPr>
            <a:t> Candidates solve hypothetical business problems, often used in consulting.</a:t>
          </a:r>
        </a:p>
      </dgm:t>
    </dgm:pt>
    <dgm:pt modelId="{20496300-89FA-4AAB-9D7D-B44246C6B11F}" type="parTrans" cxnId="{1C97934E-5F56-49A0-A0E0-5D364536F92B}">
      <dgm:prSet/>
      <dgm:spPr/>
      <dgm:t>
        <a:bodyPr/>
        <a:lstStyle/>
        <a:p>
          <a:endParaRPr lang="en-US" sz="1050">
            <a:latin typeface="Times New Roman" panose="02020603050405020304" pitchFamily="18" charset="0"/>
            <a:cs typeface="Times New Roman" panose="02020603050405020304" pitchFamily="18" charset="0"/>
          </a:endParaRPr>
        </a:p>
      </dgm:t>
    </dgm:pt>
    <dgm:pt modelId="{41C26125-526E-4966-92A0-188583D93C41}" type="sibTrans" cxnId="{1C97934E-5F56-49A0-A0E0-5D364536F92B}">
      <dgm:prSet custT="1"/>
      <dgm:spPr/>
      <dgm:t>
        <a:bodyPr/>
        <a:lstStyle/>
        <a:p>
          <a:endParaRPr lang="en-US" sz="1050">
            <a:latin typeface="Times New Roman" panose="02020603050405020304" pitchFamily="18" charset="0"/>
            <a:cs typeface="Times New Roman" panose="02020603050405020304" pitchFamily="18" charset="0"/>
          </a:endParaRPr>
        </a:p>
      </dgm:t>
    </dgm:pt>
    <dgm:pt modelId="{20AAC5A0-33BF-4522-90EF-9091665CDDCD}">
      <dgm:prSet custT="1"/>
      <dgm:spPr/>
      <dgm:t>
        <a:bodyPr/>
        <a:lstStyle/>
        <a:p>
          <a:r>
            <a:rPr lang="en-US" sz="1800" b="1" dirty="0">
              <a:latin typeface="Times New Roman" panose="02020603050405020304" pitchFamily="18" charset="0"/>
              <a:cs typeface="Times New Roman" panose="02020603050405020304" pitchFamily="18" charset="0"/>
            </a:rPr>
            <a:t>Phone Interview:</a:t>
          </a:r>
          <a:r>
            <a:rPr lang="en-US" sz="1800" dirty="0">
              <a:latin typeface="Times New Roman" panose="02020603050405020304" pitchFamily="18" charset="0"/>
              <a:cs typeface="Times New Roman" panose="02020603050405020304" pitchFamily="18" charset="0"/>
            </a:rPr>
            <a:t> Conducted remotely as an initial screening step</a:t>
          </a:r>
          <a:r>
            <a:rPr lang="en-US" sz="1050" dirty="0">
              <a:latin typeface="Times New Roman" panose="02020603050405020304" pitchFamily="18" charset="0"/>
              <a:cs typeface="Times New Roman" panose="02020603050405020304" pitchFamily="18" charset="0"/>
            </a:rPr>
            <a:t>.</a:t>
          </a:r>
        </a:p>
      </dgm:t>
    </dgm:pt>
    <dgm:pt modelId="{0E74F467-7B3E-4FB5-B703-2B1F6969C578}" type="parTrans" cxnId="{716C3384-134A-46F6-8540-BA6FC41DD2CB}">
      <dgm:prSet/>
      <dgm:spPr/>
      <dgm:t>
        <a:bodyPr/>
        <a:lstStyle/>
        <a:p>
          <a:endParaRPr lang="en-US" sz="1050">
            <a:latin typeface="Times New Roman" panose="02020603050405020304" pitchFamily="18" charset="0"/>
            <a:cs typeface="Times New Roman" panose="02020603050405020304" pitchFamily="18" charset="0"/>
          </a:endParaRPr>
        </a:p>
      </dgm:t>
    </dgm:pt>
    <dgm:pt modelId="{75E7748A-4D10-4044-8D50-49BFE840D72F}" type="sibTrans" cxnId="{716C3384-134A-46F6-8540-BA6FC41DD2CB}">
      <dgm:prSet custT="1"/>
      <dgm:spPr/>
      <dgm:t>
        <a:bodyPr/>
        <a:lstStyle/>
        <a:p>
          <a:endParaRPr lang="en-US" sz="1050">
            <a:latin typeface="Times New Roman" panose="02020603050405020304" pitchFamily="18" charset="0"/>
            <a:cs typeface="Times New Roman" panose="02020603050405020304" pitchFamily="18" charset="0"/>
          </a:endParaRPr>
        </a:p>
      </dgm:t>
    </dgm:pt>
    <dgm:pt modelId="{C8156DC8-734A-4E0C-96CC-46F86DA12317}">
      <dgm:prSet custT="1"/>
      <dgm:spPr/>
      <dgm:t>
        <a:bodyPr/>
        <a:lstStyle/>
        <a:p>
          <a:r>
            <a:rPr lang="en-US" sz="1800" b="1" dirty="0">
              <a:latin typeface="Times New Roman" panose="02020603050405020304" pitchFamily="18" charset="0"/>
              <a:cs typeface="Times New Roman" panose="02020603050405020304" pitchFamily="18" charset="0"/>
            </a:rPr>
            <a:t>Video Interview:</a:t>
          </a:r>
          <a:r>
            <a:rPr lang="en-US" sz="1800" dirty="0">
              <a:latin typeface="Times New Roman" panose="02020603050405020304" pitchFamily="18" charset="0"/>
              <a:cs typeface="Times New Roman" panose="02020603050405020304" pitchFamily="18" charset="0"/>
            </a:rPr>
            <a:t> Remote interview using video conferencing tools</a:t>
          </a:r>
          <a:r>
            <a:rPr lang="en-US" sz="1050" dirty="0">
              <a:latin typeface="Times New Roman" panose="02020603050405020304" pitchFamily="18" charset="0"/>
              <a:cs typeface="Times New Roman" panose="02020603050405020304" pitchFamily="18" charset="0"/>
            </a:rPr>
            <a:t>.</a:t>
          </a:r>
        </a:p>
      </dgm:t>
    </dgm:pt>
    <dgm:pt modelId="{049421CA-7FE4-449F-B413-5F996A68DF6D}" type="parTrans" cxnId="{C7773181-E344-4F06-99BB-42B6C56DF244}">
      <dgm:prSet/>
      <dgm:spPr/>
      <dgm:t>
        <a:bodyPr/>
        <a:lstStyle/>
        <a:p>
          <a:endParaRPr lang="en-US" sz="1050">
            <a:latin typeface="Times New Roman" panose="02020603050405020304" pitchFamily="18" charset="0"/>
            <a:cs typeface="Times New Roman" panose="02020603050405020304" pitchFamily="18" charset="0"/>
          </a:endParaRPr>
        </a:p>
      </dgm:t>
    </dgm:pt>
    <dgm:pt modelId="{BB41B208-E407-47FF-B8FA-406790E5994C}" type="sibTrans" cxnId="{C7773181-E344-4F06-99BB-42B6C56DF244}">
      <dgm:prSet custT="1"/>
      <dgm:spPr/>
      <dgm:t>
        <a:bodyPr/>
        <a:lstStyle/>
        <a:p>
          <a:endParaRPr lang="en-US" sz="1050">
            <a:latin typeface="Times New Roman" panose="02020603050405020304" pitchFamily="18" charset="0"/>
            <a:cs typeface="Times New Roman" panose="02020603050405020304" pitchFamily="18" charset="0"/>
          </a:endParaRPr>
        </a:p>
      </dgm:t>
    </dgm:pt>
    <dgm:pt modelId="{7E742ED7-0BE8-42AB-9932-460E58302005}">
      <dgm:prSet custT="1"/>
      <dgm:spPr/>
      <dgm:t>
        <a:bodyPr/>
        <a:lstStyle/>
        <a:p>
          <a:r>
            <a:rPr lang="en-US" sz="1800" b="1" dirty="0">
              <a:latin typeface="Times New Roman" panose="02020603050405020304" pitchFamily="18" charset="0"/>
              <a:cs typeface="Times New Roman" panose="02020603050405020304" pitchFamily="18" charset="0"/>
            </a:rPr>
            <a:t>Stress Interview:</a:t>
          </a:r>
          <a:r>
            <a:rPr lang="en-US" sz="1800" dirty="0">
              <a:latin typeface="Times New Roman" panose="02020603050405020304" pitchFamily="18" charset="0"/>
              <a:cs typeface="Times New Roman" panose="02020603050405020304" pitchFamily="18" charset="0"/>
            </a:rPr>
            <a:t> Designed to create pressure and observe candidate reactions.</a:t>
          </a:r>
        </a:p>
      </dgm:t>
    </dgm:pt>
    <dgm:pt modelId="{54CE5B9E-56C2-4483-95BA-0E4FA6E4DF3B}" type="parTrans" cxnId="{59C012DA-2327-4F7F-91EF-5DD04B2807C9}">
      <dgm:prSet/>
      <dgm:spPr/>
      <dgm:t>
        <a:bodyPr/>
        <a:lstStyle/>
        <a:p>
          <a:endParaRPr lang="en-US" sz="1050">
            <a:latin typeface="Times New Roman" panose="02020603050405020304" pitchFamily="18" charset="0"/>
            <a:cs typeface="Times New Roman" panose="02020603050405020304" pitchFamily="18" charset="0"/>
          </a:endParaRPr>
        </a:p>
      </dgm:t>
    </dgm:pt>
    <dgm:pt modelId="{D6EED2DB-57C8-487E-9D5D-F02B8DF922C4}" type="sibTrans" cxnId="{59C012DA-2327-4F7F-91EF-5DD04B2807C9}">
      <dgm:prSet custT="1"/>
      <dgm:spPr/>
      <dgm:t>
        <a:bodyPr/>
        <a:lstStyle/>
        <a:p>
          <a:endParaRPr lang="en-US" sz="1050">
            <a:latin typeface="Times New Roman" panose="02020603050405020304" pitchFamily="18" charset="0"/>
            <a:cs typeface="Times New Roman" panose="02020603050405020304" pitchFamily="18" charset="0"/>
          </a:endParaRPr>
        </a:p>
      </dgm:t>
    </dgm:pt>
    <dgm:pt modelId="{82BB2405-7550-4412-BEC8-A74693470703}">
      <dgm:prSet custT="1"/>
      <dgm:spPr/>
      <dgm:t>
        <a:bodyPr/>
        <a:lstStyle/>
        <a:p>
          <a:r>
            <a:rPr lang="en-US" sz="1800" b="1" dirty="0">
              <a:latin typeface="Times New Roman" panose="02020603050405020304" pitchFamily="18" charset="0"/>
              <a:cs typeface="Times New Roman" panose="02020603050405020304" pitchFamily="18" charset="0"/>
            </a:rPr>
            <a:t>Informal Interview:</a:t>
          </a:r>
          <a:r>
            <a:rPr lang="en-US" sz="1800" dirty="0">
              <a:latin typeface="Times New Roman" panose="02020603050405020304" pitchFamily="18" charset="0"/>
              <a:cs typeface="Times New Roman" panose="02020603050405020304" pitchFamily="18" charset="0"/>
            </a:rPr>
            <a:t> Casual conversation to assess cultural fit and build rapport.</a:t>
          </a:r>
        </a:p>
      </dgm:t>
    </dgm:pt>
    <dgm:pt modelId="{F3EBE051-AD7D-4898-A5B1-BCFBBC063B4F}" type="parTrans" cxnId="{F1D4CC8B-A385-4315-8A95-6D76BB65AA35}">
      <dgm:prSet/>
      <dgm:spPr/>
      <dgm:t>
        <a:bodyPr/>
        <a:lstStyle/>
        <a:p>
          <a:endParaRPr lang="en-US" sz="1050">
            <a:latin typeface="Times New Roman" panose="02020603050405020304" pitchFamily="18" charset="0"/>
            <a:cs typeface="Times New Roman" panose="02020603050405020304" pitchFamily="18" charset="0"/>
          </a:endParaRPr>
        </a:p>
      </dgm:t>
    </dgm:pt>
    <dgm:pt modelId="{05838E9C-A590-414D-AA72-BC630837EDC4}" type="sibTrans" cxnId="{F1D4CC8B-A385-4315-8A95-6D76BB65AA35}">
      <dgm:prSet/>
      <dgm:spPr/>
      <dgm:t>
        <a:bodyPr/>
        <a:lstStyle/>
        <a:p>
          <a:endParaRPr lang="en-US" sz="1050">
            <a:latin typeface="Times New Roman" panose="02020603050405020304" pitchFamily="18" charset="0"/>
            <a:cs typeface="Times New Roman" panose="02020603050405020304" pitchFamily="18" charset="0"/>
          </a:endParaRPr>
        </a:p>
      </dgm:t>
    </dgm:pt>
    <dgm:pt modelId="{658EE64F-A0E7-4D62-AD7A-44DB8CBC62CD}" type="pres">
      <dgm:prSet presAssocID="{152FF4F0-68F0-40FF-B8F4-5033DCAEEDFD}" presName="Name0" presStyleCnt="0">
        <dgm:presLayoutVars>
          <dgm:dir/>
          <dgm:resizeHandles val="exact"/>
        </dgm:presLayoutVars>
      </dgm:prSet>
      <dgm:spPr/>
    </dgm:pt>
    <dgm:pt modelId="{73AA51B3-2651-42B8-99F9-E8984FCB93B0}" type="pres">
      <dgm:prSet presAssocID="{DBB78823-4BB1-491F-85B4-2C811A5D5F9C}" presName="node" presStyleLbl="node1" presStyleIdx="0" presStyleCnt="12">
        <dgm:presLayoutVars>
          <dgm:bulletEnabled val="1"/>
        </dgm:presLayoutVars>
      </dgm:prSet>
      <dgm:spPr/>
    </dgm:pt>
    <dgm:pt modelId="{1DC5F56C-4F9D-4F57-813E-641C80A49660}" type="pres">
      <dgm:prSet presAssocID="{5FEE7ADA-5DB6-47A1-BA1A-AEB0D14F42F4}" presName="sibTrans" presStyleLbl="sibTrans1D1" presStyleIdx="0" presStyleCnt="11"/>
      <dgm:spPr/>
    </dgm:pt>
    <dgm:pt modelId="{69BA0A30-7927-454F-81D0-5369078EA88A}" type="pres">
      <dgm:prSet presAssocID="{5FEE7ADA-5DB6-47A1-BA1A-AEB0D14F42F4}" presName="connectorText" presStyleLbl="sibTrans1D1" presStyleIdx="0" presStyleCnt="11"/>
      <dgm:spPr/>
    </dgm:pt>
    <dgm:pt modelId="{B925AF94-7148-4C05-8045-C9A43D4B4012}" type="pres">
      <dgm:prSet presAssocID="{D58675EF-B8A0-4503-8FAA-878222973727}" presName="node" presStyleLbl="node1" presStyleIdx="1" presStyleCnt="12">
        <dgm:presLayoutVars>
          <dgm:bulletEnabled val="1"/>
        </dgm:presLayoutVars>
      </dgm:prSet>
      <dgm:spPr/>
    </dgm:pt>
    <dgm:pt modelId="{ED42688A-7CF8-4ADC-9AE5-1769967CF6D9}" type="pres">
      <dgm:prSet presAssocID="{43970A43-0EDD-413E-9611-A117E80891CF}" presName="sibTrans" presStyleLbl="sibTrans1D1" presStyleIdx="1" presStyleCnt="11"/>
      <dgm:spPr/>
    </dgm:pt>
    <dgm:pt modelId="{E85586AA-A4FC-49B5-B607-744F0FBC5768}" type="pres">
      <dgm:prSet presAssocID="{43970A43-0EDD-413E-9611-A117E80891CF}" presName="connectorText" presStyleLbl="sibTrans1D1" presStyleIdx="1" presStyleCnt="11"/>
      <dgm:spPr/>
    </dgm:pt>
    <dgm:pt modelId="{F6F50162-A596-4885-B1A7-7C5311E038A0}" type="pres">
      <dgm:prSet presAssocID="{512A6DF9-E2E2-4FC0-8100-C1C163B7B9B1}" presName="node" presStyleLbl="node1" presStyleIdx="2" presStyleCnt="12">
        <dgm:presLayoutVars>
          <dgm:bulletEnabled val="1"/>
        </dgm:presLayoutVars>
      </dgm:prSet>
      <dgm:spPr/>
    </dgm:pt>
    <dgm:pt modelId="{6122A732-8EBB-4708-9FD5-9FC70571D5F9}" type="pres">
      <dgm:prSet presAssocID="{430A526B-0BFB-4BF7-8431-BBEAB8999F1B}" presName="sibTrans" presStyleLbl="sibTrans1D1" presStyleIdx="2" presStyleCnt="11"/>
      <dgm:spPr/>
    </dgm:pt>
    <dgm:pt modelId="{C6118A9B-ECF2-4446-BBE8-824E7E7DD15B}" type="pres">
      <dgm:prSet presAssocID="{430A526B-0BFB-4BF7-8431-BBEAB8999F1B}" presName="connectorText" presStyleLbl="sibTrans1D1" presStyleIdx="2" presStyleCnt="11"/>
      <dgm:spPr/>
    </dgm:pt>
    <dgm:pt modelId="{EC438814-BACA-4F5A-9B22-9DBFF8218BF1}" type="pres">
      <dgm:prSet presAssocID="{DB77EFDE-A532-48BE-A083-843F06AEB513}" presName="node" presStyleLbl="node1" presStyleIdx="3" presStyleCnt="12">
        <dgm:presLayoutVars>
          <dgm:bulletEnabled val="1"/>
        </dgm:presLayoutVars>
      </dgm:prSet>
      <dgm:spPr/>
    </dgm:pt>
    <dgm:pt modelId="{D302CBFC-6D18-43CF-AFF2-96D1903710B5}" type="pres">
      <dgm:prSet presAssocID="{B80FCA36-06FD-4388-87F9-EDCA66C0785D}" presName="sibTrans" presStyleLbl="sibTrans1D1" presStyleIdx="3" presStyleCnt="11"/>
      <dgm:spPr/>
    </dgm:pt>
    <dgm:pt modelId="{5F8B2940-19CC-45BD-8E56-13BEE11A0B0F}" type="pres">
      <dgm:prSet presAssocID="{B80FCA36-06FD-4388-87F9-EDCA66C0785D}" presName="connectorText" presStyleLbl="sibTrans1D1" presStyleIdx="3" presStyleCnt="11"/>
      <dgm:spPr/>
    </dgm:pt>
    <dgm:pt modelId="{81CB090F-C806-4518-968C-ED97046B0654}" type="pres">
      <dgm:prSet presAssocID="{E96DDF3C-4B41-4B73-9769-ABE6188FA93F}" presName="node" presStyleLbl="node1" presStyleIdx="4" presStyleCnt="12">
        <dgm:presLayoutVars>
          <dgm:bulletEnabled val="1"/>
        </dgm:presLayoutVars>
      </dgm:prSet>
      <dgm:spPr/>
    </dgm:pt>
    <dgm:pt modelId="{9D19B17A-B05F-42FD-800B-34BBABBDCD8C}" type="pres">
      <dgm:prSet presAssocID="{0D518AD4-14CA-4344-9CB7-29CA00030851}" presName="sibTrans" presStyleLbl="sibTrans1D1" presStyleIdx="4" presStyleCnt="11"/>
      <dgm:spPr/>
    </dgm:pt>
    <dgm:pt modelId="{346E4890-2047-411A-BD4F-0DD764F946C9}" type="pres">
      <dgm:prSet presAssocID="{0D518AD4-14CA-4344-9CB7-29CA00030851}" presName="connectorText" presStyleLbl="sibTrans1D1" presStyleIdx="4" presStyleCnt="11"/>
      <dgm:spPr/>
    </dgm:pt>
    <dgm:pt modelId="{F3963DFF-FF6A-4425-B145-A5DCF82627A3}" type="pres">
      <dgm:prSet presAssocID="{F1B4939E-3BD2-4CD3-8A2C-36DFC8098443}" presName="node" presStyleLbl="node1" presStyleIdx="5" presStyleCnt="12">
        <dgm:presLayoutVars>
          <dgm:bulletEnabled val="1"/>
        </dgm:presLayoutVars>
      </dgm:prSet>
      <dgm:spPr/>
    </dgm:pt>
    <dgm:pt modelId="{B5AFF3E3-8B5A-4494-97E0-23E247836716}" type="pres">
      <dgm:prSet presAssocID="{056A6D9C-EBE5-4CE9-9A00-6561A686ECEB}" presName="sibTrans" presStyleLbl="sibTrans1D1" presStyleIdx="5" presStyleCnt="11"/>
      <dgm:spPr/>
    </dgm:pt>
    <dgm:pt modelId="{AD8BFA39-D5CF-476E-9CFD-369A25B5053D}" type="pres">
      <dgm:prSet presAssocID="{056A6D9C-EBE5-4CE9-9A00-6561A686ECEB}" presName="connectorText" presStyleLbl="sibTrans1D1" presStyleIdx="5" presStyleCnt="11"/>
      <dgm:spPr/>
    </dgm:pt>
    <dgm:pt modelId="{31A34F63-DB8D-4C8A-B05C-0E34D8EF49A0}" type="pres">
      <dgm:prSet presAssocID="{E7E2EF06-5C77-4DC9-89AD-B051D6ADA074}" presName="node" presStyleLbl="node1" presStyleIdx="6" presStyleCnt="12">
        <dgm:presLayoutVars>
          <dgm:bulletEnabled val="1"/>
        </dgm:presLayoutVars>
      </dgm:prSet>
      <dgm:spPr/>
    </dgm:pt>
    <dgm:pt modelId="{E927FC0F-1830-4672-8994-AFA0D09D5A76}" type="pres">
      <dgm:prSet presAssocID="{EBDB2A3A-9BD5-4F6C-8507-5A28DE5019BE}" presName="sibTrans" presStyleLbl="sibTrans1D1" presStyleIdx="6" presStyleCnt="11"/>
      <dgm:spPr/>
    </dgm:pt>
    <dgm:pt modelId="{616D3931-096D-4D69-9A22-8007031D467C}" type="pres">
      <dgm:prSet presAssocID="{EBDB2A3A-9BD5-4F6C-8507-5A28DE5019BE}" presName="connectorText" presStyleLbl="sibTrans1D1" presStyleIdx="6" presStyleCnt="11"/>
      <dgm:spPr/>
    </dgm:pt>
    <dgm:pt modelId="{B9AA0ADA-111E-4362-A607-3CD8257C5C34}" type="pres">
      <dgm:prSet presAssocID="{36F52C6A-A410-4C5B-8ADF-3DC0C0F60B02}" presName="node" presStyleLbl="node1" presStyleIdx="7" presStyleCnt="12">
        <dgm:presLayoutVars>
          <dgm:bulletEnabled val="1"/>
        </dgm:presLayoutVars>
      </dgm:prSet>
      <dgm:spPr/>
    </dgm:pt>
    <dgm:pt modelId="{6FC261B1-9D12-4E6C-802E-CF932787AAF2}" type="pres">
      <dgm:prSet presAssocID="{41C26125-526E-4966-92A0-188583D93C41}" presName="sibTrans" presStyleLbl="sibTrans1D1" presStyleIdx="7" presStyleCnt="11"/>
      <dgm:spPr/>
    </dgm:pt>
    <dgm:pt modelId="{BF029AA5-593D-431F-8FC8-4BF6835D64A8}" type="pres">
      <dgm:prSet presAssocID="{41C26125-526E-4966-92A0-188583D93C41}" presName="connectorText" presStyleLbl="sibTrans1D1" presStyleIdx="7" presStyleCnt="11"/>
      <dgm:spPr/>
    </dgm:pt>
    <dgm:pt modelId="{D510CB7C-FA90-432C-AEDF-F3911DEFFF8D}" type="pres">
      <dgm:prSet presAssocID="{20AAC5A0-33BF-4522-90EF-9091665CDDCD}" presName="node" presStyleLbl="node1" presStyleIdx="8" presStyleCnt="12">
        <dgm:presLayoutVars>
          <dgm:bulletEnabled val="1"/>
        </dgm:presLayoutVars>
      </dgm:prSet>
      <dgm:spPr/>
    </dgm:pt>
    <dgm:pt modelId="{9BB0CECD-29D0-430A-9AEF-C955E6B8FBC8}" type="pres">
      <dgm:prSet presAssocID="{75E7748A-4D10-4044-8D50-49BFE840D72F}" presName="sibTrans" presStyleLbl="sibTrans1D1" presStyleIdx="8" presStyleCnt="11"/>
      <dgm:spPr/>
    </dgm:pt>
    <dgm:pt modelId="{17A38B81-B825-4079-9392-B3CD22192695}" type="pres">
      <dgm:prSet presAssocID="{75E7748A-4D10-4044-8D50-49BFE840D72F}" presName="connectorText" presStyleLbl="sibTrans1D1" presStyleIdx="8" presStyleCnt="11"/>
      <dgm:spPr/>
    </dgm:pt>
    <dgm:pt modelId="{2C172C35-8526-46EA-B5EF-2C35329373D3}" type="pres">
      <dgm:prSet presAssocID="{C8156DC8-734A-4E0C-96CC-46F86DA12317}" presName="node" presStyleLbl="node1" presStyleIdx="9" presStyleCnt="12">
        <dgm:presLayoutVars>
          <dgm:bulletEnabled val="1"/>
        </dgm:presLayoutVars>
      </dgm:prSet>
      <dgm:spPr/>
    </dgm:pt>
    <dgm:pt modelId="{F97542E3-F445-4C55-80E8-BF7460111C65}" type="pres">
      <dgm:prSet presAssocID="{BB41B208-E407-47FF-B8FA-406790E5994C}" presName="sibTrans" presStyleLbl="sibTrans1D1" presStyleIdx="9" presStyleCnt="11"/>
      <dgm:spPr/>
    </dgm:pt>
    <dgm:pt modelId="{50E56330-D792-4C43-9E10-C2234004A46C}" type="pres">
      <dgm:prSet presAssocID="{BB41B208-E407-47FF-B8FA-406790E5994C}" presName="connectorText" presStyleLbl="sibTrans1D1" presStyleIdx="9" presStyleCnt="11"/>
      <dgm:spPr/>
    </dgm:pt>
    <dgm:pt modelId="{96956032-931D-4CE7-B111-0AF46B1FFB80}" type="pres">
      <dgm:prSet presAssocID="{7E742ED7-0BE8-42AB-9932-460E58302005}" presName="node" presStyleLbl="node1" presStyleIdx="10" presStyleCnt="12">
        <dgm:presLayoutVars>
          <dgm:bulletEnabled val="1"/>
        </dgm:presLayoutVars>
      </dgm:prSet>
      <dgm:spPr/>
    </dgm:pt>
    <dgm:pt modelId="{4853E3DC-64FB-42F6-A3BA-B2C7335AFAAF}" type="pres">
      <dgm:prSet presAssocID="{D6EED2DB-57C8-487E-9D5D-F02B8DF922C4}" presName="sibTrans" presStyleLbl="sibTrans1D1" presStyleIdx="10" presStyleCnt="11"/>
      <dgm:spPr/>
    </dgm:pt>
    <dgm:pt modelId="{0D638785-7C5C-4C6C-AFE0-A9B18E90E040}" type="pres">
      <dgm:prSet presAssocID="{D6EED2DB-57C8-487E-9D5D-F02B8DF922C4}" presName="connectorText" presStyleLbl="sibTrans1D1" presStyleIdx="10" presStyleCnt="11"/>
      <dgm:spPr/>
    </dgm:pt>
    <dgm:pt modelId="{195582A7-5472-415B-B157-8A1CB756A2F4}" type="pres">
      <dgm:prSet presAssocID="{82BB2405-7550-4412-BEC8-A74693470703}" presName="node" presStyleLbl="node1" presStyleIdx="11" presStyleCnt="12">
        <dgm:presLayoutVars>
          <dgm:bulletEnabled val="1"/>
        </dgm:presLayoutVars>
      </dgm:prSet>
      <dgm:spPr/>
    </dgm:pt>
  </dgm:ptLst>
  <dgm:cxnLst>
    <dgm:cxn modelId="{E0EF220E-9593-485F-9313-82D3479CADD2}" type="presOf" srcId="{75E7748A-4D10-4044-8D50-49BFE840D72F}" destId="{9BB0CECD-29D0-430A-9AEF-C955E6B8FBC8}" srcOrd="0" destOrd="0" presId="urn:microsoft.com/office/officeart/2016/7/layout/RepeatingBendingProcessNew"/>
    <dgm:cxn modelId="{C5327E0E-04D1-49BB-9187-D3F49A3A2480}" type="presOf" srcId="{EBDB2A3A-9BD5-4F6C-8507-5A28DE5019BE}" destId="{E927FC0F-1830-4672-8994-AFA0D09D5A76}" srcOrd="0" destOrd="0" presId="urn:microsoft.com/office/officeart/2016/7/layout/RepeatingBendingProcessNew"/>
    <dgm:cxn modelId="{B0440C16-4403-4546-9B12-E92F87FC2350}" type="presOf" srcId="{75E7748A-4D10-4044-8D50-49BFE840D72F}" destId="{17A38B81-B825-4079-9392-B3CD22192695}" srcOrd="1" destOrd="0" presId="urn:microsoft.com/office/officeart/2016/7/layout/RepeatingBendingProcessNew"/>
    <dgm:cxn modelId="{E7D9431F-CEA2-4880-9104-2AC4EED76ED0}" type="presOf" srcId="{056A6D9C-EBE5-4CE9-9A00-6561A686ECEB}" destId="{AD8BFA39-D5CF-476E-9CFD-369A25B5053D}" srcOrd="1" destOrd="0" presId="urn:microsoft.com/office/officeart/2016/7/layout/RepeatingBendingProcessNew"/>
    <dgm:cxn modelId="{4B00CD1F-629D-4F6B-9F0E-6A516978282E}" srcId="{152FF4F0-68F0-40FF-B8F4-5033DCAEEDFD}" destId="{E7E2EF06-5C77-4DC9-89AD-B051D6ADA074}" srcOrd="6" destOrd="0" parTransId="{5AEDD9D4-B2A4-440D-81A0-23D0D32FDF62}" sibTransId="{EBDB2A3A-9BD5-4F6C-8507-5A28DE5019BE}"/>
    <dgm:cxn modelId="{50396A3A-BCAF-409F-969D-7F0E794B4F6E}" srcId="{152FF4F0-68F0-40FF-B8F4-5033DCAEEDFD}" destId="{512A6DF9-E2E2-4FC0-8100-C1C163B7B9B1}" srcOrd="2" destOrd="0" parTransId="{C2E295FC-DA3B-4375-9A89-5C4CCD1F4A47}" sibTransId="{430A526B-0BFB-4BF7-8431-BBEAB8999F1B}"/>
    <dgm:cxn modelId="{5A549B5C-68C0-45AF-AD67-D88D0A9790E2}" type="presOf" srcId="{152FF4F0-68F0-40FF-B8F4-5033DCAEEDFD}" destId="{658EE64F-A0E7-4D62-AD7A-44DB8CBC62CD}" srcOrd="0" destOrd="0" presId="urn:microsoft.com/office/officeart/2016/7/layout/RepeatingBendingProcessNew"/>
    <dgm:cxn modelId="{13BB3F64-3EA3-48D6-A7D6-63AA04304919}" type="presOf" srcId="{82BB2405-7550-4412-BEC8-A74693470703}" destId="{195582A7-5472-415B-B157-8A1CB756A2F4}" srcOrd="0" destOrd="0" presId="urn:microsoft.com/office/officeart/2016/7/layout/RepeatingBendingProcessNew"/>
    <dgm:cxn modelId="{E3FFDC44-7B04-408E-BE9F-A0772E4F6D8A}" type="presOf" srcId="{5FEE7ADA-5DB6-47A1-BA1A-AEB0D14F42F4}" destId="{1DC5F56C-4F9D-4F57-813E-641C80A49660}" srcOrd="0" destOrd="0" presId="urn:microsoft.com/office/officeart/2016/7/layout/RepeatingBendingProcessNew"/>
    <dgm:cxn modelId="{1AC65447-BEFA-4605-9976-0462B3321620}" type="presOf" srcId="{7E742ED7-0BE8-42AB-9932-460E58302005}" destId="{96956032-931D-4CE7-B111-0AF46B1FFB80}" srcOrd="0" destOrd="0" presId="urn:microsoft.com/office/officeart/2016/7/layout/RepeatingBendingProcessNew"/>
    <dgm:cxn modelId="{35C28E67-12D6-4EB5-8700-D51660B38E0A}" type="presOf" srcId="{0D518AD4-14CA-4344-9CB7-29CA00030851}" destId="{9D19B17A-B05F-42FD-800B-34BBABBDCD8C}" srcOrd="0" destOrd="0" presId="urn:microsoft.com/office/officeart/2016/7/layout/RepeatingBendingProcessNew"/>
    <dgm:cxn modelId="{EE134C6B-E3F5-4572-B482-90D69D8F4337}" srcId="{152FF4F0-68F0-40FF-B8F4-5033DCAEEDFD}" destId="{E96DDF3C-4B41-4B73-9769-ABE6188FA93F}" srcOrd="4" destOrd="0" parTransId="{4BF05AE7-C2A7-41F2-8F70-1BE6C5DAA012}" sibTransId="{0D518AD4-14CA-4344-9CB7-29CA00030851}"/>
    <dgm:cxn modelId="{FC316C4B-3A5E-47A4-BA04-4A3CD09EF818}" type="presOf" srcId="{DBB78823-4BB1-491F-85B4-2C811A5D5F9C}" destId="{73AA51B3-2651-42B8-99F9-E8984FCB93B0}" srcOrd="0" destOrd="0" presId="urn:microsoft.com/office/officeart/2016/7/layout/RepeatingBendingProcessNew"/>
    <dgm:cxn modelId="{7D03506B-9C92-4879-9B4C-4CF1F00857F0}" type="presOf" srcId="{D6EED2DB-57C8-487E-9D5D-F02B8DF922C4}" destId="{4853E3DC-64FB-42F6-A3BA-B2C7335AFAAF}" srcOrd="0" destOrd="0" presId="urn:microsoft.com/office/officeart/2016/7/layout/RepeatingBendingProcessNew"/>
    <dgm:cxn modelId="{DFC5906B-45CF-421F-97A9-EEB79BB8EC13}" type="presOf" srcId="{43970A43-0EDD-413E-9611-A117E80891CF}" destId="{E85586AA-A4FC-49B5-B607-744F0FBC5768}" srcOrd="1" destOrd="0" presId="urn:microsoft.com/office/officeart/2016/7/layout/RepeatingBendingProcessNew"/>
    <dgm:cxn modelId="{644DFD6D-E8A7-4335-9811-A1AC6D6F0479}" type="presOf" srcId="{C8156DC8-734A-4E0C-96CC-46F86DA12317}" destId="{2C172C35-8526-46EA-B5EF-2C35329373D3}" srcOrd="0" destOrd="0" presId="urn:microsoft.com/office/officeart/2016/7/layout/RepeatingBendingProcessNew"/>
    <dgm:cxn modelId="{1C97934E-5F56-49A0-A0E0-5D364536F92B}" srcId="{152FF4F0-68F0-40FF-B8F4-5033DCAEEDFD}" destId="{36F52C6A-A410-4C5B-8ADF-3DC0C0F60B02}" srcOrd="7" destOrd="0" parTransId="{20496300-89FA-4AAB-9D7D-B44246C6B11F}" sibTransId="{41C26125-526E-4966-92A0-188583D93C41}"/>
    <dgm:cxn modelId="{A6948D6F-896C-4698-86E6-0FA019DE7F57}" type="presOf" srcId="{5FEE7ADA-5DB6-47A1-BA1A-AEB0D14F42F4}" destId="{69BA0A30-7927-454F-81D0-5369078EA88A}" srcOrd="1" destOrd="0" presId="urn:microsoft.com/office/officeart/2016/7/layout/RepeatingBendingProcessNew"/>
    <dgm:cxn modelId="{7F667251-8B58-45C1-A541-B5DC07E1BAC0}" type="presOf" srcId="{20AAC5A0-33BF-4522-90EF-9091665CDDCD}" destId="{D510CB7C-FA90-432C-AEDF-F3911DEFFF8D}" srcOrd="0" destOrd="0" presId="urn:microsoft.com/office/officeart/2016/7/layout/RepeatingBendingProcessNew"/>
    <dgm:cxn modelId="{07CCDB71-BEEF-45A9-BE9B-D8C8E4AC143C}" srcId="{152FF4F0-68F0-40FF-B8F4-5033DCAEEDFD}" destId="{D58675EF-B8A0-4503-8FAA-878222973727}" srcOrd="1" destOrd="0" parTransId="{983A9139-E1E2-45F8-B49F-ECB122D29CB2}" sibTransId="{43970A43-0EDD-413E-9611-A117E80891CF}"/>
    <dgm:cxn modelId="{5F28CE73-B794-4F6C-A139-4F1ED881A899}" type="presOf" srcId="{BB41B208-E407-47FF-B8FA-406790E5994C}" destId="{F97542E3-F445-4C55-80E8-BF7460111C65}" srcOrd="0" destOrd="0" presId="urn:microsoft.com/office/officeart/2016/7/layout/RepeatingBendingProcessNew"/>
    <dgm:cxn modelId="{B5BBEF74-CF25-4692-ABAC-45E00CA927A5}" type="presOf" srcId="{E96DDF3C-4B41-4B73-9769-ABE6188FA93F}" destId="{81CB090F-C806-4518-968C-ED97046B0654}" srcOrd="0" destOrd="0" presId="urn:microsoft.com/office/officeart/2016/7/layout/RepeatingBendingProcessNew"/>
    <dgm:cxn modelId="{EAB90357-892F-4D38-9508-2B8D005947D6}" type="presOf" srcId="{D58675EF-B8A0-4503-8FAA-878222973727}" destId="{B925AF94-7148-4C05-8045-C9A43D4B4012}" srcOrd="0" destOrd="0" presId="urn:microsoft.com/office/officeart/2016/7/layout/RepeatingBendingProcessNew"/>
    <dgm:cxn modelId="{00D83457-33D6-4E4C-8464-2173546EF7F6}" type="presOf" srcId="{056A6D9C-EBE5-4CE9-9A00-6561A686ECEB}" destId="{B5AFF3E3-8B5A-4494-97E0-23E247836716}" srcOrd="0" destOrd="0" presId="urn:microsoft.com/office/officeart/2016/7/layout/RepeatingBendingProcessNew"/>
    <dgm:cxn modelId="{C7773181-E344-4F06-99BB-42B6C56DF244}" srcId="{152FF4F0-68F0-40FF-B8F4-5033DCAEEDFD}" destId="{C8156DC8-734A-4E0C-96CC-46F86DA12317}" srcOrd="9" destOrd="0" parTransId="{049421CA-7FE4-449F-B413-5F996A68DF6D}" sibTransId="{BB41B208-E407-47FF-B8FA-406790E5994C}"/>
    <dgm:cxn modelId="{716C3384-134A-46F6-8540-BA6FC41DD2CB}" srcId="{152FF4F0-68F0-40FF-B8F4-5033DCAEEDFD}" destId="{20AAC5A0-33BF-4522-90EF-9091665CDDCD}" srcOrd="8" destOrd="0" parTransId="{0E74F467-7B3E-4FB5-B703-2B1F6969C578}" sibTransId="{75E7748A-4D10-4044-8D50-49BFE840D72F}"/>
    <dgm:cxn modelId="{F1D4CC8B-A385-4315-8A95-6D76BB65AA35}" srcId="{152FF4F0-68F0-40FF-B8F4-5033DCAEEDFD}" destId="{82BB2405-7550-4412-BEC8-A74693470703}" srcOrd="11" destOrd="0" parTransId="{F3EBE051-AD7D-4898-A5B1-BCFBBC063B4F}" sibTransId="{05838E9C-A590-414D-AA72-BC630837EDC4}"/>
    <dgm:cxn modelId="{0F46D593-09AE-4114-891C-8E65FEDC0447}" type="presOf" srcId="{E7E2EF06-5C77-4DC9-89AD-B051D6ADA074}" destId="{31A34F63-DB8D-4C8A-B05C-0E34D8EF49A0}" srcOrd="0" destOrd="0" presId="urn:microsoft.com/office/officeart/2016/7/layout/RepeatingBendingProcessNew"/>
    <dgm:cxn modelId="{F3752E9C-3F59-4ACC-AEF9-E1938D78078C}" type="presOf" srcId="{41C26125-526E-4966-92A0-188583D93C41}" destId="{BF029AA5-593D-431F-8FC8-4BF6835D64A8}" srcOrd="1" destOrd="0" presId="urn:microsoft.com/office/officeart/2016/7/layout/RepeatingBendingProcessNew"/>
    <dgm:cxn modelId="{80C85FB1-A5B3-41A7-98D7-0C0F17E51F64}" type="presOf" srcId="{512A6DF9-E2E2-4FC0-8100-C1C163B7B9B1}" destId="{F6F50162-A596-4885-B1A7-7C5311E038A0}" srcOrd="0" destOrd="0" presId="urn:microsoft.com/office/officeart/2016/7/layout/RepeatingBendingProcessNew"/>
    <dgm:cxn modelId="{ED1980B1-2B6A-4B2B-B321-3ACBCFAEE7A0}" type="presOf" srcId="{B80FCA36-06FD-4388-87F9-EDCA66C0785D}" destId="{5F8B2940-19CC-45BD-8E56-13BEE11A0B0F}" srcOrd="1" destOrd="0" presId="urn:microsoft.com/office/officeart/2016/7/layout/RepeatingBendingProcessNew"/>
    <dgm:cxn modelId="{EE0D32B3-956D-4EC7-BBD7-1B71C502A346}" type="presOf" srcId="{F1B4939E-3BD2-4CD3-8A2C-36DFC8098443}" destId="{F3963DFF-FF6A-4425-B145-A5DCF82627A3}" srcOrd="0" destOrd="0" presId="urn:microsoft.com/office/officeart/2016/7/layout/RepeatingBendingProcessNew"/>
    <dgm:cxn modelId="{1EE9DCB4-1FDA-4297-87F5-59DFB77C0E1A}" type="presOf" srcId="{BB41B208-E407-47FF-B8FA-406790E5994C}" destId="{50E56330-D792-4C43-9E10-C2234004A46C}" srcOrd="1" destOrd="0" presId="urn:microsoft.com/office/officeart/2016/7/layout/RepeatingBendingProcessNew"/>
    <dgm:cxn modelId="{004253B6-1ECD-4CE5-8442-636A0ECD2DF5}" srcId="{152FF4F0-68F0-40FF-B8F4-5033DCAEEDFD}" destId="{DBB78823-4BB1-491F-85B4-2C811A5D5F9C}" srcOrd="0" destOrd="0" parTransId="{A61101D0-AE57-4A9E-9245-217B788D0CF2}" sibTransId="{5FEE7ADA-5DB6-47A1-BA1A-AEB0D14F42F4}"/>
    <dgm:cxn modelId="{F43ED5BA-7EE9-43EB-B33E-8C1C500710DA}" type="presOf" srcId="{41C26125-526E-4966-92A0-188583D93C41}" destId="{6FC261B1-9D12-4E6C-802E-CF932787AAF2}" srcOrd="0" destOrd="0" presId="urn:microsoft.com/office/officeart/2016/7/layout/RepeatingBendingProcessNew"/>
    <dgm:cxn modelId="{DE506ABB-985E-4B86-90A7-0802BDC2D5A0}" type="presOf" srcId="{430A526B-0BFB-4BF7-8431-BBEAB8999F1B}" destId="{C6118A9B-ECF2-4446-BBE8-824E7E7DD15B}" srcOrd="1" destOrd="0" presId="urn:microsoft.com/office/officeart/2016/7/layout/RepeatingBendingProcessNew"/>
    <dgm:cxn modelId="{16BFC4BC-AFBE-48A6-AE2B-A3630A56E186}" type="presOf" srcId="{43970A43-0EDD-413E-9611-A117E80891CF}" destId="{ED42688A-7CF8-4ADC-9AE5-1769967CF6D9}" srcOrd="0" destOrd="0" presId="urn:microsoft.com/office/officeart/2016/7/layout/RepeatingBendingProcessNew"/>
    <dgm:cxn modelId="{6D25B2BF-1D3C-4DA0-AD7C-9E6330429627}" type="presOf" srcId="{DB77EFDE-A532-48BE-A083-843F06AEB513}" destId="{EC438814-BACA-4F5A-9B22-9DBFF8218BF1}" srcOrd="0" destOrd="0" presId="urn:microsoft.com/office/officeart/2016/7/layout/RepeatingBendingProcessNew"/>
    <dgm:cxn modelId="{A35E10D3-BE99-48E9-85F8-4A0A9491F5EB}" type="presOf" srcId="{36F52C6A-A410-4C5B-8ADF-3DC0C0F60B02}" destId="{B9AA0ADA-111E-4362-A607-3CD8257C5C34}" srcOrd="0" destOrd="0" presId="urn:microsoft.com/office/officeart/2016/7/layout/RepeatingBendingProcessNew"/>
    <dgm:cxn modelId="{E4D1B8D6-5182-4D5B-8555-673491FF44AE}" type="presOf" srcId="{0D518AD4-14CA-4344-9CB7-29CA00030851}" destId="{346E4890-2047-411A-BD4F-0DD764F946C9}" srcOrd="1" destOrd="0" presId="urn:microsoft.com/office/officeart/2016/7/layout/RepeatingBendingProcessNew"/>
    <dgm:cxn modelId="{59C012DA-2327-4F7F-91EF-5DD04B2807C9}" srcId="{152FF4F0-68F0-40FF-B8F4-5033DCAEEDFD}" destId="{7E742ED7-0BE8-42AB-9932-460E58302005}" srcOrd="10" destOrd="0" parTransId="{54CE5B9E-56C2-4483-95BA-0E4FA6E4DF3B}" sibTransId="{D6EED2DB-57C8-487E-9D5D-F02B8DF922C4}"/>
    <dgm:cxn modelId="{E72FA1E6-9E17-4A4F-A02C-25FC1DEC4B4A}" type="presOf" srcId="{D6EED2DB-57C8-487E-9D5D-F02B8DF922C4}" destId="{0D638785-7C5C-4C6C-AFE0-A9B18E90E040}" srcOrd="1" destOrd="0" presId="urn:microsoft.com/office/officeart/2016/7/layout/RepeatingBendingProcessNew"/>
    <dgm:cxn modelId="{004559E9-784B-432C-A18D-58F8E68414F3}" type="presOf" srcId="{430A526B-0BFB-4BF7-8431-BBEAB8999F1B}" destId="{6122A732-8EBB-4708-9FD5-9FC70571D5F9}" srcOrd="0" destOrd="0" presId="urn:microsoft.com/office/officeart/2016/7/layout/RepeatingBendingProcessNew"/>
    <dgm:cxn modelId="{B4669FED-6E4E-40C7-BDDA-6FA4222387B0}" srcId="{152FF4F0-68F0-40FF-B8F4-5033DCAEEDFD}" destId="{DB77EFDE-A532-48BE-A083-843F06AEB513}" srcOrd="3" destOrd="0" parTransId="{F5FC8982-7D6A-4E7B-A82C-04F26E3A1563}" sibTransId="{B80FCA36-06FD-4388-87F9-EDCA66C0785D}"/>
    <dgm:cxn modelId="{A48003F0-DFFD-4FD6-9A8A-BBAF99FE8CEA}" type="presOf" srcId="{EBDB2A3A-9BD5-4F6C-8507-5A28DE5019BE}" destId="{616D3931-096D-4D69-9A22-8007031D467C}" srcOrd="1" destOrd="0" presId="urn:microsoft.com/office/officeart/2016/7/layout/RepeatingBendingProcessNew"/>
    <dgm:cxn modelId="{269BBFF2-243D-4090-98C6-B79C09F69AA3}" type="presOf" srcId="{B80FCA36-06FD-4388-87F9-EDCA66C0785D}" destId="{D302CBFC-6D18-43CF-AFF2-96D1903710B5}" srcOrd="0" destOrd="0" presId="urn:microsoft.com/office/officeart/2016/7/layout/RepeatingBendingProcessNew"/>
    <dgm:cxn modelId="{7DEFD6FF-E4C6-48CF-B567-1E9BDBA08B64}" srcId="{152FF4F0-68F0-40FF-B8F4-5033DCAEEDFD}" destId="{F1B4939E-3BD2-4CD3-8A2C-36DFC8098443}" srcOrd="5" destOrd="0" parTransId="{7345CE38-16F8-44EE-A132-70796AAD070B}" sibTransId="{056A6D9C-EBE5-4CE9-9A00-6561A686ECEB}"/>
    <dgm:cxn modelId="{891DF2C7-072E-4DFD-9F26-3E370B5C9B84}" type="presParOf" srcId="{658EE64F-A0E7-4D62-AD7A-44DB8CBC62CD}" destId="{73AA51B3-2651-42B8-99F9-E8984FCB93B0}" srcOrd="0" destOrd="0" presId="urn:microsoft.com/office/officeart/2016/7/layout/RepeatingBendingProcessNew"/>
    <dgm:cxn modelId="{D8CD6265-C92D-488C-9284-95D0301FFBA4}" type="presParOf" srcId="{658EE64F-A0E7-4D62-AD7A-44DB8CBC62CD}" destId="{1DC5F56C-4F9D-4F57-813E-641C80A49660}" srcOrd="1" destOrd="0" presId="urn:microsoft.com/office/officeart/2016/7/layout/RepeatingBendingProcessNew"/>
    <dgm:cxn modelId="{AE62CF37-2AB9-4B13-9031-4EE9A207E29B}" type="presParOf" srcId="{1DC5F56C-4F9D-4F57-813E-641C80A49660}" destId="{69BA0A30-7927-454F-81D0-5369078EA88A}" srcOrd="0" destOrd="0" presId="urn:microsoft.com/office/officeart/2016/7/layout/RepeatingBendingProcessNew"/>
    <dgm:cxn modelId="{53A2E533-EEA9-4B9F-AB36-869D6685490C}" type="presParOf" srcId="{658EE64F-A0E7-4D62-AD7A-44DB8CBC62CD}" destId="{B925AF94-7148-4C05-8045-C9A43D4B4012}" srcOrd="2" destOrd="0" presId="urn:microsoft.com/office/officeart/2016/7/layout/RepeatingBendingProcessNew"/>
    <dgm:cxn modelId="{BFDFA6DF-8D22-4C4E-8B84-4810DE9B50C1}" type="presParOf" srcId="{658EE64F-A0E7-4D62-AD7A-44DB8CBC62CD}" destId="{ED42688A-7CF8-4ADC-9AE5-1769967CF6D9}" srcOrd="3" destOrd="0" presId="urn:microsoft.com/office/officeart/2016/7/layout/RepeatingBendingProcessNew"/>
    <dgm:cxn modelId="{27E3FCC1-09A6-4C0D-A472-51D0D297F466}" type="presParOf" srcId="{ED42688A-7CF8-4ADC-9AE5-1769967CF6D9}" destId="{E85586AA-A4FC-49B5-B607-744F0FBC5768}" srcOrd="0" destOrd="0" presId="urn:microsoft.com/office/officeart/2016/7/layout/RepeatingBendingProcessNew"/>
    <dgm:cxn modelId="{5E0883DE-0276-4339-A963-EC3915E72DD1}" type="presParOf" srcId="{658EE64F-A0E7-4D62-AD7A-44DB8CBC62CD}" destId="{F6F50162-A596-4885-B1A7-7C5311E038A0}" srcOrd="4" destOrd="0" presId="urn:microsoft.com/office/officeart/2016/7/layout/RepeatingBendingProcessNew"/>
    <dgm:cxn modelId="{4E214A78-D686-4C53-974D-CE09701A01C9}" type="presParOf" srcId="{658EE64F-A0E7-4D62-AD7A-44DB8CBC62CD}" destId="{6122A732-8EBB-4708-9FD5-9FC70571D5F9}" srcOrd="5" destOrd="0" presId="urn:microsoft.com/office/officeart/2016/7/layout/RepeatingBendingProcessNew"/>
    <dgm:cxn modelId="{0741B37A-9ABE-47B8-8A3B-59CFC5703B0E}" type="presParOf" srcId="{6122A732-8EBB-4708-9FD5-9FC70571D5F9}" destId="{C6118A9B-ECF2-4446-BBE8-824E7E7DD15B}" srcOrd="0" destOrd="0" presId="urn:microsoft.com/office/officeart/2016/7/layout/RepeatingBendingProcessNew"/>
    <dgm:cxn modelId="{788D6827-0534-4867-9A30-B0CC1F70E6E1}" type="presParOf" srcId="{658EE64F-A0E7-4D62-AD7A-44DB8CBC62CD}" destId="{EC438814-BACA-4F5A-9B22-9DBFF8218BF1}" srcOrd="6" destOrd="0" presId="urn:microsoft.com/office/officeart/2016/7/layout/RepeatingBendingProcessNew"/>
    <dgm:cxn modelId="{C66A95F6-1CAD-4E85-A3D9-369072B8CD89}" type="presParOf" srcId="{658EE64F-A0E7-4D62-AD7A-44DB8CBC62CD}" destId="{D302CBFC-6D18-43CF-AFF2-96D1903710B5}" srcOrd="7" destOrd="0" presId="urn:microsoft.com/office/officeart/2016/7/layout/RepeatingBendingProcessNew"/>
    <dgm:cxn modelId="{964C34F3-7808-4092-B274-820FEE1E8208}" type="presParOf" srcId="{D302CBFC-6D18-43CF-AFF2-96D1903710B5}" destId="{5F8B2940-19CC-45BD-8E56-13BEE11A0B0F}" srcOrd="0" destOrd="0" presId="urn:microsoft.com/office/officeart/2016/7/layout/RepeatingBendingProcessNew"/>
    <dgm:cxn modelId="{C24F3825-0B98-43AE-B783-46C08B142955}" type="presParOf" srcId="{658EE64F-A0E7-4D62-AD7A-44DB8CBC62CD}" destId="{81CB090F-C806-4518-968C-ED97046B0654}" srcOrd="8" destOrd="0" presId="urn:microsoft.com/office/officeart/2016/7/layout/RepeatingBendingProcessNew"/>
    <dgm:cxn modelId="{0672772C-91F7-4041-B62A-61D8E137B78F}" type="presParOf" srcId="{658EE64F-A0E7-4D62-AD7A-44DB8CBC62CD}" destId="{9D19B17A-B05F-42FD-800B-34BBABBDCD8C}" srcOrd="9" destOrd="0" presId="urn:microsoft.com/office/officeart/2016/7/layout/RepeatingBendingProcessNew"/>
    <dgm:cxn modelId="{74B67B04-BC1F-4E2F-B5D6-DD03A75AC7E0}" type="presParOf" srcId="{9D19B17A-B05F-42FD-800B-34BBABBDCD8C}" destId="{346E4890-2047-411A-BD4F-0DD764F946C9}" srcOrd="0" destOrd="0" presId="urn:microsoft.com/office/officeart/2016/7/layout/RepeatingBendingProcessNew"/>
    <dgm:cxn modelId="{0ED2071B-F10C-4B62-A4B8-1F410A7014A3}" type="presParOf" srcId="{658EE64F-A0E7-4D62-AD7A-44DB8CBC62CD}" destId="{F3963DFF-FF6A-4425-B145-A5DCF82627A3}" srcOrd="10" destOrd="0" presId="urn:microsoft.com/office/officeart/2016/7/layout/RepeatingBendingProcessNew"/>
    <dgm:cxn modelId="{B35B0426-E1DA-4B72-BA8D-7757B9EA5FEC}" type="presParOf" srcId="{658EE64F-A0E7-4D62-AD7A-44DB8CBC62CD}" destId="{B5AFF3E3-8B5A-4494-97E0-23E247836716}" srcOrd="11" destOrd="0" presId="urn:microsoft.com/office/officeart/2016/7/layout/RepeatingBendingProcessNew"/>
    <dgm:cxn modelId="{F5676BC9-7DED-4D82-A27B-BEB1D2C169E2}" type="presParOf" srcId="{B5AFF3E3-8B5A-4494-97E0-23E247836716}" destId="{AD8BFA39-D5CF-476E-9CFD-369A25B5053D}" srcOrd="0" destOrd="0" presId="urn:microsoft.com/office/officeart/2016/7/layout/RepeatingBendingProcessNew"/>
    <dgm:cxn modelId="{8E8D1F3F-7705-455E-B292-9D54701E7533}" type="presParOf" srcId="{658EE64F-A0E7-4D62-AD7A-44DB8CBC62CD}" destId="{31A34F63-DB8D-4C8A-B05C-0E34D8EF49A0}" srcOrd="12" destOrd="0" presId="urn:microsoft.com/office/officeart/2016/7/layout/RepeatingBendingProcessNew"/>
    <dgm:cxn modelId="{0A41C81F-3038-414C-868D-01598DDE3DE6}" type="presParOf" srcId="{658EE64F-A0E7-4D62-AD7A-44DB8CBC62CD}" destId="{E927FC0F-1830-4672-8994-AFA0D09D5A76}" srcOrd="13" destOrd="0" presId="urn:microsoft.com/office/officeart/2016/7/layout/RepeatingBendingProcessNew"/>
    <dgm:cxn modelId="{D3D014F3-EC5C-44F2-B33E-4F5D281F69CF}" type="presParOf" srcId="{E927FC0F-1830-4672-8994-AFA0D09D5A76}" destId="{616D3931-096D-4D69-9A22-8007031D467C}" srcOrd="0" destOrd="0" presId="urn:microsoft.com/office/officeart/2016/7/layout/RepeatingBendingProcessNew"/>
    <dgm:cxn modelId="{F8115BD0-4FAF-48B1-BD55-BCDBF18D088F}" type="presParOf" srcId="{658EE64F-A0E7-4D62-AD7A-44DB8CBC62CD}" destId="{B9AA0ADA-111E-4362-A607-3CD8257C5C34}" srcOrd="14" destOrd="0" presId="urn:microsoft.com/office/officeart/2016/7/layout/RepeatingBendingProcessNew"/>
    <dgm:cxn modelId="{99A81C9F-D17F-42F8-923E-2249360BFCAB}" type="presParOf" srcId="{658EE64F-A0E7-4D62-AD7A-44DB8CBC62CD}" destId="{6FC261B1-9D12-4E6C-802E-CF932787AAF2}" srcOrd="15" destOrd="0" presId="urn:microsoft.com/office/officeart/2016/7/layout/RepeatingBendingProcessNew"/>
    <dgm:cxn modelId="{0D4B80D8-F75F-44F5-BFE3-02993941F7AE}" type="presParOf" srcId="{6FC261B1-9D12-4E6C-802E-CF932787AAF2}" destId="{BF029AA5-593D-431F-8FC8-4BF6835D64A8}" srcOrd="0" destOrd="0" presId="urn:microsoft.com/office/officeart/2016/7/layout/RepeatingBendingProcessNew"/>
    <dgm:cxn modelId="{432BDABA-B73A-4D8D-8E67-FADF8BE87BA4}" type="presParOf" srcId="{658EE64F-A0E7-4D62-AD7A-44DB8CBC62CD}" destId="{D510CB7C-FA90-432C-AEDF-F3911DEFFF8D}" srcOrd="16" destOrd="0" presId="urn:microsoft.com/office/officeart/2016/7/layout/RepeatingBendingProcessNew"/>
    <dgm:cxn modelId="{906CA4ED-EF05-42C3-B3D4-27CDD8A1D018}" type="presParOf" srcId="{658EE64F-A0E7-4D62-AD7A-44DB8CBC62CD}" destId="{9BB0CECD-29D0-430A-9AEF-C955E6B8FBC8}" srcOrd="17" destOrd="0" presId="urn:microsoft.com/office/officeart/2016/7/layout/RepeatingBendingProcessNew"/>
    <dgm:cxn modelId="{AB1AABEB-3C0F-4A23-9F11-279750AC5336}" type="presParOf" srcId="{9BB0CECD-29D0-430A-9AEF-C955E6B8FBC8}" destId="{17A38B81-B825-4079-9392-B3CD22192695}" srcOrd="0" destOrd="0" presId="urn:microsoft.com/office/officeart/2016/7/layout/RepeatingBendingProcessNew"/>
    <dgm:cxn modelId="{2935FE75-5334-4EA7-9D4A-69CFABEEC0C4}" type="presParOf" srcId="{658EE64F-A0E7-4D62-AD7A-44DB8CBC62CD}" destId="{2C172C35-8526-46EA-B5EF-2C35329373D3}" srcOrd="18" destOrd="0" presId="urn:microsoft.com/office/officeart/2016/7/layout/RepeatingBendingProcessNew"/>
    <dgm:cxn modelId="{407E8784-AF44-4AAA-9B80-B7241354EDA1}" type="presParOf" srcId="{658EE64F-A0E7-4D62-AD7A-44DB8CBC62CD}" destId="{F97542E3-F445-4C55-80E8-BF7460111C65}" srcOrd="19" destOrd="0" presId="urn:microsoft.com/office/officeart/2016/7/layout/RepeatingBendingProcessNew"/>
    <dgm:cxn modelId="{26C14086-BB26-45EE-AD2C-AF35610EFB69}" type="presParOf" srcId="{F97542E3-F445-4C55-80E8-BF7460111C65}" destId="{50E56330-D792-4C43-9E10-C2234004A46C}" srcOrd="0" destOrd="0" presId="urn:microsoft.com/office/officeart/2016/7/layout/RepeatingBendingProcessNew"/>
    <dgm:cxn modelId="{6ADC93E0-28F4-47D3-A887-ABC54D7D91B6}" type="presParOf" srcId="{658EE64F-A0E7-4D62-AD7A-44DB8CBC62CD}" destId="{96956032-931D-4CE7-B111-0AF46B1FFB80}" srcOrd="20" destOrd="0" presId="urn:microsoft.com/office/officeart/2016/7/layout/RepeatingBendingProcessNew"/>
    <dgm:cxn modelId="{1B7A3425-C8B1-4321-AAB2-474BA8FF3B78}" type="presParOf" srcId="{658EE64F-A0E7-4D62-AD7A-44DB8CBC62CD}" destId="{4853E3DC-64FB-42F6-A3BA-B2C7335AFAAF}" srcOrd="21" destOrd="0" presId="urn:microsoft.com/office/officeart/2016/7/layout/RepeatingBendingProcessNew"/>
    <dgm:cxn modelId="{89A94CAE-6E2E-46D5-9468-BDC3F7ABB401}" type="presParOf" srcId="{4853E3DC-64FB-42F6-A3BA-B2C7335AFAAF}" destId="{0D638785-7C5C-4C6C-AFE0-A9B18E90E040}" srcOrd="0" destOrd="0" presId="urn:microsoft.com/office/officeart/2016/7/layout/RepeatingBendingProcessNew"/>
    <dgm:cxn modelId="{467644DC-7EFE-40AB-A180-EE2FBDFDCACC}" type="presParOf" srcId="{658EE64F-A0E7-4D62-AD7A-44DB8CBC62CD}" destId="{195582A7-5472-415B-B157-8A1CB756A2F4}" srcOrd="22"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4CDC8D-EF6D-48B4-9A15-24DD1A5C7E99}" type="doc">
      <dgm:prSet loTypeId="urn:microsoft.com/office/officeart/2005/8/layout/default" loCatId="list" qsTypeId="urn:microsoft.com/office/officeart/2005/8/quickstyle/simple4" qsCatId="simple" csTypeId="urn:microsoft.com/office/officeart/2005/8/colors/accent3_2" csCatId="accent3"/>
      <dgm:spPr/>
      <dgm:t>
        <a:bodyPr/>
        <a:lstStyle/>
        <a:p>
          <a:endParaRPr lang="en-US"/>
        </a:p>
      </dgm:t>
    </dgm:pt>
    <dgm:pt modelId="{48852E65-67E0-4D2C-9C13-32DE971F6BA0}">
      <dgm:prSet/>
      <dgm:spPr/>
      <dgm:t>
        <a:bodyPr/>
        <a:lstStyle/>
        <a:p>
          <a:r>
            <a:rPr lang="en-US" b="1" dirty="0">
              <a:latin typeface="Times New Roman" panose="02020603050405020304" pitchFamily="18" charset="0"/>
              <a:cs typeface="Times New Roman" panose="02020603050405020304" pitchFamily="18" charset="0"/>
            </a:rPr>
            <a:t>Questioning Techniques in Interviews</a:t>
          </a:r>
          <a:endParaRPr lang="en-US" dirty="0">
            <a:latin typeface="Times New Roman" panose="02020603050405020304" pitchFamily="18" charset="0"/>
            <a:cs typeface="Times New Roman" panose="02020603050405020304" pitchFamily="18" charset="0"/>
          </a:endParaRPr>
        </a:p>
      </dgm:t>
    </dgm:pt>
    <dgm:pt modelId="{EA96145E-CF32-47FF-901A-4DE3A4A71640}" type="parTrans" cxnId="{E6F99BFA-A919-4725-A1B7-1ADF6E842BED}">
      <dgm:prSet/>
      <dgm:spPr/>
      <dgm:t>
        <a:bodyPr/>
        <a:lstStyle/>
        <a:p>
          <a:endParaRPr lang="en-US"/>
        </a:p>
      </dgm:t>
    </dgm:pt>
    <dgm:pt modelId="{F5B4C3D6-7900-4384-8D1A-A42E59FB7B49}" type="sibTrans" cxnId="{E6F99BFA-A919-4725-A1B7-1ADF6E842BED}">
      <dgm:prSet/>
      <dgm:spPr/>
      <dgm:t>
        <a:bodyPr/>
        <a:lstStyle/>
        <a:p>
          <a:endParaRPr lang="en-US"/>
        </a:p>
      </dgm:t>
    </dgm:pt>
    <dgm:pt modelId="{FC70E645-90E9-4CBC-A1E3-DE22B4E2FFE2}">
      <dgm:prSet/>
      <dgm:spPr/>
      <dgm:t>
        <a:bodyPr/>
        <a:lstStyle/>
        <a:p>
          <a:r>
            <a:rPr lang="en-US" b="1" dirty="0">
              <a:latin typeface="Times New Roman" panose="02020603050405020304" pitchFamily="18" charset="0"/>
              <a:cs typeface="Times New Roman" panose="02020603050405020304" pitchFamily="18" charset="0"/>
            </a:rPr>
            <a:t>Probing Questions: Follow-up questions that dig deeper into a candidate's initial response to uncover more detail or clarify points.</a:t>
          </a:r>
        </a:p>
      </dgm:t>
    </dgm:pt>
    <dgm:pt modelId="{63E98736-B19D-4375-9A88-E4312B6D8B22}" type="parTrans" cxnId="{44915385-D96F-4ED8-A3F1-62A440B0CABB}">
      <dgm:prSet/>
      <dgm:spPr/>
      <dgm:t>
        <a:bodyPr/>
        <a:lstStyle/>
        <a:p>
          <a:endParaRPr lang="en-US"/>
        </a:p>
      </dgm:t>
    </dgm:pt>
    <dgm:pt modelId="{3EE6FC5E-03E5-47F9-A08C-45FA37D46C20}" type="sibTrans" cxnId="{44915385-D96F-4ED8-A3F1-62A440B0CABB}">
      <dgm:prSet/>
      <dgm:spPr/>
      <dgm:t>
        <a:bodyPr/>
        <a:lstStyle/>
        <a:p>
          <a:endParaRPr lang="en-US"/>
        </a:p>
      </dgm:t>
    </dgm:pt>
    <dgm:pt modelId="{6B9438DA-3059-4EB1-ABF0-2D61CB6F3CC4}">
      <dgm:prSet/>
      <dgm:spPr/>
      <dgm:t>
        <a:bodyPr/>
        <a:lstStyle/>
        <a:p>
          <a:r>
            <a:rPr lang="en-US" b="1" dirty="0">
              <a:latin typeface="Times New Roman" panose="02020603050405020304" pitchFamily="18" charset="0"/>
              <a:cs typeface="Times New Roman" panose="02020603050405020304" pitchFamily="18" charset="0"/>
            </a:rPr>
            <a:t>Leading Questions: Questions that suggest a particular answer or contain the information the interviewer is looking to confirm.</a:t>
          </a:r>
        </a:p>
      </dgm:t>
    </dgm:pt>
    <dgm:pt modelId="{F69B97EE-D7C5-4800-89B2-735976D883AF}" type="parTrans" cxnId="{FCD42C7C-CC77-4FE2-A338-311833131595}">
      <dgm:prSet/>
      <dgm:spPr/>
      <dgm:t>
        <a:bodyPr/>
        <a:lstStyle/>
        <a:p>
          <a:endParaRPr lang="en-US"/>
        </a:p>
      </dgm:t>
    </dgm:pt>
    <dgm:pt modelId="{BE1B45ED-1297-4836-8FBB-7C8332E41EBA}" type="sibTrans" cxnId="{FCD42C7C-CC77-4FE2-A338-311833131595}">
      <dgm:prSet/>
      <dgm:spPr/>
      <dgm:t>
        <a:bodyPr/>
        <a:lstStyle/>
        <a:p>
          <a:endParaRPr lang="en-US"/>
        </a:p>
      </dgm:t>
    </dgm:pt>
    <dgm:pt modelId="{741280AA-C3A5-4770-9484-18C3E9AB42F6}">
      <dgm:prSet/>
      <dgm:spPr/>
      <dgm:t>
        <a:bodyPr/>
        <a:lstStyle/>
        <a:p>
          <a:r>
            <a:rPr lang="en-US" b="1" dirty="0">
              <a:latin typeface="Times New Roman" panose="02020603050405020304" pitchFamily="18" charset="0"/>
              <a:cs typeface="Times New Roman" panose="02020603050405020304" pitchFamily="18" charset="0"/>
            </a:rPr>
            <a:t>Socratic Questioning: A method of asking a series of thoughtful, open-ended questions to encourage critical thinking and self-reflection.</a:t>
          </a:r>
        </a:p>
      </dgm:t>
    </dgm:pt>
    <dgm:pt modelId="{ABF72394-8AE0-4B0B-8948-90E9FD9BC74A}" type="parTrans" cxnId="{F736E832-B2CE-4390-AB7D-DF17E876483F}">
      <dgm:prSet/>
      <dgm:spPr/>
      <dgm:t>
        <a:bodyPr/>
        <a:lstStyle/>
        <a:p>
          <a:endParaRPr lang="en-US"/>
        </a:p>
      </dgm:t>
    </dgm:pt>
    <dgm:pt modelId="{5FBA320F-C3A6-491B-8596-4686FA70E6B6}" type="sibTrans" cxnId="{F736E832-B2CE-4390-AB7D-DF17E876483F}">
      <dgm:prSet/>
      <dgm:spPr/>
      <dgm:t>
        <a:bodyPr/>
        <a:lstStyle/>
        <a:p>
          <a:endParaRPr lang="en-US"/>
        </a:p>
      </dgm:t>
    </dgm:pt>
    <dgm:pt modelId="{DFFD774D-BEB3-42D8-9379-1744D4546453}">
      <dgm:prSet/>
      <dgm:spPr/>
      <dgm:t>
        <a:bodyPr/>
        <a:lstStyle/>
        <a:p>
          <a:r>
            <a:rPr lang="en-US" b="1" dirty="0">
              <a:latin typeface="Times New Roman" panose="02020603050405020304" pitchFamily="18" charset="0"/>
              <a:cs typeface="Times New Roman" panose="02020603050405020304" pitchFamily="18" charset="0"/>
            </a:rPr>
            <a:t>Behavioral Questions: Questions that ask candidates to describe past experiences to predict future behavior.</a:t>
          </a:r>
        </a:p>
      </dgm:t>
    </dgm:pt>
    <dgm:pt modelId="{249D9DCC-E2A8-494B-BECA-82332E493793}" type="parTrans" cxnId="{A8A8D23D-442F-4782-91CA-378D94AEB463}">
      <dgm:prSet/>
      <dgm:spPr/>
      <dgm:t>
        <a:bodyPr/>
        <a:lstStyle/>
        <a:p>
          <a:endParaRPr lang="en-US"/>
        </a:p>
      </dgm:t>
    </dgm:pt>
    <dgm:pt modelId="{136ACB17-6318-4FA6-B6B4-EDAEAB582AA3}" type="sibTrans" cxnId="{A8A8D23D-442F-4782-91CA-378D94AEB463}">
      <dgm:prSet/>
      <dgm:spPr/>
      <dgm:t>
        <a:bodyPr/>
        <a:lstStyle/>
        <a:p>
          <a:endParaRPr lang="en-US"/>
        </a:p>
      </dgm:t>
    </dgm:pt>
    <dgm:pt modelId="{2D1B1001-E360-4484-AD3E-3F6D275179EF}">
      <dgm:prSet/>
      <dgm:spPr/>
      <dgm:t>
        <a:bodyPr/>
        <a:lstStyle/>
        <a:p>
          <a:r>
            <a:rPr lang="en-US" b="1" dirty="0">
              <a:latin typeface="Times New Roman" panose="02020603050405020304" pitchFamily="18" charset="0"/>
              <a:cs typeface="Times New Roman" panose="02020603050405020304" pitchFamily="18" charset="0"/>
            </a:rPr>
            <a:t>Situational Questions: Hypothetical questions that assess how a candidate might handle future scenarios</a:t>
          </a:r>
          <a:r>
            <a:rPr lang="en-US" b="0" dirty="0"/>
            <a:t>.</a:t>
          </a:r>
        </a:p>
      </dgm:t>
    </dgm:pt>
    <dgm:pt modelId="{14B5BA1B-12F0-4C8A-A845-E24A86993EE2}" type="parTrans" cxnId="{CB9E8200-6492-4BC4-933A-E8413E167B69}">
      <dgm:prSet/>
      <dgm:spPr/>
      <dgm:t>
        <a:bodyPr/>
        <a:lstStyle/>
        <a:p>
          <a:endParaRPr lang="en-US"/>
        </a:p>
      </dgm:t>
    </dgm:pt>
    <dgm:pt modelId="{698DF934-20D1-4A5C-ADF7-707B741589BC}" type="sibTrans" cxnId="{CB9E8200-6492-4BC4-933A-E8413E167B69}">
      <dgm:prSet/>
      <dgm:spPr/>
      <dgm:t>
        <a:bodyPr/>
        <a:lstStyle/>
        <a:p>
          <a:endParaRPr lang="en-US"/>
        </a:p>
      </dgm:t>
    </dgm:pt>
    <dgm:pt modelId="{B51E31AB-6CF1-4F4B-8F68-712F789BD1A9}">
      <dgm:prSet/>
      <dgm:spPr/>
      <dgm:t>
        <a:bodyPr/>
        <a:lstStyle/>
        <a:p>
          <a:r>
            <a:rPr lang="en-US" b="1" dirty="0">
              <a:latin typeface="Times New Roman" panose="02020603050405020304" pitchFamily="18" charset="0"/>
              <a:cs typeface="Times New Roman" panose="02020603050405020304" pitchFamily="18" charset="0"/>
            </a:rPr>
            <a:t>Open-Ended Questions: Encourage candidates to provide detailed answers rather than yes/no responses.</a:t>
          </a:r>
        </a:p>
      </dgm:t>
    </dgm:pt>
    <dgm:pt modelId="{C094F5F8-A89A-420C-8923-6A68CA683481}" type="parTrans" cxnId="{4A3A89D6-0296-441C-9499-8F115CAC3055}">
      <dgm:prSet/>
      <dgm:spPr/>
      <dgm:t>
        <a:bodyPr/>
        <a:lstStyle/>
        <a:p>
          <a:endParaRPr lang="en-US"/>
        </a:p>
      </dgm:t>
    </dgm:pt>
    <dgm:pt modelId="{C1135596-6B4F-4510-B4F8-FEAE06519A38}" type="sibTrans" cxnId="{4A3A89D6-0296-441C-9499-8F115CAC3055}">
      <dgm:prSet/>
      <dgm:spPr/>
      <dgm:t>
        <a:bodyPr/>
        <a:lstStyle/>
        <a:p>
          <a:endParaRPr lang="en-US"/>
        </a:p>
      </dgm:t>
    </dgm:pt>
    <dgm:pt modelId="{49EF2ADC-A4E1-4268-9AEE-7D16E17221FA}">
      <dgm:prSet/>
      <dgm:spPr/>
      <dgm:t>
        <a:bodyPr/>
        <a:lstStyle/>
        <a:p>
          <a:r>
            <a:rPr lang="en-US" b="1" dirty="0">
              <a:latin typeface="Times New Roman" panose="02020603050405020304" pitchFamily="18" charset="0"/>
              <a:cs typeface="Times New Roman" panose="02020603050405020304" pitchFamily="18" charset="0"/>
            </a:rPr>
            <a:t>Closed-Ended Questions: Typically yes/no or short answer questions used to confirm facts.</a:t>
          </a:r>
        </a:p>
      </dgm:t>
    </dgm:pt>
    <dgm:pt modelId="{CC655410-C8A9-45B8-BCC2-3B93C151C94F}" type="parTrans" cxnId="{CFB1D4D0-BFAD-44EC-B2E9-B010A2C2846B}">
      <dgm:prSet/>
      <dgm:spPr/>
      <dgm:t>
        <a:bodyPr/>
        <a:lstStyle/>
        <a:p>
          <a:endParaRPr lang="en-US"/>
        </a:p>
      </dgm:t>
    </dgm:pt>
    <dgm:pt modelId="{5B8086E8-00B2-41F9-8431-22B4B87C7939}" type="sibTrans" cxnId="{CFB1D4D0-BFAD-44EC-B2E9-B010A2C2846B}">
      <dgm:prSet/>
      <dgm:spPr/>
      <dgm:t>
        <a:bodyPr/>
        <a:lstStyle/>
        <a:p>
          <a:endParaRPr lang="en-US"/>
        </a:p>
      </dgm:t>
    </dgm:pt>
    <dgm:pt modelId="{0ADCD7C7-4FF4-42EF-955C-BF6B79EE5B0A}">
      <dgm:prSet/>
      <dgm:spPr/>
      <dgm:t>
        <a:bodyPr/>
        <a:lstStyle/>
        <a:p>
          <a:r>
            <a:rPr lang="en-US" b="1" dirty="0">
              <a:latin typeface="Times New Roman" panose="02020603050405020304" pitchFamily="18" charset="0"/>
              <a:cs typeface="Times New Roman" panose="02020603050405020304" pitchFamily="18" charset="0"/>
            </a:rPr>
            <a:t>These questioning techniques help interviewers gather comprehensive insights and evaluate candidates effectively.</a:t>
          </a:r>
        </a:p>
      </dgm:t>
    </dgm:pt>
    <dgm:pt modelId="{48099E1A-1E7A-4452-888E-81F0CE2E1EE0}" type="parTrans" cxnId="{182A1436-CB61-494B-9503-1233E287647B}">
      <dgm:prSet/>
      <dgm:spPr/>
      <dgm:t>
        <a:bodyPr/>
        <a:lstStyle/>
        <a:p>
          <a:endParaRPr lang="en-US"/>
        </a:p>
      </dgm:t>
    </dgm:pt>
    <dgm:pt modelId="{B9EB0DA4-FD97-48A6-AAC0-6D2F161039F9}" type="sibTrans" cxnId="{182A1436-CB61-494B-9503-1233E287647B}">
      <dgm:prSet/>
      <dgm:spPr/>
      <dgm:t>
        <a:bodyPr/>
        <a:lstStyle/>
        <a:p>
          <a:endParaRPr lang="en-US"/>
        </a:p>
      </dgm:t>
    </dgm:pt>
    <dgm:pt modelId="{669DFEE7-A198-47C0-B28B-5A0249413575}" type="pres">
      <dgm:prSet presAssocID="{E94CDC8D-EF6D-48B4-9A15-24DD1A5C7E99}" presName="diagram" presStyleCnt="0">
        <dgm:presLayoutVars>
          <dgm:dir/>
          <dgm:resizeHandles val="exact"/>
        </dgm:presLayoutVars>
      </dgm:prSet>
      <dgm:spPr/>
    </dgm:pt>
    <dgm:pt modelId="{92B779FE-4ED9-4ADC-B6FA-CD99F70786B2}" type="pres">
      <dgm:prSet presAssocID="{48852E65-67E0-4D2C-9C13-32DE971F6BA0}" presName="node" presStyleLbl="node1" presStyleIdx="0" presStyleCnt="9">
        <dgm:presLayoutVars>
          <dgm:bulletEnabled val="1"/>
        </dgm:presLayoutVars>
      </dgm:prSet>
      <dgm:spPr/>
    </dgm:pt>
    <dgm:pt modelId="{288DCA69-B360-4B6B-B811-A765B41ABE2B}" type="pres">
      <dgm:prSet presAssocID="{F5B4C3D6-7900-4384-8D1A-A42E59FB7B49}" presName="sibTrans" presStyleCnt="0"/>
      <dgm:spPr/>
    </dgm:pt>
    <dgm:pt modelId="{87871D1B-6896-43FE-A67A-637DCE93781E}" type="pres">
      <dgm:prSet presAssocID="{FC70E645-90E9-4CBC-A1E3-DE22B4E2FFE2}" presName="node" presStyleLbl="node1" presStyleIdx="1" presStyleCnt="9">
        <dgm:presLayoutVars>
          <dgm:bulletEnabled val="1"/>
        </dgm:presLayoutVars>
      </dgm:prSet>
      <dgm:spPr/>
    </dgm:pt>
    <dgm:pt modelId="{7F452BB3-35D0-4613-BD38-11BEDDDD96BF}" type="pres">
      <dgm:prSet presAssocID="{3EE6FC5E-03E5-47F9-A08C-45FA37D46C20}" presName="sibTrans" presStyleCnt="0"/>
      <dgm:spPr/>
    </dgm:pt>
    <dgm:pt modelId="{377EDFFB-49F1-4238-96A4-D3B4E626171C}" type="pres">
      <dgm:prSet presAssocID="{6B9438DA-3059-4EB1-ABF0-2D61CB6F3CC4}" presName="node" presStyleLbl="node1" presStyleIdx="2" presStyleCnt="9">
        <dgm:presLayoutVars>
          <dgm:bulletEnabled val="1"/>
        </dgm:presLayoutVars>
      </dgm:prSet>
      <dgm:spPr/>
    </dgm:pt>
    <dgm:pt modelId="{42AA9129-547E-43B1-B007-A4F57C6B62D8}" type="pres">
      <dgm:prSet presAssocID="{BE1B45ED-1297-4836-8FBB-7C8332E41EBA}" presName="sibTrans" presStyleCnt="0"/>
      <dgm:spPr/>
    </dgm:pt>
    <dgm:pt modelId="{D73B48E6-7FDD-401E-9451-CC49D0CA44EF}" type="pres">
      <dgm:prSet presAssocID="{741280AA-C3A5-4770-9484-18C3E9AB42F6}" presName="node" presStyleLbl="node1" presStyleIdx="3" presStyleCnt="9">
        <dgm:presLayoutVars>
          <dgm:bulletEnabled val="1"/>
        </dgm:presLayoutVars>
      </dgm:prSet>
      <dgm:spPr/>
    </dgm:pt>
    <dgm:pt modelId="{6E010C74-2B32-48F7-BCDA-BD78E04E5993}" type="pres">
      <dgm:prSet presAssocID="{5FBA320F-C3A6-491B-8596-4686FA70E6B6}" presName="sibTrans" presStyleCnt="0"/>
      <dgm:spPr/>
    </dgm:pt>
    <dgm:pt modelId="{275BA2AD-C136-44C0-85AA-67B1ABF3EA72}" type="pres">
      <dgm:prSet presAssocID="{DFFD774D-BEB3-42D8-9379-1744D4546453}" presName="node" presStyleLbl="node1" presStyleIdx="4" presStyleCnt="9">
        <dgm:presLayoutVars>
          <dgm:bulletEnabled val="1"/>
        </dgm:presLayoutVars>
      </dgm:prSet>
      <dgm:spPr/>
    </dgm:pt>
    <dgm:pt modelId="{0D47615A-1CE2-431F-889F-9B377D877981}" type="pres">
      <dgm:prSet presAssocID="{136ACB17-6318-4FA6-B6B4-EDAEAB582AA3}" presName="sibTrans" presStyleCnt="0"/>
      <dgm:spPr/>
    </dgm:pt>
    <dgm:pt modelId="{0B1EB1AE-C39F-40DE-B230-E38C5C4A2AC2}" type="pres">
      <dgm:prSet presAssocID="{2D1B1001-E360-4484-AD3E-3F6D275179EF}" presName="node" presStyleLbl="node1" presStyleIdx="5" presStyleCnt="9">
        <dgm:presLayoutVars>
          <dgm:bulletEnabled val="1"/>
        </dgm:presLayoutVars>
      </dgm:prSet>
      <dgm:spPr/>
    </dgm:pt>
    <dgm:pt modelId="{C49831DC-E04B-4A15-9893-EEC56E13F6A9}" type="pres">
      <dgm:prSet presAssocID="{698DF934-20D1-4A5C-ADF7-707B741589BC}" presName="sibTrans" presStyleCnt="0"/>
      <dgm:spPr/>
    </dgm:pt>
    <dgm:pt modelId="{45109A91-A33C-4FEB-928F-5BED1A1C63BD}" type="pres">
      <dgm:prSet presAssocID="{B51E31AB-6CF1-4F4B-8F68-712F789BD1A9}" presName="node" presStyleLbl="node1" presStyleIdx="6" presStyleCnt="9">
        <dgm:presLayoutVars>
          <dgm:bulletEnabled val="1"/>
        </dgm:presLayoutVars>
      </dgm:prSet>
      <dgm:spPr/>
    </dgm:pt>
    <dgm:pt modelId="{F9FBB6E7-20D3-412B-A4B4-2CF65981A798}" type="pres">
      <dgm:prSet presAssocID="{C1135596-6B4F-4510-B4F8-FEAE06519A38}" presName="sibTrans" presStyleCnt="0"/>
      <dgm:spPr/>
    </dgm:pt>
    <dgm:pt modelId="{64154D52-96CA-4AC3-AD38-819360A5CBA9}" type="pres">
      <dgm:prSet presAssocID="{49EF2ADC-A4E1-4268-9AEE-7D16E17221FA}" presName="node" presStyleLbl="node1" presStyleIdx="7" presStyleCnt="9">
        <dgm:presLayoutVars>
          <dgm:bulletEnabled val="1"/>
        </dgm:presLayoutVars>
      </dgm:prSet>
      <dgm:spPr/>
    </dgm:pt>
    <dgm:pt modelId="{4C58B708-5E1A-421B-A562-8D4BBF8D5D7D}" type="pres">
      <dgm:prSet presAssocID="{5B8086E8-00B2-41F9-8431-22B4B87C7939}" presName="sibTrans" presStyleCnt="0"/>
      <dgm:spPr/>
    </dgm:pt>
    <dgm:pt modelId="{D94095A7-64D5-495D-8505-1047DA928E4C}" type="pres">
      <dgm:prSet presAssocID="{0ADCD7C7-4FF4-42EF-955C-BF6B79EE5B0A}" presName="node" presStyleLbl="node1" presStyleIdx="8" presStyleCnt="9">
        <dgm:presLayoutVars>
          <dgm:bulletEnabled val="1"/>
        </dgm:presLayoutVars>
      </dgm:prSet>
      <dgm:spPr/>
    </dgm:pt>
  </dgm:ptLst>
  <dgm:cxnLst>
    <dgm:cxn modelId="{CB9E8200-6492-4BC4-933A-E8413E167B69}" srcId="{E94CDC8D-EF6D-48B4-9A15-24DD1A5C7E99}" destId="{2D1B1001-E360-4484-AD3E-3F6D275179EF}" srcOrd="5" destOrd="0" parTransId="{14B5BA1B-12F0-4C8A-A845-E24A86993EE2}" sibTransId="{698DF934-20D1-4A5C-ADF7-707B741589BC}"/>
    <dgm:cxn modelId="{CAC54708-821C-4FE6-AF62-DD2BA95BF004}" type="presOf" srcId="{B51E31AB-6CF1-4F4B-8F68-712F789BD1A9}" destId="{45109A91-A33C-4FEB-928F-5BED1A1C63BD}" srcOrd="0" destOrd="0" presId="urn:microsoft.com/office/officeart/2005/8/layout/default"/>
    <dgm:cxn modelId="{BA57C423-7270-44AA-B802-803B3AAC493B}" type="presOf" srcId="{0ADCD7C7-4FF4-42EF-955C-BF6B79EE5B0A}" destId="{D94095A7-64D5-495D-8505-1047DA928E4C}" srcOrd="0" destOrd="0" presId="urn:microsoft.com/office/officeart/2005/8/layout/default"/>
    <dgm:cxn modelId="{F736E832-B2CE-4390-AB7D-DF17E876483F}" srcId="{E94CDC8D-EF6D-48B4-9A15-24DD1A5C7E99}" destId="{741280AA-C3A5-4770-9484-18C3E9AB42F6}" srcOrd="3" destOrd="0" parTransId="{ABF72394-8AE0-4B0B-8948-90E9FD9BC74A}" sibTransId="{5FBA320F-C3A6-491B-8596-4686FA70E6B6}"/>
    <dgm:cxn modelId="{182A1436-CB61-494B-9503-1233E287647B}" srcId="{E94CDC8D-EF6D-48B4-9A15-24DD1A5C7E99}" destId="{0ADCD7C7-4FF4-42EF-955C-BF6B79EE5B0A}" srcOrd="8" destOrd="0" parTransId="{48099E1A-1E7A-4452-888E-81F0CE2E1EE0}" sibTransId="{B9EB0DA4-FD97-48A6-AAC0-6D2F161039F9}"/>
    <dgm:cxn modelId="{A8A8D23D-442F-4782-91CA-378D94AEB463}" srcId="{E94CDC8D-EF6D-48B4-9A15-24DD1A5C7E99}" destId="{DFFD774D-BEB3-42D8-9379-1744D4546453}" srcOrd="4" destOrd="0" parTransId="{249D9DCC-E2A8-494B-BECA-82332E493793}" sibTransId="{136ACB17-6318-4FA6-B6B4-EDAEAB582AA3}"/>
    <dgm:cxn modelId="{4E82376A-075A-4988-B1B4-9A4CCAFF6B15}" type="presOf" srcId="{DFFD774D-BEB3-42D8-9379-1744D4546453}" destId="{275BA2AD-C136-44C0-85AA-67B1ABF3EA72}" srcOrd="0" destOrd="0" presId="urn:microsoft.com/office/officeart/2005/8/layout/default"/>
    <dgm:cxn modelId="{0D636A6C-D6FB-4D96-8C46-0D74D5A07946}" type="presOf" srcId="{2D1B1001-E360-4484-AD3E-3F6D275179EF}" destId="{0B1EB1AE-C39F-40DE-B230-E38C5C4A2AC2}" srcOrd="0" destOrd="0" presId="urn:microsoft.com/office/officeart/2005/8/layout/default"/>
    <dgm:cxn modelId="{FCD42C7C-CC77-4FE2-A338-311833131595}" srcId="{E94CDC8D-EF6D-48B4-9A15-24DD1A5C7E99}" destId="{6B9438DA-3059-4EB1-ABF0-2D61CB6F3CC4}" srcOrd="2" destOrd="0" parTransId="{F69B97EE-D7C5-4800-89B2-735976D883AF}" sibTransId="{BE1B45ED-1297-4836-8FBB-7C8332E41EBA}"/>
    <dgm:cxn modelId="{0390307D-55F7-4742-A361-8B94912B4695}" type="presOf" srcId="{49EF2ADC-A4E1-4268-9AEE-7D16E17221FA}" destId="{64154D52-96CA-4AC3-AD38-819360A5CBA9}" srcOrd="0" destOrd="0" presId="urn:microsoft.com/office/officeart/2005/8/layout/default"/>
    <dgm:cxn modelId="{846E687F-9F0E-4F0F-864F-091BA7384685}" type="presOf" srcId="{741280AA-C3A5-4770-9484-18C3E9AB42F6}" destId="{D73B48E6-7FDD-401E-9451-CC49D0CA44EF}" srcOrd="0" destOrd="0" presId="urn:microsoft.com/office/officeart/2005/8/layout/default"/>
    <dgm:cxn modelId="{37984885-93D1-4B3E-BE2C-A1CAA5234E0D}" type="presOf" srcId="{6B9438DA-3059-4EB1-ABF0-2D61CB6F3CC4}" destId="{377EDFFB-49F1-4238-96A4-D3B4E626171C}" srcOrd="0" destOrd="0" presId="urn:microsoft.com/office/officeart/2005/8/layout/default"/>
    <dgm:cxn modelId="{44915385-D96F-4ED8-A3F1-62A440B0CABB}" srcId="{E94CDC8D-EF6D-48B4-9A15-24DD1A5C7E99}" destId="{FC70E645-90E9-4CBC-A1E3-DE22B4E2FFE2}" srcOrd="1" destOrd="0" parTransId="{63E98736-B19D-4375-9A88-E4312B6D8B22}" sibTransId="{3EE6FC5E-03E5-47F9-A08C-45FA37D46C20}"/>
    <dgm:cxn modelId="{16CFBFB0-E5AE-4E59-91B8-AE14EF1F6165}" type="presOf" srcId="{48852E65-67E0-4D2C-9C13-32DE971F6BA0}" destId="{92B779FE-4ED9-4ADC-B6FA-CD99F70786B2}" srcOrd="0" destOrd="0" presId="urn:microsoft.com/office/officeart/2005/8/layout/default"/>
    <dgm:cxn modelId="{19C401B5-153C-48A5-A74B-B70976A5CFA8}" type="presOf" srcId="{FC70E645-90E9-4CBC-A1E3-DE22B4E2FFE2}" destId="{87871D1B-6896-43FE-A67A-637DCE93781E}" srcOrd="0" destOrd="0" presId="urn:microsoft.com/office/officeart/2005/8/layout/default"/>
    <dgm:cxn modelId="{CFB1D4D0-BFAD-44EC-B2E9-B010A2C2846B}" srcId="{E94CDC8D-EF6D-48B4-9A15-24DD1A5C7E99}" destId="{49EF2ADC-A4E1-4268-9AEE-7D16E17221FA}" srcOrd="7" destOrd="0" parTransId="{CC655410-C8A9-45B8-BCC2-3B93C151C94F}" sibTransId="{5B8086E8-00B2-41F9-8431-22B4B87C7939}"/>
    <dgm:cxn modelId="{4A3A89D6-0296-441C-9499-8F115CAC3055}" srcId="{E94CDC8D-EF6D-48B4-9A15-24DD1A5C7E99}" destId="{B51E31AB-6CF1-4F4B-8F68-712F789BD1A9}" srcOrd="6" destOrd="0" parTransId="{C094F5F8-A89A-420C-8923-6A68CA683481}" sibTransId="{C1135596-6B4F-4510-B4F8-FEAE06519A38}"/>
    <dgm:cxn modelId="{771C54DB-90BF-49F2-9E85-34317FF1A6D4}" type="presOf" srcId="{E94CDC8D-EF6D-48B4-9A15-24DD1A5C7E99}" destId="{669DFEE7-A198-47C0-B28B-5A0249413575}" srcOrd="0" destOrd="0" presId="urn:microsoft.com/office/officeart/2005/8/layout/default"/>
    <dgm:cxn modelId="{E6F99BFA-A919-4725-A1B7-1ADF6E842BED}" srcId="{E94CDC8D-EF6D-48B4-9A15-24DD1A5C7E99}" destId="{48852E65-67E0-4D2C-9C13-32DE971F6BA0}" srcOrd="0" destOrd="0" parTransId="{EA96145E-CF32-47FF-901A-4DE3A4A71640}" sibTransId="{F5B4C3D6-7900-4384-8D1A-A42E59FB7B49}"/>
    <dgm:cxn modelId="{13482E55-F230-4A8C-AB6E-81AAE0FB404A}" type="presParOf" srcId="{669DFEE7-A198-47C0-B28B-5A0249413575}" destId="{92B779FE-4ED9-4ADC-B6FA-CD99F70786B2}" srcOrd="0" destOrd="0" presId="urn:microsoft.com/office/officeart/2005/8/layout/default"/>
    <dgm:cxn modelId="{79318C2B-004E-49CE-94EB-DCC3F6C630E8}" type="presParOf" srcId="{669DFEE7-A198-47C0-B28B-5A0249413575}" destId="{288DCA69-B360-4B6B-B811-A765B41ABE2B}" srcOrd="1" destOrd="0" presId="urn:microsoft.com/office/officeart/2005/8/layout/default"/>
    <dgm:cxn modelId="{41E735A5-F6E9-4413-BF03-CEDC02B9E36F}" type="presParOf" srcId="{669DFEE7-A198-47C0-B28B-5A0249413575}" destId="{87871D1B-6896-43FE-A67A-637DCE93781E}" srcOrd="2" destOrd="0" presId="urn:microsoft.com/office/officeart/2005/8/layout/default"/>
    <dgm:cxn modelId="{E76A5CF1-0302-4924-963D-3D9C90EAAE2F}" type="presParOf" srcId="{669DFEE7-A198-47C0-B28B-5A0249413575}" destId="{7F452BB3-35D0-4613-BD38-11BEDDDD96BF}" srcOrd="3" destOrd="0" presId="urn:microsoft.com/office/officeart/2005/8/layout/default"/>
    <dgm:cxn modelId="{9E4C54CF-63AF-43F0-AAC7-AB0F2CBA8F20}" type="presParOf" srcId="{669DFEE7-A198-47C0-B28B-5A0249413575}" destId="{377EDFFB-49F1-4238-96A4-D3B4E626171C}" srcOrd="4" destOrd="0" presId="urn:microsoft.com/office/officeart/2005/8/layout/default"/>
    <dgm:cxn modelId="{A279DE6C-08B1-472F-8618-2C2A8FB0E74B}" type="presParOf" srcId="{669DFEE7-A198-47C0-B28B-5A0249413575}" destId="{42AA9129-547E-43B1-B007-A4F57C6B62D8}" srcOrd="5" destOrd="0" presId="urn:microsoft.com/office/officeart/2005/8/layout/default"/>
    <dgm:cxn modelId="{6E556268-EF83-4A95-B1F1-03FB42C8CB97}" type="presParOf" srcId="{669DFEE7-A198-47C0-B28B-5A0249413575}" destId="{D73B48E6-7FDD-401E-9451-CC49D0CA44EF}" srcOrd="6" destOrd="0" presId="urn:microsoft.com/office/officeart/2005/8/layout/default"/>
    <dgm:cxn modelId="{9A2CA8F7-3FD6-42F1-B12B-A75C9196CE10}" type="presParOf" srcId="{669DFEE7-A198-47C0-B28B-5A0249413575}" destId="{6E010C74-2B32-48F7-BCDA-BD78E04E5993}" srcOrd="7" destOrd="0" presId="urn:microsoft.com/office/officeart/2005/8/layout/default"/>
    <dgm:cxn modelId="{165C0F3F-718D-40F7-B14C-B2EA8867E6F1}" type="presParOf" srcId="{669DFEE7-A198-47C0-B28B-5A0249413575}" destId="{275BA2AD-C136-44C0-85AA-67B1ABF3EA72}" srcOrd="8" destOrd="0" presId="urn:microsoft.com/office/officeart/2005/8/layout/default"/>
    <dgm:cxn modelId="{B263BAE0-5724-4847-8869-1CA1A7ED492A}" type="presParOf" srcId="{669DFEE7-A198-47C0-B28B-5A0249413575}" destId="{0D47615A-1CE2-431F-889F-9B377D877981}" srcOrd="9" destOrd="0" presId="urn:microsoft.com/office/officeart/2005/8/layout/default"/>
    <dgm:cxn modelId="{4733FAEF-0F95-42C7-BD38-7307D213F09E}" type="presParOf" srcId="{669DFEE7-A198-47C0-B28B-5A0249413575}" destId="{0B1EB1AE-C39F-40DE-B230-E38C5C4A2AC2}" srcOrd="10" destOrd="0" presId="urn:microsoft.com/office/officeart/2005/8/layout/default"/>
    <dgm:cxn modelId="{3395CB2F-132F-48F7-9F30-80ADCCF1267C}" type="presParOf" srcId="{669DFEE7-A198-47C0-B28B-5A0249413575}" destId="{C49831DC-E04B-4A15-9893-EEC56E13F6A9}" srcOrd="11" destOrd="0" presId="urn:microsoft.com/office/officeart/2005/8/layout/default"/>
    <dgm:cxn modelId="{FFF7346F-F296-46C3-8E01-B7ED1169747E}" type="presParOf" srcId="{669DFEE7-A198-47C0-B28B-5A0249413575}" destId="{45109A91-A33C-4FEB-928F-5BED1A1C63BD}" srcOrd="12" destOrd="0" presId="urn:microsoft.com/office/officeart/2005/8/layout/default"/>
    <dgm:cxn modelId="{B6B16D97-D74B-4CCE-B326-7C7950A348AE}" type="presParOf" srcId="{669DFEE7-A198-47C0-B28B-5A0249413575}" destId="{F9FBB6E7-20D3-412B-A4B4-2CF65981A798}" srcOrd="13" destOrd="0" presId="urn:microsoft.com/office/officeart/2005/8/layout/default"/>
    <dgm:cxn modelId="{C953E7B4-1357-4B39-BB29-4E260144AB21}" type="presParOf" srcId="{669DFEE7-A198-47C0-B28B-5A0249413575}" destId="{64154D52-96CA-4AC3-AD38-819360A5CBA9}" srcOrd="14" destOrd="0" presId="urn:microsoft.com/office/officeart/2005/8/layout/default"/>
    <dgm:cxn modelId="{416430B2-0D4B-4FF1-92D9-E26D2318CD7C}" type="presParOf" srcId="{669DFEE7-A198-47C0-B28B-5A0249413575}" destId="{4C58B708-5E1A-421B-A562-8D4BBF8D5D7D}" srcOrd="15" destOrd="0" presId="urn:microsoft.com/office/officeart/2005/8/layout/default"/>
    <dgm:cxn modelId="{8C69F67D-019B-4072-AA1E-AE5ABA449A56}" type="presParOf" srcId="{669DFEE7-A198-47C0-B28B-5A0249413575}" destId="{D94095A7-64D5-495D-8505-1047DA928E4C}"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581BB6-E5EF-446D-B9B1-D1B0913AA2CB}">
      <dsp:nvSpPr>
        <dsp:cNvPr id="0" name=""/>
        <dsp:cNvSpPr/>
      </dsp:nvSpPr>
      <dsp:spPr>
        <a:xfrm>
          <a:off x="0" y="746"/>
          <a:ext cx="10361676" cy="174750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05F00A-7432-494A-B7A5-037CC6CCA69D}">
      <dsp:nvSpPr>
        <dsp:cNvPr id="0" name=""/>
        <dsp:cNvSpPr/>
      </dsp:nvSpPr>
      <dsp:spPr>
        <a:xfrm>
          <a:off x="528621" y="393936"/>
          <a:ext cx="961129" cy="96112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4D076EE-5D64-47DD-B718-6239DAD76730}">
      <dsp:nvSpPr>
        <dsp:cNvPr id="0" name=""/>
        <dsp:cNvSpPr/>
      </dsp:nvSpPr>
      <dsp:spPr>
        <a:xfrm>
          <a:off x="2018371" y="746"/>
          <a:ext cx="8343304" cy="17475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45" tIns="184945" rIns="184945" bIns="184945" numCol="1" spcCol="1270" anchor="ctr" anchorCtr="0">
          <a:noAutofit/>
        </a:bodyPr>
        <a:lstStyle/>
        <a:p>
          <a:pPr marL="0" lvl="0" indent="0" algn="l" defTabSz="889000">
            <a:lnSpc>
              <a:spcPct val="90000"/>
            </a:lnSpc>
            <a:spcBef>
              <a:spcPct val="0"/>
            </a:spcBef>
            <a:spcAft>
              <a:spcPct val="35000"/>
            </a:spcAft>
            <a:buNone/>
          </a:pPr>
          <a:r>
            <a:rPr lang="en-US" sz="2000" b="1" kern="1200"/>
            <a:t>Recruitment Techniques:</a:t>
          </a:r>
          <a:endParaRPr lang="en-US" sz="2000" kern="1200"/>
        </a:p>
      </dsp:txBody>
      <dsp:txXfrm>
        <a:off x="2018371" y="746"/>
        <a:ext cx="8343304" cy="1747508"/>
      </dsp:txXfrm>
    </dsp:sp>
    <dsp:sp modelId="{DAC1143F-36B7-4970-8054-0CBEFBF5C507}">
      <dsp:nvSpPr>
        <dsp:cNvPr id="0" name=""/>
        <dsp:cNvSpPr/>
      </dsp:nvSpPr>
      <dsp:spPr>
        <a:xfrm>
          <a:off x="0" y="2185131"/>
          <a:ext cx="10361676" cy="174750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72BC80-CCF0-4CE3-9602-83A15C2C40AE}">
      <dsp:nvSpPr>
        <dsp:cNvPr id="0" name=""/>
        <dsp:cNvSpPr/>
      </dsp:nvSpPr>
      <dsp:spPr>
        <a:xfrm>
          <a:off x="528621" y="2578321"/>
          <a:ext cx="961129" cy="96112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664ACDE-9516-4F94-B78B-90A6F61A7CAF}">
      <dsp:nvSpPr>
        <dsp:cNvPr id="0" name=""/>
        <dsp:cNvSpPr/>
      </dsp:nvSpPr>
      <dsp:spPr>
        <a:xfrm>
          <a:off x="2018371" y="2185131"/>
          <a:ext cx="8343304" cy="17475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45" tIns="184945" rIns="184945" bIns="184945" numCol="1" spcCol="1270" anchor="ctr" anchorCtr="0">
          <a:noAutofit/>
        </a:bodyPr>
        <a:lstStyle/>
        <a:p>
          <a:pPr marL="0" lvl="0" indent="0" algn="l" defTabSz="889000">
            <a:lnSpc>
              <a:spcPct val="90000"/>
            </a:lnSpc>
            <a:spcBef>
              <a:spcPct val="0"/>
            </a:spcBef>
            <a:spcAft>
              <a:spcPct val="35000"/>
            </a:spcAft>
            <a:buNone/>
          </a:pPr>
          <a:r>
            <a:rPr lang="en-US" sz="2000" kern="1200"/>
            <a:t>Recruitment techniques are the strategies, methods, and tools used by organizations to attract, identify, and hire qualified candidates for job openings. These techniques span traditional approaches like job postings and interviews, as well as modern innovations such as AI-driven sourcing, social media outreach, and employer branding campaigns.</a:t>
          </a:r>
        </a:p>
      </dsp:txBody>
      <dsp:txXfrm>
        <a:off x="2018371" y="2185131"/>
        <a:ext cx="8343304" cy="1747508"/>
      </dsp:txXfrm>
    </dsp:sp>
    <dsp:sp modelId="{B41F8E1D-2A6A-4257-87A6-7C42F39A7617}">
      <dsp:nvSpPr>
        <dsp:cNvPr id="0" name=""/>
        <dsp:cNvSpPr/>
      </dsp:nvSpPr>
      <dsp:spPr>
        <a:xfrm>
          <a:off x="0" y="4369517"/>
          <a:ext cx="10361676" cy="174750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70A156-789A-46C1-9834-C34F38C32C62}">
      <dsp:nvSpPr>
        <dsp:cNvPr id="0" name=""/>
        <dsp:cNvSpPr/>
      </dsp:nvSpPr>
      <dsp:spPr>
        <a:xfrm>
          <a:off x="528621" y="4762706"/>
          <a:ext cx="961129" cy="96112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5B26CA-82DA-45A4-86D4-073B63412550}">
      <dsp:nvSpPr>
        <dsp:cNvPr id="0" name=""/>
        <dsp:cNvSpPr/>
      </dsp:nvSpPr>
      <dsp:spPr>
        <a:xfrm>
          <a:off x="2018371" y="4369517"/>
          <a:ext cx="8343304" cy="17475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945" tIns="184945" rIns="184945" bIns="184945" numCol="1" spcCol="1270" anchor="ctr" anchorCtr="0">
          <a:noAutofit/>
        </a:bodyPr>
        <a:lstStyle/>
        <a:p>
          <a:pPr marL="0" lvl="0" indent="0" algn="l" defTabSz="889000">
            <a:lnSpc>
              <a:spcPct val="90000"/>
            </a:lnSpc>
            <a:spcBef>
              <a:spcPct val="0"/>
            </a:spcBef>
            <a:spcAft>
              <a:spcPct val="35000"/>
            </a:spcAft>
            <a:buNone/>
          </a:pPr>
          <a:r>
            <a:rPr lang="en-US" sz="2000" kern="1200"/>
            <a:t>According to Indeed, recruitment techniques help streamline the hiring process by improving candidate quality, reducing time-to-hire, and enhancing the overall candidate experience.</a:t>
          </a:r>
        </a:p>
      </dsp:txBody>
      <dsp:txXfrm>
        <a:off x="2018371" y="4369517"/>
        <a:ext cx="8343304" cy="17475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C5F56C-4F9D-4F57-813E-641C80A49660}">
      <dsp:nvSpPr>
        <dsp:cNvPr id="0" name=""/>
        <dsp:cNvSpPr/>
      </dsp:nvSpPr>
      <dsp:spPr>
        <a:xfrm>
          <a:off x="3567191" y="623724"/>
          <a:ext cx="479197" cy="91440"/>
        </a:xfrm>
        <a:custGeom>
          <a:avLst/>
          <a:gdLst/>
          <a:ahLst/>
          <a:cxnLst/>
          <a:rect l="0" t="0" r="0" b="0"/>
          <a:pathLst>
            <a:path>
              <a:moveTo>
                <a:pt x="0" y="45720"/>
              </a:moveTo>
              <a:lnTo>
                <a:pt x="479197"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66725">
            <a:lnSpc>
              <a:spcPct val="90000"/>
            </a:lnSpc>
            <a:spcBef>
              <a:spcPct val="0"/>
            </a:spcBef>
            <a:spcAft>
              <a:spcPct val="35000"/>
            </a:spcAft>
            <a:buNone/>
          </a:pPr>
          <a:endParaRPr lang="en-US" sz="1050" kern="1200">
            <a:latin typeface="Times New Roman" panose="02020603050405020304" pitchFamily="18" charset="0"/>
            <a:cs typeface="Times New Roman" panose="02020603050405020304" pitchFamily="18" charset="0"/>
          </a:endParaRPr>
        </a:p>
      </dsp:txBody>
      <dsp:txXfrm>
        <a:off x="3794044" y="666893"/>
        <a:ext cx="25489" cy="5102"/>
      </dsp:txXfrm>
    </dsp:sp>
    <dsp:sp modelId="{73AA51B3-2651-42B8-99F9-E8984FCB93B0}">
      <dsp:nvSpPr>
        <dsp:cNvPr id="0" name=""/>
        <dsp:cNvSpPr/>
      </dsp:nvSpPr>
      <dsp:spPr>
        <a:xfrm>
          <a:off x="1352480" y="4491"/>
          <a:ext cx="2216510" cy="132990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8611" tIns="114006" rIns="108611" bIns="114006"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Times New Roman" panose="02020603050405020304" pitchFamily="18" charset="0"/>
              <a:cs typeface="Times New Roman" panose="02020603050405020304" pitchFamily="18" charset="0"/>
            </a:rPr>
            <a:t>Types of Job Interviews</a:t>
          </a:r>
          <a:endParaRPr lang="en-US" sz="2400" kern="1200" dirty="0">
            <a:latin typeface="Times New Roman" panose="02020603050405020304" pitchFamily="18" charset="0"/>
            <a:cs typeface="Times New Roman" panose="02020603050405020304" pitchFamily="18" charset="0"/>
          </a:endParaRPr>
        </a:p>
      </dsp:txBody>
      <dsp:txXfrm>
        <a:off x="1352480" y="4491"/>
        <a:ext cx="2216510" cy="1329906"/>
      </dsp:txXfrm>
    </dsp:sp>
    <dsp:sp modelId="{ED42688A-7CF8-4ADC-9AE5-1769967CF6D9}">
      <dsp:nvSpPr>
        <dsp:cNvPr id="0" name=""/>
        <dsp:cNvSpPr/>
      </dsp:nvSpPr>
      <dsp:spPr>
        <a:xfrm>
          <a:off x="6293498" y="623724"/>
          <a:ext cx="479197" cy="91440"/>
        </a:xfrm>
        <a:custGeom>
          <a:avLst/>
          <a:gdLst/>
          <a:ahLst/>
          <a:cxnLst/>
          <a:rect l="0" t="0" r="0" b="0"/>
          <a:pathLst>
            <a:path>
              <a:moveTo>
                <a:pt x="0" y="45720"/>
              </a:moveTo>
              <a:lnTo>
                <a:pt x="479197"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66725">
            <a:lnSpc>
              <a:spcPct val="90000"/>
            </a:lnSpc>
            <a:spcBef>
              <a:spcPct val="0"/>
            </a:spcBef>
            <a:spcAft>
              <a:spcPct val="35000"/>
            </a:spcAft>
            <a:buNone/>
          </a:pPr>
          <a:endParaRPr lang="en-US" sz="1050" kern="1200">
            <a:latin typeface="Times New Roman" panose="02020603050405020304" pitchFamily="18" charset="0"/>
            <a:cs typeface="Times New Roman" panose="02020603050405020304" pitchFamily="18" charset="0"/>
          </a:endParaRPr>
        </a:p>
      </dsp:txBody>
      <dsp:txXfrm>
        <a:off x="6520352" y="666893"/>
        <a:ext cx="25489" cy="5102"/>
      </dsp:txXfrm>
    </dsp:sp>
    <dsp:sp modelId="{B925AF94-7148-4C05-8045-C9A43D4B4012}">
      <dsp:nvSpPr>
        <dsp:cNvPr id="0" name=""/>
        <dsp:cNvSpPr/>
      </dsp:nvSpPr>
      <dsp:spPr>
        <a:xfrm>
          <a:off x="4078788" y="4491"/>
          <a:ext cx="2216510" cy="132990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8611" tIns="114006" rIns="108611" bIns="114006" numCol="1" spcCol="1270" anchor="ctr" anchorCtr="0">
          <a:noAutofit/>
        </a:bodyPr>
        <a:lstStyle/>
        <a:p>
          <a:pPr marL="0" lvl="0" indent="0" algn="ctr" defTabSz="622300">
            <a:lnSpc>
              <a:spcPct val="90000"/>
            </a:lnSpc>
            <a:spcBef>
              <a:spcPct val="0"/>
            </a:spcBef>
            <a:spcAft>
              <a:spcPct val="35000"/>
            </a:spcAft>
            <a:buNone/>
          </a:pPr>
          <a:r>
            <a:rPr lang="en-US" sz="1400" b="1" kern="1200" dirty="0">
              <a:latin typeface="Times New Roman" panose="02020603050405020304" pitchFamily="18" charset="0"/>
              <a:cs typeface="Times New Roman" panose="02020603050405020304" pitchFamily="18" charset="0"/>
            </a:rPr>
            <a:t>One-on-One Interview:</a:t>
          </a:r>
          <a:r>
            <a:rPr lang="en-US" sz="1400" kern="1200" dirty="0">
              <a:latin typeface="Times New Roman" panose="02020603050405020304" pitchFamily="18" charset="0"/>
              <a:cs typeface="Times New Roman" panose="02020603050405020304" pitchFamily="18" charset="0"/>
            </a:rPr>
            <a:t> A direct conversation between the candidate and a single interviewer to assess qualifications and fit</a:t>
          </a:r>
          <a:r>
            <a:rPr lang="en-US" sz="1050" kern="1200" dirty="0">
              <a:latin typeface="Times New Roman" panose="02020603050405020304" pitchFamily="18" charset="0"/>
              <a:cs typeface="Times New Roman" panose="02020603050405020304" pitchFamily="18" charset="0"/>
            </a:rPr>
            <a:t>.</a:t>
          </a:r>
        </a:p>
      </dsp:txBody>
      <dsp:txXfrm>
        <a:off x="4078788" y="4491"/>
        <a:ext cx="2216510" cy="1329906"/>
      </dsp:txXfrm>
    </dsp:sp>
    <dsp:sp modelId="{6122A732-8EBB-4708-9FD5-9FC70571D5F9}">
      <dsp:nvSpPr>
        <dsp:cNvPr id="0" name=""/>
        <dsp:cNvSpPr/>
      </dsp:nvSpPr>
      <dsp:spPr>
        <a:xfrm>
          <a:off x="2460736" y="1332597"/>
          <a:ext cx="5452614" cy="479197"/>
        </a:xfrm>
        <a:custGeom>
          <a:avLst/>
          <a:gdLst/>
          <a:ahLst/>
          <a:cxnLst/>
          <a:rect l="0" t="0" r="0" b="0"/>
          <a:pathLst>
            <a:path>
              <a:moveTo>
                <a:pt x="5452614" y="0"/>
              </a:moveTo>
              <a:lnTo>
                <a:pt x="5452614" y="256698"/>
              </a:lnTo>
              <a:lnTo>
                <a:pt x="0" y="256698"/>
              </a:lnTo>
              <a:lnTo>
                <a:pt x="0" y="479197"/>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66725">
            <a:lnSpc>
              <a:spcPct val="90000"/>
            </a:lnSpc>
            <a:spcBef>
              <a:spcPct val="0"/>
            </a:spcBef>
            <a:spcAft>
              <a:spcPct val="35000"/>
            </a:spcAft>
            <a:buNone/>
          </a:pPr>
          <a:endParaRPr lang="en-US" sz="1050" kern="1200">
            <a:latin typeface="Times New Roman" panose="02020603050405020304" pitchFamily="18" charset="0"/>
            <a:cs typeface="Times New Roman" panose="02020603050405020304" pitchFamily="18" charset="0"/>
          </a:endParaRPr>
        </a:p>
      </dsp:txBody>
      <dsp:txXfrm>
        <a:off x="5050133" y="1569645"/>
        <a:ext cx="273819" cy="5102"/>
      </dsp:txXfrm>
    </dsp:sp>
    <dsp:sp modelId="{F6F50162-A596-4885-B1A7-7C5311E038A0}">
      <dsp:nvSpPr>
        <dsp:cNvPr id="0" name=""/>
        <dsp:cNvSpPr/>
      </dsp:nvSpPr>
      <dsp:spPr>
        <a:xfrm>
          <a:off x="6805095" y="4491"/>
          <a:ext cx="2216510" cy="132990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8611" tIns="114006" rIns="108611" bIns="114006"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Panel Interview:</a:t>
          </a:r>
          <a:r>
            <a:rPr lang="en-US" sz="1600" kern="1200" dirty="0">
              <a:latin typeface="Times New Roman" panose="02020603050405020304" pitchFamily="18" charset="0"/>
              <a:cs typeface="Times New Roman" panose="02020603050405020304" pitchFamily="18" charset="0"/>
            </a:rPr>
            <a:t> Multiple interviewers from various departments interview the candidate together.</a:t>
          </a:r>
        </a:p>
      </dsp:txBody>
      <dsp:txXfrm>
        <a:off x="6805095" y="4491"/>
        <a:ext cx="2216510" cy="1329906"/>
      </dsp:txXfrm>
    </dsp:sp>
    <dsp:sp modelId="{D302CBFC-6D18-43CF-AFF2-96D1903710B5}">
      <dsp:nvSpPr>
        <dsp:cNvPr id="0" name=""/>
        <dsp:cNvSpPr/>
      </dsp:nvSpPr>
      <dsp:spPr>
        <a:xfrm>
          <a:off x="3567191" y="2463428"/>
          <a:ext cx="479197" cy="91440"/>
        </a:xfrm>
        <a:custGeom>
          <a:avLst/>
          <a:gdLst/>
          <a:ahLst/>
          <a:cxnLst/>
          <a:rect l="0" t="0" r="0" b="0"/>
          <a:pathLst>
            <a:path>
              <a:moveTo>
                <a:pt x="0" y="45720"/>
              </a:moveTo>
              <a:lnTo>
                <a:pt x="479197"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66725">
            <a:lnSpc>
              <a:spcPct val="90000"/>
            </a:lnSpc>
            <a:spcBef>
              <a:spcPct val="0"/>
            </a:spcBef>
            <a:spcAft>
              <a:spcPct val="35000"/>
            </a:spcAft>
            <a:buNone/>
          </a:pPr>
          <a:endParaRPr lang="en-US" sz="1050" kern="1200">
            <a:latin typeface="Times New Roman" panose="02020603050405020304" pitchFamily="18" charset="0"/>
            <a:cs typeface="Times New Roman" panose="02020603050405020304" pitchFamily="18" charset="0"/>
          </a:endParaRPr>
        </a:p>
      </dsp:txBody>
      <dsp:txXfrm>
        <a:off x="3794044" y="2506596"/>
        <a:ext cx="25489" cy="5102"/>
      </dsp:txXfrm>
    </dsp:sp>
    <dsp:sp modelId="{EC438814-BACA-4F5A-9B22-9DBFF8218BF1}">
      <dsp:nvSpPr>
        <dsp:cNvPr id="0" name=""/>
        <dsp:cNvSpPr/>
      </dsp:nvSpPr>
      <dsp:spPr>
        <a:xfrm>
          <a:off x="1352480" y="1844195"/>
          <a:ext cx="2216510" cy="132990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8611" tIns="114006" rIns="108611" bIns="114006"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Behavioral Interview:</a:t>
          </a:r>
          <a:r>
            <a:rPr lang="en-US" sz="1600" kern="1200" dirty="0">
              <a:latin typeface="Times New Roman" panose="02020603050405020304" pitchFamily="18" charset="0"/>
              <a:cs typeface="Times New Roman" panose="02020603050405020304" pitchFamily="18" charset="0"/>
            </a:rPr>
            <a:t> Focuses on past experiences using the STAR method (Situation, Task, Action, Result).</a:t>
          </a:r>
        </a:p>
      </dsp:txBody>
      <dsp:txXfrm>
        <a:off x="1352480" y="1844195"/>
        <a:ext cx="2216510" cy="1329906"/>
      </dsp:txXfrm>
    </dsp:sp>
    <dsp:sp modelId="{9D19B17A-B05F-42FD-800B-34BBABBDCD8C}">
      <dsp:nvSpPr>
        <dsp:cNvPr id="0" name=""/>
        <dsp:cNvSpPr/>
      </dsp:nvSpPr>
      <dsp:spPr>
        <a:xfrm>
          <a:off x="6293498" y="2463428"/>
          <a:ext cx="479197" cy="91440"/>
        </a:xfrm>
        <a:custGeom>
          <a:avLst/>
          <a:gdLst/>
          <a:ahLst/>
          <a:cxnLst/>
          <a:rect l="0" t="0" r="0" b="0"/>
          <a:pathLst>
            <a:path>
              <a:moveTo>
                <a:pt x="0" y="45720"/>
              </a:moveTo>
              <a:lnTo>
                <a:pt x="479197"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66725">
            <a:lnSpc>
              <a:spcPct val="90000"/>
            </a:lnSpc>
            <a:spcBef>
              <a:spcPct val="0"/>
            </a:spcBef>
            <a:spcAft>
              <a:spcPct val="35000"/>
            </a:spcAft>
            <a:buNone/>
          </a:pPr>
          <a:endParaRPr lang="en-US" sz="1050" kern="1200">
            <a:latin typeface="Times New Roman" panose="02020603050405020304" pitchFamily="18" charset="0"/>
            <a:cs typeface="Times New Roman" panose="02020603050405020304" pitchFamily="18" charset="0"/>
          </a:endParaRPr>
        </a:p>
      </dsp:txBody>
      <dsp:txXfrm>
        <a:off x="6520352" y="2506596"/>
        <a:ext cx="25489" cy="5102"/>
      </dsp:txXfrm>
    </dsp:sp>
    <dsp:sp modelId="{81CB090F-C806-4518-968C-ED97046B0654}">
      <dsp:nvSpPr>
        <dsp:cNvPr id="0" name=""/>
        <dsp:cNvSpPr/>
      </dsp:nvSpPr>
      <dsp:spPr>
        <a:xfrm>
          <a:off x="4078788" y="1844195"/>
          <a:ext cx="2216510" cy="132990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8611" tIns="114006" rIns="108611" bIns="114006"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Structured Interview:</a:t>
          </a:r>
          <a:r>
            <a:rPr lang="en-US" sz="1600" kern="1200" dirty="0">
              <a:latin typeface="Times New Roman" panose="02020603050405020304" pitchFamily="18" charset="0"/>
              <a:cs typeface="Times New Roman" panose="02020603050405020304" pitchFamily="18" charset="0"/>
            </a:rPr>
            <a:t> Uses a consistent set of questions for all candidates to ensure fairness</a:t>
          </a:r>
          <a:r>
            <a:rPr lang="en-US" sz="1050" kern="1200" dirty="0">
              <a:latin typeface="Times New Roman" panose="02020603050405020304" pitchFamily="18" charset="0"/>
              <a:cs typeface="Times New Roman" panose="02020603050405020304" pitchFamily="18" charset="0"/>
            </a:rPr>
            <a:t>.</a:t>
          </a:r>
        </a:p>
      </dsp:txBody>
      <dsp:txXfrm>
        <a:off x="4078788" y="1844195"/>
        <a:ext cx="2216510" cy="1329906"/>
      </dsp:txXfrm>
    </dsp:sp>
    <dsp:sp modelId="{B5AFF3E3-8B5A-4494-97E0-23E247836716}">
      <dsp:nvSpPr>
        <dsp:cNvPr id="0" name=""/>
        <dsp:cNvSpPr/>
      </dsp:nvSpPr>
      <dsp:spPr>
        <a:xfrm>
          <a:off x="2460736" y="3172301"/>
          <a:ext cx="5452614" cy="479197"/>
        </a:xfrm>
        <a:custGeom>
          <a:avLst/>
          <a:gdLst/>
          <a:ahLst/>
          <a:cxnLst/>
          <a:rect l="0" t="0" r="0" b="0"/>
          <a:pathLst>
            <a:path>
              <a:moveTo>
                <a:pt x="5452614" y="0"/>
              </a:moveTo>
              <a:lnTo>
                <a:pt x="5452614" y="256698"/>
              </a:lnTo>
              <a:lnTo>
                <a:pt x="0" y="256698"/>
              </a:lnTo>
              <a:lnTo>
                <a:pt x="0" y="479197"/>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66725">
            <a:lnSpc>
              <a:spcPct val="90000"/>
            </a:lnSpc>
            <a:spcBef>
              <a:spcPct val="0"/>
            </a:spcBef>
            <a:spcAft>
              <a:spcPct val="35000"/>
            </a:spcAft>
            <a:buNone/>
          </a:pPr>
          <a:endParaRPr lang="en-US" sz="1050" kern="1200">
            <a:latin typeface="Times New Roman" panose="02020603050405020304" pitchFamily="18" charset="0"/>
            <a:cs typeface="Times New Roman" panose="02020603050405020304" pitchFamily="18" charset="0"/>
          </a:endParaRPr>
        </a:p>
      </dsp:txBody>
      <dsp:txXfrm>
        <a:off x="5050133" y="3409348"/>
        <a:ext cx="273819" cy="5102"/>
      </dsp:txXfrm>
    </dsp:sp>
    <dsp:sp modelId="{F3963DFF-FF6A-4425-B145-A5DCF82627A3}">
      <dsp:nvSpPr>
        <dsp:cNvPr id="0" name=""/>
        <dsp:cNvSpPr/>
      </dsp:nvSpPr>
      <dsp:spPr>
        <a:xfrm>
          <a:off x="6805095" y="1844195"/>
          <a:ext cx="2216510" cy="132990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8611" tIns="114006" rIns="108611" bIns="114006"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Group Interview:</a:t>
          </a:r>
          <a:r>
            <a:rPr lang="en-US" sz="1600" kern="1200" dirty="0">
              <a:latin typeface="Times New Roman" panose="02020603050405020304" pitchFamily="18" charset="0"/>
              <a:cs typeface="Times New Roman" panose="02020603050405020304" pitchFamily="18" charset="0"/>
            </a:rPr>
            <a:t> Multiple candidates are interviewed simultaneously to observe interaction and teamwork.</a:t>
          </a:r>
        </a:p>
      </dsp:txBody>
      <dsp:txXfrm>
        <a:off x="6805095" y="1844195"/>
        <a:ext cx="2216510" cy="1329906"/>
      </dsp:txXfrm>
    </dsp:sp>
    <dsp:sp modelId="{E927FC0F-1830-4672-8994-AFA0D09D5A76}">
      <dsp:nvSpPr>
        <dsp:cNvPr id="0" name=""/>
        <dsp:cNvSpPr/>
      </dsp:nvSpPr>
      <dsp:spPr>
        <a:xfrm>
          <a:off x="3567191" y="4303131"/>
          <a:ext cx="479197" cy="91440"/>
        </a:xfrm>
        <a:custGeom>
          <a:avLst/>
          <a:gdLst/>
          <a:ahLst/>
          <a:cxnLst/>
          <a:rect l="0" t="0" r="0" b="0"/>
          <a:pathLst>
            <a:path>
              <a:moveTo>
                <a:pt x="0" y="45720"/>
              </a:moveTo>
              <a:lnTo>
                <a:pt x="479197"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66725">
            <a:lnSpc>
              <a:spcPct val="90000"/>
            </a:lnSpc>
            <a:spcBef>
              <a:spcPct val="0"/>
            </a:spcBef>
            <a:spcAft>
              <a:spcPct val="35000"/>
            </a:spcAft>
            <a:buNone/>
          </a:pPr>
          <a:endParaRPr lang="en-US" sz="1050" kern="1200">
            <a:latin typeface="Times New Roman" panose="02020603050405020304" pitchFamily="18" charset="0"/>
            <a:cs typeface="Times New Roman" panose="02020603050405020304" pitchFamily="18" charset="0"/>
          </a:endParaRPr>
        </a:p>
      </dsp:txBody>
      <dsp:txXfrm>
        <a:off x="3794044" y="4346300"/>
        <a:ext cx="25489" cy="5102"/>
      </dsp:txXfrm>
    </dsp:sp>
    <dsp:sp modelId="{31A34F63-DB8D-4C8A-B05C-0E34D8EF49A0}">
      <dsp:nvSpPr>
        <dsp:cNvPr id="0" name=""/>
        <dsp:cNvSpPr/>
      </dsp:nvSpPr>
      <dsp:spPr>
        <a:xfrm>
          <a:off x="1352480" y="3683898"/>
          <a:ext cx="2216510" cy="132990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8611" tIns="114006" rIns="108611" bIns="114006"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Technical Interview:</a:t>
          </a:r>
          <a:r>
            <a:rPr lang="en-US" sz="1600" kern="1200" dirty="0">
              <a:latin typeface="Times New Roman" panose="02020603050405020304" pitchFamily="18" charset="0"/>
              <a:cs typeface="Times New Roman" panose="02020603050405020304" pitchFamily="18" charset="0"/>
            </a:rPr>
            <a:t> Tests specific job-related skills, common in IT and engineering roles.</a:t>
          </a:r>
        </a:p>
      </dsp:txBody>
      <dsp:txXfrm>
        <a:off x="1352480" y="3683898"/>
        <a:ext cx="2216510" cy="1329906"/>
      </dsp:txXfrm>
    </dsp:sp>
    <dsp:sp modelId="{6FC261B1-9D12-4E6C-802E-CF932787AAF2}">
      <dsp:nvSpPr>
        <dsp:cNvPr id="0" name=""/>
        <dsp:cNvSpPr/>
      </dsp:nvSpPr>
      <dsp:spPr>
        <a:xfrm>
          <a:off x="6293498" y="4303131"/>
          <a:ext cx="479197" cy="91440"/>
        </a:xfrm>
        <a:custGeom>
          <a:avLst/>
          <a:gdLst/>
          <a:ahLst/>
          <a:cxnLst/>
          <a:rect l="0" t="0" r="0" b="0"/>
          <a:pathLst>
            <a:path>
              <a:moveTo>
                <a:pt x="0" y="45720"/>
              </a:moveTo>
              <a:lnTo>
                <a:pt x="479197"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66725">
            <a:lnSpc>
              <a:spcPct val="90000"/>
            </a:lnSpc>
            <a:spcBef>
              <a:spcPct val="0"/>
            </a:spcBef>
            <a:spcAft>
              <a:spcPct val="35000"/>
            </a:spcAft>
            <a:buNone/>
          </a:pPr>
          <a:endParaRPr lang="en-US" sz="1050" kern="1200">
            <a:latin typeface="Times New Roman" panose="02020603050405020304" pitchFamily="18" charset="0"/>
            <a:cs typeface="Times New Roman" panose="02020603050405020304" pitchFamily="18" charset="0"/>
          </a:endParaRPr>
        </a:p>
      </dsp:txBody>
      <dsp:txXfrm>
        <a:off x="6520352" y="4346300"/>
        <a:ext cx="25489" cy="5102"/>
      </dsp:txXfrm>
    </dsp:sp>
    <dsp:sp modelId="{B9AA0ADA-111E-4362-A607-3CD8257C5C34}">
      <dsp:nvSpPr>
        <dsp:cNvPr id="0" name=""/>
        <dsp:cNvSpPr/>
      </dsp:nvSpPr>
      <dsp:spPr>
        <a:xfrm>
          <a:off x="4078788" y="3683898"/>
          <a:ext cx="2216510" cy="132990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8611" tIns="114006" rIns="108611" bIns="114006"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Times New Roman" panose="02020603050405020304" pitchFamily="18" charset="0"/>
              <a:cs typeface="Times New Roman" panose="02020603050405020304" pitchFamily="18" charset="0"/>
            </a:rPr>
            <a:t>Case Interview:</a:t>
          </a:r>
          <a:r>
            <a:rPr lang="en-US" sz="1800" kern="1200" dirty="0">
              <a:latin typeface="Times New Roman" panose="02020603050405020304" pitchFamily="18" charset="0"/>
              <a:cs typeface="Times New Roman" panose="02020603050405020304" pitchFamily="18" charset="0"/>
            </a:rPr>
            <a:t> Candidates solve hypothetical business problems, often used in consulting.</a:t>
          </a:r>
        </a:p>
      </dsp:txBody>
      <dsp:txXfrm>
        <a:off x="4078788" y="3683898"/>
        <a:ext cx="2216510" cy="1329906"/>
      </dsp:txXfrm>
    </dsp:sp>
    <dsp:sp modelId="{9BB0CECD-29D0-430A-9AEF-C955E6B8FBC8}">
      <dsp:nvSpPr>
        <dsp:cNvPr id="0" name=""/>
        <dsp:cNvSpPr/>
      </dsp:nvSpPr>
      <dsp:spPr>
        <a:xfrm>
          <a:off x="2460736" y="5012004"/>
          <a:ext cx="5452614" cy="479197"/>
        </a:xfrm>
        <a:custGeom>
          <a:avLst/>
          <a:gdLst/>
          <a:ahLst/>
          <a:cxnLst/>
          <a:rect l="0" t="0" r="0" b="0"/>
          <a:pathLst>
            <a:path>
              <a:moveTo>
                <a:pt x="5452614" y="0"/>
              </a:moveTo>
              <a:lnTo>
                <a:pt x="5452614" y="256698"/>
              </a:lnTo>
              <a:lnTo>
                <a:pt x="0" y="256698"/>
              </a:lnTo>
              <a:lnTo>
                <a:pt x="0" y="479197"/>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66725">
            <a:lnSpc>
              <a:spcPct val="90000"/>
            </a:lnSpc>
            <a:spcBef>
              <a:spcPct val="0"/>
            </a:spcBef>
            <a:spcAft>
              <a:spcPct val="35000"/>
            </a:spcAft>
            <a:buNone/>
          </a:pPr>
          <a:endParaRPr lang="en-US" sz="1050" kern="1200">
            <a:latin typeface="Times New Roman" panose="02020603050405020304" pitchFamily="18" charset="0"/>
            <a:cs typeface="Times New Roman" panose="02020603050405020304" pitchFamily="18" charset="0"/>
          </a:endParaRPr>
        </a:p>
      </dsp:txBody>
      <dsp:txXfrm>
        <a:off x="5050133" y="5249051"/>
        <a:ext cx="273819" cy="5102"/>
      </dsp:txXfrm>
    </dsp:sp>
    <dsp:sp modelId="{D510CB7C-FA90-432C-AEDF-F3911DEFFF8D}">
      <dsp:nvSpPr>
        <dsp:cNvPr id="0" name=""/>
        <dsp:cNvSpPr/>
      </dsp:nvSpPr>
      <dsp:spPr>
        <a:xfrm>
          <a:off x="6805095" y="3683898"/>
          <a:ext cx="2216510" cy="132990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8611" tIns="114006" rIns="108611" bIns="114006"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Times New Roman" panose="02020603050405020304" pitchFamily="18" charset="0"/>
              <a:cs typeface="Times New Roman" panose="02020603050405020304" pitchFamily="18" charset="0"/>
            </a:rPr>
            <a:t>Phone Interview:</a:t>
          </a:r>
          <a:r>
            <a:rPr lang="en-US" sz="1800" kern="1200" dirty="0">
              <a:latin typeface="Times New Roman" panose="02020603050405020304" pitchFamily="18" charset="0"/>
              <a:cs typeface="Times New Roman" panose="02020603050405020304" pitchFamily="18" charset="0"/>
            </a:rPr>
            <a:t> Conducted remotely as an initial screening step</a:t>
          </a:r>
          <a:r>
            <a:rPr lang="en-US" sz="1050" kern="1200" dirty="0">
              <a:latin typeface="Times New Roman" panose="02020603050405020304" pitchFamily="18" charset="0"/>
              <a:cs typeface="Times New Roman" panose="02020603050405020304" pitchFamily="18" charset="0"/>
            </a:rPr>
            <a:t>.</a:t>
          </a:r>
        </a:p>
      </dsp:txBody>
      <dsp:txXfrm>
        <a:off x="6805095" y="3683898"/>
        <a:ext cx="2216510" cy="1329906"/>
      </dsp:txXfrm>
    </dsp:sp>
    <dsp:sp modelId="{F97542E3-F445-4C55-80E8-BF7460111C65}">
      <dsp:nvSpPr>
        <dsp:cNvPr id="0" name=""/>
        <dsp:cNvSpPr/>
      </dsp:nvSpPr>
      <dsp:spPr>
        <a:xfrm>
          <a:off x="3567191" y="6142835"/>
          <a:ext cx="479197" cy="91440"/>
        </a:xfrm>
        <a:custGeom>
          <a:avLst/>
          <a:gdLst/>
          <a:ahLst/>
          <a:cxnLst/>
          <a:rect l="0" t="0" r="0" b="0"/>
          <a:pathLst>
            <a:path>
              <a:moveTo>
                <a:pt x="0" y="45720"/>
              </a:moveTo>
              <a:lnTo>
                <a:pt x="479197"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66725">
            <a:lnSpc>
              <a:spcPct val="90000"/>
            </a:lnSpc>
            <a:spcBef>
              <a:spcPct val="0"/>
            </a:spcBef>
            <a:spcAft>
              <a:spcPct val="35000"/>
            </a:spcAft>
            <a:buNone/>
          </a:pPr>
          <a:endParaRPr lang="en-US" sz="1050" kern="1200">
            <a:latin typeface="Times New Roman" panose="02020603050405020304" pitchFamily="18" charset="0"/>
            <a:cs typeface="Times New Roman" panose="02020603050405020304" pitchFamily="18" charset="0"/>
          </a:endParaRPr>
        </a:p>
      </dsp:txBody>
      <dsp:txXfrm>
        <a:off x="3794044" y="6186003"/>
        <a:ext cx="25489" cy="5102"/>
      </dsp:txXfrm>
    </dsp:sp>
    <dsp:sp modelId="{2C172C35-8526-46EA-B5EF-2C35329373D3}">
      <dsp:nvSpPr>
        <dsp:cNvPr id="0" name=""/>
        <dsp:cNvSpPr/>
      </dsp:nvSpPr>
      <dsp:spPr>
        <a:xfrm>
          <a:off x="1352480" y="5523602"/>
          <a:ext cx="2216510" cy="132990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8611" tIns="114006" rIns="108611" bIns="114006"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Times New Roman" panose="02020603050405020304" pitchFamily="18" charset="0"/>
              <a:cs typeface="Times New Roman" panose="02020603050405020304" pitchFamily="18" charset="0"/>
            </a:rPr>
            <a:t>Video Interview:</a:t>
          </a:r>
          <a:r>
            <a:rPr lang="en-US" sz="1800" kern="1200" dirty="0">
              <a:latin typeface="Times New Roman" panose="02020603050405020304" pitchFamily="18" charset="0"/>
              <a:cs typeface="Times New Roman" panose="02020603050405020304" pitchFamily="18" charset="0"/>
            </a:rPr>
            <a:t> Remote interview using video conferencing tools</a:t>
          </a:r>
          <a:r>
            <a:rPr lang="en-US" sz="1050" kern="1200" dirty="0">
              <a:latin typeface="Times New Roman" panose="02020603050405020304" pitchFamily="18" charset="0"/>
              <a:cs typeface="Times New Roman" panose="02020603050405020304" pitchFamily="18" charset="0"/>
            </a:rPr>
            <a:t>.</a:t>
          </a:r>
        </a:p>
      </dsp:txBody>
      <dsp:txXfrm>
        <a:off x="1352480" y="5523602"/>
        <a:ext cx="2216510" cy="1329906"/>
      </dsp:txXfrm>
    </dsp:sp>
    <dsp:sp modelId="{4853E3DC-64FB-42F6-A3BA-B2C7335AFAAF}">
      <dsp:nvSpPr>
        <dsp:cNvPr id="0" name=""/>
        <dsp:cNvSpPr/>
      </dsp:nvSpPr>
      <dsp:spPr>
        <a:xfrm>
          <a:off x="6293498" y="6142835"/>
          <a:ext cx="479197" cy="91440"/>
        </a:xfrm>
        <a:custGeom>
          <a:avLst/>
          <a:gdLst/>
          <a:ahLst/>
          <a:cxnLst/>
          <a:rect l="0" t="0" r="0" b="0"/>
          <a:pathLst>
            <a:path>
              <a:moveTo>
                <a:pt x="0" y="45720"/>
              </a:moveTo>
              <a:lnTo>
                <a:pt x="479197"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66725">
            <a:lnSpc>
              <a:spcPct val="90000"/>
            </a:lnSpc>
            <a:spcBef>
              <a:spcPct val="0"/>
            </a:spcBef>
            <a:spcAft>
              <a:spcPct val="35000"/>
            </a:spcAft>
            <a:buNone/>
          </a:pPr>
          <a:endParaRPr lang="en-US" sz="1050" kern="1200">
            <a:latin typeface="Times New Roman" panose="02020603050405020304" pitchFamily="18" charset="0"/>
            <a:cs typeface="Times New Roman" panose="02020603050405020304" pitchFamily="18" charset="0"/>
          </a:endParaRPr>
        </a:p>
      </dsp:txBody>
      <dsp:txXfrm>
        <a:off x="6520352" y="6186003"/>
        <a:ext cx="25489" cy="5102"/>
      </dsp:txXfrm>
    </dsp:sp>
    <dsp:sp modelId="{96956032-931D-4CE7-B111-0AF46B1FFB80}">
      <dsp:nvSpPr>
        <dsp:cNvPr id="0" name=""/>
        <dsp:cNvSpPr/>
      </dsp:nvSpPr>
      <dsp:spPr>
        <a:xfrm>
          <a:off x="4078788" y="5523602"/>
          <a:ext cx="2216510" cy="132990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8611" tIns="114006" rIns="108611" bIns="114006"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Times New Roman" panose="02020603050405020304" pitchFamily="18" charset="0"/>
              <a:cs typeface="Times New Roman" panose="02020603050405020304" pitchFamily="18" charset="0"/>
            </a:rPr>
            <a:t>Stress Interview:</a:t>
          </a:r>
          <a:r>
            <a:rPr lang="en-US" sz="1800" kern="1200" dirty="0">
              <a:latin typeface="Times New Roman" panose="02020603050405020304" pitchFamily="18" charset="0"/>
              <a:cs typeface="Times New Roman" panose="02020603050405020304" pitchFamily="18" charset="0"/>
            </a:rPr>
            <a:t> Designed to create pressure and observe candidate reactions.</a:t>
          </a:r>
        </a:p>
      </dsp:txBody>
      <dsp:txXfrm>
        <a:off x="4078788" y="5523602"/>
        <a:ext cx="2216510" cy="1329906"/>
      </dsp:txXfrm>
    </dsp:sp>
    <dsp:sp modelId="{195582A7-5472-415B-B157-8A1CB756A2F4}">
      <dsp:nvSpPr>
        <dsp:cNvPr id="0" name=""/>
        <dsp:cNvSpPr/>
      </dsp:nvSpPr>
      <dsp:spPr>
        <a:xfrm>
          <a:off x="6805095" y="5523602"/>
          <a:ext cx="2216510" cy="132990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8611" tIns="114006" rIns="108611" bIns="114006"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Times New Roman" panose="02020603050405020304" pitchFamily="18" charset="0"/>
              <a:cs typeface="Times New Roman" panose="02020603050405020304" pitchFamily="18" charset="0"/>
            </a:rPr>
            <a:t>Informal Interview:</a:t>
          </a:r>
          <a:r>
            <a:rPr lang="en-US" sz="1800" kern="1200" dirty="0">
              <a:latin typeface="Times New Roman" panose="02020603050405020304" pitchFamily="18" charset="0"/>
              <a:cs typeface="Times New Roman" panose="02020603050405020304" pitchFamily="18" charset="0"/>
            </a:rPr>
            <a:t> Casual conversation to assess cultural fit and build rapport.</a:t>
          </a:r>
        </a:p>
      </dsp:txBody>
      <dsp:txXfrm>
        <a:off x="6805095" y="5523602"/>
        <a:ext cx="2216510" cy="13299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B779FE-4ED9-4ADC-B6FA-CD99F70786B2}">
      <dsp:nvSpPr>
        <dsp:cNvPr id="0" name=""/>
        <dsp:cNvSpPr/>
      </dsp:nvSpPr>
      <dsp:spPr>
        <a:xfrm>
          <a:off x="0" y="569820"/>
          <a:ext cx="2859179" cy="1715507"/>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dirty="0">
              <a:latin typeface="Times New Roman" panose="02020603050405020304" pitchFamily="18" charset="0"/>
              <a:cs typeface="Times New Roman" panose="02020603050405020304" pitchFamily="18" charset="0"/>
            </a:rPr>
            <a:t>Questioning Techniques in Interviews</a:t>
          </a:r>
          <a:endParaRPr lang="en-US" sz="1900" kern="1200" dirty="0">
            <a:latin typeface="Times New Roman" panose="02020603050405020304" pitchFamily="18" charset="0"/>
            <a:cs typeface="Times New Roman" panose="02020603050405020304" pitchFamily="18" charset="0"/>
          </a:endParaRPr>
        </a:p>
      </dsp:txBody>
      <dsp:txXfrm>
        <a:off x="0" y="569820"/>
        <a:ext cx="2859179" cy="1715507"/>
      </dsp:txXfrm>
    </dsp:sp>
    <dsp:sp modelId="{87871D1B-6896-43FE-A67A-637DCE93781E}">
      <dsp:nvSpPr>
        <dsp:cNvPr id="0" name=""/>
        <dsp:cNvSpPr/>
      </dsp:nvSpPr>
      <dsp:spPr>
        <a:xfrm>
          <a:off x="3145097" y="569820"/>
          <a:ext cx="2859179" cy="1715507"/>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dirty="0">
              <a:latin typeface="Times New Roman" panose="02020603050405020304" pitchFamily="18" charset="0"/>
              <a:cs typeface="Times New Roman" panose="02020603050405020304" pitchFamily="18" charset="0"/>
            </a:rPr>
            <a:t>Probing Questions: Follow-up questions that dig deeper into a candidate's initial response to uncover more detail or clarify points.</a:t>
          </a:r>
        </a:p>
      </dsp:txBody>
      <dsp:txXfrm>
        <a:off x="3145097" y="569820"/>
        <a:ext cx="2859179" cy="1715507"/>
      </dsp:txXfrm>
    </dsp:sp>
    <dsp:sp modelId="{377EDFFB-49F1-4238-96A4-D3B4E626171C}">
      <dsp:nvSpPr>
        <dsp:cNvPr id="0" name=""/>
        <dsp:cNvSpPr/>
      </dsp:nvSpPr>
      <dsp:spPr>
        <a:xfrm>
          <a:off x="6290194" y="569820"/>
          <a:ext cx="2859179" cy="1715507"/>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dirty="0">
              <a:latin typeface="Times New Roman" panose="02020603050405020304" pitchFamily="18" charset="0"/>
              <a:cs typeface="Times New Roman" panose="02020603050405020304" pitchFamily="18" charset="0"/>
            </a:rPr>
            <a:t>Leading Questions: Questions that suggest a particular answer or contain the information the interviewer is looking to confirm.</a:t>
          </a:r>
        </a:p>
      </dsp:txBody>
      <dsp:txXfrm>
        <a:off x="6290194" y="569820"/>
        <a:ext cx="2859179" cy="1715507"/>
      </dsp:txXfrm>
    </dsp:sp>
    <dsp:sp modelId="{D73B48E6-7FDD-401E-9451-CC49D0CA44EF}">
      <dsp:nvSpPr>
        <dsp:cNvPr id="0" name=""/>
        <dsp:cNvSpPr/>
      </dsp:nvSpPr>
      <dsp:spPr>
        <a:xfrm>
          <a:off x="0" y="2571246"/>
          <a:ext cx="2859179" cy="1715507"/>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dirty="0">
              <a:latin typeface="Times New Roman" panose="02020603050405020304" pitchFamily="18" charset="0"/>
              <a:cs typeface="Times New Roman" panose="02020603050405020304" pitchFamily="18" charset="0"/>
            </a:rPr>
            <a:t>Socratic Questioning: A method of asking a series of thoughtful, open-ended questions to encourage critical thinking and self-reflection.</a:t>
          </a:r>
        </a:p>
      </dsp:txBody>
      <dsp:txXfrm>
        <a:off x="0" y="2571246"/>
        <a:ext cx="2859179" cy="1715507"/>
      </dsp:txXfrm>
    </dsp:sp>
    <dsp:sp modelId="{275BA2AD-C136-44C0-85AA-67B1ABF3EA72}">
      <dsp:nvSpPr>
        <dsp:cNvPr id="0" name=""/>
        <dsp:cNvSpPr/>
      </dsp:nvSpPr>
      <dsp:spPr>
        <a:xfrm>
          <a:off x="3145097" y="2571246"/>
          <a:ext cx="2859179" cy="1715507"/>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dirty="0">
              <a:latin typeface="Times New Roman" panose="02020603050405020304" pitchFamily="18" charset="0"/>
              <a:cs typeface="Times New Roman" panose="02020603050405020304" pitchFamily="18" charset="0"/>
            </a:rPr>
            <a:t>Behavioral Questions: Questions that ask candidates to describe past experiences to predict future behavior.</a:t>
          </a:r>
        </a:p>
      </dsp:txBody>
      <dsp:txXfrm>
        <a:off x="3145097" y="2571246"/>
        <a:ext cx="2859179" cy="1715507"/>
      </dsp:txXfrm>
    </dsp:sp>
    <dsp:sp modelId="{0B1EB1AE-C39F-40DE-B230-E38C5C4A2AC2}">
      <dsp:nvSpPr>
        <dsp:cNvPr id="0" name=""/>
        <dsp:cNvSpPr/>
      </dsp:nvSpPr>
      <dsp:spPr>
        <a:xfrm>
          <a:off x="6290194" y="2571246"/>
          <a:ext cx="2859179" cy="1715507"/>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dirty="0">
              <a:latin typeface="Times New Roman" panose="02020603050405020304" pitchFamily="18" charset="0"/>
              <a:cs typeface="Times New Roman" panose="02020603050405020304" pitchFamily="18" charset="0"/>
            </a:rPr>
            <a:t>Situational Questions: Hypothetical questions that assess how a candidate might handle future scenarios</a:t>
          </a:r>
          <a:r>
            <a:rPr lang="en-US" sz="1900" b="0" kern="1200" dirty="0"/>
            <a:t>.</a:t>
          </a:r>
        </a:p>
      </dsp:txBody>
      <dsp:txXfrm>
        <a:off x="6290194" y="2571246"/>
        <a:ext cx="2859179" cy="1715507"/>
      </dsp:txXfrm>
    </dsp:sp>
    <dsp:sp modelId="{45109A91-A33C-4FEB-928F-5BED1A1C63BD}">
      <dsp:nvSpPr>
        <dsp:cNvPr id="0" name=""/>
        <dsp:cNvSpPr/>
      </dsp:nvSpPr>
      <dsp:spPr>
        <a:xfrm>
          <a:off x="0" y="4572671"/>
          <a:ext cx="2859179" cy="1715507"/>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dirty="0">
              <a:latin typeface="Times New Roman" panose="02020603050405020304" pitchFamily="18" charset="0"/>
              <a:cs typeface="Times New Roman" panose="02020603050405020304" pitchFamily="18" charset="0"/>
            </a:rPr>
            <a:t>Open-Ended Questions: Encourage candidates to provide detailed answers rather than yes/no responses.</a:t>
          </a:r>
        </a:p>
      </dsp:txBody>
      <dsp:txXfrm>
        <a:off x="0" y="4572671"/>
        <a:ext cx="2859179" cy="1715507"/>
      </dsp:txXfrm>
    </dsp:sp>
    <dsp:sp modelId="{64154D52-96CA-4AC3-AD38-819360A5CBA9}">
      <dsp:nvSpPr>
        <dsp:cNvPr id="0" name=""/>
        <dsp:cNvSpPr/>
      </dsp:nvSpPr>
      <dsp:spPr>
        <a:xfrm>
          <a:off x="3145097" y="4572671"/>
          <a:ext cx="2859179" cy="1715507"/>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dirty="0">
              <a:latin typeface="Times New Roman" panose="02020603050405020304" pitchFamily="18" charset="0"/>
              <a:cs typeface="Times New Roman" panose="02020603050405020304" pitchFamily="18" charset="0"/>
            </a:rPr>
            <a:t>Closed-Ended Questions: Typically yes/no or short answer questions used to confirm facts.</a:t>
          </a:r>
        </a:p>
      </dsp:txBody>
      <dsp:txXfrm>
        <a:off x="3145097" y="4572671"/>
        <a:ext cx="2859179" cy="1715507"/>
      </dsp:txXfrm>
    </dsp:sp>
    <dsp:sp modelId="{D94095A7-64D5-495D-8505-1047DA928E4C}">
      <dsp:nvSpPr>
        <dsp:cNvPr id="0" name=""/>
        <dsp:cNvSpPr/>
      </dsp:nvSpPr>
      <dsp:spPr>
        <a:xfrm>
          <a:off x="6290194" y="4572671"/>
          <a:ext cx="2859179" cy="1715507"/>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dirty="0">
              <a:latin typeface="Times New Roman" panose="02020603050405020304" pitchFamily="18" charset="0"/>
              <a:cs typeface="Times New Roman" panose="02020603050405020304" pitchFamily="18" charset="0"/>
            </a:rPr>
            <a:t>These questioning techniques help interviewers gather comprehensive insights and evaluate candidates effectively.</a:t>
          </a:r>
        </a:p>
      </dsp:txBody>
      <dsp:txXfrm>
        <a:off x="6290194" y="4572671"/>
        <a:ext cx="2859179" cy="1715507"/>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976AB79-C677-3DB7-78CF-9305D586148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s-ES" sz="1200"/>
            </a:lvl1pPr>
          </a:lstStyle>
          <a:p>
            <a:pPr rtl="0"/>
            <a:endParaRPr lang="es-ES" dirty="0"/>
          </a:p>
        </p:txBody>
      </p:sp>
      <p:sp>
        <p:nvSpPr>
          <p:cNvPr id="3" name="Marcador de fecha 2">
            <a:extLst>
              <a:ext uri="{FF2B5EF4-FFF2-40B4-BE49-F238E27FC236}">
                <a16:creationId xmlns:a16="http://schemas.microsoft.com/office/drawing/2014/main" id="{113AB137-CEA6-0244-F12B-1ECC21172D0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es-ES" sz="1200"/>
            </a:lvl1pPr>
          </a:lstStyle>
          <a:p>
            <a:pPr rtl="0"/>
            <a:fld id="{CE7C3759-1457-46FB-8F72-9FC969C2E29E}" type="datetime1">
              <a:rPr lang="es-ES" smtClean="0"/>
              <a:t>12/11/2025</a:t>
            </a:fld>
            <a:endParaRPr lang="es-ES" dirty="0"/>
          </a:p>
        </p:txBody>
      </p:sp>
      <p:sp>
        <p:nvSpPr>
          <p:cNvPr id="4" name="Marcador de pie de página 3">
            <a:extLst>
              <a:ext uri="{FF2B5EF4-FFF2-40B4-BE49-F238E27FC236}">
                <a16:creationId xmlns:a16="http://schemas.microsoft.com/office/drawing/2014/main" id="{0868EC96-C6CC-F2AF-D90F-143F4D20A07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es-ES" sz="1200"/>
            </a:lvl1pPr>
          </a:lstStyle>
          <a:p>
            <a:pPr rtl="0"/>
            <a:endParaRPr lang="es-ES" dirty="0"/>
          </a:p>
        </p:txBody>
      </p:sp>
      <p:sp>
        <p:nvSpPr>
          <p:cNvPr id="5" name="Marcador de número de diapositiva 4">
            <a:extLst>
              <a:ext uri="{FF2B5EF4-FFF2-40B4-BE49-F238E27FC236}">
                <a16:creationId xmlns:a16="http://schemas.microsoft.com/office/drawing/2014/main" id="{94F8EC8D-EF88-0275-F75C-A789924433B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es-ES" sz="1200"/>
            </a:lvl1pPr>
          </a:lstStyle>
          <a:p>
            <a:pPr rtl="0"/>
            <a:fld id="{EF757874-EF65-4B61-B062-40C932C81294}" type="slidenum">
              <a:rPr lang="es-ES" smtClean="0"/>
              <a:t>‹#›</a:t>
            </a:fld>
            <a:endParaRPr lang="es-ES" dirty="0"/>
          </a:p>
        </p:txBody>
      </p:sp>
    </p:spTree>
    <p:extLst>
      <p:ext uri="{BB962C8B-B14F-4D97-AF65-F5344CB8AC3E}">
        <p14:creationId xmlns:p14="http://schemas.microsoft.com/office/powerpoint/2010/main" val="347202786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s-ES" sz="1200"/>
            </a:lvl1pPr>
          </a:lstStyle>
          <a:p>
            <a:pPr rtl="0"/>
            <a:endParaRPr lang="es-ES" noProof="0"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es-ES" sz="1200"/>
            </a:lvl1pPr>
          </a:lstStyle>
          <a:p>
            <a:pPr rtl="0"/>
            <a:fld id="{7D9B200B-A8D1-468B-9DFE-62D3FE64DF4B}" type="datetime1">
              <a:rPr lang="es-ES" smtClean="0"/>
              <a:t>12/11/2025</a:t>
            </a:fld>
            <a:endParaRPr lang="es-ES"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es-ES"/>
            </a:defPPr>
          </a:lstStyle>
          <a:p>
            <a:pPr rtl="0"/>
            <a:endParaRPr lang="es-ES" noProof="0"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es-ES"/>
            </a:defPPr>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es-ES" sz="1200"/>
            </a:lvl1pPr>
          </a:lstStyle>
          <a:p>
            <a:pPr rtl="0"/>
            <a:endParaRPr lang="es-ES" noProof="0"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es-ES" sz="1200"/>
            </a:lvl1pPr>
          </a:lstStyle>
          <a:p>
            <a:pPr rtl="0"/>
            <a:fld id="{6937E2AA-278D-0B48-A5DE-00B1FC5BDAF9}" type="slidenum">
              <a:rPr lang="es-ES" noProof="0" smtClean="0"/>
              <a:t>‹#›</a:t>
            </a:fld>
            <a:endParaRPr lang="es-ES" noProof="0" dirty="0"/>
          </a:p>
        </p:txBody>
      </p:sp>
    </p:spTree>
    <p:extLst>
      <p:ext uri="{BB962C8B-B14F-4D97-AF65-F5344CB8AC3E}">
        <p14:creationId xmlns:p14="http://schemas.microsoft.com/office/powerpoint/2010/main" val="426655931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lang="es-ES" sz="1200" kern="1200">
        <a:solidFill>
          <a:schemeClr val="tx1"/>
        </a:solidFill>
        <a:latin typeface="+mn-lt"/>
        <a:ea typeface="+mn-ea"/>
        <a:cs typeface="+mn-cs"/>
      </a:defRPr>
    </a:lvl1pPr>
    <a:lvl2pPr marL="457200" algn="l" defTabSz="914400" rtl="0" eaLnBrk="1" latinLnBrk="0" hangingPunct="1">
      <a:defRPr lang="es-ES" sz="1200" kern="1200">
        <a:solidFill>
          <a:schemeClr val="tx1"/>
        </a:solidFill>
        <a:latin typeface="+mn-lt"/>
        <a:ea typeface="+mn-ea"/>
        <a:cs typeface="+mn-cs"/>
      </a:defRPr>
    </a:lvl2pPr>
    <a:lvl3pPr marL="914400" algn="l" defTabSz="914400" rtl="0" eaLnBrk="1" latinLnBrk="0" hangingPunct="1">
      <a:defRPr lang="es-ES" sz="1200" kern="1200">
        <a:solidFill>
          <a:schemeClr val="tx1"/>
        </a:solidFill>
        <a:latin typeface="+mn-lt"/>
        <a:ea typeface="+mn-ea"/>
        <a:cs typeface="+mn-cs"/>
      </a:defRPr>
    </a:lvl3pPr>
    <a:lvl4pPr marL="1371600" algn="l" defTabSz="914400" rtl="0" eaLnBrk="1" latinLnBrk="0" hangingPunct="1">
      <a:defRPr lang="es-ES" sz="1200" kern="1200">
        <a:solidFill>
          <a:schemeClr val="tx1"/>
        </a:solidFill>
        <a:latin typeface="+mn-lt"/>
        <a:ea typeface="+mn-ea"/>
        <a:cs typeface="+mn-cs"/>
      </a:defRPr>
    </a:lvl4pPr>
    <a:lvl5pPr marL="1828800" algn="l" defTabSz="914400" rtl="0" eaLnBrk="1" latinLnBrk="0" hangingPunct="1">
      <a:defRPr lang="es-ES" sz="1200" kern="1200">
        <a:solidFill>
          <a:schemeClr val="tx1"/>
        </a:solidFill>
        <a:latin typeface="+mn-lt"/>
        <a:ea typeface="+mn-ea"/>
        <a:cs typeface="+mn-cs"/>
      </a:defRPr>
    </a:lvl5pPr>
    <a:lvl6pPr marL="2286000" algn="l" defTabSz="914400" rtl="0" eaLnBrk="1" latinLnBrk="0" hangingPunct="1">
      <a:defRPr lang="es-ES" sz="1200" kern="1200">
        <a:solidFill>
          <a:schemeClr val="tx1"/>
        </a:solidFill>
        <a:latin typeface="+mn-lt"/>
        <a:ea typeface="+mn-ea"/>
        <a:cs typeface="+mn-cs"/>
      </a:defRPr>
    </a:lvl6pPr>
    <a:lvl7pPr marL="2743200" algn="l" defTabSz="914400" rtl="0" eaLnBrk="1" latinLnBrk="0" hangingPunct="1">
      <a:defRPr lang="es-ES" sz="1200" kern="1200">
        <a:solidFill>
          <a:schemeClr val="tx1"/>
        </a:solidFill>
        <a:latin typeface="+mn-lt"/>
        <a:ea typeface="+mn-ea"/>
        <a:cs typeface="+mn-cs"/>
      </a:defRPr>
    </a:lvl7pPr>
    <a:lvl8pPr marL="3200400" algn="l" defTabSz="914400" rtl="0" eaLnBrk="1" latinLnBrk="0" hangingPunct="1">
      <a:defRPr lang="es-ES" sz="1200" kern="1200">
        <a:solidFill>
          <a:schemeClr val="tx1"/>
        </a:solidFill>
        <a:latin typeface="+mn-lt"/>
        <a:ea typeface="+mn-ea"/>
        <a:cs typeface="+mn-cs"/>
      </a:defRPr>
    </a:lvl8pPr>
    <a:lvl9pPr marL="3657600" algn="l" defTabSz="914400" rtl="0" eaLnBrk="1" latinLnBrk="0" hangingPunct="1">
      <a:defRPr lang="es-ES"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rtlCol="0"/>
          <a:lstStyle>
            <a:defPPr>
              <a:defRPr lang="es-ES"/>
            </a:defPPr>
          </a:lstStyle>
          <a:p>
            <a:pPr rtl="0"/>
            <a:endParaRPr lang="es-ES" dirty="0"/>
          </a:p>
        </p:txBody>
      </p:sp>
      <p:sp>
        <p:nvSpPr>
          <p:cNvPr id="4" name="Marcador de número de diapositiva 3"/>
          <p:cNvSpPr>
            <a:spLocks noGrp="1"/>
          </p:cNvSpPr>
          <p:nvPr>
            <p:ph type="sldNum" sz="quarter" idx="5"/>
          </p:nvPr>
        </p:nvSpPr>
        <p:spPr/>
        <p:txBody>
          <a:bodyPr rtlCol="0"/>
          <a:lstStyle>
            <a:defPPr>
              <a:defRPr lang="es-ES"/>
            </a:defPPr>
          </a:lstStyle>
          <a:p>
            <a:pPr rtl="0"/>
            <a:fld id="{6937E2AA-278D-0B48-A5DE-00B1FC5BDAF9}" type="slidenum">
              <a:rPr lang="es-ES" smtClean="0"/>
              <a:t>1</a:t>
            </a:fld>
            <a:endParaRPr lang="es-ES" dirty="0"/>
          </a:p>
        </p:txBody>
      </p:sp>
    </p:spTree>
    <p:extLst>
      <p:ext uri="{BB962C8B-B14F-4D97-AF65-F5344CB8AC3E}">
        <p14:creationId xmlns:p14="http://schemas.microsoft.com/office/powerpoint/2010/main" val="33381860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rtlCol="0"/>
          <a:lstStyle>
            <a:defPPr>
              <a:defRPr lang="es-ES"/>
            </a:defPPr>
          </a:lstStyle>
          <a:p>
            <a:pPr rtl="0"/>
            <a:endParaRPr lang="es-ES" dirty="0"/>
          </a:p>
        </p:txBody>
      </p:sp>
      <p:sp>
        <p:nvSpPr>
          <p:cNvPr id="4" name="Marcador de número de diapositiva 3"/>
          <p:cNvSpPr>
            <a:spLocks noGrp="1"/>
          </p:cNvSpPr>
          <p:nvPr>
            <p:ph type="sldNum" sz="quarter" idx="5"/>
          </p:nvPr>
        </p:nvSpPr>
        <p:spPr/>
        <p:txBody>
          <a:bodyPr rtlCol="0"/>
          <a:lstStyle>
            <a:defPPr>
              <a:defRPr lang="es-ES"/>
            </a:defPPr>
          </a:lstStyle>
          <a:p>
            <a:pPr rtl="0"/>
            <a:fld id="{6937E2AA-278D-0B48-A5DE-00B1FC5BDAF9}" type="slidenum">
              <a:rPr lang="es-ES" noProof="0" smtClean="0"/>
              <a:t>2</a:t>
            </a:fld>
            <a:endParaRPr lang="es-ES" noProof="0" dirty="0"/>
          </a:p>
        </p:txBody>
      </p:sp>
    </p:spTree>
    <p:extLst>
      <p:ext uri="{BB962C8B-B14F-4D97-AF65-F5344CB8AC3E}">
        <p14:creationId xmlns:p14="http://schemas.microsoft.com/office/powerpoint/2010/main" val="2523399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rtlCol="0"/>
          <a:lstStyle>
            <a:defPPr>
              <a:defRPr lang="es-ES"/>
            </a:defPPr>
          </a:lstStyle>
          <a:p>
            <a:pPr rtl="0"/>
            <a:endParaRPr lang="es-ES" dirty="0"/>
          </a:p>
        </p:txBody>
      </p:sp>
      <p:sp>
        <p:nvSpPr>
          <p:cNvPr id="4" name="Marcador de número de diapositiva 3"/>
          <p:cNvSpPr>
            <a:spLocks noGrp="1"/>
          </p:cNvSpPr>
          <p:nvPr>
            <p:ph type="sldNum" sz="quarter" idx="5"/>
          </p:nvPr>
        </p:nvSpPr>
        <p:spPr/>
        <p:txBody>
          <a:bodyPr rtlCol="0"/>
          <a:lstStyle>
            <a:defPPr>
              <a:defRPr lang="es-ES"/>
            </a:defPPr>
          </a:lstStyle>
          <a:p>
            <a:pPr rtl="0"/>
            <a:fld id="{6937E2AA-278D-0B48-A5DE-00B1FC5BDAF9}" type="slidenum">
              <a:rPr lang="es-ES" noProof="0" smtClean="0"/>
              <a:t>3</a:t>
            </a:fld>
            <a:endParaRPr lang="es-ES" noProof="0" dirty="0"/>
          </a:p>
        </p:txBody>
      </p:sp>
    </p:spTree>
    <p:extLst>
      <p:ext uri="{BB962C8B-B14F-4D97-AF65-F5344CB8AC3E}">
        <p14:creationId xmlns:p14="http://schemas.microsoft.com/office/powerpoint/2010/main" val="42601046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rtlCol="0"/>
          <a:lstStyle>
            <a:defPPr>
              <a:defRPr lang="es-ES"/>
            </a:defPPr>
          </a:lstStyle>
          <a:p>
            <a:pPr rtl="0"/>
            <a:endParaRPr lang="es-ES" dirty="0"/>
          </a:p>
        </p:txBody>
      </p:sp>
      <p:sp>
        <p:nvSpPr>
          <p:cNvPr id="4" name="Marcador de número de diapositiva 3"/>
          <p:cNvSpPr>
            <a:spLocks noGrp="1"/>
          </p:cNvSpPr>
          <p:nvPr>
            <p:ph type="sldNum" sz="quarter" idx="5"/>
          </p:nvPr>
        </p:nvSpPr>
        <p:spPr/>
        <p:txBody>
          <a:bodyPr rtlCol="0"/>
          <a:lstStyle>
            <a:defPPr>
              <a:defRPr lang="es-ES"/>
            </a:defPPr>
          </a:lstStyle>
          <a:p>
            <a:pPr rtl="0"/>
            <a:fld id="{6937E2AA-278D-0B48-A5DE-00B1FC5BDAF9}" type="slidenum">
              <a:rPr lang="es-ES" smtClean="0"/>
              <a:t>4</a:t>
            </a:fld>
            <a:endParaRPr lang="es-ES" dirty="0"/>
          </a:p>
        </p:txBody>
      </p:sp>
    </p:spTree>
    <p:extLst>
      <p:ext uri="{BB962C8B-B14F-4D97-AF65-F5344CB8AC3E}">
        <p14:creationId xmlns:p14="http://schemas.microsoft.com/office/powerpoint/2010/main" val="1572272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rtlCol="0"/>
          <a:lstStyle>
            <a:defPPr>
              <a:defRPr lang="es-ES"/>
            </a:defPPr>
          </a:lstStyle>
          <a:p>
            <a:pPr rtl="0"/>
            <a:endParaRPr lang="es-ES" dirty="0"/>
          </a:p>
        </p:txBody>
      </p:sp>
      <p:sp>
        <p:nvSpPr>
          <p:cNvPr id="4" name="Marcador de número de diapositiva 3"/>
          <p:cNvSpPr>
            <a:spLocks noGrp="1"/>
          </p:cNvSpPr>
          <p:nvPr>
            <p:ph type="sldNum" sz="quarter" idx="5"/>
          </p:nvPr>
        </p:nvSpPr>
        <p:spPr/>
        <p:txBody>
          <a:bodyPr rtlCol="0"/>
          <a:lstStyle>
            <a:defPPr>
              <a:defRPr lang="es-ES"/>
            </a:defPPr>
          </a:lstStyle>
          <a:p>
            <a:pPr rtl="0"/>
            <a:fld id="{6937E2AA-278D-0B48-A5DE-00B1FC5BDAF9}" type="slidenum">
              <a:rPr lang="es-ES" smtClean="0"/>
              <a:t>5</a:t>
            </a:fld>
            <a:endParaRPr lang="es-ES" dirty="0"/>
          </a:p>
        </p:txBody>
      </p:sp>
    </p:spTree>
    <p:extLst>
      <p:ext uri="{BB962C8B-B14F-4D97-AF65-F5344CB8AC3E}">
        <p14:creationId xmlns:p14="http://schemas.microsoft.com/office/powerpoint/2010/main" val="4234077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rtlCol="0"/>
          <a:lstStyle>
            <a:defPPr>
              <a:defRPr lang="es-ES"/>
            </a:defPPr>
          </a:lstStyle>
          <a:p>
            <a:pPr rtl="0"/>
            <a:endParaRPr lang="es-ES" dirty="0"/>
          </a:p>
        </p:txBody>
      </p:sp>
      <p:sp>
        <p:nvSpPr>
          <p:cNvPr id="4" name="Marcador de número de diapositiva 3"/>
          <p:cNvSpPr>
            <a:spLocks noGrp="1"/>
          </p:cNvSpPr>
          <p:nvPr>
            <p:ph type="sldNum" sz="quarter" idx="5"/>
          </p:nvPr>
        </p:nvSpPr>
        <p:spPr/>
        <p:txBody>
          <a:bodyPr rtlCol="0"/>
          <a:lstStyle>
            <a:defPPr>
              <a:defRPr lang="es-ES"/>
            </a:defPPr>
          </a:lstStyle>
          <a:p>
            <a:pPr rtl="0"/>
            <a:fld id="{6937E2AA-278D-0B48-A5DE-00B1FC5BDAF9}" type="slidenum">
              <a:rPr lang="es-ES" smtClean="0"/>
              <a:t>7</a:t>
            </a:fld>
            <a:endParaRPr lang="es-ES" dirty="0"/>
          </a:p>
        </p:txBody>
      </p:sp>
    </p:spTree>
    <p:extLst>
      <p:ext uri="{BB962C8B-B14F-4D97-AF65-F5344CB8AC3E}">
        <p14:creationId xmlns:p14="http://schemas.microsoft.com/office/powerpoint/2010/main" val="32891638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rtlCol="0"/>
          <a:lstStyle>
            <a:defPPr>
              <a:defRPr lang="es-ES"/>
            </a:defPPr>
          </a:lstStyle>
          <a:p>
            <a:pPr rtl="0"/>
            <a:endParaRPr lang="es-ES" dirty="0"/>
          </a:p>
        </p:txBody>
      </p:sp>
      <p:sp>
        <p:nvSpPr>
          <p:cNvPr id="4" name="Marcador de número de diapositiva 3"/>
          <p:cNvSpPr>
            <a:spLocks noGrp="1"/>
          </p:cNvSpPr>
          <p:nvPr>
            <p:ph type="sldNum" sz="quarter" idx="5"/>
          </p:nvPr>
        </p:nvSpPr>
        <p:spPr/>
        <p:txBody>
          <a:bodyPr rtlCol="0"/>
          <a:lstStyle>
            <a:defPPr>
              <a:defRPr lang="es-ES"/>
            </a:defPPr>
          </a:lstStyle>
          <a:p>
            <a:pPr rtl="0"/>
            <a:fld id="{6937E2AA-278D-0B48-A5DE-00B1FC5BDAF9}" type="slidenum">
              <a:rPr lang="es-ES" smtClean="0"/>
              <a:t>8</a:t>
            </a:fld>
            <a:endParaRPr lang="es-ES" dirty="0"/>
          </a:p>
        </p:txBody>
      </p:sp>
    </p:spTree>
    <p:extLst>
      <p:ext uri="{BB962C8B-B14F-4D97-AF65-F5344CB8AC3E}">
        <p14:creationId xmlns:p14="http://schemas.microsoft.com/office/powerpoint/2010/main" val="40069323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rtlCol="0"/>
          <a:lstStyle>
            <a:defPPr>
              <a:defRPr lang="es-ES"/>
            </a:defPPr>
          </a:lstStyle>
          <a:p>
            <a:pPr rtl="0"/>
            <a:endParaRPr lang="es-ES" dirty="0"/>
          </a:p>
        </p:txBody>
      </p:sp>
      <p:sp>
        <p:nvSpPr>
          <p:cNvPr id="4" name="Marcador de número de diapositiva 3"/>
          <p:cNvSpPr>
            <a:spLocks noGrp="1"/>
          </p:cNvSpPr>
          <p:nvPr>
            <p:ph type="sldNum" sz="quarter" idx="5"/>
          </p:nvPr>
        </p:nvSpPr>
        <p:spPr/>
        <p:txBody>
          <a:bodyPr rtlCol="0"/>
          <a:lstStyle>
            <a:defPPr>
              <a:defRPr lang="es-ES"/>
            </a:defPPr>
          </a:lstStyle>
          <a:p>
            <a:pPr rtl="0"/>
            <a:fld id="{6937E2AA-278D-0B48-A5DE-00B1FC5BDAF9}" type="slidenum">
              <a:rPr lang="es-ES" smtClean="0"/>
              <a:t>9</a:t>
            </a:fld>
            <a:endParaRPr lang="es-ES" dirty="0"/>
          </a:p>
        </p:txBody>
      </p:sp>
    </p:spTree>
    <p:extLst>
      <p:ext uri="{BB962C8B-B14F-4D97-AF65-F5344CB8AC3E}">
        <p14:creationId xmlns:p14="http://schemas.microsoft.com/office/powerpoint/2010/main" val="19875888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rtlCol="0"/>
          <a:lstStyle>
            <a:defPPr>
              <a:defRPr lang="es-ES"/>
            </a:defPPr>
          </a:lstStyle>
          <a:p>
            <a:pPr rtl="0"/>
            <a:endParaRPr lang="es-ES" dirty="0"/>
          </a:p>
        </p:txBody>
      </p:sp>
      <p:sp>
        <p:nvSpPr>
          <p:cNvPr id="4" name="Marcador de número de diapositiva 3"/>
          <p:cNvSpPr>
            <a:spLocks noGrp="1"/>
          </p:cNvSpPr>
          <p:nvPr>
            <p:ph type="sldNum" sz="quarter" idx="5"/>
          </p:nvPr>
        </p:nvSpPr>
        <p:spPr/>
        <p:txBody>
          <a:bodyPr rtlCol="0"/>
          <a:lstStyle>
            <a:defPPr>
              <a:defRPr lang="es-ES"/>
            </a:defPPr>
          </a:lstStyle>
          <a:p>
            <a:pPr rtl="0"/>
            <a:fld id="{6937E2AA-278D-0B48-A5DE-00B1FC5BDAF9}" type="slidenum">
              <a:rPr lang="es-ES" smtClean="0"/>
              <a:t>10</a:t>
            </a:fld>
            <a:endParaRPr lang="es-ES" dirty="0"/>
          </a:p>
        </p:txBody>
      </p:sp>
    </p:spTree>
    <p:extLst>
      <p:ext uri="{BB962C8B-B14F-4D97-AF65-F5344CB8AC3E}">
        <p14:creationId xmlns:p14="http://schemas.microsoft.com/office/powerpoint/2010/main" val="28928643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rtlCol="0"/>
          <a:lstStyle>
            <a:defPPr>
              <a:defRPr lang="es-ES"/>
            </a:defPPr>
          </a:lstStyle>
          <a:p>
            <a:pPr rtl="0"/>
            <a:endParaRPr lang="es-ES" dirty="0"/>
          </a:p>
        </p:txBody>
      </p:sp>
      <p:sp>
        <p:nvSpPr>
          <p:cNvPr id="4" name="Marcador de número de diapositiva 3"/>
          <p:cNvSpPr>
            <a:spLocks noGrp="1"/>
          </p:cNvSpPr>
          <p:nvPr>
            <p:ph type="sldNum" sz="quarter" idx="5"/>
          </p:nvPr>
        </p:nvSpPr>
        <p:spPr/>
        <p:txBody>
          <a:bodyPr rtlCol="0"/>
          <a:lstStyle>
            <a:defPPr>
              <a:defRPr lang="es-ES"/>
            </a:defPPr>
          </a:lstStyle>
          <a:p>
            <a:pPr rtl="0"/>
            <a:fld id="{6937E2AA-278D-0B48-A5DE-00B1FC5BDAF9}" type="slidenum">
              <a:rPr lang="es-ES" smtClean="0"/>
              <a:t>11</a:t>
            </a:fld>
            <a:endParaRPr lang="es-ES" dirty="0"/>
          </a:p>
        </p:txBody>
      </p:sp>
    </p:spTree>
    <p:extLst>
      <p:ext uri="{BB962C8B-B14F-4D97-AF65-F5344CB8AC3E}">
        <p14:creationId xmlns:p14="http://schemas.microsoft.com/office/powerpoint/2010/main" val="33474920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rtlCol="0"/>
          <a:lstStyle>
            <a:defPPr>
              <a:defRPr lang="es-ES"/>
            </a:defPPr>
          </a:lstStyle>
          <a:p>
            <a:pPr rtl="0"/>
            <a:endParaRPr lang="es-ES" dirty="0"/>
          </a:p>
        </p:txBody>
      </p:sp>
      <p:sp>
        <p:nvSpPr>
          <p:cNvPr id="4" name="Marcador de número de diapositiva 3"/>
          <p:cNvSpPr>
            <a:spLocks noGrp="1"/>
          </p:cNvSpPr>
          <p:nvPr>
            <p:ph type="sldNum" sz="quarter" idx="5"/>
          </p:nvPr>
        </p:nvSpPr>
        <p:spPr/>
        <p:txBody>
          <a:bodyPr rtlCol="0"/>
          <a:lstStyle>
            <a:defPPr>
              <a:defRPr lang="es-ES"/>
            </a:defPPr>
          </a:lstStyle>
          <a:p>
            <a:pPr rtl="0"/>
            <a:fld id="{6937E2AA-278D-0B48-A5DE-00B1FC5BDAF9}" type="slidenum">
              <a:rPr lang="es-ES" smtClean="0"/>
              <a:t>12</a:t>
            </a:fld>
            <a:endParaRPr lang="es-ES" dirty="0"/>
          </a:p>
        </p:txBody>
      </p:sp>
    </p:spTree>
    <p:extLst>
      <p:ext uri="{BB962C8B-B14F-4D97-AF65-F5344CB8AC3E}">
        <p14:creationId xmlns:p14="http://schemas.microsoft.com/office/powerpoint/2010/main" val="83783050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olo título">
    <p:spTree>
      <p:nvGrpSpPr>
        <p:cNvPr id="1" name=""/>
        <p:cNvGrpSpPr/>
        <p:nvPr/>
      </p:nvGrpSpPr>
      <p:grpSpPr>
        <a:xfrm>
          <a:off x="0" y="0"/>
          <a:ext cx="0" cy="0"/>
          <a:chOff x="0" y="0"/>
          <a:chExt cx="0" cy="0"/>
        </a:xfrm>
      </p:grpSpPr>
      <p:pic>
        <p:nvPicPr>
          <p:cNvPr id="2" name="Marcador de posición de imagen 8">
            <a:extLst>
              <a:ext uri="{FF2B5EF4-FFF2-40B4-BE49-F238E27FC236}">
                <a16:creationId xmlns:a16="http://schemas.microsoft.com/office/drawing/2014/main" id="{D56268A4-B555-72BE-6160-318763ECAA67}"/>
              </a:ext>
              <a:ext uri="{C183D7F6-B498-43B3-948B-1728B52AA6E4}">
                <adec:decorative xmlns:adec="http://schemas.microsoft.com/office/drawing/2017/decorative" val="1"/>
              </a:ext>
            </a:extLst>
          </p:cNvPr>
          <p:cNvPicPr>
            <a:picLocks noChangeAspect="1"/>
          </p:cNvPicPr>
          <p:nvPr userDrawn="1"/>
        </p:nvPicPr>
        <p:blipFill rotWithShape="1">
          <a:blip r:embed="rId2">
            <a:extLst>
              <a:ext uri="{28A0092B-C50C-407E-A947-70E740481C1C}">
                <a14:useLocalDpi xmlns:a14="http://schemas.microsoft.com/office/drawing/2010/main"/>
              </a:ext>
            </a:extLst>
          </a:blip>
          <a:srcRect/>
          <a:stretch/>
        </p:blipFill>
        <p:spPr>
          <a:xfrm>
            <a:off x="1524" y="0"/>
            <a:ext cx="12188952" cy="6858000"/>
          </a:xfrm>
          <a:prstGeom prst="rect">
            <a:avLst/>
          </a:prstGeom>
        </p:spPr>
      </p:pic>
      <p:sp>
        <p:nvSpPr>
          <p:cNvPr id="7" name="Rectángulo 6">
            <a:extLst>
              <a:ext uri="{FF2B5EF4-FFF2-40B4-BE49-F238E27FC236}">
                <a16:creationId xmlns:a16="http://schemas.microsoft.com/office/drawing/2014/main" id="{12D44DBA-D665-923B-A38C-C68A9C039EA9}"/>
              </a:ext>
              <a:ext uri="{C183D7F6-B498-43B3-948B-1728B52AA6E4}">
                <adec:decorative xmlns:adec="http://schemas.microsoft.com/office/drawing/2017/decorative" val="1"/>
              </a:ext>
            </a:extLst>
          </p:cNvPr>
          <p:cNvSpPr/>
          <p:nvPr userDrawn="1"/>
        </p:nvSpPr>
        <p:spPr>
          <a:xfrm>
            <a:off x="915924" y="777240"/>
            <a:ext cx="10360152" cy="530352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stStyle>
          <a:p>
            <a:pPr algn="ctr" rtl="0"/>
            <a:endParaRPr lang="es-ES" noProof="0" dirty="0"/>
          </a:p>
        </p:txBody>
      </p:sp>
      <p:sp>
        <p:nvSpPr>
          <p:cNvPr id="6" name="Título 1">
            <a:extLst>
              <a:ext uri="{FF2B5EF4-FFF2-40B4-BE49-F238E27FC236}">
                <a16:creationId xmlns:a16="http://schemas.microsoft.com/office/drawing/2014/main" id="{2E8C189B-2E00-67DA-E342-3440F5EBB4CE}"/>
              </a:ext>
            </a:extLst>
          </p:cNvPr>
          <p:cNvSpPr>
            <a:spLocks noGrp="1"/>
          </p:cNvSpPr>
          <p:nvPr>
            <p:ph type="ctrTitle" hasCustomPrompt="1"/>
          </p:nvPr>
        </p:nvSpPr>
        <p:spPr>
          <a:xfrm>
            <a:off x="1524000" y="2286000"/>
            <a:ext cx="9144000" cy="2286000"/>
          </a:xfrm>
        </p:spPr>
        <p:txBody>
          <a:bodyPr rtlCol="0" anchor="ctr" anchorCtr="0">
            <a:noAutofit/>
          </a:bodyPr>
          <a:lstStyle>
            <a:lvl1pPr algn="ctr">
              <a:defRPr lang="es-ES" sz="4400"/>
            </a:lvl1pPr>
          </a:lstStyle>
          <a:p>
            <a:pPr rtl="0"/>
            <a:r>
              <a:rPr lang="es-ES" noProof="0"/>
              <a:t>Haga clic para agregar un título</a:t>
            </a:r>
          </a:p>
        </p:txBody>
      </p:sp>
    </p:spTree>
    <p:extLst>
      <p:ext uri="{BB962C8B-B14F-4D97-AF65-F5344CB8AC3E}">
        <p14:creationId xmlns:p14="http://schemas.microsoft.com/office/powerpoint/2010/main" val="3424675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ido 2">
    <p:spTree>
      <p:nvGrpSpPr>
        <p:cNvPr id="1" name=""/>
        <p:cNvGrpSpPr/>
        <p:nvPr/>
      </p:nvGrpSpPr>
      <p:grpSpPr>
        <a:xfrm>
          <a:off x="0" y="0"/>
          <a:ext cx="0" cy="0"/>
          <a:chOff x="0" y="0"/>
          <a:chExt cx="0" cy="0"/>
        </a:xfrm>
      </p:grpSpPr>
      <p:pic>
        <p:nvPicPr>
          <p:cNvPr id="7" name="Marcador de posición de imagen 38">
            <a:extLst>
              <a:ext uri="{FF2B5EF4-FFF2-40B4-BE49-F238E27FC236}">
                <a16:creationId xmlns:a16="http://schemas.microsoft.com/office/drawing/2014/main" id="{31550E6E-10D6-E75A-F6B1-8800DAC2CBFB}"/>
              </a:ext>
              <a:ext uri="{C183D7F6-B498-43B3-948B-1728B52AA6E4}">
                <adec:decorative xmlns:adec="http://schemas.microsoft.com/office/drawing/2017/decorative" val="1"/>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t="7802" b="7802"/>
          <a:stretch>
            <a:fillRect/>
          </a:stretch>
        </p:blipFill>
        <p:spPr>
          <a:xfrm>
            <a:off x="0" y="0"/>
            <a:ext cx="12188952" cy="6858000"/>
          </a:xfrm>
          <a:prstGeom prst="rect">
            <a:avLst/>
          </a:prstGeom>
        </p:spPr>
      </p:pic>
      <p:sp>
        <p:nvSpPr>
          <p:cNvPr id="2" name="Título 1">
            <a:extLst>
              <a:ext uri="{FF2B5EF4-FFF2-40B4-BE49-F238E27FC236}">
                <a16:creationId xmlns:a16="http://schemas.microsoft.com/office/drawing/2014/main" id="{F657BD59-35CC-9BB3-8621-6FA3356F81AA}"/>
              </a:ext>
            </a:extLst>
          </p:cNvPr>
          <p:cNvSpPr>
            <a:spLocks noGrp="1"/>
          </p:cNvSpPr>
          <p:nvPr>
            <p:ph type="title" hasCustomPrompt="1"/>
          </p:nvPr>
        </p:nvSpPr>
        <p:spPr>
          <a:xfrm>
            <a:off x="1373038" y="1457865"/>
            <a:ext cx="3200400" cy="4580626"/>
          </a:xfrm>
        </p:spPr>
        <p:txBody>
          <a:bodyPr rtlCol="0" anchor="t">
            <a:noAutofit/>
          </a:bodyPr>
          <a:lstStyle>
            <a:lvl1pPr algn="ctr">
              <a:defRPr lang="es-ES" sz="3600"/>
            </a:lvl1pPr>
          </a:lstStyle>
          <a:p>
            <a:pPr rtl="0"/>
            <a:r>
              <a:rPr lang="es-ES" noProof="0"/>
              <a:t>Haga clic para agregar un título</a:t>
            </a:r>
          </a:p>
        </p:txBody>
      </p:sp>
      <p:sp>
        <p:nvSpPr>
          <p:cNvPr id="3" name="Marcador de contenido 2">
            <a:extLst>
              <a:ext uri="{FF2B5EF4-FFF2-40B4-BE49-F238E27FC236}">
                <a16:creationId xmlns:a16="http://schemas.microsoft.com/office/drawing/2014/main" id="{A772710C-A212-1B12-06CD-FA2A14F89D68}"/>
              </a:ext>
            </a:extLst>
          </p:cNvPr>
          <p:cNvSpPr>
            <a:spLocks noGrp="1"/>
          </p:cNvSpPr>
          <p:nvPr>
            <p:ph idx="1" hasCustomPrompt="1"/>
          </p:nvPr>
        </p:nvSpPr>
        <p:spPr>
          <a:xfrm>
            <a:off x="4796287" y="1457864"/>
            <a:ext cx="4986068" cy="4580627"/>
          </a:xfrm>
        </p:spPr>
        <p:txBody>
          <a:bodyPr tIns="45720" rtlCol="0" anchor="t" anchorCtr="0">
            <a:normAutofit/>
          </a:bodyPr>
          <a:lstStyle>
            <a:lvl1pPr marL="0" indent="0">
              <a:lnSpc>
                <a:spcPct val="150000"/>
              </a:lnSpc>
              <a:spcBef>
                <a:spcPts val="1000"/>
              </a:spcBef>
              <a:spcAft>
                <a:spcPts val="1200"/>
              </a:spcAft>
              <a:buNone/>
              <a:defRPr lang="es-ES" sz="2400"/>
            </a:lvl1pPr>
            <a:lvl2pPr>
              <a:lnSpc>
                <a:spcPct val="150000"/>
              </a:lnSpc>
              <a:spcBef>
                <a:spcPts val="1000"/>
              </a:spcBef>
              <a:spcAft>
                <a:spcPts val="1200"/>
              </a:spcAft>
              <a:defRPr lang="es-ES" sz="2000"/>
            </a:lvl2pPr>
            <a:lvl3pPr>
              <a:lnSpc>
                <a:spcPct val="150000"/>
              </a:lnSpc>
              <a:spcBef>
                <a:spcPts val="1000"/>
              </a:spcBef>
              <a:spcAft>
                <a:spcPts val="1200"/>
              </a:spcAft>
              <a:defRPr lang="es-ES" sz="1800"/>
            </a:lvl3pPr>
            <a:lvl4pPr>
              <a:lnSpc>
                <a:spcPct val="150000"/>
              </a:lnSpc>
              <a:spcBef>
                <a:spcPts val="1000"/>
              </a:spcBef>
              <a:spcAft>
                <a:spcPts val="1200"/>
              </a:spcAft>
              <a:defRPr lang="es-ES" sz="1600"/>
            </a:lvl4pPr>
            <a:lvl5pPr>
              <a:lnSpc>
                <a:spcPct val="150000"/>
              </a:lnSpc>
              <a:spcBef>
                <a:spcPts val="1000"/>
              </a:spcBef>
              <a:spcAft>
                <a:spcPts val="1200"/>
              </a:spcAft>
              <a:defRPr lang="es-ES" sz="1600"/>
            </a:lvl5pPr>
          </a:lstStyle>
          <a:p>
            <a:pPr lvl="0" rtl="0"/>
            <a:r>
              <a:rPr lang="es-ES" noProof="0" dirty="0"/>
              <a:t>Haga clic para agregar contenido</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4" name="Marcador de fecha 3">
            <a:extLst>
              <a:ext uri="{FF2B5EF4-FFF2-40B4-BE49-F238E27FC236}">
                <a16:creationId xmlns:a16="http://schemas.microsoft.com/office/drawing/2014/main" id="{8C56EB0F-63C8-5F75-A333-3413A9DC6F76}"/>
              </a:ext>
            </a:extLst>
          </p:cNvPr>
          <p:cNvSpPr>
            <a:spLocks noGrp="1"/>
          </p:cNvSpPr>
          <p:nvPr>
            <p:ph type="dt" sz="half" idx="10"/>
          </p:nvPr>
        </p:nvSpPr>
        <p:spPr/>
        <p:txBody>
          <a:bodyPr rtlCol="0"/>
          <a:lstStyle>
            <a:defPPr>
              <a:defRPr lang="es-ES"/>
            </a:defPPr>
          </a:lstStyle>
          <a:p>
            <a:pPr rtl="0"/>
            <a:fld id="{6DE524E6-256B-444F-889B-C4E16C230803}" type="datetime1">
              <a:rPr lang="es-ES" noProof="0" smtClean="0"/>
              <a:t>12/11/2025</a:t>
            </a:fld>
            <a:endParaRPr lang="es-ES" noProof="0" dirty="0"/>
          </a:p>
        </p:txBody>
      </p:sp>
      <p:sp>
        <p:nvSpPr>
          <p:cNvPr id="5" name="Marcador de pie de página 4">
            <a:extLst>
              <a:ext uri="{FF2B5EF4-FFF2-40B4-BE49-F238E27FC236}">
                <a16:creationId xmlns:a16="http://schemas.microsoft.com/office/drawing/2014/main" id="{4D4DE333-25B4-E092-1CC4-C3D20BA25168}"/>
              </a:ext>
            </a:extLst>
          </p:cNvPr>
          <p:cNvSpPr>
            <a:spLocks noGrp="1"/>
          </p:cNvSpPr>
          <p:nvPr>
            <p:ph type="ftr" sz="quarter" idx="11"/>
          </p:nvPr>
        </p:nvSpPr>
        <p:spPr/>
        <p:txBody>
          <a:bodyPr rtlCol="0"/>
          <a:lstStyle>
            <a:defPPr>
              <a:defRPr lang="es-ES"/>
            </a:defPPr>
          </a:lstStyle>
          <a:p>
            <a:pPr rtl="0"/>
            <a:endParaRPr lang="es-ES" noProof="0" dirty="0"/>
          </a:p>
        </p:txBody>
      </p:sp>
      <p:sp>
        <p:nvSpPr>
          <p:cNvPr id="6" name="Marcador de número de diapositiva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rtlCol="0"/>
          <a:lstStyle>
            <a:defPPr>
              <a:defRPr lang="es-ES"/>
            </a:defPPr>
          </a:lstStyle>
          <a:p>
            <a:pPr rtl="0"/>
            <a:fld id="{CBD12358-51D2-46B3-9BDE-DF29528B9454}" type="slidenum">
              <a:rPr lang="es-ES" noProof="0" smtClean="0"/>
              <a:t>‹#›</a:t>
            </a:fld>
            <a:endParaRPr lang="es-ES" noProof="0" dirty="0"/>
          </a:p>
        </p:txBody>
      </p:sp>
    </p:spTree>
    <p:extLst>
      <p:ext uri="{BB962C8B-B14F-4D97-AF65-F5344CB8AC3E}">
        <p14:creationId xmlns:p14="http://schemas.microsoft.com/office/powerpoint/2010/main" val="1914388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ítulo + Imagen">
    <p:spTree>
      <p:nvGrpSpPr>
        <p:cNvPr id="1" name=""/>
        <p:cNvGrpSpPr/>
        <p:nvPr/>
      </p:nvGrpSpPr>
      <p:grpSpPr>
        <a:xfrm>
          <a:off x="0" y="0"/>
          <a:ext cx="0" cy="0"/>
          <a:chOff x="0" y="0"/>
          <a:chExt cx="0" cy="0"/>
        </a:xfrm>
      </p:grpSpPr>
      <p:pic>
        <p:nvPicPr>
          <p:cNvPr id="7" name="Marcador de posición de imagen 8">
            <a:extLst>
              <a:ext uri="{FF2B5EF4-FFF2-40B4-BE49-F238E27FC236}">
                <a16:creationId xmlns:a16="http://schemas.microsoft.com/office/drawing/2014/main" id="{61F88592-24FD-96EC-ADB3-C0B7682DF9A5}"/>
              </a:ext>
              <a:ext uri="{C183D7F6-B498-43B3-948B-1728B52AA6E4}">
                <adec:decorative xmlns:adec="http://schemas.microsoft.com/office/drawing/2017/decorative" val="1"/>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524" y="0"/>
            <a:ext cx="12188952" cy="6858000"/>
          </a:xfrm>
          <a:prstGeom prst="rect">
            <a:avLst/>
          </a:prstGeom>
        </p:spPr>
      </p:pic>
      <p:sp>
        <p:nvSpPr>
          <p:cNvPr id="11" name="Título 1">
            <a:extLst>
              <a:ext uri="{FF2B5EF4-FFF2-40B4-BE49-F238E27FC236}">
                <a16:creationId xmlns:a16="http://schemas.microsoft.com/office/drawing/2014/main" id="{076C4EAC-BBDE-1963-BD72-3BD2A47DC59C}"/>
              </a:ext>
            </a:extLst>
          </p:cNvPr>
          <p:cNvSpPr>
            <a:spLocks noGrp="1"/>
          </p:cNvSpPr>
          <p:nvPr>
            <p:ph type="ctrTitle" hasCustomPrompt="1"/>
          </p:nvPr>
        </p:nvSpPr>
        <p:spPr>
          <a:xfrm>
            <a:off x="918259" y="798653"/>
            <a:ext cx="5166167" cy="5289630"/>
          </a:xfrm>
          <a:solidFill>
            <a:schemeClr val="bg1">
              <a:alpha val="95000"/>
            </a:schemeClr>
          </a:solidFill>
        </p:spPr>
        <p:txBody>
          <a:bodyPr lIns="274320" rIns="274320" rtlCol="0" anchor="ctr">
            <a:noAutofit/>
          </a:bodyPr>
          <a:lstStyle>
            <a:lvl1pPr algn="ctr">
              <a:defRPr lang="es-ES" sz="4400"/>
            </a:lvl1pPr>
          </a:lstStyle>
          <a:p>
            <a:pPr rtl="0"/>
            <a:r>
              <a:rPr lang="es-ES" noProof="0"/>
              <a:t>Haga clic para agregar un título</a:t>
            </a:r>
          </a:p>
        </p:txBody>
      </p:sp>
      <p:sp>
        <p:nvSpPr>
          <p:cNvPr id="8" name="Marcador de posición de imagen 7">
            <a:extLst>
              <a:ext uri="{FF2B5EF4-FFF2-40B4-BE49-F238E27FC236}">
                <a16:creationId xmlns:a16="http://schemas.microsoft.com/office/drawing/2014/main" id="{E592AF4F-2F83-7005-B3AC-6FCC7FB19140}"/>
              </a:ext>
            </a:extLst>
          </p:cNvPr>
          <p:cNvSpPr>
            <a:spLocks noGrp="1"/>
          </p:cNvSpPr>
          <p:nvPr>
            <p:ph type="pic" sz="quarter" idx="13"/>
          </p:nvPr>
        </p:nvSpPr>
        <p:spPr>
          <a:xfrm>
            <a:off x="6084424" y="787077"/>
            <a:ext cx="5166167" cy="5289631"/>
          </a:xfrm>
          <a:solidFill>
            <a:schemeClr val="bg1">
              <a:alpha val="95000"/>
            </a:schemeClr>
          </a:solidFill>
        </p:spPr>
        <p:txBody>
          <a:bodyPr rtlCol="0">
            <a:noAutofit/>
          </a:bodyPr>
          <a:lstStyle>
            <a:lvl1pPr marL="342900" indent="-342900" algn="ctr">
              <a:buFont typeface="Arial" panose="020B0604020202020204" pitchFamily="34" charset="0"/>
              <a:buChar char="•"/>
              <a:defRPr lang="es-ES" sz="200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lang="es-ES"/>
            </a:pPr>
            <a:r>
              <a:rPr lang="en-GB" noProof="0"/>
              <a:t>Click icon to add picture</a:t>
            </a:r>
            <a:endParaRPr lang="es-ES" noProof="0" dirty="0"/>
          </a:p>
        </p:txBody>
      </p:sp>
      <p:sp>
        <p:nvSpPr>
          <p:cNvPr id="4" name="Marcador de fecha 3">
            <a:extLst>
              <a:ext uri="{FF2B5EF4-FFF2-40B4-BE49-F238E27FC236}">
                <a16:creationId xmlns:a16="http://schemas.microsoft.com/office/drawing/2014/main" id="{8C56EB0F-63C8-5F75-A333-3413A9DC6F76}"/>
              </a:ext>
            </a:extLst>
          </p:cNvPr>
          <p:cNvSpPr>
            <a:spLocks noGrp="1"/>
          </p:cNvSpPr>
          <p:nvPr>
            <p:ph type="dt" sz="half" idx="10"/>
          </p:nvPr>
        </p:nvSpPr>
        <p:spPr/>
        <p:txBody>
          <a:bodyPr rtlCol="0"/>
          <a:lstStyle>
            <a:defPPr>
              <a:defRPr lang="es-ES"/>
            </a:defPPr>
          </a:lstStyle>
          <a:p>
            <a:pPr rtl="0"/>
            <a:fld id="{AC945262-380D-499B-9A2C-B768E51E74AC}" type="datetime1">
              <a:rPr lang="es-ES" noProof="0" smtClean="0"/>
              <a:t>12/11/2025</a:t>
            </a:fld>
            <a:endParaRPr lang="es-ES" noProof="0" dirty="0"/>
          </a:p>
        </p:txBody>
      </p:sp>
      <p:sp>
        <p:nvSpPr>
          <p:cNvPr id="5" name="Marcador de pie de página 4">
            <a:extLst>
              <a:ext uri="{FF2B5EF4-FFF2-40B4-BE49-F238E27FC236}">
                <a16:creationId xmlns:a16="http://schemas.microsoft.com/office/drawing/2014/main" id="{4D4DE333-25B4-E092-1CC4-C3D20BA25168}"/>
              </a:ext>
            </a:extLst>
          </p:cNvPr>
          <p:cNvSpPr>
            <a:spLocks noGrp="1"/>
          </p:cNvSpPr>
          <p:nvPr>
            <p:ph type="ftr" sz="quarter" idx="11"/>
          </p:nvPr>
        </p:nvSpPr>
        <p:spPr/>
        <p:txBody>
          <a:bodyPr rtlCol="0"/>
          <a:lstStyle>
            <a:defPPr>
              <a:defRPr lang="es-ES"/>
            </a:defPPr>
          </a:lstStyle>
          <a:p>
            <a:pPr rtl="0"/>
            <a:endParaRPr lang="es-ES" noProof="0" dirty="0"/>
          </a:p>
        </p:txBody>
      </p:sp>
      <p:sp>
        <p:nvSpPr>
          <p:cNvPr id="6" name="Marcador de número de diapositiva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rtlCol="0"/>
          <a:lstStyle>
            <a:defPPr>
              <a:defRPr lang="es-ES"/>
            </a:defPPr>
          </a:lstStyle>
          <a:p>
            <a:pPr rtl="0"/>
            <a:fld id="{CBD12358-51D2-46B3-9BDE-DF29528B9454}" type="slidenum">
              <a:rPr lang="es-ES" noProof="0" smtClean="0"/>
              <a:t>‹#›</a:t>
            </a:fld>
            <a:endParaRPr lang="es-ES" noProof="0" dirty="0"/>
          </a:p>
        </p:txBody>
      </p:sp>
    </p:spTree>
    <p:extLst>
      <p:ext uri="{BB962C8B-B14F-4D97-AF65-F5344CB8AC3E}">
        <p14:creationId xmlns:p14="http://schemas.microsoft.com/office/powerpoint/2010/main" val="3298420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ítulo + subtítulo + imagen">
    <p:spTree>
      <p:nvGrpSpPr>
        <p:cNvPr id="1" name=""/>
        <p:cNvGrpSpPr/>
        <p:nvPr/>
      </p:nvGrpSpPr>
      <p:grpSpPr>
        <a:xfrm>
          <a:off x="0" y="0"/>
          <a:ext cx="0" cy="0"/>
          <a:chOff x="0" y="0"/>
          <a:chExt cx="0" cy="0"/>
        </a:xfrm>
      </p:grpSpPr>
      <p:pic>
        <p:nvPicPr>
          <p:cNvPr id="8" name="Marcador de posición de imagen 13">
            <a:extLst>
              <a:ext uri="{FF2B5EF4-FFF2-40B4-BE49-F238E27FC236}">
                <a16:creationId xmlns:a16="http://schemas.microsoft.com/office/drawing/2014/main" id="{BD017017-3234-8C24-B9FC-80FB1120D156}"/>
              </a:ext>
              <a:ext uri="{C183D7F6-B498-43B3-948B-1728B52AA6E4}">
                <adec:decorative xmlns:adec="http://schemas.microsoft.com/office/drawing/2017/decorative" val="1"/>
              </a:ext>
            </a:extLst>
          </p:cNvPr>
          <p:cNvPicPr>
            <a:picLocks noChangeAspect="1"/>
          </p:cNvPicPr>
          <p:nvPr userDrawn="1"/>
        </p:nvPicPr>
        <p:blipFill rotWithShape="1">
          <a:blip r:embed="rId2">
            <a:extLst>
              <a:ext uri="{BEBA8EAE-BF5A-486C-A8C5-ECC9F3942E4B}">
                <a14:imgProps xmlns:a14="http://schemas.microsoft.com/office/drawing/2010/main">
                  <a14:imgLayer r:embed="rId3">
                    <a14:imgEffect>
                      <a14:saturation sat="50000"/>
                    </a14:imgEffect>
                  </a14:imgLayer>
                </a14:imgProps>
              </a:ext>
              <a:ext uri="{28A0092B-C50C-407E-A947-70E740481C1C}">
                <a14:useLocalDpi xmlns:a14="http://schemas.microsoft.com/office/drawing/2010/main"/>
              </a:ext>
            </a:extLst>
          </a:blip>
          <a:srcRect/>
          <a:stretch/>
        </p:blipFill>
        <p:spPr>
          <a:xfrm>
            <a:off x="1524" y="0"/>
            <a:ext cx="12188952" cy="6858000"/>
          </a:xfrm>
          <a:prstGeom prst="rect">
            <a:avLst/>
          </a:prstGeom>
        </p:spPr>
      </p:pic>
      <p:sp>
        <p:nvSpPr>
          <p:cNvPr id="11" name="Rectángulo 10">
            <a:extLst>
              <a:ext uri="{FF2B5EF4-FFF2-40B4-BE49-F238E27FC236}">
                <a16:creationId xmlns:a16="http://schemas.microsoft.com/office/drawing/2014/main" id="{CC226FA8-C264-7189-EEA0-5264009074FF}"/>
              </a:ext>
              <a:ext uri="{C183D7F6-B498-43B3-948B-1728B52AA6E4}">
                <adec:decorative xmlns:adec="http://schemas.microsoft.com/office/drawing/2017/decorative" val="1"/>
              </a:ext>
            </a:extLst>
          </p:cNvPr>
          <p:cNvSpPr/>
          <p:nvPr userDrawn="1"/>
        </p:nvSpPr>
        <p:spPr>
          <a:xfrm>
            <a:off x="915924" y="777240"/>
            <a:ext cx="10360152" cy="530352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stStyle>
          <a:p>
            <a:pPr algn="ctr" rtl="0"/>
            <a:endParaRPr lang="es-ES" dirty="0"/>
          </a:p>
        </p:txBody>
      </p:sp>
      <p:sp>
        <p:nvSpPr>
          <p:cNvPr id="2" name="Título 1">
            <a:extLst>
              <a:ext uri="{FF2B5EF4-FFF2-40B4-BE49-F238E27FC236}">
                <a16:creationId xmlns:a16="http://schemas.microsoft.com/office/drawing/2014/main" id="{32772C41-A024-2F33-1F04-21E003FA7291}"/>
              </a:ext>
            </a:extLst>
          </p:cNvPr>
          <p:cNvSpPr>
            <a:spLocks noGrp="1"/>
          </p:cNvSpPr>
          <p:nvPr>
            <p:ph type="ctrTitle" hasCustomPrompt="1"/>
          </p:nvPr>
        </p:nvSpPr>
        <p:spPr>
          <a:xfrm>
            <a:off x="6296135" y="1124887"/>
            <a:ext cx="4480560" cy="2352356"/>
          </a:xfrm>
        </p:spPr>
        <p:txBody>
          <a:bodyPr rtlCol="0" anchor="b">
            <a:noAutofit/>
          </a:bodyPr>
          <a:lstStyle>
            <a:lvl1pPr algn="l">
              <a:defRPr lang="es-ES" sz="3600"/>
            </a:lvl1pPr>
          </a:lstStyle>
          <a:p>
            <a:pPr rtl="0"/>
            <a:r>
              <a:rPr lang="es-ES"/>
              <a:t>Haga clic para agregar un título</a:t>
            </a:r>
          </a:p>
        </p:txBody>
      </p:sp>
      <p:sp>
        <p:nvSpPr>
          <p:cNvPr id="3" name="Subtítulo 2">
            <a:extLst>
              <a:ext uri="{FF2B5EF4-FFF2-40B4-BE49-F238E27FC236}">
                <a16:creationId xmlns:a16="http://schemas.microsoft.com/office/drawing/2014/main" id="{473BC2DF-9C2A-052C-AD2C-0A8ABAA50374}"/>
              </a:ext>
            </a:extLst>
          </p:cNvPr>
          <p:cNvSpPr>
            <a:spLocks noGrp="1"/>
          </p:cNvSpPr>
          <p:nvPr>
            <p:ph type="subTitle" idx="1" hasCustomPrompt="1"/>
          </p:nvPr>
        </p:nvSpPr>
        <p:spPr>
          <a:xfrm>
            <a:off x="6296135" y="3571197"/>
            <a:ext cx="4476967" cy="2123547"/>
          </a:xfrm>
        </p:spPr>
        <p:txBody>
          <a:bodyPr rtlCol="0">
            <a:noAutofit/>
          </a:bodyPr>
          <a:lstStyle>
            <a:lvl1pPr marL="0" indent="0" algn="l">
              <a:buNone/>
              <a:defRPr lang="es-ES" sz="2800"/>
            </a:lvl1pPr>
            <a:lvl2pPr marL="457200" indent="0" algn="ctr">
              <a:buNone/>
              <a:defRPr lang="es-ES" sz="2000"/>
            </a:lvl2pPr>
            <a:lvl3pPr marL="914400" indent="0" algn="ctr">
              <a:buNone/>
              <a:defRPr lang="es-ES" sz="1800"/>
            </a:lvl3pPr>
            <a:lvl4pPr marL="1371600" indent="0" algn="ctr">
              <a:buNone/>
              <a:defRPr lang="es-ES" sz="1600"/>
            </a:lvl4pPr>
            <a:lvl5pPr marL="1828800" indent="0" algn="ctr">
              <a:buNone/>
              <a:defRPr lang="es-ES" sz="1600"/>
            </a:lvl5pPr>
            <a:lvl6pPr marL="2286000" indent="0" algn="ctr">
              <a:buNone/>
              <a:defRPr lang="es-ES" sz="1600"/>
            </a:lvl6pPr>
            <a:lvl7pPr marL="2743200" indent="0" algn="ctr">
              <a:buNone/>
              <a:defRPr lang="es-ES" sz="1600"/>
            </a:lvl7pPr>
            <a:lvl8pPr marL="3200400" indent="0" algn="ctr">
              <a:buNone/>
              <a:defRPr lang="es-ES" sz="1600"/>
            </a:lvl8pPr>
            <a:lvl9pPr marL="3657600" indent="0" algn="ctr">
              <a:buNone/>
              <a:defRPr lang="es-ES" sz="1600"/>
            </a:lvl9pPr>
          </a:lstStyle>
          <a:p>
            <a:pPr lvl="0" rtl="0"/>
            <a:r>
              <a:rPr lang="es-ES"/>
              <a:t>Haga clic para agregar texto</a:t>
            </a:r>
          </a:p>
        </p:txBody>
      </p:sp>
      <p:sp>
        <p:nvSpPr>
          <p:cNvPr id="7" name="Marcador de posición de imagen 7">
            <a:extLst>
              <a:ext uri="{FF2B5EF4-FFF2-40B4-BE49-F238E27FC236}">
                <a16:creationId xmlns:a16="http://schemas.microsoft.com/office/drawing/2014/main" id="{AA872EE9-FDFB-95A7-3547-DCAA0B51FE21}"/>
              </a:ext>
            </a:extLst>
          </p:cNvPr>
          <p:cNvSpPr>
            <a:spLocks noGrp="1"/>
          </p:cNvSpPr>
          <p:nvPr>
            <p:ph type="pic" sz="quarter" idx="13"/>
          </p:nvPr>
        </p:nvSpPr>
        <p:spPr>
          <a:xfrm>
            <a:off x="1329545" y="1148037"/>
            <a:ext cx="4365199" cy="4546707"/>
          </a:xfrm>
        </p:spPr>
        <p:txBody>
          <a:bodyPr rtlCol="0">
            <a:normAutofit/>
          </a:bodyPr>
          <a:lstStyle>
            <a:lvl1pPr marL="0" indent="0" algn="ctr">
              <a:buNone/>
              <a:defRPr lang="es-ES" sz="2000"/>
            </a:lvl1pPr>
          </a:lstStyle>
          <a:p>
            <a:pPr rtl="0"/>
            <a:r>
              <a:rPr lang="en-GB"/>
              <a:t>Click icon to add picture</a:t>
            </a:r>
            <a:endParaRPr lang="es-ES"/>
          </a:p>
        </p:txBody>
      </p:sp>
      <p:sp>
        <p:nvSpPr>
          <p:cNvPr id="4" name="Marcador de fecha 3">
            <a:extLst>
              <a:ext uri="{FF2B5EF4-FFF2-40B4-BE49-F238E27FC236}">
                <a16:creationId xmlns:a16="http://schemas.microsoft.com/office/drawing/2014/main" id="{C0070940-5919-2C95-2278-32E50BF14DD1}"/>
              </a:ext>
            </a:extLst>
          </p:cNvPr>
          <p:cNvSpPr>
            <a:spLocks noGrp="1"/>
          </p:cNvSpPr>
          <p:nvPr>
            <p:ph type="dt" sz="half" idx="10"/>
          </p:nvPr>
        </p:nvSpPr>
        <p:spPr/>
        <p:txBody>
          <a:bodyPr rtlCol="0"/>
          <a:lstStyle>
            <a:defPPr>
              <a:defRPr lang="es-ES"/>
            </a:defPPr>
          </a:lstStyle>
          <a:p>
            <a:pPr rtl="0"/>
            <a:fld id="{9E7B6F4F-BD40-49AE-8CDB-F85286DCBC25}" type="datetime1">
              <a:rPr lang="es-ES" smtClean="0"/>
              <a:t>12/11/2025</a:t>
            </a:fld>
            <a:endParaRPr lang="es-ES" dirty="0"/>
          </a:p>
        </p:txBody>
      </p:sp>
      <p:sp>
        <p:nvSpPr>
          <p:cNvPr id="5" name="Marcador de pie de página 4">
            <a:extLst>
              <a:ext uri="{FF2B5EF4-FFF2-40B4-BE49-F238E27FC236}">
                <a16:creationId xmlns:a16="http://schemas.microsoft.com/office/drawing/2014/main" id="{1957D599-49CF-19FE-6D86-C5EDB765F413}"/>
              </a:ext>
            </a:extLst>
          </p:cNvPr>
          <p:cNvSpPr>
            <a:spLocks noGrp="1"/>
          </p:cNvSpPr>
          <p:nvPr>
            <p:ph type="ftr" sz="quarter" idx="11"/>
          </p:nvPr>
        </p:nvSpPr>
        <p:spPr/>
        <p:txBody>
          <a:bodyPr rtlCol="0"/>
          <a:lstStyle>
            <a:defPPr>
              <a:defRPr lang="es-ES"/>
            </a:defPPr>
          </a:lstStyle>
          <a:p>
            <a:pPr rtl="0"/>
            <a:endParaRPr lang="es-ES" dirty="0"/>
          </a:p>
        </p:txBody>
      </p:sp>
      <p:sp>
        <p:nvSpPr>
          <p:cNvPr id="6" name="Marcador de número de diapositiva 5">
            <a:extLst>
              <a:ext uri="{FF2B5EF4-FFF2-40B4-BE49-F238E27FC236}">
                <a16:creationId xmlns:a16="http://schemas.microsoft.com/office/drawing/2014/main" id="{28931DF1-1C8D-86B9-BFDD-098FFC00FDC2}"/>
              </a:ext>
            </a:extLst>
          </p:cNvPr>
          <p:cNvSpPr>
            <a:spLocks noGrp="1"/>
          </p:cNvSpPr>
          <p:nvPr>
            <p:ph type="sldNum" sz="quarter" idx="12"/>
          </p:nvPr>
        </p:nvSpPr>
        <p:spPr/>
        <p:txBody>
          <a:bodyPr rtlCol="0"/>
          <a:lstStyle>
            <a:defPPr>
              <a:defRPr lang="es-ES"/>
            </a:defPPr>
          </a:lstStyle>
          <a:p>
            <a:pPr rtl="0"/>
            <a:fld id="{CBD12358-51D2-46B3-9BDE-DF29528B9454}" type="slidenum">
              <a:rPr lang="es-ES" smtClean="0"/>
              <a:t>‹#›</a:t>
            </a:fld>
            <a:endParaRPr lang="es-ES" dirty="0"/>
          </a:p>
        </p:txBody>
      </p:sp>
    </p:spTree>
    <p:extLst>
      <p:ext uri="{BB962C8B-B14F-4D97-AF65-F5344CB8AC3E}">
        <p14:creationId xmlns:p14="http://schemas.microsoft.com/office/powerpoint/2010/main" val="1924186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ido 1">
    <p:spTree>
      <p:nvGrpSpPr>
        <p:cNvPr id="1" name=""/>
        <p:cNvGrpSpPr/>
        <p:nvPr/>
      </p:nvGrpSpPr>
      <p:grpSpPr>
        <a:xfrm>
          <a:off x="0" y="0"/>
          <a:ext cx="0" cy="0"/>
          <a:chOff x="0" y="0"/>
          <a:chExt cx="0" cy="0"/>
        </a:xfrm>
      </p:grpSpPr>
      <p:pic>
        <p:nvPicPr>
          <p:cNvPr id="7" name="Marcador de posición de imagen 17">
            <a:extLst>
              <a:ext uri="{FF2B5EF4-FFF2-40B4-BE49-F238E27FC236}">
                <a16:creationId xmlns:a16="http://schemas.microsoft.com/office/drawing/2014/main" id="{28B211FD-99D2-B373-669F-6E0F8E5B336F}"/>
              </a:ext>
              <a:ext uri="{C183D7F6-B498-43B3-948B-1728B52AA6E4}">
                <adec:decorative xmlns:adec="http://schemas.microsoft.com/office/drawing/2017/decorative" val="1"/>
              </a:ext>
            </a:extLst>
          </p:cNvPr>
          <p:cNvPicPr>
            <a:picLocks noChangeAspect="1"/>
          </p:cNvPicPr>
          <p:nvPr userDrawn="1"/>
        </p:nvPicPr>
        <p:blipFill rotWithShape="1">
          <a:blip r:embed="rId2">
            <a:extLst>
              <a:ext uri="{BEBA8EAE-BF5A-486C-A8C5-ECC9F3942E4B}">
                <a14:imgProps xmlns:a14="http://schemas.microsoft.com/office/drawing/2010/main">
                  <a14:imgLayer r:embed="rId3">
                    <a14:imgEffect>
                      <a14:saturation sat="60000"/>
                    </a14:imgEffect>
                  </a14:imgLayer>
                </a14:imgProps>
              </a:ext>
              <a:ext uri="{28A0092B-C50C-407E-A947-70E740481C1C}">
                <a14:useLocalDpi xmlns:a14="http://schemas.microsoft.com/office/drawing/2010/main"/>
              </a:ext>
            </a:extLst>
          </a:blip>
          <a:srcRect/>
          <a:stretch/>
        </p:blipFill>
        <p:spPr>
          <a:xfrm>
            <a:off x="0" y="0"/>
            <a:ext cx="12188952" cy="6858000"/>
          </a:xfrm>
          <a:prstGeom prst="rect">
            <a:avLst/>
          </a:prstGeom>
        </p:spPr>
      </p:pic>
      <p:sp>
        <p:nvSpPr>
          <p:cNvPr id="8" name="Rectángulo 7">
            <a:extLst>
              <a:ext uri="{FF2B5EF4-FFF2-40B4-BE49-F238E27FC236}">
                <a16:creationId xmlns:a16="http://schemas.microsoft.com/office/drawing/2014/main" id="{C4079EDA-1B98-E3C1-23AD-7FB6F39FE268}"/>
              </a:ext>
              <a:ext uri="{C183D7F6-B498-43B3-948B-1728B52AA6E4}">
                <adec:decorative xmlns:adec="http://schemas.microsoft.com/office/drawing/2017/decorative" val="1"/>
              </a:ext>
            </a:extLst>
          </p:cNvPr>
          <p:cNvSpPr/>
          <p:nvPr userDrawn="1"/>
        </p:nvSpPr>
        <p:spPr>
          <a:xfrm>
            <a:off x="915924" y="777240"/>
            <a:ext cx="10360152" cy="530352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stStyle>
          <a:p>
            <a:pPr algn="ctr" rtl="0"/>
            <a:endParaRPr lang="es-ES" dirty="0"/>
          </a:p>
        </p:txBody>
      </p:sp>
      <p:sp>
        <p:nvSpPr>
          <p:cNvPr id="2" name="Título 1">
            <a:extLst>
              <a:ext uri="{FF2B5EF4-FFF2-40B4-BE49-F238E27FC236}">
                <a16:creationId xmlns:a16="http://schemas.microsoft.com/office/drawing/2014/main" id="{F657BD59-35CC-9BB3-8621-6FA3356F81AA}"/>
              </a:ext>
            </a:extLst>
          </p:cNvPr>
          <p:cNvSpPr>
            <a:spLocks noGrp="1"/>
          </p:cNvSpPr>
          <p:nvPr>
            <p:ph type="title" hasCustomPrompt="1"/>
          </p:nvPr>
        </p:nvSpPr>
        <p:spPr>
          <a:xfrm>
            <a:off x="1616598" y="995425"/>
            <a:ext cx="8958805" cy="1077230"/>
          </a:xfrm>
        </p:spPr>
        <p:txBody>
          <a:bodyPr rtlCol="0" anchor="b" anchorCtr="0">
            <a:noAutofit/>
          </a:bodyPr>
          <a:lstStyle>
            <a:lvl1pPr algn="ctr">
              <a:defRPr lang="es-ES" sz="3600"/>
            </a:lvl1pPr>
          </a:lstStyle>
          <a:p>
            <a:pPr rtl="0"/>
            <a:r>
              <a:rPr lang="es-ES"/>
              <a:t>Haga clic para agregar un título</a:t>
            </a:r>
          </a:p>
        </p:txBody>
      </p:sp>
      <p:sp>
        <p:nvSpPr>
          <p:cNvPr id="9" name="Marcador de contenido 2">
            <a:extLst>
              <a:ext uri="{FF2B5EF4-FFF2-40B4-BE49-F238E27FC236}">
                <a16:creationId xmlns:a16="http://schemas.microsoft.com/office/drawing/2014/main" id="{76BDAEBE-3A0C-BBCD-A1F0-E1F1E07000E1}"/>
              </a:ext>
            </a:extLst>
          </p:cNvPr>
          <p:cNvSpPr>
            <a:spLocks noGrp="1"/>
          </p:cNvSpPr>
          <p:nvPr>
            <p:ph sz="half" idx="14" hasCustomPrompt="1"/>
          </p:nvPr>
        </p:nvSpPr>
        <p:spPr>
          <a:xfrm>
            <a:off x="1616599" y="2257061"/>
            <a:ext cx="8958804" cy="3541853"/>
          </a:xfrm>
        </p:spPr>
        <p:txBody>
          <a:bodyPr rtlCol="0">
            <a:normAutofit/>
          </a:bodyPr>
          <a:lstStyle>
            <a:lvl1pPr marL="0" indent="0">
              <a:spcBef>
                <a:spcPts val="1000"/>
              </a:spcBef>
              <a:spcAft>
                <a:spcPts val="1000"/>
              </a:spcAft>
              <a:buNone/>
              <a:defRPr lang="es-ES" sz="1800"/>
            </a:lvl1pPr>
            <a:lvl2pPr marL="228600">
              <a:spcBef>
                <a:spcPts val="600"/>
              </a:spcBef>
              <a:spcAft>
                <a:spcPts val="600"/>
              </a:spcAft>
              <a:defRPr lang="es-ES" sz="1800"/>
            </a:lvl2pPr>
            <a:lvl3pPr marL="685800">
              <a:spcBef>
                <a:spcPts val="600"/>
              </a:spcBef>
              <a:spcAft>
                <a:spcPts val="600"/>
              </a:spcAft>
              <a:defRPr lang="es-ES" sz="1800"/>
            </a:lvl3pPr>
            <a:lvl4pPr marL="1143000">
              <a:spcBef>
                <a:spcPts val="600"/>
              </a:spcBef>
              <a:spcAft>
                <a:spcPts val="600"/>
              </a:spcAft>
              <a:defRPr lang="es-ES" sz="1800"/>
            </a:lvl4pPr>
            <a:lvl5pPr marL="1600200">
              <a:spcBef>
                <a:spcPts val="600"/>
              </a:spcBef>
              <a:spcAft>
                <a:spcPts val="600"/>
              </a:spcAft>
              <a:defRPr lang="es-ES" sz="1800"/>
            </a:lvl5pPr>
          </a:lstStyle>
          <a:p>
            <a:pPr lvl="0" rtl="0"/>
            <a:r>
              <a:rPr lang="es-ES"/>
              <a:t>Haga clic para agregar contenido</a:t>
            </a:r>
          </a:p>
          <a:p>
            <a:pPr lvl="1" rtl="0"/>
            <a:r>
              <a:rPr lang="es-ES"/>
              <a:t>Segundo nivel</a:t>
            </a:r>
          </a:p>
          <a:p>
            <a:pPr lvl="2" rtl="0"/>
            <a:r>
              <a:rPr lang="es-ES"/>
              <a:t>Tercer nivel</a:t>
            </a:r>
          </a:p>
          <a:p>
            <a:pPr lvl="3" rtl="0"/>
            <a:r>
              <a:rPr lang="es-ES"/>
              <a:t>Cuarto nivel</a:t>
            </a:r>
          </a:p>
          <a:p>
            <a:pPr lvl="4" rtl="0"/>
            <a:r>
              <a:rPr lang="es-ES"/>
              <a:t>Quinto nivel</a:t>
            </a:r>
          </a:p>
        </p:txBody>
      </p:sp>
      <p:sp>
        <p:nvSpPr>
          <p:cNvPr id="4" name="Marcador de fecha 3">
            <a:extLst>
              <a:ext uri="{FF2B5EF4-FFF2-40B4-BE49-F238E27FC236}">
                <a16:creationId xmlns:a16="http://schemas.microsoft.com/office/drawing/2014/main" id="{8C56EB0F-63C8-5F75-A333-3413A9DC6F76}"/>
              </a:ext>
            </a:extLst>
          </p:cNvPr>
          <p:cNvSpPr>
            <a:spLocks noGrp="1"/>
          </p:cNvSpPr>
          <p:nvPr>
            <p:ph type="dt" sz="half" idx="10"/>
          </p:nvPr>
        </p:nvSpPr>
        <p:spPr/>
        <p:txBody>
          <a:bodyPr rtlCol="0"/>
          <a:lstStyle>
            <a:defPPr>
              <a:defRPr lang="es-ES"/>
            </a:defPPr>
          </a:lstStyle>
          <a:p>
            <a:pPr rtl="0"/>
            <a:fld id="{B58012F2-2208-4E0F-BD21-37216A73E577}" type="datetime1">
              <a:rPr lang="es-ES" smtClean="0"/>
              <a:t>12/11/2025</a:t>
            </a:fld>
            <a:endParaRPr lang="es-ES" dirty="0"/>
          </a:p>
        </p:txBody>
      </p:sp>
      <p:sp>
        <p:nvSpPr>
          <p:cNvPr id="5" name="Marcador de pie de página 4">
            <a:extLst>
              <a:ext uri="{FF2B5EF4-FFF2-40B4-BE49-F238E27FC236}">
                <a16:creationId xmlns:a16="http://schemas.microsoft.com/office/drawing/2014/main" id="{4D4DE333-25B4-E092-1CC4-C3D20BA25168}"/>
              </a:ext>
            </a:extLst>
          </p:cNvPr>
          <p:cNvSpPr>
            <a:spLocks noGrp="1"/>
          </p:cNvSpPr>
          <p:nvPr>
            <p:ph type="ftr" sz="quarter" idx="11"/>
          </p:nvPr>
        </p:nvSpPr>
        <p:spPr/>
        <p:txBody>
          <a:bodyPr rtlCol="0"/>
          <a:lstStyle>
            <a:defPPr>
              <a:defRPr lang="es-ES"/>
            </a:defPPr>
          </a:lstStyle>
          <a:p>
            <a:pPr rtl="0"/>
            <a:endParaRPr lang="es-ES" dirty="0"/>
          </a:p>
        </p:txBody>
      </p:sp>
      <p:sp>
        <p:nvSpPr>
          <p:cNvPr id="6" name="Marcador de número de diapositiva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rtlCol="0"/>
          <a:lstStyle>
            <a:defPPr>
              <a:defRPr lang="es-ES"/>
            </a:defPPr>
          </a:lstStyle>
          <a:p>
            <a:pPr rtl="0"/>
            <a:fld id="{CBD12358-51D2-46B3-9BDE-DF29528B9454}" type="slidenum">
              <a:rPr lang="es-ES" smtClean="0"/>
              <a:t>‹#›</a:t>
            </a:fld>
            <a:endParaRPr lang="es-ES" dirty="0"/>
          </a:p>
        </p:txBody>
      </p:sp>
    </p:spTree>
    <p:extLst>
      <p:ext uri="{BB962C8B-B14F-4D97-AF65-F5344CB8AC3E}">
        <p14:creationId xmlns:p14="http://schemas.microsoft.com/office/powerpoint/2010/main" val="2587894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ido + imagen ">
    <p:spTree>
      <p:nvGrpSpPr>
        <p:cNvPr id="1" name=""/>
        <p:cNvGrpSpPr/>
        <p:nvPr/>
      </p:nvGrpSpPr>
      <p:grpSpPr>
        <a:xfrm>
          <a:off x="0" y="0"/>
          <a:ext cx="0" cy="0"/>
          <a:chOff x="0" y="0"/>
          <a:chExt cx="0" cy="0"/>
        </a:xfrm>
      </p:grpSpPr>
      <p:pic>
        <p:nvPicPr>
          <p:cNvPr id="4" name="Marcador de posición de imagen 5">
            <a:extLst>
              <a:ext uri="{FF2B5EF4-FFF2-40B4-BE49-F238E27FC236}">
                <a16:creationId xmlns:a16="http://schemas.microsoft.com/office/drawing/2014/main" id="{236F3DDC-7FF8-F6A3-16EA-A01E7F79536C}"/>
              </a:ext>
              <a:ext uri="{C183D7F6-B498-43B3-948B-1728B52AA6E4}">
                <adec:decorative xmlns:adec="http://schemas.microsoft.com/office/drawing/2017/decorative" val="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flipH="1">
            <a:off x="1524" y="0"/>
            <a:ext cx="12188952" cy="6858000"/>
          </a:xfrm>
          <a:prstGeom prst="rect">
            <a:avLst/>
          </a:prstGeom>
        </p:spPr>
      </p:pic>
      <p:sp>
        <p:nvSpPr>
          <p:cNvPr id="9" name="Título 33">
            <a:extLst>
              <a:ext uri="{FF2B5EF4-FFF2-40B4-BE49-F238E27FC236}">
                <a16:creationId xmlns:a16="http://schemas.microsoft.com/office/drawing/2014/main" id="{E728EBB2-9164-AC06-6682-9505D88F9535}"/>
              </a:ext>
              <a:ext uri="{C183D7F6-B498-43B3-948B-1728B52AA6E4}">
                <adec:decorative xmlns:adec="http://schemas.microsoft.com/office/drawing/2017/decorative" val="1"/>
              </a:ext>
            </a:extLst>
          </p:cNvPr>
          <p:cNvSpPr txBox="1">
            <a:spLocks/>
          </p:cNvSpPr>
          <p:nvPr userDrawn="1"/>
        </p:nvSpPr>
        <p:spPr>
          <a:xfrm>
            <a:off x="915924" y="777240"/>
            <a:ext cx="6115497" cy="5303520"/>
          </a:xfrm>
          <a:prstGeom prst="rect">
            <a:avLst/>
          </a:prstGeom>
          <a:solidFill>
            <a:schemeClr val="bg1">
              <a:alpha val="95000"/>
            </a:schemeClr>
          </a:solidFill>
        </p:spPr>
        <p:txBody>
          <a:bodyPr vert="horz" lIns="91440" tIns="45720" rIns="91440" bIns="45720" rtlCol="0" anchor="b" anchorCtr="0">
            <a:noAutofit/>
          </a:bodyPr>
          <a:lstStyle>
            <a:lvl1pPr algn="l" defTabSz="914400" rtl="0" eaLnBrk="1" latinLnBrk="0" hangingPunct="1">
              <a:lnSpc>
                <a:spcPct val="90000"/>
              </a:lnSpc>
              <a:spcBef>
                <a:spcPct val="0"/>
              </a:spcBef>
              <a:buNone/>
              <a:defRPr lang="es-ES" sz="4400" kern="1200">
                <a:solidFill>
                  <a:schemeClr val="tx1"/>
                </a:solidFill>
                <a:latin typeface="+mj-lt"/>
                <a:ea typeface="+mj-ea"/>
                <a:cs typeface="+mj-cs"/>
              </a:defRPr>
            </a:lvl1pPr>
          </a:lstStyle>
          <a:p>
            <a:pPr rtl="0"/>
            <a:endParaRPr lang="es-ES" dirty="0"/>
          </a:p>
        </p:txBody>
      </p:sp>
      <p:sp>
        <p:nvSpPr>
          <p:cNvPr id="2" name="Título 1">
            <a:extLst>
              <a:ext uri="{FF2B5EF4-FFF2-40B4-BE49-F238E27FC236}">
                <a16:creationId xmlns:a16="http://schemas.microsoft.com/office/drawing/2014/main" id="{0C40C44A-93E6-6C58-5E88-AFDC594EC27A}"/>
              </a:ext>
            </a:extLst>
          </p:cNvPr>
          <p:cNvSpPr>
            <a:spLocks noGrp="1"/>
          </p:cNvSpPr>
          <p:nvPr>
            <p:ph type="title" hasCustomPrompt="1"/>
          </p:nvPr>
        </p:nvSpPr>
        <p:spPr>
          <a:xfrm>
            <a:off x="1416937" y="879674"/>
            <a:ext cx="5377406" cy="2550005"/>
          </a:xfrm>
        </p:spPr>
        <p:txBody>
          <a:bodyPr rtlCol="0" anchor="b" anchorCtr="0">
            <a:noAutofit/>
          </a:bodyPr>
          <a:lstStyle>
            <a:lvl1pPr>
              <a:defRPr lang="es-ES" sz="3600"/>
            </a:lvl1pPr>
          </a:lstStyle>
          <a:p>
            <a:pPr rtl="0"/>
            <a:r>
              <a:rPr lang="es-ES"/>
              <a:t>Haga clic para agregar un título</a:t>
            </a:r>
          </a:p>
        </p:txBody>
      </p:sp>
      <p:sp>
        <p:nvSpPr>
          <p:cNvPr id="13" name="Marcador de texto 12">
            <a:extLst>
              <a:ext uri="{FF2B5EF4-FFF2-40B4-BE49-F238E27FC236}">
                <a16:creationId xmlns:a16="http://schemas.microsoft.com/office/drawing/2014/main" id="{53BA3AA6-E309-C0C7-B2C6-3705384B7067}"/>
              </a:ext>
            </a:extLst>
          </p:cNvPr>
          <p:cNvSpPr>
            <a:spLocks noGrp="1"/>
          </p:cNvSpPr>
          <p:nvPr>
            <p:ph type="body" sz="quarter" idx="13" hasCustomPrompt="1"/>
          </p:nvPr>
        </p:nvSpPr>
        <p:spPr>
          <a:xfrm>
            <a:off x="1417638" y="3576900"/>
            <a:ext cx="4126635" cy="2233613"/>
          </a:xfrm>
        </p:spPr>
        <p:txBody>
          <a:bodyPr rtlCol="0"/>
          <a:lstStyle>
            <a:lvl1pPr marL="0" indent="0">
              <a:buNone/>
              <a:defRPr lang="es-ES"/>
            </a:lvl1pPr>
            <a:lvl2pPr marL="457200" indent="0">
              <a:buNone/>
              <a:defRPr lang="es-ES"/>
            </a:lvl2pPr>
            <a:lvl3pPr marL="914400" indent="0">
              <a:buNone/>
              <a:defRPr lang="es-ES"/>
            </a:lvl3pPr>
            <a:lvl4pPr marL="1371600" indent="0">
              <a:buNone/>
              <a:defRPr lang="es-ES"/>
            </a:lvl4pPr>
            <a:lvl5pPr marL="1828800" indent="0">
              <a:buNone/>
              <a:defRPr lang="es-ES"/>
            </a:lvl5pPr>
          </a:lstStyle>
          <a:p>
            <a:pPr lvl="0" rtl="0"/>
            <a:r>
              <a:rPr lang="es-ES"/>
              <a:t>Haga clic para agregar texto</a:t>
            </a:r>
          </a:p>
        </p:txBody>
      </p:sp>
      <p:sp>
        <p:nvSpPr>
          <p:cNvPr id="5" name="Marcador de fecha 4">
            <a:extLst>
              <a:ext uri="{FF2B5EF4-FFF2-40B4-BE49-F238E27FC236}">
                <a16:creationId xmlns:a16="http://schemas.microsoft.com/office/drawing/2014/main" id="{C6CFCEB5-4092-FD13-478E-51CD74FDB82E}"/>
              </a:ext>
            </a:extLst>
          </p:cNvPr>
          <p:cNvSpPr>
            <a:spLocks noGrp="1"/>
          </p:cNvSpPr>
          <p:nvPr>
            <p:ph type="dt" sz="half" idx="10"/>
          </p:nvPr>
        </p:nvSpPr>
        <p:spPr/>
        <p:txBody>
          <a:bodyPr rtlCol="0"/>
          <a:lstStyle>
            <a:defPPr>
              <a:defRPr lang="es-ES"/>
            </a:defPPr>
          </a:lstStyle>
          <a:p>
            <a:pPr rtl="0"/>
            <a:fld id="{45D619BB-44C9-414B-8224-FAB07D5430B6}" type="datetime1">
              <a:rPr lang="es-ES" smtClean="0"/>
              <a:t>12/11/2025</a:t>
            </a:fld>
            <a:endParaRPr lang="es-ES" dirty="0"/>
          </a:p>
        </p:txBody>
      </p:sp>
      <p:sp>
        <p:nvSpPr>
          <p:cNvPr id="6" name="Marcador de pie de página 5">
            <a:extLst>
              <a:ext uri="{FF2B5EF4-FFF2-40B4-BE49-F238E27FC236}">
                <a16:creationId xmlns:a16="http://schemas.microsoft.com/office/drawing/2014/main" id="{5D077A4D-E7C0-912D-293F-D93F0CB5CA49}"/>
              </a:ext>
            </a:extLst>
          </p:cNvPr>
          <p:cNvSpPr>
            <a:spLocks noGrp="1"/>
          </p:cNvSpPr>
          <p:nvPr>
            <p:ph type="ftr" sz="quarter" idx="11"/>
          </p:nvPr>
        </p:nvSpPr>
        <p:spPr/>
        <p:txBody>
          <a:bodyPr rtlCol="0"/>
          <a:lstStyle>
            <a:defPPr>
              <a:defRPr lang="es-ES"/>
            </a:defPPr>
          </a:lstStyle>
          <a:p>
            <a:pPr rtl="0"/>
            <a:endParaRPr lang="es-ES" dirty="0"/>
          </a:p>
        </p:txBody>
      </p:sp>
      <p:sp>
        <p:nvSpPr>
          <p:cNvPr id="7" name="Marcador de número de diapositiva 6">
            <a:extLst>
              <a:ext uri="{FF2B5EF4-FFF2-40B4-BE49-F238E27FC236}">
                <a16:creationId xmlns:a16="http://schemas.microsoft.com/office/drawing/2014/main" id="{CA6AA9E1-334B-5F8F-8A92-67DD095F7838}"/>
              </a:ext>
            </a:extLst>
          </p:cNvPr>
          <p:cNvSpPr>
            <a:spLocks noGrp="1"/>
          </p:cNvSpPr>
          <p:nvPr>
            <p:ph type="sldNum" sz="quarter" idx="12"/>
          </p:nvPr>
        </p:nvSpPr>
        <p:spPr/>
        <p:txBody>
          <a:bodyPr rtlCol="0"/>
          <a:lstStyle>
            <a:defPPr>
              <a:defRPr lang="es-ES"/>
            </a:defPPr>
          </a:lstStyle>
          <a:p>
            <a:pPr rtl="0"/>
            <a:fld id="{CBD12358-51D2-46B3-9BDE-DF29528B9454}" type="slidenum">
              <a:rPr lang="es-ES" smtClean="0"/>
              <a:t>‹#›</a:t>
            </a:fld>
            <a:endParaRPr lang="es-ES" dirty="0"/>
          </a:p>
        </p:txBody>
      </p:sp>
    </p:spTree>
    <p:extLst>
      <p:ext uri="{BB962C8B-B14F-4D97-AF65-F5344CB8AC3E}">
        <p14:creationId xmlns:p14="http://schemas.microsoft.com/office/powerpoint/2010/main" val="28454381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os contenidos 1">
    <p:spTree>
      <p:nvGrpSpPr>
        <p:cNvPr id="1" name=""/>
        <p:cNvGrpSpPr/>
        <p:nvPr/>
      </p:nvGrpSpPr>
      <p:grpSpPr>
        <a:xfrm>
          <a:off x="0" y="0"/>
          <a:ext cx="0" cy="0"/>
          <a:chOff x="0" y="0"/>
          <a:chExt cx="0" cy="0"/>
        </a:xfrm>
      </p:grpSpPr>
      <p:pic>
        <p:nvPicPr>
          <p:cNvPr id="8" name="Marcador de posición de imagen 5">
            <a:extLst>
              <a:ext uri="{FF2B5EF4-FFF2-40B4-BE49-F238E27FC236}">
                <a16:creationId xmlns:a16="http://schemas.microsoft.com/office/drawing/2014/main" id="{540E5FCC-3981-FB51-F0ED-B8BAB5C45A20}"/>
              </a:ext>
              <a:ext uri="{C183D7F6-B498-43B3-948B-1728B52AA6E4}">
                <adec:decorative xmlns:adec="http://schemas.microsoft.com/office/drawing/2017/decorative" val="1"/>
              </a:ext>
            </a:extLst>
          </p:cNvPr>
          <p:cNvPicPr>
            <a:picLocks noChangeAspect="1"/>
          </p:cNvPicPr>
          <p:nvPr userDrawn="1"/>
        </p:nvPicPr>
        <p:blipFill rotWithShape="1">
          <a:blip r:embed="rId2">
            <a:extLst>
              <a:ext uri="{28A0092B-C50C-407E-A947-70E740481C1C}">
                <a14:useLocalDpi xmlns:a14="http://schemas.microsoft.com/office/drawing/2010/main"/>
              </a:ext>
            </a:extLst>
          </a:blip>
          <a:srcRect/>
          <a:stretch/>
        </p:blipFill>
        <p:spPr>
          <a:xfrm>
            <a:off x="1524" y="0"/>
            <a:ext cx="12188952" cy="6858000"/>
          </a:xfrm>
          <a:prstGeom prst="rect">
            <a:avLst/>
          </a:prstGeom>
        </p:spPr>
      </p:pic>
      <p:sp>
        <p:nvSpPr>
          <p:cNvPr id="9" name="Rectángulo 8">
            <a:extLst>
              <a:ext uri="{FF2B5EF4-FFF2-40B4-BE49-F238E27FC236}">
                <a16:creationId xmlns:a16="http://schemas.microsoft.com/office/drawing/2014/main" id="{3BCE2C9E-7BC3-0EB6-EBE4-26EE33A1F2A3}"/>
              </a:ext>
              <a:ext uri="{C183D7F6-B498-43B3-948B-1728B52AA6E4}">
                <adec:decorative xmlns:adec="http://schemas.microsoft.com/office/drawing/2017/decorative" val="1"/>
              </a:ext>
            </a:extLst>
          </p:cNvPr>
          <p:cNvSpPr/>
          <p:nvPr userDrawn="1"/>
        </p:nvSpPr>
        <p:spPr>
          <a:xfrm>
            <a:off x="915924" y="777240"/>
            <a:ext cx="10360152" cy="5303520"/>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stStyle>
          <a:p>
            <a:pPr algn="ctr" rtl="0"/>
            <a:endParaRPr lang="es-ES" dirty="0"/>
          </a:p>
        </p:txBody>
      </p:sp>
      <p:sp>
        <p:nvSpPr>
          <p:cNvPr id="2" name="Título 1">
            <a:extLst>
              <a:ext uri="{FF2B5EF4-FFF2-40B4-BE49-F238E27FC236}">
                <a16:creationId xmlns:a16="http://schemas.microsoft.com/office/drawing/2014/main" id="{0C40C44A-93E6-6C58-5E88-AFDC594EC27A}"/>
              </a:ext>
            </a:extLst>
          </p:cNvPr>
          <p:cNvSpPr>
            <a:spLocks noGrp="1"/>
          </p:cNvSpPr>
          <p:nvPr>
            <p:ph type="title" hasCustomPrompt="1"/>
          </p:nvPr>
        </p:nvSpPr>
        <p:spPr>
          <a:xfrm>
            <a:off x="1269357" y="891251"/>
            <a:ext cx="9653286" cy="1158254"/>
          </a:xfrm>
        </p:spPr>
        <p:txBody>
          <a:bodyPr rtlCol="0" anchor="b" anchorCtr="0">
            <a:noAutofit/>
          </a:bodyPr>
          <a:lstStyle>
            <a:lvl1pPr algn="ctr">
              <a:defRPr lang="es-ES" sz="3600"/>
            </a:lvl1pPr>
          </a:lstStyle>
          <a:p>
            <a:pPr rtl="0"/>
            <a:r>
              <a:rPr lang="es-ES"/>
              <a:t>Haga clic para agregar un título</a:t>
            </a:r>
          </a:p>
        </p:txBody>
      </p:sp>
      <p:sp>
        <p:nvSpPr>
          <p:cNvPr id="5" name="Marcador de fecha 4">
            <a:extLst>
              <a:ext uri="{FF2B5EF4-FFF2-40B4-BE49-F238E27FC236}">
                <a16:creationId xmlns:a16="http://schemas.microsoft.com/office/drawing/2014/main" id="{C6CFCEB5-4092-FD13-478E-51CD74FDB82E}"/>
              </a:ext>
            </a:extLst>
          </p:cNvPr>
          <p:cNvSpPr>
            <a:spLocks noGrp="1"/>
          </p:cNvSpPr>
          <p:nvPr>
            <p:ph type="dt" sz="half" idx="10"/>
          </p:nvPr>
        </p:nvSpPr>
        <p:spPr/>
        <p:txBody>
          <a:bodyPr rtlCol="0"/>
          <a:lstStyle>
            <a:defPPr>
              <a:defRPr lang="es-ES"/>
            </a:defPPr>
          </a:lstStyle>
          <a:p>
            <a:pPr rtl="0"/>
            <a:fld id="{B0A4004B-EE33-447C-A7D1-B506C4EC528D}" type="datetime1">
              <a:rPr lang="es-ES" smtClean="0"/>
              <a:t>12/11/2025</a:t>
            </a:fld>
            <a:endParaRPr lang="es-ES" dirty="0"/>
          </a:p>
        </p:txBody>
      </p:sp>
      <p:sp>
        <p:nvSpPr>
          <p:cNvPr id="6" name="Marcador de pie de página 5">
            <a:extLst>
              <a:ext uri="{FF2B5EF4-FFF2-40B4-BE49-F238E27FC236}">
                <a16:creationId xmlns:a16="http://schemas.microsoft.com/office/drawing/2014/main" id="{5D077A4D-E7C0-912D-293F-D93F0CB5CA49}"/>
              </a:ext>
            </a:extLst>
          </p:cNvPr>
          <p:cNvSpPr>
            <a:spLocks noGrp="1"/>
          </p:cNvSpPr>
          <p:nvPr>
            <p:ph type="ftr" sz="quarter" idx="11"/>
          </p:nvPr>
        </p:nvSpPr>
        <p:spPr/>
        <p:txBody>
          <a:bodyPr rtlCol="0"/>
          <a:lstStyle>
            <a:defPPr>
              <a:defRPr lang="es-ES"/>
            </a:defPPr>
          </a:lstStyle>
          <a:p>
            <a:pPr rtl="0"/>
            <a:endParaRPr lang="es-ES" dirty="0"/>
          </a:p>
        </p:txBody>
      </p:sp>
      <p:sp>
        <p:nvSpPr>
          <p:cNvPr id="7" name="Marcador de número de diapositiva 6">
            <a:extLst>
              <a:ext uri="{FF2B5EF4-FFF2-40B4-BE49-F238E27FC236}">
                <a16:creationId xmlns:a16="http://schemas.microsoft.com/office/drawing/2014/main" id="{CA6AA9E1-334B-5F8F-8A92-67DD095F7838}"/>
              </a:ext>
            </a:extLst>
          </p:cNvPr>
          <p:cNvSpPr>
            <a:spLocks noGrp="1"/>
          </p:cNvSpPr>
          <p:nvPr>
            <p:ph type="sldNum" sz="quarter" idx="12"/>
          </p:nvPr>
        </p:nvSpPr>
        <p:spPr/>
        <p:txBody>
          <a:bodyPr rtlCol="0"/>
          <a:lstStyle>
            <a:defPPr>
              <a:defRPr lang="es-ES"/>
            </a:defPPr>
          </a:lstStyle>
          <a:p>
            <a:pPr rtl="0"/>
            <a:fld id="{CBD12358-51D2-46B3-9BDE-DF29528B9454}" type="slidenum">
              <a:rPr lang="es-ES" smtClean="0"/>
              <a:t>‹#›</a:t>
            </a:fld>
            <a:endParaRPr lang="es-ES" dirty="0"/>
          </a:p>
        </p:txBody>
      </p:sp>
      <p:sp>
        <p:nvSpPr>
          <p:cNvPr id="10" name="Marcador de contenido 2">
            <a:extLst>
              <a:ext uri="{FF2B5EF4-FFF2-40B4-BE49-F238E27FC236}">
                <a16:creationId xmlns:a16="http://schemas.microsoft.com/office/drawing/2014/main" id="{ECB36301-48E6-AF64-5055-0CCA79474EAE}"/>
              </a:ext>
            </a:extLst>
          </p:cNvPr>
          <p:cNvSpPr>
            <a:spLocks noGrp="1"/>
          </p:cNvSpPr>
          <p:nvPr>
            <p:ph sz="half" idx="13" hasCustomPrompt="1"/>
          </p:nvPr>
        </p:nvSpPr>
        <p:spPr>
          <a:xfrm>
            <a:off x="1400540" y="2257062"/>
            <a:ext cx="4062711" cy="3541853"/>
          </a:xfrm>
        </p:spPr>
        <p:txBody>
          <a:bodyPr rtlCol="0">
            <a:normAutofit/>
          </a:bodyPr>
          <a:lstStyle>
            <a:lvl1pPr marL="0" indent="0">
              <a:spcBef>
                <a:spcPts val="600"/>
              </a:spcBef>
              <a:spcAft>
                <a:spcPts val="600"/>
              </a:spcAft>
              <a:buNone/>
              <a:defRPr lang="es-ES" sz="1800"/>
            </a:lvl1pPr>
            <a:lvl2pPr marL="228600">
              <a:spcBef>
                <a:spcPts val="600"/>
              </a:spcBef>
              <a:spcAft>
                <a:spcPts val="600"/>
              </a:spcAft>
              <a:defRPr lang="es-ES" sz="1800"/>
            </a:lvl2pPr>
            <a:lvl3pPr marL="685800">
              <a:spcBef>
                <a:spcPts val="600"/>
              </a:spcBef>
              <a:spcAft>
                <a:spcPts val="600"/>
              </a:spcAft>
              <a:defRPr lang="es-ES" sz="1800"/>
            </a:lvl3pPr>
            <a:lvl4pPr marL="1143000">
              <a:spcBef>
                <a:spcPts val="600"/>
              </a:spcBef>
              <a:spcAft>
                <a:spcPts val="600"/>
              </a:spcAft>
              <a:defRPr lang="es-ES" sz="1800"/>
            </a:lvl4pPr>
            <a:lvl5pPr marL="1600200">
              <a:spcBef>
                <a:spcPts val="600"/>
              </a:spcBef>
              <a:spcAft>
                <a:spcPts val="600"/>
              </a:spcAft>
              <a:defRPr lang="es-ES" sz="1800"/>
            </a:lvl5pPr>
          </a:lstStyle>
          <a:p>
            <a:pPr lvl="0" rtl="0"/>
            <a:r>
              <a:rPr lang="es-ES"/>
              <a:t>Haga clic para agregar contenido</a:t>
            </a:r>
          </a:p>
          <a:p>
            <a:pPr lvl="1" rtl="0"/>
            <a:r>
              <a:rPr lang="es-ES"/>
              <a:t>Segundo nivel</a:t>
            </a:r>
          </a:p>
          <a:p>
            <a:pPr lvl="2" rtl="0"/>
            <a:r>
              <a:rPr lang="es-ES"/>
              <a:t>Tercer nivel</a:t>
            </a:r>
          </a:p>
          <a:p>
            <a:pPr lvl="3" rtl="0"/>
            <a:r>
              <a:rPr lang="es-ES"/>
              <a:t>Cuarto nivel</a:t>
            </a:r>
          </a:p>
          <a:p>
            <a:pPr lvl="4" rtl="0"/>
            <a:r>
              <a:rPr lang="es-ES"/>
              <a:t>Quinto nivel</a:t>
            </a:r>
          </a:p>
        </p:txBody>
      </p:sp>
      <p:sp>
        <p:nvSpPr>
          <p:cNvPr id="12" name="Marcador de contenido 2">
            <a:extLst>
              <a:ext uri="{FF2B5EF4-FFF2-40B4-BE49-F238E27FC236}">
                <a16:creationId xmlns:a16="http://schemas.microsoft.com/office/drawing/2014/main" id="{5F973906-E48D-CA3F-3E96-205D2E688DC5}"/>
              </a:ext>
            </a:extLst>
          </p:cNvPr>
          <p:cNvSpPr>
            <a:spLocks noGrp="1"/>
          </p:cNvSpPr>
          <p:nvPr>
            <p:ph sz="half" idx="14" hasCustomPrompt="1"/>
          </p:nvPr>
        </p:nvSpPr>
        <p:spPr>
          <a:xfrm>
            <a:off x="6588311" y="2257061"/>
            <a:ext cx="4203151" cy="3541853"/>
          </a:xfrm>
        </p:spPr>
        <p:txBody>
          <a:bodyPr rtlCol="0">
            <a:normAutofit/>
          </a:bodyPr>
          <a:lstStyle>
            <a:lvl1pPr marL="0" indent="0">
              <a:spcBef>
                <a:spcPts val="600"/>
              </a:spcBef>
              <a:spcAft>
                <a:spcPts val="600"/>
              </a:spcAft>
              <a:buNone/>
              <a:defRPr lang="es-ES" sz="1800"/>
            </a:lvl1pPr>
            <a:lvl2pPr marL="228600">
              <a:spcBef>
                <a:spcPts val="600"/>
              </a:spcBef>
              <a:spcAft>
                <a:spcPts val="600"/>
              </a:spcAft>
              <a:defRPr lang="es-ES" sz="1800"/>
            </a:lvl2pPr>
            <a:lvl3pPr marL="685800">
              <a:spcBef>
                <a:spcPts val="600"/>
              </a:spcBef>
              <a:spcAft>
                <a:spcPts val="600"/>
              </a:spcAft>
              <a:defRPr lang="es-ES" sz="1800"/>
            </a:lvl3pPr>
            <a:lvl4pPr marL="1143000">
              <a:spcBef>
                <a:spcPts val="600"/>
              </a:spcBef>
              <a:spcAft>
                <a:spcPts val="600"/>
              </a:spcAft>
              <a:defRPr lang="es-ES" sz="1800"/>
            </a:lvl4pPr>
            <a:lvl5pPr marL="1600200">
              <a:spcBef>
                <a:spcPts val="600"/>
              </a:spcBef>
              <a:spcAft>
                <a:spcPts val="600"/>
              </a:spcAft>
              <a:defRPr lang="es-ES" sz="1800"/>
            </a:lvl5pPr>
          </a:lstStyle>
          <a:p>
            <a:pPr lvl="0" rtl="0"/>
            <a:r>
              <a:rPr lang="es-ES"/>
              <a:t>Haga clic para agregar contenido</a:t>
            </a:r>
          </a:p>
          <a:p>
            <a:pPr lvl="1" rtl="0"/>
            <a:r>
              <a:rPr lang="es-ES"/>
              <a:t>Segundo nivel</a:t>
            </a:r>
          </a:p>
          <a:p>
            <a:pPr lvl="2" rtl="0"/>
            <a:r>
              <a:rPr lang="es-ES"/>
              <a:t>Tercer nivel</a:t>
            </a:r>
          </a:p>
          <a:p>
            <a:pPr lvl="3" rtl="0"/>
            <a:r>
              <a:rPr lang="es-ES"/>
              <a:t>Cuarto nivel</a:t>
            </a:r>
          </a:p>
          <a:p>
            <a:pPr lvl="4" rtl="0"/>
            <a:r>
              <a:rPr lang="es-ES"/>
              <a:t>Quinto nivel</a:t>
            </a:r>
          </a:p>
        </p:txBody>
      </p:sp>
    </p:spTree>
    <p:extLst>
      <p:ext uri="{BB962C8B-B14F-4D97-AF65-F5344CB8AC3E}">
        <p14:creationId xmlns:p14="http://schemas.microsoft.com/office/powerpoint/2010/main" val="505290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os contenidos 2">
    <p:spTree>
      <p:nvGrpSpPr>
        <p:cNvPr id="1" name=""/>
        <p:cNvGrpSpPr/>
        <p:nvPr/>
      </p:nvGrpSpPr>
      <p:grpSpPr>
        <a:xfrm>
          <a:off x="0" y="0"/>
          <a:ext cx="0" cy="0"/>
          <a:chOff x="0" y="0"/>
          <a:chExt cx="0" cy="0"/>
        </a:xfrm>
      </p:grpSpPr>
      <p:pic>
        <p:nvPicPr>
          <p:cNvPr id="8" name="Marcador de posición de imagen 44">
            <a:extLst>
              <a:ext uri="{FF2B5EF4-FFF2-40B4-BE49-F238E27FC236}">
                <a16:creationId xmlns:a16="http://schemas.microsoft.com/office/drawing/2014/main" id="{07AB38AA-85DC-3DF3-4ED4-B78FB670FFA9}"/>
              </a:ext>
              <a:ext uri="{C183D7F6-B498-43B3-948B-1728B52AA6E4}">
                <adec:decorative xmlns:adec="http://schemas.microsoft.com/office/drawing/2017/decorative" val="1"/>
              </a:ext>
            </a:extLst>
          </p:cNvPr>
          <p:cNvPicPr>
            <a:picLocks noChangeAspect="1"/>
          </p:cNvPicPr>
          <p:nvPr userDrawn="1"/>
        </p:nvPicPr>
        <p:blipFill rotWithShape="1">
          <a:blip r:embed="rId2">
            <a:extLst>
              <a:ext uri="{28A0092B-C50C-407E-A947-70E740481C1C}">
                <a14:useLocalDpi xmlns:a14="http://schemas.microsoft.com/office/drawing/2010/main"/>
              </a:ext>
            </a:extLst>
          </a:blip>
          <a:srcRect/>
          <a:stretch/>
        </p:blipFill>
        <p:spPr>
          <a:xfrm>
            <a:off x="1524" y="0"/>
            <a:ext cx="12188952" cy="6858000"/>
          </a:xfrm>
          <a:prstGeom prst="rect">
            <a:avLst/>
          </a:prstGeom>
        </p:spPr>
      </p:pic>
      <p:sp>
        <p:nvSpPr>
          <p:cNvPr id="9" name="Rectángulo 8">
            <a:extLst>
              <a:ext uri="{FF2B5EF4-FFF2-40B4-BE49-F238E27FC236}">
                <a16:creationId xmlns:a16="http://schemas.microsoft.com/office/drawing/2014/main" id="{8F2DD44F-3200-BF06-94F9-C6A07EAD76B9}"/>
              </a:ext>
              <a:ext uri="{C183D7F6-B498-43B3-948B-1728B52AA6E4}">
                <adec:decorative xmlns:adec="http://schemas.microsoft.com/office/drawing/2017/decorative" val="1"/>
              </a:ext>
            </a:extLst>
          </p:cNvPr>
          <p:cNvSpPr/>
          <p:nvPr userDrawn="1"/>
        </p:nvSpPr>
        <p:spPr>
          <a:xfrm>
            <a:off x="914400" y="777240"/>
            <a:ext cx="10361676" cy="530352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stStyle>
          <a:p>
            <a:pPr algn="ctr" rtl="0"/>
            <a:endParaRPr lang="es-ES" dirty="0"/>
          </a:p>
        </p:txBody>
      </p:sp>
      <p:sp>
        <p:nvSpPr>
          <p:cNvPr id="2" name="Título 1">
            <a:extLst>
              <a:ext uri="{FF2B5EF4-FFF2-40B4-BE49-F238E27FC236}">
                <a16:creationId xmlns:a16="http://schemas.microsoft.com/office/drawing/2014/main" id="{0C40C44A-93E6-6C58-5E88-AFDC594EC27A}"/>
              </a:ext>
            </a:extLst>
          </p:cNvPr>
          <p:cNvSpPr>
            <a:spLocks noGrp="1"/>
          </p:cNvSpPr>
          <p:nvPr>
            <p:ph type="title" hasCustomPrompt="1"/>
          </p:nvPr>
        </p:nvSpPr>
        <p:spPr>
          <a:xfrm>
            <a:off x="1092361" y="777240"/>
            <a:ext cx="10007278" cy="1283843"/>
          </a:xfrm>
        </p:spPr>
        <p:txBody>
          <a:bodyPr rtlCol="0" anchor="b" anchorCtr="0">
            <a:noAutofit/>
          </a:bodyPr>
          <a:lstStyle>
            <a:lvl1pPr algn="ctr">
              <a:defRPr lang="es-ES" sz="3600"/>
            </a:lvl1pPr>
          </a:lstStyle>
          <a:p>
            <a:pPr rtl="0"/>
            <a:r>
              <a:rPr lang="es-ES"/>
              <a:t>Haga clic para agregar un título</a:t>
            </a:r>
          </a:p>
        </p:txBody>
      </p:sp>
      <p:sp>
        <p:nvSpPr>
          <p:cNvPr id="3" name="Marcador de contenido 2">
            <a:extLst>
              <a:ext uri="{FF2B5EF4-FFF2-40B4-BE49-F238E27FC236}">
                <a16:creationId xmlns:a16="http://schemas.microsoft.com/office/drawing/2014/main" id="{0C813049-5F46-053E-6279-8183259649A6}"/>
              </a:ext>
            </a:extLst>
          </p:cNvPr>
          <p:cNvSpPr>
            <a:spLocks noGrp="1"/>
          </p:cNvSpPr>
          <p:nvPr>
            <p:ph sz="half" idx="1" hasCustomPrompt="1"/>
          </p:nvPr>
        </p:nvSpPr>
        <p:spPr>
          <a:xfrm>
            <a:off x="1447029" y="2261313"/>
            <a:ext cx="3275746" cy="3653350"/>
          </a:xfrm>
        </p:spPr>
        <p:txBody>
          <a:bodyPr rtlCol="0">
            <a:normAutofit/>
          </a:bodyPr>
          <a:lstStyle>
            <a:lvl1pPr marL="0" indent="0">
              <a:lnSpc>
                <a:spcPct val="100000"/>
              </a:lnSpc>
              <a:spcBef>
                <a:spcPts val="1000"/>
              </a:spcBef>
              <a:spcAft>
                <a:spcPts val="600"/>
              </a:spcAft>
              <a:buNone/>
              <a:defRPr lang="es-ES" sz="1800"/>
            </a:lvl1pPr>
            <a:lvl2pPr marL="228600" indent="0">
              <a:lnSpc>
                <a:spcPct val="100000"/>
              </a:lnSpc>
              <a:spcBef>
                <a:spcPts val="1000"/>
              </a:spcBef>
              <a:spcAft>
                <a:spcPts val="600"/>
              </a:spcAft>
              <a:buNone/>
              <a:defRPr lang="es-ES" sz="1800"/>
            </a:lvl2pPr>
            <a:lvl3pPr marL="914400" indent="0">
              <a:lnSpc>
                <a:spcPct val="100000"/>
              </a:lnSpc>
              <a:spcBef>
                <a:spcPts val="1000"/>
              </a:spcBef>
              <a:spcAft>
                <a:spcPts val="600"/>
              </a:spcAft>
              <a:buNone/>
              <a:defRPr lang="es-ES" sz="1800"/>
            </a:lvl3pPr>
            <a:lvl4pPr marL="1143000" indent="0">
              <a:lnSpc>
                <a:spcPct val="100000"/>
              </a:lnSpc>
              <a:spcBef>
                <a:spcPts val="1000"/>
              </a:spcBef>
              <a:spcAft>
                <a:spcPts val="600"/>
              </a:spcAft>
              <a:buNone/>
              <a:defRPr lang="es-ES" sz="1800"/>
            </a:lvl4pPr>
            <a:lvl5pPr marL="1600200" indent="0">
              <a:lnSpc>
                <a:spcPct val="100000"/>
              </a:lnSpc>
              <a:spcBef>
                <a:spcPts val="1000"/>
              </a:spcBef>
              <a:spcAft>
                <a:spcPts val="600"/>
              </a:spcAft>
              <a:buNone/>
              <a:defRPr lang="es-ES" sz="1800"/>
            </a:lvl5pPr>
          </a:lstStyle>
          <a:p>
            <a:pPr lvl="0" rtl="0"/>
            <a:r>
              <a:rPr lang="es-ES"/>
              <a:t>Haga clic para agregar contenido</a:t>
            </a:r>
          </a:p>
          <a:p>
            <a:pPr lvl="1" rtl="0"/>
            <a:r>
              <a:rPr lang="es-ES"/>
              <a:t>Segundo nivel</a:t>
            </a:r>
          </a:p>
          <a:p>
            <a:pPr lvl="2" rtl="0"/>
            <a:r>
              <a:rPr lang="es-ES"/>
              <a:t>Tercer nivel</a:t>
            </a:r>
          </a:p>
          <a:p>
            <a:pPr lvl="3" rtl="0"/>
            <a:r>
              <a:rPr lang="es-ES"/>
              <a:t>Cuarto nivel</a:t>
            </a:r>
          </a:p>
          <a:p>
            <a:pPr lvl="4" rtl="0"/>
            <a:r>
              <a:rPr lang="es-ES"/>
              <a:t>Quinto nivel</a:t>
            </a:r>
          </a:p>
        </p:txBody>
      </p:sp>
      <p:sp>
        <p:nvSpPr>
          <p:cNvPr id="5" name="Marcador de fecha 4">
            <a:extLst>
              <a:ext uri="{FF2B5EF4-FFF2-40B4-BE49-F238E27FC236}">
                <a16:creationId xmlns:a16="http://schemas.microsoft.com/office/drawing/2014/main" id="{C6CFCEB5-4092-FD13-478E-51CD74FDB82E}"/>
              </a:ext>
            </a:extLst>
          </p:cNvPr>
          <p:cNvSpPr>
            <a:spLocks noGrp="1"/>
          </p:cNvSpPr>
          <p:nvPr>
            <p:ph type="dt" sz="half" idx="10"/>
          </p:nvPr>
        </p:nvSpPr>
        <p:spPr/>
        <p:txBody>
          <a:bodyPr rtlCol="0"/>
          <a:lstStyle>
            <a:defPPr>
              <a:defRPr lang="es-ES"/>
            </a:defPPr>
          </a:lstStyle>
          <a:p>
            <a:pPr rtl="0"/>
            <a:fld id="{65ECCB5A-02F8-4443-8D49-35774A182830}" type="datetime1">
              <a:rPr lang="es-ES" smtClean="0"/>
              <a:t>12/11/2025</a:t>
            </a:fld>
            <a:endParaRPr lang="es-ES" dirty="0"/>
          </a:p>
        </p:txBody>
      </p:sp>
      <p:sp>
        <p:nvSpPr>
          <p:cNvPr id="6" name="Marcador de pie de página 5">
            <a:extLst>
              <a:ext uri="{FF2B5EF4-FFF2-40B4-BE49-F238E27FC236}">
                <a16:creationId xmlns:a16="http://schemas.microsoft.com/office/drawing/2014/main" id="{5D077A4D-E7C0-912D-293F-D93F0CB5CA49}"/>
              </a:ext>
            </a:extLst>
          </p:cNvPr>
          <p:cNvSpPr>
            <a:spLocks noGrp="1"/>
          </p:cNvSpPr>
          <p:nvPr>
            <p:ph type="ftr" sz="quarter" idx="11"/>
          </p:nvPr>
        </p:nvSpPr>
        <p:spPr/>
        <p:txBody>
          <a:bodyPr rtlCol="0"/>
          <a:lstStyle>
            <a:defPPr>
              <a:defRPr lang="es-ES"/>
            </a:defPPr>
          </a:lstStyle>
          <a:p>
            <a:pPr rtl="0"/>
            <a:endParaRPr lang="es-ES" dirty="0"/>
          </a:p>
        </p:txBody>
      </p:sp>
      <p:sp>
        <p:nvSpPr>
          <p:cNvPr id="7" name="Marcador de número de diapositiva 6">
            <a:extLst>
              <a:ext uri="{FF2B5EF4-FFF2-40B4-BE49-F238E27FC236}">
                <a16:creationId xmlns:a16="http://schemas.microsoft.com/office/drawing/2014/main" id="{CA6AA9E1-334B-5F8F-8A92-67DD095F7838}"/>
              </a:ext>
            </a:extLst>
          </p:cNvPr>
          <p:cNvSpPr>
            <a:spLocks noGrp="1"/>
          </p:cNvSpPr>
          <p:nvPr>
            <p:ph type="sldNum" sz="quarter" idx="12"/>
          </p:nvPr>
        </p:nvSpPr>
        <p:spPr/>
        <p:txBody>
          <a:bodyPr rtlCol="0"/>
          <a:lstStyle>
            <a:defPPr>
              <a:defRPr lang="es-ES"/>
            </a:defPPr>
          </a:lstStyle>
          <a:p>
            <a:pPr rtl="0"/>
            <a:fld id="{CBD12358-51D2-46B3-9BDE-DF29528B9454}" type="slidenum">
              <a:rPr lang="es-ES" smtClean="0"/>
              <a:t>‹#›</a:t>
            </a:fld>
            <a:endParaRPr lang="es-ES" dirty="0"/>
          </a:p>
        </p:txBody>
      </p:sp>
      <p:sp>
        <p:nvSpPr>
          <p:cNvPr id="10" name="Marcador de contenido 2">
            <a:extLst>
              <a:ext uri="{FF2B5EF4-FFF2-40B4-BE49-F238E27FC236}">
                <a16:creationId xmlns:a16="http://schemas.microsoft.com/office/drawing/2014/main" id="{C2AA9CA0-D45C-FE27-D4E4-DD219364E4FB}"/>
              </a:ext>
            </a:extLst>
          </p:cNvPr>
          <p:cNvSpPr>
            <a:spLocks noGrp="1"/>
          </p:cNvSpPr>
          <p:nvPr>
            <p:ph sz="half" idx="13" hasCustomPrompt="1"/>
          </p:nvPr>
        </p:nvSpPr>
        <p:spPr>
          <a:xfrm>
            <a:off x="5150734" y="2261313"/>
            <a:ext cx="5594236" cy="3653350"/>
          </a:xfrm>
        </p:spPr>
        <p:txBody>
          <a:bodyPr rtlCol="0">
            <a:normAutofit/>
          </a:bodyPr>
          <a:lstStyle>
            <a:lvl1pPr marL="0" indent="0">
              <a:spcBef>
                <a:spcPts val="600"/>
              </a:spcBef>
              <a:spcAft>
                <a:spcPts val="600"/>
              </a:spcAft>
              <a:buNone/>
              <a:defRPr lang="es-ES" sz="1800"/>
            </a:lvl1pPr>
            <a:lvl2pPr marL="228600">
              <a:spcBef>
                <a:spcPts val="600"/>
              </a:spcBef>
              <a:spcAft>
                <a:spcPts val="600"/>
              </a:spcAft>
              <a:defRPr lang="es-ES" sz="1800"/>
            </a:lvl2pPr>
            <a:lvl3pPr marL="685800">
              <a:spcBef>
                <a:spcPts val="600"/>
              </a:spcBef>
              <a:spcAft>
                <a:spcPts val="600"/>
              </a:spcAft>
              <a:defRPr lang="es-ES" sz="1800"/>
            </a:lvl3pPr>
            <a:lvl4pPr marL="1143000">
              <a:spcBef>
                <a:spcPts val="600"/>
              </a:spcBef>
              <a:spcAft>
                <a:spcPts val="600"/>
              </a:spcAft>
              <a:defRPr lang="es-ES" sz="1800"/>
            </a:lvl4pPr>
            <a:lvl5pPr marL="1600200">
              <a:spcBef>
                <a:spcPts val="600"/>
              </a:spcBef>
              <a:spcAft>
                <a:spcPts val="600"/>
              </a:spcAft>
              <a:defRPr lang="es-ES" sz="1800"/>
            </a:lvl5pPr>
          </a:lstStyle>
          <a:p>
            <a:pPr lvl="0" rtl="0"/>
            <a:r>
              <a:rPr lang="es-ES"/>
              <a:t>Haga clic para agregar contenido</a:t>
            </a:r>
          </a:p>
          <a:p>
            <a:pPr lvl="1" rtl="0"/>
            <a:r>
              <a:rPr lang="es-ES"/>
              <a:t>Segundo nivel</a:t>
            </a:r>
          </a:p>
          <a:p>
            <a:pPr lvl="2" rtl="0"/>
            <a:r>
              <a:rPr lang="es-ES"/>
              <a:t>Tercer nivel</a:t>
            </a:r>
          </a:p>
          <a:p>
            <a:pPr lvl="3" rtl="0"/>
            <a:r>
              <a:rPr lang="es-ES"/>
              <a:t>Cuarto nivel</a:t>
            </a:r>
          </a:p>
          <a:p>
            <a:pPr lvl="4" rtl="0"/>
            <a:r>
              <a:rPr lang="es-ES"/>
              <a:t>Quinto nivel</a:t>
            </a:r>
          </a:p>
        </p:txBody>
      </p:sp>
    </p:spTree>
    <p:extLst>
      <p:ext uri="{BB962C8B-B14F-4D97-AF65-F5344CB8AC3E}">
        <p14:creationId xmlns:p14="http://schemas.microsoft.com/office/powerpoint/2010/main" val="6578526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ítulo + subtítulo">
    <p:spTree>
      <p:nvGrpSpPr>
        <p:cNvPr id="1" name=""/>
        <p:cNvGrpSpPr/>
        <p:nvPr/>
      </p:nvGrpSpPr>
      <p:grpSpPr>
        <a:xfrm>
          <a:off x="0" y="0"/>
          <a:ext cx="0" cy="0"/>
          <a:chOff x="0" y="0"/>
          <a:chExt cx="0" cy="0"/>
        </a:xfrm>
      </p:grpSpPr>
      <p:pic>
        <p:nvPicPr>
          <p:cNvPr id="7" name="Marcador de posición de imagen 8">
            <a:extLst>
              <a:ext uri="{FF2B5EF4-FFF2-40B4-BE49-F238E27FC236}">
                <a16:creationId xmlns:a16="http://schemas.microsoft.com/office/drawing/2014/main" id="{F1219773-33FA-E4F9-4EAE-0764613F6213}"/>
              </a:ext>
              <a:ext uri="{C183D7F6-B498-43B3-948B-1728B52AA6E4}">
                <adec:decorative xmlns:adec="http://schemas.microsoft.com/office/drawing/2017/decorative" val="1"/>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524" y="0"/>
            <a:ext cx="12188952" cy="6858000"/>
          </a:xfrm>
          <a:prstGeom prst="rect">
            <a:avLst/>
          </a:prstGeom>
        </p:spPr>
      </p:pic>
      <p:sp>
        <p:nvSpPr>
          <p:cNvPr id="8" name="Rectángulo 7">
            <a:extLst>
              <a:ext uri="{FF2B5EF4-FFF2-40B4-BE49-F238E27FC236}">
                <a16:creationId xmlns:a16="http://schemas.microsoft.com/office/drawing/2014/main" id="{92817C37-9292-1CF3-6529-DEF7174273E0}"/>
              </a:ext>
              <a:ext uri="{C183D7F6-B498-43B3-948B-1728B52AA6E4}">
                <adec:decorative xmlns:adec="http://schemas.microsoft.com/office/drawing/2017/decorative" val="1"/>
              </a:ext>
            </a:extLst>
          </p:cNvPr>
          <p:cNvSpPr/>
          <p:nvPr userDrawn="1"/>
        </p:nvSpPr>
        <p:spPr>
          <a:xfrm>
            <a:off x="915924" y="777240"/>
            <a:ext cx="10360152" cy="530352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stStyle>
          <a:p>
            <a:pPr algn="ctr" rtl="0"/>
            <a:endParaRPr lang="es-ES" dirty="0"/>
          </a:p>
        </p:txBody>
      </p:sp>
      <p:sp>
        <p:nvSpPr>
          <p:cNvPr id="2" name="Título 1">
            <a:extLst>
              <a:ext uri="{FF2B5EF4-FFF2-40B4-BE49-F238E27FC236}">
                <a16:creationId xmlns:a16="http://schemas.microsoft.com/office/drawing/2014/main" id="{32772C41-A024-2F33-1F04-21E003FA7291}"/>
              </a:ext>
            </a:extLst>
          </p:cNvPr>
          <p:cNvSpPr>
            <a:spLocks noGrp="1"/>
          </p:cNvSpPr>
          <p:nvPr>
            <p:ph type="ctrTitle" hasCustomPrompt="1"/>
          </p:nvPr>
        </p:nvSpPr>
        <p:spPr>
          <a:xfrm>
            <a:off x="6061275" y="1134320"/>
            <a:ext cx="4803494" cy="1956122"/>
          </a:xfrm>
        </p:spPr>
        <p:txBody>
          <a:bodyPr rtlCol="0" anchor="b">
            <a:noAutofit/>
          </a:bodyPr>
          <a:lstStyle>
            <a:lvl1pPr algn="l">
              <a:defRPr lang="es-ES" sz="3600"/>
            </a:lvl1pPr>
          </a:lstStyle>
          <a:p>
            <a:pPr rtl="0"/>
            <a:r>
              <a:rPr lang="es-ES"/>
              <a:t>Haga clic para agregar un título</a:t>
            </a:r>
          </a:p>
        </p:txBody>
      </p:sp>
      <p:sp>
        <p:nvSpPr>
          <p:cNvPr id="3" name="Subtítulo 2">
            <a:extLst>
              <a:ext uri="{FF2B5EF4-FFF2-40B4-BE49-F238E27FC236}">
                <a16:creationId xmlns:a16="http://schemas.microsoft.com/office/drawing/2014/main" id="{473BC2DF-9C2A-052C-AD2C-0A8ABAA50374}"/>
              </a:ext>
            </a:extLst>
          </p:cNvPr>
          <p:cNvSpPr>
            <a:spLocks noGrp="1"/>
          </p:cNvSpPr>
          <p:nvPr>
            <p:ph type="subTitle" idx="1" hasCustomPrompt="1"/>
          </p:nvPr>
        </p:nvSpPr>
        <p:spPr>
          <a:xfrm>
            <a:off x="6061275" y="3418271"/>
            <a:ext cx="4803494" cy="2305409"/>
          </a:xfrm>
        </p:spPr>
        <p:txBody>
          <a:bodyPr rtlCol="0">
            <a:noAutofit/>
          </a:bodyPr>
          <a:lstStyle>
            <a:lvl1pPr marL="0" indent="0" algn="l">
              <a:spcAft>
                <a:spcPts val="1000"/>
              </a:spcAft>
              <a:buNone/>
              <a:defRPr lang="es-ES" sz="1800"/>
            </a:lvl1pPr>
            <a:lvl2pPr marL="457200" indent="0" algn="ctr">
              <a:buNone/>
              <a:defRPr lang="es-ES" sz="2000"/>
            </a:lvl2pPr>
            <a:lvl3pPr marL="914400" indent="0" algn="ctr">
              <a:buNone/>
              <a:defRPr lang="es-ES" sz="1800"/>
            </a:lvl3pPr>
            <a:lvl4pPr marL="1371600" indent="0" algn="ctr">
              <a:buNone/>
              <a:defRPr lang="es-ES" sz="1600"/>
            </a:lvl4pPr>
            <a:lvl5pPr marL="1828800" indent="0" algn="ctr">
              <a:buNone/>
              <a:defRPr lang="es-ES" sz="1600"/>
            </a:lvl5pPr>
            <a:lvl6pPr marL="2286000" indent="0" algn="ctr">
              <a:buNone/>
              <a:defRPr lang="es-ES" sz="1600"/>
            </a:lvl6pPr>
            <a:lvl7pPr marL="2743200" indent="0" algn="ctr">
              <a:buNone/>
              <a:defRPr lang="es-ES" sz="1600"/>
            </a:lvl7pPr>
            <a:lvl8pPr marL="3200400" indent="0" algn="ctr">
              <a:buNone/>
              <a:defRPr lang="es-ES" sz="1600"/>
            </a:lvl8pPr>
            <a:lvl9pPr marL="3657600" indent="0" algn="ctr">
              <a:buNone/>
              <a:defRPr lang="es-ES" sz="1600"/>
            </a:lvl9pPr>
          </a:lstStyle>
          <a:p>
            <a:pPr lvl="0" rtl="0"/>
            <a:r>
              <a:rPr lang="es-ES"/>
              <a:t>Haga clic para agregar texto</a:t>
            </a:r>
          </a:p>
        </p:txBody>
      </p:sp>
      <p:sp>
        <p:nvSpPr>
          <p:cNvPr id="12" name="Marcador de posición de imagen 11">
            <a:extLst>
              <a:ext uri="{FF2B5EF4-FFF2-40B4-BE49-F238E27FC236}">
                <a16:creationId xmlns:a16="http://schemas.microsoft.com/office/drawing/2014/main" id="{E5D7B0DF-23EB-406B-9FAA-0182626A919B}"/>
              </a:ext>
            </a:extLst>
          </p:cNvPr>
          <p:cNvSpPr>
            <a:spLocks noGrp="1"/>
          </p:cNvSpPr>
          <p:nvPr>
            <p:ph type="pic" sz="quarter" idx="13"/>
          </p:nvPr>
        </p:nvSpPr>
        <p:spPr>
          <a:xfrm>
            <a:off x="1308563" y="1146638"/>
            <a:ext cx="4389120" cy="4572000"/>
          </a:xfrm>
        </p:spPr>
        <p:txBody>
          <a:bodyPr rtlCol="0">
            <a:normAutofit/>
          </a:bodyPr>
          <a:lstStyle>
            <a:lvl1pPr marL="0" indent="0" algn="ctr">
              <a:buNone/>
              <a:defRPr lang="es-ES" sz="2000"/>
            </a:lvl1pPr>
          </a:lstStyle>
          <a:p>
            <a:pPr rtl="0"/>
            <a:r>
              <a:rPr lang="en-GB"/>
              <a:t>Click icon to add picture</a:t>
            </a:r>
            <a:endParaRPr lang="es-ES"/>
          </a:p>
        </p:txBody>
      </p:sp>
      <p:sp>
        <p:nvSpPr>
          <p:cNvPr id="4" name="Marcador de fecha 3">
            <a:extLst>
              <a:ext uri="{FF2B5EF4-FFF2-40B4-BE49-F238E27FC236}">
                <a16:creationId xmlns:a16="http://schemas.microsoft.com/office/drawing/2014/main" id="{C0070940-5919-2C95-2278-32E50BF14DD1}"/>
              </a:ext>
            </a:extLst>
          </p:cNvPr>
          <p:cNvSpPr>
            <a:spLocks noGrp="1"/>
          </p:cNvSpPr>
          <p:nvPr>
            <p:ph type="dt" sz="half" idx="10"/>
          </p:nvPr>
        </p:nvSpPr>
        <p:spPr/>
        <p:txBody>
          <a:bodyPr rtlCol="0"/>
          <a:lstStyle>
            <a:defPPr>
              <a:defRPr lang="es-ES"/>
            </a:defPPr>
          </a:lstStyle>
          <a:p>
            <a:pPr rtl="0"/>
            <a:fld id="{6B0A5D68-46DB-4085-AAF2-A56B60A4CCDB}" type="datetime1">
              <a:rPr lang="es-ES" smtClean="0"/>
              <a:t>12/11/2025</a:t>
            </a:fld>
            <a:endParaRPr lang="es-ES" dirty="0"/>
          </a:p>
        </p:txBody>
      </p:sp>
      <p:sp>
        <p:nvSpPr>
          <p:cNvPr id="5" name="Marcador de pie de página 4">
            <a:extLst>
              <a:ext uri="{FF2B5EF4-FFF2-40B4-BE49-F238E27FC236}">
                <a16:creationId xmlns:a16="http://schemas.microsoft.com/office/drawing/2014/main" id="{1957D599-49CF-19FE-6D86-C5EDB765F413}"/>
              </a:ext>
            </a:extLst>
          </p:cNvPr>
          <p:cNvSpPr>
            <a:spLocks noGrp="1"/>
          </p:cNvSpPr>
          <p:nvPr>
            <p:ph type="ftr" sz="quarter" idx="11"/>
          </p:nvPr>
        </p:nvSpPr>
        <p:spPr/>
        <p:txBody>
          <a:bodyPr rtlCol="0"/>
          <a:lstStyle>
            <a:defPPr>
              <a:defRPr lang="es-ES"/>
            </a:defPPr>
          </a:lstStyle>
          <a:p>
            <a:pPr rtl="0"/>
            <a:endParaRPr lang="es-ES" dirty="0"/>
          </a:p>
        </p:txBody>
      </p:sp>
      <p:sp>
        <p:nvSpPr>
          <p:cNvPr id="6" name="Marcador de número de diapositiva 5">
            <a:extLst>
              <a:ext uri="{FF2B5EF4-FFF2-40B4-BE49-F238E27FC236}">
                <a16:creationId xmlns:a16="http://schemas.microsoft.com/office/drawing/2014/main" id="{28931DF1-1C8D-86B9-BFDD-098FFC00FDC2}"/>
              </a:ext>
            </a:extLst>
          </p:cNvPr>
          <p:cNvSpPr>
            <a:spLocks noGrp="1"/>
          </p:cNvSpPr>
          <p:nvPr>
            <p:ph type="sldNum" sz="quarter" idx="12"/>
          </p:nvPr>
        </p:nvSpPr>
        <p:spPr/>
        <p:txBody>
          <a:bodyPr rtlCol="0"/>
          <a:lstStyle>
            <a:defPPr>
              <a:defRPr lang="es-ES"/>
            </a:defPPr>
          </a:lstStyle>
          <a:p>
            <a:pPr rtl="0"/>
            <a:fld id="{CBD12358-51D2-46B3-9BDE-DF29528B9454}" type="slidenum">
              <a:rPr lang="es-ES" smtClean="0"/>
              <a:t>‹#›</a:t>
            </a:fld>
            <a:endParaRPr lang="es-ES" dirty="0"/>
          </a:p>
        </p:txBody>
      </p:sp>
    </p:spTree>
    <p:extLst>
      <p:ext uri="{BB962C8B-B14F-4D97-AF65-F5344CB8AC3E}">
        <p14:creationId xmlns:p14="http://schemas.microsoft.com/office/powerpoint/2010/main" val="15637277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ido + Tabla">
    <p:spTree>
      <p:nvGrpSpPr>
        <p:cNvPr id="1" name=""/>
        <p:cNvGrpSpPr/>
        <p:nvPr/>
      </p:nvGrpSpPr>
      <p:grpSpPr>
        <a:xfrm>
          <a:off x="0" y="0"/>
          <a:ext cx="0" cy="0"/>
          <a:chOff x="0" y="0"/>
          <a:chExt cx="0" cy="0"/>
        </a:xfrm>
      </p:grpSpPr>
      <p:pic>
        <p:nvPicPr>
          <p:cNvPr id="4" name="Marcador de posición de imagen 64">
            <a:extLst>
              <a:ext uri="{FF2B5EF4-FFF2-40B4-BE49-F238E27FC236}">
                <a16:creationId xmlns:a16="http://schemas.microsoft.com/office/drawing/2014/main" id="{7C62E1FE-8CAE-1FE1-6A91-DFE7F1D87083}"/>
              </a:ext>
              <a:ext uri="{C183D7F6-B498-43B3-948B-1728B52AA6E4}">
                <adec:decorative xmlns:adec="http://schemas.microsoft.com/office/drawing/2017/decorative" val="1"/>
              </a:ext>
            </a:extLst>
          </p:cNvPr>
          <p:cNvPicPr>
            <a:picLocks noChangeAspect="1"/>
          </p:cNvPicPr>
          <p:nvPr userDrawn="1"/>
        </p:nvPicPr>
        <p:blipFill rotWithShape="1">
          <a:blip r:embed="rId2">
            <a:alphaModFix amt="44000"/>
            <a:extLst>
              <a:ext uri="{28A0092B-C50C-407E-A947-70E740481C1C}">
                <a14:useLocalDpi xmlns:a14="http://schemas.microsoft.com/office/drawing/2010/main"/>
              </a:ext>
            </a:extLst>
          </a:blip>
          <a:srcRect/>
          <a:stretch/>
        </p:blipFill>
        <p:spPr>
          <a:xfrm rot="10800000">
            <a:off x="0" y="0"/>
            <a:ext cx="12188825" cy="6858000"/>
          </a:xfrm>
          <a:prstGeom prst="rect">
            <a:avLst/>
          </a:prstGeom>
          <a:solidFill>
            <a:schemeClr val="accent1"/>
          </a:solidFill>
        </p:spPr>
      </p:pic>
      <p:sp>
        <p:nvSpPr>
          <p:cNvPr id="2" name="Título 1">
            <a:extLst>
              <a:ext uri="{FF2B5EF4-FFF2-40B4-BE49-F238E27FC236}">
                <a16:creationId xmlns:a16="http://schemas.microsoft.com/office/drawing/2014/main" id="{0C40C44A-93E6-6C58-5E88-AFDC594EC27A}"/>
              </a:ext>
            </a:extLst>
          </p:cNvPr>
          <p:cNvSpPr>
            <a:spLocks noGrp="1"/>
          </p:cNvSpPr>
          <p:nvPr>
            <p:ph type="title" hasCustomPrompt="1"/>
          </p:nvPr>
        </p:nvSpPr>
        <p:spPr>
          <a:xfrm>
            <a:off x="838200" y="266219"/>
            <a:ext cx="10389243" cy="1424470"/>
          </a:xfrm>
        </p:spPr>
        <p:txBody>
          <a:bodyPr rtlCol="0" anchor="ctr" anchorCtr="0">
            <a:noAutofit/>
          </a:bodyPr>
          <a:lstStyle>
            <a:lvl1pPr>
              <a:defRPr lang="es-ES" sz="3600"/>
            </a:lvl1pPr>
          </a:lstStyle>
          <a:p>
            <a:pPr rtl="0"/>
            <a:r>
              <a:rPr lang="es-ES" noProof="0"/>
              <a:t>Haga clic para agregar un título</a:t>
            </a:r>
          </a:p>
        </p:txBody>
      </p:sp>
      <p:sp>
        <p:nvSpPr>
          <p:cNvPr id="3" name="Marcador de contenido 2">
            <a:extLst>
              <a:ext uri="{FF2B5EF4-FFF2-40B4-BE49-F238E27FC236}">
                <a16:creationId xmlns:a16="http://schemas.microsoft.com/office/drawing/2014/main" id="{0C813049-5F46-053E-6279-8183259649A6}"/>
              </a:ext>
            </a:extLst>
          </p:cNvPr>
          <p:cNvSpPr>
            <a:spLocks noGrp="1"/>
          </p:cNvSpPr>
          <p:nvPr>
            <p:ph sz="half" idx="1" hasCustomPrompt="1"/>
          </p:nvPr>
        </p:nvSpPr>
        <p:spPr>
          <a:xfrm>
            <a:off x="838200" y="1779325"/>
            <a:ext cx="3490732" cy="4297680"/>
          </a:xfrm>
        </p:spPr>
        <p:txBody>
          <a:bodyPr tIns="274320" rtlCol="0">
            <a:normAutofit/>
          </a:bodyPr>
          <a:lstStyle>
            <a:lvl1pPr marL="0" indent="0">
              <a:spcBef>
                <a:spcPts val="1000"/>
              </a:spcBef>
              <a:spcAft>
                <a:spcPts val="1000"/>
              </a:spcAft>
              <a:buNone/>
              <a:defRPr lang="es-ES" sz="1800"/>
            </a:lvl1pPr>
            <a:lvl2pPr marL="228600" indent="0">
              <a:spcBef>
                <a:spcPts val="1000"/>
              </a:spcBef>
              <a:spcAft>
                <a:spcPts val="1000"/>
              </a:spcAft>
              <a:buNone/>
              <a:defRPr lang="es-ES" sz="1800"/>
            </a:lvl2pPr>
            <a:lvl3pPr marL="685800" indent="0">
              <a:spcBef>
                <a:spcPts val="1000"/>
              </a:spcBef>
              <a:spcAft>
                <a:spcPts val="1000"/>
              </a:spcAft>
              <a:buNone/>
              <a:defRPr lang="es-ES" sz="1800"/>
            </a:lvl3pPr>
            <a:lvl4pPr marL="1143000" indent="0">
              <a:spcBef>
                <a:spcPts val="1000"/>
              </a:spcBef>
              <a:spcAft>
                <a:spcPts val="1000"/>
              </a:spcAft>
              <a:buNone/>
              <a:defRPr lang="es-ES" sz="1800"/>
            </a:lvl4pPr>
            <a:lvl5pPr marL="1600200" indent="0">
              <a:spcBef>
                <a:spcPts val="1000"/>
              </a:spcBef>
              <a:spcAft>
                <a:spcPts val="1000"/>
              </a:spcAft>
              <a:buNone/>
              <a:defRPr lang="es-ES" sz="1800"/>
            </a:lvl5pPr>
          </a:lstStyle>
          <a:p>
            <a:pPr lvl="0" rtl="0"/>
            <a:r>
              <a:rPr lang="es-ES" noProof="0"/>
              <a:t>Haga clic para agregar contenido</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8" name="Marcador de posición de tabla 7">
            <a:extLst>
              <a:ext uri="{FF2B5EF4-FFF2-40B4-BE49-F238E27FC236}">
                <a16:creationId xmlns:a16="http://schemas.microsoft.com/office/drawing/2014/main" id="{423FEB60-8FB5-7F10-EDD7-8AB4B3139EF6}"/>
              </a:ext>
            </a:extLst>
          </p:cNvPr>
          <p:cNvSpPr>
            <a:spLocks noGrp="1"/>
          </p:cNvSpPr>
          <p:nvPr>
            <p:ph type="tbl" sz="quarter" idx="13"/>
          </p:nvPr>
        </p:nvSpPr>
        <p:spPr>
          <a:xfrm>
            <a:off x="4502552" y="1779325"/>
            <a:ext cx="6724891" cy="4297680"/>
          </a:xfrm>
        </p:spPr>
        <p:txBody>
          <a:bodyPr rtlCol="0"/>
          <a:lstStyle>
            <a:defPPr>
              <a:defRPr lang="es-ES"/>
            </a:defPPr>
          </a:lstStyle>
          <a:p>
            <a:pPr rtl="0"/>
            <a:r>
              <a:rPr lang="en-GB" noProof="0"/>
              <a:t>Click icon to add table</a:t>
            </a:r>
            <a:endParaRPr lang="es-ES" noProof="0"/>
          </a:p>
        </p:txBody>
      </p:sp>
      <p:sp>
        <p:nvSpPr>
          <p:cNvPr id="5" name="Marcador de fecha 4">
            <a:extLst>
              <a:ext uri="{FF2B5EF4-FFF2-40B4-BE49-F238E27FC236}">
                <a16:creationId xmlns:a16="http://schemas.microsoft.com/office/drawing/2014/main" id="{C6CFCEB5-4092-FD13-478E-51CD74FDB82E}"/>
              </a:ext>
            </a:extLst>
          </p:cNvPr>
          <p:cNvSpPr>
            <a:spLocks noGrp="1"/>
          </p:cNvSpPr>
          <p:nvPr>
            <p:ph type="dt" sz="half" idx="10"/>
          </p:nvPr>
        </p:nvSpPr>
        <p:spPr/>
        <p:txBody>
          <a:bodyPr rtlCol="0"/>
          <a:lstStyle>
            <a:defPPr>
              <a:defRPr lang="es-ES"/>
            </a:defPPr>
          </a:lstStyle>
          <a:p>
            <a:pPr rtl="0"/>
            <a:fld id="{8E44B7D3-4E5F-4D2D-95A7-00CB23AE3693}" type="datetime1">
              <a:rPr lang="es-ES" noProof="0" smtClean="0"/>
              <a:t>12/11/2025</a:t>
            </a:fld>
            <a:endParaRPr lang="es-ES" noProof="0" dirty="0"/>
          </a:p>
        </p:txBody>
      </p:sp>
      <p:sp>
        <p:nvSpPr>
          <p:cNvPr id="6" name="Marcador de pie de página 5">
            <a:extLst>
              <a:ext uri="{FF2B5EF4-FFF2-40B4-BE49-F238E27FC236}">
                <a16:creationId xmlns:a16="http://schemas.microsoft.com/office/drawing/2014/main" id="{5D077A4D-E7C0-912D-293F-D93F0CB5CA49}"/>
              </a:ext>
            </a:extLst>
          </p:cNvPr>
          <p:cNvSpPr>
            <a:spLocks noGrp="1"/>
          </p:cNvSpPr>
          <p:nvPr>
            <p:ph type="ftr" sz="quarter" idx="11"/>
          </p:nvPr>
        </p:nvSpPr>
        <p:spPr/>
        <p:txBody>
          <a:bodyPr rtlCol="0"/>
          <a:lstStyle>
            <a:defPPr>
              <a:defRPr lang="es-ES"/>
            </a:defPPr>
          </a:lstStyle>
          <a:p>
            <a:pPr rtl="0"/>
            <a:endParaRPr lang="es-ES" noProof="0" dirty="0"/>
          </a:p>
        </p:txBody>
      </p:sp>
      <p:sp>
        <p:nvSpPr>
          <p:cNvPr id="7" name="Marcador de número de diapositiva 6">
            <a:extLst>
              <a:ext uri="{FF2B5EF4-FFF2-40B4-BE49-F238E27FC236}">
                <a16:creationId xmlns:a16="http://schemas.microsoft.com/office/drawing/2014/main" id="{CA6AA9E1-334B-5F8F-8A92-67DD095F7838}"/>
              </a:ext>
            </a:extLst>
          </p:cNvPr>
          <p:cNvSpPr>
            <a:spLocks noGrp="1"/>
          </p:cNvSpPr>
          <p:nvPr>
            <p:ph type="sldNum" sz="quarter" idx="12"/>
          </p:nvPr>
        </p:nvSpPr>
        <p:spPr/>
        <p:txBody>
          <a:bodyPr rtlCol="0"/>
          <a:lstStyle>
            <a:defPPr>
              <a:defRPr lang="es-ES"/>
            </a:defPPr>
          </a:lstStyle>
          <a:p>
            <a:pPr rtl="0"/>
            <a:fld id="{CBD12358-51D2-46B3-9BDE-DF29528B9454}" type="slidenum">
              <a:rPr lang="es-ES" noProof="0" smtClean="0"/>
              <a:t>‹#›</a:t>
            </a:fld>
            <a:endParaRPr lang="es-ES" noProof="0" dirty="0"/>
          </a:p>
        </p:txBody>
      </p:sp>
    </p:spTree>
    <p:extLst>
      <p:ext uri="{BB962C8B-B14F-4D97-AF65-F5344CB8AC3E}">
        <p14:creationId xmlns:p14="http://schemas.microsoft.com/office/powerpoint/2010/main" val="2808150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Dos contenidos 3">
    <p:spTree>
      <p:nvGrpSpPr>
        <p:cNvPr id="1" name=""/>
        <p:cNvGrpSpPr/>
        <p:nvPr/>
      </p:nvGrpSpPr>
      <p:grpSpPr>
        <a:xfrm>
          <a:off x="0" y="0"/>
          <a:ext cx="0" cy="0"/>
          <a:chOff x="0" y="0"/>
          <a:chExt cx="0" cy="0"/>
        </a:xfrm>
      </p:grpSpPr>
      <p:pic>
        <p:nvPicPr>
          <p:cNvPr id="8" name="Marcador de posición de imagen 17">
            <a:extLst>
              <a:ext uri="{FF2B5EF4-FFF2-40B4-BE49-F238E27FC236}">
                <a16:creationId xmlns:a16="http://schemas.microsoft.com/office/drawing/2014/main" id="{32B61A96-5F36-8895-B920-FC12FD76DC53}"/>
              </a:ext>
              <a:ext uri="{C183D7F6-B498-43B3-948B-1728B52AA6E4}">
                <adec:decorative xmlns:adec="http://schemas.microsoft.com/office/drawing/2017/decorative" val="1"/>
              </a:ext>
            </a:extLst>
          </p:cNvPr>
          <p:cNvPicPr>
            <a:picLocks noChangeAspect="1"/>
          </p:cNvPicPr>
          <p:nvPr userDrawn="1"/>
        </p:nvPicPr>
        <p:blipFill rotWithShape="1">
          <a:blip r:embed="rId2">
            <a:extLst>
              <a:ext uri="{BEBA8EAE-BF5A-486C-A8C5-ECC9F3942E4B}">
                <a14:imgProps xmlns:a14="http://schemas.microsoft.com/office/drawing/2010/main">
                  <a14:imgLayer r:embed="rId3">
                    <a14:imgEffect>
                      <a14:saturation sat="60000"/>
                    </a14:imgEffect>
                  </a14:imgLayer>
                </a14:imgProps>
              </a:ext>
              <a:ext uri="{28A0092B-C50C-407E-A947-70E740481C1C}">
                <a14:useLocalDpi xmlns:a14="http://schemas.microsoft.com/office/drawing/2010/main"/>
              </a:ext>
            </a:extLst>
          </a:blip>
          <a:srcRect/>
          <a:stretch/>
        </p:blipFill>
        <p:spPr>
          <a:xfrm>
            <a:off x="0" y="0"/>
            <a:ext cx="12188952" cy="6858000"/>
          </a:xfrm>
          <a:prstGeom prst="rect">
            <a:avLst/>
          </a:prstGeom>
        </p:spPr>
      </p:pic>
      <p:sp>
        <p:nvSpPr>
          <p:cNvPr id="9" name="Rectángulo 8">
            <a:extLst>
              <a:ext uri="{FF2B5EF4-FFF2-40B4-BE49-F238E27FC236}">
                <a16:creationId xmlns:a16="http://schemas.microsoft.com/office/drawing/2014/main" id="{8774BC39-6D56-474E-28BE-99260516AB0C}"/>
              </a:ext>
              <a:ext uri="{C183D7F6-B498-43B3-948B-1728B52AA6E4}">
                <adec:decorative xmlns:adec="http://schemas.microsoft.com/office/drawing/2017/decorative" val="1"/>
              </a:ext>
            </a:extLst>
          </p:cNvPr>
          <p:cNvSpPr/>
          <p:nvPr userDrawn="1"/>
        </p:nvSpPr>
        <p:spPr>
          <a:xfrm>
            <a:off x="914400" y="777240"/>
            <a:ext cx="10361676" cy="530352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stStyle>
          <a:p>
            <a:pPr algn="ctr" rtl="0"/>
            <a:endParaRPr lang="es-ES" dirty="0"/>
          </a:p>
        </p:txBody>
      </p:sp>
      <p:sp>
        <p:nvSpPr>
          <p:cNvPr id="2" name="Título 1">
            <a:extLst>
              <a:ext uri="{FF2B5EF4-FFF2-40B4-BE49-F238E27FC236}">
                <a16:creationId xmlns:a16="http://schemas.microsoft.com/office/drawing/2014/main" id="{0C40C44A-93E6-6C58-5E88-AFDC594EC27A}"/>
              </a:ext>
            </a:extLst>
          </p:cNvPr>
          <p:cNvSpPr>
            <a:spLocks noGrp="1"/>
          </p:cNvSpPr>
          <p:nvPr>
            <p:ph type="title" hasCustomPrompt="1"/>
          </p:nvPr>
        </p:nvSpPr>
        <p:spPr>
          <a:xfrm>
            <a:off x="1073070" y="914400"/>
            <a:ext cx="10045861" cy="1146680"/>
          </a:xfrm>
        </p:spPr>
        <p:txBody>
          <a:bodyPr rtlCol="0" anchor="b" anchorCtr="0">
            <a:noAutofit/>
          </a:bodyPr>
          <a:lstStyle>
            <a:lvl1pPr algn="ctr">
              <a:defRPr lang="es-ES" sz="3600"/>
            </a:lvl1pPr>
          </a:lstStyle>
          <a:p>
            <a:pPr rtl="0"/>
            <a:r>
              <a:rPr lang="es-ES"/>
              <a:t>Haga clic para agregar un título</a:t>
            </a:r>
          </a:p>
        </p:txBody>
      </p:sp>
      <p:sp>
        <p:nvSpPr>
          <p:cNvPr id="3" name="Marcador de contenido 2">
            <a:extLst>
              <a:ext uri="{FF2B5EF4-FFF2-40B4-BE49-F238E27FC236}">
                <a16:creationId xmlns:a16="http://schemas.microsoft.com/office/drawing/2014/main" id="{0C813049-5F46-053E-6279-8183259649A6}"/>
              </a:ext>
            </a:extLst>
          </p:cNvPr>
          <p:cNvSpPr>
            <a:spLocks noGrp="1"/>
          </p:cNvSpPr>
          <p:nvPr>
            <p:ph sz="half" idx="1" hasCustomPrompt="1"/>
          </p:nvPr>
        </p:nvSpPr>
        <p:spPr>
          <a:xfrm>
            <a:off x="1423687" y="2288614"/>
            <a:ext cx="5382228" cy="3475578"/>
          </a:xfrm>
        </p:spPr>
        <p:txBody>
          <a:bodyPr rtlCol="0">
            <a:normAutofit/>
          </a:bodyPr>
          <a:lstStyle>
            <a:lvl1pPr marL="0" indent="0">
              <a:spcBef>
                <a:spcPts val="1000"/>
              </a:spcBef>
              <a:spcAft>
                <a:spcPts val="0"/>
              </a:spcAft>
              <a:buNone/>
              <a:defRPr lang="es-ES" sz="1800"/>
            </a:lvl1pPr>
            <a:lvl2pPr marL="685800">
              <a:spcBef>
                <a:spcPts val="600"/>
              </a:spcBef>
              <a:spcAft>
                <a:spcPts val="600"/>
              </a:spcAft>
              <a:defRPr lang="es-ES" sz="1800"/>
            </a:lvl2pPr>
            <a:lvl3pPr marL="1143000">
              <a:spcBef>
                <a:spcPts val="600"/>
              </a:spcBef>
              <a:spcAft>
                <a:spcPts val="600"/>
              </a:spcAft>
              <a:defRPr lang="es-ES" sz="1800"/>
            </a:lvl3pPr>
            <a:lvl4pPr marL="1600200">
              <a:spcBef>
                <a:spcPts val="600"/>
              </a:spcBef>
              <a:spcAft>
                <a:spcPts val="600"/>
              </a:spcAft>
              <a:defRPr lang="es-ES" sz="1800"/>
            </a:lvl4pPr>
            <a:lvl5pPr marL="2057400">
              <a:spcBef>
                <a:spcPts val="600"/>
              </a:spcBef>
              <a:spcAft>
                <a:spcPts val="600"/>
              </a:spcAft>
              <a:defRPr lang="es-ES" sz="1800"/>
            </a:lvl5pPr>
          </a:lstStyle>
          <a:p>
            <a:pPr lvl="0" rtl="0"/>
            <a:r>
              <a:rPr lang="es-ES"/>
              <a:t>Haga clic para agregar contenido</a:t>
            </a:r>
          </a:p>
          <a:p>
            <a:pPr lvl="1" rtl="0"/>
            <a:r>
              <a:rPr lang="es-ES"/>
              <a:t>Segundo nivel</a:t>
            </a:r>
          </a:p>
          <a:p>
            <a:pPr lvl="2" rtl="0"/>
            <a:r>
              <a:rPr lang="es-ES"/>
              <a:t>Tercer nivel</a:t>
            </a:r>
          </a:p>
          <a:p>
            <a:pPr lvl="3" rtl="0"/>
            <a:r>
              <a:rPr lang="es-ES"/>
              <a:t>Cuarto nivel</a:t>
            </a:r>
          </a:p>
          <a:p>
            <a:pPr lvl="4" rtl="0"/>
            <a:r>
              <a:rPr lang="es-ES"/>
              <a:t>Quinto nivel</a:t>
            </a:r>
          </a:p>
        </p:txBody>
      </p:sp>
      <p:sp>
        <p:nvSpPr>
          <p:cNvPr id="4" name="Marcador de contenido 3">
            <a:extLst>
              <a:ext uri="{FF2B5EF4-FFF2-40B4-BE49-F238E27FC236}">
                <a16:creationId xmlns:a16="http://schemas.microsoft.com/office/drawing/2014/main" id="{72DFB03A-367B-9ADA-8071-E22871EC115F}"/>
              </a:ext>
            </a:extLst>
          </p:cNvPr>
          <p:cNvSpPr>
            <a:spLocks noGrp="1"/>
          </p:cNvSpPr>
          <p:nvPr>
            <p:ph sz="half" idx="2" hasCustomPrompt="1"/>
          </p:nvPr>
        </p:nvSpPr>
        <p:spPr>
          <a:xfrm>
            <a:off x="7451790" y="2288614"/>
            <a:ext cx="3108960" cy="3475578"/>
          </a:xfrm>
        </p:spPr>
        <p:txBody>
          <a:bodyPr tIns="91440" rtlCol="0">
            <a:normAutofit/>
          </a:bodyPr>
          <a:lstStyle>
            <a:lvl1pPr marL="0" indent="0">
              <a:lnSpc>
                <a:spcPct val="150000"/>
              </a:lnSpc>
              <a:spcBef>
                <a:spcPts val="1000"/>
              </a:spcBef>
              <a:spcAft>
                <a:spcPts val="600"/>
              </a:spcAft>
              <a:buNone/>
              <a:defRPr lang="es-ES" sz="1800"/>
            </a:lvl1pPr>
            <a:lvl2pPr marL="228600" indent="0">
              <a:lnSpc>
                <a:spcPct val="100000"/>
              </a:lnSpc>
              <a:spcBef>
                <a:spcPts val="1000"/>
              </a:spcBef>
              <a:spcAft>
                <a:spcPts val="600"/>
              </a:spcAft>
              <a:buNone/>
              <a:defRPr lang="es-ES" sz="1800"/>
            </a:lvl2pPr>
            <a:lvl3pPr marL="685800" indent="0">
              <a:lnSpc>
                <a:spcPct val="100000"/>
              </a:lnSpc>
              <a:spcBef>
                <a:spcPts val="1000"/>
              </a:spcBef>
              <a:spcAft>
                <a:spcPts val="600"/>
              </a:spcAft>
              <a:buNone/>
              <a:defRPr lang="es-ES" sz="1800"/>
            </a:lvl3pPr>
            <a:lvl4pPr marL="1143000" indent="0">
              <a:lnSpc>
                <a:spcPct val="100000"/>
              </a:lnSpc>
              <a:spcBef>
                <a:spcPts val="1000"/>
              </a:spcBef>
              <a:spcAft>
                <a:spcPts val="600"/>
              </a:spcAft>
              <a:buNone/>
              <a:defRPr lang="es-ES" sz="1800"/>
            </a:lvl4pPr>
            <a:lvl5pPr marL="1600200" indent="0">
              <a:lnSpc>
                <a:spcPct val="100000"/>
              </a:lnSpc>
              <a:spcBef>
                <a:spcPts val="1000"/>
              </a:spcBef>
              <a:spcAft>
                <a:spcPts val="600"/>
              </a:spcAft>
              <a:buNone/>
              <a:defRPr lang="es-ES" sz="1800"/>
            </a:lvl5pPr>
          </a:lstStyle>
          <a:p>
            <a:pPr lvl="0" rtl="0"/>
            <a:r>
              <a:rPr lang="es-ES"/>
              <a:t>Haga clic para agregar contenido</a:t>
            </a:r>
          </a:p>
          <a:p>
            <a:pPr lvl="1" rtl="0"/>
            <a:r>
              <a:rPr lang="es-ES"/>
              <a:t>Segundo nivel</a:t>
            </a:r>
          </a:p>
          <a:p>
            <a:pPr lvl="2" rtl="0"/>
            <a:r>
              <a:rPr lang="es-ES"/>
              <a:t>Tercer nivel</a:t>
            </a:r>
          </a:p>
          <a:p>
            <a:pPr lvl="3" rtl="0"/>
            <a:r>
              <a:rPr lang="es-ES"/>
              <a:t>Cuarto nivel</a:t>
            </a:r>
          </a:p>
          <a:p>
            <a:pPr lvl="4" rtl="0"/>
            <a:r>
              <a:rPr lang="es-ES"/>
              <a:t>Quinto nivel</a:t>
            </a:r>
          </a:p>
        </p:txBody>
      </p:sp>
      <p:sp>
        <p:nvSpPr>
          <p:cNvPr id="5" name="Marcador de fecha 4">
            <a:extLst>
              <a:ext uri="{FF2B5EF4-FFF2-40B4-BE49-F238E27FC236}">
                <a16:creationId xmlns:a16="http://schemas.microsoft.com/office/drawing/2014/main" id="{C6CFCEB5-4092-FD13-478E-51CD74FDB82E}"/>
              </a:ext>
            </a:extLst>
          </p:cNvPr>
          <p:cNvSpPr>
            <a:spLocks noGrp="1"/>
          </p:cNvSpPr>
          <p:nvPr>
            <p:ph type="dt" sz="half" idx="10"/>
          </p:nvPr>
        </p:nvSpPr>
        <p:spPr/>
        <p:txBody>
          <a:bodyPr rtlCol="0"/>
          <a:lstStyle>
            <a:defPPr>
              <a:defRPr lang="es-ES"/>
            </a:defPPr>
          </a:lstStyle>
          <a:p>
            <a:pPr rtl="0"/>
            <a:fld id="{D74304D8-B3C1-44E8-83A0-18D09C3315E3}" type="datetime1">
              <a:rPr lang="es-ES" smtClean="0"/>
              <a:t>12/11/2025</a:t>
            </a:fld>
            <a:endParaRPr lang="es-ES" dirty="0"/>
          </a:p>
        </p:txBody>
      </p:sp>
      <p:sp>
        <p:nvSpPr>
          <p:cNvPr id="6" name="Marcador de pie de página 5">
            <a:extLst>
              <a:ext uri="{FF2B5EF4-FFF2-40B4-BE49-F238E27FC236}">
                <a16:creationId xmlns:a16="http://schemas.microsoft.com/office/drawing/2014/main" id="{5D077A4D-E7C0-912D-293F-D93F0CB5CA49}"/>
              </a:ext>
            </a:extLst>
          </p:cNvPr>
          <p:cNvSpPr>
            <a:spLocks noGrp="1"/>
          </p:cNvSpPr>
          <p:nvPr>
            <p:ph type="ftr" sz="quarter" idx="11"/>
          </p:nvPr>
        </p:nvSpPr>
        <p:spPr/>
        <p:txBody>
          <a:bodyPr rtlCol="0"/>
          <a:lstStyle>
            <a:defPPr>
              <a:defRPr lang="es-ES"/>
            </a:defPPr>
          </a:lstStyle>
          <a:p>
            <a:pPr rtl="0"/>
            <a:endParaRPr lang="es-ES" dirty="0"/>
          </a:p>
        </p:txBody>
      </p:sp>
      <p:sp>
        <p:nvSpPr>
          <p:cNvPr id="7" name="Marcador de número de diapositiva 6">
            <a:extLst>
              <a:ext uri="{FF2B5EF4-FFF2-40B4-BE49-F238E27FC236}">
                <a16:creationId xmlns:a16="http://schemas.microsoft.com/office/drawing/2014/main" id="{CA6AA9E1-334B-5F8F-8A92-67DD095F7838}"/>
              </a:ext>
            </a:extLst>
          </p:cNvPr>
          <p:cNvSpPr>
            <a:spLocks noGrp="1"/>
          </p:cNvSpPr>
          <p:nvPr>
            <p:ph type="sldNum" sz="quarter" idx="12"/>
          </p:nvPr>
        </p:nvSpPr>
        <p:spPr/>
        <p:txBody>
          <a:bodyPr rtlCol="0"/>
          <a:lstStyle>
            <a:defPPr>
              <a:defRPr lang="es-ES"/>
            </a:defPPr>
          </a:lstStyle>
          <a:p>
            <a:pPr rtl="0"/>
            <a:fld id="{CBD12358-51D2-46B3-9BDE-DF29528B9454}" type="slidenum">
              <a:rPr lang="es-ES" smtClean="0"/>
              <a:t>‹#›</a:t>
            </a:fld>
            <a:endParaRPr lang="es-ES" dirty="0"/>
          </a:p>
        </p:txBody>
      </p:sp>
    </p:spTree>
    <p:extLst>
      <p:ext uri="{BB962C8B-B14F-4D97-AF65-F5344CB8AC3E}">
        <p14:creationId xmlns:p14="http://schemas.microsoft.com/office/powerpoint/2010/main" val="1377039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Mesa">
    <p:spTree>
      <p:nvGrpSpPr>
        <p:cNvPr id="1" name=""/>
        <p:cNvGrpSpPr/>
        <p:nvPr/>
      </p:nvGrpSpPr>
      <p:grpSpPr>
        <a:xfrm>
          <a:off x="0" y="0"/>
          <a:ext cx="0" cy="0"/>
          <a:chOff x="0" y="0"/>
          <a:chExt cx="0" cy="0"/>
        </a:xfrm>
      </p:grpSpPr>
      <p:pic>
        <p:nvPicPr>
          <p:cNvPr id="3" name="Marcador de posición de imagen 64">
            <a:extLst>
              <a:ext uri="{FF2B5EF4-FFF2-40B4-BE49-F238E27FC236}">
                <a16:creationId xmlns:a16="http://schemas.microsoft.com/office/drawing/2014/main" id="{55E792AE-CF37-9DD8-2703-49480775F029}"/>
              </a:ext>
              <a:ext uri="{C183D7F6-B498-43B3-948B-1728B52AA6E4}">
                <adec:decorative xmlns:adec="http://schemas.microsoft.com/office/drawing/2017/decorative" val="1"/>
              </a:ext>
            </a:extLst>
          </p:cNvPr>
          <p:cNvPicPr>
            <a:picLocks noChangeAspect="1"/>
          </p:cNvPicPr>
          <p:nvPr userDrawn="1"/>
        </p:nvPicPr>
        <p:blipFill rotWithShape="1">
          <a:blip r:embed="rId2">
            <a:alphaModFix amt="44000"/>
            <a:extLst>
              <a:ext uri="{28A0092B-C50C-407E-A947-70E740481C1C}">
                <a14:useLocalDpi xmlns:a14="http://schemas.microsoft.com/office/drawing/2010/main"/>
              </a:ext>
            </a:extLst>
          </a:blip>
          <a:srcRect/>
          <a:stretch/>
        </p:blipFill>
        <p:spPr>
          <a:xfrm rot="10800000">
            <a:off x="0" y="0"/>
            <a:ext cx="12188825" cy="6858000"/>
          </a:xfrm>
          <a:prstGeom prst="rect">
            <a:avLst/>
          </a:prstGeom>
          <a:solidFill>
            <a:schemeClr val="accent1"/>
          </a:solidFill>
        </p:spPr>
      </p:pic>
      <p:sp>
        <p:nvSpPr>
          <p:cNvPr id="2" name="Título 1">
            <a:extLst>
              <a:ext uri="{FF2B5EF4-FFF2-40B4-BE49-F238E27FC236}">
                <a16:creationId xmlns:a16="http://schemas.microsoft.com/office/drawing/2014/main" id="{F657BD59-35CC-9BB3-8621-6FA3356F81AA}"/>
              </a:ext>
            </a:extLst>
          </p:cNvPr>
          <p:cNvSpPr>
            <a:spLocks noGrp="1"/>
          </p:cNvSpPr>
          <p:nvPr>
            <p:ph type="title" hasCustomPrompt="1"/>
          </p:nvPr>
        </p:nvSpPr>
        <p:spPr>
          <a:xfrm>
            <a:off x="838200" y="133629"/>
            <a:ext cx="10515600" cy="1325563"/>
          </a:xfrm>
        </p:spPr>
        <p:txBody>
          <a:bodyPr rtlCol="0" anchor="b" anchorCtr="0">
            <a:noAutofit/>
          </a:bodyPr>
          <a:lstStyle>
            <a:lvl1pPr>
              <a:defRPr lang="es-ES" sz="3600"/>
            </a:lvl1pPr>
          </a:lstStyle>
          <a:p>
            <a:pPr rtl="0"/>
            <a:r>
              <a:rPr lang="es-ES"/>
              <a:t>Haga clic para agregar un título</a:t>
            </a:r>
          </a:p>
        </p:txBody>
      </p:sp>
      <p:sp>
        <p:nvSpPr>
          <p:cNvPr id="8" name="Marcador de posición de tabla 7">
            <a:extLst>
              <a:ext uri="{FF2B5EF4-FFF2-40B4-BE49-F238E27FC236}">
                <a16:creationId xmlns:a16="http://schemas.microsoft.com/office/drawing/2014/main" id="{0CEAFE70-86D3-8690-31CA-F9A1FBA494D0}"/>
              </a:ext>
            </a:extLst>
          </p:cNvPr>
          <p:cNvSpPr>
            <a:spLocks noGrp="1"/>
          </p:cNvSpPr>
          <p:nvPr>
            <p:ph type="tbl" sz="quarter" idx="13"/>
          </p:nvPr>
        </p:nvSpPr>
        <p:spPr>
          <a:xfrm>
            <a:off x="914400" y="1779325"/>
            <a:ext cx="10361676" cy="4297680"/>
          </a:xfrm>
        </p:spPr>
        <p:txBody>
          <a:bodyPr rtlCol="0"/>
          <a:lstStyle>
            <a:lvl1pPr>
              <a:defRPr lang="es-ES"/>
            </a:lvl1pPr>
          </a:lstStyle>
          <a:p>
            <a:pPr rtl="0"/>
            <a:r>
              <a:rPr lang="en-GB"/>
              <a:t>Click icon to add table</a:t>
            </a:r>
            <a:endParaRPr lang="es-ES"/>
          </a:p>
        </p:txBody>
      </p:sp>
      <p:sp>
        <p:nvSpPr>
          <p:cNvPr id="4" name="Marcador de fecha 3">
            <a:extLst>
              <a:ext uri="{FF2B5EF4-FFF2-40B4-BE49-F238E27FC236}">
                <a16:creationId xmlns:a16="http://schemas.microsoft.com/office/drawing/2014/main" id="{8C56EB0F-63C8-5F75-A333-3413A9DC6F76}"/>
              </a:ext>
            </a:extLst>
          </p:cNvPr>
          <p:cNvSpPr>
            <a:spLocks noGrp="1"/>
          </p:cNvSpPr>
          <p:nvPr>
            <p:ph type="dt" sz="half" idx="10"/>
          </p:nvPr>
        </p:nvSpPr>
        <p:spPr/>
        <p:txBody>
          <a:bodyPr rtlCol="0"/>
          <a:lstStyle>
            <a:defPPr>
              <a:defRPr lang="es-ES"/>
            </a:defPPr>
          </a:lstStyle>
          <a:p>
            <a:pPr rtl="0"/>
            <a:fld id="{38B877DD-8742-486F-9DF2-6E05DD1B1915}" type="datetime1">
              <a:rPr lang="es-ES" smtClean="0"/>
              <a:t>12/11/2025</a:t>
            </a:fld>
            <a:endParaRPr lang="es-ES" dirty="0"/>
          </a:p>
        </p:txBody>
      </p:sp>
      <p:sp>
        <p:nvSpPr>
          <p:cNvPr id="5" name="Marcador de pie de página 4">
            <a:extLst>
              <a:ext uri="{FF2B5EF4-FFF2-40B4-BE49-F238E27FC236}">
                <a16:creationId xmlns:a16="http://schemas.microsoft.com/office/drawing/2014/main" id="{4D4DE333-25B4-E092-1CC4-C3D20BA25168}"/>
              </a:ext>
            </a:extLst>
          </p:cNvPr>
          <p:cNvSpPr>
            <a:spLocks noGrp="1"/>
          </p:cNvSpPr>
          <p:nvPr>
            <p:ph type="ftr" sz="quarter" idx="11"/>
          </p:nvPr>
        </p:nvSpPr>
        <p:spPr/>
        <p:txBody>
          <a:bodyPr rtlCol="0"/>
          <a:lstStyle>
            <a:defPPr>
              <a:defRPr lang="es-ES"/>
            </a:defPPr>
          </a:lstStyle>
          <a:p>
            <a:pPr rtl="0"/>
            <a:endParaRPr lang="es-ES" dirty="0"/>
          </a:p>
        </p:txBody>
      </p:sp>
      <p:sp>
        <p:nvSpPr>
          <p:cNvPr id="6" name="Marcador de número de diapositiva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rtlCol="0"/>
          <a:lstStyle>
            <a:defPPr>
              <a:defRPr lang="es-ES"/>
            </a:defPPr>
          </a:lstStyle>
          <a:p>
            <a:pPr rtl="0"/>
            <a:fld id="{CBD12358-51D2-46B3-9BDE-DF29528B9454}" type="slidenum">
              <a:rPr lang="es-ES" smtClean="0"/>
              <a:t>‹#›</a:t>
            </a:fld>
            <a:endParaRPr lang="es-ES" dirty="0"/>
          </a:p>
        </p:txBody>
      </p:sp>
    </p:spTree>
    <p:extLst>
      <p:ext uri="{BB962C8B-B14F-4D97-AF65-F5344CB8AC3E}">
        <p14:creationId xmlns:p14="http://schemas.microsoft.com/office/powerpoint/2010/main" val="26260992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ido 3">
    <p:spTree>
      <p:nvGrpSpPr>
        <p:cNvPr id="1" name=""/>
        <p:cNvGrpSpPr/>
        <p:nvPr/>
      </p:nvGrpSpPr>
      <p:grpSpPr>
        <a:xfrm>
          <a:off x="0" y="0"/>
          <a:ext cx="0" cy="0"/>
          <a:chOff x="0" y="0"/>
          <a:chExt cx="0" cy="0"/>
        </a:xfrm>
      </p:grpSpPr>
      <p:pic>
        <p:nvPicPr>
          <p:cNvPr id="7" name="Marcador de posición de imagen 13">
            <a:extLst>
              <a:ext uri="{FF2B5EF4-FFF2-40B4-BE49-F238E27FC236}">
                <a16:creationId xmlns:a16="http://schemas.microsoft.com/office/drawing/2014/main" id="{A1BB4149-7987-3EF4-952D-2271B4DD8AB1}"/>
              </a:ext>
              <a:ext uri="{C183D7F6-B498-43B3-948B-1728B52AA6E4}">
                <adec:decorative xmlns:adec="http://schemas.microsoft.com/office/drawing/2017/decorative" val="1"/>
              </a:ext>
            </a:extLst>
          </p:cNvPr>
          <p:cNvPicPr>
            <a:picLocks noChangeAspect="1"/>
          </p:cNvPicPr>
          <p:nvPr userDrawn="1"/>
        </p:nvPicPr>
        <p:blipFill rotWithShape="1">
          <a:blip r:embed="rId2">
            <a:extLst>
              <a:ext uri="{BEBA8EAE-BF5A-486C-A8C5-ECC9F3942E4B}">
                <a14:imgProps xmlns:a14="http://schemas.microsoft.com/office/drawing/2010/main">
                  <a14:imgLayer r:embed="rId3">
                    <a14:imgEffect>
                      <a14:saturation sat="50000"/>
                    </a14:imgEffect>
                  </a14:imgLayer>
                </a14:imgProps>
              </a:ext>
              <a:ext uri="{28A0092B-C50C-407E-A947-70E740481C1C}">
                <a14:useLocalDpi xmlns:a14="http://schemas.microsoft.com/office/drawing/2010/main"/>
              </a:ext>
            </a:extLst>
          </a:blip>
          <a:srcRect/>
          <a:stretch/>
        </p:blipFill>
        <p:spPr>
          <a:xfrm>
            <a:off x="1524" y="0"/>
            <a:ext cx="12188952" cy="6858000"/>
          </a:xfrm>
          <a:prstGeom prst="rect">
            <a:avLst/>
          </a:prstGeom>
        </p:spPr>
      </p:pic>
      <p:sp>
        <p:nvSpPr>
          <p:cNvPr id="8" name="Rectángulo 7">
            <a:extLst>
              <a:ext uri="{FF2B5EF4-FFF2-40B4-BE49-F238E27FC236}">
                <a16:creationId xmlns:a16="http://schemas.microsoft.com/office/drawing/2014/main" id="{07B335AD-7A4B-841B-52BC-8FF32D99D749}"/>
              </a:ext>
              <a:ext uri="{C183D7F6-B498-43B3-948B-1728B52AA6E4}">
                <adec:decorative xmlns:adec="http://schemas.microsoft.com/office/drawing/2017/decorative" val="1"/>
              </a:ext>
            </a:extLst>
          </p:cNvPr>
          <p:cNvSpPr/>
          <p:nvPr userDrawn="1"/>
        </p:nvSpPr>
        <p:spPr>
          <a:xfrm>
            <a:off x="3799368" y="0"/>
            <a:ext cx="4593265" cy="68580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stStyle>
          <a:p>
            <a:pPr algn="ctr" rtl="0"/>
            <a:endParaRPr lang="es-ES" dirty="0"/>
          </a:p>
        </p:txBody>
      </p:sp>
      <p:sp>
        <p:nvSpPr>
          <p:cNvPr id="2" name="Título 1">
            <a:extLst>
              <a:ext uri="{FF2B5EF4-FFF2-40B4-BE49-F238E27FC236}">
                <a16:creationId xmlns:a16="http://schemas.microsoft.com/office/drawing/2014/main" id="{F657BD59-35CC-9BB3-8621-6FA3356F81AA}"/>
              </a:ext>
            </a:extLst>
          </p:cNvPr>
          <p:cNvSpPr>
            <a:spLocks noGrp="1"/>
          </p:cNvSpPr>
          <p:nvPr>
            <p:ph type="title" hasCustomPrompt="1"/>
          </p:nvPr>
        </p:nvSpPr>
        <p:spPr>
          <a:xfrm>
            <a:off x="4143375" y="92597"/>
            <a:ext cx="3905250" cy="3032567"/>
          </a:xfrm>
        </p:spPr>
        <p:txBody>
          <a:bodyPr rtlCol="0" anchor="b">
            <a:noAutofit/>
          </a:bodyPr>
          <a:lstStyle>
            <a:lvl1pPr algn="ctr">
              <a:defRPr lang="es-ES"/>
            </a:lvl1pPr>
          </a:lstStyle>
          <a:p>
            <a:pPr rtl="0"/>
            <a:r>
              <a:rPr lang="es-ES"/>
              <a:t>Haga clic para agregar un título</a:t>
            </a:r>
          </a:p>
        </p:txBody>
      </p:sp>
      <p:sp>
        <p:nvSpPr>
          <p:cNvPr id="10" name="Marcador de texto 9">
            <a:extLst>
              <a:ext uri="{FF2B5EF4-FFF2-40B4-BE49-F238E27FC236}">
                <a16:creationId xmlns:a16="http://schemas.microsoft.com/office/drawing/2014/main" id="{A13E19FD-68BB-0F8D-21CF-9E48B806073F}"/>
              </a:ext>
            </a:extLst>
          </p:cNvPr>
          <p:cNvSpPr>
            <a:spLocks noGrp="1"/>
          </p:cNvSpPr>
          <p:nvPr>
            <p:ph type="body" sz="quarter" idx="10" hasCustomPrompt="1"/>
          </p:nvPr>
        </p:nvSpPr>
        <p:spPr>
          <a:xfrm>
            <a:off x="4143375" y="4004321"/>
            <a:ext cx="3905250" cy="2743200"/>
          </a:xfrm>
        </p:spPr>
        <p:txBody>
          <a:bodyPr rtlCol="0">
            <a:normAutofit/>
          </a:bodyPr>
          <a:lstStyle>
            <a:lvl1pPr marL="0" indent="0" algn="ctr">
              <a:buNone/>
              <a:defRPr lang="es-ES" sz="1800"/>
            </a:lvl1pPr>
            <a:lvl2pPr marL="457200" indent="0" algn="ctr">
              <a:buNone/>
              <a:defRPr lang="es-ES"/>
            </a:lvl2pPr>
            <a:lvl3pPr marL="914400" indent="0" algn="ctr">
              <a:buNone/>
              <a:defRPr lang="es-ES"/>
            </a:lvl3pPr>
            <a:lvl4pPr marL="1371600" indent="0" algn="ctr">
              <a:buNone/>
              <a:defRPr lang="es-ES"/>
            </a:lvl4pPr>
            <a:lvl5pPr marL="1828800" indent="0" algn="ctr">
              <a:buNone/>
              <a:defRPr lang="es-ES"/>
            </a:lvl5pPr>
          </a:lstStyle>
          <a:p>
            <a:pPr lvl="0" rtl="0"/>
            <a:r>
              <a:rPr lang="es-ES"/>
              <a:t>Haga clic para agregar texto</a:t>
            </a:r>
          </a:p>
        </p:txBody>
      </p:sp>
    </p:spTree>
    <p:extLst>
      <p:ext uri="{BB962C8B-B14F-4D97-AF65-F5344CB8AC3E}">
        <p14:creationId xmlns:p14="http://schemas.microsoft.com/office/powerpoint/2010/main" val="21629670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FD97564-C310-6E8C-8689-CE18881B4A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defPPr>
              <a:defRPr lang="es-ES"/>
            </a:defPPr>
          </a:lstStyle>
          <a:p>
            <a:pPr rtl="0"/>
            <a:r>
              <a:rPr lang="es-ES" noProof="0" dirty="0"/>
              <a:t>Haga clic para modificar el estilo de título del patrón</a:t>
            </a:r>
          </a:p>
        </p:txBody>
      </p:sp>
      <p:sp>
        <p:nvSpPr>
          <p:cNvPr id="3" name="Marcador de texto 2">
            <a:extLst>
              <a:ext uri="{FF2B5EF4-FFF2-40B4-BE49-F238E27FC236}">
                <a16:creationId xmlns:a16="http://schemas.microsoft.com/office/drawing/2014/main" id="{0FAD99FA-26D9-873B-BE7F-26FEC5C233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defPPr>
              <a:defRPr lang="es-ES"/>
            </a:defPPr>
          </a:lstStyle>
          <a:p>
            <a:pPr lvl="0" rtl="0"/>
            <a:r>
              <a:rPr lang="es-ES" noProof="0" dirty="0"/>
              <a:t>Haga clic para modificar los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4" name="Marcador de fecha 3">
            <a:extLst>
              <a:ext uri="{FF2B5EF4-FFF2-40B4-BE49-F238E27FC236}">
                <a16:creationId xmlns:a16="http://schemas.microsoft.com/office/drawing/2014/main" id="{C319819E-0266-97DD-DFD1-BAAA06AE32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es-ES" sz="1200">
                <a:solidFill>
                  <a:schemeClr val="tx1">
                    <a:tint val="82000"/>
                  </a:schemeClr>
                </a:solidFill>
              </a:defRPr>
            </a:lvl1pPr>
          </a:lstStyle>
          <a:p>
            <a:pPr rtl="0"/>
            <a:fld id="{029776CB-D9FC-4A62-98FF-11EE2BA9AC6D}" type="datetime1">
              <a:rPr lang="es-ES" noProof="0" smtClean="0"/>
              <a:t>12/11/2025</a:t>
            </a:fld>
            <a:endParaRPr lang="es-ES" noProof="0" dirty="0"/>
          </a:p>
        </p:txBody>
      </p:sp>
      <p:sp>
        <p:nvSpPr>
          <p:cNvPr id="5" name="Marcador de pie de página 4">
            <a:extLst>
              <a:ext uri="{FF2B5EF4-FFF2-40B4-BE49-F238E27FC236}">
                <a16:creationId xmlns:a16="http://schemas.microsoft.com/office/drawing/2014/main" id="{2BFD19C9-01CE-9E2A-CDA5-C15940F055F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s-ES" sz="1200">
                <a:solidFill>
                  <a:schemeClr val="tx1">
                    <a:tint val="82000"/>
                  </a:schemeClr>
                </a:solidFill>
              </a:defRPr>
            </a:lvl1pPr>
          </a:lstStyle>
          <a:p>
            <a:pPr rtl="0"/>
            <a:endParaRPr lang="es-ES" noProof="0" dirty="0"/>
          </a:p>
        </p:txBody>
      </p:sp>
      <p:sp>
        <p:nvSpPr>
          <p:cNvPr id="6" name="Marcador de número de diapositiva 5">
            <a:extLst>
              <a:ext uri="{FF2B5EF4-FFF2-40B4-BE49-F238E27FC236}">
                <a16:creationId xmlns:a16="http://schemas.microsoft.com/office/drawing/2014/main" id="{A1801085-7B28-048D-E3D3-9C3614268D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lang="es-ES" sz="1200">
                <a:solidFill>
                  <a:schemeClr val="tx1">
                    <a:tint val="82000"/>
                  </a:schemeClr>
                </a:solidFill>
              </a:defRPr>
            </a:lvl1pPr>
          </a:lstStyle>
          <a:p>
            <a:pPr rtl="0"/>
            <a:fld id="{CBD12358-51D2-46B3-9BDE-DF29528B9454}" type="slidenum">
              <a:rPr lang="es-ES" noProof="0" smtClean="0"/>
              <a:t>‹#›</a:t>
            </a:fld>
            <a:endParaRPr lang="es-ES" noProof="0" dirty="0"/>
          </a:p>
        </p:txBody>
      </p:sp>
    </p:spTree>
    <p:extLst>
      <p:ext uri="{BB962C8B-B14F-4D97-AF65-F5344CB8AC3E}">
        <p14:creationId xmlns:p14="http://schemas.microsoft.com/office/powerpoint/2010/main" val="1965934658"/>
      </p:ext>
    </p:extLst>
  </p:cSld>
  <p:clrMap bg1="lt1" tx1="dk1" bg2="lt2" tx2="dk2" accent1="accent1" accent2="accent2" accent3="accent3" accent4="accent4" accent5="accent5" accent6="accent6" hlink="hlink" folHlink="folHlink"/>
  <p:sldLayoutIdLst>
    <p:sldLayoutId id="2147483654" r:id="rId1"/>
    <p:sldLayoutId id="2147483660" r:id="rId2"/>
    <p:sldLayoutId id="2147483658" r:id="rId3"/>
    <p:sldLayoutId id="2147483659" r:id="rId4"/>
    <p:sldLayoutId id="2147483650" r:id="rId5"/>
    <p:sldLayoutId id="2147483652" r:id="rId6"/>
    <p:sldLayoutId id="2147483662" r:id="rId7"/>
    <p:sldLayoutId id="2147483663" r:id="rId8"/>
    <p:sldLayoutId id="2147483649" r:id="rId9"/>
    <p:sldLayoutId id="2147483666" r:id="rId10"/>
    <p:sldLayoutId id="2147483664" r:id="rId11"/>
    <p:sldLayoutId id="2147483665" r:id="rId12"/>
    <p:sldLayoutId id="2147483661" r:id="rId13"/>
  </p:sldLayoutIdLst>
  <p:hf sldNum="0" hdr="0" ftr="0" dt="0"/>
  <p:txStyles>
    <p:titleStyle>
      <a:lvl1pPr algn="l" defTabSz="914400" rtl="0" eaLnBrk="1" latinLnBrk="0" hangingPunct="1">
        <a:lnSpc>
          <a:spcPct val="90000"/>
        </a:lnSpc>
        <a:spcBef>
          <a:spcPct val="0"/>
        </a:spcBef>
        <a:buNone/>
        <a:defRPr lang="es-ES"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s-ES"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s-ES"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s-ES"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s-ES"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s-ES"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es-ES"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s-ES"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s-ES"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s-ES" sz="1800" kern="1200">
          <a:solidFill>
            <a:schemeClr val="tx1"/>
          </a:solidFill>
          <a:latin typeface="+mn-lt"/>
          <a:ea typeface="+mn-ea"/>
          <a:cs typeface="+mn-cs"/>
        </a:defRPr>
      </a:lvl9pPr>
    </p:bodyStyle>
    <p:otherStyle>
      <a:defPPr>
        <a:defRPr lang="es-ES"/>
      </a:defPPr>
      <a:lvl1pPr marL="0" algn="l" defTabSz="914400" rtl="0" eaLnBrk="1" latinLnBrk="0" hangingPunct="1">
        <a:defRPr lang="es-ES" sz="1800" kern="1200">
          <a:solidFill>
            <a:schemeClr val="tx1"/>
          </a:solidFill>
          <a:latin typeface="+mn-lt"/>
          <a:ea typeface="+mn-ea"/>
          <a:cs typeface="+mn-cs"/>
        </a:defRPr>
      </a:lvl1pPr>
      <a:lvl2pPr marL="457200" algn="l" defTabSz="914400" rtl="0" eaLnBrk="1" latinLnBrk="0" hangingPunct="1">
        <a:defRPr lang="es-ES" sz="1800" kern="1200">
          <a:solidFill>
            <a:schemeClr val="tx1"/>
          </a:solidFill>
          <a:latin typeface="+mn-lt"/>
          <a:ea typeface="+mn-ea"/>
          <a:cs typeface="+mn-cs"/>
        </a:defRPr>
      </a:lvl2pPr>
      <a:lvl3pPr marL="914400" algn="l" defTabSz="914400" rtl="0" eaLnBrk="1" latinLnBrk="0" hangingPunct="1">
        <a:defRPr lang="es-ES" sz="1800" kern="1200">
          <a:solidFill>
            <a:schemeClr val="tx1"/>
          </a:solidFill>
          <a:latin typeface="+mn-lt"/>
          <a:ea typeface="+mn-ea"/>
          <a:cs typeface="+mn-cs"/>
        </a:defRPr>
      </a:lvl3pPr>
      <a:lvl4pPr marL="1371600" algn="l" defTabSz="914400" rtl="0" eaLnBrk="1" latinLnBrk="0" hangingPunct="1">
        <a:defRPr lang="es-ES" sz="1800" kern="1200">
          <a:solidFill>
            <a:schemeClr val="tx1"/>
          </a:solidFill>
          <a:latin typeface="+mn-lt"/>
          <a:ea typeface="+mn-ea"/>
          <a:cs typeface="+mn-cs"/>
        </a:defRPr>
      </a:lvl4pPr>
      <a:lvl5pPr marL="1828800" algn="l" defTabSz="914400" rtl="0" eaLnBrk="1" latinLnBrk="0" hangingPunct="1">
        <a:defRPr lang="es-ES" sz="1800" kern="1200">
          <a:solidFill>
            <a:schemeClr val="tx1"/>
          </a:solidFill>
          <a:latin typeface="+mn-lt"/>
          <a:ea typeface="+mn-ea"/>
          <a:cs typeface="+mn-cs"/>
        </a:defRPr>
      </a:lvl5pPr>
      <a:lvl6pPr marL="2286000" algn="l" defTabSz="914400" rtl="0" eaLnBrk="1" latinLnBrk="0" hangingPunct="1">
        <a:defRPr lang="es-ES" sz="1800" kern="1200">
          <a:solidFill>
            <a:schemeClr val="tx1"/>
          </a:solidFill>
          <a:latin typeface="+mn-lt"/>
          <a:ea typeface="+mn-ea"/>
          <a:cs typeface="+mn-cs"/>
        </a:defRPr>
      </a:lvl6pPr>
      <a:lvl7pPr marL="2743200" algn="l" defTabSz="914400" rtl="0" eaLnBrk="1" latinLnBrk="0" hangingPunct="1">
        <a:defRPr lang="es-ES" sz="1800" kern="1200">
          <a:solidFill>
            <a:schemeClr val="tx1"/>
          </a:solidFill>
          <a:latin typeface="+mn-lt"/>
          <a:ea typeface="+mn-ea"/>
          <a:cs typeface="+mn-cs"/>
        </a:defRPr>
      </a:lvl7pPr>
      <a:lvl8pPr marL="3200400" algn="l" defTabSz="914400" rtl="0" eaLnBrk="1" latinLnBrk="0" hangingPunct="1">
        <a:defRPr lang="es-ES" sz="1800" kern="1200">
          <a:solidFill>
            <a:schemeClr val="tx1"/>
          </a:solidFill>
          <a:latin typeface="+mn-lt"/>
          <a:ea typeface="+mn-ea"/>
          <a:cs typeface="+mn-cs"/>
        </a:defRPr>
      </a:lvl8pPr>
      <a:lvl9pPr marL="3657600" algn="l" defTabSz="914400" rtl="0" eaLnBrk="1" latinLnBrk="0" hangingPunct="1">
        <a:defRPr lang="es-ES"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li.me/"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hyperlink" Target="https://en.wikipedia.org/wiki/Lime_(transportation_company)" TargetMode="Externa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hyperlink" Target="https://www.indeed.com/career-advice/finding-a-job/recruitment-techniques" TargetMode="External"/><Relationship Id="rId7" Type="http://schemas.openxmlformats.org/officeDocument/2006/relationships/hyperlink" Target="https://www.shrm.org/resourcesandtools/hr-topics/talent-acquisition/pages/interview-types.aspx" TargetMode="External"/><Relationship Id="rId2" Type="http://schemas.openxmlformats.org/officeDocument/2006/relationships/hyperlink" Target="https://www.cipd.co.uk/knowledge/fundamentals/people/recruitment/factsheet" TargetMode="External"/><Relationship Id="rId1" Type="http://schemas.openxmlformats.org/officeDocument/2006/relationships/slideLayout" Target="../slideLayouts/slideLayout1.xml"/><Relationship Id="rId6" Type="http://schemas.openxmlformats.org/officeDocument/2006/relationships/hyperlink" Target="https://www.pmi.org/certifications/project-management-pmp" TargetMode="External"/><Relationship Id="rId5" Type="http://schemas.openxmlformats.org/officeDocument/2006/relationships/hyperlink" Target="https://www.mindtools.com/azj76b6/socratic-questioning" TargetMode="External"/><Relationship Id="rId4" Type="http://schemas.openxmlformats.org/officeDocument/2006/relationships/hyperlink" Target="https://www.li.m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433BA9A-2132-3708-37FA-199E40A6EA19}"/>
              </a:ext>
            </a:extLst>
          </p:cNvPr>
          <p:cNvSpPr txBox="1"/>
          <p:nvPr/>
        </p:nvSpPr>
        <p:spPr>
          <a:xfrm>
            <a:off x="979715" y="1883229"/>
            <a:ext cx="10210800" cy="3970318"/>
          </a:xfrm>
          <a:prstGeom prst="rect">
            <a:avLst/>
          </a:prstGeom>
          <a:noFill/>
        </p:spPr>
        <p:txBody>
          <a:bodyPr wrap="square" rtlCol="0">
            <a:spAutoFit/>
          </a:bodyPr>
          <a:lstStyle/>
          <a:p>
            <a:pPr algn="ctr"/>
            <a:r>
              <a:rPr lang="en-GB" sz="2800" b="1" dirty="0">
                <a:latin typeface="Times New Roman" panose="02020603050405020304" pitchFamily="18" charset="0"/>
                <a:cs typeface="Times New Roman" panose="02020603050405020304" pitchFamily="18" charset="0"/>
              </a:rPr>
              <a:t>BA (HONS) Leadership &amp; Management</a:t>
            </a:r>
          </a:p>
          <a:p>
            <a:pPr algn="ctr"/>
            <a:r>
              <a:rPr lang="en-GB" sz="2800" b="1" dirty="0">
                <a:latin typeface="Times New Roman" panose="02020603050405020304" pitchFamily="18" charset="0"/>
                <a:cs typeface="Times New Roman" panose="02020603050405020304" pitchFamily="18" charset="0"/>
              </a:rPr>
              <a:t> Skills For The Workplace</a:t>
            </a:r>
          </a:p>
          <a:p>
            <a:pPr algn="ctr"/>
            <a:endParaRPr lang="en-GB" sz="2800" b="1" dirty="0">
              <a:latin typeface="Times New Roman" panose="02020603050405020304" pitchFamily="18" charset="0"/>
              <a:cs typeface="Times New Roman" panose="02020603050405020304" pitchFamily="18" charset="0"/>
            </a:endParaRPr>
          </a:p>
          <a:p>
            <a:pPr algn="ctr"/>
            <a:r>
              <a:rPr lang="en-GB" sz="2800" b="1" dirty="0">
                <a:latin typeface="Times New Roman" panose="02020603050405020304" pitchFamily="18" charset="0"/>
                <a:cs typeface="Times New Roman" panose="02020603050405020304" pitchFamily="18" charset="0"/>
              </a:rPr>
              <a:t>(LCLM5002) Developing &amp; Managing Individuals &amp; Teams</a:t>
            </a:r>
          </a:p>
          <a:p>
            <a:pPr algn="ctr"/>
            <a:endParaRPr lang="en-GB" sz="2800" b="1" dirty="0">
              <a:latin typeface="Times New Roman" panose="02020603050405020304" pitchFamily="18" charset="0"/>
              <a:cs typeface="Times New Roman" panose="02020603050405020304" pitchFamily="18" charset="0"/>
            </a:endParaRPr>
          </a:p>
          <a:p>
            <a:pPr algn="ctr"/>
            <a:r>
              <a:rPr lang="en-GB" sz="2800" b="1" dirty="0">
                <a:latin typeface="Times New Roman" panose="02020603050405020304" pitchFamily="18" charset="0"/>
                <a:cs typeface="Times New Roman" panose="02020603050405020304" pitchFamily="18" charset="0"/>
              </a:rPr>
              <a:t>Juan Camilo Sanchez Bayer (2411673)</a:t>
            </a:r>
          </a:p>
          <a:p>
            <a:pPr algn="ctr"/>
            <a:endParaRPr lang="en-GB" sz="2800" b="1" dirty="0">
              <a:latin typeface="Times New Roman" panose="02020603050405020304" pitchFamily="18" charset="0"/>
              <a:cs typeface="Times New Roman" panose="02020603050405020304" pitchFamily="18" charset="0"/>
            </a:endParaRPr>
          </a:p>
          <a:p>
            <a:pPr algn="ctr"/>
            <a:r>
              <a:rPr lang="en-GB" sz="2800" b="1" dirty="0">
                <a:latin typeface="Times New Roman" panose="02020603050405020304" pitchFamily="18" charset="0"/>
                <a:cs typeface="Times New Roman" panose="02020603050405020304" pitchFamily="18" charset="0"/>
              </a:rPr>
              <a:t>Dr Toyin Adisa</a:t>
            </a:r>
          </a:p>
          <a:p>
            <a:endParaRPr lang="es-E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30284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7C54314-FC2F-EA31-C3AA-A4812ABAB8EC}"/>
              </a:ext>
            </a:extLst>
          </p:cNvPr>
          <p:cNvSpPr txBox="1"/>
          <p:nvPr/>
        </p:nvSpPr>
        <p:spPr>
          <a:xfrm>
            <a:off x="1524000" y="2286000"/>
            <a:ext cx="9144000" cy="2286000"/>
          </a:xfrm>
          <a:prstGeom prst="rect">
            <a:avLst/>
          </a:prstGeom>
        </p:spPr>
        <p:txBody>
          <a:bodyPr vert="horz" lIns="91440" tIns="45720" rIns="91440" bIns="45720" rtlCol="0" anchor="ctr" anchorCtr="0">
            <a:normAutofit/>
          </a:bodyPr>
          <a:lstStyle/>
          <a:p>
            <a:pPr algn="ctr">
              <a:lnSpc>
                <a:spcPct val="90000"/>
              </a:lnSpc>
              <a:spcBef>
                <a:spcPct val="0"/>
              </a:spcBef>
              <a:spcAft>
                <a:spcPts val="600"/>
              </a:spcAft>
            </a:pPr>
            <a:r>
              <a:rPr lang="es-ES" sz="4400" b="1" kern="1200" dirty="0" err="1">
                <a:latin typeface="+mj-lt"/>
                <a:ea typeface="+mj-ea"/>
                <a:cs typeface="+mj-cs"/>
              </a:rPr>
              <a:t>How</a:t>
            </a:r>
            <a:r>
              <a:rPr lang="es-ES" sz="4400" b="1" kern="1200" dirty="0">
                <a:latin typeface="+mj-lt"/>
                <a:ea typeface="+mj-ea"/>
                <a:cs typeface="+mj-cs"/>
              </a:rPr>
              <a:t> </a:t>
            </a:r>
            <a:r>
              <a:rPr lang="es-ES" sz="4400" b="1" kern="1200" dirty="0" err="1">
                <a:latin typeface="+mj-lt"/>
                <a:ea typeface="+mj-ea"/>
                <a:cs typeface="+mj-cs"/>
              </a:rPr>
              <a:t>to</a:t>
            </a:r>
            <a:r>
              <a:rPr lang="es-ES" sz="4400" b="1" kern="1200" dirty="0">
                <a:latin typeface="+mj-lt"/>
                <a:ea typeface="+mj-ea"/>
                <a:cs typeface="+mj-cs"/>
              </a:rPr>
              <a:t> run a new </a:t>
            </a:r>
            <a:r>
              <a:rPr lang="es-ES" sz="4400" b="1" kern="1200" dirty="0" err="1">
                <a:latin typeface="+mj-lt"/>
                <a:ea typeface="+mj-ea"/>
                <a:cs typeface="+mj-cs"/>
              </a:rPr>
              <a:t>business</a:t>
            </a:r>
            <a:r>
              <a:rPr lang="es-ES" sz="4400" b="1" kern="1200" dirty="0">
                <a:latin typeface="+mj-lt"/>
                <a:ea typeface="+mj-ea"/>
                <a:cs typeface="+mj-cs"/>
              </a:rPr>
              <a:t> </a:t>
            </a:r>
            <a:r>
              <a:rPr lang="es-ES" sz="4400" b="1" kern="1200" dirty="0" err="1">
                <a:latin typeface="+mj-lt"/>
                <a:ea typeface="+mj-ea"/>
                <a:cs typeface="+mj-cs"/>
              </a:rPr>
              <a:t>transformation</a:t>
            </a:r>
            <a:r>
              <a:rPr lang="es-ES" sz="4400" b="1" kern="1200" dirty="0">
                <a:latin typeface="+mj-lt"/>
                <a:ea typeface="+mj-ea"/>
                <a:cs typeface="+mj-cs"/>
              </a:rPr>
              <a:t> </a:t>
            </a:r>
            <a:r>
              <a:rPr lang="es-ES" sz="4400" b="1" kern="1200" dirty="0" err="1">
                <a:latin typeface="+mj-lt"/>
                <a:ea typeface="+mj-ea"/>
                <a:cs typeface="+mj-cs"/>
              </a:rPr>
              <a:t>project</a:t>
            </a:r>
            <a:r>
              <a:rPr lang="es-ES" sz="4400" b="1" kern="1200" dirty="0">
                <a:latin typeface="+mj-lt"/>
                <a:ea typeface="+mj-ea"/>
                <a:cs typeface="+mj-cs"/>
              </a:rPr>
              <a:t> </a:t>
            </a:r>
            <a:r>
              <a:rPr lang="es-ES" sz="4400" b="1" kern="1200" dirty="0" err="1">
                <a:latin typeface="+mj-lt"/>
                <a:ea typeface="+mj-ea"/>
                <a:cs typeface="+mj-cs"/>
              </a:rPr>
              <a:t>smoothly</a:t>
            </a:r>
            <a:r>
              <a:rPr lang="es-ES" sz="4400" b="1" kern="1200" dirty="0">
                <a:latin typeface="+mj-lt"/>
                <a:ea typeface="+mj-ea"/>
                <a:cs typeface="+mj-cs"/>
              </a:rPr>
              <a:t>? </a:t>
            </a:r>
          </a:p>
        </p:txBody>
      </p:sp>
    </p:spTree>
    <p:extLst>
      <p:ext uri="{BB962C8B-B14F-4D97-AF65-F5344CB8AC3E}">
        <p14:creationId xmlns:p14="http://schemas.microsoft.com/office/powerpoint/2010/main" val="20708176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42EBB971-200D-57B7-1726-610D656D7EE8}"/>
              </a:ext>
            </a:extLst>
          </p:cNvPr>
          <p:cNvSpPr txBox="1"/>
          <p:nvPr/>
        </p:nvSpPr>
        <p:spPr>
          <a:xfrm>
            <a:off x="1039586" y="274290"/>
            <a:ext cx="10112828" cy="6309420"/>
          </a:xfrm>
          <a:prstGeom prst="rect">
            <a:avLst/>
          </a:prstGeom>
          <a:solidFill>
            <a:schemeClr val="bg1"/>
          </a:solidFill>
        </p:spPr>
        <p:txBody>
          <a:bodyPr wrap="square" rtlCol="0">
            <a:spAutoFit/>
          </a:bodyPr>
          <a:lstStyle/>
          <a:p>
            <a:r>
              <a:rPr lang="en-GB" sz="4000" b="1" dirty="0">
                <a:latin typeface="Times New Roman" panose="02020603050405020304" pitchFamily="18" charset="0"/>
                <a:cs typeface="Times New Roman" panose="02020603050405020304" pitchFamily="18" charset="0"/>
              </a:rPr>
              <a:t>Table of content</a:t>
            </a:r>
          </a:p>
          <a:p>
            <a:endParaRPr lang="en-GB" sz="2800" b="1"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2800" i="1" dirty="0">
                <a:latin typeface="Times New Roman" panose="02020603050405020304" pitchFamily="18" charset="0"/>
                <a:cs typeface="Times New Roman" panose="02020603050405020304" pitchFamily="18" charset="0"/>
              </a:rPr>
              <a:t>Company overview</a:t>
            </a:r>
          </a:p>
          <a:p>
            <a:pPr marL="285750" indent="-285750">
              <a:buFont typeface="Arial" panose="020B0604020202020204" pitchFamily="34" charset="0"/>
              <a:buChar char="•"/>
            </a:pPr>
            <a:r>
              <a:rPr lang="en-GB" sz="2800" i="1" dirty="0">
                <a:latin typeface="Times New Roman" panose="02020603050405020304" pitchFamily="18" charset="0"/>
                <a:cs typeface="Times New Roman" panose="02020603050405020304" pitchFamily="18" charset="0"/>
              </a:rPr>
              <a:t>Recruitment process</a:t>
            </a:r>
          </a:p>
          <a:p>
            <a:pPr marL="285750" indent="-285750">
              <a:buFont typeface="Arial" panose="020B0604020202020204" pitchFamily="34" charset="0"/>
              <a:buChar char="•"/>
            </a:pPr>
            <a:r>
              <a:rPr lang="en-GB" sz="2800" i="1" dirty="0">
                <a:latin typeface="Times New Roman" panose="02020603050405020304" pitchFamily="18" charset="0"/>
                <a:cs typeface="Times New Roman" panose="02020603050405020304" pitchFamily="18" charset="0"/>
              </a:rPr>
              <a:t>job analysis, job description and person specification</a:t>
            </a:r>
          </a:p>
          <a:p>
            <a:pPr marL="285750" indent="-285750">
              <a:buFont typeface="Arial" panose="020B0604020202020204" pitchFamily="34" charset="0"/>
              <a:buChar char="•"/>
            </a:pPr>
            <a:r>
              <a:rPr lang="en-GB" sz="2800" i="1" dirty="0">
                <a:latin typeface="Times New Roman" panose="02020603050405020304" pitchFamily="18" charset="0"/>
                <a:cs typeface="Times New Roman" panose="02020603050405020304" pitchFamily="18" charset="0"/>
              </a:rPr>
              <a:t>Recruitment techniques</a:t>
            </a:r>
          </a:p>
          <a:p>
            <a:pPr marL="285750" indent="-285750">
              <a:buFont typeface="Arial" panose="020B0604020202020204" pitchFamily="34" charset="0"/>
              <a:buChar char="•"/>
            </a:pPr>
            <a:r>
              <a:rPr lang="en-GB" sz="2800" i="1" dirty="0">
                <a:latin typeface="Times New Roman" panose="02020603050405020304" pitchFamily="18" charset="0"/>
                <a:cs typeface="Times New Roman" panose="02020603050405020304" pitchFamily="18" charset="0"/>
              </a:rPr>
              <a:t>The different types of interview</a:t>
            </a:r>
          </a:p>
          <a:p>
            <a:pPr marL="285750" indent="-285750">
              <a:buFont typeface="Arial" panose="020B0604020202020204" pitchFamily="34" charset="0"/>
              <a:buChar char="•"/>
            </a:pPr>
            <a:r>
              <a:rPr lang="en-GB" sz="2800" i="1" dirty="0">
                <a:latin typeface="Times New Roman" panose="02020603050405020304" pitchFamily="18" charset="0"/>
                <a:cs typeface="Times New Roman" panose="02020603050405020304" pitchFamily="18" charset="0"/>
              </a:rPr>
              <a:t>Questioning techniques such as probing, leading </a:t>
            </a:r>
            <a:r>
              <a:rPr lang="en-GB" sz="2800" i="1" dirty="0" err="1">
                <a:latin typeface="Times New Roman" panose="02020603050405020304" pitchFamily="18" charset="0"/>
                <a:cs typeface="Times New Roman" panose="02020603050405020304" pitchFamily="18" charset="0"/>
              </a:rPr>
              <a:t>socratic</a:t>
            </a:r>
            <a:endParaRPr lang="en-GB" sz="2800" i="1"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2800" i="1" dirty="0">
                <a:latin typeface="Times New Roman" panose="02020603050405020304" pitchFamily="18" charset="0"/>
                <a:cs typeface="Times New Roman" panose="02020603050405020304" pitchFamily="18" charset="0"/>
              </a:rPr>
              <a:t>Comparison between face to face interview and online interview for project manager position </a:t>
            </a:r>
          </a:p>
          <a:p>
            <a:pPr marL="285750" indent="-285750">
              <a:buFont typeface="Arial" panose="020B0604020202020204" pitchFamily="34" charset="0"/>
              <a:buChar char="•"/>
            </a:pPr>
            <a:r>
              <a:rPr lang="en-GB" sz="2800" i="1" dirty="0">
                <a:latin typeface="Times New Roman" panose="02020603050405020304" pitchFamily="18" charset="0"/>
                <a:cs typeface="Times New Roman" panose="02020603050405020304" pitchFamily="18" charset="0"/>
              </a:rPr>
              <a:t>Conclusion </a:t>
            </a:r>
          </a:p>
          <a:p>
            <a:pPr marL="285750" indent="-285750">
              <a:buFont typeface="Arial" panose="020B0604020202020204" pitchFamily="34" charset="0"/>
              <a:buChar char="•"/>
            </a:pPr>
            <a:r>
              <a:rPr lang="en-GB" sz="2800" i="1" dirty="0">
                <a:latin typeface="Times New Roman" panose="02020603050405020304" pitchFamily="18" charset="0"/>
                <a:cs typeface="Times New Roman" panose="02020603050405020304" pitchFamily="18" charset="0"/>
              </a:rPr>
              <a:t>References list</a:t>
            </a:r>
          </a:p>
          <a:p>
            <a:pPr marL="285750" indent="-285750">
              <a:buFont typeface="Arial" panose="020B0604020202020204" pitchFamily="34" charset="0"/>
              <a:buChar char="•"/>
            </a:pPr>
            <a:endParaRPr lang="en-GB" sz="2800" dirty="0">
              <a:solidFill>
                <a:schemeClr val="bg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s-E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9451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2E628FF-CD81-580E-6BBA-09C7F88B2064}"/>
              </a:ext>
            </a:extLst>
          </p:cNvPr>
          <p:cNvSpPr txBox="1"/>
          <p:nvPr/>
        </p:nvSpPr>
        <p:spPr>
          <a:xfrm>
            <a:off x="892629" y="783771"/>
            <a:ext cx="10384971" cy="4832092"/>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Company Overview: Lime (</a:t>
            </a:r>
            <a:r>
              <a:rPr lang="en-US" sz="2800" b="1" dirty="0" err="1">
                <a:latin typeface="Times New Roman" panose="02020603050405020304" pitchFamily="18" charset="0"/>
                <a:cs typeface="Times New Roman" panose="02020603050405020304" pitchFamily="18" charset="0"/>
              </a:rPr>
              <a:t>LimeBike</a:t>
            </a:r>
            <a:r>
              <a:rPr lang="en-US" sz="2800" b="1" dirty="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Name:</a:t>
            </a:r>
            <a:r>
              <a:rPr lang="en-US" sz="2800" dirty="0">
                <a:latin typeface="Times New Roman" panose="02020603050405020304" pitchFamily="18" charset="0"/>
                <a:cs typeface="Times New Roman" panose="02020603050405020304" pitchFamily="18" charset="0"/>
              </a:rPr>
              <a:t> Lime (operated by Neutron Holdings, Inc.)</a:t>
            </a:r>
            <a:br>
              <a:rPr lang="en-US" sz="2800"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Founded:</a:t>
            </a:r>
            <a:r>
              <a:rPr lang="en-US" sz="2800" dirty="0">
                <a:latin typeface="Times New Roman" panose="02020603050405020304" pitchFamily="18" charset="0"/>
                <a:cs typeface="Times New Roman" panose="02020603050405020304" pitchFamily="18" charset="0"/>
              </a:rPr>
              <a:t> January 2017</a:t>
            </a:r>
            <a:br>
              <a:rPr lang="en-US" sz="2800"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Headquarters:</a:t>
            </a:r>
            <a:r>
              <a:rPr lang="en-US" sz="2800" dirty="0">
                <a:latin typeface="Times New Roman" panose="02020603050405020304" pitchFamily="18" charset="0"/>
                <a:cs typeface="Times New Roman" panose="02020603050405020304" pitchFamily="18" charset="0"/>
              </a:rPr>
              <a:t> San Francisco, California, USA</a:t>
            </a:r>
            <a:br>
              <a:rPr lang="en-US" sz="2800"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UK Operations:</a:t>
            </a:r>
            <a:r>
              <a:rPr lang="en-US" sz="2800" dirty="0">
                <a:latin typeface="Times New Roman" panose="02020603050405020304" pitchFamily="18" charset="0"/>
                <a:cs typeface="Times New Roman" panose="02020603050405020304" pitchFamily="18" charset="0"/>
              </a:rPr>
              <a:t> Active in London, Milton Keynes, and other cities since 2018</a:t>
            </a:r>
            <a:br>
              <a:rPr lang="en-US" sz="2800"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Website:</a:t>
            </a:r>
            <a:r>
              <a:rPr lang="en-US"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hlinkClick r:id="rId3"/>
              </a:rPr>
              <a:t>www.li.me</a:t>
            </a:r>
            <a:endParaRPr lang="en-US" sz="2800"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Mission:</a:t>
            </a:r>
            <a:br>
              <a:rPr lang="en-US" sz="28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Lime is the world’s largest shared electric vehicle company, committed to building a future where transportation is shared, affordable, and carbon-free</a:t>
            </a:r>
          </a:p>
        </p:txBody>
      </p:sp>
      <p:pic>
        <p:nvPicPr>
          <p:cNvPr id="3" name="Picture 2">
            <a:extLst>
              <a:ext uri="{FF2B5EF4-FFF2-40B4-BE49-F238E27FC236}">
                <a16:creationId xmlns:a16="http://schemas.microsoft.com/office/drawing/2014/main" id="{027CDA32-FD41-CDCF-B11D-8C1461125AEB}"/>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354784" y="867195"/>
            <a:ext cx="2585358" cy="963633"/>
          </a:xfrm>
          <a:prstGeom prst="rect">
            <a:avLst/>
          </a:prstGeom>
        </p:spPr>
      </p:pic>
    </p:spTree>
    <p:extLst>
      <p:ext uri="{BB962C8B-B14F-4D97-AF65-F5344CB8AC3E}">
        <p14:creationId xmlns:p14="http://schemas.microsoft.com/office/powerpoint/2010/main" val="10080375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3B74F0A-1CCB-56A8-64BE-F8DF802109D8}"/>
              </a:ext>
            </a:extLst>
          </p:cNvPr>
          <p:cNvSpPr txBox="1"/>
          <p:nvPr/>
        </p:nvSpPr>
        <p:spPr>
          <a:xfrm>
            <a:off x="1524000" y="2286000"/>
            <a:ext cx="9144000" cy="2286000"/>
          </a:xfrm>
          <a:prstGeom prst="rect">
            <a:avLst/>
          </a:prstGeom>
        </p:spPr>
        <p:txBody>
          <a:bodyPr vert="horz" lIns="91440" tIns="45720" rIns="91440" bIns="45720" rtlCol="0" anchor="ctr" anchorCtr="0">
            <a:normAutofit/>
          </a:bodyPr>
          <a:lstStyle/>
          <a:p>
            <a:pPr algn="ctr">
              <a:lnSpc>
                <a:spcPct val="90000"/>
              </a:lnSpc>
              <a:spcBef>
                <a:spcPct val="0"/>
              </a:spcBef>
              <a:spcAft>
                <a:spcPts val="600"/>
              </a:spcAft>
            </a:pPr>
            <a:r>
              <a:rPr lang="es-ES" sz="4000" b="1" kern="1200" dirty="0" err="1">
                <a:latin typeface="Times New Roman" panose="02020603050405020304" pitchFamily="18" charset="0"/>
                <a:ea typeface="+mj-ea"/>
                <a:cs typeface="Times New Roman" panose="02020603050405020304" pitchFamily="18" charset="0"/>
              </a:rPr>
              <a:t>Recruitment</a:t>
            </a:r>
            <a:r>
              <a:rPr lang="es-ES" sz="4000" b="1" kern="1200" dirty="0">
                <a:latin typeface="Times New Roman" panose="02020603050405020304" pitchFamily="18" charset="0"/>
                <a:ea typeface="+mj-ea"/>
                <a:cs typeface="Times New Roman" panose="02020603050405020304" pitchFamily="18" charset="0"/>
              </a:rPr>
              <a:t> </a:t>
            </a:r>
            <a:r>
              <a:rPr lang="es-ES" sz="4000" b="1" kern="1200" dirty="0" err="1">
                <a:latin typeface="Times New Roman" panose="02020603050405020304" pitchFamily="18" charset="0"/>
                <a:ea typeface="+mj-ea"/>
                <a:cs typeface="Times New Roman" panose="02020603050405020304" pitchFamily="18" charset="0"/>
              </a:rPr>
              <a:t>process</a:t>
            </a:r>
            <a:endParaRPr lang="es-ES" sz="4000" b="1" kern="1200" dirty="0">
              <a:latin typeface="Times New Roman" panose="02020603050405020304" pitchFamily="18" charset="0"/>
              <a:ea typeface="+mj-ea"/>
              <a:cs typeface="Times New Roman" panose="02020603050405020304" pitchFamily="18" charset="0"/>
            </a:endParaRPr>
          </a:p>
          <a:p>
            <a:pPr algn="ctr">
              <a:lnSpc>
                <a:spcPct val="90000"/>
              </a:lnSpc>
              <a:spcBef>
                <a:spcPct val="0"/>
              </a:spcBef>
              <a:spcAft>
                <a:spcPts val="600"/>
              </a:spcAft>
            </a:pPr>
            <a:r>
              <a:rPr lang="es-ES" sz="2800" kern="1200" dirty="0" err="1">
                <a:latin typeface="Times New Roman" panose="02020603050405020304" pitchFamily="18" charset="0"/>
                <a:ea typeface="+mj-ea"/>
                <a:cs typeface="Times New Roman" panose="02020603050405020304" pitchFamily="18" charset="0"/>
              </a:rPr>
              <a:t>The</a:t>
            </a:r>
            <a:r>
              <a:rPr lang="es-ES" sz="2800" kern="1200" dirty="0">
                <a:latin typeface="Times New Roman" panose="02020603050405020304" pitchFamily="18" charset="0"/>
                <a:ea typeface="+mj-ea"/>
                <a:cs typeface="Times New Roman" panose="02020603050405020304" pitchFamily="18" charset="0"/>
              </a:rPr>
              <a:t> </a:t>
            </a:r>
            <a:r>
              <a:rPr lang="es-ES" sz="2800" kern="1200" dirty="0" err="1">
                <a:latin typeface="Times New Roman" panose="02020603050405020304" pitchFamily="18" charset="0"/>
                <a:ea typeface="+mj-ea"/>
                <a:cs typeface="Times New Roman" panose="02020603050405020304" pitchFamily="18" charset="0"/>
              </a:rPr>
              <a:t>recruitment</a:t>
            </a:r>
            <a:r>
              <a:rPr lang="es-ES" sz="2800" kern="1200" dirty="0">
                <a:latin typeface="Times New Roman" panose="02020603050405020304" pitchFamily="18" charset="0"/>
                <a:ea typeface="+mj-ea"/>
                <a:cs typeface="Times New Roman" panose="02020603050405020304" pitchFamily="18" charset="0"/>
              </a:rPr>
              <a:t> </a:t>
            </a:r>
            <a:r>
              <a:rPr lang="es-ES" sz="2800" kern="1200" dirty="0" err="1">
                <a:latin typeface="Times New Roman" panose="02020603050405020304" pitchFamily="18" charset="0"/>
                <a:ea typeface="+mj-ea"/>
                <a:cs typeface="Times New Roman" panose="02020603050405020304" pitchFamily="18" charset="0"/>
              </a:rPr>
              <a:t>process</a:t>
            </a:r>
            <a:r>
              <a:rPr lang="es-ES" sz="2800" kern="1200" dirty="0">
                <a:latin typeface="Times New Roman" panose="02020603050405020304" pitchFamily="18" charset="0"/>
                <a:ea typeface="+mj-ea"/>
                <a:cs typeface="Times New Roman" panose="02020603050405020304" pitchFamily="18" charset="0"/>
              </a:rPr>
              <a:t> </a:t>
            </a:r>
            <a:r>
              <a:rPr lang="es-ES" sz="2800" kern="1200" dirty="0" err="1">
                <a:latin typeface="Times New Roman" panose="02020603050405020304" pitchFamily="18" charset="0"/>
                <a:ea typeface="+mj-ea"/>
                <a:cs typeface="Times New Roman" panose="02020603050405020304" pitchFamily="18" charset="0"/>
              </a:rPr>
              <a:t>is</a:t>
            </a:r>
            <a:r>
              <a:rPr lang="es-ES" sz="2800" kern="1200" dirty="0">
                <a:latin typeface="Times New Roman" panose="02020603050405020304" pitchFamily="18" charset="0"/>
                <a:ea typeface="+mj-ea"/>
                <a:cs typeface="Times New Roman" panose="02020603050405020304" pitchFamily="18" charset="0"/>
              </a:rPr>
              <a:t> </a:t>
            </a:r>
            <a:r>
              <a:rPr lang="es-ES" sz="2800" kern="1200" dirty="0" err="1">
                <a:latin typeface="Times New Roman" panose="02020603050405020304" pitchFamily="18" charset="0"/>
                <a:ea typeface="+mj-ea"/>
                <a:cs typeface="Times New Roman" panose="02020603050405020304" pitchFamily="18" charset="0"/>
              </a:rPr>
              <a:t>the</a:t>
            </a:r>
            <a:r>
              <a:rPr lang="es-ES" sz="2800" kern="1200" dirty="0">
                <a:latin typeface="Times New Roman" panose="02020603050405020304" pitchFamily="18" charset="0"/>
                <a:ea typeface="+mj-ea"/>
                <a:cs typeface="Times New Roman" panose="02020603050405020304" pitchFamily="18" charset="0"/>
              </a:rPr>
              <a:t> </a:t>
            </a:r>
            <a:r>
              <a:rPr lang="es-ES" sz="2800" kern="1200" dirty="0" err="1">
                <a:latin typeface="Times New Roman" panose="02020603050405020304" pitchFamily="18" charset="0"/>
                <a:ea typeface="+mj-ea"/>
                <a:cs typeface="Times New Roman" panose="02020603050405020304" pitchFamily="18" charset="0"/>
              </a:rPr>
              <a:t>structured</a:t>
            </a:r>
            <a:r>
              <a:rPr lang="es-ES" sz="2800" kern="1200" dirty="0">
                <a:latin typeface="Times New Roman" panose="02020603050405020304" pitchFamily="18" charset="0"/>
                <a:ea typeface="+mj-ea"/>
                <a:cs typeface="Times New Roman" panose="02020603050405020304" pitchFamily="18" charset="0"/>
              </a:rPr>
              <a:t> </a:t>
            </a:r>
            <a:r>
              <a:rPr lang="es-ES" sz="2800" kern="1200" dirty="0" err="1">
                <a:latin typeface="Times New Roman" panose="02020603050405020304" pitchFamily="18" charset="0"/>
                <a:ea typeface="+mj-ea"/>
                <a:cs typeface="Times New Roman" panose="02020603050405020304" pitchFamily="18" charset="0"/>
              </a:rPr>
              <a:t>approach</a:t>
            </a:r>
            <a:r>
              <a:rPr lang="es-ES" sz="2800" kern="1200" dirty="0">
                <a:latin typeface="Times New Roman" panose="02020603050405020304" pitchFamily="18" charset="0"/>
                <a:ea typeface="+mj-ea"/>
                <a:cs typeface="Times New Roman" panose="02020603050405020304" pitchFamily="18" charset="0"/>
              </a:rPr>
              <a:t> </a:t>
            </a:r>
            <a:r>
              <a:rPr lang="es-ES" sz="2800" kern="1200" dirty="0" err="1">
                <a:latin typeface="Times New Roman" panose="02020603050405020304" pitchFamily="18" charset="0"/>
                <a:ea typeface="+mj-ea"/>
                <a:cs typeface="Times New Roman" panose="02020603050405020304" pitchFamily="18" charset="0"/>
              </a:rPr>
              <a:t>organizations</a:t>
            </a:r>
            <a:r>
              <a:rPr lang="es-ES" sz="2800" kern="1200" dirty="0">
                <a:latin typeface="Times New Roman" panose="02020603050405020304" pitchFamily="18" charset="0"/>
                <a:ea typeface="+mj-ea"/>
                <a:cs typeface="Times New Roman" panose="02020603050405020304" pitchFamily="18" charset="0"/>
              </a:rPr>
              <a:t> use </a:t>
            </a:r>
            <a:r>
              <a:rPr lang="es-ES" sz="2800" kern="1200" dirty="0" err="1">
                <a:latin typeface="Times New Roman" panose="02020603050405020304" pitchFamily="18" charset="0"/>
                <a:ea typeface="+mj-ea"/>
                <a:cs typeface="Times New Roman" panose="02020603050405020304" pitchFamily="18" charset="0"/>
              </a:rPr>
              <a:t>to</a:t>
            </a:r>
            <a:r>
              <a:rPr lang="es-ES" sz="2800" kern="1200" dirty="0">
                <a:latin typeface="Times New Roman" panose="02020603050405020304" pitchFamily="18" charset="0"/>
                <a:ea typeface="+mj-ea"/>
                <a:cs typeface="Times New Roman" panose="02020603050405020304" pitchFamily="18" charset="0"/>
              </a:rPr>
              <a:t> </a:t>
            </a:r>
            <a:r>
              <a:rPr lang="es-ES" sz="2800" kern="1200" dirty="0" err="1">
                <a:latin typeface="Times New Roman" panose="02020603050405020304" pitchFamily="18" charset="0"/>
                <a:ea typeface="+mj-ea"/>
                <a:cs typeface="Times New Roman" panose="02020603050405020304" pitchFamily="18" charset="0"/>
              </a:rPr>
              <a:t>attract</a:t>
            </a:r>
            <a:r>
              <a:rPr lang="es-ES" sz="2800" kern="1200" dirty="0">
                <a:latin typeface="Times New Roman" panose="02020603050405020304" pitchFamily="18" charset="0"/>
                <a:ea typeface="+mj-ea"/>
                <a:cs typeface="Times New Roman" panose="02020603050405020304" pitchFamily="18" charset="0"/>
              </a:rPr>
              <a:t>, </a:t>
            </a:r>
            <a:r>
              <a:rPr lang="es-ES" sz="2800" kern="1200" dirty="0" err="1">
                <a:latin typeface="Times New Roman" panose="02020603050405020304" pitchFamily="18" charset="0"/>
                <a:ea typeface="+mj-ea"/>
                <a:cs typeface="Times New Roman" panose="02020603050405020304" pitchFamily="18" charset="0"/>
              </a:rPr>
              <a:t>evaluate</a:t>
            </a:r>
            <a:r>
              <a:rPr lang="es-ES" sz="2800" kern="1200" dirty="0">
                <a:latin typeface="Times New Roman" panose="02020603050405020304" pitchFamily="18" charset="0"/>
                <a:ea typeface="+mj-ea"/>
                <a:cs typeface="Times New Roman" panose="02020603050405020304" pitchFamily="18" charset="0"/>
              </a:rPr>
              <a:t>, and </a:t>
            </a:r>
            <a:r>
              <a:rPr lang="es-ES" sz="2800" kern="1200" dirty="0" err="1">
                <a:latin typeface="Times New Roman" panose="02020603050405020304" pitchFamily="18" charset="0"/>
                <a:ea typeface="+mj-ea"/>
                <a:cs typeface="Times New Roman" panose="02020603050405020304" pitchFamily="18" charset="0"/>
              </a:rPr>
              <a:t>hire</a:t>
            </a:r>
            <a:r>
              <a:rPr lang="es-ES" sz="2800" kern="1200" dirty="0">
                <a:latin typeface="Times New Roman" panose="02020603050405020304" pitchFamily="18" charset="0"/>
                <a:ea typeface="+mj-ea"/>
                <a:cs typeface="Times New Roman" panose="02020603050405020304" pitchFamily="18" charset="0"/>
              </a:rPr>
              <a:t> </a:t>
            </a:r>
            <a:r>
              <a:rPr lang="es-ES" sz="2800" kern="1200" dirty="0" err="1">
                <a:latin typeface="Times New Roman" panose="02020603050405020304" pitchFamily="18" charset="0"/>
                <a:ea typeface="+mj-ea"/>
                <a:cs typeface="Times New Roman" panose="02020603050405020304" pitchFamily="18" charset="0"/>
              </a:rPr>
              <a:t>the</a:t>
            </a:r>
            <a:r>
              <a:rPr lang="es-ES" sz="2800" kern="1200" dirty="0">
                <a:latin typeface="Times New Roman" panose="02020603050405020304" pitchFamily="18" charset="0"/>
                <a:ea typeface="+mj-ea"/>
                <a:cs typeface="Times New Roman" panose="02020603050405020304" pitchFamily="18" charset="0"/>
              </a:rPr>
              <a:t> </a:t>
            </a:r>
            <a:r>
              <a:rPr lang="es-ES" sz="2800" kern="1200" dirty="0" err="1">
                <a:latin typeface="Times New Roman" panose="02020603050405020304" pitchFamily="18" charset="0"/>
                <a:ea typeface="+mj-ea"/>
                <a:cs typeface="Times New Roman" panose="02020603050405020304" pitchFamily="18" charset="0"/>
              </a:rPr>
              <a:t>best</a:t>
            </a:r>
            <a:r>
              <a:rPr lang="es-ES" sz="2800" kern="1200" dirty="0">
                <a:latin typeface="Times New Roman" panose="02020603050405020304" pitchFamily="18" charset="0"/>
                <a:ea typeface="+mj-ea"/>
                <a:cs typeface="Times New Roman" panose="02020603050405020304" pitchFamily="18" charset="0"/>
              </a:rPr>
              <a:t> candidates </a:t>
            </a:r>
            <a:r>
              <a:rPr lang="es-ES" sz="2800" kern="1200" dirty="0" err="1">
                <a:latin typeface="Times New Roman" panose="02020603050405020304" pitchFamily="18" charset="0"/>
                <a:ea typeface="+mj-ea"/>
                <a:cs typeface="Times New Roman" panose="02020603050405020304" pitchFamily="18" charset="0"/>
              </a:rPr>
              <a:t>for</a:t>
            </a:r>
            <a:r>
              <a:rPr lang="es-ES" sz="2800" kern="1200" dirty="0">
                <a:latin typeface="Times New Roman" panose="02020603050405020304" pitchFamily="18" charset="0"/>
                <a:ea typeface="+mj-ea"/>
                <a:cs typeface="Times New Roman" panose="02020603050405020304" pitchFamily="18" charset="0"/>
              </a:rPr>
              <a:t> </a:t>
            </a:r>
            <a:r>
              <a:rPr lang="es-ES" sz="2800" kern="1200" dirty="0" err="1">
                <a:latin typeface="Times New Roman" panose="02020603050405020304" pitchFamily="18" charset="0"/>
                <a:ea typeface="+mj-ea"/>
                <a:cs typeface="Times New Roman" panose="02020603050405020304" pitchFamily="18" charset="0"/>
              </a:rPr>
              <a:t>job</a:t>
            </a:r>
            <a:r>
              <a:rPr lang="es-ES" sz="2800" kern="1200" dirty="0">
                <a:latin typeface="Times New Roman" panose="02020603050405020304" pitchFamily="18" charset="0"/>
                <a:ea typeface="+mj-ea"/>
                <a:cs typeface="Times New Roman" panose="02020603050405020304" pitchFamily="18" charset="0"/>
              </a:rPr>
              <a:t> </a:t>
            </a:r>
            <a:r>
              <a:rPr lang="es-ES" sz="2800" kern="1200" dirty="0" err="1">
                <a:latin typeface="Times New Roman" panose="02020603050405020304" pitchFamily="18" charset="0"/>
                <a:ea typeface="+mj-ea"/>
                <a:cs typeface="Times New Roman" panose="02020603050405020304" pitchFamily="18" charset="0"/>
              </a:rPr>
              <a:t>openings</a:t>
            </a:r>
            <a:r>
              <a:rPr lang="es-ES" sz="2800" kern="1200" dirty="0">
                <a:latin typeface="Times New Roman" panose="02020603050405020304" pitchFamily="18" charset="0"/>
                <a:ea typeface="+mj-ea"/>
                <a:cs typeface="Times New Roman" panose="02020603050405020304" pitchFamily="18" charset="0"/>
              </a:rPr>
              <a:t>.</a:t>
            </a:r>
            <a:endParaRPr lang="es-ES" sz="2800" b="1" kern="1200" dirty="0">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20322680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12">
            <a:extLst>
              <a:ext uri="{FF2B5EF4-FFF2-40B4-BE49-F238E27FC236}">
                <a16:creationId xmlns:a16="http://schemas.microsoft.com/office/drawing/2014/main" id="{AC78F5FC-733A-F93D-D491-B51CB4695281}"/>
              </a:ext>
            </a:extLst>
          </p:cNvPr>
          <p:cNvSpPr>
            <a:spLocks noChangeArrowheads="1"/>
          </p:cNvSpPr>
          <p:nvPr/>
        </p:nvSpPr>
        <p:spPr bwMode="auto">
          <a:xfrm>
            <a:off x="1616598" y="402770"/>
            <a:ext cx="8958805" cy="1981201"/>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b" anchorCtr="0" compatLnSpc="1">
            <a:prstTxWarp prst="textNoShape">
              <a:avLst/>
            </a:prstTxWarp>
            <a:normAutofit/>
          </a:bodyPr>
          <a:lstStyle/>
          <a:p>
            <a:pPr marL="0" marR="0" lvl="0" indent="0" algn="ctr" fontAlgn="base">
              <a:lnSpc>
                <a:spcPct val="90000"/>
              </a:lnSpc>
              <a:spcBef>
                <a:spcPct val="0"/>
              </a:spcBef>
              <a:spcAft>
                <a:spcPts val="600"/>
              </a:spcAft>
              <a:buClrTx/>
              <a:buSzTx/>
              <a:tabLst/>
            </a:pPr>
            <a:r>
              <a:rPr kumimoji="0" lang="es-ES" altLang="es-ES" sz="2400" b="1" i="0" u="none" strike="noStrike" kern="1200" cap="none" normalizeH="0" baseline="0" dirty="0">
                <a:ln>
                  <a:noFill/>
                </a:ln>
                <a:effectLst/>
                <a:latin typeface="+mj-lt"/>
                <a:ea typeface="+mj-ea"/>
                <a:cs typeface="+mj-cs"/>
              </a:rPr>
              <a:t>🛠️ </a:t>
            </a:r>
            <a:r>
              <a:rPr kumimoji="0" lang="es-ES" altLang="es-ES" sz="2400" b="1" i="0" u="none" strike="noStrike" kern="1200" cap="none" normalizeH="0" baseline="0" dirty="0" err="1">
                <a:ln>
                  <a:noFill/>
                </a:ln>
                <a:effectLst/>
                <a:latin typeface="+mj-lt"/>
                <a:ea typeface="+mj-ea"/>
                <a:cs typeface="+mj-cs"/>
              </a:rPr>
              <a:t>Lime’s</a:t>
            </a:r>
            <a:r>
              <a:rPr kumimoji="0" lang="es-ES" altLang="es-ES" sz="2400" b="1" i="0" u="none" strike="noStrike" kern="1200" cap="none" normalizeH="0" baseline="0" dirty="0">
                <a:ln>
                  <a:noFill/>
                </a:ln>
                <a:effectLst/>
                <a:latin typeface="+mj-lt"/>
                <a:ea typeface="+mj-ea"/>
                <a:cs typeface="+mj-cs"/>
              </a:rPr>
              <a:t> </a:t>
            </a:r>
            <a:r>
              <a:rPr kumimoji="0" lang="es-ES" altLang="es-ES" sz="2400" b="1" i="0" u="none" strike="noStrike" kern="1200" cap="none" normalizeH="0" baseline="0" dirty="0" err="1">
                <a:ln>
                  <a:noFill/>
                </a:ln>
                <a:effectLst/>
                <a:latin typeface="+mj-lt"/>
                <a:ea typeface="+mj-ea"/>
                <a:cs typeface="+mj-cs"/>
              </a:rPr>
              <a:t>Recruitment</a:t>
            </a:r>
            <a:r>
              <a:rPr kumimoji="0" lang="es-ES" altLang="es-ES" sz="2400" b="1" i="0" u="none" strike="noStrike" kern="1200" cap="none" normalizeH="0" baseline="0" dirty="0">
                <a:ln>
                  <a:noFill/>
                </a:ln>
                <a:effectLst/>
                <a:latin typeface="+mj-lt"/>
                <a:ea typeface="+mj-ea"/>
                <a:cs typeface="+mj-cs"/>
              </a:rPr>
              <a:t> </a:t>
            </a:r>
            <a:r>
              <a:rPr kumimoji="0" lang="es-ES" altLang="es-ES" sz="2400" b="1" i="0" u="none" strike="noStrike" kern="1200" cap="none" normalizeH="0" baseline="0" dirty="0" err="1">
                <a:ln>
                  <a:noFill/>
                </a:ln>
                <a:effectLst/>
                <a:latin typeface="+mj-lt"/>
                <a:ea typeface="+mj-ea"/>
                <a:cs typeface="+mj-cs"/>
              </a:rPr>
              <a:t>Process</a:t>
            </a:r>
            <a:r>
              <a:rPr kumimoji="0" lang="es-ES" altLang="es-ES" sz="2400" b="1" i="0" u="none" strike="noStrike" kern="1200" cap="none" normalizeH="0" baseline="0" dirty="0">
                <a:ln>
                  <a:noFill/>
                </a:ln>
                <a:effectLst/>
                <a:latin typeface="+mj-lt"/>
                <a:ea typeface="+mj-ea"/>
                <a:cs typeface="+mj-cs"/>
              </a:rPr>
              <a:t> – Business </a:t>
            </a:r>
            <a:r>
              <a:rPr kumimoji="0" lang="es-ES" altLang="es-ES" sz="2400" b="1" i="0" u="none" strike="noStrike" kern="1200" cap="none" normalizeH="0" baseline="0" dirty="0" err="1">
                <a:ln>
                  <a:noFill/>
                </a:ln>
                <a:effectLst/>
                <a:latin typeface="+mj-lt"/>
                <a:ea typeface="+mj-ea"/>
                <a:cs typeface="+mj-cs"/>
              </a:rPr>
              <a:t>Transformation</a:t>
            </a:r>
            <a:r>
              <a:rPr kumimoji="0" lang="es-ES" altLang="es-ES" sz="2400" b="1" i="0" u="none" strike="noStrike" kern="1200" cap="none" normalizeH="0" baseline="0" dirty="0">
                <a:ln>
                  <a:noFill/>
                </a:ln>
                <a:effectLst/>
                <a:latin typeface="+mj-lt"/>
                <a:ea typeface="+mj-ea"/>
                <a:cs typeface="+mj-cs"/>
              </a:rPr>
              <a:t> Roles</a:t>
            </a:r>
          </a:p>
          <a:p>
            <a:pPr marL="0" marR="0" lvl="0" indent="0" algn="ctr" fontAlgn="base">
              <a:lnSpc>
                <a:spcPct val="90000"/>
              </a:lnSpc>
              <a:spcBef>
                <a:spcPct val="0"/>
              </a:spcBef>
              <a:spcAft>
                <a:spcPts val="600"/>
              </a:spcAft>
              <a:buClrTx/>
              <a:buSzTx/>
              <a:tabLst/>
            </a:pPr>
            <a:endParaRPr kumimoji="0" lang="es-ES" altLang="es-ES" sz="3300" b="0" i="0" u="none" strike="noStrike" kern="1200" cap="none" normalizeH="0" baseline="0" dirty="0">
              <a:ln>
                <a:noFill/>
              </a:ln>
              <a:effectLst/>
              <a:latin typeface="+mj-lt"/>
              <a:ea typeface="+mj-ea"/>
              <a:cs typeface="+mj-cs"/>
            </a:endParaRPr>
          </a:p>
        </p:txBody>
      </p:sp>
      <p:graphicFrame>
        <p:nvGraphicFramePr>
          <p:cNvPr id="23" name="Table 22">
            <a:extLst>
              <a:ext uri="{FF2B5EF4-FFF2-40B4-BE49-F238E27FC236}">
                <a16:creationId xmlns:a16="http://schemas.microsoft.com/office/drawing/2014/main" id="{83679E53-D033-B19E-518E-97B844305723}"/>
              </a:ext>
            </a:extLst>
          </p:cNvPr>
          <p:cNvGraphicFramePr>
            <a:graphicFrameLocks noGrp="1"/>
          </p:cNvGraphicFramePr>
          <p:nvPr>
            <p:extLst>
              <p:ext uri="{D42A27DB-BD31-4B8C-83A1-F6EECF244321}">
                <p14:modId xmlns:p14="http://schemas.microsoft.com/office/powerpoint/2010/main" val="59007387"/>
              </p:ext>
            </p:extLst>
          </p:nvPr>
        </p:nvGraphicFramePr>
        <p:xfrm>
          <a:off x="1616597" y="1926771"/>
          <a:ext cx="8958807" cy="4528459"/>
        </p:xfrm>
        <a:graphic>
          <a:graphicData uri="http://schemas.openxmlformats.org/drawingml/2006/table">
            <a:tbl>
              <a:tblPr>
                <a:solidFill>
                  <a:schemeClr val="bg1">
                    <a:lumMod val="95000"/>
                  </a:schemeClr>
                </a:solidFill>
              </a:tblPr>
              <a:tblGrid>
                <a:gridCol w="2930793">
                  <a:extLst>
                    <a:ext uri="{9D8B030D-6E8A-4147-A177-3AD203B41FA5}">
                      <a16:colId xmlns:a16="http://schemas.microsoft.com/office/drawing/2014/main" val="3982503150"/>
                    </a:ext>
                  </a:extLst>
                </a:gridCol>
                <a:gridCol w="6028014">
                  <a:extLst>
                    <a:ext uri="{9D8B030D-6E8A-4147-A177-3AD203B41FA5}">
                      <a16:colId xmlns:a16="http://schemas.microsoft.com/office/drawing/2014/main" val="516536371"/>
                    </a:ext>
                  </a:extLst>
                </a:gridCol>
              </a:tblGrid>
              <a:tr h="455909">
                <a:tc>
                  <a:txBody>
                    <a:bodyPr/>
                    <a:lstStyle/>
                    <a:p>
                      <a:pPr>
                        <a:buNone/>
                      </a:pPr>
                      <a:r>
                        <a:rPr lang="es-ES" sz="1800" b="1" cap="none" spc="0">
                          <a:solidFill>
                            <a:schemeClr val="tx1"/>
                          </a:solidFill>
                          <a:latin typeface="Times New Roman" panose="02020603050405020304" pitchFamily="18" charset="0"/>
                          <a:cs typeface="Times New Roman" panose="02020603050405020304" pitchFamily="18" charset="0"/>
                        </a:rPr>
                        <a:t>🧠 Stage</a:t>
                      </a:r>
                      <a:endParaRPr lang="es-ES" sz="1800" b="1" cap="none" spc="0" dirty="0">
                        <a:solidFill>
                          <a:schemeClr val="tx1"/>
                        </a:solidFill>
                        <a:latin typeface="Times New Roman" panose="02020603050405020304" pitchFamily="18" charset="0"/>
                        <a:cs typeface="Times New Roman" panose="02020603050405020304" pitchFamily="18" charset="0"/>
                      </a:endParaRPr>
                    </a:p>
                  </a:txBody>
                  <a:tcPr marL="81174" marR="81174" marT="110876" marB="40587"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buNone/>
                      </a:pPr>
                      <a:r>
                        <a:rPr lang="es-ES" sz="1800" cap="none" spc="0">
                          <a:solidFill>
                            <a:schemeClr val="tx1"/>
                          </a:solidFill>
                          <a:latin typeface="Times New Roman" panose="02020603050405020304" pitchFamily="18" charset="0"/>
                          <a:cs typeface="Times New Roman" panose="02020603050405020304" pitchFamily="18" charset="0"/>
                        </a:rPr>
                        <a:t>🔍 </a:t>
                      </a:r>
                      <a:r>
                        <a:rPr lang="es-ES" sz="1800" b="1" cap="none" spc="0">
                          <a:solidFill>
                            <a:schemeClr val="tx1"/>
                          </a:solidFill>
                          <a:latin typeface="Times New Roman" panose="02020603050405020304" pitchFamily="18" charset="0"/>
                          <a:cs typeface="Times New Roman" panose="02020603050405020304" pitchFamily="18" charset="0"/>
                        </a:rPr>
                        <a:t>Key Activities</a:t>
                      </a:r>
                      <a:endParaRPr lang="es-ES" sz="1800" cap="none" spc="0" dirty="0">
                        <a:solidFill>
                          <a:schemeClr val="tx1"/>
                        </a:solidFill>
                        <a:latin typeface="Times New Roman" panose="02020603050405020304" pitchFamily="18" charset="0"/>
                        <a:cs typeface="Times New Roman" panose="02020603050405020304" pitchFamily="18" charset="0"/>
                      </a:endParaRPr>
                    </a:p>
                  </a:txBody>
                  <a:tcPr marL="81174" marR="81174" marT="110876" marB="40587"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641951853"/>
                  </a:ext>
                </a:extLst>
              </a:tr>
              <a:tr h="455909">
                <a:tc>
                  <a:txBody>
                    <a:bodyPr/>
                    <a:lstStyle/>
                    <a:p>
                      <a:pPr>
                        <a:buNone/>
                      </a:pPr>
                      <a:r>
                        <a:rPr lang="es-ES" sz="1800" b="1" cap="none" spc="0">
                          <a:solidFill>
                            <a:schemeClr val="tx1"/>
                          </a:solidFill>
                          <a:latin typeface="Times New Roman" panose="02020603050405020304" pitchFamily="18" charset="0"/>
                          <a:cs typeface="Times New Roman" panose="02020603050405020304" pitchFamily="18" charset="0"/>
                        </a:rPr>
                        <a:t>1. Job Analysis</a:t>
                      </a:r>
                      <a:endParaRPr lang="es-ES" sz="1800" b="1" cap="none" spc="0" dirty="0">
                        <a:solidFill>
                          <a:schemeClr val="tx1"/>
                        </a:solidFill>
                        <a:latin typeface="Times New Roman" panose="02020603050405020304" pitchFamily="18" charset="0"/>
                        <a:cs typeface="Times New Roman" panose="02020603050405020304" pitchFamily="18" charset="0"/>
                      </a:endParaRPr>
                    </a:p>
                  </a:txBody>
                  <a:tcPr marL="81174" marR="81174" marT="110876" marB="4058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buNone/>
                      </a:pPr>
                      <a:r>
                        <a:rPr lang="en-US" sz="1800" cap="none" spc="0">
                          <a:solidFill>
                            <a:schemeClr val="tx1"/>
                          </a:solidFill>
                          <a:latin typeface="Times New Roman" panose="02020603050405020304" pitchFamily="18" charset="0"/>
                          <a:cs typeface="Times New Roman" panose="02020603050405020304" pitchFamily="18" charset="0"/>
                        </a:rPr>
                        <a:t>Define strategic needs, transformation scope, and role impact</a:t>
                      </a:r>
                    </a:p>
                  </a:txBody>
                  <a:tcPr marL="81174" marR="81174" marT="110876" marB="4058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3570718657"/>
                  </a:ext>
                </a:extLst>
              </a:tr>
              <a:tr h="749638">
                <a:tc>
                  <a:txBody>
                    <a:bodyPr/>
                    <a:lstStyle/>
                    <a:p>
                      <a:pPr>
                        <a:buNone/>
                      </a:pPr>
                      <a:r>
                        <a:rPr lang="es-ES" sz="1800" b="1" cap="none" spc="0">
                          <a:solidFill>
                            <a:schemeClr val="tx1"/>
                          </a:solidFill>
                          <a:latin typeface="Times New Roman" panose="02020603050405020304" pitchFamily="18" charset="0"/>
                          <a:cs typeface="Times New Roman" panose="02020603050405020304" pitchFamily="18" charset="0"/>
                        </a:rPr>
                        <a:t>2. Job Description &amp; Person Spec</a:t>
                      </a:r>
                      <a:endParaRPr lang="es-ES" sz="1800" b="1" cap="none" spc="0" dirty="0">
                        <a:solidFill>
                          <a:schemeClr val="tx1"/>
                        </a:solidFill>
                        <a:latin typeface="Times New Roman" panose="02020603050405020304" pitchFamily="18" charset="0"/>
                        <a:cs typeface="Times New Roman" panose="02020603050405020304" pitchFamily="18" charset="0"/>
                      </a:endParaRPr>
                    </a:p>
                  </a:txBody>
                  <a:tcPr marL="81174" marR="81174" marT="110876" marB="4058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buNone/>
                      </a:pPr>
                      <a:r>
                        <a:rPr lang="es-ES" sz="1800" cap="none" spc="0" dirty="0" err="1">
                          <a:solidFill>
                            <a:schemeClr val="tx1"/>
                          </a:solidFill>
                          <a:latin typeface="Times New Roman" panose="02020603050405020304" pitchFamily="18" charset="0"/>
                          <a:cs typeface="Times New Roman" panose="02020603050405020304" pitchFamily="18" charset="0"/>
                        </a:rPr>
                        <a:t>Outline</a:t>
                      </a:r>
                      <a:r>
                        <a:rPr lang="es-ES" sz="1800" cap="none" spc="0" dirty="0">
                          <a:solidFill>
                            <a:schemeClr val="tx1"/>
                          </a:solidFill>
                          <a:latin typeface="Times New Roman" panose="02020603050405020304" pitchFamily="18" charset="0"/>
                          <a:cs typeface="Times New Roman" panose="02020603050405020304" pitchFamily="18" charset="0"/>
                        </a:rPr>
                        <a:t> </a:t>
                      </a:r>
                      <a:r>
                        <a:rPr lang="es-ES" sz="1800" cap="none" spc="0" dirty="0" err="1">
                          <a:solidFill>
                            <a:schemeClr val="tx1"/>
                          </a:solidFill>
                          <a:latin typeface="Times New Roman" panose="02020603050405020304" pitchFamily="18" charset="0"/>
                          <a:cs typeface="Times New Roman" panose="02020603050405020304" pitchFamily="18" charset="0"/>
                        </a:rPr>
                        <a:t>duties</a:t>
                      </a:r>
                      <a:r>
                        <a:rPr lang="es-ES" sz="1800" cap="none" spc="0" dirty="0">
                          <a:solidFill>
                            <a:schemeClr val="tx1"/>
                          </a:solidFill>
                          <a:latin typeface="Times New Roman" panose="02020603050405020304" pitchFamily="18" charset="0"/>
                          <a:cs typeface="Times New Roman" panose="02020603050405020304" pitchFamily="18" charset="0"/>
                        </a:rPr>
                        <a:t>, </a:t>
                      </a:r>
                      <a:r>
                        <a:rPr lang="es-ES" sz="1800" cap="none" spc="0" dirty="0" err="1">
                          <a:solidFill>
                            <a:schemeClr val="tx1"/>
                          </a:solidFill>
                          <a:latin typeface="Times New Roman" panose="02020603050405020304" pitchFamily="18" charset="0"/>
                          <a:cs typeface="Times New Roman" panose="02020603050405020304" pitchFamily="18" charset="0"/>
                        </a:rPr>
                        <a:t>qualifications</a:t>
                      </a:r>
                      <a:r>
                        <a:rPr lang="es-ES" sz="1800" cap="none" spc="0" dirty="0">
                          <a:solidFill>
                            <a:schemeClr val="tx1"/>
                          </a:solidFill>
                          <a:latin typeface="Times New Roman" panose="02020603050405020304" pitchFamily="18" charset="0"/>
                          <a:cs typeface="Times New Roman" panose="02020603050405020304" pitchFamily="18" charset="0"/>
                        </a:rPr>
                        <a:t>, and cultural </a:t>
                      </a:r>
                      <a:r>
                        <a:rPr lang="es-ES" sz="1800" cap="none" spc="0" dirty="0" err="1">
                          <a:solidFill>
                            <a:schemeClr val="tx1"/>
                          </a:solidFill>
                          <a:latin typeface="Times New Roman" panose="02020603050405020304" pitchFamily="18" charset="0"/>
                          <a:cs typeface="Times New Roman" panose="02020603050405020304" pitchFamily="18" charset="0"/>
                        </a:rPr>
                        <a:t>fit</a:t>
                      </a:r>
                      <a:r>
                        <a:rPr lang="es-ES" sz="1800" cap="none" spc="0" dirty="0">
                          <a:solidFill>
                            <a:schemeClr val="tx1"/>
                          </a:solidFill>
                          <a:latin typeface="Times New Roman" panose="02020603050405020304" pitchFamily="18" charset="0"/>
                          <a:cs typeface="Times New Roman" panose="02020603050405020304" pitchFamily="18" charset="0"/>
                        </a:rPr>
                        <a:t> (</a:t>
                      </a:r>
                      <a:r>
                        <a:rPr lang="es-ES" sz="1800" cap="none" spc="0" dirty="0" err="1">
                          <a:solidFill>
                            <a:schemeClr val="tx1"/>
                          </a:solidFill>
                          <a:latin typeface="Times New Roman" panose="02020603050405020304" pitchFamily="18" charset="0"/>
                          <a:cs typeface="Times New Roman" panose="02020603050405020304" pitchFamily="18" charset="0"/>
                        </a:rPr>
                        <a:t>e.g</a:t>
                      </a:r>
                      <a:r>
                        <a:rPr lang="es-ES" sz="1800" cap="none" spc="0" dirty="0">
                          <a:solidFill>
                            <a:schemeClr val="tx1"/>
                          </a:solidFill>
                          <a:latin typeface="Times New Roman" panose="02020603050405020304" pitchFamily="18" charset="0"/>
                          <a:cs typeface="Times New Roman" panose="02020603050405020304" pitchFamily="18" charset="0"/>
                        </a:rPr>
                        <a:t>., </a:t>
                      </a:r>
                      <a:r>
                        <a:rPr lang="es-ES" sz="1800" cap="none" spc="0" dirty="0" err="1">
                          <a:solidFill>
                            <a:schemeClr val="tx1"/>
                          </a:solidFill>
                          <a:latin typeface="Times New Roman" panose="02020603050405020304" pitchFamily="18" charset="0"/>
                          <a:cs typeface="Times New Roman" panose="02020603050405020304" pitchFamily="18" charset="0"/>
                        </a:rPr>
                        <a:t>sustainability</a:t>
                      </a:r>
                      <a:r>
                        <a:rPr lang="es-ES" sz="1800" cap="none" spc="0" dirty="0">
                          <a:solidFill>
                            <a:schemeClr val="tx1"/>
                          </a:solidFill>
                          <a:latin typeface="Times New Roman" panose="02020603050405020304" pitchFamily="18" charset="0"/>
                          <a:cs typeface="Times New Roman" panose="02020603050405020304" pitchFamily="18" charset="0"/>
                        </a:rPr>
                        <a:t> </a:t>
                      </a:r>
                      <a:r>
                        <a:rPr lang="es-ES" sz="1800" cap="none" spc="0" dirty="0" err="1">
                          <a:solidFill>
                            <a:schemeClr val="tx1"/>
                          </a:solidFill>
                          <a:latin typeface="Times New Roman" panose="02020603050405020304" pitchFamily="18" charset="0"/>
                          <a:cs typeface="Times New Roman" panose="02020603050405020304" pitchFamily="18" charset="0"/>
                        </a:rPr>
                        <a:t>mindset</a:t>
                      </a:r>
                      <a:r>
                        <a:rPr lang="es-ES" sz="1800" cap="none" spc="0" dirty="0">
                          <a:solidFill>
                            <a:schemeClr val="tx1"/>
                          </a:solidFill>
                          <a:latin typeface="Times New Roman" panose="02020603050405020304" pitchFamily="18" charset="0"/>
                          <a:cs typeface="Times New Roman" panose="02020603050405020304" pitchFamily="18" charset="0"/>
                        </a:rPr>
                        <a:t>)</a:t>
                      </a:r>
                    </a:p>
                  </a:txBody>
                  <a:tcPr marL="81174" marR="81174" marT="110876" marB="4058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4117882324"/>
                  </a:ext>
                </a:extLst>
              </a:tr>
              <a:tr h="749638">
                <a:tc>
                  <a:txBody>
                    <a:bodyPr/>
                    <a:lstStyle/>
                    <a:p>
                      <a:pPr>
                        <a:buNone/>
                      </a:pPr>
                      <a:r>
                        <a:rPr lang="es-ES" sz="1800" b="1" cap="none" spc="0">
                          <a:solidFill>
                            <a:schemeClr val="tx1"/>
                          </a:solidFill>
                          <a:latin typeface="Times New Roman" panose="02020603050405020304" pitchFamily="18" charset="0"/>
                          <a:cs typeface="Times New Roman" panose="02020603050405020304" pitchFamily="18" charset="0"/>
                        </a:rPr>
                        <a:t>3. Sourcing &amp; Screening</a:t>
                      </a:r>
                      <a:endParaRPr lang="es-ES" sz="1800" b="1" cap="none" spc="0" dirty="0">
                        <a:solidFill>
                          <a:schemeClr val="tx1"/>
                        </a:solidFill>
                        <a:latin typeface="Times New Roman" panose="02020603050405020304" pitchFamily="18" charset="0"/>
                        <a:cs typeface="Times New Roman" panose="02020603050405020304" pitchFamily="18" charset="0"/>
                      </a:endParaRPr>
                    </a:p>
                  </a:txBody>
                  <a:tcPr marL="81174" marR="81174" marT="110876" marB="4058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buNone/>
                      </a:pPr>
                      <a:r>
                        <a:rPr lang="en-US" sz="1800" cap="none" spc="0">
                          <a:solidFill>
                            <a:schemeClr val="tx1"/>
                          </a:solidFill>
                          <a:latin typeface="Times New Roman" panose="02020603050405020304" pitchFamily="18" charset="0"/>
                          <a:cs typeface="Times New Roman" panose="02020603050405020304" pitchFamily="18" charset="0"/>
                        </a:rPr>
                        <a:t>Use Lime’s careers portal; filter for skills, experience, and mission alignment</a:t>
                      </a:r>
                      <a:endParaRPr lang="en-US" sz="1800" cap="none" spc="0" dirty="0">
                        <a:solidFill>
                          <a:schemeClr val="tx1"/>
                        </a:solidFill>
                        <a:latin typeface="Times New Roman" panose="02020603050405020304" pitchFamily="18" charset="0"/>
                        <a:cs typeface="Times New Roman" panose="02020603050405020304" pitchFamily="18" charset="0"/>
                      </a:endParaRPr>
                    </a:p>
                  </a:txBody>
                  <a:tcPr marL="81174" marR="81174" marT="110876" marB="4058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2259953397"/>
                  </a:ext>
                </a:extLst>
              </a:tr>
              <a:tr h="455909">
                <a:tc>
                  <a:txBody>
                    <a:bodyPr/>
                    <a:lstStyle/>
                    <a:p>
                      <a:pPr>
                        <a:buNone/>
                      </a:pPr>
                      <a:r>
                        <a:rPr lang="es-ES" sz="1800" b="1" cap="none" spc="0">
                          <a:solidFill>
                            <a:schemeClr val="tx1"/>
                          </a:solidFill>
                          <a:latin typeface="Times New Roman" panose="02020603050405020304" pitchFamily="18" charset="0"/>
                          <a:cs typeface="Times New Roman" panose="02020603050405020304" pitchFamily="18" charset="0"/>
                        </a:rPr>
                        <a:t>4. Initial Interview</a:t>
                      </a:r>
                      <a:endParaRPr lang="es-ES" sz="1800" b="1" cap="none" spc="0" dirty="0">
                        <a:solidFill>
                          <a:schemeClr val="tx1"/>
                        </a:solidFill>
                        <a:latin typeface="Times New Roman" panose="02020603050405020304" pitchFamily="18" charset="0"/>
                        <a:cs typeface="Times New Roman" panose="02020603050405020304" pitchFamily="18" charset="0"/>
                      </a:endParaRPr>
                    </a:p>
                  </a:txBody>
                  <a:tcPr marL="81174" marR="81174" marT="110876" marB="4058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buNone/>
                      </a:pPr>
                      <a:r>
                        <a:rPr lang="en-US" sz="1800" cap="none" spc="0">
                          <a:solidFill>
                            <a:schemeClr val="tx1"/>
                          </a:solidFill>
                          <a:latin typeface="Times New Roman" panose="02020603050405020304" pitchFamily="18" charset="0"/>
                          <a:cs typeface="Times New Roman" panose="02020603050405020304" pitchFamily="18" charset="0"/>
                        </a:rPr>
                        <a:t>HR-led video call to assess motivation and basic fit</a:t>
                      </a:r>
                      <a:endParaRPr lang="en-US" sz="1800" cap="none" spc="0" dirty="0">
                        <a:solidFill>
                          <a:schemeClr val="tx1"/>
                        </a:solidFill>
                        <a:latin typeface="Times New Roman" panose="02020603050405020304" pitchFamily="18" charset="0"/>
                        <a:cs typeface="Times New Roman" panose="02020603050405020304" pitchFamily="18" charset="0"/>
                      </a:endParaRPr>
                    </a:p>
                  </a:txBody>
                  <a:tcPr marL="81174" marR="81174" marT="110876" marB="4058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726649917"/>
                  </a:ext>
                </a:extLst>
              </a:tr>
              <a:tr h="455909">
                <a:tc>
                  <a:txBody>
                    <a:bodyPr/>
                    <a:lstStyle/>
                    <a:p>
                      <a:pPr>
                        <a:buNone/>
                      </a:pPr>
                      <a:r>
                        <a:rPr lang="es-ES" sz="1800" b="1" cap="none" spc="0">
                          <a:solidFill>
                            <a:schemeClr val="tx1"/>
                          </a:solidFill>
                          <a:latin typeface="Times New Roman" panose="02020603050405020304" pitchFamily="18" charset="0"/>
                          <a:cs typeface="Times New Roman" panose="02020603050405020304" pitchFamily="18" charset="0"/>
                        </a:rPr>
                        <a:t>5. Technical Interview</a:t>
                      </a:r>
                      <a:endParaRPr lang="es-ES" sz="1800" b="1" cap="none" spc="0" dirty="0">
                        <a:solidFill>
                          <a:schemeClr val="tx1"/>
                        </a:solidFill>
                        <a:latin typeface="Times New Roman" panose="02020603050405020304" pitchFamily="18" charset="0"/>
                        <a:cs typeface="Times New Roman" panose="02020603050405020304" pitchFamily="18" charset="0"/>
                      </a:endParaRPr>
                    </a:p>
                  </a:txBody>
                  <a:tcPr marL="81174" marR="81174" marT="110876" marB="4058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buNone/>
                      </a:pPr>
                      <a:r>
                        <a:rPr lang="en-US" sz="1800" cap="none" spc="0">
                          <a:solidFill>
                            <a:schemeClr val="tx1"/>
                          </a:solidFill>
                          <a:latin typeface="Times New Roman" panose="02020603050405020304" pitchFamily="18" charset="0"/>
                          <a:cs typeface="Times New Roman" panose="02020603050405020304" pitchFamily="18" charset="0"/>
                        </a:rPr>
                        <a:t>Case studies, STAR method, and competency-based questions</a:t>
                      </a:r>
                      <a:endParaRPr lang="en-US" sz="1800" cap="none" spc="0" dirty="0">
                        <a:solidFill>
                          <a:schemeClr val="tx1"/>
                        </a:solidFill>
                        <a:latin typeface="Times New Roman" panose="02020603050405020304" pitchFamily="18" charset="0"/>
                        <a:cs typeface="Times New Roman" panose="02020603050405020304" pitchFamily="18" charset="0"/>
                      </a:endParaRPr>
                    </a:p>
                  </a:txBody>
                  <a:tcPr marL="81174" marR="81174" marT="110876" marB="4058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3643614703"/>
                  </a:ext>
                </a:extLst>
              </a:tr>
              <a:tr h="749638">
                <a:tc>
                  <a:txBody>
                    <a:bodyPr/>
                    <a:lstStyle/>
                    <a:p>
                      <a:pPr>
                        <a:buNone/>
                      </a:pPr>
                      <a:r>
                        <a:rPr lang="es-ES" sz="1800" b="1" cap="none" spc="0">
                          <a:solidFill>
                            <a:schemeClr val="tx1"/>
                          </a:solidFill>
                          <a:latin typeface="Times New Roman" panose="02020603050405020304" pitchFamily="18" charset="0"/>
                          <a:cs typeface="Times New Roman" panose="02020603050405020304" pitchFamily="18" charset="0"/>
                        </a:rPr>
                        <a:t>6. Final Panel Interview</a:t>
                      </a:r>
                      <a:endParaRPr lang="es-ES" sz="1800" b="1" cap="none" spc="0" dirty="0">
                        <a:solidFill>
                          <a:schemeClr val="tx1"/>
                        </a:solidFill>
                        <a:latin typeface="Times New Roman" panose="02020603050405020304" pitchFamily="18" charset="0"/>
                        <a:cs typeface="Times New Roman" panose="02020603050405020304" pitchFamily="18" charset="0"/>
                      </a:endParaRPr>
                    </a:p>
                  </a:txBody>
                  <a:tcPr marL="81174" marR="81174" marT="110876" marB="4058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buNone/>
                      </a:pPr>
                      <a:r>
                        <a:rPr lang="en-US" sz="1800" cap="none" spc="0">
                          <a:solidFill>
                            <a:schemeClr val="tx1"/>
                          </a:solidFill>
                          <a:latin typeface="Times New Roman" panose="02020603050405020304" pitchFamily="18" charset="0"/>
                          <a:cs typeface="Times New Roman" panose="02020603050405020304" pitchFamily="18" charset="0"/>
                        </a:rPr>
                        <a:t>Evaluate strategic thinking, collaboration, and belief in Lime’s mission</a:t>
                      </a:r>
                      <a:endParaRPr lang="en-US" sz="1800" cap="none" spc="0" dirty="0">
                        <a:solidFill>
                          <a:schemeClr val="tx1"/>
                        </a:solidFill>
                        <a:latin typeface="Times New Roman" panose="02020603050405020304" pitchFamily="18" charset="0"/>
                        <a:cs typeface="Times New Roman" panose="02020603050405020304" pitchFamily="18" charset="0"/>
                      </a:endParaRPr>
                    </a:p>
                  </a:txBody>
                  <a:tcPr marL="81174" marR="81174" marT="110876" marB="4058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476549232"/>
                  </a:ext>
                </a:extLst>
              </a:tr>
              <a:tr h="455909">
                <a:tc>
                  <a:txBody>
                    <a:bodyPr/>
                    <a:lstStyle/>
                    <a:p>
                      <a:pPr>
                        <a:buNone/>
                      </a:pPr>
                      <a:r>
                        <a:rPr lang="es-ES" sz="1800" b="1" cap="none" spc="0">
                          <a:solidFill>
                            <a:schemeClr val="tx1"/>
                          </a:solidFill>
                          <a:latin typeface="Times New Roman" panose="02020603050405020304" pitchFamily="18" charset="0"/>
                          <a:cs typeface="Times New Roman" panose="02020603050405020304" pitchFamily="18" charset="0"/>
                        </a:rPr>
                        <a:t>7. Offer &amp; Onboarding</a:t>
                      </a:r>
                      <a:endParaRPr lang="es-ES" sz="1800" b="1" cap="none" spc="0" dirty="0">
                        <a:solidFill>
                          <a:schemeClr val="tx1"/>
                        </a:solidFill>
                        <a:latin typeface="Times New Roman" panose="02020603050405020304" pitchFamily="18" charset="0"/>
                        <a:cs typeface="Times New Roman" panose="02020603050405020304" pitchFamily="18" charset="0"/>
                      </a:endParaRPr>
                    </a:p>
                  </a:txBody>
                  <a:tcPr marL="81174" marR="81174" marT="110876" marB="4058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a:buNone/>
                      </a:pPr>
                      <a:r>
                        <a:rPr lang="en-US" sz="1800" cap="none" spc="0" dirty="0">
                          <a:solidFill>
                            <a:schemeClr val="tx1"/>
                          </a:solidFill>
                          <a:latin typeface="Times New Roman" panose="02020603050405020304" pitchFamily="18" charset="0"/>
                          <a:cs typeface="Times New Roman" panose="02020603050405020304" pitchFamily="18" charset="0"/>
                        </a:rPr>
                        <a:t>Equity options, tech training, and sustainability immersion</a:t>
                      </a:r>
                    </a:p>
                  </a:txBody>
                  <a:tcPr marL="81174" marR="81174" marT="110876" marB="40587" anchor="ctr">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3497484386"/>
                  </a:ext>
                </a:extLst>
              </a:tr>
            </a:tbl>
          </a:graphicData>
        </a:graphic>
      </p:graphicFrame>
    </p:spTree>
    <p:extLst>
      <p:ext uri="{BB962C8B-B14F-4D97-AF65-F5344CB8AC3E}">
        <p14:creationId xmlns:p14="http://schemas.microsoft.com/office/powerpoint/2010/main" val="3795051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A9874B-BCA9-8420-1595-EDD1865A099A}"/>
              </a:ext>
            </a:extLst>
          </p:cNvPr>
          <p:cNvSpPr>
            <a:spLocks noGrp="1"/>
          </p:cNvSpPr>
          <p:nvPr>
            <p:ph type="title"/>
          </p:nvPr>
        </p:nvSpPr>
        <p:spPr>
          <a:xfrm>
            <a:off x="1872344" y="468085"/>
            <a:ext cx="8175172" cy="2013857"/>
          </a:xfrm>
          <a:noFill/>
        </p:spPr>
        <p:txBody>
          <a:bodyPr rtlCol="0"/>
          <a:lstStyle>
            <a:defPPr>
              <a:defRPr lang="es-ES"/>
            </a:defPPr>
          </a:lstStyle>
          <a:p>
            <a:br>
              <a:rPr lang="en-US" sz="2000" dirty="0"/>
            </a:br>
            <a:br>
              <a:rPr lang="en-US" sz="2000" dirty="0"/>
            </a:br>
            <a:br>
              <a:rPr lang="en-US" sz="2000" dirty="0"/>
            </a:br>
            <a:br>
              <a:rPr lang="en-US" sz="2000" dirty="0"/>
            </a:br>
            <a:br>
              <a:rPr lang="en-US" sz="2000" dirty="0"/>
            </a:br>
            <a:br>
              <a:rPr lang="en-US" sz="2000" dirty="0"/>
            </a:br>
            <a:br>
              <a:rPr lang="en-US" sz="2000" dirty="0"/>
            </a:br>
            <a:br>
              <a:rPr lang="en-US" sz="2000" dirty="0"/>
            </a:br>
            <a:br>
              <a:rPr lang="en-US" sz="2000" dirty="0"/>
            </a:br>
            <a:r>
              <a:rPr lang="en-US" sz="1800" dirty="0"/>
              <a:t>A</a:t>
            </a:r>
            <a:r>
              <a:rPr lang="en-US" sz="2000" b="1" dirty="0"/>
              <a:t> Project Manager </a:t>
            </a:r>
            <a:r>
              <a:rPr lang="en-US" sz="2000" dirty="0"/>
              <a:t>is the person responsible for planning, executing, </a:t>
            </a:r>
            <a:r>
              <a:rPr lang="en-US" sz="1800" dirty="0"/>
              <a:t>and closing projects—ensuring they are delivered on time, within scope, and on budget. They coordinate teams, manage resources, and keep stakeholders informed to achieve strategic goals.</a:t>
            </a:r>
            <a:br>
              <a:rPr lang="en-US" dirty="0"/>
            </a:br>
            <a:endParaRPr lang="es-ES" dirty="0"/>
          </a:p>
        </p:txBody>
      </p:sp>
      <p:sp>
        <p:nvSpPr>
          <p:cNvPr id="9" name="TextBox 8">
            <a:extLst>
              <a:ext uri="{FF2B5EF4-FFF2-40B4-BE49-F238E27FC236}">
                <a16:creationId xmlns:a16="http://schemas.microsoft.com/office/drawing/2014/main" id="{248D6A6D-9A0B-9D85-4AF8-AF1DC26C3228}"/>
              </a:ext>
            </a:extLst>
          </p:cNvPr>
          <p:cNvSpPr txBox="1"/>
          <p:nvPr/>
        </p:nvSpPr>
        <p:spPr>
          <a:xfrm>
            <a:off x="947059" y="1959429"/>
            <a:ext cx="2351314" cy="4893647"/>
          </a:xfrm>
          <a:prstGeom prst="rect">
            <a:avLst/>
          </a:prstGeom>
          <a:noFill/>
        </p:spPr>
        <p:txBody>
          <a:bodyPr wrap="square" rtlCol="0">
            <a:spAutoFit/>
          </a:bodyPr>
          <a:lstStyle/>
          <a:p>
            <a:r>
              <a:rPr lang="en-US" sz="2000" dirty="0"/>
              <a:t>🧠 </a:t>
            </a:r>
            <a:r>
              <a:rPr lang="en-US" sz="2000" b="1" dirty="0"/>
              <a:t>Job Analysis: </a:t>
            </a:r>
            <a:r>
              <a:rPr lang="en-US" sz="1600" b="1" dirty="0"/>
              <a:t>Purpose:</a:t>
            </a:r>
            <a:r>
              <a:rPr lang="en-US" sz="1600" dirty="0"/>
              <a:t> Oversee projects from start to finish, aligning </a:t>
            </a:r>
            <a:r>
              <a:rPr lang="en-US" dirty="0"/>
              <a:t>outcomes</a:t>
            </a:r>
            <a:r>
              <a:rPr lang="en-US" sz="1600" dirty="0"/>
              <a:t> with business objectives.</a:t>
            </a:r>
          </a:p>
          <a:p>
            <a:r>
              <a:rPr lang="en-US" sz="1600" b="1" dirty="0"/>
              <a:t>Key Tasks:</a:t>
            </a:r>
            <a:r>
              <a:rPr lang="en-US" sz="1600" dirty="0"/>
              <a:t> Define scope, manage timelines and budgets, lead teams, mitigate risks, and report progress.</a:t>
            </a:r>
          </a:p>
          <a:p>
            <a:r>
              <a:rPr lang="en-US" sz="1600" b="1" dirty="0"/>
              <a:t>Work Context:</a:t>
            </a:r>
            <a:r>
              <a:rPr lang="en-US" sz="1600" dirty="0"/>
              <a:t> Cross-functional collaboration in dynamic environments; may involve hybrid or on-site work depending on industry.</a:t>
            </a:r>
          </a:p>
          <a:p>
            <a:endParaRPr lang="es-ES" dirty="0"/>
          </a:p>
        </p:txBody>
      </p:sp>
      <p:sp>
        <p:nvSpPr>
          <p:cNvPr id="10" name="TextBox 9">
            <a:extLst>
              <a:ext uri="{FF2B5EF4-FFF2-40B4-BE49-F238E27FC236}">
                <a16:creationId xmlns:a16="http://schemas.microsoft.com/office/drawing/2014/main" id="{0892BA8A-6297-68B5-7729-C95EF0E7FA85}"/>
              </a:ext>
            </a:extLst>
          </p:cNvPr>
          <p:cNvSpPr txBox="1"/>
          <p:nvPr/>
        </p:nvSpPr>
        <p:spPr>
          <a:xfrm>
            <a:off x="4256314" y="2362200"/>
            <a:ext cx="3135085" cy="4647426"/>
          </a:xfrm>
          <a:prstGeom prst="rect">
            <a:avLst/>
          </a:prstGeom>
          <a:noFill/>
        </p:spPr>
        <p:txBody>
          <a:bodyPr wrap="square" rtlCol="0">
            <a:spAutoFit/>
          </a:bodyPr>
          <a:lstStyle/>
          <a:p>
            <a:r>
              <a:rPr lang="en-US" sz="2000" dirty="0"/>
              <a:t>📄 </a:t>
            </a:r>
            <a:r>
              <a:rPr lang="en-US" sz="2000" b="1" dirty="0"/>
              <a:t>Job Description</a:t>
            </a:r>
            <a:br>
              <a:rPr lang="en-US" sz="1600" dirty="0"/>
            </a:br>
            <a:r>
              <a:rPr lang="en-US" sz="1600" b="1" dirty="0"/>
              <a:t>Reports To:</a:t>
            </a:r>
            <a:r>
              <a:rPr lang="en-US" sz="1600" dirty="0"/>
              <a:t> Senior Manager / Director</a:t>
            </a:r>
            <a:br>
              <a:rPr lang="en-US" sz="1600" dirty="0"/>
            </a:br>
            <a:r>
              <a:rPr lang="en-US" sz="1600" b="1" dirty="0"/>
              <a:t>Summary:</a:t>
            </a:r>
            <a:br>
              <a:rPr lang="en-US" sz="1600" dirty="0"/>
            </a:br>
            <a:r>
              <a:rPr lang="en-US" sz="1600" dirty="0"/>
              <a:t>Leads and delivers projects by coordinating people, processes, and tools. Ensures deliverables meet quality standards and stakeholder </a:t>
            </a:r>
            <a:r>
              <a:rPr lang="en-US" dirty="0"/>
              <a:t>expectations</a:t>
            </a:r>
            <a:r>
              <a:rPr lang="en-US" sz="1600" dirty="0"/>
              <a:t>.</a:t>
            </a:r>
          </a:p>
          <a:p>
            <a:r>
              <a:rPr lang="en-US" sz="1600" b="1" dirty="0"/>
              <a:t>Main Duties:</a:t>
            </a:r>
            <a:endParaRPr lang="en-US" sz="1600" dirty="0"/>
          </a:p>
          <a:p>
            <a:r>
              <a:rPr lang="en-US" sz="1600" dirty="0"/>
              <a:t>Plan and execute projects across departments</a:t>
            </a:r>
          </a:p>
          <a:p>
            <a:r>
              <a:rPr lang="en-US" sz="1600" dirty="0"/>
              <a:t>Manage resources, budgets, and schedules</a:t>
            </a:r>
          </a:p>
          <a:p>
            <a:r>
              <a:rPr lang="en-US" sz="1600" dirty="0"/>
              <a:t>Communicate with stakeholders and resolve issues</a:t>
            </a:r>
          </a:p>
          <a:p>
            <a:r>
              <a:rPr lang="en-US" sz="1600" dirty="0"/>
              <a:t>Track KPIs and ensure compliance</a:t>
            </a:r>
          </a:p>
          <a:p>
            <a:endParaRPr lang="es-ES" dirty="0"/>
          </a:p>
        </p:txBody>
      </p:sp>
      <p:sp>
        <p:nvSpPr>
          <p:cNvPr id="14" name="TextBox 13">
            <a:extLst>
              <a:ext uri="{FF2B5EF4-FFF2-40B4-BE49-F238E27FC236}">
                <a16:creationId xmlns:a16="http://schemas.microsoft.com/office/drawing/2014/main" id="{CA48C1B9-A990-CE32-0458-E781B6EDFD2B}"/>
              </a:ext>
            </a:extLst>
          </p:cNvPr>
          <p:cNvSpPr txBox="1"/>
          <p:nvPr/>
        </p:nvSpPr>
        <p:spPr>
          <a:xfrm>
            <a:off x="7783285" y="2830286"/>
            <a:ext cx="3298372" cy="4124206"/>
          </a:xfrm>
          <a:prstGeom prst="rect">
            <a:avLst/>
          </a:prstGeom>
          <a:noFill/>
        </p:spPr>
        <p:txBody>
          <a:bodyPr wrap="square" rtlCol="0">
            <a:spAutoFit/>
          </a:bodyPr>
          <a:lstStyle/>
          <a:p>
            <a:r>
              <a:rPr lang="es-ES" sz="2000" b="1" dirty="0"/>
              <a:t>📌 Job </a:t>
            </a:r>
            <a:r>
              <a:rPr lang="es-ES" sz="2000" b="1" dirty="0" err="1"/>
              <a:t>Specification</a:t>
            </a:r>
            <a:endParaRPr lang="es-ES" sz="2000" b="1" dirty="0"/>
          </a:p>
          <a:p>
            <a:r>
              <a:rPr lang="en-US" sz="1600" dirty="0"/>
              <a:t>A </a:t>
            </a:r>
            <a:r>
              <a:rPr lang="en-US" sz="1600" b="1" dirty="0"/>
              <a:t>Project Manager </a:t>
            </a:r>
            <a:r>
              <a:rPr lang="en-US" sz="1600" dirty="0"/>
              <a:t>should have a </a:t>
            </a:r>
            <a:r>
              <a:rPr lang="en-US" sz="1600" b="1" dirty="0"/>
              <a:t>Bachelor’s degree in Business</a:t>
            </a:r>
            <a:r>
              <a:rPr lang="en-US" sz="1600" dirty="0"/>
              <a:t>, </a:t>
            </a:r>
            <a:r>
              <a:rPr lang="en-US" sz="1600" b="1" dirty="0"/>
              <a:t>Engineering</a:t>
            </a:r>
            <a:r>
              <a:rPr lang="en-US" sz="1600" dirty="0"/>
              <a:t>, or a related field, with </a:t>
            </a:r>
            <a:r>
              <a:rPr lang="en-US" sz="1600" b="1" dirty="0"/>
              <a:t>3 to 5 years of experience </a:t>
            </a:r>
            <a:r>
              <a:rPr lang="en-US" sz="1600" dirty="0"/>
              <a:t>in project management. They must be proficient in project management tools such as </a:t>
            </a:r>
            <a:r>
              <a:rPr lang="en-US" sz="1600" b="1" dirty="0"/>
              <a:t>Asana and MS Project</a:t>
            </a:r>
            <a:r>
              <a:rPr lang="en-US" sz="1600" dirty="0"/>
              <a:t>, skilled in </a:t>
            </a:r>
            <a:r>
              <a:rPr lang="en-US" sz="1600" b="1" dirty="0"/>
              <a:t>budgeting</a:t>
            </a:r>
            <a:r>
              <a:rPr lang="en-US" sz="1600" dirty="0"/>
              <a:t>, and demonstrate strong </a:t>
            </a:r>
            <a:r>
              <a:rPr lang="en-US" sz="1600" b="1" dirty="0"/>
              <a:t>leadership abilities</a:t>
            </a:r>
            <a:r>
              <a:rPr lang="en-US" sz="1600" dirty="0"/>
              <a:t>. Preferred certifications include </a:t>
            </a:r>
            <a:r>
              <a:rPr lang="en-US" sz="1600" b="1" dirty="0"/>
              <a:t>PMP, PRINCE2, </a:t>
            </a:r>
            <a:r>
              <a:rPr lang="en-US" sz="1600" dirty="0"/>
              <a:t>or </a:t>
            </a:r>
            <a:r>
              <a:rPr lang="en-US" sz="1600" b="1" dirty="0"/>
              <a:t>Agile</a:t>
            </a:r>
            <a:r>
              <a:rPr lang="en-US" sz="1600" dirty="0"/>
              <a:t>. Essential soft skills include excellent </a:t>
            </a:r>
            <a:r>
              <a:rPr lang="en-US" sz="1600" b="1" dirty="0"/>
              <a:t>communication, adaptability, and problem-solving capabilities.</a:t>
            </a:r>
          </a:p>
          <a:p>
            <a:endParaRPr lang="es-ES" dirty="0"/>
          </a:p>
        </p:txBody>
      </p:sp>
    </p:spTree>
    <p:extLst>
      <p:ext uri="{BB962C8B-B14F-4D97-AF65-F5344CB8AC3E}">
        <p14:creationId xmlns:p14="http://schemas.microsoft.com/office/powerpoint/2010/main" val="14205954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extBox 11">
            <a:extLst>
              <a:ext uri="{FF2B5EF4-FFF2-40B4-BE49-F238E27FC236}">
                <a16:creationId xmlns:a16="http://schemas.microsoft.com/office/drawing/2014/main" id="{6237AF35-EC94-45DF-5A7A-B4227FC7392F}"/>
              </a:ext>
            </a:extLst>
          </p:cNvPr>
          <p:cNvGraphicFramePr/>
          <p:nvPr>
            <p:extLst>
              <p:ext uri="{D42A27DB-BD31-4B8C-83A1-F6EECF244321}">
                <p14:modId xmlns:p14="http://schemas.microsoft.com/office/powerpoint/2010/main" val="874217092"/>
              </p:ext>
            </p:extLst>
          </p:nvPr>
        </p:nvGraphicFramePr>
        <p:xfrm>
          <a:off x="914400" y="326571"/>
          <a:ext cx="10361676" cy="61177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540867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extBox 8">
            <a:extLst>
              <a:ext uri="{FF2B5EF4-FFF2-40B4-BE49-F238E27FC236}">
                <a16:creationId xmlns:a16="http://schemas.microsoft.com/office/drawing/2014/main" id="{F2FC9B4E-2749-D022-143E-6FDE231D808A}"/>
              </a:ext>
            </a:extLst>
          </p:cNvPr>
          <p:cNvGraphicFramePr/>
          <p:nvPr>
            <p:extLst>
              <p:ext uri="{D42A27DB-BD31-4B8C-83A1-F6EECF244321}">
                <p14:modId xmlns:p14="http://schemas.microsoft.com/office/powerpoint/2010/main" val="204803669"/>
              </p:ext>
            </p:extLst>
          </p:nvPr>
        </p:nvGraphicFramePr>
        <p:xfrm>
          <a:off x="903513" y="0"/>
          <a:ext cx="10374087"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919256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extBox 11">
            <a:extLst>
              <a:ext uri="{FF2B5EF4-FFF2-40B4-BE49-F238E27FC236}">
                <a16:creationId xmlns:a16="http://schemas.microsoft.com/office/drawing/2014/main" id="{CCBDC47F-399E-6AE0-0E43-B73578A7FD0F}"/>
              </a:ext>
            </a:extLst>
          </p:cNvPr>
          <p:cNvGraphicFramePr/>
          <p:nvPr>
            <p:extLst>
              <p:ext uri="{D42A27DB-BD31-4B8C-83A1-F6EECF244321}">
                <p14:modId xmlns:p14="http://schemas.microsoft.com/office/powerpoint/2010/main" val="3999787199"/>
              </p:ext>
            </p:extLst>
          </p:nvPr>
        </p:nvGraphicFramePr>
        <p:xfrm>
          <a:off x="1426029" y="0"/>
          <a:ext cx="9149374"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566979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
            <a:extLst>
              <a:ext uri="{FF2B5EF4-FFF2-40B4-BE49-F238E27FC236}">
                <a16:creationId xmlns:a16="http://schemas.microsoft.com/office/drawing/2014/main" id="{BB5FBE46-AA3E-4975-D8F9-9635205127DF}"/>
              </a:ext>
            </a:extLst>
          </p:cNvPr>
          <p:cNvSpPr>
            <a:spLocks noChangeArrowheads="1"/>
          </p:cNvSpPr>
          <p:nvPr/>
        </p:nvSpPr>
        <p:spPr bwMode="auto">
          <a:xfrm>
            <a:off x="1616598" y="995425"/>
            <a:ext cx="8958805" cy="1323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b" anchorCtr="0" compatLnSpc="1">
            <a:prstTxWarp prst="textNoShape">
              <a:avLst/>
            </a:prstTxWarp>
            <a:normAutofit/>
          </a:bodyPr>
          <a:lstStyle/>
          <a:p>
            <a:pPr marL="0" marR="0" lvl="0" indent="0" algn="ctr" fontAlgn="base">
              <a:lnSpc>
                <a:spcPct val="90000"/>
              </a:lnSpc>
              <a:spcBef>
                <a:spcPct val="0"/>
              </a:spcBef>
              <a:spcAft>
                <a:spcPts val="600"/>
              </a:spcAft>
              <a:buClrTx/>
              <a:buSzTx/>
              <a:tabLst/>
            </a:pPr>
            <a:r>
              <a:rPr kumimoji="0" lang="es-ES" altLang="es-ES" sz="3100" b="1" i="0" u="none" strike="noStrike" kern="1200" cap="none" normalizeH="0" baseline="0">
                <a:ln>
                  <a:noFill/>
                </a:ln>
                <a:effectLst/>
                <a:latin typeface="+mj-lt"/>
                <a:ea typeface="+mj-ea"/>
                <a:cs typeface="+mj-cs"/>
              </a:rPr>
              <a:t>Comparison: Face-to-Face Interview vs Online Interview for Project Manager Position</a:t>
            </a:r>
          </a:p>
          <a:p>
            <a:pPr marL="0" marR="0" lvl="0" indent="0" algn="ctr" fontAlgn="base">
              <a:lnSpc>
                <a:spcPct val="90000"/>
              </a:lnSpc>
              <a:spcBef>
                <a:spcPct val="0"/>
              </a:spcBef>
              <a:spcAft>
                <a:spcPts val="600"/>
              </a:spcAft>
              <a:buClrTx/>
              <a:buSzTx/>
              <a:tabLst/>
            </a:pPr>
            <a:endParaRPr kumimoji="0" lang="es-ES" altLang="es-ES" sz="3100" b="0" i="0" u="none" strike="noStrike" kern="1200" cap="none" normalizeH="0" baseline="0" dirty="0">
              <a:ln>
                <a:noFill/>
              </a:ln>
              <a:effectLst/>
              <a:latin typeface="+mj-lt"/>
              <a:ea typeface="+mj-ea"/>
              <a:cs typeface="+mj-cs"/>
            </a:endParaRPr>
          </a:p>
        </p:txBody>
      </p:sp>
      <p:graphicFrame>
        <p:nvGraphicFramePr>
          <p:cNvPr id="11" name="Table 10">
            <a:extLst>
              <a:ext uri="{FF2B5EF4-FFF2-40B4-BE49-F238E27FC236}">
                <a16:creationId xmlns:a16="http://schemas.microsoft.com/office/drawing/2014/main" id="{9A070C81-2EF3-A487-B5BF-E14A137B4D73}"/>
              </a:ext>
            </a:extLst>
          </p:cNvPr>
          <p:cNvGraphicFramePr>
            <a:graphicFrameLocks noGrp="1"/>
          </p:cNvGraphicFramePr>
          <p:nvPr>
            <p:extLst>
              <p:ext uri="{D42A27DB-BD31-4B8C-83A1-F6EECF244321}">
                <p14:modId xmlns:p14="http://schemas.microsoft.com/office/powerpoint/2010/main" val="2137930844"/>
              </p:ext>
            </p:extLst>
          </p:nvPr>
        </p:nvGraphicFramePr>
        <p:xfrm>
          <a:off x="1240972" y="1904999"/>
          <a:ext cx="9895114" cy="4024282"/>
        </p:xfrm>
        <a:graphic>
          <a:graphicData uri="http://schemas.openxmlformats.org/drawingml/2006/table">
            <a:tbl>
              <a:tblPr/>
              <a:tblGrid>
                <a:gridCol w="2823874">
                  <a:extLst>
                    <a:ext uri="{9D8B030D-6E8A-4147-A177-3AD203B41FA5}">
                      <a16:colId xmlns:a16="http://schemas.microsoft.com/office/drawing/2014/main" val="4227335758"/>
                    </a:ext>
                  </a:extLst>
                </a:gridCol>
                <a:gridCol w="3505510">
                  <a:extLst>
                    <a:ext uri="{9D8B030D-6E8A-4147-A177-3AD203B41FA5}">
                      <a16:colId xmlns:a16="http://schemas.microsoft.com/office/drawing/2014/main" val="1520766886"/>
                    </a:ext>
                  </a:extLst>
                </a:gridCol>
                <a:gridCol w="3565730">
                  <a:extLst>
                    <a:ext uri="{9D8B030D-6E8A-4147-A177-3AD203B41FA5}">
                      <a16:colId xmlns:a16="http://schemas.microsoft.com/office/drawing/2014/main" val="2883928591"/>
                    </a:ext>
                  </a:extLst>
                </a:gridCol>
              </a:tblGrid>
              <a:tr h="266386">
                <a:tc>
                  <a:txBody>
                    <a:bodyPr/>
                    <a:lstStyle/>
                    <a:p>
                      <a:pPr>
                        <a:buNone/>
                      </a:pPr>
                      <a:r>
                        <a:rPr lang="es-ES" sz="1400">
                          <a:latin typeface="Times New Roman" panose="02020603050405020304" pitchFamily="18" charset="0"/>
                          <a:cs typeface="Times New Roman" panose="02020603050405020304" pitchFamily="18" charset="0"/>
                        </a:rPr>
                        <a:t>Aspect</a:t>
                      </a:r>
                    </a:p>
                  </a:txBody>
                  <a:tcPr marL="49391" marR="49391" marT="24696" marB="24696" anchor="ctr">
                    <a:lnL>
                      <a:noFill/>
                    </a:lnL>
                    <a:lnR>
                      <a:noFill/>
                    </a:lnR>
                    <a:lnT>
                      <a:noFill/>
                    </a:lnT>
                    <a:lnB>
                      <a:noFill/>
                    </a:lnB>
                    <a:noFill/>
                  </a:tcPr>
                </a:tc>
                <a:tc>
                  <a:txBody>
                    <a:bodyPr/>
                    <a:lstStyle/>
                    <a:p>
                      <a:pPr>
                        <a:buNone/>
                      </a:pPr>
                      <a:r>
                        <a:rPr lang="es-ES" sz="1400">
                          <a:latin typeface="Times New Roman" panose="02020603050405020304" pitchFamily="18" charset="0"/>
                          <a:cs typeface="Times New Roman" panose="02020603050405020304" pitchFamily="18" charset="0"/>
                        </a:rPr>
                        <a:t>Face-to-Face Interview</a:t>
                      </a:r>
                    </a:p>
                  </a:txBody>
                  <a:tcPr marL="49391" marR="49391" marT="24696" marB="24696" anchor="ctr">
                    <a:lnL>
                      <a:noFill/>
                    </a:lnL>
                    <a:lnR>
                      <a:noFill/>
                    </a:lnR>
                    <a:lnT>
                      <a:noFill/>
                    </a:lnT>
                    <a:lnB>
                      <a:noFill/>
                    </a:lnB>
                    <a:noFill/>
                  </a:tcPr>
                </a:tc>
                <a:tc>
                  <a:txBody>
                    <a:bodyPr/>
                    <a:lstStyle/>
                    <a:p>
                      <a:pPr>
                        <a:buNone/>
                      </a:pPr>
                      <a:r>
                        <a:rPr lang="es-ES" sz="1400">
                          <a:latin typeface="Times New Roman" panose="02020603050405020304" pitchFamily="18" charset="0"/>
                          <a:cs typeface="Times New Roman" panose="02020603050405020304" pitchFamily="18" charset="0"/>
                        </a:rPr>
                        <a:t>Online Interview</a:t>
                      </a:r>
                    </a:p>
                  </a:txBody>
                  <a:tcPr marL="49391" marR="49391" marT="24696" marB="24696" anchor="ctr">
                    <a:lnL>
                      <a:noFill/>
                    </a:lnL>
                    <a:lnR>
                      <a:noFill/>
                    </a:lnR>
                    <a:lnT>
                      <a:noFill/>
                    </a:lnT>
                    <a:lnB>
                      <a:noFill/>
                    </a:lnB>
                    <a:noFill/>
                  </a:tcPr>
                </a:tc>
                <a:extLst>
                  <a:ext uri="{0D108BD9-81ED-4DB2-BD59-A6C34878D82A}">
                    <a16:rowId xmlns:a16="http://schemas.microsoft.com/office/drawing/2014/main" val="3606714103"/>
                  </a:ext>
                </a:extLst>
              </a:tr>
              <a:tr h="463362">
                <a:tc>
                  <a:txBody>
                    <a:bodyPr/>
                    <a:lstStyle/>
                    <a:p>
                      <a:pPr>
                        <a:buNone/>
                      </a:pPr>
                      <a:r>
                        <a:rPr lang="es-ES" sz="1400" b="1">
                          <a:latin typeface="Times New Roman" panose="02020603050405020304" pitchFamily="18" charset="0"/>
                          <a:cs typeface="Times New Roman" panose="02020603050405020304" pitchFamily="18" charset="0"/>
                        </a:rPr>
                        <a:t>Interaction</a:t>
                      </a:r>
                      <a:endParaRPr lang="es-ES" sz="1400">
                        <a:latin typeface="Times New Roman" panose="02020603050405020304" pitchFamily="18" charset="0"/>
                        <a:cs typeface="Times New Roman" panose="02020603050405020304" pitchFamily="18" charset="0"/>
                      </a:endParaRPr>
                    </a:p>
                  </a:txBody>
                  <a:tcPr marL="49391" marR="49391" marT="24696" marB="24696" anchor="ctr">
                    <a:lnL>
                      <a:noFill/>
                    </a:lnL>
                    <a:lnR>
                      <a:noFill/>
                    </a:lnR>
                    <a:lnT>
                      <a:noFill/>
                    </a:lnT>
                    <a:lnB>
                      <a:noFill/>
                    </a:lnB>
                    <a:noFill/>
                  </a:tcPr>
                </a:tc>
                <a:tc>
                  <a:txBody>
                    <a:bodyPr/>
                    <a:lstStyle/>
                    <a:p>
                      <a:pPr>
                        <a:buNone/>
                      </a:pPr>
                      <a:r>
                        <a:rPr lang="es-ES" sz="1400">
                          <a:latin typeface="Times New Roman" panose="02020603050405020304" pitchFamily="18" charset="0"/>
                          <a:cs typeface="Times New Roman" panose="02020603050405020304" pitchFamily="18" charset="0"/>
                        </a:rPr>
                        <a:t>In-person, richer non-verbal cues, better rapport</a:t>
                      </a:r>
                    </a:p>
                  </a:txBody>
                  <a:tcPr marL="49391" marR="49391" marT="24696" marB="24696" anchor="ctr">
                    <a:lnL>
                      <a:noFill/>
                    </a:lnL>
                    <a:lnR>
                      <a:noFill/>
                    </a:lnR>
                    <a:lnT>
                      <a:noFill/>
                    </a:lnT>
                    <a:lnB>
                      <a:noFill/>
                    </a:lnB>
                    <a:noFill/>
                  </a:tcPr>
                </a:tc>
                <a:tc>
                  <a:txBody>
                    <a:bodyPr/>
                    <a:lstStyle/>
                    <a:p>
                      <a:pPr>
                        <a:buNone/>
                      </a:pPr>
                      <a:r>
                        <a:rPr lang="en-US" sz="1400">
                          <a:latin typeface="Times New Roman" panose="02020603050405020304" pitchFamily="18" charset="0"/>
                          <a:cs typeface="Times New Roman" panose="02020603050405020304" pitchFamily="18" charset="0"/>
                        </a:rPr>
                        <a:t>Virtual, limited non-verbal cues, depends on tech</a:t>
                      </a:r>
                    </a:p>
                  </a:txBody>
                  <a:tcPr marL="49391" marR="49391" marT="24696" marB="24696" anchor="ctr">
                    <a:lnL>
                      <a:noFill/>
                    </a:lnL>
                    <a:lnR>
                      <a:noFill/>
                    </a:lnR>
                    <a:lnT>
                      <a:noFill/>
                    </a:lnT>
                    <a:lnB>
                      <a:noFill/>
                    </a:lnB>
                    <a:noFill/>
                  </a:tcPr>
                </a:tc>
                <a:extLst>
                  <a:ext uri="{0D108BD9-81ED-4DB2-BD59-A6C34878D82A}">
                    <a16:rowId xmlns:a16="http://schemas.microsoft.com/office/drawing/2014/main" val="3016998932"/>
                  </a:ext>
                </a:extLst>
              </a:tr>
              <a:tr h="463362">
                <a:tc>
                  <a:txBody>
                    <a:bodyPr/>
                    <a:lstStyle/>
                    <a:p>
                      <a:pPr>
                        <a:buNone/>
                      </a:pPr>
                      <a:r>
                        <a:rPr lang="es-ES" sz="1400" b="1">
                          <a:latin typeface="Times New Roman" panose="02020603050405020304" pitchFamily="18" charset="0"/>
                          <a:cs typeface="Times New Roman" panose="02020603050405020304" pitchFamily="18" charset="0"/>
                        </a:rPr>
                        <a:t>Environment</a:t>
                      </a:r>
                      <a:endParaRPr lang="es-ES" sz="1400">
                        <a:latin typeface="Times New Roman" panose="02020603050405020304" pitchFamily="18" charset="0"/>
                        <a:cs typeface="Times New Roman" panose="02020603050405020304" pitchFamily="18" charset="0"/>
                      </a:endParaRPr>
                    </a:p>
                  </a:txBody>
                  <a:tcPr marL="49391" marR="49391" marT="24696" marB="24696" anchor="ctr">
                    <a:lnL>
                      <a:noFill/>
                    </a:lnL>
                    <a:lnR>
                      <a:noFill/>
                    </a:lnR>
                    <a:lnT>
                      <a:noFill/>
                    </a:lnT>
                    <a:lnB>
                      <a:noFill/>
                    </a:lnB>
                    <a:noFill/>
                  </a:tcPr>
                </a:tc>
                <a:tc>
                  <a:txBody>
                    <a:bodyPr/>
                    <a:lstStyle/>
                    <a:p>
                      <a:pPr>
                        <a:buNone/>
                      </a:pPr>
                      <a:r>
                        <a:rPr lang="es-ES" sz="1400" dirty="0" err="1">
                          <a:latin typeface="Times New Roman" panose="02020603050405020304" pitchFamily="18" charset="0"/>
                          <a:cs typeface="Times New Roman" panose="02020603050405020304" pitchFamily="18" charset="0"/>
                        </a:rPr>
                        <a:t>Controlled</a:t>
                      </a:r>
                      <a:r>
                        <a:rPr lang="es-ES" sz="1400" dirty="0">
                          <a:latin typeface="Times New Roman" panose="02020603050405020304" pitchFamily="18" charset="0"/>
                          <a:cs typeface="Times New Roman" panose="02020603050405020304" pitchFamily="18" charset="0"/>
                        </a:rPr>
                        <a:t>, </a:t>
                      </a:r>
                      <a:r>
                        <a:rPr lang="es-ES" sz="1400" dirty="0" err="1">
                          <a:latin typeface="Times New Roman" panose="02020603050405020304" pitchFamily="18" charset="0"/>
                          <a:cs typeface="Times New Roman" panose="02020603050405020304" pitchFamily="18" charset="0"/>
                        </a:rPr>
                        <a:t>professional</a:t>
                      </a:r>
                      <a:r>
                        <a:rPr lang="es-ES" sz="1400" dirty="0">
                          <a:latin typeface="Times New Roman" panose="02020603050405020304" pitchFamily="18" charset="0"/>
                          <a:cs typeface="Times New Roman" panose="02020603050405020304" pitchFamily="18" charset="0"/>
                        </a:rPr>
                        <a:t> </a:t>
                      </a:r>
                      <a:r>
                        <a:rPr lang="es-ES" sz="1400" dirty="0" err="1">
                          <a:latin typeface="Times New Roman" panose="02020603050405020304" pitchFamily="18" charset="0"/>
                          <a:cs typeface="Times New Roman" panose="02020603050405020304" pitchFamily="18" charset="0"/>
                        </a:rPr>
                        <a:t>setting</a:t>
                      </a:r>
                      <a:endParaRPr lang="es-ES" sz="1400" dirty="0">
                        <a:latin typeface="Times New Roman" panose="02020603050405020304" pitchFamily="18" charset="0"/>
                        <a:cs typeface="Times New Roman" panose="02020603050405020304" pitchFamily="18" charset="0"/>
                      </a:endParaRPr>
                    </a:p>
                  </a:txBody>
                  <a:tcPr marL="49391" marR="49391" marT="24696" marB="24696" anchor="ctr">
                    <a:lnL>
                      <a:noFill/>
                    </a:lnL>
                    <a:lnR>
                      <a:noFill/>
                    </a:lnR>
                    <a:lnT>
                      <a:noFill/>
                    </a:lnT>
                    <a:lnB>
                      <a:noFill/>
                    </a:lnB>
                    <a:noFill/>
                  </a:tcPr>
                </a:tc>
                <a:tc>
                  <a:txBody>
                    <a:bodyPr/>
                    <a:lstStyle/>
                    <a:p>
                      <a:pPr>
                        <a:buNone/>
                      </a:pPr>
                      <a:r>
                        <a:rPr lang="en-US" sz="1400">
                          <a:latin typeface="Times New Roman" panose="02020603050405020304" pitchFamily="18" charset="0"/>
                          <a:cs typeface="Times New Roman" panose="02020603050405020304" pitchFamily="18" charset="0"/>
                        </a:rPr>
                        <a:t>Candidate's or interviewer's location, variable</a:t>
                      </a:r>
                    </a:p>
                  </a:txBody>
                  <a:tcPr marL="49391" marR="49391" marT="24696" marB="24696" anchor="ctr">
                    <a:lnL>
                      <a:noFill/>
                    </a:lnL>
                    <a:lnR>
                      <a:noFill/>
                    </a:lnR>
                    <a:lnT>
                      <a:noFill/>
                    </a:lnT>
                    <a:lnB>
                      <a:noFill/>
                    </a:lnB>
                    <a:noFill/>
                  </a:tcPr>
                </a:tc>
                <a:extLst>
                  <a:ext uri="{0D108BD9-81ED-4DB2-BD59-A6C34878D82A}">
                    <a16:rowId xmlns:a16="http://schemas.microsoft.com/office/drawing/2014/main" val="4244667898"/>
                  </a:ext>
                </a:extLst>
              </a:tr>
              <a:tr h="463362">
                <a:tc>
                  <a:txBody>
                    <a:bodyPr/>
                    <a:lstStyle/>
                    <a:p>
                      <a:pPr>
                        <a:buNone/>
                      </a:pPr>
                      <a:r>
                        <a:rPr lang="es-ES" sz="1400" b="1">
                          <a:latin typeface="Times New Roman" panose="02020603050405020304" pitchFamily="18" charset="0"/>
                          <a:cs typeface="Times New Roman" panose="02020603050405020304" pitchFamily="18" charset="0"/>
                        </a:rPr>
                        <a:t>Technical Issues</a:t>
                      </a:r>
                      <a:endParaRPr lang="es-ES" sz="1400">
                        <a:latin typeface="Times New Roman" panose="02020603050405020304" pitchFamily="18" charset="0"/>
                        <a:cs typeface="Times New Roman" panose="02020603050405020304" pitchFamily="18" charset="0"/>
                      </a:endParaRPr>
                    </a:p>
                  </a:txBody>
                  <a:tcPr marL="49391" marR="49391" marT="24696" marB="24696" anchor="ctr">
                    <a:lnL>
                      <a:noFill/>
                    </a:lnL>
                    <a:lnR>
                      <a:noFill/>
                    </a:lnR>
                    <a:lnT>
                      <a:noFill/>
                    </a:lnT>
                    <a:lnB>
                      <a:noFill/>
                    </a:lnB>
                    <a:noFill/>
                  </a:tcPr>
                </a:tc>
                <a:tc>
                  <a:txBody>
                    <a:bodyPr/>
                    <a:lstStyle/>
                    <a:p>
                      <a:pPr>
                        <a:buNone/>
                      </a:pPr>
                      <a:r>
                        <a:rPr lang="es-ES" sz="1400" dirty="0" err="1">
                          <a:latin typeface="Times New Roman" panose="02020603050405020304" pitchFamily="18" charset="0"/>
                          <a:cs typeface="Times New Roman" panose="02020603050405020304" pitchFamily="18" charset="0"/>
                        </a:rPr>
                        <a:t>Rarely</a:t>
                      </a:r>
                      <a:r>
                        <a:rPr lang="es-ES" sz="1400" dirty="0">
                          <a:latin typeface="Times New Roman" panose="02020603050405020304" pitchFamily="18" charset="0"/>
                          <a:cs typeface="Times New Roman" panose="02020603050405020304" pitchFamily="18" charset="0"/>
                        </a:rPr>
                        <a:t> </a:t>
                      </a:r>
                      <a:r>
                        <a:rPr lang="es-ES" sz="1400" dirty="0" err="1">
                          <a:latin typeface="Times New Roman" panose="02020603050405020304" pitchFamily="18" charset="0"/>
                          <a:cs typeface="Times New Roman" panose="02020603050405020304" pitchFamily="18" charset="0"/>
                        </a:rPr>
                        <a:t>an</a:t>
                      </a:r>
                      <a:r>
                        <a:rPr lang="es-ES" sz="1400" dirty="0">
                          <a:latin typeface="Times New Roman" panose="02020603050405020304" pitchFamily="18" charset="0"/>
                          <a:cs typeface="Times New Roman" panose="02020603050405020304" pitchFamily="18" charset="0"/>
                        </a:rPr>
                        <a:t> </a:t>
                      </a:r>
                      <a:r>
                        <a:rPr lang="es-ES" sz="1400" dirty="0" err="1">
                          <a:latin typeface="Times New Roman" panose="02020603050405020304" pitchFamily="18" charset="0"/>
                          <a:cs typeface="Times New Roman" panose="02020603050405020304" pitchFamily="18" charset="0"/>
                        </a:rPr>
                        <a:t>issue</a:t>
                      </a:r>
                      <a:endParaRPr lang="es-ES" sz="1400" dirty="0">
                        <a:latin typeface="Times New Roman" panose="02020603050405020304" pitchFamily="18" charset="0"/>
                        <a:cs typeface="Times New Roman" panose="02020603050405020304" pitchFamily="18" charset="0"/>
                      </a:endParaRPr>
                    </a:p>
                  </a:txBody>
                  <a:tcPr marL="49391" marR="49391" marT="24696" marB="24696" anchor="ctr">
                    <a:lnL>
                      <a:noFill/>
                    </a:lnL>
                    <a:lnR>
                      <a:noFill/>
                    </a:lnR>
                    <a:lnT>
                      <a:noFill/>
                    </a:lnT>
                    <a:lnB>
                      <a:noFill/>
                    </a:lnB>
                    <a:noFill/>
                  </a:tcPr>
                </a:tc>
                <a:tc>
                  <a:txBody>
                    <a:bodyPr/>
                    <a:lstStyle/>
                    <a:p>
                      <a:pPr>
                        <a:buNone/>
                      </a:pPr>
                      <a:r>
                        <a:rPr lang="en-US" sz="1400">
                          <a:latin typeface="Times New Roman" panose="02020603050405020304" pitchFamily="18" charset="0"/>
                          <a:cs typeface="Times New Roman" panose="02020603050405020304" pitchFamily="18" charset="0"/>
                        </a:rPr>
                        <a:t>Possible connectivity or software problems</a:t>
                      </a:r>
                    </a:p>
                  </a:txBody>
                  <a:tcPr marL="49391" marR="49391" marT="24696" marB="24696" anchor="ctr">
                    <a:lnL>
                      <a:noFill/>
                    </a:lnL>
                    <a:lnR>
                      <a:noFill/>
                    </a:lnR>
                    <a:lnT>
                      <a:noFill/>
                    </a:lnT>
                    <a:lnB>
                      <a:noFill/>
                    </a:lnB>
                    <a:noFill/>
                  </a:tcPr>
                </a:tc>
                <a:extLst>
                  <a:ext uri="{0D108BD9-81ED-4DB2-BD59-A6C34878D82A}">
                    <a16:rowId xmlns:a16="http://schemas.microsoft.com/office/drawing/2014/main" val="2214015068"/>
                  </a:ext>
                </a:extLst>
              </a:tr>
              <a:tr h="463362">
                <a:tc>
                  <a:txBody>
                    <a:bodyPr/>
                    <a:lstStyle/>
                    <a:p>
                      <a:pPr>
                        <a:buNone/>
                      </a:pPr>
                      <a:r>
                        <a:rPr lang="es-ES" sz="1400" b="1">
                          <a:latin typeface="Times New Roman" panose="02020603050405020304" pitchFamily="18" charset="0"/>
                          <a:cs typeface="Times New Roman" panose="02020603050405020304" pitchFamily="18" charset="0"/>
                        </a:rPr>
                        <a:t>Convenience</a:t>
                      </a:r>
                      <a:endParaRPr lang="es-ES" sz="1400">
                        <a:latin typeface="Times New Roman" panose="02020603050405020304" pitchFamily="18" charset="0"/>
                        <a:cs typeface="Times New Roman" panose="02020603050405020304" pitchFamily="18" charset="0"/>
                      </a:endParaRPr>
                    </a:p>
                  </a:txBody>
                  <a:tcPr marL="49391" marR="49391" marT="24696" marB="24696" anchor="ctr">
                    <a:lnL>
                      <a:noFill/>
                    </a:lnL>
                    <a:lnR>
                      <a:noFill/>
                    </a:lnR>
                    <a:lnT>
                      <a:noFill/>
                    </a:lnT>
                    <a:lnB>
                      <a:noFill/>
                    </a:lnB>
                    <a:noFill/>
                  </a:tcPr>
                </a:tc>
                <a:tc>
                  <a:txBody>
                    <a:bodyPr/>
                    <a:lstStyle/>
                    <a:p>
                      <a:pPr>
                        <a:buNone/>
                      </a:pPr>
                      <a:r>
                        <a:rPr lang="es-ES" sz="1400">
                          <a:latin typeface="Times New Roman" panose="02020603050405020304" pitchFamily="18" charset="0"/>
                          <a:cs typeface="Times New Roman" panose="02020603050405020304" pitchFamily="18" charset="0"/>
                        </a:rPr>
                        <a:t>Requires travel, fixed schedule</a:t>
                      </a:r>
                    </a:p>
                  </a:txBody>
                  <a:tcPr marL="49391" marR="49391" marT="24696" marB="24696" anchor="ctr">
                    <a:lnL>
                      <a:noFill/>
                    </a:lnL>
                    <a:lnR>
                      <a:noFill/>
                    </a:lnR>
                    <a:lnT>
                      <a:noFill/>
                    </a:lnT>
                    <a:lnB>
                      <a:noFill/>
                    </a:lnB>
                    <a:noFill/>
                  </a:tcPr>
                </a:tc>
                <a:tc>
                  <a:txBody>
                    <a:bodyPr/>
                    <a:lstStyle/>
                    <a:p>
                      <a:pPr>
                        <a:buNone/>
                      </a:pPr>
                      <a:r>
                        <a:rPr lang="en-US" sz="1400">
                          <a:latin typeface="Times New Roman" panose="02020603050405020304" pitchFamily="18" charset="0"/>
                          <a:cs typeface="Times New Roman" panose="02020603050405020304" pitchFamily="18" charset="0"/>
                        </a:rPr>
                        <a:t>Flexible scheduling, no travel needed</a:t>
                      </a:r>
                    </a:p>
                  </a:txBody>
                  <a:tcPr marL="49391" marR="49391" marT="24696" marB="24696" anchor="ctr">
                    <a:lnL>
                      <a:noFill/>
                    </a:lnL>
                    <a:lnR>
                      <a:noFill/>
                    </a:lnR>
                    <a:lnT>
                      <a:noFill/>
                    </a:lnT>
                    <a:lnB>
                      <a:noFill/>
                    </a:lnB>
                    <a:noFill/>
                  </a:tcPr>
                </a:tc>
                <a:extLst>
                  <a:ext uri="{0D108BD9-81ED-4DB2-BD59-A6C34878D82A}">
                    <a16:rowId xmlns:a16="http://schemas.microsoft.com/office/drawing/2014/main" val="3515651056"/>
                  </a:ext>
                </a:extLst>
              </a:tr>
              <a:tr h="463362">
                <a:tc>
                  <a:txBody>
                    <a:bodyPr/>
                    <a:lstStyle/>
                    <a:p>
                      <a:pPr>
                        <a:buNone/>
                      </a:pPr>
                      <a:r>
                        <a:rPr lang="es-ES" sz="1400" b="1">
                          <a:latin typeface="Times New Roman" panose="02020603050405020304" pitchFamily="18" charset="0"/>
                          <a:cs typeface="Times New Roman" panose="02020603050405020304" pitchFamily="18" charset="0"/>
                        </a:rPr>
                        <a:t>Assessment</a:t>
                      </a:r>
                      <a:endParaRPr lang="es-ES" sz="1400" dirty="0">
                        <a:latin typeface="Times New Roman" panose="02020603050405020304" pitchFamily="18" charset="0"/>
                        <a:cs typeface="Times New Roman" panose="02020603050405020304" pitchFamily="18" charset="0"/>
                      </a:endParaRPr>
                    </a:p>
                  </a:txBody>
                  <a:tcPr marL="49391" marR="49391" marT="24696" marB="24696" anchor="ctr">
                    <a:lnL>
                      <a:noFill/>
                    </a:lnL>
                    <a:lnR>
                      <a:noFill/>
                    </a:lnR>
                    <a:lnT>
                      <a:noFill/>
                    </a:lnT>
                    <a:lnB>
                      <a:noFill/>
                    </a:lnB>
                    <a:noFill/>
                  </a:tcPr>
                </a:tc>
                <a:tc>
                  <a:txBody>
                    <a:bodyPr/>
                    <a:lstStyle/>
                    <a:p>
                      <a:pPr>
                        <a:buNone/>
                      </a:pPr>
                      <a:r>
                        <a:rPr lang="en-US" sz="1400">
                          <a:latin typeface="Times New Roman" panose="02020603050405020304" pitchFamily="18" charset="0"/>
                          <a:cs typeface="Times New Roman" panose="02020603050405020304" pitchFamily="18" charset="0"/>
                        </a:rPr>
                        <a:t>Easier to read body language and presence</a:t>
                      </a:r>
                    </a:p>
                  </a:txBody>
                  <a:tcPr marL="49391" marR="49391" marT="24696" marB="24696" anchor="ctr">
                    <a:lnL>
                      <a:noFill/>
                    </a:lnL>
                    <a:lnR>
                      <a:noFill/>
                    </a:lnR>
                    <a:lnT>
                      <a:noFill/>
                    </a:lnT>
                    <a:lnB>
                      <a:noFill/>
                    </a:lnB>
                    <a:noFill/>
                  </a:tcPr>
                </a:tc>
                <a:tc>
                  <a:txBody>
                    <a:bodyPr/>
                    <a:lstStyle/>
                    <a:p>
                      <a:pPr>
                        <a:buNone/>
                      </a:pPr>
                      <a:r>
                        <a:rPr lang="en-US" sz="1400">
                          <a:latin typeface="Times New Roman" panose="02020603050405020304" pitchFamily="18" charset="0"/>
                          <a:cs typeface="Times New Roman" panose="02020603050405020304" pitchFamily="18" charset="0"/>
                        </a:rPr>
                        <a:t>Relies more on verbal communication and camera</a:t>
                      </a:r>
                    </a:p>
                  </a:txBody>
                  <a:tcPr marL="49391" marR="49391" marT="24696" marB="24696" anchor="ctr">
                    <a:lnL>
                      <a:noFill/>
                    </a:lnL>
                    <a:lnR>
                      <a:noFill/>
                    </a:lnR>
                    <a:lnT>
                      <a:noFill/>
                    </a:lnT>
                    <a:lnB>
                      <a:noFill/>
                    </a:lnB>
                    <a:noFill/>
                  </a:tcPr>
                </a:tc>
                <a:extLst>
                  <a:ext uri="{0D108BD9-81ED-4DB2-BD59-A6C34878D82A}">
                    <a16:rowId xmlns:a16="http://schemas.microsoft.com/office/drawing/2014/main" val="608180988"/>
                  </a:ext>
                </a:extLst>
              </a:tr>
              <a:tr h="463362">
                <a:tc>
                  <a:txBody>
                    <a:bodyPr/>
                    <a:lstStyle/>
                    <a:p>
                      <a:pPr>
                        <a:buNone/>
                      </a:pPr>
                      <a:r>
                        <a:rPr lang="es-ES" sz="1400" b="1">
                          <a:latin typeface="Times New Roman" panose="02020603050405020304" pitchFamily="18" charset="0"/>
                          <a:cs typeface="Times New Roman" panose="02020603050405020304" pitchFamily="18" charset="0"/>
                        </a:rPr>
                        <a:t>Impression</a:t>
                      </a:r>
                      <a:endParaRPr lang="es-ES" sz="1400">
                        <a:latin typeface="Times New Roman" panose="02020603050405020304" pitchFamily="18" charset="0"/>
                        <a:cs typeface="Times New Roman" panose="02020603050405020304" pitchFamily="18" charset="0"/>
                      </a:endParaRPr>
                    </a:p>
                  </a:txBody>
                  <a:tcPr marL="49391" marR="49391" marT="24696" marB="24696" anchor="ctr">
                    <a:lnL>
                      <a:noFill/>
                    </a:lnL>
                    <a:lnR>
                      <a:noFill/>
                    </a:lnR>
                    <a:lnT>
                      <a:noFill/>
                    </a:lnT>
                    <a:lnB>
                      <a:noFill/>
                    </a:lnB>
                    <a:noFill/>
                  </a:tcPr>
                </a:tc>
                <a:tc>
                  <a:txBody>
                    <a:bodyPr/>
                    <a:lstStyle/>
                    <a:p>
                      <a:pPr>
                        <a:buNone/>
                      </a:pPr>
                      <a:r>
                        <a:rPr lang="es-ES" sz="1400">
                          <a:latin typeface="Times New Roman" panose="02020603050405020304" pitchFamily="18" charset="0"/>
                          <a:cs typeface="Times New Roman" panose="02020603050405020304" pitchFamily="18" charset="0"/>
                        </a:rPr>
                        <a:t>More personal, stronger connection</a:t>
                      </a:r>
                    </a:p>
                  </a:txBody>
                  <a:tcPr marL="49391" marR="49391" marT="24696" marB="24696" anchor="ctr">
                    <a:lnL>
                      <a:noFill/>
                    </a:lnL>
                    <a:lnR>
                      <a:noFill/>
                    </a:lnR>
                    <a:lnT>
                      <a:noFill/>
                    </a:lnT>
                    <a:lnB>
                      <a:noFill/>
                    </a:lnB>
                    <a:noFill/>
                  </a:tcPr>
                </a:tc>
                <a:tc>
                  <a:txBody>
                    <a:bodyPr/>
                    <a:lstStyle/>
                    <a:p>
                      <a:pPr>
                        <a:buNone/>
                      </a:pPr>
                      <a:r>
                        <a:rPr lang="en-US" sz="1400">
                          <a:latin typeface="Times New Roman" panose="02020603050405020304" pitchFamily="18" charset="0"/>
                          <a:cs typeface="Times New Roman" panose="02020603050405020304" pitchFamily="18" charset="0"/>
                        </a:rPr>
                        <a:t>Can feel less personal, tech-dependent</a:t>
                      </a:r>
                    </a:p>
                  </a:txBody>
                  <a:tcPr marL="49391" marR="49391" marT="24696" marB="24696" anchor="ctr">
                    <a:lnL>
                      <a:noFill/>
                    </a:lnL>
                    <a:lnR>
                      <a:noFill/>
                    </a:lnR>
                    <a:lnT>
                      <a:noFill/>
                    </a:lnT>
                    <a:lnB>
                      <a:noFill/>
                    </a:lnB>
                    <a:noFill/>
                  </a:tcPr>
                </a:tc>
                <a:extLst>
                  <a:ext uri="{0D108BD9-81ED-4DB2-BD59-A6C34878D82A}">
                    <a16:rowId xmlns:a16="http://schemas.microsoft.com/office/drawing/2014/main" val="925154061"/>
                  </a:ext>
                </a:extLst>
              </a:tr>
              <a:tr h="463362">
                <a:tc>
                  <a:txBody>
                    <a:bodyPr/>
                    <a:lstStyle/>
                    <a:p>
                      <a:pPr>
                        <a:buNone/>
                      </a:pPr>
                      <a:r>
                        <a:rPr lang="es-ES" sz="1400" b="1">
                          <a:latin typeface="Times New Roman" panose="02020603050405020304" pitchFamily="18" charset="0"/>
                          <a:cs typeface="Times New Roman" panose="02020603050405020304" pitchFamily="18" charset="0"/>
                        </a:rPr>
                        <a:t>Preparation</a:t>
                      </a:r>
                      <a:endParaRPr lang="es-ES" sz="1400">
                        <a:latin typeface="Times New Roman" panose="02020603050405020304" pitchFamily="18" charset="0"/>
                        <a:cs typeface="Times New Roman" panose="02020603050405020304" pitchFamily="18" charset="0"/>
                      </a:endParaRPr>
                    </a:p>
                  </a:txBody>
                  <a:tcPr marL="49391" marR="49391" marT="24696" marB="24696" anchor="ctr">
                    <a:lnL>
                      <a:noFill/>
                    </a:lnL>
                    <a:lnR>
                      <a:noFill/>
                    </a:lnR>
                    <a:lnT>
                      <a:noFill/>
                    </a:lnT>
                    <a:lnB>
                      <a:noFill/>
                    </a:lnB>
                    <a:noFill/>
                  </a:tcPr>
                </a:tc>
                <a:tc>
                  <a:txBody>
                    <a:bodyPr/>
                    <a:lstStyle/>
                    <a:p>
                      <a:pPr>
                        <a:buNone/>
                      </a:pPr>
                      <a:r>
                        <a:rPr lang="en-US" sz="1400">
                          <a:latin typeface="Times New Roman" panose="02020603050405020304" pitchFamily="18" charset="0"/>
                          <a:cs typeface="Times New Roman" panose="02020603050405020304" pitchFamily="18" charset="0"/>
                        </a:rPr>
                        <a:t>Formal attire, punctuality, physical presence</a:t>
                      </a:r>
                    </a:p>
                  </a:txBody>
                  <a:tcPr marL="49391" marR="49391" marT="24696" marB="24696" anchor="ctr">
                    <a:lnL>
                      <a:noFill/>
                    </a:lnL>
                    <a:lnR>
                      <a:noFill/>
                    </a:lnR>
                    <a:lnT>
                      <a:noFill/>
                    </a:lnT>
                    <a:lnB>
                      <a:noFill/>
                    </a:lnB>
                    <a:noFill/>
                  </a:tcPr>
                </a:tc>
                <a:tc>
                  <a:txBody>
                    <a:bodyPr/>
                    <a:lstStyle/>
                    <a:p>
                      <a:pPr>
                        <a:buNone/>
                      </a:pPr>
                      <a:r>
                        <a:rPr lang="en-US" sz="1400">
                          <a:latin typeface="Times New Roman" panose="02020603050405020304" pitchFamily="18" charset="0"/>
                          <a:cs typeface="Times New Roman" panose="02020603050405020304" pitchFamily="18" charset="0"/>
                        </a:rPr>
                        <a:t>Tech setup, quiet space, professional background</a:t>
                      </a:r>
                    </a:p>
                  </a:txBody>
                  <a:tcPr marL="49391" marR="49391" marT="24696" marB="24696" anchor="ctr">
                    <a:lnL>
                      <a:noFill/>
                    </a:lnL>
                    <a:lnR>
                      <a:noFill/>
                    </a:lnR>
                    <a:lnT>
                      <a:noFill/>
                    </a:lnT>
                    <a:lnB>
                      <a:noFill/>
                    </a:lnB>
                    <a:noFill/>
                  </a:tcPr>
                </a:tc>
                <a:extLst>
                  <a:ext uri="{0D108BD9-81ED-4DB2-BD59-A6C34878D82A}">
                    <a16:rowId xmlns:a16="http://schemas.microsoft.com/office/drawing/2014/main" val="1741530057"/>
                  </a:ext>
                </a:extLst>
              </a:tr>
              <a:tr h="463362">
                <a:tc>
                  <a:txBody>
                    <a:bodyPr/>
                    <a:lstStyle/>
                    <a:p>
                      <a:pPr>
                        <a:buNone/>
                      </a:pPr>
                      <a:r>
                        <a:rPr lang="es-ES" sz="1400" b="1">
                          <a:latin typeface="Times New Roman" panose="02020603050405020304" pitchFamily="18" charset="0"/>
                          <a:cs typeface="Times New Roman" panose="02020603050405020304" pitchFamily="18" charset="0"/>
                        </a:rPr>
                        <a:t>Suitability</a:t>
                      </a:r>
                      <a:endParaRPr lang="es-ES" sz="1400">
                        <a:latin typeface="Times New Roman" panose="02020603050405020304" pitchFamily="18" charset="0"/>
                        <a:cs typeface="Times New Roman" panose="02020603050405020304" pitchFamily="18" charset="0"/>
                      </a:endParaRPr>
                    </a:p>
                  </a:txBody>
                  <a:tcPr marL="49391" marR="49391" marT="24696" marB="24696" anchor="ctr">
                    <a:lnL>
                      <a:noFill/>
                    </a:lnL>
                    <a:lnR>
                      <a:noFill/>
                    </a:lnR>
                    <a:lnT>
                      <a:noFill/>
                    </a:lnT>
                    <a:lnB>
                      <a:noFill/>
                    </a:lnB>
                    <a:noFill/>
                  </a:tcPr>
                </a:tc>
                <a:tc>
                  <a:txBody>
                    <a:bodyPr/>
                    <a:lstStyle/>
                    <a:p>
                      <a:pPr>
                        <a:buNone/>
                      </a:pPr>
                      <a:r>
                        <a:rPr lang="en-US" sz="1400">
                          <a:latin typeface="Times New Roman" panose="02020603050405020304" pitchFamily="18" charset="0"/>
                          <a:cs typeface="Times New Roman" panose="02020603050405020304" pitchFamily="18" charset="0"/>
                        </a:rPr>
                        <a:t>Best for assessing interpersonal skills and leadership presence</a:t>
                      </a:r>
                    </a:p>
                  </a:txBody>
                  <a:tcPr marL="49391" marR="49391" marT="24696" marB="24696" anchor="ctr">
                    <a:lnL>
                      <a:noFill/>
                    </a:lnL>
                    <a:lnR>
                      <a:noFill/>
                    </a:lnR>
                    <a:lnT>
                      <a:noFill/>
                    </a:lnT>
                    <a:lnB>
                      <a:noFill/>
                    </a:lnB>
                    <a:noFill/>
                  </a:tcPr>
                </a:tc>
                <a:tc>
                  <a:txBody>
                    <a:bodyPr/>
                    <a:lstStyle/>
                    <a:p>
                      <a:pPr>
                        <a:buNone/>
                      </a:pPr>
                      <a:r>
                        <a:rPr lang="en-US" sz="1400" dirty="0">
                          <a:latin typeface="Times New Roman" panose="02020603050405020304" pitchFamily="18" charset="0"/>
                          <a:cs typeface="Times New Roman" panose="02020603050405020304" pitchFamily="18" charset="0"/>
                        </a:rPr>
                        <a:t>Suitable for initial screening and remote candidates</a:t>
                      </a:r>
                    </a:p>
                  </a:txBody>
                  <a:tcPr marL="49391" marR="49391" marT="24696" marB="24696" anchor="ctr">
                    <a:lnL>
                      <a:noFill/>
                    </a:lnL>
                    <a:lnR>
                      <a:noFill/>
                    </a:lnR>
                    <a:lnT>
                      <a:noFill/>
                    </a:lnT>
                    <a:lnB>
                      <a:noFill/>
                    </a:lnB>
                    <a:noFill/>
                  </a:tcPr>
                </a:tc>
                <a:extLst>
                  <a:ext uri="{0D108BD9-81ED-4DB2-BD59-A6C34878D82A}">
                    <a16:rowId xmlns:a16="http://schemas.microsoft.com/office/drawing/2014/main" val="672909496"/>
                  </a:ext>
                </a:extLst>
              </a:tr>
            </a:tbl>
          </a:graphicData>
        </a:graphic>
      </p:graphicFrame>
    </p:spTree>
    <p:extLst>
      <p:ext uri="{BB962C8B-B14F-4D97-AF65-F5344CB8AC3E}">
        <p14:creationId xmlns:p14="http://schemas.microsoft.com/office/powerpoint/2010/main" val="19942469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23D05CC-2BA3-14CD-7363-49C413C2B3DA}"/>
              </a:ext>
            </a:extLst>
          </p:cNvPr>
          <p:cNvSpPr txBox="1"/>
          <p:nvPr/>
        </p:nvSpPr>
        <p:spPr>
          <a:xfrm>
            <a:off x="3810000" y="0"/>
            <a:ext cx="4561114" cy="4401205"/>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 Conclusion</a:t>
            </a:r>
          </a:p>
          <a:p>
            <a:pPr algn="ct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a:p>
            <a:pPr algn="ctr"/>
            <a:endParaRPr lang="en-US" b="1" dirty="0">
              <a:latin typeface="Times New Roman" panose="02020603050405020304" pitchFamily="18" charset="0"/>
              <a:cs typeface="Times New Roman" panose="02020603050405020304" pitchFamily="18" charset="0"/>
            </a:endParaRPr>
          </a:p>
          <a:p>
            <a:pPr algn="ctr"/>
            <a:r>
              <a:rPr lang="en-US" dirty="0">
                <a:latin typeface="Times New Roman" panose="02020603050405020304" pitchFamily="18" charset="0"/>
                <a:cs typeface="Times New Roman" panose="02020603050405020304" pitchFamily="18" charset="0"/>
              </a:rPr>
              <a:t>Lime’s structured recruitment process ensures business transformation roles are filled by candidates who align with its mission and strategic goals. By combining clear role definitions, thoughtful questioning techniques, and flexible interview formats, Lime can effectively identify project managers capable of driving impactful change</a:t>
            </a:r>
          </a:p>
          <a:p>
            <a:pPr algn="ctr"/>
            <a:endParaRPr lang="es-ES" dirty="0"/>
          </a:p>
        </p:txBody>
      </p:sp>
    </p:spTree>
    <p:extLst>
      <p:ext uri="{BB962C8B-B14F-4D97-AF65-F5344CB8AC3E}">
        <p14:creationId xmlns:p14="http://schemas.microsoft.com/office/powerpoint/2010/main" val="6115671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9C356D0-A745-FDB6-73A5-2B289E5DCAA0}"/>
              </a:ext>
            </a:extLst>
          </p:cNvPr>
          <p:cNvSpPr txBox="1"/>
          <p:nvPr/>
        </p:nvSpPr>
        <p:spPr>
          <a:xfrm>
            <a:off x="968828" y="1240533"/>
            <a:ext cx="10363200" cy="4832092"/>
          </a:xfrm>
          <a:prstGeom prst="rect">
            <a:avLst/>
          </a:prstGeom>
          <a:noFill/>
        </p:spPr>
        <p:txBody>
          <a:bodyPr wrap="square">
            <a:spAutoFit/>
          </a:bodyPr>
          <a:lstStyle/>
          <a:p>
            <a:pPr algn="ctr">
              <a:buNone/>
            </a:pPr>
            <a:r>
              <a:rPr lang="en-US" b="1" dirty="0"/>
              <a:t>📚 </a:t>
            </a:r>
            <a:r>
              <a:rPr lang="en-US" sz="2800" b="1" dirty="0"/>
              <a:t>Reference List </a:t>
            </a:r>
          </a:p>
          <a:p>
            <a:pPr algn="ctr">
              <a:buNone/>
            </a:pPr>
            <a:endParaRPr lang="en-US" sz="2800" b="1" dirty="0"/>
          </a:p>
          <a:p>
            <a:pPr>
              <a:buFont typeface="Arial" panose="020B0604020202020204" pitchFamily="34" charset="0"/>
              <a:buChar char="•"/>
            </a:pPr>
            <a:r>
              <a:rPr lang="en-US" dirty="0"/>
              <a:t>CIPD (2022) </a:t>
            </a:r>
            <a:r>
              <a:rPr lang="en-US" i="1" dirty="0"/>
              <a:t>Recruitment and selection factsheet</a:t>
            </a:r>
            <a:r>
              <a:rPr lang="en-US" dirty="0"/>
              <a:t>. Chartered Institute of Personnel and Development. Available at: </a:t>
            </a:r>
            <a:r>
              <a:rPr lang="en-US" dirty="0">
                <a:hlinkClick r:id="rId2"/>
              </a:rPr>
              <a:t>https://www.cipd.co.uk/knowledge/fundamentals/people/recruitment/factsheet</a:t>
            </a:r>
            <a:r>
              <a:rPr lang="en-US" dirty="0"/>
              <a:t> (Accessed: 11 November 2025).</a:t>
            </a:r>
          </a:p>
          <a:p>
            <a:pPr>
              <a:buFont typeface="Arial" panose="020B0604020202020204" pitchFamily="34" charset="0"/>
              <a:buChar char="•"/>
            </a:pPr>
            <a:r>
              <a:rPr lang="en-US" dirty="0"/>
              <a:t>Indeed Editorial Team (2023) </a:t>
            </a:r>
            <a:r>
              <a:rPr lang="en-US" i="1" dirty="0"/>
              <a:t>Recruitment techniques: Definition and examples</a:t>
            </a:r>
            <a:r>
              <a:rPr lang="en-US" dirty="0"/>
              <a:t>. Indeed. Available at: </a:t>
            </a:r>
            <a:r>
              <a:rPr lang="en-US" dirty="0">
                <a:hlinkClick r:id="rId3"/>
              </a:rPr>
              <a:t>https://www.indeed.com/career-advice/finding-a-job/recruitment-techniques</a:t>
            </a:r>
            <a:r>
              <a:rPr lang="en-US" dirty="0"/>
              <a:t> (Accessed: 11 November 2025).</a:t>
            </a:r>
          </a:p>
          <a:p>
            <a:pPr>
              <a:buFont typeface="Arial" panose="020B0604020202020204" pitchFamily="34" charset="0"/>
              <a:buChar char="•"/>
            </a:pPr>
            <a:r>
              <a:rPr lang="en-US" dirty="0"/>
              <a:t>Lime (2025) </a:t>
            </a:r>
            <a:r>
              <a:rPr lang="en-US" i="1" dirty="0"/>
              <a:t>About Lime</a:t>
            </a:r>
            <a:r>
              <a:rPr lang="en-US" dirty="0"/>
              <a:t>. Available at: </a:t>
            </a:r>
            <a:r>
              <a:rPr lang="en-US" dirty="0">
                <a:hlinkClick r:id="rId4"/>
              </a:rPr>
              <a:t>https://www.li.me</a:t>
            </a:r>
            <a:r>
              <a:rPr lang="en-US" dirty="0"/>
              <a:t> (Accessed: 11 November 2025).</a:t>
            </a:r>
          </a:p>
          <a:p>
            <a:pPr>
              <a:buFont typeface="Arial" panose="020B0604020202020204" pitchFamily="34" charset="0"/>
              <a:buChar char="•"/>
            </a:pPr>
            <a:r>
              <a:rPr lang="en-US" dirty="0"/>
              <a:t>MindTools (2023) </a:t>
            </a:r>
            <a:r>
              <a:rPr lang="en-US" i="1" dirty="0"/>
              <a:t>Socratic questioning techniques</a:t>
            </a:r>
            <a:r>
              <a:rPr lang="en-US" dirty="0"/>
              <a:t>. Available at: </a:t>
            </a:r>
            <a:r>
              <a:rPr lang="en-US" dirty="0">
                <a:hlinkClick r:id="rId5"/>
              </a:rPr>
              <a:t>https://www.mindtools.com/azj76b6/socratic-questioning</a:t>
            </a:r>
            <a:r>
              <a:rPr lang="en-US" dirty="0"/>
              <a:t> (Accessed: 11 November 2025).</a:t>
            </a:r>
          </a:p>
          <a:p>
            <a:pPr>
              <a:buFont typeface="Arial" panose="020B0604020202020204" pitchFamily="34" charset="0"/>
              <a:buChar char="•"/>
            </a:pPr>
            <a:r>
              <a:rPr lang="en-US" dirty="0"/>
              <a:t>Project Management Institute (2023) </a:t>
            </a:r>
            <a:r>
              <a:rPr lang="en-US" i="1" dirty="0"/>
              <a:t>PMP certification requirements</a:t>
            </a:r>
            <a:r>
              <a:rPr lang="en-US" dirty="0"/>
              <a:t>. Available at: </a:t>
            </a:r>
            <a:r>
              <a:rPr lang="en-US" dirty="0">
                <a:hlinkClick r:id="rId6"/>
              </a:rPr>
              <a:t>https://www.pmi.org/certifications/project-management-pmp</a:t>
            </a:r>
            <a:r>
              <a:rPr lang="en-US" dirty="0"/>
              <a:t> (Accessed: 11 November 2025).</a:t>
            </a:r>
          </a:p>
          <a:p>
            <a:pPr>
              <a:buFont typeface="Arial" panose="020B0604020202020204" pitchFamily="34" charset="0"/>
              <a:buChar char="•"/>
            </a:pPr>
            <a:r>
              <a:rPr lang="en-US" dirty="0"/>
              <a:t>SHRM (2024) </a:t>
            </a:r>
            <a:r>
              <a:rPr lang="en-US" i="1" dirty="0"/>
              <a:t>Interview types and best practices</a:t>
            </a:r>
            <a:r>
              <a:rPr lang="en-US" dirty="0"/>
              <a:t>. Society for Human Resource Management. Available at: </a:t>
            </a:r>
            <a:r>
              <a:rPr lang="en-US" dirty="0">
                <a:hlinkClick r:id="rId7"/>
              </a:rPr>
              <a:t>https://www.shrm.org/resourcesandtools/hr-topics/talent-acquisition/pages/interview-types.aspx</a:t>
            </a:r>
            <a:r>
              <a:rPr lang="en-US" dirty="0"/>
              <a:t> (Accessed: 11 November 2025).</a:t>
            </a:r>
          </a:p>
        </p:txBody>
      </p:sp>
    </p:spTree>
    <p:extLst>
      <p:ext uri="{BB962C8B-B14F-4D97-AF65-F5344CB8AC3E}">
        <p14:creationId xmlns:p14="http://schemas.microsoft.com/office/powerpoint/2010/main" val="333648782"/>
      </p:ext>
    </p:extLst>
  </p:cSld>
  <p:clrMapOvr>
    <a:masterClrMapping/>
  </p:clrMapOvr>
</p:sld>
</file>

<file path=ppt/theme/theme1.xml><?xml version="1.0" encoding="utf-8"?>
<a:theme xmlns:a="http://schemas.openxmlformats.org/drawingml/2006/main" name="Personalizar">
  <a:themeElements>
    <a:clrScheme name="TM10081922">
      <a:dk1>
        <a:srgbClr val="000000"/>
      </a:dk1>
      <a:lt1>
        <a:srgbClr val="FFFFFF"/>
      </a:lt1>
      <a:dk2>
        <a:srgbClr val="435369"/>
      </a:dk2>
      <a:lt2>
        <a:srgbClr val="E7E5E5"/>
      </a:lt2>
      <a:accent1>
        <a:srgbClr val="F2E5D8"/>
      </a:accent1>
      <a:accent2>
        <a:srgbClr val="8C3A27"/>
      </a:accent2>
      <a:accent3>
        <a:srgbClr val="F0C8BC"/>
      </a:accent3>
      <a:accent4>
        <a:srgbClr val="D9A390"/>
      </a:accent4>
      <a:accent5>
        <a:srgbClr val="FFF6F4"/>
      </a:accent5>
      <a:accent6>
        <a:srgbClr val="183F1E"/>
      </a:accent6>
      <a:hlink>
        <a:srgbClr val="467886"/>
      </a:hlink>
      <a:folHlink>
        <a:srgbClr val="96607D"/>
      </a:folHlink>
    </a:clrScheme>
    <a:fontScheme name="Custom 100">
      <a:majorFont>
        <a:latin typeface="Tisa Offc Serif Pro"/>
        <a:ea typeface=""/>
        <a:cs typeface=""/>
      </a:majorFont>
      <a:minorFont>
        <a:latin typeface="Quire Sans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_72342554_TF10081922_Win32" id="{844886B3-BF47-497B-B4FE-2EF751E8CA35}" vid="{A6C54B32-D796-482B-83D4-8010EA1494BC}"/>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FAF1DBB7-4BA2-49E3-BEC8-A38406CA50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B2D96AF-4C9E-4DD0-A165-CD22BB87D090}">
  <ds:schemaRefs>
    <ds:schemaRef ds:uri="http://schemas.microsoft.com/sharepoint/v3/contenttype/forms"/>
  </ds:schemaRefs>
</ds:datastoreItem>
</file>

<file path=customXml/itemProps3.xml><?xml version="1.0" encoding="utf-8"?>
<ds:datastoreItem xmlns:ds="http://schemas.openxmlformats.org/officeDocument/2006/customXml" ds:itemID="{AA349358-775F-4CF9-9AE6-33A7901637EF}">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{2E859012-0FE6-42B3-8FF9-35711F589B00}TF96423eb0-8e02-4a99-b83b-bc60d19202d5aa699101_win32-961eb55c11a4</Template>
  <TotalTime>0</TotalTime>
  <Words>1369</Words>
  <Application>Microsoft Office PowerPoint</Application>
  <PresentationFormat>Widescreen</PresentationFormat>
  <Paragraphs>132</Paragraphs>
  <Slides>13</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Aptos</vt:lpstr>
      <vt:lpstr>Arial</vt:lpstr>
      <vt:lpstr>Calibri</vt:lpstr>
      <vt:lpstr>Quire Sans Pro Light</vt:lpstr>
      <vt:lpstr>Times New Roman</vt:lpstr>
      <vt:lpstr>Tisa Offc Serif Pro</vt:lpstr>
      <vt:lpstr>Personalizar</vt:lpstr>
      <vt:lpstr>PowerPoint Presentation</vt:lpstr>
      <vt:lpstr>PowerPoint Presentation</vt:lpstr>
      <vt:lpstr>PowerPoint Presentation</vt:lpstr>
      <vt:lpstr>PowerPoint Presentation</vt:lpstr>
      <vt:lpstr>PowerPoint Presentation</vt:lpstr>
      <vt:lpstr>PowerPoint Presentation</vt:lpstr>
      <vt:lpstr>         A Project Manager is the person responsible for planning, executing, and closing projects—ensuring they are delivered on time, within scope, and on budget. They coordinate teams, manage resources, and keep stakeholders informed to achieve strategic goals.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Camilo Sánchez</dc:creator>
  <cp:lastModifiedBy>Camilo Sánchez</cp:lastModifiedBy>
  <cp:revision>4</cp:revision>
  <dcterms:created xsi:type="dcterms:W3CDTF">2025-11-11T19:13:27Z</dcterms:created>
  <dcterms:modified xsi:type="dcterms:W3CDTF">2025-11-12T13:43:39Z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