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9" r:id="rId14"/>
    <p:sldId id="268" r:id="rId15"/>
    <p:sldId id="269" r:id="rId16"/>
    <p:sldId id="270" r:id="rId17"/>
    <p:sldId id="271" r:id="rId18"/>
    <p:sldId id="280" r:id="rId19"/>
    <p:sldId id="272" r:id="rId20"/>
    <p:sldId id="273" r:id="rId21"/>
    <p:sldId id="281" r:id="rId22"/>
    <p:sldId id="274" r:id="rId23"/>
    <p:sldId id="275" r:id="rId24"/>
    <p:sldId id="276" r:id="rId25"/>
    <p:sldId id="277" r:id="rId26"/>
    <p:sldId id="27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08"/>
    <p:restoredTop sz="94631"/>
  </p:normalViewPr>
  <p:slideViewPr>
    <p:cSldViewPr snapToGrid="0">
      <p:cViewPr varScale="1">
        <p:scale>
          <a:sx n="91" d="100"/>
          <a:sy n="91" d="100"/>
        </p:scale>
        <p:origin x="192" y="8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_rels/data1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svg"/><Relationship Id="rId7" Type="http://schemas.openxmlformats.org/officeDocument/2006/relationships/image" Target="../media/image19.svg"/><Relationship Id="rId2" Type="http://schemas.openxmlformats.org/officeDocument/2006/relationships/image" Target="../media/image14.svg"/><Relationship Id="rId1" Type="http://schemas.openxmlformats.org/officeDocument/2006/relationships/image" Target="../media/image13.svg"/><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svg"/><Relationship Id="rId7" Type="http://schemas.openxmlformats.org/officeDocument/2006/relationships/image" Target="../media/image19.svg"/><Relationship Id="rId2" Type="http://schemas.openxmlformats.org/officeDocument/2006/relationships/image" Target="../media/image14.svg"/><Relationship Id="rId1" Type="http://schemas.openxmlformats.org/officeDocument/2006/relationships/image" Target="../media/image13.svg"/><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EF6DE9-6746-432D-A996-2A8438A467AC}"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4047186A-B8D4-4E06-A67B-7BB788173E45}">
      <dgm:prSet/>
      <dgm:spPr/>
      <dgm:t>
        <a:bodyPr/>
        <a:lstStyle/>
        <a:p>
          <a:pPr>
            <a:lnSpc>
              <a:spcPct val="100000"/>
            </a:lnSpc>
            <a:defRPr cap="all"/>
          </a:pPr>
          <a:r>
            <a:rPr lang="en-GB" b="1"/>
            <a:t>Title: Stakeholder Angagement Report for the ConnectPlus Project at Waitrose&amp;Partners</a:t>
          </a:r>
          <a:endParaRPr lang="en-US"/>
        </a:p>
      </dgm:t>
    </dgm:pt>
    <dgm:pt modelId="{4D7FF9E5-0906-4E9F-A7EF-6E8D17E61878}" type="parTrans" cxnId="{54671BD6-D6B5-4C72-86EE-7E6FF44430DC}">
      <dgm:prSet/>
      <dgm:spPr/>
      <dgm:t>
        <a:bodyPr/>
        <a:lstStyle/>
        <a:p>
          <a:endParaRPr lang="en-US"/>
        </a:p>
      </dgm:t>
    </dgm:pt>
    <dgm:pt modelId="{78990D98-B391-4071-BC8D-42BB3C9A3B20}" type="sibTrans" cxnId="{54671BD6-D6B5-4C72-86EE-7E6FF44430DC}">
      <dgm:prSet/>
      <dgm:spPr/>
      <dgm:t>
        <a:bodyPr/>
        <a:lstStyle/>
        <a:p>
          <a:endParaRPr lang="en-US"/>
        </a:p>
      </dgm:t>
    </dgm:pt>
    <dgm:pt modelId="{150A424A-3414-493B-990E-D331DB34EBB9}">
      <dgm:prSet/>
      <dgm:spPr/>
      <dgm:t>
        <a:bodyPr/>
        <a:lstStyle/>
        <a:p>
          <a:pPr>
            <a:lnSpc>
              <a:spcPct val="100000"/>
            </a:lnSpc>
            <a:defRPr cap="all"/>
          </a:pPr>
          <a:r>
            <a:rPr lang="en-GB" b="1"/>
            <a:t>Student Name:Lascarache Laurentiu</a:t>
          </a:r>
          <a:endParaRPr lang="en-US"/>
        </a:p>
      </dgm:t>
    </dgm:pt>
    <dgm:pt modelId="{7E1B65CA-74C5-426C-801D-D80BAC03FC65}" type="parTrans" cxnId="{B9E7EE5E-76DF-4BC2-9F05-64DD6A5A10E0}">
      <dgm:prSet/>
      <dgm:spPr/>
      <dgm:t>
        <a:bodyPr/>
        <a:lstStyle/>
        <a:p>
          <a:endParaRPr lang="en-US"/>
        </a:p>
      </dgm:t>
    </dgm:pt>
    <dgm:pt modelId="{3FCAEC9F-9A62-46F4-9707-3784B7863B94}" type="sibTrans" cxnId="{B9E7EE5E-76DF-4BC2-9F05-64DD6A5A10E0}">
      <dgm:prSet/>
      <dgm:spPr/>
      <dgm:t>
        <a:bodyPr/>
        <a:lstStyle/>
        <a:p>
          <a:endParaRPr lang="en-US"/>
        </a:p>
      </dgm:t>
    </dgm:pt>
    <dgm:pt modelId="{369581A0-1E38-47EF-BE54-753B1CF92C5B}">
      <dgm:prSet/>
      <dgm:spPr/>
      <dgm:t>
        <a:bodyPr/>
        <a:lstStyle/>
        <a:p>
          <a:pPr>
            <a:lnSpc>
              <a:spcPct val="100000"/>
            </a:lnSpc>
            <a:defRPr cap="all"/>
          </a:pPr>
          <a:r>
            <a:rPr lang="en-GB" b="1"/>
            <a:t>Student ID:2429775</a:t>
          </a:r>
          <a:endParaRPr lang="en-US"/>
        </a:p>
      </dgm:t>
    </dgm:pt>
    <dgm:pt modelId="{48882B3E-1682-4BB7-9BEA-10CD862C40A1}" type="parTrans" cxnId="{8C046772-2AF5-4B75-B64B-0A8EE3496B67}">
      <dgm:prSet/>
      <dgm:spPr/>
      <dgm:t>
        <a:bodyPr/>
        <a:lstStyle/>
        <a:p>
          <a:endParaRPr lang="en-US"/>
        </a:p>
      </dgm:t>
    </dgm:pt>
    <dgm:pt modelId="{9909429A-37B0-4B95-B6B9-94D942CC0052}" type="sibTrans" cxnId="{8C046772-2AF5-4B75-B64B-0A8EE3496B67}">
      <dgm:prSet/>
      <dgm:spPr/>
      <dgm:t>
        <a:bodyPr/>
        <a:lstStyle/>
        <a:p>
          <a:endParaRPr lang="en-US"/>
        </a:p>
      </dgm:t>
    </dgm:pt>
    <dgm:pt modelId="{C6FC0A33-F879-4535-9E5E-035E9DB30BF0}">
      <dgm:prSet/>
      <dgm:spPr/>
      <dgm:t>
        <a:bodyPr/>
        <a:lstStyle/>
        <a:p>
          <a:pPr>
            <a:lnSpc>
              <a:spcPct val="100000"/>
            </a:lnSpc>
            <a:defRPr cap="all"/>
          </a:pPr>
          <a:r>
            <a:rPr lang="en-GB" b="1"/>
            <a:t>Module:Understanding and Engaging Stakeholders</a:t>
          </a:r>
          <a:endParaRPr lang="en-US"/>
        </a:p>
      </dgm:t>
    </dgm:pt>
    <dgm:pt modelId="{007742A6-56FF-4D1E-963D-D6E39B5128D6}" type="parTrans" cxnId="{C4DE82A0-E704-44AA-9F67-36B45DD92646}">
      <dgm:prSet/>
      <dgm:spPr/>
      <dgm:t>
        <a:bodyPr/>
        <a:lstStyle/>
        <a:p>
          <a:endParaRPr lang="en-US"/>
        </a:p>
      </dgm:t>
    </dgm:pt>
    <dgm:pt modelId="{252B4ED4-B16D-4B87-B021-675B1D1F770C}" type="sibTrans" cxnId="{C4DE82A0-E704-44AA-9F67-36B45DD92646}">
      <dgm:prSet/>
      <dgm:spPr/>
      <dgm:t>
        <a:bodyPr/>
        <a:lstStyle/>
        <a:p>
          <a:endParaRPr lang="en-US"/>
        </a:p>
      </dgm:t>
    </dgm:pt>
    <dgm:pt modelId="{3521C588-06BA-44B4-8D76-CA5814747186}">
      <dgm:prSet/>
      <dgm:spPr/>
      <dgm:t>
        <a:bodyPr/>
        <a:lstStyle/>
        <a:p>
          <a:pPr>
            <a:lnSpc>
              <a:spcPct val="100000"/>
            </a:lnSpc>
            <a:defRPr cap="all"/>
          </a:pPr>
          <a:r>
            <a:rPr lang="en-GB" b="1"/>
            <a:t>Lecturer:Muhammad Tariq</a:t>
          </a:r>
          <a:endParaRPr lang="en-US"/>
        </a:p>
      </dgm:t>
    </dgm:pt>
    <dgm:pt modelId="{102053E6-9C61-4972-8E49-1593D4777484}" type="parTrans" cxnId="{871592E8-5777-4068-976B-ABAB7A3A6601}">
      <dgm:prSet/>
      <dgm:spPr/>
      <dgm:t>
        <a:bodyPr/>
        <a:lstStyle/>
        <a:p>
          <a:endParaRPr lang="en-US"/>
        </a:p>
      </dgm:t>
    </dgm:pt>
    <dgm:pt modelId="{3B2ADD12-E0E4-4CD9-9290-239510C0D075}" type="sibTrans" cxnId="{871592E8-5777-4068-976B-ABAB7A3A6601}">
      <dgm:prSet/>
      <dgm:spPr/>
      <dgm:t>
        <a:bodyPr/>
        <a:lstStyle/>
        <a:p>
          <a:endParaRPr lang="en-US"/>
        </a:p>
      </dgm:t>
    </dgm:pt>
    <dgm:pt modelId="{CDE8A163-69B2-425B-8BAB-CDFC66CE762C}">
      <dgm:prSet/>
      <dgm:spPr/>
      <dgm:t>
        <a:bodyPr/>
        <a:lstStyle/>
        <a:p>
          <a:pPr>
            <a:lnSpc>
              <a:spcPct val="100000"/>
            </a:lnSpc>
            <a:defRPr cap="all"/>
          </a:pPr>
          <a:r>
            <a:rPr lang="en-GB" b="1"/>
            <a:t>Submission Date</a:t>
          </a:r>
          <a:endParaRPr lang="en-US"/>
        </a:p>
      </dgm:t>
    </dgm:pt>
    <dgm:pt modelId="{E2511A87-31FC-461D-8174-7C8656E10A0F}" type="parTrans" cxnId="{33E14245-DB4F-4772-A8EB-FBC81D4DE0CB}">
      <dgm:prSet/>
      <dgm:spPr/>
      <dgm:t>
        <a:bodyPr/>
        <a:lstStyle/>
        <a:p>
          <a:endParaRPr lang="en-US"/>
        </a:p>
      </dgm:t>
    </dgm:pt>
    <dgm:pt modelId="{AAB3F2D3-9261-42DC-BF75-240B122456CC}" type="sibTrans" cxnId="{33E14245-DB4F-4772-A8EB-FBC81D4DE0CB}">
      <dgm:prSet/>
      <dgm:spPr/>
      <dgm:t>
        <a:bodyPr/>
        <a:lstStyle/>
        <a:p>
          <a:endParaRPr lang="en-US"/>
        </a:p>
      </dgm:t>
    </dgm:pt>
    <dgm:pt modelId="{3AD161AB-C0A3-4DFA-889A-D5AD7CB41AA0}">
      <dgm:prSet/>
      <dgm:spPr/>
      <dgm:t>
        <a:bodyPr/>
        <a:lstStyle/>
        <a:p>
          <a:pPr>
            <a:lnSpc>
              <a:spcPct val="100000"/>
            </a:lnSpc>
            <a:defRPr cap="all"/>
          </a:pPr>
          <a:r>
            <a:rPr lang="en-GB" b="1"/>
            <a:t>Title:Stakeholder Engagement Strategy for the Launch of ConnectPlus at Waitrose &amp; Partners</a:t>
          </a:r>
          <a:endParaRPr lang="en-US"/>
        </a:p>
      </dgm:t>
    </dgm:pt>
    <dgm:pt modelId="{1410239E-3955-4A8F-BB90-C98B1D56123C}" type="parTrans" cxnId="{0F56BBB1-1D31-4650-9DB4-F118ACE68215}">
      <dgm:prSet/>
      <dgm:spPr/>
      <dgm:t>
        <a:bodyPr/>
        <a:lstStyle/>
        <a:p>
          <a:endParaRPr lang="en-US"/>
        </a:p>
      </dgm:t>
    </dgm:pt>
    <dgm:pt modelId="{1B31EE03-4B31-44F3-9C97-4F8A31576216}" type="sibTrans" cxnId="{0F56BBB1-1D31-4650-9DB4-F118ACE68215}">
      <dgm:prSet/>
      <dgm:spPr/>
      <dgm:t>
        <a:bodyPr/>
        <a:lstStyle/>
        <a:p>
          <a:endParaRPr lang="en-US"/>
        </a:p>
      </dgm:t>
    </dgm:pt>
    <dgm:pt modelId="{EE9A8AEE-2863-B345-ADB2-D290B10DBED4}" type="pres">
      <dgm:prSet presAssocID="{35EF6DE9-6746-432D-A996-2A8438A467AC}" presName="diagram" presStyleCnt="0">
        <dgm:presLayoutVars>
          <dgm:dir/>
          <dgm:resizeHandles val="exact"/>
        </dgm:presLayoutVars>
      </dgm:prSet>
      <dgm:spPr/>
    </dgm:pt>
    <dgm:pt modelId="{69F86CB6-B086-A145-857E-445B422B0BCB}" type="pres">
      <dgm:prSet presAssocID="{4047186A-B8D4-4E06-A67B-7BB788173E45}" presName="node" presStyleLbl="node1" presStyleIdx="0" presStyleCnt="7">
        <dgm:presLayoutVars>
          <dgm:bulletEnabled val="1"/>
        </dgm:presLayoutVars>
      </dgm:prSet>
      <dgm:spPr/>
    </dgm:pt>
    <dgm:pt modelId="{55172620-49FF-9846-96E4-3C4B0EFB6758}" type="pres">
      <dgm:prSet presAssocID="{78990D98-B391-4071-BC8D-42BB3C9A3B20}" presName="sibTrans" presStyleCnt="0"/>
      <dgm:spPr/>
    </dgm:pt>
    <dgm:pt modelId="{6DFD98A1-69D4-DF4C-BC81-805983DE9D6A}" type="pres">
      <dgm:prSet presAssocID="{150A424A-3414-493B-990E-D331DB34EBB9}" presName="node" presStyleLbl="node1" presStyleIdx="1" presStyleCnt="7">
        <dgm:presLayoutVars>
          <dgm:bulletEnabled val="1"/>
        </dgm:presLayoutVars>
      </dgm:prSet>
      <dgm:spPr/>
    </dgm:pt>
    <dgm:pt modelId="{2346AC3C-91D3-C44A-8439-034C449A98D1}" type="pres">
      <dgm:prSet presAssocID="{3FCAEC9F-9A62-46F4-9707-3784B7863B94}" presName="sibTrans" presStyleCnt="0"/>
      <dgm:spPr/>
    </dgm:pt>
    <dgm:pt modelId="{576C1D39-22CD-0445-9D54-A68880EE1B9D}" type="pres">
      <dgm:prSet presAssocID="{369581A0-1E38-47EF-BE54-753B1CF92C5B}" presName="node" presStyleLbl="node1" presStyleIdx="2" presStyleCnt="7">
        <dgm:presLayoutVars>
          <dgm:bulletEnabled val="1"/>
        </dgm:presLayoutVars>
      </dgm:prSet>
      <dgm:spPr/>
    </dgm:pt>
    <dgm:pt modelId="{78A59E4B-0864-E84D-8BF7-0C5CE253B279}" type="pres">
      <dgm:prSet presAssocID="{9909429A-37B0-4B95-B6B9-94D942CC0052}" presName="sibTrans" presStyleCnt="0"/>
      <dgm:spPr/>
    </dgm:pt>
    <dgm:pt modelId="{18BDDFC1-7625-ED44-8CC4-50A0315C487E}" type="pres">
      <dgm:prSet presAssocID="{C6FC0A33-F879-4535-9E5E-035E9DB30BF0}" presName="node" presStyleLbl="node1" presStyleIdx="3" presStyleCnt="7">
        <dgm:presLayoutVars>
          <dgm:bulletEnabled val="1"/>
        </dgm:presLayoutVars>
      </dgm:prSet>
      <dgm:spPr/>
    </dgm:pt>
    <dgm:pt modelId="{B11FBE7F-6944-ED48-B2FE-D23217EABCDD}" type="pres">
      <dgm:prSet presAssocID="{252B4ED4-B16D-4B87-B021-675B1D1F770C}" presName="sibTrans" presStyleCnt="0"/>
      <dgm:spPr/>
    </dgm:pt>
    <dgm:pt modelId="{21725A71-A865-A84D-AAD9-C33FFF8BC34D}" type="pres">
      <dgm:prSet presAssocID="{3521C588-06BA-44B4-8D76-CA5814747186}" presName="node" presStyleLbl="node1" presStyleIdx="4" presStyleCnt="7">
        <dgm:presLayoutVars>
          <dgm:bulletEnabled val="1"/>
        </dgm:presLayoutVars>
      </dgm:prSet>
      <dgm:spPr/>
    </dgm:pt>
    <dgm:pt modelId="{D1AB1FE0-F032-A643-A0D7-64B66A789FEF}" type="pres">
      <dgm:prSet presAssocID="{3B2ADD12-E0E4-4CD9-9290-239510C0D075}" presName="sibTrans" presStyleCnt="0"/>
      <dgm:spPr/>
    </dgm:pt>
    <dgm:pt modelId="{66C9F4F6-9C21-3845-934F-18B3C622EFCD}" type="pres">
      <dgm:prSet presAssocID="{CDE8A163-69B2-425B-8BAB-CDFC66CE762C}" presName="node" presStyleLbl="node1" presStyleIdx="5" presStyleCnt="7">
        <dgm:presLayoutVars>
          <dgm:bulletEnabled val="1"/>
        </dgm:presLayoutVars>
      </dgm:prSet>
      <dgm:spPr/>
    </dgm:pt>
    <dgm:pt modelId="{B1D97764-CDA8-004D-9186-AEB6AD350FFF}" type="pres">
      <dgm:prSet presAssocID="{AAB3F2D3-9261-42DC-BF75-240B122456CC}" presName="sibTrans" presStyleCnt="0"/>
      <dgm:spPr/>
    </dgm:pt>
    <dgm:pt modelId="{838030E6-9C06-5047-9C73-49702D31C7C2}" type="pres">
      <dgm:prSet presAssocID="{3AD161AB-C0A3-4DFA-889A-D5AD7CB41AA0}" presName="node" presStyleLbl="node1" presStyleIdx="6" presStyleCnt="7">
        <dgm:presLayoutVars>
          <dgm:bulletEnabled val="1"/>
        </dgm:presLayoutVars>
      </dgm:prSet>
      <dgm:spPr/>
    </dgm:pt>
  </dgm:ptLst>
  <dgm:cxnLst>
    <dgm:cxn modelId="{119D0905-BFFF-A541-AC89-049D9B44D6EF}" type="presOf" srcId="{3AD161AB-C0A3-4DFA-889A-D5AD7CB41AA0}" destId="{838030E6-9C06-5047-9C73-49702D31C7C2}" srcOrd="0" destOrd="0" presId="urn:microsoft.com/office/officeart/2005/8/layout/default"/>
    <dgm:cxn modelId="{67006D15-9EEE-364F-9AFD-046864B3D91B}" type="presOf" srcId="{C6FC0A33-F879-4535-9E5E-035E9DB30BF0}" destId="{18BDDFC1-7625-ED44-8CC4-50A0315C487E}" srcOrd="0" destOrd="0" presId="urn:microsoft.com/office/officeart/2005/8/layout/default"/>
    <dgm:cxn modelId="{C1464F1D-C215-374A-89A8-42EEB4DB834C}" type="presOf" srcId="{4047186A-B8D4-4E06-A67B-7BB788173E45}" destId="{69F86CB6-B086-A145-857E-445B422B0BCB}" srcOrd="0" destOrd="0" presId="urn:microsoft.com/office/officeart/2005/8/layout/default"/>
    <dgm:cxn modelId="{1ED0D01F-470A-B54E-8D26-081154238D73}" type="presOf" srcId="{CDE8A163-69B2-425B-8BAB-CDFC66CE762C}" destId="{66C9F4F6-9C21-3845-934F-18B3C622EFCD}" srcOrd="0" destOrd="0" presId="urn:microsoft.com/office/officeart/2005/8/layout/default"/>
    <dgm:cxn modelId="{33E14245-DB4F-4772-A8EB-FBC81D4DE0CB}" srcId="{35EF6DE9-6746-432D-A996-2A8438A467AC}" destId="{CDE8A163-69B2-425B-8BAB-CDFC66CE762C}" srcOrd="5" destOrd="0" parTransId="{E2511A87-31FC-461D-8174-7C8656E10A0F}" sibTransId="{AAB3F2D3-9261-42DC-BF75-240B122456CC}"/>
    <dgm:cxn modelId="{8587B150-F71B-EC42-92B5-8EC2E9B607A4}" type="presOf" srcId="{369581A0-1E38-47EF-BE54-753B1CF92C5B}" destId="{576C1D39-22CD-0445-9D54-A68880EE1B9D}" srcOrd="0" destOrd="0" presId="urn:microsoft.com/office/officeart/2005/8/layout/default"/>
    <dgm:cxn modelId="{B9E7EE5E-76DF-4BC2-9F05-64DD6A5A10E0}" srcId="{35EF6DE9-6746-432D-A996-2A8438A467AC}" destId="{150A424A-3414-493B-990E-D331DB34EBB9}" srcOrd="1" destOrd="0" parTransId="{7E1B65CA-74C5-426C-801D-D80BAC03FC65}" sibTransId="{3FCAEC9F-9A62-46F4-9707-3784B7863B94}"/>
    <dgm:cxn modelId="{8C046772-2AF5-4B75-B64B-0A8EE3496B67}" srcId="{35EF6DE9-6746-432D-A996-2A8438A467AC}" destId="{369581A0-1E38-47EF-BE54-753B1CF92C5B}" srcOrd="2" destOrd="0" parTransId="{48882B3E-1682-4BB7-9BEA-10CD862C40A1}" sibTransId="{9909429A-37B0-4B95-B6B9-94D942CC0052}"/>
    <dgm:cxn modelId="{C4DE82A0-E704-44AA-9F67-36B45DD92646}" srcId="{35EF6DE9-6746-432D-A996-2A8438A467AC}" destId="{C6FC0A33-F879-4535-9E5E-035E9DB30BF0}" srcOrd="3" destOrd="0" parTransId="{007742A6-56FF-4D1E-963D-D6E39B5128D6}" sibTransId="{252B4ED4-B16D-4B87-B021-675B1D1F770C}"/>
    <dgm:cxn modelId="{0F56BBB1-1D31-4650-9DB4-F118ACE68215}" srcId="{35EF6DE9-6746-432D-A996-2A8438A467AC}" destId="{3AD161AB-C0A3-4DFA-889A-D5AD7CB41AA0}" srcOrd="6" destOrd="0" parTransId="{1410239E-3955-4A8F-BB90-C98B1D56123C}" sibTransId="{1B31EE03-4B31-44F3-9C97-4F8A31576216}"/>
    <dgm:cxn modelId="{652FFBCD-3DB5-124F-B01D-618D353D4273}" type="presOf" srcId="{150A424A-3414-493B-990E-D331DB34EBB9}" destId="{6DFD98A1-69D4-DF4C-BC81-805983DE9D6A}" srcOrd="0" destOrd="0" presId="urn:microsoft.com/office/officeart/2005/8/layout/default"/>
    <dgm:cxn modelId="{54671BD6-D6B5-4C72-86EE-7E6FF44430DC}" srcId="{35EF6DE9-6746-432D-A996-2A8438A467AC}" destId="{4047186A-B8D4-4E06-A67B-7BB788173E45}" srcOrd="0" destOrd="0" parTransId="{4D7FF9E5-0906-4E9F-A7EF-6E8D17E61878}" sibTransId="{78990D98-B391-4071-BC8D-42BB3C9A3B20}"/>
    <dgm:cxn modelId="{871592E8-5777-4068-976B-ABAB7A3A6601}" srcId="{35EF6DE9-6746-432D-A996-2A8438A467AC}" destId="{3521C588-06BA-44B4-8D76-CA5814747186}" srcOrd="4" destOrd="0" parTransId="{102053E6-9C61-4972-8E49-1593D4777484}" sibTransId="{3B2ADD12-E0E4-4CD9-9290-239510C0D075}"/>
    <dgm:cxn modelId="{AC0140FE-D5B8-E249-9B7C-DCBF9125BEEA}" type="presOf" srcId="{35EF6DE9-6746-432D-A996-2A8438A467AC}" destId="{EE9A8AEE-2863-B345-ADB2-D290B10DBED4}" srcOrd="0" destOrd="0" presId="urn:microsoft.com/office/officeart/2005/8/layout/default"/>
    <dgm:cxn modelId="{10F26CFF-D766-8547-A74A-E5829B6BB1BB}" type="presOf" srcId="{3521C588-06BA-44B4-8D76-CA5814747186}" destId="{21725A71-A865-A84D-AAD9-C33FFF8BC34D}" srcOrd="0" destOrd="0" presId="urn:microsoft.com/office/officeart/2005/8/layout/default"/>
    <dgm:cxn modelId="{814E6DE0-694B-1140-B999-3C25E489DE89}" type="presParOf" srcId="{EE9A8AEE-2863-B345-ADB2-D290B10DBED4}" destId="{69F86CB6-B086-A145-857E-445B422B0BCB}" srcOrd="0" destOrd="0" presId="urn:microsoft.com/office/officeart/2005/8/layout/default"/>
    <dgm:cxn modelId="{637C3590-0305-F740-BEFD-F29163EEC33F}" type="presParOf" srcId="{EE9A8AEE-2863-B345-ADB2-D290B10DBED4}" destId="{55172620-49FF-9846-96E4-3C4B0EFB6758}" srcOrd="1" destOrd="0" presId="urn:microsoft.com/office/officeart/2005/8/layout/default"/>
    <dgm:cxn modelId="{A70E1A07-D3B2-B044-8245-E007C9803304}" type="presParOf" srcId="{EE9A8AEE-2863-B345-ADB2-D290B10DBED4}" destId="{6DFD98A1-69D4-DF4C-BC81-805983DE9D6A}" srcOrd="2" destOrd="0" presId="urn:microsoft.com/office/officeart/2005/8/layout/default"/>
    <dgm:cxn modelId="{EBB77813-64BE-CE41-BFD6-8AAA1934D966}" type="presParOf" srcId="{EE9A8AEE-2863-B345-ADB2-D290B10DBED4}" destId="{2346AC3C-91D3-C44A-8439-034C449A98D1}" srcOrd="3" destOrd="0" presId="urn:microsoft.com/office/officeart/2005/8/layout/default"/>
    <dgm:cxn modelId="{325F88F3-F1A0-6344-A064-5E8F2C286D7E}" type="presParOf" srcId="{EE9A8AEE-2863-B345-ADB2-D290B10DBED4}" destId="{576C1D39-22CD-0445-9D54-A68880EE1B9D}" srcOrd="4" destOrd="0" presId="urn:microsoft.com/office/officeart/2005/8/layout/default"/>
    <dgm:cxn modelId="{AB9BC7C3-5DE8-B84C-A928-8334579EE98A}" type="presParOf" srcId="{EE9A8AEE-2863-B345-ADB2-D290B10DBED4}" destId="{78A59E4B-0864-E84D-8BF7-0C5CE253B279}" srcOrd="5" destOrd="0" presId="urn:microsoft.com/office/officeart/2005/8/layout/default"/>
    <dgm:cxn modelId="{484B034F-98C5-DD43-B185-E60AD5E9FD64}" type="presParOf" srcId="{EE9A8AEE-2863-B345-ADB2-D290B10DBED4}" destId="{18BDDFC1-7625-ED44-8CC4-50A0315C487E}" srcOrd="6" destOrd="0" presId="urn:microsoft.com/office/officeart/2005/8/layout/default"/>
    <dgm:cxn modelId="{E47F495C-6F0E-0443-8DF6-979D8573CCE7}" type="presParOf" srcId="{EE9A8AEE-2863-B345-ADB2-D290B10DBED4}" destId="{B11FBE7F-6944-ED48-B2FE-D23217EABCDD}" srcOrd="7" destOrd="0" presId="urn:microsoft.com/office/officeart/2005/8/layout/default"/>
    <dgm:cxn modelId="{ABE09E13-5502-9249-9C92-01E156C5DD33}" type="presParOf" srcId="{EE9A8AEE-2863-B345-ADB2-D290B10DBED4}" destId="{21725A71-A865-A84D-AAD9-C33FFF8BC34D}" srcOrd="8" destOrd="0" presId="urn:microsoft.com/office/officeart/2005/8/layout/default"/>
    <dgm:cxn modelId="{9825ED59-2F60-5D49-9D69-8016D5F26560}" type="presParOf" srcId="{EE9A8AEE-2863-B345-ADB2-D290B10DBED4}" destId="{D1AB1FE0-F032-A643-A0D7-64B66A789FEF}" srcOrd="9" destOrd="0" presId="urn:microsoft.com/office/officeart/2005/8/layout/default"/>
    <dgm:cxn modelId="{50925222-C462-1746-994D-DB38AD6725A4}" type="presParOf" srcId="{EE9A8AEE-2863-B345-ADB2-D290B10DBED4}" destId="{66C9F4F6-9C21-3845-934F-18B3C622EFCD}" srcOrd="10" destOrd="0" presId="urn:microsoft.com/office/officeart/2005/8/layout/default"/>
    <dgm:cxn modelId="{32C12AF6-0C63-4C42-B07C-1E667D4DD823}" type="presParOf" srcId="{EE9A8AEE-2863-B345-ADB2-D290B10DBED4}" destId="{B1D97764-CDA8-004D-9186-AEB6AD350FFF}" srcOrd="11" destOrd="0" presId="urn:microsoft.com/office/officeart/2005/8/layout/default"/>
    <dgm:cxn modelId="{3E0E364D-3831-9B45-A34B-FB43E12D5B16}" type="presParOf" srcId="{EE9A8AEE-2863-B345-ADB2-D290B10DBED4}" destId="{838030E6-9C06-5047-9C73-49702D31C7C2}"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4A2F23-0A8F-4F60-9AC4-47AB592A490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B7CAD8D-104B-4200-B7DE-26CC6B9BB09B}">
      <dgm:prSet/>
      <dgm:spPr/>
      <dgm:t>
        <a:bodyPr/>
        <a:lstStyle/>
        <a:p>
          <a:pPr>
            <a:lnSpc>
              <a:spcPct val="100000"/>
            </a:lnSpc>
          </a:pPr>
          <a:r>
            <a:rPr lang="en-GB" b="1" dirty="0"/>
            <a:t>Executive Summary</a:t>
          </a:r>
          <a:endParaRPr lang="en-US" dirty="0"/>
        </a:p>
      </dgm:t>
    </dgm:pt>
    <dgm:pt modelId="{7D1E709F-BC63-4D7B-905C-61E5B3ED2DB7}" type="parTrans" cxnId="{FCEA7EE1-983B-41F9-85E6-56D2E650749D}">
      <dgm:prSet/>
      <dgm:spPr/>
      <dgm:t>
        <a:bodyPr/>
        <a:lstStyle/>
        <a:p>
          <a:endParaRPr lang="en-US"/>
        </a:p>
      </dgm:t>
    </dgm:pt>
    <dgm:pt modelId="{135062B1-85FA-45DF-92C3-357F13594ABE}" type="sibTrans" cxnId="{FCEA7EE1-983B-41F9-85E6-56D2E650749D}">
      <dgm:prSet/>
      <dgm:spPr/>
      <dgm:t>
        <a:bodyPr/>
        <a:lstStyle/>
        <a:p>
          <a:pPr>
            <a:lnSpc>
              <a:spcPct val="100000"/>
            </a:lnSpc>
          </a:pPr>
          <a:endParaRPr lang="en-US"/>
        </a:p>
      </dgm:t>
    </dgm:pt>
    <dgm:pt modelId="{196AC188-003C-4A23-A5B5-5C49034F2472}">
      <dgm:prSet/>
      <dgm:spPr/>
      <dgm:t>
        <a:bodyPr/>
        <a:lstStyle/>
        <a:p>
          <a:pPr>
            <a:lnSpc>
              <a:spcPct val="100000"/>
            </a:lnSpc>
          </a:pPr>
          <a:r>
            <a:rPr lang="en-GB" dirty="0"/>
            <a:t>This report evaluates how Waitrose &amp; Partners could identify, manage and engage stakeholders during the proposed launch of </a:t>
          </a:r>
          <a:r>
            <a:rPr lang="en-GB" dirty="0" err="1"/>
            <a:t>ConnectPlus</a:t>
          </a:r>
          <a:r>
            <a:rPr lang="en-GB" dirty="0"/>
            <a:t>, a digitally enhanced customer loyalty and engagement platform. The platform is assumed to combine artificial intelligence based personalised recommendations, mobile rewards and customer insight capabilities. The proposed implementation would take place over six months across the UK and selected international markets where Waitrose products are distributed.</a:t>
          </a:r>
          <a:endParaRPr lang="en-US" dirty="0"/>
        </a:p>
      </dgm:t>
    </dgm:pt>
    <dgm:pt modelId="{D1C45A45-5A8C-4F7A-8F76-4DC97C875B05}" type="parTrans" cxnId="{85DC2BFB-F460-4611-8F57-F93586B2D3CE}">
      <dgm:prSet/>
      <dgm:spPr/>
      <dgm:t>
        <a:bodyPr/>
        <a:lstStyle/>
        <a:p>
          <a:endParaRPr lang="en-US"/>
        </a:p>
      </dgm:t>
    </dgm:pt>
    <dgm:pt modelId="{4F181234-7EC9-4B0A-832E-C72AD39FA329}" type="sibTrans" cxnId="{85DC2BFB-F460-4611-8F57-F93586B2D3CE}">
      <dgm:prSet/>
      <dgm:spPr/>
      <dgm:t>
        <a:bodyPr/>
        <a:lstStyle/>
        <a:p>
          <a:pPr>
            <a:lnSpc>
              <a:spcPct val="100000"/>
            </a:lnSpc>
          </a:pPr>
          <a:endParaRPr lang="en-US"/>
        </a:p>
      </dgm:t>
    </dgm:pt>
    <dgm:pt modelId="{2966DDE8-40E4-4E8B-8A46-34E04EE9C06D}">
      <dgm:prSet/>
      <dgm:spPr/>
      <dgm:t>
        <a:bodyPr/>
        <a:lstStyle/>
        <a:p>
          <a:pPr>
            <a:lnSpc>
              <a:spcPct val="100000"/>
            </a:lnSpc>
          </a:pPr>
          <a:r>
            <a:rPr lang="en-GB" dirty="0"/>
            <a:t>Stakeholder engagement is particularly important because </a:t>
          </a:r>
          <a:r>
            <a:rPr lang="en-GB" dirty="0" err="1"/>
            <a:t>ConnectPlus</a:t>
          </a:r>
          <a:r>
            <a:rPr lang="en-GB" dirty="0"/>
            <a:t> would affect customers, employees, suppliers, technology partners, managers, regulators and international partners in different ways. Stakeholder theory suggests that organisations should consider the interests of groups that can influence or are affected by organisational decisions (Freeman, 1984). However, effective engagement cannot mean giving every stakeholder the same level of influence. The report therefore applies the Power Interest Matrix and Mitchell, Agle and Wood’s (1997) Stakeholder Salience Model to identify which stakeholders require the greatest attention.</a:t>
          </a:r>
          <a:endParaRPr lang="en-US" dirty="0"/>
        </a:p>
      </dgm:t>
    </dgm:pt>
    <dgm:pt modelId="{CC44021B-0A47-43DA-AAD8-09A110FFB0F8}" type="parTrans" cxnId="{710308ED-186B-4AB5-9BC3-D261E8956FC8}">
      <dgm:prSet/>
      <dgm:spPr/>
      <dgm:t>
        <a:bodyPr/>
        <a:lstStyle/>
        <a:p>
          <a:endParaRPr lang="en-US"/>
        </a:p>
      </dgm:t>
    </dgm:pt>
    <dgm:pt modelId="{4718F6CA-5358-4FA9-A940-14A8B38C4330}" type="sibTrans" cxnId="{710308ED-186B-4AB5-9BC3-D261E8956FC8}">
      <dgm:prSet/>
      <dgm:spPr/>
      <dgm:t>
        <a:bodyPr/>
        <a:lstStyle/>
        <a:p>
          <a:pPr>
            <a:lnSpc>
              <a:spcPct val="100000"/>
            </a:lnSpc>
          </a:pPr>
          <a:endParaRPr lang="en-US"/>
        </a:p>
      </dgm:t>
    </dgm:pt>
    <dgm:pt modelId="{99969638-9621-48A6-A0E1-87847C855C9A}">
      <dgm:prSet/>
      <dgm:spPr/>
      <dgm:t>
        <a:bodyPr/>
        <a:lstStyle/>
        <a:p>
          <a:pPr>
            <a:lnSpc>
              <a:spcPct val="100000"/>
            </a:lnSpc>
          </a:pPr>
          <a:r>
            <a:rPr lang="en-GB"/>
            <a:t>The report also applies SWANS and OWANS, the 4Cs of communication, collaboration, consultation and commitment, a communication plan and a RACI matrix. These mechanisms are used to create a structured approach to stakeholder participation throughout the project lifecycle. Particular attention is given to cultural differences, stakeholder conflict and the need to balance commercial objectives with ethical responsibilities.</a:t>
          </a:r>
          <a:endParaRPr lang="en-US"/>
        </a:p>
      </dgm:t>
    </dgm:pt>
    <dgm:pt modelId="{2B9038FE-CAA8-4B93-A1C6-9FDE11DF66F5}" type="parTrans" cxnId="{1A00A7FA-6B43-427A-941D-CBBF179DB8C9}">
      <dgm:prSet/>
      <dgm:spPr/>
      <dgm:t>
        <a:bodyPr/>
        <a:lstStyle/>
        <a:p>
          <a:endParaRPr lang="en-US"/>
        </a:p>
      </dgm:t>
    </dgm:pt>
    <dgm:pt modelId="{4DCA69CE-2664-49A8-ABDC-11E3FAC72AD5}" type="sibTrans" cxnId="{1A00A7FA-6B43-427A-941D-CBBF179DB8C9}">
      <dgm:prSet/>
      <dgm:spPr/>
      <dgm:t>
        <a:bodyPr/>
        <a:lstStyle/>
        <a:p>
          <a:pPr>
            <a:lnSpc>
              <a:spcPct val="100000"/>
            </a:lnSpc>
          </a:pPr>
          <a:endParaRPr lang="en-US"/>
        </a:p>
      </dgm:t>
    </dgm:pt>
    <dgm:pt modelId="{298D6BD6-D400-4F7A-B7FC-C4A6DE648E96}">
      <dgm:prSet/>
      <dgm:spPr/>
      <dgm:t>
        <a:bodyPr/>
        <a:lstStyle/>
        <a:p>
          <a:pPr>
            <a:lnSpc>
              <a:spcPct val="100000"/>
            </a:lnSpc>
          </a:pPr>
          <a:r>
            <a:rPr lang="en-GB"/>
            <a:t>The report concludes that sustainable stakeholder engagement can improve customer loyalty, employee commitment, innovation, decision making, reputation and competitive advantage. However, engagement also creates challenges such as higher costs, conflicting stakeholder expectations, slower decisions and privacy concerns. These issues are especially significant because ConnectPlus would use customer data and artificial intelligence. Waitrose would therefore need strong governance, transparency, data protection, human oversight and continuous stakeholder feedback.</a:t>
          </a:r>
          <a:endParaRPr lang="en-US"/>
        </a:p>
      </dgm:t>
    </dgm:pt>
    <dgm:pt modelId="{F2E51DD8-6EE3-4A1C-8FD4-8A7110A35CF8}" type="parTrans" cxnId="{5BD58879-4DFB-460C-B995-EC58336FB9AA}">
      <dgm:prSet/>
      <dgm:spPr/>
      <dgm:t>
        <a:bodyPr/>
        <a:lstStyle/>
        <a:p>
          <a:endParaRPr lang="en-US"/>
        </a:p>
      </dgm:t>
    </dgm:pt>
    <dgm:pt modelId="{C7609D3A-8F37-4D0C-9482-6C284ECED586}" type="sibTrans" cxnId="{5BD58879-4DFB-460C-B995-EC58336FB9AA}">
      <dgm:prSet/>
      <dgm:spPr/>
      <dgm:t>
        <a:bodyPr/>
        <a:lstStyle/>
        <a:p>
          <a:pPr>
            <a:lnSpc>
              <a:spcPct val="100000"/>
            </a:lnSpc>
          </a:pPr>
          <a:endParaRPr lang="en-US"/>
        </a:p>
      </dgm:t>
    </dgm:pt>
    <dgm:pt modelId="{32137C45-BB69-4894-8B72-19E468C0BF5A}">
      <dgm:prSet/>
      <dgm:spPr/>
      <dgm:t>
        <a:bodyPr/>
        <a:lstStyle/>
        <a:p>
          <a:pPr>
            <a:lnSpc>
              <a:spcPct val="100000"/>
            </a:lnSpc>
          </a:pPr>
          <a:r>
            <a:rPr lang="en-GB"/>
            <a:t>The recommended approach is to establish a cross functional ConnectPlus steering group, conduct early stakeholder consultation, introduce local market representatives, undertake privacy and AI risk assessments, use phased testing and maintain continuous communication after launch. This approach would help Waitrose create a platform that is commercially successful while maintaining trust with its most important stakeholders.</a:t>
          </a:r>
          <a:endParaRPr lang="en-US"/>
        </a:p>
      </dgm:t>
    </dgm:pt>
    <dgm:pt modelId="{374754EE-F462-401A-93DD-10FFC31BB2B0}" type="parTrans" cxnId="{5FD0834B-F3FA-48F8-BA77-526D9982901A}">
      <dgm:prSet/>
      <dgm:spPr/>
      <dgm:t>
        <a:bodyPr/>
        <a:lstStyle/>
        <a:p>
          <a:endParaRPr lang="en-US"/>
        </a:p>
      </dgm:t>
    </dgm:pt>
    <dgm:pt modelId="{46BE30D6-83A7-4717-A235-A09D1548D9EE}" type="sibTrans" cxnId="{5FD0834B-F3FA-48F8-BA77-526D9982901A}">
      <dgm:prSet/>
      <dgm:spPr/>
      <dgm:t>
        <a:bodyPr/>
        <a:lstStyle/>
        <a:p>
          <a:endParaRPr lang="en-US"/>
        </a:p>
      </dgm:t>
    </dgm:pt>
    <dgm:pt modelId="{A1CF1765-CF57-0442-AD3F-B9615F219B24}" type="pres">
      <dgm:prSet presAssocID="{A34A2F23-0A8F-4F60-9AC4-47AB592A4901}" presName="linear" presStyleCnt="0">
        <dgm:presLayoutVars>
          <dgm:animLvl val="lvl"/>
          <dgm:resizeHandles val="exact"/>
        </dgm:presLayoutVars>
      </dgm:prSet>
      <dgm:spPr/>
    </dgm:pt>
    <dgm:pt modelId="{A2C08846-F522-9645-993E-37A326177A46}" type="pres">
      <dgm:prSet presAssocID="{8B7CAD8D-104B-4200-B7DE-26CC6B9BB09B}" presName="parentText" presStyleLbl="node1" presStyleIdx="0" presStyleCnt="6">
        <dgm:presLayoutVars>
          <dgm:chMax val="0"/>
          <dgm:bulletEnabled val="1"/>
        </dgm:presLayoutVars>
      </dgm:prSet>
      <dgm:spPr/>
    </dgm:pt>
    <dgm:pt modelId="{D2D766C8-D3BF-264C-AF3D-500A6AE6DD19}" type="pres">
      <dgm:prSet presAssocID="{135062B1-85FA-45DF-92C3-357F13594ABE}" presName="spacer" presStyleCnt="0"/>
      <dgm:spPr/>
    </dgm:pt>
    <dgm:pt modelId="{6892595D-2A7A-E64C-85D5-CB71B374CAF7}" type="pres">
      <dgm:prSet presAssocID="{196AC188-003C-4A23-A5B5-5C49034F2472}" presName="parentText" presStyleLbl="node1" presStyleIdx="1" presStyleCnt="6">
        <dgm:presLayoutVars>
          <dgm:chMax val="0"/>
          <dgm:bulletEnabled val="1"/>
        </dgm:presLayoutVars>
      </dgm:prSet>
      <dgm:spPr/>
    </dgm:pt>
    <dgm:pt modelId="{6621FF8B-915E-DA43-BAB7-F8B608911BC3}" type="pres">
      <dgm:prSet presAssocID="{4F181234-7EC9-4B0A-832E-C72AD39FA329}" presName="spacer" presStyleCnt="0"/>
      <dgm:spPr/>
    </dgm:pt>
    <dgm:pt modelId="{E9E724A5-382D-5A41-B7FA-9B4519DDB557}" type="pres">
      <dgm:prSet presAssocID="{2966DDE8-40E4-4E8B-8A46-34E04EE9C06D}" presName="parentText" presStyleLbl="node1" presStyleIdx="2" presStyleCnt="6">
        <dgm:presLayoutVars>
          <dgm:chMax val="0"/>
          <dgm:bulletEnabled val="1"/>
        </dgm:presLayoutVars>
      </dgm:prSet>
      <dgm:spPr/>
    </dgm:pt>
    <dgm:pt modelId="{39834649-8C94-A24D-9120-9D209D2D541B}" type="pres">
      <dgm:prSet presAssocID="{4718F6CA-5358-4FA9-A940-14A8B38C4330}" presName="spacer" presStyleCnt="0"/>
      <dgm:spPr/>
    </dgm:pt>
    <dgm:pt modelId="{BE6649C1-00F5-B04A-881F-6E28DC63DC07}" type="pres">
      <dgm:prSet presAssocID="{99969638-9621-48A6-A0E1-87847C855C9A}" presName="parentText" presStyleLbl="node1" presStyleIdx="3" presStyleCnt="6">
        <dgm:presLayoutVars>
          <dgm:chMax val="0"/>
          <dgm:bulletEnabled val="1"/>
        </dgm:presLayoutVars>
      </dgm:prSet>
      <dgm:spPr/>
    </dgm:pt>
    <dgm:pt modelId="{0A1CB09F-B9FE-D84A-88DC-F4DEA50CBA8C}" type="pres">
      <dgm:prSet presAssocID="{4DCA69CE-2664-49A8-ABDC-11E3FAC72AD5}" presName="spacer" presStyleCnt="0"/>
      <dgm:spPr/>
    </dgm:pt>
    <dgm:pt modelId="{5EFF8AA8-ADD8-494F-AA56-9636C165A8C0}" type="pres">
      <dgm:prSet presAssocID="{298D6BD6-D400-4F7A-B7FC-C4A6DE648E96}" presName="parentText" presStyleLbl="node1" presStyleIdx="4" presStyleCnt="6">
        <dgm:presLayoutVars>
          <dgm:chMax val="0"/>
          <dgm:bulletEnabled val="1"/>
        </dgm:presLayoutVars>
      </dgm:prSet>
      <dgm:spPr/>
    </dgm:pt>
    <dgm:pt modelId="{7BEF61BE-10A1-A24D-8792-A9EF744BA38B}" type="pres">
      <dgm:prSet presAssocID="{C7609D3A-8F37-4D0C-9482-6C284ECED586}" presName="spacer" presStyleCnt="0"/>
      <dgm:spPr/>
    </dgm:pt>
    <dgm:pt modelId="{40F989D6-4AEC-F04E-8DC5-98D4BAEFBFE4}" type="pres">
      <dgm:prSet presAssocID="{32137C45-BB69-4894-8B72-19E468C0BF5A}" presName="parentText" presStyleLbl="node1" presStyleIdx="5" presStyleCnt="6">
        <dgm:presLayoutVars>
          <dgm:chMax val="0"/>
          <dgm:bulletEnabled val="1"/>
        </dgm:presLayoutVars>
      </dgm:prSet>
      <dgm:spPr/>
    </dgm:pt>
  </dgm:ptLst>
  <dgm:cxnLst>
    <dgm:cxn modelId="{5F0BA601-D2EC-CD48-9D76-4F3ADEF5ED7B}" type="presOf" srcId="{8B7CAD8D-104B-4200-B7DE-26CC6B9BB09B}" destId="{A2C08846-F522-9645-993E-37A326177A46}" srcOrd="0" destOrd="0" presId="urn:microsoft.com/office/officeart/2005/8/layout/vList2"/>
    <dgm:cxn modelId="{A0198721-ABA1-9245-A80E-A96FB1CA90C3}" type="presOf" srcId="{32137C45-BB69-4894-8B72-19E468C0BF5A}" destId="{40F989D6-4AEC-F04E-8DC5-98D4BAEFBFE4}" srcOrd="0" destOrd="0" presId="urn:microsoft.com/office/officeart/2005/8/layout/vList2"/>
    <dgm:cxn modelId="{7B822C33-90BA-CC4A-8EC3-6E518C0F6F56}" type="presOf" srcId="{99969638-9621-48A6-A0E1-87847C855C9A}" destId="{BE6649C1-00F5-B04A-881F-6E28DC63DC07}" srcOrd="0" destOrd="0" presId="urn:microsoft.com/office/officeart/2005/8/layout/vList2"/>
    <dgm:cxn modelId="{502D8644-3EBE-3347-BE81-CD683AE7EA5B}" type="presOf" srcId="{2966DDE8-40E4-4E8B-8A46-34E04EE9C06D}" destId="{E9E724A5-382D-5A41-B7FA-9B4519DDB557}" srcOrd="0" destOrd="0" presId="urn:microsoft.com/office/officeart/2005/8/layout/vList2"/>
    <dgm:cxn modelId="{2E759E46-1A3B-7143-87D4-C9DDB28D4269}" type="presOf" srcId="{196AC188-003C-4A23-A5B5-5C49034F2472}" destId="{6892595D-2A7A-E64C-85D5-CB71B374CAF7}" srcOrd="0" destOrd="0" presId="urn:microsoft.com/office/officeart/2005/8/layout/vList2"/>
    <dgm:cxn modelId="{5FD0834B-F3FA-48F8-BA77-526D9982901A}" srcId="{A34A2F23-0A8F-4F60-9AC4-47AB592A4901}" destId="{32137C45-BB69-4894-8B72-19E468C0BF5A}" srcOrd="5" destOrd="0" parTransId="{374754EE-F462-401A-93DD-10FFC31BB2B0}" sibTransId="{46BE30D6-83A7-4717-A235-A09D1548D9EE}"/>
    <dgm:cxn modelId="{EB6E8E55-D405-504C-81A1-D4218BC9B9FA}" type="presOf" srcId="{A34A2F23-0A8F-4F60-9AC4-47AB592A4901}" destId="{A1CF1765-CF57-0442-AD3F-B9615F219B24}" srcOrd="0" destOrd="0" presId="urn:microsoft.com/office/officeart/2005/8/layout/vList2"/>
    <dgm:cxn modelId="{5BD58879-4DFB-460C-B995-EC58336FB9AA}" srcId="{A34A2F23-0A8F-4F60-9AC4-47AB592A4901}" destId="{298D6BD6-D400-4F7A-B7FC-C4A6DE648E96}" srcOrd="4" destOrd="0" parTransId="{F2E51DD8-6EE3-4A1C-8FD4-8A7110A35CF8}" sibTransId="{C7609D3A-8F37-4D0C-9482-6C284ECED586}"/>
    <dgm:cxn modelId="{FCEA7EE1-983B-41F9-85E6-56D2E650749D}" srcId="{A34A2F23-0A8F-4F60-9AC4-47AB592A4901}" destId="{8B7CAD8D-104B-4200-B7DE-26CC6B9BB09B}" srcOrd="0" destOrd="0" parTransId="{7D1E709F-BC63-4D7B-905C-61E5B3ED2DB7}" sibTransId="{135062B1-85FA-45DF-92C3-357F13594ABE}"/>
    <dgm:cxn modelId="{710308ED-186B-4AB5-9BC3-D261E8956FC8}" srcId="{A34A2F23-0A8F-4F60-9AC4-47AB592A4901}" destId="{2966DDE8-40E4-4E8B-8A46-34E04EE9C06D}" srcOrd="2" destOrd="0" parTransId="{CC44021B-0A47-43DA-AAD8-09A110FFB0F8}" sibTransId="{4718F6CA-5358-4FA9-A940-14A8B38C4330}"/>
    <dgm:cxn modelId="{F1B41EF4-8387-7D43-98FD-A2B1506FE93A}" type="presOf" srcId="{298D6BD6-D400-4F7A-B7FC-C4A6DE648E96}" destId="{5EFF8AA8-ADD8-494F-AA56-9636C165A8C0}" srcOrd="0" destOrd="0" presId="urn:microsoft.com/office/officeart/2005/8/layout/vList2"/>
    <dgm:cxn modelId="{1A00A7FA-6B43-427A-941D-CBBF179DB8C9}" srcId="{A34A2F23-0A8F-4F60-9AC4-47AB592A4901}" destId="{99969638-9621-48A6-A0E1-87847C855C9A}" srcOrd="3" destOrd="0" parTransId="{2B9038FE-CAA8-4B93-A1C6-9FDE11DF66F5}" sibTransId="{4DCA69CE-2664-49A8-ABDC-11E3FAC72AD5}"/>
    <dgm:cxn modelId="{85DC2BFB-F460-4611-8F57-F93586B2D3CE}" srcId="{A34A2F23-0A8F-4F60-9AC4-47AB592A4901}" destId="{196AC188-003C-4A23-A5B5-5C49034F2472}" srcOrd="1" destOrd="0" parTransId="{D1C45A45-5A8C-4F7A-8F76-4DC97C875B05}" sibTransId="{4F181234-7EC9-4B0A-832E-C72AD39FA329}"/>
    <dgm:cxn modelId="{BC5B3E7F-A291-054E-9EC0-6F7FBFFC435C}" type="presParOf" srcId="{A1CF1765-CF57-0442-AD3F-B9615F219B24}" destId="{A2C08846-F522-9645-993E-37A326177A46}" srcOrd="0" destOrd="0" presId="urn:microsoft.com/office/officeart/2005/8/layout/vList2"/>
    <dgm:cxn modelId="{4662D7CC-AFBC-E24E-BB74-FAC1EEBE0516}" type="presParOf" srcId="{A1CF1765-CF57-0442-AD3F-B9615F219B24}" destId="{D2D766C8-D3BF-264C-AF3D-500A6AE6DD19}" srcOrd="1" destOrd="0" presId="urn:microsoft.com/office/officeart/2005/8/layout/vList2"/>
    <dgm:cxn modelId="{50B048EC-9C31-2D47-8E76-7B982D8FC132}" type="presParOf" srcId="{A1CF1765-CF57-0442-AD3F-B9615F219B24}" destId="{6892595D-2A7A-E64C-85D5-CB71B374CAF7}" srcOrd="2" destOrd="0" presId="urn:microsoft.com/office/officeart/2005/8/layout/vList2"/>
    <dgm:cxn modelId="{9ECADEA9-972E-0340-9C80-DE851AD9B91D}" type="presParOf" srcId="{A1CF1765-CF57-0442-AD3F-B9615F219B24}" destId="{6621FF8B-915E-DA43-BAB7-F8B608911BC3}" srcOrd="3" destOrd="0" presId="urn:microsoft.com/office/officeart/2005/8/layout/vList2"/>
    <dgm:cxn modelId="{FDB341AD-7D17-3745-8DD0-4D29F0A2B11E}" type="presParOf" srcId="{A1CF1765-CF57-0442-AD3F-B9615F219B24}" destId="{E9E724A5-382D-5A41-B7FA-9B4519DDB557}" srcOrd="4" destOrd="0" presId="urn:microsoft.com/office/officeart/2005/8/layout/vList2"/>
    <dgm:cxn modelId="{96A7740C-2C61-224F-A31B-96241844F892}" type="presParOf" srcId="{A1CF1765-CF57-0442-AD3F-B9615F219B24}" destId="{39834649-8C94-A24D-9120-9D209D2D541B}" srcOrd="5" destOrd="0" presId="urn:microsoft.com/office/officeart/2005/8/layout/vList2"/>
    <dgm:cxn modelId="{1B5A31B0-CEAB-494A-849E-05E7CE1D7CD4}" type="presParOf" srcId="{A1CF1765-CF57-0442-AD3F-B9615F219B24}" destId="{BE6649C1-00F5-B04A-881F-6E28DC63DC07}" srcOrd="6" destOrd="0" presId="urn:microsoft.com/office/officeart/2005/8/layout/vList2"/>
    <dgm:cxn modelId="{FA013936-125D-C444-AD0D-8C70AAC0F4FF}" type="presParOf" srcId="{A1CF1765-CF57-0442-AD3F-B9615F219B24}" destId="{0A1CB09F-B9FE-D84A-88DC-F4DEA50CBA8C}" srcOrd="7" destOrd="0" presId="urn:microsoft.com/office/officeart/2005/8/layout/vList2"/>
    <dgm:cxn modelId="{33E6B71B-07C1-974A-A175-D06175434707}" type="presParOf" srcId="{A1CF1765-CF57-0442-AD3F-B9615F219B24}" destId="{5EFF8AA8-ADD8-494F-AA56-9636C165A8C0}" srcOrd="8" destOrd="0" presId="urn:microsoft.com/office/officeart/2005/8/layout/vList2"/>
    <dgm:cxn modelId="{E03A8EA0-3DB0-644E-818D-A62BE492B5F3}" type="presParOf" srcId="{A1CF1765-CF57-0442-AD3F-B9615F219B24}" destId="{7BEF61BE-10A1-A24D-8792-A9EF744BA38B}" srcOrd="9" destOrd="0" presId="urn:microsoft.com/office/officeart/2005/8/layout/vList2"/>
    <dgm:cxn modelId="{E48B5346-4D3F-9C43-9A2C-5965F5AFE77F}" type="presParOf" srcId="{A1CF1765-CF57-0442-AD3F-B9615F219B24}" destId="{40F989D6-4AEC-F04E-8DC5-98D4BAEFBFE4}"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B160CEF-668E-4820-AD9E-9DC702CBE7A4}"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855C0787-9020-4BED-A07E-48B8998CA4CB}">
      <dgm:prSet/>
      <dgm:spPr/>
      <dgm:t>
        <a:bodyPr/>
        <a:lstStyle/>
        <a:p>
          <a:r>
            <a:rPr lang="en-GB" b="1"/>
            <a:t>Table of Contents</a:t>
          </a:r>
          <a:endParaRPr lang="en-US"/>
        </a:p>
      </dgm:t>
    </dgm:pt>
    <dgm:pt modelId="{6FE0940E-A584-4D5D-869A-BD346DC03DA3}" type="parTrans" cxnId="{47EB7501-7219-45A6-B816-9D4DE3CE5487}">
      <dgm:prSet/>
      <dgm:spPr/>
      <dgm:t>
        <a:bodyPr/>
        <a:lstStyle/>
        <a:p>
          <a:endParaRPr lang="en-US"/>
        </a:p>
      </dgm:t>
    </dgm:pt>
    <dgm:pt modelId="{F5B4A275-AB0D-4361-A7C8-C99E2EC6075F}" type="sibTrans" cxnId="{47EB7501-7219-45A6-B816-9D4DE3CE5487}">
      <dgm:prSet/>
      <dgm:spPr/>
      <dgm:t>
        <a:bodyPr/>
        <a:lstStyle/>
        <a:p>
          <a:endParaRPr lang="en-US"/>
        </a:p>
      </dgm:t>
    </dgm:pt>
    <dgm:pt modelId="{520372BF-1D6F-41D8-8B0D-214AFB11205B}">
      <dgm:prSet/>
      <dgm:spPr/>
      <dgm:t>
        <a:bodyPr/>
        <a:lstStyle/>
        <a:p>
          <a:r>
            <a:rPr lang="en-GB"/>
            <a:t>1 Introduction</a:t>
          </a:r>
          <a:endParaRPr lang="en-US"/>
        </a:p>
      </dgm:t>
    </dgm:pt>
    <dgm:pt modelId="{4AF79F2B-3695-44E5-85C0-F46119E2E751}" type="parTrans" cxnId="{DF47D023-0AED-402D-8389-C961043C13D7}">
      <dgm:prSet/>
      <dgm:spPr/>
      <dgm:t>
        <a:bodyPr/>
        <a:lstStyle/>
        <a:p>
          <a:endParaRPr lang="en-US"/>
        </a:p>
      </dgm:t>
    </dgm:pt>
    <dgm:pt modelId="{CBBE00C1-BA6B-4D5D-A412-CBEB9AFCE7E5}" type="sibTrans" cxnId="{DF47D023-0AED-402D-8389-C961043C13D7}">
      <dgm:prSet/>
      <dgm:spPr/>
      <dgm:t>
        <a:bodyPr/>
        <a:lstStyle/>
        <a:p>
          <a:endParaRPr lang="en-US"/>
        </a:p>
      </dgm:t>
    </dgm:pt>
    <dgm:pt modelId="{3EA92833-7B0D-47FC-A3CC-3AED4FD12B46}">
      <dgm:prSet/>
      <dgm:spPr/>
      <dgm:t>
        <a:bodyPr/>
        <a:lstStyle/>
        <a:p>
          <a:r>
            <a:rPr lang="en-GB"/>
            <a:t>2 SMART Objectives</a:t>
          </a:r>
          <a:endParaRPr lang="en-US"/>
        </a:p>
      </dgm:t>
    </dgm:pt>
    <dgm:pt modelId="{F82DD37A-E00C-43DE-9D98-9E5140421E67}" type="parTrans" cxnId="{D4BB92A5-7940-496A-965F-F652FCA2DA8B}">
      <dgm:prSet/>
      <dgm:spPr/>
      <dgm:t>
        <a:bodyPr/>
        <a:lstStyle/>
        <a:p>
          <a:endParaRPr lang="en-US"/>
        </a:p>
      </dgm:t>
    </dgm:pt>
    <dgm:pt modelId="{845E7382-6DBA-44EE-8A9A-C395EAF0BA9A}" type="sibTrans" cxnId="{D4BB92A5-7940-496A-965F-F652FCA2DA8B}">
      <dgm:prSet/>
      <dgm:spPr/>
      <dgm:t>
        <a:bodyPr/>
        <a:lstStyle/>
        <a:p>
          <a:endParaRPr lang="en-US"/>
        </a:p>
      </dgm:t>
    </dgm:pt>
    <dgm:pt modelId="{545E2F7E-ABD7-400D-A93D-1DC35977DE01}">
      <dgm:prSet/>
      <dgm:spPr/>
      <dgm:t>
        <a:bodyPr/>
        <a:lstStyle/>
        <a:p>
          <a:r>
            <a:rPr lang="en-GB"/>
            <a:t>3 Identify and Categorise Key Internal and External Stakeholders</a:t>
          </a:r>
          <a:endParaRPr lang="en-US"/>
        </a:p>
      </dgm:t>
    </dgm:pt>
    <dgm:pt modelId="{BA30E4BE-1E56-49E1-94D3-9021EA8CA843}" type="parTrans" cxnId="{A0F5A80F-C4FD-45B9-AF71-4255B490DB34}">
      <dgm:prSet/>
      <dgm:spPr/>
      <dgm:t>
        <a:bodyPr/>
        <a:lstStyle/>
        <a:p>
          <a:endParaRPr lang="en-US"/>
        </a:p>
      </dgm:t>
    </dgm:pt>
    <dgm:pt modelId="{7B823AC5-42F8-4CAC-A5EA-41F3082F46EB}" type="sibTrans" cxnId="{A0F5A80F-C4FD-45B9-AF71-4255B490DB34}">
      <dgm:prSet/>
      <dgm:spPr/>
      <dgm:t>
        <a:bodyPr/>
        <a:lstStyle/>
        <a:p>
          <a:endParaRPr lang="en-US"/>
        </a:p>
      </dgm:t>
    </dgm:pt>
    <dgm:pt modelId="{60BE6B2D-9E06-46E5-8FF5-E6B6A43246FC}">
      <dgm:prSet/>
      <dgm:spPr/>
      <dgm:t>
        <a:bodyPr/>
        <a:lstStyle/>
        <a:p>
          <a:r>
            <a:rPr lang="en-GB"/>
            <a:t>3 1 Internal Stakeholders</a:t>
          </a:r>
          <a:endParaRPr lang="en-US"/>
        </a:p>
      </dgm:t>
    </dgm:pt>
    <dgm:pt modelId="{75E06ADC-8628-49BC-8CFE-5764ECDFCE6C}" type="parTrans" cxnId="{0AFD3A26-CBE9-46E5-B258-167A92E7549E}">
      <dgm:prSet/>
      <dgm:spPr/>
      <dgm:t>
        <a:bodyPr/>
        <a:lstStyle/>
        <a:p>
          <a:endParaRPr lang="en-US"/>
        </a:p>
      </dgm:t>
    </dgm:pt>
    <dgm:pt modelId="{9A9A08EB-BB94-4593-AA34-821C83BA1E42}" type="sibTrans" cxnId="{0AFD3A26-CBE9-46E5-B258-167A92E7549E}">
      <dgm:prSet/>
      <dgm:spPr/>
      <dgm:t>
        <a:bodyPr/>
        <a:lstStyle/>
        <a:p>
          <a:endParaRPr lang="en-US"/>
        </a:p>
      </dgm:t>
    </dgm:pt>
    <dgm:pt modelId="{89800837-A54A-4047-A483-B4028D5AA26F}">
      <dgm:prSet/>
      <dgm:spPr/>
      <dgm:t>
        <a:bodyPr/>
        <a:lstStyle/>
        <a:p>
          <a:r>
            <a:rPr lang="en-GB"/>
            <a:t>3 2 External Stakeholders</a:t>
          </a:r>
          <a:endParaRPr lang="en-US"/>
        </a:p>
      </dgm:t>
    </dgm:pt>
    <dgm:pt modelId="{FF3CBF1E-26F7-4A88-9EEE-B49B1A267165}" type="parTrans" cxnId="{FE04AFF3-57F1-422E-9088-E236AA8881CF}">
      <dgm:prSet/>
      <dgm:spPr/>
      <dgm:t>
        <a:bodyPr/>
        <a:lstStyle/>
        <a:p>
          <a:endParaRPr lang="en-US"/>
        </a:p>
      </dgm:t>
    </dgm:pt>
    <dgm:pt modelId="{D22C423D-EE6D-400D-B951-334E252AF5EF}" type="sibTrans" cxnId="{FE04AFF3-57F1-422E-9088-E236AA8881CF}">
      <dgm:prSet/>
      <dgm:spPr/>
      <dgm:t>
        <a:bodyPr/>
        <a:lstStyle/>
        <a:p>
          <a:endParaRPr lang="en-US"/>
        </a:p>
      </dgm:t>
    </dgm:pt>
    <dgm:pt modelId="{D158E51B-474A-45CA-8E08-E64F0CE8CCAA}">
      <dgm:prSet/>
      <dgm:spPr/>
      <dgm:t>
        <a:bodyPr/>
        <a:lstStyle/>
        <a:p>
          <a:r>
            <a:rPr lang="en-GB"/>
            <a:t>3 3 Benefits and Challenges of Stakeholder Engagement</a:t>
          </a:r>
          <a:endParaRPr lang="en-US"/>
        </a:p>
      </dgm:t>
    </dgm:pt>
    <dgm:pt modelId="{5D4C859E-D89D-4375-BB2B-11CC6E53AF8F}" type="parTrans" cxnId="{5FC98059-5AF9-456A-A4A4-A4F82727A6FF}">
      <dgm:prSet/>
      <dgm:spPr/>
      <dgm:t>
        <a:bodyPr/>
        <a:lstStyle/>
        <a:p>
          <a:endParaRPr lang="en-US"/>
        </a:p>
      </dgm:t>
    </dgm:pt>
    <dgm:pt modelId="{D9ACAA52-700C-41CE-B06E-4D3EC8939070}" type="sibTrans" cxnId="{5FC98059-5AF9-456A-A4A4-A4F82727A6FF}">
      <dgm:prSet/>
      <dgm:spPr/>
      <dgm:t>
        <a:bodyPr/>
        <a:lstStyle/>
        <a:p>
          <a:endParaRPr lang="en-US"/>
        </a:p>
      </dgm:t>
    </dgm:pt>
    <dgm:pt modelId="{90A9BCB6-7CC8-4A0F-A63F-DC0221D6C0F2}">
      <dgm:prSet/>
      <dgm:spPr/>
      <dgm:t>
        <a:bodyPr/>
        <a:lstStyle/>
        <a:p>
          <a:r>
            <a:rPr lang="en-GB"/>
            <a:t>3 4 Ethical Considerations</a:t>
          </a:r>
          <a:endParaRPr lang="en-US"/>
        </a:p>
      </dgm:t>
    </dgm:pt>
    <dgm:pt modelId="{3FAA4173-B0EB-46AA-B539-84047D24B911}" type="parTrans" cxnId="{D204F43B-F1DD-4BA3-A837-1AC6A2A80259}">
      <dgm:prSet/>
      <dgm:spPr/>
      <dgm:t>
        <a:bodyPr/>
        <a:lstStyle/>
        <a:p>
          <a:endParaRPr lang="en-US"/>
        </a:p>
      </dgm:t>
    </dgm:pt>
    <dgm:pt modelId="{18E9F83C-4769-4C7A-942C-E4527B6B1150}" type="sibTrans" cxnId="{D204F43B-F1DD-4BA3-A837-1AC6A2A80259}">
      <dgm:prSet/>
      <dgm:spPr/>
      <dgm:t>
        <a:bodyPr/>
        <a:lstStyle/>
        <a:p>
          <a:endParaRPr lang="en-US"/>
        </a:p>
      </dgm:t>
    </dgm:pt>
    <dgm:pt modelId="{FED9B483-C4E8-4A9A-9BE9-A63C7C26BC72}">
      <dgm:prSet/>
      <dgm:spPr/>
      <dgm:t>
        <a:bodyPr/>
        <a:lstStyle/>
        <a:p>
          <a:r>
            <a:rPr lang="en-GB"/>
            <a:t>3 5 Critical Evaluation</a:t>
          </a:r>
          <a:endParaRPr lang="en-US"/>
        </a:p>
      </dgm:t>
    </dgm:pt>
    <dgm:pt modelId="{7263F3DC-0F2D-4789-A4E5-7937BE52BA49}" type="parTrans" cxnId="{77EA5B4C-1A81-4C9F-B861-74B36F48BAC0}">
      <dgm:prSet/>
      <dgm:spPr/>
      <dgm:t>
        <a:bodyPr/>
        <a:lstStyle/>
        <a:p>
          <a:endParaRPr lang="en-US"/>
        </a:p>
      </dgm:t>
    </dgm:pt>
    <dgm:pt modelId="{16FB9E9A-F8E4-4721-B8AF-0C6995BAE2DE}" type="sibTrans" cxnId="{77EA5B4C-1A81-4C9F-B861-74B36F48BAC0}">
      <dgm:prSet/>
      <dgm:spPr/>
      <dgm:t>
        <a:bodyPr/>
        <a:lstStyle/>
        <a:p>
          <a:endParaRPr lang="en-US"/>
        </a:p>
      </dgm:t>
    </dgm:pt>
    <dgm:pt modelId="{279AEF58-B8F7-4934-87C2-700D3B01CC2D}">
      <dgm:prSet/>
      <dgm:spPr/>
      <dgm:t>
        <a:bodyPr/>
        <a:lstStyle/>
        <a:p>
          <a:r>
            <a:rPr lang="en-GB"/>
            <a:t>3 6 Stakeholder Conflict</a:t>
          </a:r>
          <a:endParaRPr lang="en-US"/>
        </a:p>
      </dgm:t>
    </dgm:pt>
    <dgm:pt modelId="{8CFD2820-8194-4B0E-A0E0-2A84BD03047F}" type="parTrans" cxnId="{026121CF-5B8D-448D-A917-4FF9EE0168F2}">
      <dgm:prSet/>
      <dgm:spPr/>
      <dgm:t>
        <a:bodyPr/>
        <a:lstStyle/>
        <a:p>
          <a:endParaRPr lang="en-US"/>
        </a:p>
      </dgm:t>
    </dgm:pt>
    <dgm:pt modelId="{614E11DF-174F-4CB3-A487-08D8526DCA21}" type="sibTrans" cxnId="{026121CF-5B8D-448D-A917-4FF9EE0168F2}">
      <dgm:prSet/>
      <dgm:spPr/>
      <dgm:t>
        <a:bodyPr/>
        <a:lstStyle/>
        <a:p>
          <a:endParaRPr lang="en-US"/>
        </a:p>
      </dgm:t>
    </dgm:pt>
    <dgm:pt modelId="{322E0640-2413-4CB1-BC13-CBE94A443879}">
      <dgm:prSet/>
      <dgm:spPr/>
      <dgm:t>
        <a:bodyPr/>
        <a:lstStyle/>
        <a:p>
          <a:r>
            <a:rPr lang="en-GB"/>
            <a:t>3 7 Stakeholder Matrix Power Interest</a:t>
          </a:r>
          <a:endParaRPr lang="en-US"/>
        </a:p>
      </dgm:t>
    </dgm:pt>
    <dgm:pt modelId="{1FE45CE8-AD96-4C4F-A2EC-30A2A24452F4}" type="parTrans" cxnId="{352BBC56-C668-433C-80F6-6D11DBD2D2E7}">
      <dgm:prSet/>
      <dgm:spPr/>
      <dgm:t>
        <a:bodyPr/>
        <a:lstStyle/>
        <a:p>
          <a:endParaRPr lang="en-US"/>
        </a:p>
      </dgm:t>
    </dgm:pt>
    <dgm:pt modelId="{BB19B37B-3753-45DE-94BF-8384EA2F95DE}" type="sibTrans" cxnId="{352BBC56-C668-433C-80F6-6D11DBD2D2E7}">
      <dgm:prSet/>
      <dgm:spPr/>
      <dgm:t>
        <a:bodyPr/>
        <a:lstStyle/>
        <a:p>
          <a:endParaRPr lang="en-US"/>
        </a:p>
      </dgm:t>
    </dgm:pt>
    <dgm:pt modelId="{E2CA9BF2-B1B3-49E9-8E72-31122253262B}">
      <dgm:prSet/>
      <dgm:spPr/>
      <dgm:t>
        <a:bodyPr/>
        <a:lstStyle/>
        <a:p>
          <a:r>
            <a:rPr lang="en-GB"/>
            <a:t>3 8 Salience Model</a:t>
          </a:r>
          <a:endParaRPr lang="en-US"/>
        </a:p>
      </dgm:t>
    </dgm:pt>
    <dgm:pt modelId="{0903D95D-15D1-4560-BB21-0037134F02F0}" type="parTrans" cxnId="{81E9A4B9-84F2-436B-8EE6-4E0C06D90D7B}">
      <dgm:prSet/>
      <dgm:spPr/>
      <dgm:t>
        <a:bodyPr/>
        <a:lstStyle/>
        <a:p>
          <a:endParaRPr lang="en-US"/>
        </a:p>
      </dgm:t>
    </dgm:pt>
    <dgm:pt modelId="{4AF153AC-F194-48F2-B037-36027BDB7613}" type="sibTrans" cxnId="{81E9A4B9-84F2-436B-8EE6-4E0C06D90D7B}">
      <dgm:prSet/>
      <dgm:spPr/>
      <dgm:t>
        <a:bodyPr/>
        <a:lstStyle/>
        <a:p>
          <a:endParaRPr lang="en-US"/>
        </a:p>
      </dgm:t>
    </dgm:pt>
    <dgm:pt modelId="{B2CD8895-336D-45F0-85A6-6247059E7B02}">
      <dgm:prSet/>
      <dgm:spPr/>
      <dgm:t>
        <a:bodyPr/>
        <a:lstStyle/>
        <a:p>
          <a:r>
            <a:rPr lang="en-GB"/>
            <a:t>4 Roles Responsibilities Benefits and Challenges</a:t>
          </a:r>
          <a:endParaRPr lang="en-US"/>
        </a:p>
      </dgm:t>
    </dgm:pt>
    <dgm:pt modelId="{F273D6C1-1128-44E1-BD6E-172DFF0B257B}" type="parTrans" cxnId="{E1B12019-E8A3-4B90-807B-A68CCC17A2E5}">
      <dgm:prSet/>
      <dgm:spPr/>
      <dgm:t>
        <a:bodyPr/>
        <a:lstStyle/>
        <a:p>
          <a:endParaRPr lang="en-US"/>
        </a:p>
      </dgm:t>
    </dgm:pt>
    <dgm:pt modelId="{E4DB1037-27D0-44D0-85EC-4FB9112E9B7C}" type="sibTrans" cxnId="{E1B12019-E8A3-4B90-807B-A68CCC17A2E5}">
      <dgm:prSet/>
      <dgm:spPr/>
      <dgm:t>
        <a:bodyPr/>
        <a:lstStyle/>
        <a:p>
          <a:endParaRPr lang="en-US"/>
        </a:p>
      </dgm:t>
    </dgm:pt>
    <dgm:pt modelId="{DEAD3B56-DE56-4824-9BFC-C153F5C3425B}">
      <dgm:prSet/>
      <dgm:spPr/>
      <dgm:t>
        <a:bodyPr/>
        <a:lstStyle/>
        <a:p>
          <a:r>
            <a:rPr lang="en-GB"/>
            <a:t>4 1 Senior Management</a:t>
          </a:r>
          <a:endParaRPr lang="en-US"/>
        </a:p>
      </dgm:t>
    </dgm:pt>
    <dgm:pt modelId="{C6CB3064-9A93-4732-BFE8-0186E162335B}" type="parTrans" cxnId="{A99239AB-CA38-4C55-A9B6-53FF07987BFA}">
      <dgm:prSet/>
      <dgm:spPr/>
      <dgm:t>
        <a:bodyPr/>
        <a:lstStyle/>
        <a:p>
          <a:endParaRPr lang="en-US"/>
        </a:p>
      </dgm:t>
    </dgm:pt>
    <dgm:pt modelId="{7414334D-A65A-4A3C-BC21-D1FB3F4ED7F9}" type="sibTrans" cxnId="{A99239AB-CA38-4C55-A9B6-53FF07987BFA}">
      <dgm:prSet/>
      <dgm:spPr/>
      <dgm:t>
        <a:bodyPr/>
        <a:lstStyle/>
        <a:p>
          <a:endParaRPr lang="en-US"/>
        </a:p>
      </dgm:t>
    </dgm:pt>
    <dgm:pt modelId="{604799CB-6CE1-4C8E-912A-C51076D2D62F}">
      <dgm:prSet/>
      <dgm:spPr/>
      <dgm:t>
        <a:bodyPr/>
        <a:lstStyle/>
        <a:p>
          <a:r>
            <a:rPr lang="en-GB"/>
            <a:t>4 2 Project Manager</a:t>
          </a:r>
          <a:endParaRPr lang="en-US"/>
        </a:p>
      </dgm:t>
    </dgm:pt>
    <dgm:pt modelId="{02F43C44-B633-497D-886F-BD4EE224371E}" type="parTrans" cxnId="{AE5AED63-A359-4267-8A51-61AA8C4F18FB}">
      <dgm:prSet/>
      <dgm:spPr/>
      <dgm:t>
        <a:bodyPr/>
        <a:lstStyle/>
        <a:p>
          <a:endParaRPr lang="en-US"/>
        </a:p>
      </dgm:t>
    </dgm:pt>
    <dgm:pt modelId="{BBD93471-521D-467A-98E5-29F8FFAA5FD5}" type="sibTrans" cxnId="{AE5AED63-A359-4267-8A51-61AA8C4F18FB}">
      <dgm:prSet/>
      <dgm:spPr/>
      <dgm:t>
        <a:bodyPr/>
        <a:lstStyle/>
        <a:p>
          <a:endParaRPr lang="en-US"/>
        </a:p>
      </dgm:t>
    </dgm:pt>
    <dgm:pt modelId="{3CC06F96-33DC-4BAC-B7EA-8787ACD3E3C9}">
      <dgm:prSet/>
      <dgm:spPr/>
      <dgm:t>
        <a:bodyPr/>
        <a:lstStyle/>
        <a:p>
          <a:r>
            <a:rPr lang="en-GB"/>
            <a:t>4 3 IT Development Team</a:t>
          </a:r>
          <a:endParaRPr lang="en-US"/>
        </a:p>
      </dgm:t>
    </dgm:pt>
    <dgm:pt modelId="{640EB039-52DA-4C43-BEB7-92C8C68876DB}" type="parTrans" cxnId="{2566052C-C3A6-4D61-ADC7-1F050B176260}">
      <dgm:prSet/>
      <dgm:spPr/>
      <dgm:t>
        <a:bodyPr/>
        <a:lstStyle/>
        <a:p>
          <a:endParaRPr lang="en-US"/>
        </a:p>
      </dgm:t>
    </dgm:pt>
    <dgm:pt modelId="{15C7D780-0C79-4D0D-9EA2-59BA3582B01E}" type="sibTrans" cxnId="{2566052C-C3A6-4D61-ADC7-1F050B176260}">
      <dgm:prSet/>
      <dgm:spPr/>
      <dgm:t>
        <a:bodyPr/>
        <a:lstStyle/>
        <a:p>
          <a:endParaRPr lang="en-US"/>
        </a:p>
      </dgm:t>
    </dgm:pt>
    <dgm:pt modelId="{B83095E2-66BE-4FA5-BA42-333AC0EF057E}">
      <dgm:prSet/>
      <dgm:spPr/>
      <dgm:t>
        <a:bodyPr/>
        <a:lstStyle/>
        <a:p>
          <a:r>
            <a:rPr lang="en-GB"/>
            <a:t>4 4 Marketing Team</a:t>
          </a:r>
          <a:endParaRPr lang="en-US"/>
        </a:p>
      </dgm:t>
    </dgm:pt>
    <dgm:pt modelId="{282C4BDC-3F75-429F-9204-DA52A1DDC128}" type="parTrans" cxnId="{F690C444-CDFD-4568-8B93-22701B9D0609}">
      <dgm:prSet/>
      <dgm:spPr/>
      <dgm:t>
        <a:bodyPr/>
        <a:lstStyle/>
        <a:p>
          <a:endParaRPr lang="en-US"/>
        </a:p>
      </dgm:t>
    </dgm:pt>
    <dgm:pt modelId="{4D3E09AB-CAC3-4994-88B7-8A4EBC7EAADE}" type="sibTrans" cxnId="{F690C444-CDFD-4568-8B93-22701B9D0609}">
      <dgm:prSet/>
      <dgm:spPr/>
      <dgm:t>
        <a:bodyPr/>
        <a:lstStyle/>
        <a:p>
          <a:endParaRPr lang="en-US"/>
        </a:p>
      </dgm:t>
    </dgm:pt>
    <dgm:pt modelId="{5D4259B9-E68F-453F-88F4-B6C0975E95B8}">
      <dgm:prSet/>
      <dgm:spPr/>
      <dgm:t>
        <a:bodyPr/>
        <a:lstStyle/>
        <a:p>
          <a:r>
            <a:rPr lang="en-GB"/>
            <a:t>4 5 Customers</a:t>
          </a:r>
          <a:endParaRPr lang="en-US"/>
        </a:p>
      </dgm:t>
    </dgm:pt>
    <dgm:pt modelId="{996B380A-AEB3-4F0E-A5D3-C4A607452A0E}" type="parTrans" cxnId="{2FB4330D-F032-4F99-AD6B-732C9BC6AB35}">
      <dgm:prSet/>
      <dgm:spPr/>
      <dgm:t>
        <a:bodyPr/>
        <a:lstStyle/>
        <a:p>
          <a:endParaRPr lang="en-US"/>
        </a:p>
      </dgm:t>
    </dgm:pt>
    <dgm:pt modelId="{C8082135-52DF-41D1-B332-BC6A730B1702}" type="sibTrans" cxnId="{2FB4330D-F032-4F99-AD6B-732C9BC6AB35}">
      <dgm:prSet/>
      <dgm:spPr/>
      <dgm:t>
        <a:bodyPr/>
        <a:lstStyle/>
        <a:p>
          <a:endParaRPr lang="en-US"/>
        </a:p>
      </dgm:t>
    </dgm:pt>
    <dgm:pt modelId="{7B35BD29-E19C-4651-BD17-273707572066}">
      <dgm:prSet/>
      <dgm:spPr/>
      <dgm:t>
        <a:bodyPr/>
        <a:lstStyle/>
        <a:p>
          <a:r>
            <a:rPr lang="en-GB"/>
            <a:t>5 Stakeholder Engagement Plan</a:t>
          </a:r>
          <a:endParaRPr lang="en-US"/>
        </a:p>
      </dgm:t>
    </dgm:pt>
    <dgm:pt modelId="{F59653FE-638F-4EA2-B34B-624C982973E5}" type="parTrans" cxnId="{0AC7F07D-A9E2-4F73-AE5E-00E76CE81C5C}">
      <dgm:prSet/>
      <dgm:spPr/>
      <dgm:t>
        <a:bodyPr/>
        <a:lstStyle/>
        <a:p>
          <a:endParaRPr lang="en-US"/>
        </a:p>
      </dgm:t>
    </dgm:pt>
    <dgm:pt modelId="{E49D3AB9-2AA1-47CA-93BB-E0EB8E276725}" type="sibTrans" cxnId="{0AC7F07D-A9E2-4F73-AE5E-00E76CE81C5C}">
      <dgm:prSet/>
      <dgm:spPr/>
      <dgm:t>
        <a:bodyPr/>
        <a:lstStyle/>
        <a:p>
          <a:endParaRPr lang="en-US"/>
        </a:p>
      </dgm:t>
    </dgm:pt>
    <dgm:pt modelId="{853F1045-DB5E-4E54-A14C-DC0539AD4A71}">
      <dgm:prSet/>
      <dgm:spPr/>
      <dgm:t>
        <a:bodyPr/>
        <a:lstStyle/>
        <a:p>
          <a:r>
            <a:rPr lang="en-GB"/>
            <a:t>5 1 Stakeholder Engagement Plan</a:t>
          </a:r>
          <a:endParaRPr lang="en-US"/>
        </a:p>
      </dgm:t>
    </dgm:pt>
    <dgm:pt modelId="{783CEFE1-2ECD-4F6E-B23C-D078AF1C3BED}" type="parTrans" cxnId="{14C96F33-29C8-4705-82C4-453025885362}">
      <dgm:prSet/>
      <dgm:spPr/>
      <dgm:t>
        <a:bodyPr/>
        <a:lstStyle/>
        <a:p>
          <a:endParaRPr lang="en-US"/>
        </a:p>
      </dgm:t>
    </dgm:pt>
    <dgm:pt modelId="{D12B3E59-1967-4E15-8201-91A4F7CC53D5}" type="sibTrans" cxnId="{14C96F33-29C8-4705-82C4-453025885362}">
      <dgm:prSet/>
      <dgm:spPr/>
      <dgm:t>
        <a:bodyPr/>
        <a:lstStyle/>
        <a:p>
          <a:endParaRPr lang="en-US"/>
        </a:p>
      </dgm:t>
    </dgm:pt>
    <dgm:pt modelId="{3379DA33-E953-4F06-B379-581FD4DBAAA4}">
      <dgm:prSet/>
      <dgm:spPr/>
      <dgm:t>
        <a:bodyPr/>
        <a:lstStyle/>
        <a:p>
          <a:r>
            <a:rPr lang="en-GB"/>
            <a:t>5 2 Communication Plan</a:t>
          </a:r>
          <a:endParaRPr lang="en-US"/>
        </a:p>
      </dgm:t>
    </dgm:pt>
    <dgm:pt modelId="{B4895460-1172-4250-A2E5-60DD5C1BD90F}" type="parTrans" cxnId="{715ED7D3-0816-43DF-9E34-1443C5543EAB}">
      <dgm:prSet/>
      <dgm:spPr/>
      <dgm:t>
        <a:bodyPr/>
        <a:lstStyle/>
        <a:p>
          <a:endParaRPr lang="en-US"/>
        </a:p>
      </dgm:t>
    </dgm:pt>
    <dgm:pt modelId="{51B23E8F-842C-4E0F-9013-9CA9B1E04DB6}" type="sibTrans" cxnId="{715ED7D3-0816-43DF-9E34-1443C5543EAB}">
      <dgm:prSet/>
      <dgm:spPr/>
      <dgm:t>
        <a:bodyPr/>
        <a:lstStyle/>
        <a:p>
          <a:endParaRPr lang="en-US"/>
        </a:p>
      </dgm:t>
    </dgm:pt>
    <dgm:pt modelId="{53249D56-D4E6-48E4-A742-C302C93BB1E0}">
      <dgm:prSet/>
      <dgm:spPr/>
      <dgm:t>
        <a:bodyPr/>
        <a:lstStyle/>
        <a:p>
          <a:r>
            <a:rPr lang="en-GB"/>
            <a:t>5 3 Applying the 4C Model</a:t>
          </a:r>
          <a:endParaRPr lang="en-US"/>
        </a:p>
      </dgm:t>
    </dgm:pt>
    <dgm:pt modelId="{DDDA95F2-6C7A-438A-8BF1-22ACC878E8F4}" type="parTrans" cxnId="{5FB6F3F1-5236-4865-8F29-A6076752AD80}">
      <dgm:prSet/>
      <dgm:spPr/>
      <dgm:t>
        <a:bodyPr/>
        <a:lstStyle/>
        <a:p>
          <a:endParaRPr lang="en-US"/>
        </a:p>
      </dgm:t>
    </dgm:pt>
    <dgm:pt modelId="{4802E276-06FD-441D-B254-0CDBDA33D02F}" type="sibTrans" cxnId="{5FB6F3F1-5236-4865-8F29-A6076752AD80}">
      <dgm:prSet/>
      <dgm:spPr/>
      <dgm:t>
        <a:bodyPr/>
        <a:lstStyle/>
        <a:p>
          <a:endParaRPr lang="en-US"/>
        </a:p>
      </dgm:t>
    </dgm:pt>
    <dgm:pt modelId="{5D8A280E-D2D2-D540-B52A-5AEEB6209DBE}" type="pres">
      <dgm:prSet presAssocID="{4B160CEF-668E-4820-AD9E-9DC702CBE7A4}" presName="Name0" presStyleCnt="0">
        <dgm:presLayoutVars>
          <dgm:dir/>
          <dgm:resizeHandles val="exact"/>
        </dgm:presLayoutVars>
      </dgm:prSet>
      <dgm:spPr/>
    </dgm:pt>
    <dgm:pt modelId="{FA3F916E-F1C1-7242-B980-8AD66695F6CB}" type="pres">
      <dgm:prSet presAssocID="{855C0787-9020-4BED-A07E-48B8998CA4CB}" presName="node" presStyleLbl="node1" presStyleIdx="0" presStyleCnt="22">
        <dgm:presLayoutVars>
          <dgm:bulletEnabled val="1"/>
        </dgm:presLayoutVars>
      </dgm:prSet>
      <dgm:spPr/>
    </dgm:pt>
    <dgm:pt modelId="{5BA23631-4B9F-0543-9EC7-8D6C4F5C2248}" type="pres">
      <dgm:prSet presAssocID="{F5B4A275-AB0D-4361-A7C8-C99E2EC6075F}" presName="sibTrans" presStyleLbl="sibTrans1D1" presStyleIdx="0" presStyleCnt="21"/>
      <dgm:spPr/>
    </dgm:pt>
    <dgm:pt modelId="{98AEF35C-9DD4-E34E-98D4-0483245D2180}" type="pres">
      <dgm:prSet presAssocID="{F5B4A275-AB0D-4361-A7C8-C99E2EC6075F}" presName="connectorText" presStyleLbl="sibTrans1D1" presStyleIdx="0" presStyleCnt="21"/>
      <dgm:spPr/>
    </dgm:pt>
    <dgm:pt modelId="{C8B6611E-7038-824F-8DBE-0D685C50E2D1}" type="pres">
      <dgm:prSet presAssocID="{520372BF-1D6F-41D8-8B0D-214AFB11205B}" presName="node" presStyleLbl="node1" presStyleIdx="1" presStyleCnt="22">
        <dgm:presLayoutVars>
          <dgm:bulletEnabled val="1"/>
        </dgm:presLayoutVars>
      </dgm:prSet>
      <dgm:spPr/>
    </dgm:pt>
    <dgm:pt modelId="{D91E8016-467F-4D40-9616-7B1B382ED0A8}" type="pres">
      <dgm:prSet presAssocID="{CBBE00C1-BA6B-4D5D-A412-CBEB9AFCE7E5}" presName="sibTrans" presStyleLbl="sibTrans1D1" presStyleIdx="1" presStyleCnt="21"/>
      <dgm:spPr/>
    </dgm:pt>
    <dgm:pt modelId="{EFFAE34C-F2A3-0142-A15A-513F2E41B6C2}" type="pres">
      <dgm:prSet presAssocID="{CBBE00C1-BA6B-4D5D-A412-CBEB9AFCE7E5}" presName="connectorText" presStyleLbl="sibTrans1D1" presStyleIdx="1" presStyleCnt="21"/>
      <dgm:spPr/>
    </dgm:pt>
    <dgm:pt modelId="{0435BABB-50F2-BA4B-B1AB-DAEDE32D171B}" type="pres">
      <dgm:prSet presAssocID="{3EA92833-7B0D-47FC-A3CC-3AED4FD12B46}" presName="node" presStyleLbl="node1" presStyleIdx="2" presStyleCnt="22">
        <dgm:presLayoutVars>
          <dgm:bulletEnabled val="1"/>
        </dgm:presLayoutVars>
      </dgm:prSet>
      <dgm:spPr/>
    </dgm:pt>
    <dgm:pt modelId="{14EB51C1-A0F9-0A44-A629-859588BF1ACF}" type="pres">
      <dgm:prSet presAssocID="{845E7382-6DBA-44EE-8A9A-C395EAF0BA9A}" presName="sibTrans" presStyleLbl="sibTrans1D1" presStyleIdx="2" presStyleCnt="21"/>
      <dgm:spPr/>
    </dgm:pt>
    <dgm:pt modelId="{9B225663-7CB6-2A4A-BEA0-7BED2CBF12AD}" type="pres">
      <dgm:prSet presAssocID="{845E7382-6DBA-44EE-8A9A-C395EAF0BA9A}" presName="connectorText" presStyleLbl="sibTrans1D1" presStyleIdx="2" presStyleCnt="21"/>
      <dgm:spPr/>
    </dgm:pt>
    <dgm:pt modelId="{D9A3BFA1-7E7C-2444-911F-5E9D0A44572A}" type="pres">
      <dgm:prSet presAssocID="{545E2F7E-ABD7-400D-A93D-1DC35977DE01}" presName="node" presStyleLbl="node1" presStyleIdx="3" presStyleCnt="22">
        <dgm:presLayoutVars>
          <dgm:bulletEnabled val="1"/>
        </dgm:presLayoutVars>
      </dgm:prSet>
      <dgm:spPr/>
    </dgm:pt>
    <dgm:pt modelId="{2BFA4317-6082-DA43-B940-F3A702954120}" type="pres">
      <dgm:prSet presAssocID="{7B823AC5-42F8-4CAC-A5EA-41F3082F46EB}" presName="sibTrans" presStyleLbl="sibTrans1D1" presStyleIdx="3" presStyleCnt="21"/>
      <dgm:spPr/>
    </dgm:pt>
    <dgm:pt modelId="{21A68129-0049-864D-8BB9-E987CC5D6E86}" type="pres">
      <dgm:prSet presAssocID="{7B823AC5-42F8-4CAC-A5EA-41F3082F46EB}" presName="connectorText" presStyleLbl="sibTrans1D1" presStyleIdx="3" presStyleCnt="21"/>
      <dgm:spPr/>
    </dgm:pt>
    <dgm:pt modelId="{8031E459-2DC3-1647-8F3A-AAF9DED1CCEC}" type="pres">
      <dgm:prSet presAssocID="{60BE6B2D-9E06-46E5-8FF5-E6B6A43246FC}" presName="node" presStyleLbl="node1" presStyleIdx="4" presStyleCnt="22">
        <dgm:presLayoutVars>
          <dgm:bulletEnabled val="1"/>
        </dgm:presLayoutVars>
      </dgm:prSet>
      <dgm:spPr/>
    </dgm:pt>
    <dgm:pt modelId="{14B71DEC-4898-EF47-8FAA-C8DEFC806115}" type="pres">
      <dgm:prSet presAssocID="{9A9A08EB-BB94-4593-AA34-821C83BA1E42}" presName="sibTrans" presStyleLbl="sibTrans1D1" presStyleIdx="4" presStyleCnt="21"/>
      <dgm:spPr/>
    </dgm:pt>
    <dgm:pt modelId="{8AD6BC7D-4B0F-A040-900C-5F49D2345264}" type="pres">
      <dgm:prSet presAssocID="{9A9A08EB-BB94-4593-AA34-821C83BA1E42}" presName="connectorText" presStyleLbl="sibTrans1D1" presStyleIdx="4" presStyleCnt="21"/>
      <dgm:spPr/>
    </dgm:pt>
    <dgm:pt modelId="{CF36FCC9-3791-2F4D-B9E1-E42EABF6E99F}" type="pres">
      <dgm:prSet presAssocID="{89800837-A54A-4047-A483-B4028D5AA26F}" presName="node" presStyleLbl="node1" presStyleIdx="5" presStyleCnt="22">
        <dgm:presLayoutVars>
          <dgm:bulletEnabled val="1"/>
        </dgm:presLayoutVars>
      </dgm:prSet>
      <dgm:spPr/>
    </dgm:pt>
    <dgm:pt modelId="{F3A9D608-D527-1943-8294-ADC7212923A3}" type="pres">
      <dgm:prSet presAssocID="{D22C423D-EE6D-400D-B951-334E252AF5EF}" presName="sibTrans" presStyleLbl="sibTrans1D1" presStyleIdx="5" presStyleCnt="21"/>
      <dgm:spPr/>
    </dgm:pt>
    <dgm:pt modelId="{FA52C0DA-75FE-5E45-90D6-0DDC0166890D}" type="pres">
      <dgm:prSet presAssocID="{D22C423D-EE6D-400D-B951-334E252AF5EF}" presName="connectorText" presStyleLbl="sibTrans1D1" presStyleIdx="5" presStyleCnt="21"/>
      <dgm:spPr/>
    </dgm:pt>
    <dgm:pt modelId="{C710CF24-48A3-094D-8F1A-FA46ADE9C790}" type="pres">
      <dgm:prSet presAssocID="{D158E51B-474A-45CA-8E08-E64F0CE8CCAA}" presName="node" presStyleLbl="node1" presStyleIdx="6" presStyleCnt="22">
        <dgm:presLayoutVars>
          <dgm:bulletEnabled val="1"/>
        </dgm:presLayoutVars>
      </dgm:prSet>
      <dgm:spPr/>
    </dgm:pt>
    <dgm:pt modelId="{2DA64B57-DE8F-A846-9856-D4EBB16CC5A4}" type="pres">
      <dgm:prSet presAssocID="{D9ACAA52-700C-41CE-B06E-4D3EC8939070}" presName="sibTrans" presStyleLbl="sibTrans1D1" presStyleIdx="6" presStyleCnt="21"/>
      <dgm:spPr/>
    </dgm:pt>
    <dgm:pt modelId="{2D9F7F91-107D-B942-B4C5-55AF6AC2FA8D}" type="pres">
      <dgm:prSet presAssocID="{D9ACAA52-700C-41CE-B06E-4D3EC8939070}" presName="connectorText" presStyleLbl="sibTrans1D1" presStyleIdx="6" presStyleCnt="21"/>
      <dgm:spPr/>
    </dgm:pt>
    <dgm:pt modelId="{1BD0AF3E-6EB8-A743-9DA8-75761CB5BCAC}" type="pres">
      <dgm:prSet presAssocID="{90A9BCB6-7CC8-4A0F-A63F-DC0221D6C0F2}" presName="node" presStyleLbl="node1" presStyleIdx="7" presStyleCnt="22">
        <dgm:presLayoutVars>
          <dgm:bulletEnabled val="1"/>
        </dgm:presLayoutVars>
      </dgm:prSet>
      <dgm:spPr/>
    </dgm:pt>
    <dgm:pt modelId="{DCC875DF-78F7-8146-8D06-83882CF71F3E}" type="pres">
      <dgm:prSet presAssocID="{18E9F83C-4769-4C7A-942C-E4527B6B1150}" presName="sibTrans" presStyleLbl="sibTrans1D1" presStyleIdx="7" presStyleCnt="21"/>
      <dgm:spPr/>
    </dgm:pt>
    <dgm:pt modelId="{5ABE725A-CADD-404D-A0D1-031A657B478B}" type="pres">
      <dgm:prSet presAssocID="{18E9F83C-4769-4C7A-942C-E4527B6B1150}" presName="connectorText" presStyleLbl="sibTrans1D1" presStyleIdx="7" presStyleCnt="21"/>
      <dgm:spPr/>
    </dgm:pt>
    <dgm:pt modelId="{B322C5FA-680A-AB44-8AC5-14CBE5C57793}" type="pres">
      <dgm:prSet presAssocID="{FED9B483-C4E8-4A9A-9BE9-A63C7C26BC72}" presName="node" presStyleLbl="node1" presStyleIdx="8" presStyleCnt="22">
        <dgm:presLayoutVars>
          <dgm:bulletEnabled val="1"/>
        </dgm:presLayoutVars>
      </dgm:prSet>
      <dgm:spPr/>
    </dgm:pt>
    <dgm:pt modelId="{63E88F1A-5884-9D4E-B714-88A13D996D7E}" type="pres">
      <dgm:prSet presAssocID="{16FB9E9A-F8E4-4721-B8AF-0C6995BAE2DE}" presName="sibTrans" presStyleLbl="sibTrans1D1" presStyleIdx="8" presStyleCnt="21"/>
      <dgm:spPr/>
    </dgm:pt>
    <dgm:pt modelId="{BE8132CB-F67F-4A40-A982-D8582559E70F}" type="pres">
      <dgm:prSet presAssocID="{16FB9E9A-F8E4-4721-B8AF-0C6995BAE2DE}" presName="connectorText" presStyleLbl="sibTrans1D1" presStyleIdx="8" presStyleCnt="21"/>
      <dgm:spPr/>
    </dgm:pt>
    <dgm:pt modelId="{01DEF59E-60EF-4341-ACB9-6979BF6E8739}" type="pres">
      <dgm:prSet presAssocID="{279AEF58-B8F7-4934-87C2-700D3B01CC2D}" presName="node" presStyleLbl="node1" presStyleIdx="9" presStyleCnt="22">
        <dgm:presLayoutVars>
          <dgm:bulletEnabled val="1"/>
        </dgm:presLayoutVars>
      </dgm:prSet>
      <dgm:spPr/>
    </dgm:pt>
    <dgm:pt modelId="{EAC4BC12-9673-D043-81F3-553AE64D737F}" type="pres">
      <dgm:prSet presAssocID="{614E11DF-174F-4CB3-A487-08D8526DCA21}" presName="sibTrans" presStyleLbl="sibTrans1D1" presStyleIdx="9" presStyleCnt="21"/>
      <dgm:spPr/>
    </dgm:pt>
    <dgm:pt modelId="{08BCEB8F-DE7A-1B46-9467-5868C7C2BD71}" type="pres">
      <dgm:prSet presAssocID="{614E11DF-174F-4CB3-A487-08D8526DCA21}" presName="connectorText" presStyleLbl="sibTrans1D1" presStyleIdx="9" presStyleCnt="21"/>
      <dgm:spPr/>
    </dgm:pt>
    <dgm:pt modelId="{43140688-52F8-4A41-9FFB-6FBAD1D8C62D}" type="pres">
      <dgm:prSet presAssocID="{322E0640-2413-4CB1-BC13-CBE94A443879}" presName="node" presStyleLbl="node1" presStyleIdx="10" presStyleCnt="22">
        <dgm:presLayoutVars>
          <dgm:bulletEnabled val="1"/>
        </dgm:presLayoutVars>
      </dgm:prSet>
      <dgm:spPr/>
    </dgm:pt>
    <dgm:pt modelId="{16D8B988-1DFA-8A4F-94D2-26A669F6C1A2}" type="pres">
      <dgm:prSet presAssocID="{BB19B37B-3753-45DE-94BF-8384EA2F95DE}" presName="sibTrans" presStyleLbl="sibTrans1D1" presStyleIdx="10" presStyleCnt="21"/>
      <dgm:spPr/>
    </dgm:pt>
    <dgm:pt modelId="{6F3D1038-1AD0-F145-8B77-85BACEB5D78D}" type="pres">
      <dgm:prSet presAssocID="{BB19B37B-3753-45DE-94BF-8384EA2F95DE}" presName="connectorText" presStyleLbl="sibTrans1D1" presStyleIdx="10" presStyleCnt="21"/>
      <dgm:spPr/>
    </dgm:pt>
    <dgm:pt modelId="{DC641363-4391-DC4F-828B-5B4885BAE3CB}" type="pres">
      <dgm:prSet presAssocID="{E2CA9BF2-B1B3-49E9-8E72-31122253262B}" presName="node" presStyleLbl="node1" presStyleIdx="11" presStyleCnt="22">
        <dgm:presLayoutVars>
          <dgm:bulletEnabled val="1"/>
        </dgm:presLayoutVars>
      </dgm:prSet>
      <dgm:spPr/>
    </dgm:pt>
    <dgm:pt modelId="{552172B4-1936-CF42-9E64-BF67A79477A3}" type="pres">
      <dgm:prSet presAssocID="{4AF153AC-F194-48F2-B037-36027BDB7613}" presName="sibTrans" presStyleLbl="sibTrans1D1" presStyleIdx="11" presStyleCnt="21"/>
      <dgm:spPr/>
    </dgm:pt>
    <dgm:pt modelId="{8CC91BFB-B94C-EC45-8D78-C48ED7D3A2E2}" type="pres">
      <dgm:prSet presAssocID="{4AF153AC-F194-48F2-B037-36027BDB7613}" presName="connectorText" presStyleLbl="sibTrans1D1" presStyleIdx="11" presStyleCnt="21"/>
      <dgm:spPr/>
    </dgm:pt>
    <dgm:pt modelId="{F9A407F4-F71E-B44B-985C-4D1D940D391B}" type="pres">
      <dgm:prSet presAssocID="{B2CD8895-336D-45F0-85A6-6247059E7B02}" presName="node" presStyleLbl="node1" presStyleIdx="12" presStyleCnt="22">
        <dgm:presLayoutVars>
          <dgm:bulletEnabled val="1"/>
        </dgm:presLayoutVars>
      </dgm:prSet>
      <dgm:spPr/>
    </dgm:pt>
    <dgm:pt modelId="{EA0F00FF-48B4-5849-8F9B-8D26536A3776}" type="pres">
      <dgm:prSet presAssocID="{E4DB1037-27D0-44D0-85EC-4FB9112E9B7C}" presName="sibTrans" presStyleLbl="sibTrans1D1" presStyleIdx="12" presStyleCnt="21"/>
      <dgm:spPr/>
    </dgm:pt>
    <dgm:pt modelId="{5924D585-8213-EA45-803F-0C24DA4092EE}" type="pres">
      <dgm:prSet presAssocID="{E4DB1037-27D0-44D0-85EC-4FB9112E9B7C}" presName="connectorText" presStyleLbl="sibTrans1D1" presStyleIdx="12" presStyleCnt="21"/>
      <dgm:spPr/>
    </dgm:pt>
    <dgm:pt modelId="{A01F58E9-DC0C-4F4A-9B67-09EA38A54310}" type="pres">
      <dgm:prSet presAssocID="{DEAD3B56-DE56-4824-9BFC-C153F5C3425B}" presName="node" presStyleLbl="node1" presStyleIdx="13" presStyleCnt="22">
        <dgm:presLayoutVars>
          <dgm:bulletEnabled val="1"/>
        </dgm:presLayoutVars>
      </dgm:prSet>
      <dgm:spPr/>
    </dgm:pt>
    <dgm:pt modelId="{448B6CA0-CCB1-7645-B479-C0C6B8BCC6F1}" type="pres">
      <dgm:prSet presAssocID="{7414334D-A65A-4A3C-BC21-D1FB3F4ED7F9}" presName="sibTrans" presStyleLbl="sibTrans1D1" presStyleIdx="13" presStyleCnt="21"/>
      <dgm:spPr/>
    </dgm:pt>
    <dgm:pt modelId="{4060F482-C143-F342-A0EB-22804E618522}" type="pres">
      <dgm:prSet presAssocID="{7414334D-A65A-4A3C-BC21-D1FB3F4ED7F9}" presName="connectorText" presStyleLbl="sibTrans1D1" presStyleIdx="13" presStyleCnt="21"/>
      <dgm:spPr/>
    </dgm:pt>
    <dgm:pt modelId="{4EC438F7-FB7D-2A43-B957-71961DD460AA}" type="pres">
      <dgm:prSet presAssocID="{604799CB-6CE1-4C8E-912A-C51076D2D62F}" presName="node" presStyleLbl="node1" presStyleIdx="14" presStyleCnt="22">
        <dgm:presLayoutVars>
          <dgm:bulletEnabled val="1"/>
        </dgm:presLayoutVars>
      </dgm:prSet>
      <dgm:spPr/>
    </dgm:pt>
    <dgm:pt modelId="{F0B08C06-4228-D949-920D-6DD9014814B8}" type="pres">
      <dgm:prSet presAssocID="{BBD93471-521D-467A-98E5-29F8FFAA5FD5}" presName="sibTrans" presStyleLbl="sibTrans1D1" presStyleIdx="14" presStyleCnt="21"/>
      <dgm:spPr/>
    </dgm:pt>
    <dgm:pt modelId="{BE7DD171-170D-A64E-A1B6-EC8F92E7F3D4}" type="pres">
      <dgm:prSet presAssocID="{BBD93471-521D-467A-98E5-29F8FFAA5FD5}" presName="connectorText" presStyleLbl="sibTrans1D1" presStyleIdx="14" presStyleCnt="21"/>
      <dgm:spPr/>
    </dgm:pt>
    <dgm:pt modelId="{FB5C95FC-1210-F748-A736-50E2D056A0E0}" type="pres">
      <dgm:prSet presAssocID="{3CC06F96-33DC-4BAC-B7EA-8787ACD3E3C9}" presName="node" presStyleLbl="node1" presStyleIdx="15" presStyleCnt="22">
        <dgm:presLayoutVars>
          <dgm:bulletEnabled val="1"/>
        </dgm:presLayoutVars>
      </dgm:prSet>
      <dgm:spPr/>
    </dgm:pt>
    <dgm:pt modelId="{95E7D242-1EF1-C449-A835-27894DE2C392}" type="pres">
      <dgm:prSet presAssocID="{15C7D780-0C79-4D0D-9EA2-59BA3582B01E}" presName="sibTrans" presStyleLbl="sibTrans1D1" presStyleIdx="15" presStyleCnt="21"/>
      <dgm:spPr/>
    </dgm:pt>
    <dgm:pt modelId="{C98528C4-38E7-E040-85CF-E7A237BACB3E}" type="pres">
      <dgm:prSet presAssocID="{15C7D780-0C79-4D0D-9EA2-59BA3582B01E}" presName="connectorText" presStyleLbl="sibTrans1D1" presStyleIdx="15" presStyleCnt="21"/>
      <dgm:spPr/>
    </dgm:pt>
    <dgm:pt modelId="{EABBDB9C-CA77-794A-85CC-07F0B9952873}" type="pres">
      <dgm:prSet presAssocID="{B83095E2-66BE-4FA5-BA42-333AC0EF057E}" presName="node" presStyleLbl="node1" presStyleIdx="16" presStyleCnt="22">
        <dgm:presLayoutVars>
          <dgm:bulletEnabled val="1"/>
        </dgm:presLayoutVars>
      </dgm:prSet>
      <dgm:spPr/>
    </dgm:pt>
    <dgm:pt modelId="{D7CF13E5-413A-D846-B10E-ADDDEB4FB135}" type="pres">
      <dgm:prSet presAssocID="{4D3E09AB-CAC3-4994-88B7-8A4EBC7EAADE}" presName="sibTrans" presStyleLbl="sibTrans1D1" presStyleIdx="16" presStyleCnt="21"/>
      <dgm:spPr/>
    </dgm:pt>
    <dgm:pt modelId="{B9008106-B862-7745-BF4F-9DCB9B00EC6E}" type="pres">
      <dgm:prSet presAssocID="{4D3E09AB-CAC3-4994-88B7-8A4EBC7EAADE}" presName="connectorText" presStyleLbl="sibTrans1D1" presStyleIdx="16" presStyleCnt="21"/>
      <dgm:spPr/>
    </dgm:pt>
    <dgm:pt modelId="{5759E47E-F7ED-964B-A1EF-E6A6898990CC}" type="pres">
      <dgm:prSet presAssocID="{5D4259B9-E68F-453F-88F4-B6C0975E95B8}" presName="node" presStyleLbl="node1" presStyleIdx="17" presStyleCnt="22">
        <dgm:presLayoutVars>
          <dgm:bulletEnabled val="1"/>
        </dgm:presLayoutVars>
      </dgm:prSet>
      <dgm:spPr/>
    </dgm:pt>
    <dgm:pt modelId="{8AF608DB-D624-4040-A12D-B3BF58930D3B}" type="pres">
      <dgm:prSet presAssocID="{C8082135-52DF-41D1-B332-BC6A730B1702}" presName="sibTrans" presStyleLbl="sibTrans1D1" presStyleIdx="17" presStyleCnt="21"/>
      <dgm:spPr/>
    </dgm:pt>
    <dgm:pt modelId="{B65AB088-8826-7043-B5DD-0965A39FA652}" type="pres">
      <dgm:prSet presAssocID="{C8082135-52DF-41D1-B332-BC6A730B1702}" presName="connectorText" presStyleLbl="sibTrans1D1" presStyleIdx="17" presStyleCnt="21"/>
      <dgm:spPr/>
    </dgm:pt>
    <dgm:pt modelId="{711F250B-7CCD-B943-91AC-74E8C5BE3A68}" type="pres">
      <dgm:prSet presAssocID="{7B35BD29-E19C-4651-BD17-273707572066}" presName="node" presStyleLbl="node1" presStyleIdx="18" presStyleCnt="22">
        <dgm:presLayoutVars>
          <dgm:bulletEnabled val="1"/>
        </dgm:presLayoutVars>
      </dgm:prSet>
      <dgm:spPr/>
    </dgm:pt>
    <dgm:pt modelId="{A4F4C0A6-4442-894B-9E17-CF804910DCA1}" type="pres">
      <dgm:prSet presAssocID="{E49D3AB9-2AA1-47CA-93BB-E0EB8E276725}" presName="sibTrans" presStyleLbl="sibTrans1D1" presStyleIdx="18" presStyleCnt="21"/>
      <dgm:spPr/>
    </dgm:pt>
    <dgm:pt modelId="{E301840D-8DC3-934B-9E9C-A3DE75A8813D}" type="pres">
      <dgm:prSet presAssocID="{E49D3AB9-2AA1-47CA-93BB-E0EB8E276725}" presName="connectorText" presStyleLbl="sibTrans1D1" presStyleIdx="18" presStyleCnt="21"/>
      <dgm:spPr/>
    </dgm:pt>
    <dgm:pt modelId="{06FBB83B-E8C7-6B48-893C-6FF5E13434F0}" type="pres">
      <dgm:prSet presAssocID="{853F1045-DB5E-4E54-A14C-DC0539AD4A71}" presName="node" presStyleLbl="node1" presStyleIdx="19" presStyleCnt="22">
        <dgm:presLayoutVars>
          <dgm:bulletEnabled val="1"/>
        </dgm:presLayoutVars>
      </dgm:prSet>
      <dgm:spPr/>
    </dgm:pt>
    <dgm:pt modelId="{E04B903F-EF0D-444C-A31D-946BB84604B6}" type="pres">
      <dgm:prSet presAssocID="{D12B3E59-1967-4E15-8201-91A4F7CC53D5}" presName="sibTrans" presStyleLbl="sibTrans1D1" presStyleIdx="19" presStyleCnt="21"/>
      <dgm:spPr/>
    </dgm:pt>
    <dgm:pt modelId="{A63B69E9-819E-1B41-A850-755C4E1ADAC1}" type="pres">
      <dgm:prSet presAssocID="{D12B3E59-1967-4E15-8201-91A4F7CC53D5}" presName="connectorText" presStyleLbl="sibTrans1D1" presStyleIdx="19" presStyleCnt="21"/>
      <dgm:spPr/>
    </dgm:pt>
    <dgm:pt modelId="{F8EF64F5-027D-B84E-85C0-DB0E5E1C0B06}" type="pres">
      <dgm:prSet presAssocID="{3379DA33-E953-4F06-B379-581FD4DBAAA4}" presName="node" presStyleLbl="node1" presStyleIdx="20" presStyleCnt="22">
        <dgm:presLayoutVars>
          <dgm:bulletEnabled val="1"/>
        </dgm:presLayoutVars>
      </dgm:prSet>
      <dgm:spPr/>
    </dgm:pt>
    <dgm:pt modelId="{CECA6A89-CD86-C244-9862-D4E3A6D82089}" type="pres">
      <dgm:prSet presAssocID="{51B23E8F-842C-4E0F-9013-9CA9B1E04DB6}" presName="sibTrans" presStyleLbl="sibTrans1D1" presStyleIdx="20" presStyleCnt="21"/>
      <dgm:spPr/>
    </dgm:pt>
    <dgm:pt modelId="{5D1C9319-248F-4840-997A-6033412BB542}" type="pres">
      <dgm:prSet presAssocID="{51B23E8F-842C-4E0F-9013-9CA9B1E04DB6}" presName="connectorText" presStyleLbl="sibTrans1D1" presStyleIdx="20" presStyleCnt="21"/>
      <dgm:spPr/>
    </dgm:pt>
    <dgm:pt modelId="{7D218ED9-A98A-3F4A-9EBD-825E9C0B0C4C}" type="pres">
      <dgm:prSet presAssocID="{53249D56-D4E6-48E4-A742-C302C93BB1E0}" presName="node" presStyleLbl="node1" presStyleIdx="21" presStyleCnt="22">
        <dgm:presLayoutVars>
          <dgm:bulletEnabled val="1"/>
        </dgm:presLayoutVars>
      </dgm:prSet>
      <dgm:spPr/>
    </dgm:pt>
  </dgm:ptLst>
  <dgm:cxnLst>
    <dgm:cxn modelId="{47EB7501-7219-45A6-B816-9D4DE3CE5487}" srcId="{4B160CEF-668E-4820-AD9E-9DC702CBE7A4}" destId="{855C0787-9020-4BED-A07E-48B8998CA4CB}" srcOrd="0" destOrd="0" parTransId="{6FE0940E-A584-4D5D-869A-BD346DC03DA3}" sibTransId="{F5B4A275-AB0D-4361-A7C8-C99E2EC6075F}"/>
    <dgm:cxn modelId="{5CDE3F03-6FFA-E341-A165-869320438691}" type="presOf" srcId="{E49D3AB9-2AA1-47CA-93BB-E0EB8E276725}" destId="{E301840D-8DC3-934B-9E9C-A3DE75A8813D}" srcOrd="1" destOrd="0" presId="urn:microsoft.com/office/officeart/2016/7/layout/RepeatingBendingProcessNew"/>
    <dgm:cxn modelId="{8572E106-A1F0-5B45-BE3C-49039E0D2B18}" type="presOf" srcId="{C8082135-52DF-41D1-B332-BC6A730B1702}" destId="{B65AB088-8826-7043-B5DD-0965A39FA652}" srcOrd="1" destOrd="0" presId="urn:microsoft.com/office/officeart/2016/7/layout/RepeatingBendingProcessNew"/>
    <dgm:cxn modelId="{ADC44608-8CF5-5347-8FC2-7FEF55DB2EDE}" type="presOf" srcId="{E2CA9BF2-B1B3-49E9-8E72-31122253262B}" destId="{DC641363-4391-DC4F-828B-5B4885BAE3CB}" srcOrd="0" destOrd="0" presId="urn:microsoft.com/office/officeart/2016/7/layout/RepeatingBendingProcessNew"/>
    <dgm:cxn modelId="{6DFA300A-626B-6245-BC01-BF0EC266D572}" type="presOf" srcId="{3CC06F96-33DC-4BAC-B7EA-8787ACD3E3C9}" destId="{FB5C95FC-1210-F748-A736-50E2D056A0E0}" srcOrd="0" destOrd="0" presId="urn:microsoft.com/office/officeart/2016/7/layout/RepeatingBendingProcessNew"/>
    <dgm:cxn modelId="{2FB4330D-F032-4F99-AD6B-732C9BC6AB35}" srcId="{4B160CEF-668E-4820-AD9E-9DC702CBE7A4}" destId="{5D4259B9-E68F-453F-88F4-B6C0975E95B8}" srcOrd="17" destOrd="0" parTransId="{996B380A-AEB3-4F0E-A5D3-C4A607452A0E}" sibTransId="{C8082135-52DF-41D1-B332-BC6A730B1702}"/>
    <dgm:cxn modelId="{CF34830E-2ABA-2A47-B5DB-40D912C9FEBC}" type="presOf" srcId="{853F1045-DB5E-4E54-A14C-DC0539AD4A71}" destId="{06FBB83B-E8C7-6B48-893C-6FF5E13434F0}" srcOrd="0" destOrd="0" presId="urn:microsoft.com/office/officeart/2016/7/layout/RepeatingBendingProcessNew"/>
    <dgm:cxn modelId="{A0F5A80F-C4FD-45B9-AF71-4255B490DB34}" srcId="{4B160CEF-668E-4820-AD9E-9DC702CBE7A4}" destId="{545E2F7E-ABD7-400D-A93D-1DC35977DE01}" srcOrd="3" destOrd="0" parTransId="{BA30E4BE-1E56-49E1-94D3-9021EA8CA843}" sibTransId="{7B823AC5-42F8-4CAC-A5EA-41F3082F46EB}"/>
    <dgm:cxn modelId="{85100914-5AB3-564B-81CC-6D679A479322}" type="presOf" srcId="{614E11DF-174F-4CB3-A487-08D8526DCA21}" destId="{EAC4BC12-9673-D043-81F3-553AE64D737F}" srcOrd="0" destOrd="0" presId="urn:microsoft.com/office/officeart/2016/7/layout/RepeatingBendingProcessNew"/>
    <dgm:cxn modelId="{E1B12019-E8A3-4B90-807B-A68CCC17A2E5}" srcId="{4B160CEF-668E-4820-AD9E-9DC702CBE7A4}" destId="{B2CD8895-336D-45F0-85A6-6247059E7B02}" srcOrd="12" destOrd="0" parTransId="{F273D6C1-1128-44E1-BD6E-172DFF0B257B}" sibTransId="{E4DB1037-27D0-44D0-85EC-4FB9112E9B7C}"/>
    <dgm:cxn modelId="{A98FF71A-5C27-6348-8F3E-60328BF0E1C8}" type="presOf" srcId="{D9ACAA52-700C-41CE-B06E-4D3EC8939070}" destId="{2D9F7F91-107D-B942-B4C5-55AF6AC2FA8D}" srcOrd="1" destOrd="0" presId="urn:microsoft.com/office/officeart/2016/7/layout/RepeatingBendingProcessNew"/>
    <dgm:cxn modelId="{2200561E-19E0-D64B-9CEB-004F80245F7E}" type="presOf" srcId="{9A9A08EB-BB94-4593-AA34-821C83BA1E42}" destId="{14B71DEC-4898-EF47-8FAA-C8DEFC806115}" srcOrd="0" destOrd="0" presId="urn:microsoft.com/office/officeart/2016/7/layout/RepeatingBendingProcessNew"/>
    <dgm:cxn modelId="{DF47D023-0AED-402D-8389-C961043C13D7}" srcId="{4B160CEF-668E-4820-AD9E-9DC702CBE7A4}" destId="{520372BF-1D6F-41D8-8B0D-214AFB11205B}" srcOrd="1" destOrd="0" parTransId="{4AF79F2B-3695-44E5-85C0-F46119E2E751}" sibTransId="{CBBE00C1-BA6B-4D5D-A412-CBEB9AFCE7E5}"/>
    <dgm:cxn modelId="{0AFD3A26-CBE9-46E5-B258-167A92E7549E}" srcId="{4B160CEF-668E-4820-AD9E-9DC702CBE7A4}" destId="{60BE6B2D-9E06-46E5-8FF5-E6B6A43246FC}" srcOrd="4" destOrd="0" parTransId="{75E06ADC-8628-49BC-8CFE-5764ECDFCE6C}" sibTransId="{9A9A08EB-BB94-4593-AA34-821C83BA1E42}"/>
    <dgm:cxn modelId="{2566052C-C3A6-4D61-ADC7-1F050B176260}" srcId="{4B160CEF-668E-4820-AD9E-9DC702CBE7A4}" destId="{3CC06F96-33DC-4BAC-B7EA-8787ACD3E3C9}" srcOrd="15" destOrd="0" parTransId="{640EB039-52DA-4C43-BEB7-92C8C68876DB}" sibTransId="{15C7D780-0C79-4D0D-9EA2-59BA3582B01E}"/>
    <dgm:cxn modelId="{CC24B62C-ACB1-DD4C-8E90-5F2116CFB5DF}" type="presOf" srcId="{604799CB-6CE1-4C8E-912A-C51076D2D62F}" destId="{4EC438F7-FB7D-2A43-B957-71961DD460AA}" srcOrd="0" destOrd="0" presId="urn:microsoft.com/office/officeart/2016/7/layout/RepeatingBendingProcessNew"/>
    <dgm:cxn modelId="{CC12742D-287F-8345-BE9B-1A921F1E6B93}" type="presOf" srcId="{D12B3E59-1967-4E15-8201-91A4F7CC53D5}" destId="{A63B69E9-819E-1B41-A850-755C4E1ADAC1}" srcOrd="1" destOrd="0" presId="urn:microsoft.com/office/officeart/2016/7/layout/RepeatingBendingProcessNew"/>
    <dgm:cxn modelId="{07381332-6A45-A948-B361-6525E9BCE89F}" type="presOf" srcId="{BB19B37B-3753-45DE-94BF-8384EA2F95DE}" destId="{6F3D1038-1AD0-F145-8B77-85BACEB5D78D}" srcOrd="1" destOrd="0" presId="urn:microsoft.com/office/officeart/2016/7/layout/RepeatingBendingProcessNew"/>
    <dgm:cxn modelId="{14C96F33-29C8-4705-82C4-453025885362}" srcId="{4B160CEF-668E-4820-AD9E-9DC702CBE7A4}" destId="{853F1045-DB5E-4E54-A14C-DC0539AD4A71}" srcOrd="19" destOrd="0" parTransId="{783CEFE1-2ECD-4F6E-B23C-D078AF1C3BED}" sibTransId="{D12B3E59-1967-4E15-8201-91A4F7CC53D5}"/>
    <dgm:cxn modelId="{0BD1D339-BCDD-8E42-BA78-EB31F8C4B766}" type="presOf" srcId="{845E7382-6DBA-44EE-8A9A-C395EAF0BA9A}" destId="{9B225663-7CB6-2A4A-BEA0-7BED2CBF12AD}" srcOrd="1" destOrd="0" presId="urn:microsoft.com/office/officeart/2016/7/layout/RepeatingBendingProcessNew"/>
    <dgm:cxn modelId="{2741293A-A7D1-B548-B1F8-E159A96B75E1}" type="presOf" srcId="{4B160CEF-668E-4820-AD9E-9DC702CBE7A4}" destId="{5D8A280E-D2D2-D540-B52A-5AEEB6209DBE}" srcOrd="0" destOrd="0" presId="urn:microsoft.com/office/officeart/2016/7/layout/RepeatingBendingProcessNew"/>
    <dgm:cxn modelId="{D204F43B-F1DD-4BA3-A837-1AC6A2A80259}" srcId="{4B160CEF-668E-4820-AD9E-9DC702CBE7A4}" destId="{90A9BCB6-7CC8-4A0F-A63F-DC0221D6C0F2}" srcOrd="7" destOrd="0" parTransId="{3FAA4173-B0EB-46AA-B539-84047D24B911}" sibTransId="{18E9F83C-4769-4C7A-942C-E4527B6B1150}"/>
    <dgm:cxn modelId="{F690C444-CDFD-4568-8B93-22701B9D0609}" srcId="{4B160CEF-668E-4820-AD9E-9DC702CBE7A4}" destId="{B83095E2-66BE-4FA5-BA42-333AC0EF057E}" srcOrd="16" destOrd="0" parTransId="{282C4BDC-3F75-429F-9204-DA52A1DDC128}" sibTransId="{4D3E09AB-CAC3-4994-88B7-8A4EBC7EAADE}"/>
    <dgm:cxn modelId="{94F2B248-6F7D-4C47-8FA2-75DA1B384595}" type="presOf" srcId="{60BE6B2D-9E06-46E5-8FF5-E6B6A43246FC}" destId="{8031E459-2DC3-1647-8F3A-AAF9DED1CCEC}" srcOrd="0" destOrd="0" presId="urn:microsoft.com/office/officeart/2016/7/layout/RepeatingBendingProcessNew"/>
    <dgm:cxn modelId="{EAFB4D4B-01E6-5547-8A96-D22641656742}" type="presOf" srcId="{4AF153AC-F194-48F2-B037-36027BDB7613}" destId="{8CC91BFB-B94C-EC45-8D78-C48ED7D3A2E2}" srcOrd="1" destOrd="0" presId="urn:microsoft.com/office/officeart/2016/7/layout/RepeatingBendingProcessNew"/>
    <dgm:cxn modelId="{38A94A4C-99B7-A041-B180-8D37FBB18F05}" type="presOf" srcId="{614E11DF-174F-4CB3-A487-08D8526DCA21}" destId="{08BCEB8F-DE7A-1B46-9467-5868C7C2BD71}" srcOrd="1" destOrd="0" presId="urn:microsoft.com/office/officeart/2016/7/layout/RepeatingBendingProcessNew"/>
    <dgm:cxn modelId="{77EA5B4C-1A81-4C9F-B861-74B36F48BAC0}" srcId="{4B160CEF-668E-4820-AD9E-9DC702CBE7A4}" destId="{FED9B483-C4E8-4A9A-9BE9-A63C7C26BC72}" srcOrd="8" destOrd="0" parTransId="{7263F3DC-0F2D-4789-A4E5-7937BE52BA49}" sibTransId="{16FB9E9A-F8E4-4721-B8AF-0C6995BAE2DE}"/>
    <dgm:cxn modelId="{0AC64851-838F-4745-BAD8-AE077E7344F5}" type="presOf" srcId="{B2CD8895-336D-45F0-85A6-6247059E7B02}" destId="{F9A407F4-F71E-B44B-985C-4D1D940D391B}" srcOrd="0" destOrd="0" presId="urn:microsoft.com/office/officeart/2016/7/layout/RepeatingBendingProcessNew"/>
    <dgm:cxn modelId="{B4188856-6FC0-FA47-B864-EDD830ADE5DD}" type="presOf" srcId="{D158E51B-474A-45CA-8E08-E64F0CE8CCAA}" destId="{C710CF24-48A3-094D-8F1A-FA46ADE9C790}" srcOrd="0" destOrd="0" presId="urn:microsoft.com/office/officeart/2016/7/layout/RepeatingBendingProcessNew"/>
    <dgm:cxn modelId="{352BBC56-C668-433C-80F6-6D11DBD2D2E7}" srcId="{4B160CEF-668E-4820-AD9E-9DC702CBE7A4}" destId="{322E0640-2413-4CB1-BC13-CBE94A443879}" srcOrd="10" destOrd="0" parTransId="{1FE45CE8-AD96-4C4F-A2EC-30A2A24452F4}" sibTransId="{BB19B37B-3753-45DE-94BF-8384EA2F95DE}"/>
    <dgm:cxn modelId="{5FC98059-5AF9-456A-A4A4-A4F82727A6FF}" srcId="{4B160CEF-668E-4820-AD9E-9DC702CBE7A4}" destId="{D158E51B-474A-45CA-8E08-E64F0CE8CCAA}" srcOrd="6" destOrd="0" parTransId="{5D4C859E-D89D-4375-BB2B-11CC6E53AF8F}" sibTransId="{D9ACAA52-700C-41CE-B06E-4D3EC8939070}"/>
    <dgm:cxn modelId="{577A3E5D-8C46-F145-B79F-2F36E2E15C22}" type="presOf" srcId="{BBD93471-521D-467A-98E5-29F8FFAA5FD5}" destId="{BE7DD171-170D-A64E-A1B6-EC8F92E7F3D4}" srcOrd="1" destOrd="0" presId="urn:microsoft.com/office/officeart/2016/7/layout/RepeatingBendingProcessNew"/>
    <dgm:cxn modelId="{DD27595D-60CF-C145-963F-D8EDD9C43F5B}" type="presOf" srcId="{D22C423D-EE6D-400D-B951-334E252AF5EF}" destId="{F3A9D608-D527-1943-8294-ADC7212923A3}" srcOrd="0" destOrd="0" presId="urn:microsoft.com/office/officeart/2016/7/layout/RepeatingBendingProcessNew"/>
    <dgm:cxn modelId="{71A37561-6CA5-A84E-99D5-645B9D45A64E}" type="presOf" srcId="{15C7D780-0C79-4D0D-9EA2-59BA3582B01E}" destId="{C98528C4-38E7-E040-85CF-E7A237BACB3E}" srcOrd="1" destOrd="0" presId="urn:microsoft.com/office/officeart/2016/7/layout/RepeatingBendingProcessNew"/>
    <dgm:cxn modelId="{67478F61-B316-7E4C-97CE-1101D0C641E7}" type="presOf" srcId="{5D4259B9-E68F-453F-88F4-B6C0975E95B8}" destId="{5759E47E-F7ED-964B-A1EF-E6A6898990CC}" srcOrd="0" destOrd="0" presId="urn:microsoft.com/office/officeart/2016/7/layout/RepeatingBendingProcessNew"/>
    <dgm:cxn modelId="{AE5AED63-A359-4267-8A51-61AA8C4F18FB}" srcId="{4B160CEF-668E-4820-AD9E-9DC702CBE7A4}" destId="{604799CB-6CE1-4C8E-912A-C51076D2D62F}" srcOrd="14" destOrd="0" parTransId="{02F43C44-B633-497D-886F-BD4EE224371E}" sibTransId="{BBD93471-521D-467A-98E5-29F8FFAA5FD5}"/>
    <dgm:cxn modelId="{5FA0A164-9CDC-BA43-8D58-1709DE0BE51D}" type="presOf" srcId="{7B35BD29-E19C-4651-BD17-273707572066}" destId="{711F250B-7CCD-B943-91AC-74E8C5BE3A68}" srcOrd="0" destOrd="0" presId="urn:microsoft.com/office/officeart/2016/7/layout/RepeatingBendingProcessNew"/>
    <dgm:cxn modelId="{A87FF466-D3E9-4843-9A49-72323EA15A4B}" type="presOf" srcId="{C8082135-52DF-41D1-B332-BC6A730B1702}" destId="{8AF608DB-D624-4040-A12D-B3BF58930D3B}" srcOrd="0" destOrd="0" presId="urn:microsoft.com/office/officeart/2016/7/layout/RepeatingBendingProcessNew"/>
    <dgm:cxn modelId="{832E136C-1BFA-B54A-BCA7-2A264C67E1FF}" type="presOf" srcId="{4D3E09AB-CAC3-4994-88B7-8A4EBC7EAADE}" destId="{B9008106-B862-7745-BF4F-9DCB9B00EC6E}" srcOrd="1" destOrd="0" presId="urn:microsoft.com/office/officeart/2016/7/layout/RepeatingBendingProcessNew"/>
    <dgm:cxn modelId="{B1BE4270-787C-DC40-A39F-EA78BEDA6E06}" type="presOf" srcId="{CBBE00C1-BA6B-4D5D-A412-CBEB9AFCE7E5}" destId="{EFFAE34C-F2A3-0142-A15A-513F2E41B6C2}" srcOrd="1" destOrd="0" presId="urn:microsoft.com/office/officeart/2016/7/layout/RepeatingBendingProcessNew"/>
    <dgm:cxn modelId="{CB3D6571-573F-F94A-A6CA-402CC65A3318}" type="presOf" srcId="{E4DB1037-27D0-44D0-85EC-4FB9112E9B7C}" destId="{5924D585-8213-EA45-803F-0C24DA4092EE}" srcOrd="1" destOrd="0" presId="urn:microsoft.com/office/officeart/2016/7/layout/RepeatingBendingProcessNew"/>
    <dgm:cxn modelId="{691E4476-82B4-AA40-987A-1BBF3039728B}" type="presOf" srcId="{16FB9E9A-F8E4-4721-B8AF-0C6995BAE2DE}" destId="{BE8132CB-F67F-4A40-A982-D8582559E70F}" srcOrd="1" destOrd="0" presId="urn:microsoft.com/office/officeart/2016/7/layout/RepeatingBendingProcessNew"/>
    <dgm:cxn modelId="{08226777-96A8-0640-874A-34323ECFB0EB}" type="presOf" srcId="{520372BF-1D6F-41D8-8B0D-214AFB11205B}" destId="{C8B6611E-7038-824F-8DBE-0D685C50E2D1}" srcOrd="0" destOrd="0" presId="urn:microsoft.com/office/officeart/2016/7/layout/RepeatingBendingProcessNew"/>
    <dgm:cxn modelId="{7B444F78-6992-B546-AD81-8D98E7A99521}" type="presOf" srcId="{DEAD3B56-DE56-4824-9BFC-C153F5C3425B}" destId="{A01F58E9-DC0C-4F4A-9B67-09EA38A54310}" srcOrd="0" destOrd="0" presId="urn:microsoft.com/office/officeart/2016/7/layout/RepeatingBendingProcessNew"/>
    <dgm:cxn modelId="{1D45607B-A43B-DE49-88C7-845F438B0E1B}" type="presOf" srcId="{D12B3E59-1967-4E15-8201-91A4F7CC53D5}" destId="{E04B903F-EF0D-444C-A31D-946BB84604B6}" srcOrd="0" destOrd="0" presId="urn:microsoft.com/office/officeart/2016/7/layout/RepeatingBendingProcessNew"/>
    <dgm:cxn modelId="{E2C0F07C-8AA4-CB49-A05B-C1687A8D7750}" type="presOf" srcId="{7B823AC5-42F8-4CAC-A5EA-41F3082F46EB}" destId="{21A68129-0049-864D-8BB9-E987CC5D6E86}" srcOrd="1" destOrd="0" presId="urn:microsoft.com/office/officeart/2016/7/layout/RepeatingBendingProcessNew"/>
    <dgm:cxn modelId="{0AC7F07D-A9E2-4F73-AE5E-00E76CE81C5C}" srcId="{4B160CEF-668E-4820-AD9E-9DC702CBE7A4}" destId="{7B35BD29-E19C-4651-BD17-273707572066}" srcOrd="18" destOrd="0" parTransId="{F59653FE-638F-4EA2-B34B-624C982973E5}" sibTransId="{E49D3AB9-2AA1-47CA-93BB-E0EB8E276725}"/>
    <dgm:cxn modelId="{D21F4981-695E-C843-8D63-2C12C4BD8D24}" type="presOf" srcId="{90A9BCB6-7CC8-4A0F-A63F-DC0221D6C0F2}" destId="{1BD0AF3E-6EB8-A743-9DA8-75761CB5BCAC}" srcOrd="0" destOrd="0" presId="urn:microsoft.com/office/officeart/2016/7/layout/RepeatingBendingProcessNew"/>
    <dgm:cxn modelId="{9A2AB58A-8F9F-424B-BC08-5CF0F6483081}" type="presOf" srcId="{545E2F7E-ABD7-400D-A93D-1DC35977DE01}" destId="{D9A3BFA1-7E7C-2444-911F-5E9D0A44572A}" srcOrd="0" destOrd="0" presId="urn:microsoft.com/office/officeart/2016/7/layout/RepeatingBendingProcessNew"/>
    <dgm:cxn modelId="{3F91A18D-AD2D-D140-88DB-9B30DDAA48A0}" type="presOf" srcId="{FED9B483-C4E8-4A9A-9BE9-A63C7C26BC72}" destId="{B322C5FA-680A-AB44-8AC5-14CBE5C57793}" srcOrd="0" destOrd="0" presId="urn:microsoft.com/office/officeart/2016/7/layout/RepeatingBendingProcessNew"/>
    <dgm:cxn modelId="{AC05A98D-F5B2-144D-909C-A9EEC06D8F42}" type="presOf" srcId="{E49D3AB9-2AA1-47CA-93BB-E0EB8E276725}" destId="{A4F4C0A6-4442-894B-9E17-CF804910DCA1}" srcOrd="0" destOrd="0" presId="urn:microsoft.com/office/officeart/2016/7/layout/RepeatingBendingProcessNew"/>
    <dgm:cxn modelId="{3C47828F-EB9B-A64F-9D6B-937D7023B87B}" type="presOf" srcId="{F5B4A275-AB0D-4361-A7C8-C99E2EC6075F}" destId="{98AEF35C-9DD4-E34E-98D4-0483245D2180}" srcOrd="1" destOrd="0" presId="urn:microsoft.com/office/officeart/2016/7/layout/RepeatingBendingProcessNew"/>
    <dgm:cxn modelId="{D38EB19B-C648-FE4D-8D29-4726DBBA1AE2}" type="presOf" srcId="{51B23E8F-842C-4E0F-9013-9CA9B1E04DB6}" destId="{CECA6A89-CD86-C244-9862-D4E3A6D82089}" srcOrd="0" destOrd="0" presId="urn:microsoft.com/office/officeart/2016/7/layout/RepeatingBendingProcessNew"/>
    <dgm:cxn modelId="{EA2F8C9F-0DDD-014D-B720-2A5DF5943AF5}" type="presOf" srcId="{845E7382-6DBA-44EE-8A9A-C395EAF0BA9A}" destId="{14EB51C1-A0F9-0A44-A629-859588BF1ACF}" srcOrd="0" destOrd="0" presId="urn:microsoft.com/office/officeart/2016/7/layout/RepeatingBendingProcessNew"/>
    <dgm:cxn modelId="{D82A7EA4-3A97-9042-9D12-859571FFF51E}" type="presOf" srcId="{4AF153AC-F194-48F2-B037-36027BDB7613}" destId="{552172B4-1936-CF42-9E64-BF67A79477A3}" srcOrd="0" destOrd="0" presId="urn:microsoft.com/office/officeart/2016/7/layout/RepeatingBendingProcessNew"/>
    <dgm:cxn modelId="{D4BB92A5-7940-496A-965F-F652FCA2DA8B}" srcId="{4B160CEF-668E-4820-AD9E-9DC702CBE7A4}" destId="{3EA92833-7B0D-47FC-A3CC-3AED4FD12B46}" srcOrd="2" destOrd="0" parTransId="{F82DD37A-E00C-43DE-9D98-9E5140421E67}" sibTransId="{845E7382-6DBA-44EE-8A9A-C395EAF0BA9A}"/>
    <dgm:cxn modelId="{A99239AB-CA38-4C55-A9B6-53FF07987BFA}" srcId="{4B160CEF-668E-4820-AD9E-9DC702CBE7A4}" destId="{DEAD3B56-DE56-4824-9BFC-C153F5C3425B}" srcOrd="13" destOrd="0" parTransId="{C6CB3064-9A93-4732-BFE8-0186E162335B}" sibTransId="{7414334D-A65A-4A3C-BC21-D1FB3F4ED7F9}"/>
    <dgm:cxn modelId="{DE027FAB-5693-A844-B10E-F95186996B4C}" type="presOf" srcId="{BBD93471-521D-467A-98E5-29F8FFAA5FD5}" destId="{F0B08C06-4228-D949-920D-6DD9014814B8}" srcOrd="0" destOrd="0" presId="urn:microsoft.com/office/officeart/2016/7/layout/RepeatingBendingProcessNew"/>
    <dgm:cxn modelId="{F9C487AE-6024-224B-B03A-7B8FC6799EA3}" type="presOf" srcId="{D9ACAA52-700C-41CE-B06E-4D3EC8939070}" destId="{2DA64B57-DE8F-A846-9856-D4EBB16CC5A4}" srcOrd="0" destOrd="0" presId="urn:microsoft.com/office/officeart/2016/7/layout/RepeatingBendingProcessNew"/>
    <dgm:cxn modelId="{190522AF-2376-384A-A539-669C675157FB}" type="presOf" srcId="{89800837-A54A-4047-A483-B4028D5AA26F}" destId="{CF36FCC9-3791-2F4D-B9E1-E42EABF6E99F}" srcOrd="0" destOrd="0" presId="urn:microsoft.com/office/officeart/2016/7/layout/RepeatingBendingProcessNew"/>
    <dgm:cxn modelId="{903AD0B1-8184-4F4A-AF89-B7F22BC1A122}" type="presOf" srcId="{7B823AC5-42F8-4CAC-A5EA-41F3082F46EB}" destId="{2BFA4317-6082-DA43-B940-F3A702954120}" srcOrd="0" destOrd="0" presId="urn:microsoft.com/office/officeart/2016/7/layout/RepeatingBendingProcessNew"/>
    <dgm:cxn modelId="{81E9A4B9-84F2-436B-8EE6-4E0C06D90D7B}" srcId="{4B160CEF-668E-4820-AD9E-9DC702CBE7A4}" destId="{E2CA9BF2-B1B3-49E9-8E72-31122253262B}" srcOrd="11" destOrd="0" parTransId="{0903D95D-15D1-4560-BB21-0037134F02F0}" sibTransId="{4AF153AC-F194-48F2-B037-36027BDB7613}"/>
    <dgm:cxn modelId="{E1C58FBB-63C4-4345-8F6A-B27DDEC1A550}" type="presOf" srcId="{18E9F83C-4769-4C7A-942C-E4527B6B1150}" destId="{DCC875DF-78F7-8146-8D06-83882CF71F3E}" srcOrd="0" destOrd="0" presId="urn:microsoft.com/office/officeart/2016/7/layout/RepeatingBendingProcessNew"/>
    <dgm:cxn modelId="{8A3F5FC7-F36B-FB47-9E5D-D663749BFB16}" type="presOf" srcId="{7414334D-A65A-4A3C-BC21-D1FB3F4ED7F9}" destId="{4060F482-C143-F342-A0EB-22804E618522}" srcOrd="1" destOrd="0" presId="urn:microsoft.com/office/officeart/2016/7/layout/RepeatingBendingProcessNew"/>
    <dgm:cxn modelId="{05933FCA-2136-4B40-A806-0F3BEE26CFC9}" type="presOf" srcId="{B83095E2-66BE-4FA5-BA42-333AC0EF057E}" destId="{EABBDB9C-CA77-794A-85CC-07F0B9952873}" srcOrd="0" destOrd="0" presId="urn:microsoft.com/office/officeart/2016/7/layout/RepeatingBendingProcessNew"/>
    <dgm:cxn modelId="{069F18CB-86D3-1E4F-B416-85AF039B9B33}" type="presOf" srcId="{322E0640-2413-4CB1-BC13-CBE94A443879}" destId="{43140688-52F8-4A41-9FFB-6FBAD1D8C62D}" srcOrd="0" destOrd="0" presId="urn:microsoft.com/office/officeart/2016/7/layout/RepeatingBendingProcessNew"/>
    <dgm:cxn modelId="{77261CCB-CA1C-474F-91C7-AD9E49A18703}" type="presOf" srcId="{279AEF58-B8F7-4934-87C2-700D3B01CC2D}" destId="{01DEF59E-60EF-4341-ACB9-6979BF6E8739}" srcOrd="0" destOrd="0" presId="urn:microsoft.com/office/officeart/2016/7/layout/RepeatingBendingProcessNew"/>
    <dgm:cxn modelId="{026121CF-5B8D-448D-A917-4FF9EE0168F2}" srcId="{4B160CEF-668E-4820-AD9E-9DC702CBE7A4}" destId="{279AEF58-B8F7-4934-87C2-700D3B01CC2D}" srcOrd="9" destOrd="0" parTransId="{8CFD2820-8194-4B0E-A0E0-2A84BD03047F}" sibTransId="{614E11DF-174F-4CB3-A487-08D8526DCA21}"/>
    <dgm:cxn modelId="{9BD7EAD2-E09C-D940-9139-6DAE2AF94BE4}" type="presOf" srcId="{18E9F83C-4769-4C7A-942C-E4527B6B1150}" destId="{5ABE725A-CADD-404D-A0D1-031A657B478B}" srcOrd="1" destOrd="0" presId="urn:microsoft.com/office/officeart/2016/7/layout/RepeatingBendingProcessNew"/>
    <dgm:cxn modelId="{715ED7D3-0816-43DF-9E34-1443C5543EAB}" srcId="{4B160CEF-668E-4820-AD9E-9DC702CBE7A4}" destId="{3379DA33-E953-4F06-B379-581FD4DBAAA4}" srcOrd="20" destOrd="0" parTransId="{B4895460-1172-4250-A2E5-60DD5C1BD90F}" sibTransId="{51B23E8F-842C-4E0F-9013-9CA9B1E04DB6}"/>
    <dgm:cxn modelId="{9F77CFD9-35BC-D64C-8D98-516BD3ED0AE4}" type="presOf" srcId="{53249D56-D4E6-48E4-A742-C302C93BB1E0}" destId="{7D218ED9-A98A-3F4A-9EBD-825E9C0B0C4C}" srcOrd="0" destOrd="0" presId="urn:microsoft.com/office/officeart/2016/7/layout/RepeatingBendingProcessNew"/>
    <dgm:cxn modelId="{041BD0D9-5C28-7D4C-8E7D-55F83D50CEAF}" type="presOf" srcId="{51B23E8F-842C-4E0F-9013-9CA9B1E04DB6}" destId="{5D1C9319-248F-4840-997A-6033412BB542}" srcOrd="1" destOrd="0" presId="urn:microsoft.com/office/officeart/2016/7/layout/RepeatingBendingProcessNew"/>
    <dgm:cxn modelId="{998D24DC-665B-3A48-96A7-16C462B8BB5B}" type="presOf" srcId="{4D3E09AB-CAC3-4994-88B7-8A4EBC7EAADE}" destId="{D7CF13E5-413A-D846-B10E-ADDDEB4FB135}" srcOrd="0" destOrd="0" presId="urn:microsoft.com/office/officeart/2016/7/layout/RepeatingBendingProcessNew"/>
    <dgm:cxn modelId="{D36A5FDC-187E-D34F-B756-19CFCE2A954A}" type="presOf" srcId="{BB19B37B-3753-45DE-94BF-8384EA2F95DE}" destId="{16D8B988-1DFA-8A4F-94D2-26A669F6C1A2}" srcOrd="0" destOrd="0" presId="urn:microsoft.com/office/officeart/2016/7/layout/RepeatingBendingProcessNew"/>
    <dgm:cxn modelId="{5683D9E2-CE1B-0F4A-AC47-8FC8DA7D6F85}" type="presOf" srcId="{855C0787-9020-4BED-A07E-48B8998CA4CB}" destId="{FA3F916E-F1C1-7242-B980-8AD66695F6CB}" srcOrd="0" destOrd="0" presId="urn:microsoft.com/office/officeart/2016/7/layout/RepeatingBendingProcessNew"/>
    <dgm:cxn modelId="{8DFD06E4-6522-5145-AC61-16A105989437}" type="presOf" srcId="{16FB9E9A-F8E4-4721-B8AF-0C6995BAE2DE}" destId="{63E88F1A-5884-9D4E-B714-88A13D996D7E}" srcOrd="0" destOrd="0" presId="urn:microsoft.com/office/officeart/2016/7/layout/RepeatingBendingProcessNew"/>
    <dgm:cxn modelId="{357664E4-327A-654E-B1BE-8F2B45870B28}" type="presOf" srcId="{3379DA33-E953-4F06-B379-581FD4DBAAA4}" destId="{F8EF64F5-027D-B84E-85C0-DB0E5E1C0B06}" srcOrd="0" destOrd="0" presId="urn:microsoft.com/office/officeart/2016/7/layout/RepeatingBendingProcessNew"/>
    <dgm:cxn modelId="{D8123EEA-3578-D443-A561-92BB8C0EE381}" type="presOf" srcId="{3EA92833-7B0D-47FC-A3CC-3AED4FD12B46}" destId="{0435BABB-50F2-BA4B-B1AB-DAEDE32D171B}" srcOrd="0" destOrd="0" presId="urn:microsoft.com/office/officeart/2016/7/layout/RepeatingBendingProcessNew"/>
    <dgm:cxn modelId="{5FB6F3F1-5236-4865-8F29-A6076752AD80}" srcId="{4B160CEF-668E-4820-AD9E-9DC702CBE7A4}" destId="{53249D56-D4E6-48E4-A742-C302C93BB1E0}" srcOrd="21" destOrd="0" parTransId="{DDDA95F2-6C7A-438A-8BF1-22ACC878E8F4}" sibTransId="{4802E276-06FD-441D-B254-0CDBDA33D02F}"/>
    <dgm:cxn modelId="{CA0624F2-BE52-5A4B-9A1B-20FA3CB8B452}" type="presOf" srcId="{9A9A08EB-BB94-4593-AA34-821C83BA1E42}" destId="{8AD6BC7D-4B0F-A040-900C-5F49D2345264}" srcOrd="1" destOrd="0" presId="urn:microsoft.com/office/officeart/2016/7/layout/RepeatingBendingProcessNew"/>
    <dgm:cxn modelId="{0B4EA0F3-92B4-5A47-BE22-34298A90C916}" type="presOf" srcId="{F5B4A275-AB0D-4361-A7C8-C99E2EC6075F}" destId="{5BA23631-4B9F-0543-9EC7-8D6C4F5C2248}" srcOrd="0" destOrd="0" presId="urn:microsoft.com/office/officeart/2016/7/layout/RepeatingBendingProcessNew"/>
    <dgm:cxn modelId="{FE04AFF3-57F1-422E-9088-E236AA8881CF}" srcId="{4B160CEF-668E-4820-AD9E-9DC702CBE7A4}" destId="{89800837-A54A-4047-A483-B4028D5AA26F}" srcOrd="5" destOrd="0" parTransId="{FF3CBF1E-26F7-4A88-9EEE-B49B1A267165}" sibTransId="{D22C423D-EE6D-400D-B951-334E252AF5EF}"/>
    <dgm:cxn modelId="{A1F2B8F4-DAD7-4445-9FF3-4258E2DE29F3}" type="presOf" srcId="{15C7D780-0C79-4D0D-9EA2-59BA3582B01E}" destId="{95E7D242-1EF1-C449-A835-27894DE2C392}" srcOrd="0" destOrd="0" presId="urn:microsoft.com/office/officeart/2016/7/layout/RepeatingBendingProcessNew"/>
    <dgm:cxn modelId="{FD43B4F7-F850-8C47-9BC3-AAD74553AC93}" type="presOf" srcId="{7414334D-A65A-4A3C-BC21-D1FB3F4ED7F9}" destId="{448B6CA0-CCB1-7645-B479-C0C6B8BCC6F1}" srcOrd="0" destOrd="0" presId="urn:microsoft.com/office/officeart/2016/7/layout/RepeatingBendingProcessNew"/>
    <dgm:cxn modelId="{338EA7FB-EE9D-814F-9651-DB97E01FB529}" type="presOf" srcId="{CBBE00C1-BA6B-4D5D-A412-CBEB9AFCE7E5}" destId="{D91E8016-467F-4D40-9616-7B1B382ED0A8}" srcOrd="0" destOrd="0" presId="urn:microsoft.com/office/officeart/2016/7/layout/RepeatingBendingProcessNew"/>
    <dgm:cxn modelId="{A3C1E5FB-EA21-5B47-9E4E-FA682E87075F}" type="presOf" srcId="{E4DB1037-27D0-44D0-85EC-4FB9112E9B7C}" destId="{EA0F00FF-48B4-5849-8F9B-8D26536A3776}" srcOrd="0" destOrd="0" presId="urn:microsoft.com/office/officeart/2016/7/layout/RepeatingBendingProcessNew"/>
    <dgm:cxn modelId="{A1E7DCFE-B6CC-5C49-9EBA-B04B43835AFC}" type="presOf" srcId="{D22C423D-EE6D-400D-B951-334E252AF5EF}" destId="{FA52C0DA-75FE-5E45-90D6-0DDC0166890D}" srcOrd="1" destOrd="0" presId="urn:microsoft.com/office/officeart/2016/7/layout/RepeatingBendingProcessNew"/>
    <dgm:cxn modelId="{9C7E2998-E906-CE4C-998A-60870ABF55C1}" type="presParOf" srcId="{5D8A280E-D2D2-D540-B52A-5AEEB6209DBE}" destId="{FA3F916E-F1C1-7242-B980-8AD66695F6CB}" srcOrd="0" destOrd="0" presId="urn:microsoft.com/office/officeart/2016/7/layout/RepeatingBendingProcessNew"/>
    <dgm:cxn modelId="{42196437-27F9-5C43-A148-73E5F76F0FCA}" type="presParOf" srcId="{5D8A280E-D2D2-D540-B52A-5AEEB6209DBE}" destId="{5BA23631-4B9F-0543-9EC7-8D6C4F5C2248}" srcOrd="1" destOrd="0" presId="urn:microsoft.com/office/officeart/2016/7/layout/RepeatingBendingProcessNew"/>
    <dgm:cxn modelId="{D315FC8A-320F-6542-A550-D6EBB55DE9B8}" type="presParOf" srcId="{5BA23631-4B9F-0543-9EC7-8D6C4F5C2248}" destId="{98AEF35C-9DD4-E34E-98D4-0483245D2180}" srcOrd="0" destOrd="0" presId="urn:microsoft.com/office/officeart/2016/7/layout/RepeatingBendingProcessNew"/>
    <dgm:cxn modelId="{8A93BAF8-D75A-9346-A471-FB4D547587D4}" type="presParOf" srcId="{5D8A280E-D2D2-D540-B52A-5AEEB6209DBE}" destId="{C8B6611E-7038-824F-8DBE-0D685C50E2D1}" srcOrd="2" destOrd="0" presId="urn:microsoft.com/office/officeart/2016/7/layout/RepeatingBendingProcessNew"/>
    <dgm:cxn modelId="{43DA3F90-93EB-E441-A196-2EB54B755DB9}" type="presParOf" srcId="{5D8A280E-D2D2-D540-B52A-5AEEB6209DBE}" destId="{D91E8016-467F-4D40-9616-7B1B382ED0A8}" srcOrd="3" destOrd="0" presId="urn:microsoft.com/office/officeart/2016/7/layout/RepeatingBendingProcessNew"/>
    <dgm:cxn modelId="{8B1A0FA6-5D39-0542-9C95-D4B56857D4B1}" type="presParOf" srcId="{D91E8016-467F-4D40-9616-7B1B382ED0A8}" destId="{EFFAE34C-F2A3-0142-A15A-513F2E41B6C2}" srcOrd="0" destOrd="0" presId="urn:microsoft.com/office/officeart/2016/7/layout/RepeatingBendingProcessNew"/>
    <dgm:cxn modelId="{16615FFA-C7EE-B843-9BC6-ACDC7AE85F83}" type="presParOf" srcId="{5D8A280E-D2D2-D540-B52A-5AEEB6209DBE}" destId="{0435BABB-50F2-BA4B-B1AB-DAEDE32D171B}" srcOrd="4" destOrd="0" presId="urn:microsoft.com/office/officeart/2016/7/layout/RepeatingBendingProcessNew"/>
    <dgm:cxn modelId="{C0DE54BB-7CDB-D34A-B8D0-55C1DAE8110F}" type="presParOf" srcId="{5D8A280E-D2D2-D540-B52A-5AEEB6209DBE}" destId="{14EB51C1-A0F9-0A44-A629-859588BF1ACF}" srcOrd="5" destOrd="0" presId="urn:microsoft.com/office/officeart/2016/7/layout/RepeatingBendingProcessNew"/>
    <dgm:cxn modelId="{103EA841-00B3-2B40-BB3A-5545752386F7}" type="presParOf" srcId="{14EB51C1-A0F9-0A44-A629-859588BF1ACF}" destId="{9B225663-7CB6-2A4A-BEA0-7BED2CBF12AD}" srcOrd="0" destOrd="0" presId="urn:microsoft.com/office/officeart/2016/7/layout/RepeatingBendingProcessNew"/>
    <dgm:cxn modelId="{FE7033ED-6BF3-A443-90C5-81D20335DABD}" type="presParOf" srcId="{5D8A280E-D2D2-D540-B52A-5AEEB6209DBE}" destId="{D9A3BFA1-7E7C-2444-911F-5E9D0A44572A}" srcOrd="6" destOrd="0" presId="urn:microsoft.com/office/officeart/2016/7/layout/RepeatingBendingProcessNew"/>
    <dgm:cxn modelId="{4F24CB45-C12E-214B-8530-DA1F108CA2CA}" type="presParOf" srcId="{5D8A280E-D2D2-D540-B52A-5AEEB6209DBE}" destId="{2BFA4317-6082-DA43-B940-F3A702954120}" srcOrd="7" destOrd="0" presId="urn:microsoft.com/office/officeart/2016/7/layout/RepeatingBendingProcessNew"/>
    <dgm:cxn modelId="{5BE4FB29-BF0A-B444-8A11-0020C24B8619}" type="presParOf" srcId="{2BFA4317-6082-DA43-B940-F3A702954120}" destId="{21A68129-0049-864D-8BB9-E987CC5D6E86}" srcOrd="0" destOrd="0" presId="urn:microsoft.com/office/officeart/2016/7/layout/RepeatingBendingProcessNew"/>
    <dgm:cxn modelId="{EBDFB08F-8B44-D848-8C9E-95E6D7BA4F7E}" type="presParOf" srcId="{5D8A280E-D2D2-D540-B52A-5AEEB6209DBE}" destId="{8031E459-2DC3-1647-8F3A-AAF9DED1CCEC}" srcOrd="8" destOrd="0" presId="urn:microsoft.com/office/officeart/2016/7/layout/RepeatingBendingProcessNew"/>
    <dgm:cxn modelId="{70C63574-B667-3741-B3AA-9733F225CC3C}" type="presParOf" srcId="{5D8A280E-D2D2-D540-B52A-5AEEB6209DBE}" destId="{14B71DEC-4898-EF47-8FAA-C8DEFC806115}" srcOrd="9" destOrd="0" presId="urn:microsoft.com/office/officeart/2016/7/layout/RepeatingBendingProcessNew"/>
    <dgm:cxn modelId="{DF7928F4-3B45-3F4D-A4ED-D280C72CB998}" type="presParOf" srcId="{14B71DEC-4898-EF47-8FAA-C8DEFC806115}" destId="{8AD6BC7D-4B0F-A040-900C-5F49D2345264}" srcOrd="0" destOrd="0" presId="urn:microsoft.com/office/officeart/2016/7/layout/RepeatingBendingProcessNew"/>
    <dgm:cxn modelId="{FBA395F8-7DA3-0D43-8A30-E89CB61F5981}" type="presParOf" srcId="{5D8A280E-D2D2-D540-B52A-5AEEB6209DBE}" destId="{CF36FCC9-3791-2F4D-B9E1-E42EABF6E99F}" srcOrd="10" destOrd="0" presId="urn:microsoft.com/office/officeart/2016/7/layout/RepeatingBendingProcessNew"/>
    <dgm:cxn modelId="{0067EC17-954B-594C-A1D3-163A188FD2C3}" type="presParOf" srcId="{5D8A280E-D2D2-D540-B52A-5AEEB6209DBE}" destId="{F3A9D608-D527-1943-8294-ADC7212923A3}" srcOrd="11" destOrd="0" presId="urn:microsoft.com/office/officeart/2016/7/layout/RepeatingBendingProcessNew"/>
    <dgm:cxn modelId="{025D0C13-E6F5-A245-B256-2D73D4C35622}" type="presParOf" srcId="{F3A9D608-D527-1943-8294-ADC7212923A3}" destId="{FA52C0DA-75FE-5E45-90D6-0DDC0166890D}" srcOrd="0" destOrd="0" presId="urn:microsoft.com/office/officeart/2016/7/layout/RepeatingBendingProcessNew"/>
    <dgm:cxn modelId="{E6903A6F-0761-F348-9223-EA3BC42DFE90}" type="presParOf" srcId="{5D8A280E-D2D2-D540-B52A-5AEEB6209DBE}" destId="{C710CF24-48A3-094D-8F1A-FA46ADE9C790}" srcOrd="12" destOrd="0" presId="urn:microsoft.com/office/officeart/2016/7/layout/RepeatingBendingProcessNew"/>
    <dgm:cxn modelId="{06F89786-82AA-9E40-9A9E-DBFF9B9DC05C}" type="presParOf" srcId="{5D8A280E-D2D2-D540-B52A-5AEEB6209DBE}" destId="{2DA64B57-DE8F-A846-9856-D4EBB16CC5A4}" srcOrd="13" destOrd="0" presId="urn:microsoft.com/office/officeart/2016/7/layout/RepeatingBendingProcessNew"/>
    <dgm:cxn modelId="{FDB9657B-8C6C-314E-9B3B-A2D1CD3F22E0}" type="presParOf" srcId="{2DA64B57-DE8F-A846-9856-D4EBB16CC5A4}" destId="{2D9F7F91-107D-B942-B4C5-55AF6AC2FA8D}" srcOrd="0" destOrd="0" presId="urn:microsoft.com/office/officeart/2016/7/layout/RepeatingBendingProcessNew"/>
    <dgm:cxn modelId="{4FC35B3E-34AF-DD45-9903-460378C98B8E}" type="presParOf" srcId="{5D8A280E-D2D2-D540-B52A-5AEEB6209DBE}" destId="{1BD0AF3E-6EB8-A743-9DA8-75761CB5BCAC}" srcOrd="14" destOrd="0" presId="urn:microsoft.com/office/officeart/2016/7/layout/RepeatingBendingProcessNew"/>
    <dgm:cxn modelId="{875347EF-52D4-1E4B-BF42-62669FB20ADA}" type="presParOf" srcId="{5D8A280E-D2D2-D540-B52A-5AEEB6209DBE}" destId="{DCC875DF-78F7-8146-8D06-83882CF71F3E}" srcOrd="15" destOrd="0" presId="urn:microsoft.com/office/officeart/2016/7/layout/RepeatingBendingProcessNew"/>
    <dgm:cxn modelId="{0E82FD07-C557-2245-BE6F-83A82D303ECF}" type="presParOf" srcId="{DCC875DF-78F7-8146-8D06-83882CF71F3E}" destId="{5ABE725A-CADD-404D-A0D1-031A657B478B}" srcOrd="0" destOrd="0" presId="urn:microsoft.com/office/officeart/2016/7/layout/RepeatingBendingProcessNew"/>
    <dgm:cxn modelId="{DA7A221C-991E-FB42-AEE0-2FD044C79B1C}" type="presParOf" srcId="{5D8A280E-D2D2-D540-B52A-5AEEB6209DBE}" destId="{B322C5FA-680A-AB44-8AC5-14CBE5C57793}" srcOrd="16" destOrd="0" presId="urn:microsoft.com/office/officeart/2016/7/layout/RepeatingBendingProcessNew"/>
    <dgm:cxn modelId="{09216007-2061-9F47-8EB9-883DEBDD71C2}" type="presParOf" srcId="{5D8A280E-D2D2-D540-B52A-5AEEB6209DBE}" destId="{63E88F1A-5884-9D4E-B714-88A13D996D7E}" srcOrd="17" destOrd="0" presId="urn:microsoft.com/office/officeart/2016/7/layout/RepeatingBendingProcessNew"/>
    <dgm:cxn modelId="{98A1F1D8-E72F-5A4B-9699-BAD05111C6ED}" type="presParOf" srcId="{63E88F1A-5884-9D4E-B714-88A13D996D7E}" destId="{BE8132CB-F67F-4A40-A982-D8582559E70F}" srcOrd="0" destOrd="0" presId="urn:microsoft.com/office/officeart/2016/7/layout/RepeatingBendingProcessNew"/>
    <dgm:cxn modelId="{91E05795-8D1B-9844-AAAE-036ADC726964}" type="presParOf" srcId="{5D8A280E-D2D2-D540-B52A-5AEEB6209DBE}" destId="{01DEF59E-60EF-4341-ACB9-6979BF6E8739}" srcOrd="18" destOrd="0" presId="urn:microsoft.com/office/officeart/2016/7/layout/RepeatingBendingProcessNew"/>
    <dgm:cxn modelId="{7A3E9359-779A-074B-A2CA-B687BA6BDB7C}" type="presParOf" srcId="{5D8A280E-D2D2-D540-B52A-5AEEB6209DBE}" destId="{EAC4BC12-9673-D043-81F3-553AE64D737F}" srcOrd="19" destOrd="0" presId="urn:microsoft.com/office/officeart/2016/7/layout/RepeatingBendingProcessNew"/>
    <dgm:cxn modelId="{E3FC6623-6ACE-C247-88AD-E9AF2D02A276}" type="presParOf" srcId="{EAC4BC12-9673-D043-81F3-553AE64D737F}" destId="{08BCEB8F-DE7A-1B46-9467-5868C7C2BD71}" srcOrd="0" destOrd="0" presId="urn:microsoft.com/office/officeart/2016/7/layout/RepeatingBendingProcessNew"/>
    <dgm:cxn modelId="{A6BA37D6-208D-A340-AE1A-B39F350D4D38}" type="presParOf" srcId="{5D8A280E-D2D2-D540-B52A-5AEEB6209DBE}" destId="{43140688-52F8-4A41-9FFB-6FBAD1D8C62D}" srcOrd="20" destOrd="0" presId="urn:microsoft.com/office/officeart/2016/7/layout/RepeatingBendingProcessNew"/>
    <dgm:cxn modelId="{B256A886-4880-9F4B-944D-78C5DF688A27}" type="presParOf" srcId="{5D8A280E-D2D2-D540-B52A-5AEEB6209DBE}" destId="{16D8B988-1DFA-8A4F-94D2-26A669F6C1A2}" srcOrd="21" destOrd="0" presId="urn:microsoft.com/office/officeart/2016/7/layout/RepeatingBendingProcessNew"/>
    <dgm:cxn modelId="{6FA699A9-D710-EC47-A33D-C917E7D0CBF2}" type="presParOf" srcId="{16D8B988-1DFA-8A4F-94D2-26A669F6C1A2}" destId="{6F3D1038-1AD0-F145-8B77-85BACEB5D78D}" srcOrd="0" destOrd="0" presId="urn:microsoft.com/office/officeart/2016/7/layout/RepeatingBendingProcessNew"/>
    <dgm:cxn modelId="{4EB6A63C-77B1-F14B-905B-6DA8D48B8F58}" type="presParOf" srcId="{5D8A280E-D2D2-D540-B52A-5AEEB6209DBE}" destId="{DC641363-4391-DC4F-828B-5B4885BAE3CB}" srcOrd="22" destOrd="0" presId="urn:microsoft.com/office/officeart/2016/7/layout/RepeatingBendingProcessNew"/>
    <dgm:cxn modelId="{D7278B8D-32F1-E144-82DE-D51A86F6300B}" type="presParOf" srcId="{5D8A280E-D2D2-D540-B52A-5AEEB6209DBE}" destId="{552172B4-1936-CF42-9E64-BF67A79477A3}" srcOrd="23" destOrd="0" presId="urn:microsoft.com/office/officeart/2016/7/layout/RepeatingBendingProcessNew"/>
    <dgm:cxn modelId="{47A5BD4E-4F4C-F946-BC21-23BD7A5E2E0B}" type="presParOf" srcId="{552172B4-1936-CF42-9E64-BF67A79477A3}" destId="{8CC91BFB-B94C-EC45-8D78-C48ED7D3A2E2}" srcOrd="0" destOrd="0" presId="urn:microsoft.com/office/officeart/2016/7/layout/RepeatingBendingProcessNew"/>
    <dgm:cxn modelId="{42F13C0A-F5EA-714F-9C62-F838F1402BD6}" type="presParOf" srcId="{5D8A280E-D2D2-D540-B52A-5AEEB6209DBE}" destId="{F9A407F4-F71E-B44B-985C-4D1D940D391B}" srcOrd="24" destOrd="0" presId="urn:microsoft.com/office/officeart/2016/7/layout/RepeatingBendingProcessNew"/>
    <dgm:cxn modelId="{BEA57E55-C553-194F-9640-D3C2EE3FDEC4}" type="presParOf" srcId="{5D8A280E-D2D2-D540-B52A-5AEEB6209DBE}" destId="{EA0F00FF-48B4-5849-8F9B-8D26536A3776}" srcOrd="25" destOrd="0" presId="urn:microsoft.com/office/officeart/2016/7/layout/RepeatingBendingProcessNew"/>
    <dgm:cxn modelId="{1CFCB06D-436B-8144-8CC6-68797422F634}" type="presParOf" srcId="{EA0F00FF-48B4-5849-8F9B-8D26536A3776}" destId="{5924D585-8213-EA45-803F-0C24DA4092EE}" srcOrd="0" destOrd="0" presId="urn:microsoft.com/office/officeart/2016/7/layout/RepeatingBendingProcessNew"/>
    <dgm:cxn modelId="{8BE18592-30D5-F145-88E0-937E4FC5AE4B}" type="presParOf" srcId="{5D8A280E-D2D2-D540-B52A-5AEEB6209DBE}" destId="{A01F58E9-DC0C-4F4A-9B67-09EA38A54310}" srcOrd="26" destOrd="0" presId="urn:microsoft.com/office/officeart/2016/7/layout/RepeatingBendingProcessNew"/>
    <dgm:cxn modelId="{FE1B1681-369A-A44C-8AB4-6BB6AA201DE3}" type="presParOf" srcId="{5D8A280E-D2D2-D540-B52A-5AEEB6209DBE}" destId="{448B6CA0-CCB1-7645-B479-C0C6B8BCC6F1}" srcOrd="27" destOrd="0" presId="urn:microsoft.com/office/officeart/2016/7/layout/RepeatingBendingProcessNew"/>
    <dgm:cxn modelId="{5116873C-4A6A-D04F-82F3-98AC7D2E9018}" type="presParOf" srcId="{448B6CA0-CCB1-7645-B479-C0C6B8BCC6F1}" destId="{4060F482-C143-F342-A0EB-22804E618522}" srcOrd="0" destOrd="0" presId="urn:microsoft.com/office/officeart/2016/7/layout/RepeatingBendingProcessNew"/>
    <dgm:cxn modelId="{2A46E518-37EC-874A-ABEA-54A99D5EB840}" type="presParOf" srcId="{5D8A280E-D2D2-D540-B52A-5AEEB6209DBE}" destId="{4EC438F7-FB7D-2A43-B957-71961DD460AA}" srcOrd="28" destOrd="0" presId="urn:microsoft.com/office/officeart/2016/7/layout/RepeatingBendingProcessNew"/>
    <dgm:cxn modelId="{A5751E13-27F9-AB47-BD26-2EC4C0D353E2}" type="presParOf" srcId="{5D8A280E-D2D2-D540-B52A-5AEEB6209DBE}" destId="{F0B08C06-4228-D949-920D-6DD9014814B8}" srcOrd="29" destOrd="0" presId="urn:microsoft.com/office/officeart/2016/7/layout/RepeatingBendingProcessNew"/>
    <dgm:cxn modelId="{C6B1BC0A-5254-2149-BB0A-FCF5A32A2C67}" type="presParOf" srcId="{F0B08C06-4228-D949-920D-6DD9014814B8}" destId="{BE7DD171-170D-A64E-A1B6-EC8F92E7F3D4}" srcOrd="0" destOrd="0" presId="urn:microsoft.com/office/officeart/2016/7/layout/RepeatingBendingProcessNew"/>
    <dgm:cxn modelId="{EE02DE10-65B1-3E40-A541-C16511F06426}" type="presParOf" srcId="{5D8A280E-D2D2-D540-B52A-5AEEB6209DBE}" destId="{FB5C95FC-1210-F748-A736-50E2D056A0E0}" srcOrd="30" destOrd="0" presId="urn:microsoft.com/office/officeart/2016/7/layout/RepeatingBendingProcessNew"/>
    <dgm:cxn modelId="{FD261E41-5BBE-AA40-AB33-ACACA1CCA7D7}" type="presParOf" srcId="{5D8A280E-D2D2-D540-B52A-5AEEB6209DBE}" destId="{95E7D242-1EF1-C449-A835-27894DE2C392}" srcOrd="31" destOrd="0" presId="urn:microsoft.com/office/officeart/2016/7/layout/RepeatingBendingProcessNew"/>
    <dgm:cxn modelId="{C6A46F84-CC38-0C40-B3B9-E22FA15966C1}" type="presParOf" srcId="{95E7D242-1EF1-C449-A835-27894DE2C392}" destId="{C98528C4-38E7-E040-85CF-E7A237BACB3E}" srcOrd="0" destOrd="0" presId="urn:microsoft.com/office/officeart/2016/7/layout/RepeatingBendingProcessNew"/>
    <dgm:cxn modelId="{8F9FB475-E56F-0F4E-9E32-D25642EF0AC7}" type="presParOf" srcId="{5D8A280E-D2D2-D540-B52A-5AEEB6209DBE}" destId="{EABBDB9C-CA77-794A-85CC-07F0B9952873}" srcOrd="32" destOrd="0" presId="urn:microsoft.com/office/officeart/2016/7/layout/RepeatingBendingProcessNew"/>
    <dgm:cxn modelId="{2918C1C0-96F8-8D4F-8D16-315EB4A7424B}" type="presParOf" srcId="{5D8A280E-D2D2-D540-B52A-5AEEB6209DBE}" destId="{D7CF13E5-413A-D846-B10E-ADDDEB4FB135}" srcOrd="33" destOrd="0" presId="urn:microsoft.com/office/officeart/2016/7/layout/RepeatingBendingProcessNew"/>
    <dgm:cxn modelId="{2535485C-8F24-5340-9EC7-3AC149D8FA38}" type="presParOf" srcId="{D7CF13E5-413A-D846-B10E-ADDDEB4FB135}" destId="{B9008106-B862-7745-BF4F-9DCB9B00EC6E}" srcOrd="0" destOrd="0" presId="urn:microsoft.com/office/officeart/2016/7/layout/RepeatingBendingProcessNew"/>
    <dgm:cxn modelId="{586504DA-E30B-5145-897D-036EA6400CC0}" type="presParOf" srcId="{5D8A280E-D2D2-D540-B52A-5AEEB6209DBE}" destId="{5759E47E-F7ED-964B-A1EF-E6A6898990CC}" srcOrd="34" destOrd="0" presId="urn:microsoft.com/office/officeart/2016/7/layout/RepeatingBendingProcessNew"/>
    <dgm:cxn modelId="{CF7217BC-C80F-A84A-B24A-BCA9AB697AD5}" type="presParOf" srcId="{5D8A280E-D2D2-D540-B52A-5AEEB6209DBE}" destId="{8AF608DB-D624-4040-A12D-B3BF58930D3B}" srcOrd="35" destOrd="0" presId="urn:microsoft.com/office/officeart/2016/7/layout/RepeatingBendingProcessNew"/>
    <dgm:cxn modelId="{80CAA17A-ABE6-704E-80A4-84BCA5CFE832}" type="presParOf" srcId="{8AF608DB-D624-4040-A12D-B3BF58930D3B}" destId="{B65AB088-8826-7043-B5DD-0965A39FA652}" srcOrd="0" destOrd="0" presId="urn:microsoft.com/office/officeart/2016/7/layout/RepeatingBendingProcessNew"/>
    <dgm:cxn modelId="{8DE4B980-8962-D04E-A1A9-BDA4B9089382}" type="presParOf" srcId="{5D8A280E-D2D2-D540-B52A-5AEEB6209DBE}" destId="{711F250B-7CCD-B943-91AC-74E8C5BE3A68}" srcOrd="36" destOrd="0" presId="urn:microsoft.com/office/officeart/2016/7/layout/RepeatingBendingProcessNew"/>
    <dgm:cxn modelId="{31981612-61BF-D94F-BEEF-1DDAAB577816}" type="presParOf" srcId="{5D8A280E-D2D2-D540-B52A-5AEEB6209DBE}" destId="{A4F4C0A6-4442-894B-9E17-CF804910DCA1}" srcOrd="37" destOrd="0" presId="urn:microsoft.com/office/officeart/2016/7/layout/RepeatingBendingProcessNew"/>
    <dgm:cxn modelId="{29426091-36E1-A44C-9FC2-8A18C0D7BFE9}" type="presParOf" srcId="{A4F4C0A6-4442-894B-9E17-CF804910DCA1}" destId="{E301840D-8DC3-934B-9E9C-A3DE75A8813D}" srcOrd="0" destOrd="0" presId="urn:microsoft.com/office/officeart/2016/7/layout/RepeatingBendingProcessNew"/>
    <dgm:cxn modelId="{C9D6EF8B-E981-694D-A749-2579EB9E9AD5}" type="presParOf" srcId="{5D8A280E-D2D2-D540-B52A-5AEEB6209DBE}" destId="{06FBB83B-E8C7-6B48-893C-6FF5E13434F0}" srcOrd="38" destOrd="0" presId="urn:microsoft.com/office/officeart/2016/7/layout/RepeatingBendingProcessNew"/>
    <dgm:cxn modelId="{30941C44-52A7-3349-944C-41389A283DDC}" type="presParOf" srcId="{5D8A280E-D2D2-D540-B52A-5AEEB6209DBE}" destId="{E04B903F-EF0D-444C-A31D-946BB84604B6}" srcOrd="39" destOrd="0" presId="urn:microsoft.com/office/officeart/2016/7/layout/RepeatingBendingProcessNew"/>
    <dgm:cxn modelId="{6C642086-01C5-D740-862F-01F5B5637E7F}" type="presParOf" srcId="{E04B903F-EF0D-444C-A31D-946BB84604B6}" destId="{A63B69E9-819E-1B41-A850-755C4E1ADAC1}" srcOrd="0" destOrd="0" presId="urn:microsoft.com/office/officeart/2016/7/layout/RepeatingBendingProcessNew"/>
    <dgm:cxn modelId="{13621BCB-0C51-C741-A796-622F67759BAF}" type="presParOf" srcId="{5D8A280E-D2D2-D540-B52A-5AEEB6209DBE}" destId="{F8EF64F5-027D-B84E-85C0-DB0E5E1C0B06}" srcOrd="40" destOrd="0" presId="urn:microsoft.com/office/officeart/2016/7/layout/RepeatingBendingProcessNew"/>
    <dgm:cxn modelId="{5E9236F0-3B4C-6945-BCA1-D767D55CC783}" type="presParOf" srcId="{5D8A280E-D2D2-D540-B52A-5AEEB6209DBE}" destId="{CECA6A89-CD86-C244-9862-D4E3A6D82089}" srcOrd="41" destOrd="0" presId="urn:microsoft.com/office/officeart/2016/7/layout/RepeatingBendingProcessNew"/>
    <dgm:cxn modelId="{BA52EE35-6B3D-4843-8DED-906E7F184BEB}" type="presParOf" srcId="{CECA6A89-CD86-C244-9862-D4E3A6D82089}" destId="{5D1C9319-248F-4840-997A-6033412BB542}" srcOrd="0" destOrd="0" presId="urn:microsoft.com/office/officeart/2016/7/layout/RepeatingBendingProcessNew"/>
    <dgm:cxn modelId="{8D6E4F9C-73D5-2D4D-9C6A-53C42A9C198A}" type="presParOf" srcId="{5D8A280E-D2D2-D540-B52A-5AEEB6209DBE}" destId="{7D218ED9-A98A-3F4A-9EBD-825E9C0B0C4C}" srcOrd="4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7F0265-DE7D-4050-8136-408AC5154BC9}" type="doc">
      <dgm:prSet loTypeId="urn:microsoft.com/office/officeart/2008/layout/LinedList" loCatId="list" qsTypeId="urn:microsoft.com/office/officeart/2005/8/quickstyle/simple2" qsCatId="simple" csTypeId="urn:microsoft.com/office/officeart/2005/8/colors/accent3_2" csCatId="accent3"/>
      <dgm:spPr/>
      <dgm:t>
        <a:bodyPr/>
        <a:lstStyle/>
        <a:p>
          <a:endParaRPr lang="en-US"/>
        </a:p>
      </dgm:t>
    </dgm:pt>
    <dgm:pt modelId="{7CA5DCE9-069A-4E0E-9091-21A599E96D65}">
      <dgm:prSet/>
      <dgm:spPr/>
      <dgm:t>
        <a:bodyPr/>
        <a:lstStyle/>
        <a:p>
          <a:r>
            <a:rPr lang="en-GB" b="1"/>
            <a:t>1 Introduction</a:t>
          </a:r>
          <a:endParaRPr lang="en-US"/>
        </a:p>
      </dgm:t>
    </dgm:pt>
    <dgm:pt modelId="{E7F2B1C8-DCF9-40A3-A0D0-AA19CD31CACC}" type="parTrans" cxnId="{BFF6CEFB-1DB7-4079-8D0F-AA034A6BA299}">
      <dgm:prSet/>
      <dgm:spPr/>
      <dgm:t>
        <a:bodyPr/>
        <a:lstStyle/>
        <a:p>
          <a:endParaRPr lang="en-US"/>
        </a:p>
      </dgm:t>
    </dgm:pt>
    <dgm:pt modelId="{AD723F57-7906-4941-B6EC-764EB6A3820F}" type="sibTrans" cxnId="{BFF6CEFB-1DB7-4079-8D0F-AA034A6BA299}">
      <dgm:prSet/>
      <dgm:spPr/>
      <dgm:t>
        <a:bodyPr/>
        <a:lstStyle/>
        <a:p>
          <a:endParaRPr lang="en-US"/>
        </a:p>
      </dgm:t>
    </dgm:pt>
    <dgm:pt modelId="{1E9EA956-E803-48D0-9678-F70282909283}">
      <dgm:prSet/>
      <dgm:spPr/>
      <dgm:t>
        <a:bodyPr/>
        <a:lstStyle/>
        <a:p>
          <a:r>
            <a:rPr lang="en-GB" dirty="0"/>
            <a:t>Waitrose &amp; Partners is a major UK food retailer and part of the John Lewis Partnership. The organisation has developed a strong reputation for quality, customer service, responsible sourcing and employee participation. Waitrose is also increasingly operating through digital and omnichannel channels. Its existing </a:t>
          </a:r>
          <a:r>
            <a:rPr lang="en-GB" dirty="0" err="1"/>
            <a:t>myWaitrose</a:t>
          </a:r>
          <a:r>
            <a:rPr lang="en-GB" dirty="0"/>
            <a:t> service already provides customers with personalised offers and digital benefits. Waitrose explains that personalised offers can be based on a member’s purchase history and accessed through its digital services (Waitrose, 2026a). This provides a useful real world context for the proposed </a:t>
          </a:r>
          <a:r>
            <a:rPr lang="en-GB" dirty="0" err="1"/>
            <a:t>ConnectPlus</a:t>
          </a:r>
          <a:r>
            <a:rPr lang="en-GB" dirty="0"/>
            <a:t> platform.</a:t>
          </a:r>
          <a:endParaRPr lang="en-US" dirty="0"/>
        </a:p>
      </dgm:t>
    </dgm:pt>
    <dgm:pt modelId="{DECF390F-4766-43AF-B211-D80E479BDF1E}" type="parTrans" cxnId="{3B6519D6-084B-43B3-9430-FBB075461E19}">
      <dgm:prSet/>
      <dgm:spPr/>
      <dgm:t>
        <a:bodyPr/>
        <a:lstStyle/>
        <a:p>
          <a:endParaRPr lang="en-US"/>
        </a:p>
      </dgm:t>
    </dgm:pt>
    <dgm:pt modelId="{3B8F9183-BFF4-47BA-B1CE-5A1939FCD119}" type="sibTrans" cxnId="{3B6519D6-084B-43B3-9430-FBB075461E19}">
      <dgm:prSet/>
      <dgm:spPr/>
      <dgm:t>
        <a:bodyPr/>
        <a:lstStyle/>
        <a:p>
          <a:endParaRPr lang="en-US"/>
        </a:p>
      </dgm:t>
    </dgm:pt>
    <dgm:pt modelId="{E47C72A2-EEF1-457F-B8EA-A4A743233177}">
      <dgm:prSet/>
      <dgm:spPr/>
      <dgm:t>
        <a:bodyPr/>
        <a:lstStyle/>
        <a:p>
          <a:r>
            <a:rPr lang="en-GB"/>
            <a:t>For this report, ConnectPlus is presented as a hypothetical digital transformation project rather than an existing Waitrose product. The proposed platform would bring together artificial intelligence based recommendations, mobile rewards and data driven customer insights. Its purpose would be to improve customer retention, strengthen relationships with customers and support management decision making. The proposed launch would take place in six months across the UK and selected international markets.</a:t>
          </a:r>
          <a:endParaRPr lang="en-US"/>
        </a:p>
      </dgm:t>
    </dgm:pt>
    <dgm:pt modelId="{FC524FB8-B780-42F2-ACF1-41D8C4095F0C}" type="parTrans" cxnId="{7D4984E8-4542-4987-8FE5-8E9F2CB3F637}">
      <dgm:prSet/>
      <dgm:spPr/>
      <dgm:t>
        <a:bodyPr/>
        <a:lstStyle/>
        <a:p>
          <a:endParaRPr lang="en-US"/>
        </a:p>
      </dgm:t>
    </dgm:pt>
    <dgm:pt modelId="{88CFA404-5E43-4551-AB0E-C8FB8FC331C7}" type="sibTrans" cxnId="{7D4984E8-4542-4987-8FE5-8E9F2CB3F637}">
      <dgm:prSet/>
      <dgm:spPr/>
      <dgm:t>
        <a:bodyPr/>
        <a:lstStyle/>
        <a:p>
          <a:endParaRPr lang="en-US"/>
        </a:p>
      </dgm:t>
    </dgm:pt>
    <dgm:pt modelId="{9DB0F42A-5AA7-4F9E-80A7-BD76D0D26F58}">
      <dgm:prSet/>
      <dgm:spPr/>
      <dgm:t>
        <a:bodyPr/>
        <a:lstStyle/>
        <a:p>
          <a:r>
            <a:rPr lang="en-GB"/>
            <a:t>The international dimension is relevant because Waitrose already exports own label and branded products to more than 40 countries (Waitrose, 2026b). Therefore, the organisation must consider not only UK stakeholders but also international business partners, distributors, customers and local regulatory expectations.</a:t>
          </a:r>
          <a:endParaRPr lang="en-US"/>
        </a:p>
      </dgm:t>
    </dgm:pt>
    <dgm:pt modelId="{01B67BCA-59E2-4E9E-8F50-F1C14752C76C}" type="parTrans" cxnId="{B76A6D08-1722-4BAC-984E-06C6EAE6F8EE}">
      <dgm:prSet/>
      <dgm:spPr/>
      <dgm:t>
        <a:bodyPr/>
        <a:lstStyle/>
        <a:p>
          <a:endParaRPr lang="en-US"/>
        </a:p>
      </dgm:t>
    </dgm:pt>
    <dgm:pt modelId="{8E2A1D61-A3CA-4A67-BB29-E4E175C8BD79}" type="sibTrans" cxnId="{B76A6D08-1722-4BAC-984E-06C6EAE6F8EE}">
      <dgm:prSet/>
      <dgm:spPr/>
      <dgm:t>
        <a:bodyPr/>
        <a:lstStyle/>
        <a:p>
          <a:endParaRPr lang="en-US"/>
        </a:p>
      </dgm:t>
    </dgm:pt>
    <dgm:pt modelId="{CB35CB63-9E4A-4F7B-8918-093BC14BE90A}">
      <dgm:prSet/>
      <dgm:spPr/>
      <dgm:t>
        <a:bodyPr/>
        <a:lstStyle/>
        <a:p>
          <a:r>
            <a:rPr lang="en-GB"/>
            <a:t>Stakeholder management is important because the success of ConnectPlus would not depend only on the quality of its technology. Employees would need to understand and support the system, customers would need to trust the use of their information, managers would need reliable data and external technology partners would need to deliver the required systems. Freeman’s (1984) stakeholder theory argues that organisations need to consider the interests of stakeholders rather than focusing only on shareholders or financial outcomes. Ashcroft et al. (2017) similarly emphasise the importance of relationships between organisations and their stakeholders.</a:t>
          </a:r>
          <a:endParaRPr lang="en-US"/>
        </a:p>
      </dgm:t>
    </dgm:pt>
    <dgm:pt modelId="{096779DA-C2C8-45BF-B5BB-23208972517F}" type="parTrans" cxnId="{0649DB1F-11FC-4FB4-8C4D-1E0E019FD5F4}">
      <dgm:prSet/>
      <dgm:spPr/>
      <dgm:t>
        <a:bodyPr/>
        <a:lstStyle/>
        <a:p>
          <a:endParaRPr lang="en-US"/>
        </a:p>
      </dgm:t>
    </dgm:pt>
    <dgm:pt modelId="{57062052-CBB0-46D9-9176-80B97A9422DE}" type="sibTrans" cxnId="{0649DB1F-11FC-4FB4-8C4D-1E0E019FD5F4}">
      <dgm:prSet/>
      <dgm:spPr/>
      <dgm:t>
        <a:bodyPr/>
        <a:lstStyle/>
        <a:p>
          <a:endParaRPr lang="en-US"/>
        </a:p>
      </dgm:t>
    </dgm:pt>
    <dgm:pt modelId="{9490ACE8-D29B-44CD-8F00-864D284EE8B6}">
      <dgm:prSet/>
      <dgm:spPr/>
      <dgm:t>
        <a:bodyPr/>
        <a:lstStyle/>
        <a:p>
          <a:r>
            <a:rPr lang="en-GB" dirty="0"/>
            <a:t>This report therefore takes a relational approach to stakeholder engagement. Rather than treating stakeholders simply as groups that need to be informed, it considers how Waitrose can develop long term relationships based on trust, communication, participation and mutual value.</a:t>
          </a:r>
          <a:endParaRPr lang="en-US" dirty="0"/>
        </a:p>
      </dgm:t>
    </dgm:pt>
    <dgm:pt modelId="{44B6BFFD-A3E0-4826-888C-F064A5AADC38}" type="parTrans" cxnId="{0E1AB81C-6C7E-453D-94B3-9231909E22C4}">
      <dgm:prSet/>
      <dgm:spPr/>
      <dgm:t>
        <a:bodyPr/>
        <a:lstStyle/>
        <a:p>
          <a:endParaRPr lang="en-US"/>
        </a:p>
      </dgm:t>
    </dgm:pt>
    <dgm:pt modelId="{4F2D4736-9DA8-426D-919A-CBC1FE6AA025}" type="sibTrans" cxnId="{0E1AB81C-6C7E-453D-94B3-9231909E22C4}">
      <dgm:prSet/>
      <dgm:spPr/>
      <dgm:t>
        <a:bodyPr/>
        <a:lstStyle/>
        <a:p>
          <a:endParaRPr lang="en-US"/>
        </a:p>
      </dgm:t>
    </dgm:pt>
    <dgm:pt modelId="{F76AB724-5FC2-8744-A958-48E7FE9E4397}" type="pres">
      <dgm:prSet presAssocID="{0D7F0265-DE7D-4050-8136-408AC5154BC9}" presName="vert0" presStyleCnt="0">
        <dgm:presLayoutVars>
          <dgm:dir/>
          <dgm:animOne val="branch"/>
          <dgm:animLvl val="lvl"/>
        </dgm:presLayoutVars>
      </dgm:prSet>
      <dgm:spPr/>
    </dgm:pt>
    <dgm:pt modelId="{28DBDA69-FC14-BC4F-823C-A31FCBFD6D33}" type="pres">
      <dgm:prSet presAssocID="{7CA5DCE9-069A-4E0E-9091-21A599E96D65}" presName="thickLine" presStyleLbl="alignNode1" presStyleIdx="0" presStyleCnt="6"/>
      <dgm:spPr/>
    </dgm:pt>
    <dgm:pt modelId="{A6B33262-6226-D04B-9B40-99EADE52B90B}" type="pres">
      <dgm:prSet presAssocID="{7CA5DCE9-069A-4E0E-9091-21A599E96D65}" presName="horz1" presStyleCnt="0"/>
      <dgm:spPr/>
    </dgm:pt>
    <dgm:pt modelId="{BF539099-BEFA-1E4B-A98F-3E57C03E5024}" type="pres">
      <dgm:prSet presAssocID="{7CA5DCE9-069A-4E0E-9091-21A599E96D65}" presName="tx1" presStyleLbl="revTx" presStyleIdx="0" presStyleCnt="6"/>
      <dgm:spPr/>
    </dgm:pt>
    <dgm:pt modelId="{CBA21EE6-D1AB-2A4A-86F3-9260E30ECD51}" type="pres">
      <dgm:prSet presAssocID="{7CA5DCE9-069A-4E0E-9091-21A599E96D65}" presName="vert1" presStyleCnt="0"/>
      <dgm:spPr/>
    </dgm:pt>
    <dgm:pt modelId="{45C37F4E-882A-434E-ADA4-294CD631118E}" type="pres">
      <dgm:prSet presAssocID="{1E9EA956-E803-48D0-9678-F70282909283}" presName="thickLine" presStyleLbl="alignNode1" presStyleIdx="1" presStyleCnt="6"/>
      <dgm:spPr/>
    </dgm:pt>
    <dgm:pt modelId="{93497440-ADF7-AE45-8EAC-1A62F72EB4D6}" type="pres">
      <dgm:prSet presAssocID="{1E9EA956-E803-48D0-9678-F70282909283}" presName="horz1" presStyleCnt="0"/>
      <dgm:spPr/>
    </dgm:pt>
    <dgm:pt modelId="{879A1356-9908-F546-B046-FDE85923C350}" type="pres">
      <dgm:prSet presAssocID="{1E9EA956-E803-48D0-9678-F70282909283}" presName="tx1" presStyleLbl="revTx" presStyleIdx="1" presStyleCnt="6"/>
      <dgm:spPr/>
    </dgm:pt>
    <dgm:pt modelId="{9D195F36-4DBA-DE4D-B326-0C5090048C65}" type="pres">
      <dgm:prSet presAssocID="{1E9EA956-E803-48D0-9678-F70282909283}" presName="vert1" presStyleCnt="0"/>
      <dgm:spPr/>
    </dgm:pt>
    <dgm:pt modelId="{23EEB851-121E-FE47-81ED-B5431134DCCD}" type="pres">
      <dgm:prSet presAssocID="{E47C72A2-EEF1-457F-B8EA-A4A743233177}" presName="thickLine" presStyleLbl="alignNode1" presStyleIdx="2" presStyleCnt="6"/>
      <dgm:spPr/>
    </dgm:pt>
    <dgm:pt modelId="{13C792E6-AF47-DC4A-8F7A-513161781E52}" type="pres">
      <dgm:prSet presAssocID="{E47C72A2-EEF1-457F-B8EA-A4A743233177}" presName="horz1" presStyleCnt="0"/>
      <dgm:spPr/>
    </dgm:pt>
    <dgm:pt modelId="{7007293E-60AA-2A4C-B7C9-70AD61E82B08}" type="pres">
      <dgm:prSet presAssocID="{E47C72A2-EEF1-457F-B8EA-A4A743233177}" presName="tx1" presStyleLbl="revTx" presStyleIdx="2" presStyleCnt="6"/>
      <dgm:spPr/>
    </dgm:pt>
    <dgm:pt modelId="{10FC5763-0CD5-FE4B-BD18-8D8E5E607348}" type="pres">
      <dgm:prSet presAssocID="{E47C72A2-EEF1-457F-B8EA-A4A743233177}" presName="vert1" presStyleCnt="0"/>
      <dgm:spPr/>
    </dgm:pt>
    <dgm:pt modelId="{A3ABC301-103E-4C4D-97B2-299CED5216A0}" type="pres">
      <dgm:prSet presAssocID="{9DB0F42A-5AA7-4F9E-80A7-BD76D0D26F58}" presName="thickLine" presStyleLbl="alignNode1" presStyleIdx="3" presStyleCnt="6"/>
      <dgm:spPr/>
    </dgm:pt>
    <dgm:pt modelId="{D79248B6-62D2-D442-8AB0-A4DEB1E4E1FD}" type="pres">
      <dgm:prSet presAssocID="{9DB0F42A-5AA7-4F9E-80A7-BD76D0D26F58}" presName="horz1" presStyleCnt="0"/>
      <dgm:spPr/>
    </dgm:pt>
    <dgm:pt modelId="{8EA914C0-A467-D149-BA84-1E7C9147E04D}" type="pres">
      <dgm:prSet presAssocID="{9DB0F42A-5AA7-4F9E-80A7-BD76D0D26F58}" presName="tx1" presStyleLbl="revTx" presStyleIdx="3" presStyleCnt="6"/>
      <dgm:spPr/>
    </dgm:pt>
    <dgm:pt modelId="{722C93CE-908D-0348-ABAB-6A6A747D0938}" type="pres">
      <dgm:prSet presAssocID="{9DB0F42A-5AA7-4F9E-80A7-BD76D0D26F58}" presName="vert1" presStyleCnt="0"/>
      <dgm:spPr/>
    </dgm:pt>
    <dgm:pt modelId="{6EAA18A4-3BA1-7648-9FBC-61E0E6D8FF5D}" type="pres">
      <dgm:prSet presAssocID="{CB35CB63-9E4A-4F7B-8918-093BC14BE90A}" presName="thickLine" presStyleLbl="alignNode1" presStyleIdx="4" presStyleCnt="6"/>
      <dgm:spPr/>
    </dgm:pt>
    <dgm:pt modelId="{A903CA82-3FA1-B54F-BCDA-E2A602DA6A1B}" type="pres">
      <dgm:prSet presAssocID="{CB35CB63-9E4A-4F7B-8918-093BC14BE90A}" presName="horz1" presStyleCnt="0"/>
      <dgm:spPr/>
    </dgm:pt>
    <dgm:pt modelId="{41C7FF06-F23F-9843-A3A8-75596C269446}" type="pres">
      <dgm:prSet presAssocID="{CB35CB63-9E4A-4F7B-8918-093BC14BE90A}" presName="tx1" presStyleLbl="revTx" presStyleIdx="4" presStyleCnt="6"/>
      <dgm:spPr/>
    </dgm:pt>
    <dgm:pt modelId="{41F2870D-A854-2C4A-BDD4-94550FD8AF41}" type="pres">
      <dgm:prSet presAssocID="{CB35CB63-9E4A-4F7B-8918-093BC14BE90A}" presName="vert1" presStyleCnt="0"/>
      <dgm:spPr/>
    </dgm:pt>
    <dgm:pt modelId="{718989BC-3E1D-684A-B1E8-97C8533B5D56}" type="pres">
      <dgm:prSet presAssocID="{9490ACE8-D29B-44CD-8F00-864D284EE8B6}" presName="thickLine" presStyleLbl="alignNode1" presStyleIdx="5" presStyleCnt="6"/>
      <dgm:spPr/>
    </dgm:pt>
    <dgm:pt modelId="{887592F6-91F2-5049-BDAB-21FD4582B843}" type="pres">
      <dgm:prSet presAssocID="{9490ACE8-D29B-44CD-8F00-864D284EE8B6}" presName="horz1" presStyleCnt="0"/>
      <dgm:spPr/>
    </dgm:pt>
    <dgm:pt modelId="{1A36591B-CC09-7B46-AC48-8495FE9FEEC1}" type="pres">
      <dgm:prSet presAssocID="{9490ACE8-D29B-44CD-8F00-864D284EE8B6}" presName="tx1" presStyleLbl="revTx" presStyleIdx="5" presStyleCnt="6"/>
      <dgm:spPr/>
    </dgm:pt>
    <dgm:pt modelId="{4F322C8C-285C-1440-8B25-029F775603B1}" type="pres">
      <dgm:prSet presAssocID="{9490ACE8-D29B-44CD-8F00-864D284EE8B6}" presName="vert1" presStyleCnt="0"/>
      <dgm:spPr/>
    </dgm:pt>
  </dgm:ptLst>
  <dgm:cxnLst>
    <dgm:cxn modelId="{813A1A04-E6DD-CF4A-9EE7-A22DD68E34E5}" type="presOf" srcId="{E47C72A2-EEF1-457F-B8EA-A4A743233177}" destId="{7007293E-60AA-2A4C-B7C9-70AD61E82B08}" srcOrd="0" destOrd="0" presId="urn:microsoft.com/office/officeart/2008/layout/LinedList"/>
    <dgm:cxn modelId="{B76A6D08-1722-4BAC-984E-06C6EAE6F8EE}" srcId="{0D7F0265-DE7D-4050-8136-408AC5154BC9}" destId="{9DB0F42A-5AA7-4F9E-80A7-BD76D0D26F58}" srcOrd="3" destOrd="0" parTransId="{01B67BCA-59E2-4E9E-8F50-F1C14752C76C}" sibTransId="{8E2A1D61-A3CA-4A67-BB29-E4E175C8BD79}"/>
    <dgm:cxn modelId="{7CD4EF12-C7ED-FD46-99ED-8FD562D2D224}" type="presOf" srcId="{0D7F0265-DE7D-4050-8136-408AC5154BC9}" destId="{F76AB724-5FC2-8744-A958-48E7FE9E4397}" srcOrd="0" destOrd="0" presId="urn:microsoft.com/office/officeart/2008/layout/LinedList"/>
    <dgm:cxn modelId="{0E1AB81C-6C7E-453D-94B3-9231909E22C4}" srcId="{0D7F0265-DE7D-4050-8136-408AC5154BC9}" destId="{9490ACE8-D29B-44CD-8F00-864D284EE8B6}" srcOrd="5" destOrd="0" parTransId="{44B6BFFD-A3E0-4826-888C-F064A5AADC38}" sibTransId="{4F2D4736-9DA8-426D-919A-CBC1FE6AA025}"/>
    <dgm:cxn modelId="{0649DB1F-11FC-4FB4-8C4D-1E0E019FD5F4}" srcId="{0D7F0265-DE7D-4050-8136-408AC5154BC9}" destId="{CB35CB63-9E4A-4F7B-8918-093BC14BE90A}" srcOrd="4" destOrd="0" parTransId="{096779DA-C2C8-45BF-B5BB-23208972517F}" sibTransId="{57062052-CBB0-46D9-9176-80B97A9422DE}"/>
    <dgm:cxn modelId="{AFD4A03B-0585-8647-BB04-B9915BE32A6F}" type="presOf" srcId="{9490ACE8-D29B-44CD-8F00-864D284EE8B6}" destId="{1A36591B-CC09-7B46-AC48-8495FE9FEEC1}" srcOrd="0" destOrd="0" presId="urn:microsoft.com/office/officeart/2008/layout/LinedList"/>
    <dgm:cxn modelId="{FCE33354-5459-2D4F-80CA-775B965B10FC}" type="presOf" srcId="{1E9EA956-E803-48D0-9678-F70282909283}" destId="{879A1356-9908-F546-B046-FDE85923C350}" srcOrd="0" destOrd="0" presId="urn:microsoft.com/office/officeart/2008/layout/LinedList"/>
    <dgm:cxn modelId="{CE9F2060-0DC3-6E47-BA83-33F187522132}" type="presOf" srcId="{CB35CB63-9E4A-4F7B-8918-093BC14BE90A}" destId="{41C7FF06-F23F-9843-A3A8-75596C269446}" srcOrd="0" destOrd="0" presId="urn:microsoft.com/office/officeart/2008/layout/LinedList"/>
    <dgm:cxn modelId="{F5FBC360-FDE1-9642-97D8-10B985846622}" type="presOf" srcId="{7CA5DCE9-069A-4E0E-9091-21A599E96D65}" destId="{BF539099-BEFA-1E4B-A98F-3E57C03E5024}" srcOrd="0" destOrd="0" presId="urn:microsoft.com/office/officeart/2008/layout/LinedList"/>
    <dgm:cxn modelId="{1398267F-B471-DB4B-88C1-F28EC29D722F}" type="presOf" srcId="{9DB0F42A-5AA7-4F9E-80A7-BD76D0D26F58}" destId="{8EA914C0-A467-D149-BA84-1E7C9147E04D}" srcOrd="0" destOrd="0" presId="urn:microsoft.com/office/officeart/2008/layout/LinedList"/>
    <dgm:cxn modelId="{3B6519D6-084B-43B3-9430-FBB075461E19}" srcId="{0D7F0265-DE7D-4050-8136-408AC5154BC9}" destId="{1E9EA956-E803-48D0-9678-F70282909283}" srcOrd="1" destOrd="0" parTransId="{DECF390F-4766-43AF-B211-D80E479BDF1E}" sibTransId="{3B8F9183-BFF4-47BA-B1CE-5A1939FCD119}"/>
    <dgm:cxn modelId="{7D4984E8-4542-4987-8FE5-8E9F2CB3F637}" srcId="{0D7F0265-DE7D-4050-8136-408AC5154BC9}" destId="{E47C72A2-EEF1-457F-B8EA-A4A743233177}" srcOrd="2" destOrd="0" parTransId="{FC524FB8-B780-42F2-ACF1-41D8C4095F0C}" sibTransId="{88CFA404-5E43-4551-AB0E-C8FB8FC331C7}"/>
    <dgm:cxn modelId="{BFF6CEFB-1DB7-4079-8D0F-AA034A6BA299}" srcId="{0D7F0265-DE7D-4050-8136-408AC5154BC9}" destId="{7CA5DCE9-069A-4E0E-9091-21A599E96D65}" srcOrd="0" destOrd="0" parTransId="{E7F2B1C8-DCF9-40A3-A0D0-AA19CD31CACC}" sibTransId="{AD723F57-7906-4941-B6EC-764EB6A3820F}"/>
    <dgm:cxn modelId="{C858FA08-1B03-2542-8736-C612CB5094E1}" type="presParOf" srcId="{F76AB724-5FC2-8744-A958-48E7FE9E4397}" destId="{28DBDA69-FC14-BC4F-823C-A31FCBFD6D33}" srcOrd="0" destOrd="0" presId="urn:microsoft.com/office/officeart/2008/layout/LinedList"/>
    <dgm:cxn modelId="{466376A1-6EED-B543-9C64-D0A2EC456ABA}" type="presParOf" srcId="{F76AB724-5FC2-8744-A958-48E7FE9E4397}" destId="{A6B33262-6226-D04B-9B40-99EADE52B90B}" srcOrd="1" destOrd="0" presId="urn:microsoft.com/office/officeart/2008/layout/LinedList"/>
    <dgm:cxn modelId="{EA35A5DC-82D6-EC47-909C-7B79F4A491F5}" type="presParOf" srcId="{A6B33262-6226-D04B-9B40-99EADE52B90B}" destId="{BF539099-BEFA-1E4B-A98F-3E57C03E5024}" srcOrd="0" destOrd="0" presId="urn:microsoft.com/office/officeart/2008/layout/LinedList"/>
    <dgm:cxn modelId="{B6224DA0-F122-4B40-846B-97A10A0D1F1C}" type="presParOf" srcId="{A6B33262-6226-D04B-9B40-99EADE52B90B}" destId="{CBA21EE6-D1AB-2A4A-86F3-9260E30ECD51}" srcOrd="1" destOrd="0" presId="urn:microsoft.com/office/officeart/2008/layout/LinedList"/>
    <dgm:cxn modelId="{ADC4355C-8E16-DC4E-8632-BCC674DE6465}" type="presParOf" srcId="{F76AB724-5FC2-8744-A958-48E7FE9E4397}" destId="{45C37F4E-882A-434E-ADA4-294CD631118E}" srcOrd="2" destOrd="0" presId="urn:microsoft.com/office/officeart/2008/layout/LinedList"/>
    <dgm:cxn modelId="{F876687B-F4C7-C647-BEE2-B3AFF08897AF}" type="presParOf" srcId="{F76AB724-5FC2-8744-A958-48E7FE9E4397}" destId="{93497440-ADF7-AE45-8EAC-1A62F72EB4D6}" srcOrd="3" destOrd="0" presId="urn:microsoft.com/office/officeart/2008/layout/LinedList"/>
    <dgm:cxn modelId="{DB8D6357-3B63-8B44-9B68-FCDFCD7B9C1B}" type="presParOf" srcId="{93497440-ADF7-AE45-8EAC-1A62F72EB4D6}" destId="{879A1356-9908-F546-B046-FDE85923C350}" srcOrd="0" destOrd="0" presId="urn:microsoft.com/office/officeart/2008/layout/LinedList"/>
    <dgm:cxn modelId="{81479201-27DA-9A41-AFE8-A30A4E9E2057}" type="presParOf" srcId="{93497440-ADF7-AE45-8EAC-1A62F72EB4D6}" destId="{9D195F36-4DBA-DE4D-B326-0C5090048C65}" srcOrd="1" destOrd="0" presId="urn:microsoft.com/office/officeart/2008/layout/LinedList"/>
    <dgm:cxn modelId="{6F25AF9C-3F82-D446-AC16-E740A00DC6BE}" type="presParOf" srcId="{F76AB724-5FC2-8744-A958-48E7FE9E4397}" destId="{23EEB851-121E-FE47-81ED-B5431134DCCD}" srcOrd="4" destOrd="0" presId="urn:microsoft.com/office/officeart/2008/layout/LinedList"/>
    <dgm:cxn modelId="{46D9A63B-4CB1-D543-9AF9-7EEEC460F864}" type="presParOf" srcId="{F76AB724-5FC2-8744-A958-48E7FE9E4397}" destId="{13C792E6-AF47-DC4A-8F7A-513161781E52}" srcOrd="5" destOrd="0" presId="urn:microsoft.com/office/officeart/2008/layout/LinedList"/>
    <dgm:cxn modelId="{C46BDD67-F74B-074F-9033-EA91FC8C5E6D}" type="presParOf" srcId="{13C792E6-AF47-DC4A-8F7A-513161781E52}" destId="{7007293E-60AA-2A4C-B7C9-70AD61E82B08}" srcOrd="0" destOrd="0" presId="urn:microsoft.com/office/officeart/2008/layout/LinedList"/>
    <dgm:cxn modelId="{E616691B-6A87-A240-8D1F-9086212BA5A3}" type="presParOf" srcId="{13C792E6-AF47-DC4A-8F7A-513161781E52}" destId="{10FC5763-0CD5-FE4B-BD18-8D8E5E607348}" srcOrd="1" destOrd="0" presId="urn:microsoft.com/office/officeart/2008/layout/LinedList"/>
    <dgm:cxn modelId="{EE3E7027-555F-9640-80E0-D1EEE89417CC}" type="presParOf" srcId="{F76AB724-5FC2-8744-A958-48E7FE9E4397}" destId="{A3ABC301-103E-4C4D-97B2-299CED5216A0}" srcOrd="6" destOrd="0" presId="urn:microsoft.com/office/officeart/2008/layout/LinedList"/>
    <dgm:cxn modelId="{A2D381E4-543D-6748-BFD4-AB3C36DC10DD}" type="presParOf" srcId="{F76AB724-5FC2-8744-A958-48E7FE9E4397}" destId="{D79248B6-62D2-D442-8AB0-A4DEB1E4E1FD}" srcOrd="7" destOrd="0" presId="urn:microsoft.com/office/officeart/2008/layout/LinedList"/>
    <dgm:cxn modelId="{B68DD947-DDD1-0346-AD7A-A433F2AF32E6}" type="presParOf" srcId="{D79248B6-62D2-D442-8AB0-A4DEB1E4E1FD}" destId="{8EA914C0-A467-D149-BA84-1E7C9147E04D}" srcOrd="0" destOrd="0" presId="urn:microsoft.com/office/officeart/2008/layout/LinedList"/>
    <dgm:cxn modelId="{BFBB6D75-2D6D-B848-A9DF-203DF7377A0E}" type="presParOf" srcId="{D79248B6-62D2-D442-8AB0-A4DEB1E4E1FD}" destId="{722C93CE-908D-0348-ABAB-6A6A747D0938}" srcOrd="1" destOrd="0" presId="urn:microsoft.com/office/officeart/2008/layout/LinedList"/>
    <dgm:cxn modelId="{3B3AAC21-C7FF-044A-9AB8-E0B0F109D486}" type="presParOf" srcId="{F76AB724-5FC2-8744-A958-48E7FE9E4397}" destId="{6EAA18A4-3BA1-7648-9FBC-61E0E6D8FF5D}" srcOrd="8" destOrd="0" presId="urn:microsoft.com/office/officeart/2008/layout/LinedList"/>
    <dgm:cxn modelId="{9A917297-7BAA-8549-8CA4-C11FFCAEF4B2}" type="presParOf" srcId="{F76AB724-5FC2-8744-A958-48E7FE9E4397}" destId="{A903CA82-3FA1-B54F-BCDA-E2A602DA6A1B}" srcOrd="9" destOrd="0" presId="urn:microsoft.com/office/officeart/2008/layout/LinedList"/>
    <dgm:cxn modelId="{EF87E95F-DBCF-6243-9E6A-60FC3F179B93}" type="presParOf" srcId="{A903CA82-3FA1-B54F-BCDA-E2A602DA6A1B}" destId="{41C7FF06-F23F-9843-A3A8-75596C269446}" srcOrd="0" destOrd="0" presId="urn:microsoft.com/office/officeart/2008/layout/LinedList"/>
    <dgm:cxn modelId="{FA2B4A17-77D0-774C-B08C-D853EBBE61D7}" type="presParOf" srcId="{A903CA82-3FA1-B54F-BCDA-E2A602DA6A1B}" destId="{41F2870D-A854-2C4A-BDD4-94550FD8AF41}" srcOrd="1" destOrd="0" presId="urn:microsoft.com/office/officeart/2008/layout/LinedList"/>
    <dgm:cxn modelId="{72A8F9F0-10B7-C549-A134-90712D0ED17D}" type="presParOf" srcId="{F76AB724-5FC2-8744-A958-48E7FE9E4397}" destId="{718989BC-3E1D-684A-B1E8-97C8533B5D56}" srcOrd="10" destOrd="0" presId="urn:microsoft.com/office/officeart/2008/layout/LinedList"/>
    <dgm:cxn modelId="{72C834ED-B527-224D-AF6E-41AF78DBE5D9}" type="presParOf" srcId="{F76AB724-5FC2-8744-A958-48E7FE9E4397}" destId="{887592F6-91F2-5049-BDAB-21FD4582B843}" srcOrd="11" destOrd="0" presId="urn:microsoft.com/office/officeart/2008/layout/LinedList"/>
    <dgm:cxn modelId="{53081159-DDEE-EE44-A7E1-5F83CB73612E}" type="presParOf" srcId="{887592F6-91F2-5049-BDAB-21FD4582B843}" destId="{1A36591B-CC09-7B46-AC48-8495FE9FEEC1}" srcOrd="0" destOrd="0" presId="urn:microsoft.com/office/officeart/2008/layout/LinedList"/>
    <dgm:cxn modelId="{1E5FC094-2BE0-D844-B0B5-D6774BDEF686}" type="presParOf" srcId="{887592F6-91F2-5049-BDAB-21FD4582B843}" destId="{4F322C8C-285C-1440-8B25-029F775603B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CC285B1-7CB1-4D5A-992D-A1D516B8732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B5F1788-192D-4FCE-9006-1C2547BAA92A}">
      <dgm:prSet/>
      <dgm:spPr/>
      <dgm:t>
        <a:bodyPr/>
        <a:lstStyle/>
        <a:p>
          <a:r>
            <a:rPr lang="en-GB" b="1"/>
            <a:t>2 SMART Objectives</a:t>
          </a:r>
          <a:endParaRPr lang="en-US"/>
        </a:p>
      </dgm:t>
    </dgm:pt>
    <dgm:pt modelId="{4503CA34-647A-488C-A189-851CD90EBCE2}" type="parTrans" cxnId="{48D9A54C-BECC-45BD-95EE-6C90A768C794}">
      <dgm:prSet/>
      <dgm:spPr/>
      <dgm:t>
        <a:bodyPr/>
        <a:lstStyle/>
        <a:p>
          <a:endParaRPr lang="en-US"/>
        </a:p>
      </dgm:t>
    </dgm:pt>
    <dgm:pt modelId="{60973487-8C4E-4709-9116-350EB2046602}" type="sibTrans" cxnId="{48D9A54C-BECC-45BD-95EE-6C90A768C794}">
      <dgm:prSet/>
      <dgm:spPr/>
      <dgm:t>
        <a:bodyPr/>
        <a:lstStyle/>
        <a:p>
          <a:endParaRPr lang="en-US"/>
        </a:p>
      </dgm:t>
    </dgm:pt>
    <dgm:pt modelId="{76414908-2B33-4C8B-B229-0AB51A290A2B}">
      <dgm:prSet/>
      <dgm:spPr/>
      <dgm:t>
        <a:bodyPr/>
        <a:lstStyle/>
        <a:p>
          <a:r>
            <a:rPr lang="en-GB"/>
            <a:t>The aim of this project is to develop an effective Stakeholders engagement strategy to support the successful implementation of the ConnectPlus AI driven custumer loyaly platform across selected local and international markets within six month.</a:t>
          </a:r>
          <a:endParaRPr lang="en-US"/>
        </a:p>
      </dgm:t>
    </dgm:pt>
    <dgm:pt modelId="{03AECA9A-6E90-4687-91BE-78894BE1CDF4}" type="parTrans" cxnId="{56F51EDE-77C3-4505-B9D7-F593D7819F3E}">
      <dgm:prSet/>
      <dgm:spPr/>
      <dgm:t>
        <a:bodyPr/>
        <a:lstStyle/>
        <a:p>
          <a:endParaRPr lang="en-US"/>
        </a:p>
      </dgm:t>
    </dgm:pt>
    <dgm:pt modelId="{18599AA3-1475-4CAF-B99B-6EC34423FC32}" type="sibTrans" cxnId="{56F51EDE-77C3-4505-B9D7-F593D7819F3E}">
      <dgm:prSet/>
      <dgm:spPr/>
      <dgm:t>
        <a:bodyPr/>
        <a:lstStyle/>
        <a:p>
          <a:endParaRPr lang="en-US"/>
        </a:p>
      </dgm:t>
    </dgm:pt>
    <dgm:pt modelId="{CB704217-B24A-4DF7-995B-628D4BB7797B}">
      <dgm:prSet/>
      <dgm:spPr/>
      <dgm:t>
        <a:bodyPr/>
        <a:lstStyle/>
        <a:p>
          <a:r>
            <a:rPr lang="en-GB"/>
            <a:t>The objectives are as follows.</a:t>
          </a:r>
          <a:endParaRPr lang="en-US"/>
        </a:p>
      </dgm:t>
    </dgm:pt>
    <dgm:pt modelId="{FE204388-E2A9-47CA-A963-97C4D9F6DB01}" type="parTrans" cxnId="{0E3860E3-831D-48A9-946C-12F762FB7757}">
      <dgm:prSet/>
      <dgm:spPr/>
      <dgm:t>
        <a:bodyPr/>
        <a:lstStyle/>
        <a:p>
          <a:endParaRPr lang="en-US"/>
        </a:p>
      </dgm:t>
    </dgm:pt>
    <dgm:pt modelId="{0C98FC67-FC31-49C2-9CCA-7F4FE799FD91}" type="sibTrans" cxnId="{0E3860E3-831D-48A9-946C-12F762FB7757}">
      <dgm:prSet/>
      <dgm:spPr/>
      <dgm:t>
        <a:bodyPr/>
        <a:lstStyle/>
        <a:p>
          <a:endParaRPr lang="en-US"/>
        </a:p>
      </dgm:t>
    </dgm:pt>
    <dgm:pt modelId="{65D45837-B5B6-4EEB-9FA4-599304FC2A02}">
      <dgm:prSet/>
      <dgm:spPr/>
      <dgm:t>
        <a:bodyPr/>
        <a:lstStyle/>
        <a:p>
          <a:r>
            <a:rPr lang="en-GB"/>
            <a:t>1 Increase active participation in ConnectPlus by at least 15 percent among existing myWaitrose customers within twelve months of the UK launch.</a:t>
          </a:r>
          <a:endParaRPr lang="en-US"/>
        </a:p>
      </dgm:t>
    </dgm:pt>
    <dgm:pt modelId="{DAE6A2B2-AC5D-4B7B-8474-B0C0F0065084}" type="parTrans" cxnId="{F8A8AEE5-F9CF-4270-9E92-D53264599CE5}">
      <dgm:prSet/>
      <dgm:spPr/>
      <dgm:t>
        <a:bodyPr/>
        <a:lstStyle/>
        <a:p>
          <a:endParaRPr lang="en-US"/>
        </a:p>
      </dgm:t>
    </dgm:pt>
    <dgm:pt modelId="{A11CC785-957C-4FE4-9903-7E58C1BBE708}" type="sibTrans" cxnId="{F8A8AEE5-F9CF-4270-9E92-D53264599CE5}">
      <dgm:prSet/>
      <dgm:spPr/>
      <dgm:t>
        <a:bodyPr/>
        <a:lstStyle/>
        <a:p>
          <a:endParaRPr lang="en-US"/>
        </a:p>
      </dgm:t>
    </dgm:pt>
    <dgm:pt modelId="{8BC445ED-CF2D-447C-ACBD-E417F510EB5A}">
      <dgm:prSet/>
      <dgm:spPr/>
      <dgm:t>
        <a:bodyPr/>
        <a:lstStyle/>
        <a:p>
          <a:r>
            <a:rPr lang="en-GB"/>
            <a:t>2 Achieve at least 80 percent positive customer feedback during the pilot stage before full implementation.</a:t>
          </a:r>
          <a:endParaRPr lang="en-US"/>
        </a:p>
      </dgm:t>
    </dgm:pt>
    <dgm:pt modelId="{815E277A-4FFE-4665-A032-1392DA4AC0DF}" type="parTrans" cxnId="{B8B3F708-B85B-4701-8E71-BD6E1B3230BD}">
      <dgm:prSet/>
      <dgm:spPr/>
      <dgm:t>
        <a:bodyPr/>
        <a:lstStyle/>
        <a:p>
          <a:endParaRPr lang="en-US"/>
        </a:p>
      </dgm:t>
    </dgm:pt>
    <dgm:pt modelId="{CCB1F044-4B13-4B82-AFBC-D6A4768922E4}" type="sibTrans" cxnId="{B8B3F708-B85B-4701-8E71-BD6E1B3230BD}">
      <dgm:prSet/>
      <dgm:spPr/>
      <dgm:t>
        <a:bodyPr/>
        <a:lstStyle/>
        <a:p>
          <a:endParaRPr lang="en-US"/>
        </a:p>
      </dgm:t>
    </dgm:pt>
    <dgm:pt modelId="{15610F3E-0272-4422-9CDB-500C10767075}">
      <dgm:prSet/>
      <dgm:spPr/>
      <dgm:t>
        <a:bodyPr/>
        <a:lstStyle/>
        <a:p>
          <a:r>
            <a:rPr lang="en-GB"/>
            <a:t>3 Complete stakeholder consultation with all high power and high interest stakeholder groups before the end of month four.</a:t>
          </a:r>
          <a:endParaRPr lang="en-US"/>
        </a:p>
      </dgm:t>
    </dgm:pt>
    <dgm:pt modelId="{6E6E9169-D96A-484B-86ED-7945DA66D7C3}" type="parTrans" cxnId="{9B620D58-6B1A-4EB0-99C9-008ADAFFB6E8}">
      <dgm:prSet/>
      <dgm:spPr/>
      <dgm:t>
        <a:bodyPr/>
        <a:lstStyle/>
        <a:p>
          <a:endParaRPr lang="en-US"/>
        </a:p>
      </dgm:t>
    </dgm:pt>
    <dgm:pt modelId="{C93EA045-6673-4F2B-8299-48CCC97A0D4D}" type="sibTrans" cxnId="{9B620D58-6B1A-4EB0-99C9-008ADAFFB6E8}">
      <dgm:prSet/>
      <dgm:spPr/>
      <dgm:t>
        <a:bodyPr/>
        <a:lstStyle/>
        <a:p>
          <a:endParaRPr lang="en-US"/>
        </a:p>
      </dgm:t>
    </dgm:pt>
    <dgm:pt modelId="{8D9544D0-BFFF-4C77-B279-B706FDA18AFB}">
      <dgm:prSet/>
      <dgm:spPr/>
      <dgm:t>
        <a:bodyPr/>
        <a:lstStyle/>
        <a:p>
          <a:r>
            <a:rPr lang="en-GB"/>
            <a:t>4 Reduce customer complaints relating to personalised recommendations and data use by establishing clear privacy information and customer control mechanisms before launch.</a:t>
          </a:r>
          <a:endParaRPr lang="en-US"/>
        </a:p>
      </dgm:t>
    </dgm:pt>
    <dgm:pt modelId="{767AA7AA-503F-41D6-89AD-D68D0176C9DD}" type="parTrans" cxnId="{556EE4E5-E3F5-4544-B315-0E944ECD6EDC}">
      <dgm:prSet/>
      <dgm:spPr/>
      <dgm:t>
        <a:bodyPr/>
        <a:lstStyle/>
        <a:p>
          <a:endParaRPr lang="en-US"/>
        </a:p>
      </dgm:t>
    </dgm:pt>
    <dgm:pt modelId="{3F6E2E3F-731F-44CA-B6DF-CA2D566506FF}" type="sibTrans" cxnId="{556EE4E5-E3F5-4544-B315-0E944ECD6EDC}">
      <dgm:prSet/>
      <dgm:spPr/>
      <dgm:t>
        <a:bodyPr/>
        <a:lstStyle/>
        <a:p>
          <a:endParaRPr lang="en-US"/>
        </a:p>
      </dgm:t>
    </dgm:pt>
    <dgm:pt modelId="{8AA3E701-9A96-44F5-8169-0533A7119895}">
      <dgm:prSet/>
      <dgm:spPr/>
      <dgm:t>
        <a:bodyPr/>
        <a:lstStyle/>
        <a:p>
          <a:r>
            <a:rPr lang="en-GB"/>
            <a:t>5 Deliver the first phase of ConnectPlus within six months while meeting agreed cost, quality, security and compliance requirements.</a:t>
          </a:r>
          <a:endParaRPr lang="en-US"/>
        </a:p>
      </dgm:t>
    </dgm:pt>
    <dgm:pt modelId="{AE73D522-DF09-471A-9190-F6F93C0B65D1}" type="parTrans" cxnId="{F7279D7D-359D-428C-9BF8-82CCE63DD538}">
      <dgm:prSet/>
      <dgm:spPr/>
      <dgm:t>
        <a:bodyPr/>
        <a:lstStyle/>
        <a:p>
          <a:endParaRPr lang="en-US"/>
        </a:p>
      </dgm:t>
    </dgm:pt>
    <dgm:pt modelId="{34DDBA59-4226-4647-9FCC-3589933069D5}" type="sibTrans" cxnId="{F7279D7D-359D-428C-9BF8-82CCE63DD538}">
      <dgm:prSet/>
      <dgm:spPr/>
      <dgm:t>
        <a:bodyPr/>
        <a:lstStyle/>
        <a:p>
          <a:endParaRPr lang="en-US"/>
        </a:p>
      </dgm:t>
    </dgm:pt>
    <dgm:pt modelId="{246F6E9E-F561-2B40-BA1E-F7C93AADE3B0}" type="pres">
      <dgm:prSet presAssocID="{5CC285B1-7CB1-4D5A-992D-A1D516B87321}" presName="linear" presStyleCnt="0">
        <dgm:presLayoutVars>
          <dgm:animLvl val="lvl"/>
          <dgm:resizeHandles val="exact"/>
        </dgm:presLayoutVars>
      </dgm:prSet>
      <dgm:spPr/>
    </dgm:pt>
    <dgm:pt modelId="{674069BF-5C5C-EB4C-9CE4-AAA0EA1EC788}" type="pres">
      <dgm:prSet presAssocID="{0B5F1788-192D-4FCE-9006-1C2547BAA92A}" presName="parentText" presStyleLbl="node1" presStyleIdx="0" presStyleCnt="8">
        <dgm:presLayoutVars>
          <dgm:chMax val="0"/>
          <dgm:bulletEnabled val="1"/>
        </dgm:presLayoutVars>
      </dgm:prSet>
      <dgm:spPr/>
    </dgm:pt>
    <dgm:pt modelId="{D1862F38-5EF8-8B4E-85F5-B2EE503FCDF1}" type="pres">
      <dgm:prSet presAssocID="{60973487-8C4E-4709-9116-350EB2046602}" presName="spacer" presStyleCnt="0"/>
      <dgm:spPr/>
    </dgm:pt>
    <dgm:pt modelId="{0DD26202-B11D-3943-89CA-E0A24B9292B2}" type="pres">
      <dgm:prSet presAssocID="{76414908-2B33-4C8B-B229-0AB51A290A2B}" presName="parentText" presStyleLbl="node1" presStyleIdx="1" presStyleCnt="8">
        <dgm:presLayoutVars>
          <dgm:chMax val="0"/>
          <dgm:bulletEnabled val="1"/>
        </dgm:presLayoutVars>
      </dgm:prSet>
      <dgm:spPr/>
    </dgm:pt>
    <dgm:pt modelId="{EECA797C-BF28-2949-93E6-D4F9D22600FE}" type="pres">
      <dgm:prSet presAssocID="{18599AA3-1475-4CAF-B99B-6EC34423FC32}" presName="spacer" presStyleCnt="0"/>
      <dgm:spPr/>
    </dgm:pt>
    <dgm:pt modelId="{2C74AB9D-69C8-AC4A-95F4-E3C613C79169}" type="pres">
      <dgm:prSet presAssocID="{CB704217-B24A-4DF7-995B-628D4BB7797B}" presName="parentText" presStyleLbl="node1" presStyleIdx="2" presStyleCnt="8">
        <dgm:presLayoutVars>
          <dgm:chMax val="0"/>
          <dgm:bulletEnabled val="1"/>
        </dgm:presLayoutVars>
      </dgm:prSet>
      <dgm:spPr/>
    </dgm:pt>
    <dgm:pt modelId="{5DF9DAAA-1830-AB41-976B-0ED412204EAE}" type="pres">
      <dgm:prSet presAssocID="{0C98FC67-FC31-49C2-9CCA-7F4FE799FD91}" presName="spacer" presStyleCnt="0"/>
      <dgm:spPr/>
    </dgm:pt>
    <dgm:pt modelId="{E0C05670-B2EF-9348-8549-A72FE1348945}" type="pres">
      <dgm:prSet presAssocID="{65D45837-B5B6-4EEB-9FA4-599304FC2A02}" presName="parentText" presStyleLbl="node1" presStyleIdx="3" presStyleCnt="8">
        <dgm:presLayoutVars>
          <dgm:chMax val="0"/>
          <dgm:bulletEnabled val="1"/>
        </dgm:presLayoutVars>
      </dgm:prSet>
      <dgm:spPr/>
    </dgm:pt>
    <dgm:pt modelId="{A8A49F5A-D774-6F4B-B7B8-1638B959BB7D}" type="pres">
      <dgm:prSet presAssocID="{A11CC785-957C-4FE4-9903-7E58C1BBE708}" presName="spacer" presStyleCnt="0"/>
      <dgm:spPr/>
    </dgm:pt>
    <dgm:pt modelId="{951B1A36-78A1-CE44-83AF-E50932F1400B}" type="pres">
      <dgm:prSet presAssocID="{8BC445ED-CF2D-447C-ACBD-E417F510EB5A}" presName="parentText" presStyleLbl="node1" presStyleIdx="4" presStyleCnt="8">
        <dgm:presLayoutVars>
          <dgm:chMax val="0"/>
          <dgm:bulletEnabled val="1"/>
        </dgm:presLayoutVars>
      </dgm:prSet>
      <dgm:spPr/>
    </dgm:pt>
    <dgm:pt modelId="{B8F47E5D-DE67-3A4E-923B-5DFCBB900559}" type="pres">
      <dgm:prSet presAssocID="{CCB1F044-4B13-4B82-AFBC-D6A4768922E4}" presName="spacer" presStyleCnt="0"/>
      <dgm:spPr/>
    </dgm:pt>
    <dgm:pt modelId="{C5A87C5E-56BF-0047-ADF1-92A6FA5F82DE}" type="pres">
      <dgm:prSet presAssocID="{15610F3E-0272-4422-9CDB-500C10767075}" presName="parentText" presStyleLbl="node1" presStyleIdx="5" presStyleCnt="8">
        <dgm:presLayoutVars>
          <dgm:chMax val="0"/>
          <dgm:bulletEnabled val="1"/>
        </dgm:presLayoutVars>
      </dgm:prSet>
      <dgm:spPr/>
    </dgm:pt>
    <dgm:pt modelId="{7AA398AC-5CBA-4243-8B0D-5FFF8277790D}" type="pres">
      <dgm:prSet presAssocID="{C93EA045-6673-4F2B-8299-48CCC97A0D4D}" presName="spacer" presStyleCnt="0"/>
      <dgm:spPr/>
    </dgm:pt>
    <dgm:pt modelId="{825ACCE6-756D-0947-8C9B-8B5C8F348488}" type="pres">
      <dgm:prSet presAssocID="{8D9544D0-BFFF-4C77-B279-B706FDA18AFB}" presName="parentText" presStyleLbl="node1" presStyleIdx="6" presStyleCnt="8">
        <dgm:presLayoutVars>
          <dgm:chMax val="0"/>
          <dgm:bulletEnabled val="1"/>
        </dgm:presLayoutVars>
      </dgm:prSet>
      <dgm:spPr/>
    </dgm:pt>
    <dgm:pt modelId="{79A4660F-41AB-BE47-A2B0-CC04C5583D60}" type="pres">
      <dgm:prSet presAssocID="{3F6E2E3F-731F-44CA-B6DF-CA2D566506FF}" presName="spacer" presStyleCnt="0"/>
      <dgm:spPr/>
    </dgm:pt>
    <dgm:pt modelId="{EC273516-604C-A941-8D9D-8C4C7E918C6D}" type="pres">
      <dgm:prSet presAssocID="{8AA3E701-9A96-44F5-8169-0533A7119895}" presName="parentText" presStyleLbl="node1" presStyleIdx="7" presStyleCnt="8">
        <dgm:presLayoutVars>
          <dgm:chMax val="0"/>
          <dgm:bulletEnabled val="1"/>
        </dgm:presLayoutVars>
      </dgm:prSet>
      <dgm:spPr/>
    </dgm:pt>
  </dgm:ptLst>
  <dgm:cxnLst>
    <dgm:cxn modelId="{1F76FD05-0F3B-8945-A491-D8C2147A6C41}" type="presOf" srcId="{0B5F1788-192D-4FCE-9006-1C2547BAA92A}" destId="{674069BF-5C5C-EB4C-9CE4-AAA0EA1EC788}" srcOrd="0" destOrd="0" presId="urn:microsoft.com/office/officeart/2005/8/layout/vList2"/>
    <dgm:cxn modelId="{B8B3F708-B85B-4701-8E71-BD6E1B3230BD}" srcId="{5CC285B1-7CB1-4D5A-992D-A1D516B87321}" destId="{8BC445ED-CF2D-447C-ACBD-E417F510EB5A}" srcOrd="4" destOrd="0" parTransId="{815E277A-4FFE-4665-A032-1392DA4AC0DF}" sibTransId="{CCB1F044-4B13-4B82-AFBC-D6A4768922E4}"/>
    <dgm:cxn modelId="{5A86BC0B-5385-0F44-BD94-B9C6886F4001}" type="presOf" srcId="{8AA3E701-9A96-44F5-8169-0533A7119895}" destId="{EC273516-604C-A941-8D9D-8C4C7E918C6D}" srcOrd="0" destOrd="0" presId="urn:microsoft.com/office/officeart/2005/8/layout/vList2"/>
    <dgm:cxn modelId="{48D9A54C-BECC-45BD-95EE-6C90A768C794}" srcId="{5CC285B1-7CB1-4D5A-992D-A1D516B87321}" destId="{0B5F1788-192D-4FCE-9006-1C2547BAA92A}" srcOrd="0" destOrd="0" parTransId="{4503CA34-647A-488C-A189-851CD90EBCE2}" sibTransId="{60973487-8C4E-4709-9116-350EB2046602}"/>
    <dgm:cxn modelId="{9B620D58-6B1A-4EB0-99C9-008ADAFFB6E8}" srcId="{5CC285B1-7CB1-4D5A-992D-A1D516B87321}" destId="{15610F3E-0272-4422-9CDB-500C10767075}" srcOrd="5" destOrd="0" parTransId="{6E6E9169-D96A-484B-86ED-7945DA66D7C3}" sibTransId="{C93EA045-6673-4F2B-8299-48CCC97A0D4D}"/>
    <dgm:cxn modelId="{F7279D7D-359D-428C-9BF8-82CCE63DD538}" srcId="{5CC285B1-7CB1-4D5A-992D-A1D516B87321}" destId="{8AA3E701-9A96-44F5-8169-0533A7119895}" srcOrd="7" destOrd="0" parTransId="{AE73D522-DF09-471A-9190-F6F93C0B65D1}" sibTransId="{34DDBA59-4226-4647-9FCC-3589933069D5}"/>
    <dgm:cxn modelId="{6719FE86-E5F6-3E4D-8A46-8696EAA43B19}" type="presOf" srcId="{8BC445ED-CF2D-447C-ACBD-E417F510EB5A}" destId="{951B1A36-78A1-CE44-83AF-E50932F1400B}" srcOrd="0" destOrd="0" presId="urn:microsoft.com/office/officeart/2005/8/layout/vList2"/>
    <dgm:cxn modelId="{736504D0-A237-4444-B457-A39037E9D143}" type="presOf" srcId="{5CC285B1-7CB1-4D5A-992D-A1D516B87321}" destId="{246F6E9E-F561-2B40-BA1E-F7C93AADE3B0}" srcOrd="0" destOrd="0" presId="urn:microsoft.com/office/officeart/2005/8/layout/vList2"/>
    <dgm:cxn modelId="{F32229D3-11C0-994C-9997-584A5E8F45FE}" type="presOf" srcId="{8D9544D0-BFFF-4C77-B279-B706FDA18AFB}" destId="{825ACCE6-756D-0947-8C9B-8B5C8F348488}" srcOrd="0" destOrd="0" presId="urn:microsoft.com/office/officeart/2005/8/layout/vList2"/>
    <dgm:cxn modelId="{1A270CDE-685E-7343-8D0A-013903970AF7}" type="presOf" srcId="{15610F3E-0272-4422-9CDB-500C10767075}" destId="{C5A87C5E-56BF-0047-ADF1-92A6FA5F82DE}" srcOrd="0" destOrd="0" presId="urn:microsoft.com/office/officeart/2005/8/layout/vList2"/>
    <dgm:cxn modelId="{56F51EDE-77C3-4505-B9D7-F593D7819F3E}" srcId="{5CC285B1-7CB1-4D5A-992D-A1D516B87321}" destId="{76414908-2B33-4C8B-B229-0AB51A290A2B}" srcOrd="1" destOrd="0" parTransId="{03AECA9A-6E90-4687-91BE-78894BE1CDF4}" sibTransId="{18599AA3-1475-4CAF-B99B-6EC34423FC32}"/>
    <dgm:cxn modelId="{0E3860E3-831D-48A9-946C-12F762FB7757}" srcId="{5CC285B1-7CB1-4D5A-992D-A1D516B87321}" destId="{CB704217-B24A-4DF7-995B-628D4BB7797B}" srcOrd="2" destOrd="0" parTransId="{FE204388-E2A9-47CA-A963-97C4D9F6DB01}" sibTransId="{0C98FC67-FC31-49C2-9CCA-7F4FE799FD91}"/>
    <dgm:cxn modelId="{F8A8AEE5-F9CF-4270-9E92-D53264599CE5}" srcId="{5CC285B1-7CB1-4D5A-992D-A1D516B87321}" destId="{65D45837-B5B6-4EEB-9FA4-599304FC2A02}" srcOrd="3" destOrd="0" parTransId="{DAE6A2B2-AC5D-4B7B-8474-B0C0F0065084}" sibTransId="{A11CC785-957C-4FE4-9903-7E58C1BBE708}"/>
    <dgm:cxn modelId="{556EE4E5-E3F5-4544-B315-0E944ECD6EDC}" srcId="{5CC285B1-7CB1-4D5A-992D-A1D516B87321}" destId="{8D9544D0-BFFF-4C77-B279-B706FDA18AFB}" srcOrd="6" destOrd="0" parTransId="{767AA7AA-503F-41D6-89AD-D68D0176C9DD}" sibTransId="{3F6E2E3F-731F-44CA-B6DF-CA2D566506FF}"/>
    <dgm:cxn modelId="{EBF9E9F8-9988-F241-9216-028C0E8A33C4}" type="presOf" srcId="{76414908-2B33-4C8B-B229-0AB51A290A2B}" destId="{0DD26202-B11D-3943-89CA-E0A24B9292B2}" srcOrd="0" destOrd="0" presId="urn:microsoft.com/office/officeart/2005/8/layout/vList2"/>
    <dgm:cxn modelId="{5D1C5CF9-3847-7A46-8CBC-D4CD6A251EE1}" type="presOf" srcId="{CB704217-B24A-4DF7-995B-628D4BB7797B}" destId="{2C74AB9D-69C8-AC4A-95F4-E3C613C79169}" srcOrd="0" destOrd="0" presId="urn:microsoft.com/office/officeart/2005/8/layout/vList2"/>
    <dgm:cxn modelId="{959782FA-A400-F94C-A127-B636DC378AA4}" type="presOf" srcId="{65D45837-B5B6-4EEB-9FA4-599304FC2A02}" destId="{E0C05670-B2EF-9348-8549-A72FE1348945}" srcOrd="0" destOrd="0" presId="urn:microsoft.com/office/officeart/2005/8/layout/vList2"/>
    <dgm:cxn modelId="{06FEA498-33EA-D74B-9C4A-37247C051306}" type="presParOf" srcId="{246F6E9E-F561-2B40-BA1E-F7C93AADE3B0}" destId="{674069BF-5C5C-EB4C-9CE4-AAA0EA1EC788}" srcOrd="0" destOrd="0" presId="urn:microsoft.com/office/officeart/2005/8/layout/vList2"/>
    <dgm:cxn modelId="{52B9A3A6-A8E8-C948-9098-9EF14A6D9136}" type="presParOf" srcId="{246F6E9E-F561-2B40-BA1E-F7C93AADE3B0}" destId="{D1862F38-5EF8-8B4E-85F5-B2EE503FCDF1}" srcOrd="1" destOrd="0" presId="urn:microsoft.com/office/officeart/2005/8/layout/vList2"/>
    <dgm:cxn modelId="{A9BF0846-3FF4-C740-9A14-41EDB67C7C83}" type="presParOf" srcId="{246F6E9E-F561-2B40-BA1E-F7C93AADE3B0}" destId="{0DD26202-B11D-3943-89CA-E0A24B9292B2}" srcOrd="2" destOrd="0" presId="urn:microsoft.com/office/officeart/2005/8/layout/vList2"/>
    <dgm:cxn modelId="{752A6496-22D3-2C4A-8873-F747ACB5DF22}" type="presParOf" srcId="{246F6E9E-F561-2B40-BA1E-F7C93AADE3B0}" destId="{EECA797C-BF28-2949-93E6-D4F9D22600FE}" srcOrd="3" destOrd="0" presId="urn:microsoft.com/office/officeart/2005/8/layout/vList2"/>
    <dgm:cxn modelId="{6EBD89C7-3FF6-4A4E-A99A-87F44F40644F}" type="presParOf" srcId="{246F6E9E-F561-2B40-BA1E-F7C93AADE3B0}" destId="{2C74AB9D-69C8-AC4A-95F4-E3C613C79169}" srcOrd="4" destOrd="0" presId="urn:microsoft.com/office/officeart/2005/8/layout/vList2"/>
    <dgm:cxn modelId="{2D1C1DCA-F697-4C42-9F60-40BF630B027C}" type="presParOf" srcId="{246F6E9E-F561-2B40-BA1E-F7C93AADE3B0}" destId="{5DF9DAAA-1830-AB41-976B-0ED412204EAE}" srcOrd="5" destOrd="0" presId="urn:microsoft.com/office/officeart/2005/8/layout/vList2"/>
    <dgm:cxn modelId="{CBE9B694-8D1E-CA4A-AF10-056E13C7477F}" type="presParOf" srcId="{246F6E9E-F561-2B40-BA1E-F7C93AADE3B0}" destId="{E0C05670-B2EF-9348-8549-A72FE1348945}" srcOrd="6" destOrd="0" presId="urn:microsoft.com/office/officeart/2005/8/layout/vList2"/>
    <dgm:cxn modelId="{95CD31E0-46E6-3D49-A780-93D3BD509F22}" type="presParOf" srcId="{246F6E9E-F561-2B40-BA1E-F7C93AADE3B0}" destId="{A8A49F5A-D774-6F4B-B7B8-1638B959BB7D}" srcOrd="7" destOrd="0" presId="urn:microsoft.com/office/officeart/2005/8/layout/vList2"/>
    <dgm:cxn modelId="{E83D3B3D-D68A-5E43-A893-73270DAF4CC3}" type="presParOf" srcId="{246F6E9E-F561-2B40-BA1E-F7C93AADE3B0}" destId="{951B1A36-78A1-CE44-83AF-E50932F1400B}" srcOrd="8" destOrd="0" presId="urn:microsoft.com/office/officeart/2005/8/layout/vList2"/>
    <dgm:cxn modelId="{F5369DFF-06B5-974F-B554-E3ADE88155F4}" type="presParOf" srcId="{246F6E9E-F561-2B40-BA1E-F7C93AADE3B0}" destId="{B8F47E5D-DE67-3A4E-923B-5DFCBB900559}" srcOrd="9" destOrd="0" presId="urn:microsoft.com/office/officeart/2005/8/layout/vList2"/>
    <dgm:cxn modelId="{ADB73C77-2088-E14B-8184-DEDBEC3D22FE}" type="presParOf" srcId="{246F6E9E-F561-2B40-BA1E-F7C93AADE3B0}" destId="{C5A87C5E-56BF-0047-ADF1-92A6FA5F82DE}" srcOrd="10" destOrd="0" presId="urn:microsoft.com/office/officeart/2005/8/layout/vList2"/>
    <dgm:cxn modelId="{9908768F-5FF6-5142-8D90-4C677F0ED4AE}" type="presParOf" srcId="{246F6E9E-F561-2B40-BA1E-F7C93AADE3B0}" destId="{7AA398AC-5CBA-4243-8B0D-5FFF8277790D}" srcOrd="11" destOrd="0" presId="urn:microsoft.com/office/officeart/2005/8/layout/vList2"/>
    <dgm:cxn modelId="{4C43FA8A-A5F8-984C-BE25-5784535E8881}" type="presParOf" srcId="{246F6E9E-F561-2B40-BA1E-F7C93AADE3B0}" destId="{825ACCE6-756D-0947-8C9B-8B5C8F348488}" srcOrd="12" destOrd="0" presId="urn:microsoft.com/office/officeart/2005/8/layout/vList2"/>
    <dgm:cxn modelId="{F950D16F-5A13-884C-86B9-B52D5C987FC1}" type="presParOf" srcId="{246F6E9E-F561-2B40-BA1E-F7C93AADE3B0}" destId="{79A4660F-41AB-BE47-A2B0-CC04C5583D60}" srcOrd="13" destOrd="0" presId="urn:microsoft.com/office/officeart/2005/8/layout/vList2"/>
    <dgm:cxn modelId="{C1D75A56-1A07-044D-B4DD-004C6FF585EA}" type="presParOf" srcId="{246F6E9E-F561-2B40-BA1E-F7C93AADE3B0}" destId="{EC273516-604C-A941-8D9D-8C4C7E918C6D}"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EDB6615-9F1E-4865-8C24-D927A881872F}"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9B1DF1D8-58B2-4514-AE50-E79C4EC26CE5}">
      <dgm:prSet/>
      <dgm:spPr/>
      <dgm:t>
        <a:bodyPr/>
        <a:lstStyle/>
        <a:p>
          <a:r>
            <a:rPr lang="en-GB" b="1"/>
            <a:t>3 Identify and Categorise Key Internal and External Stakeholders</a:t>
          </a:r>
          <a:endParaRPr lang="en-US"/>
        </a:p>
      </dgm:t>
    </dgm:pt>
    <dgm:pt modelId="{48F3F902-E2D7-4241-9D52-7653147A65F2}" type="parTrans" cxnId="{3981FC25-6FA2-482B-B6C5-FBBFF6626E6B}">
      <dgm:prSet/>
      <dgm:spPr/>
      <dgm:t>
        <a:bodyPr/>
        <a:lstStyle/>
        <a:p>
          <a:endParaRPr lang="en-US"/>
        </a:p>
      </dgm:t>
    </dgm:pt>
    <dgm:pt modelId="{04E0DC00-7BEA-437D-9504-AFF00ABBF474}" type="sibTrans" cxnId="{3981FC25-6FA2-482B-B6C5-FBBFF6626E6B}">
      <dgm:prSet/>
      <dgm:spPr/>
      <dgm:t>
        <a:bodyPr/>
        <a:lstStyle/>
        <a:p>
          <a:endParaRPr lang="en-US"/>
        </a:p>
      </dgm:t>
    </dgm:pt>
    <dgm:pt modelId="{B86671A4-F117-46C0-9C71-97579A2363C7}">
      <dgm:prSet/>
      <dgm:spPr/>
      <dgm:t>
        <a:bodyPr/>
        <a:lstStyle/>
        <a:p>
          <a:r>
            <a:rPr lang="en-GB"/>
            <a:t>Stakeholders can be defined as individuals or groups who can affect or are affected by an organisation and its objectives (Freeman, 1984). For ConnectPlus, stakeholders have different levels of power, interest, legitimacy and urgency. Therefore, a single engagement approach would not be appropriate.</a:t>
          </a:r>
          <a:endParaRPr lang="en-US"/>
        </a:p>
      </dgm:t>
    </dgm:pt>
    <dgm:pt modelId="{D96F27B5-FF0D-48EE-8E33-7CB2CEF7FBB6}" type="parTrans" cxnId="{9B241ECC-7630-4CDB-88AF-93FA652D5943}">
      <dgm:prSet/>
      <dgm:spPr/>
      <dgm:t>
        <a:bodyPr/>
        <a:lstStyle/>
        <a:p>
          <a:endParaRPr lang="en-US"/>
        </a:p>
      </dgm:t>
    </dgm:pt>
    <dgm:pt modelId="{9A223DBD-C61F-4AE6-82CF-62BB7B96F7F3}" type="sibTrans" cxnId="{9B241ECC-7630-4CDB-88AF-93FA652D5943}">
      <dgm:prSet/>
      <dgm:spPr/>
      <dgm:t>
        <a:bodyPr/>
        <a:lstStyle/>
        <a:p>
          <a:endParaRPr lang="en-US"/>
        </a:p>
      </dgm:t>
    </dgm:pt>
    <dgm:pt modelId="{9F2B8FFC-7326-4846-A1FB-ECE3F6D2D798}">
      <dgm:prSet/>
      <dgm:spPr/>
      <dgm:t>
        <a:bodyPr/>
        <a:lstStyle/>
        <a:p>
          <a:r>
            <a:rPr lang="en-GB"/>
            <a:t>Bourne and Walker (2005) argue that stakeholder influence should be mapped because different stakeholders can have different levels of influence over a project. This is particularly important for a digital transformation project because some stakeholders may have limited formal authority but significant influence over customer acceptance.</a:t>
          </a:r>
          <a:endParaRPr lang="en-US"/>
        </a:p>
      </dgm:t>
    </dgm:pt>
    <dgm:pt modelId="{932BBD72-707A-4E55-ABA2-6E1DC931DEEB}" type="parTrans" cxnId="{C010083A-B47C-4105-BC7F-9C0F69DAC0F0}">
      <dgm:prSet/>
      <dgm:spPr/>
      <dgm:t>
        <a:bodyPr/>
        <a:lstStyle/>
        <a:p>
          <a:endParaRPr lang="en-US"/>
        </a:p>
      </dgm:t>
    </dgm:pt>
    <dgm:pt modelId="{3ECBFDA1-05B5-4412-8383-0751F867AC04}" type="sibTrans" cxnId="{C010083A-B47C-4105-BC7F-9C0F69DAC0F0}">
      <dgm:prSet/>
      <dgm:spPr/>
      <dgm:t>
        <a:bodyPr/>
        <a:lstStyle/>
        <a:p>
          <a:endParaRPr lang="en-US"/>
        </a:p>
      </dgm:t>
    </dgm:pt>
    <dgm:pt modelId="{6B65409B-C63B-4B83-AE24-C42D829C102B}">
      <dgm:prSet/>
      <dgm:spPr/>
      <dgm:t>
        <a:bodyPr/>
        <a:lstStyle/>
        <a:p>
          <a:r>
            <a:rPr lang="en-GB" b="1"/>
            <a:t>3 1 Internal Stakeholders</a:t>
          </a:r>
          <a:endParaRPr lang="en-US"/>
        </a:p>
      </dgm:t>
    </dgm:pt>
    <dgm:pt modelId="{86E72F27-6912-4E83-A783-D6B31E4250B9}" type="parTrans" cxnId="{11DBEA58-7BBB-4339-8D24-D67E6909392C}">
      <dgm:prSet/>
      <dgm:spPr/>
      <dgm:t>
        <a:bodyPr/>
        <a:lstStyle/>
        <a:p>
          <a:endParaRPr lang="en-US"/>
        </a:p>
      </dgm:t>
    </dgm:pt>
    <dgm:pt modelId="{D2BF3C61-D5B1-4EDA-AD96-661471613B6E}" type="sibTrans" cxnId="{11DBEA58-7BBB-4339-8D24-D67E6909392C}">
      <dgm:prSet/>
      <dgm:spPr/>
      <dgm:t>
        <a:bodyPr/>
        <a:lstStyle/>
        <a:p>
          <a:endParaRPr lang="en-US"/>
        </a:p>
      </dgm:t>
    </dgm:pt>
    <dgm:pt modelId="{093F7E29-543A-4A54-A97B-45E2C152A583}">
      <dgm:prSet/>
      <dgm:spPr/>
      <dgm:t>
        <a:bodyPr/>
        <a:lstStyle/>
        <a:p>
          <a:r>
            <a:rPr lang="en-GB"/>
            <a:t>The first major internal stakeholder is senior management and the John Lewis Partnership leadership. Senior managers control strategic direction, investment and organisational priorities. They have high power and high interest because they are responsible for ensuring that ConnectPlus contributes to business performance.</a:t>
          </a:r>
          <a:endParaRPr lang="en-US"/>
        </a:p>
      </dgm:t>
    </dgm:pt>
    <dgm:pt modelId="{2E0B5391-CACA-4D16-93C4-E7411B61831A}" type="parTrans" cxnId="{2844CD40-9F95-463D-8C69-B541065C743E}">
      <dgm:prSet/>
      <dgm:spPr/>
      <dgm:t>
        <a:bodyPr/>
        <a:lstStyle/>
        <a:p>
          <a:endParaRPr lang="en-US"/>
        </a:p>
      </dgm:t>
    </dgm:pt>
    <dgm:pt modelId="{3AE2DD86-1B9E-4064-AABA-F7B62668606A}" type="sibTrans" cxnId="{2844CD40-9F95-463D-8C69-B541065C743E}">
      <dgm:prSet/>
      <dgm:spPr/>
      <dgm:t>
        <a:bodyPr/>
        <a:lstStyle/>
        <a:p>
          <a:endParaRPr lang="en-US"/>
        </a:p>
      </dgm:t>
    </dgm:pt>
    <dgm:pt modelId="{A980134B-91C7-4BE2-9EA9-5FED946B2877}">
      <dgm:prSet/>
      <dgm:spPr/>
      <dgm:t>
        <a:bodyPr/>
        <a:lstStyle/>
        <a:p>
          <a:r>
            <a:rPr lang="en-GB"/>
            <a:t>The project manager is another central stakeholder. The project manager coordinates the project, manages risks, monitors progress and ensures that different departments work together. The project manager also acts as an important link between senior management and operational teams.</a:t>
          </a:r>
          <a:endParaRPr lang="en-US"/>
        </a:p>
      </dgm:t>
    </dgm:pt>
    <dgm:pt modelId="{49FC71F0-0C24-4BD2-B214-175C02E74208}" type="parTrans" cxnId="{CB3753DA-470B-48A8-94A2-5EF985B85D06}">
      <dgm:prSet/>
      <dgm:spPr/>
      <dgm:t>
        <a:bodyPr/>
        <a:lstStyle/>
        <a:p>
          <a:endParaRPr lang="en-US"/>
        </a:p>
      </dgm:t>
    </dgm:pt>
    <dgm:pt modelId="{78455495-19DF-431E-965E-CA86E0089A95}" type="sibTrans" cxnId="{CB3753DA-470B-48A8-94A2-5EF985B85D06}">
      <dgm:prSet/>
      <dgm:spPr/>
      <dgm:t>
        <a:bodyPr/>
        <a:lstStyle/>
        <a:p>
          <a:endParaRPr lang="en-US"/>
        </a:p>
      </dgm:t>
    </dgm:pt>
    <dgm:pt modelId="{845A6127-B549-4587-B7CA-30269D86F5E4}">
      <dgm:prSet/>
      <dgm:spPr/>
      <dgm:t>
        <a:bodyPr/>
        <a:lstStyle/>
        <a:p>
          <a:r>
            <a:rPr lang="en-GB"/>
            <a:t>The IT and digital development team is responsible for designing, developing, testing and maintaining the platform. This team has high interest because technical performance directly affects its work. It also has significant expert power because management may depend on technical knowledge when making decisions.</a:t>
          </a:r>
          <a:endParaRPr lang="en-US"/>
        </a:p>
      </dgm:t>
    </dgm:pt>
    <dgm:pt modelId="{5CC61DA8-9671-49B6-8BB1-C64FF12ABCC6}" type="parTrans" cxnId="{DBF8B55F-DE90-40FC-B2C6-14996E11879E}">
      <dgm:prSet/>
      <dgm:spPr/>
      <dgm:t>
        <a:bodyPr/>
        <a:lstStyle/>
        <a:p>
          <a:endParaRPr lang="en-US"/>
        </a:p>
      </dgm:t>
    </dgm:pt>
    <dgm:pt modelId="{938B479C-40C6-4078-A09A-0ED55E42DC4A}" type="sibTrans" cxnId="{DBF8B55F-DE90-40FC-B2C6-14996E11879E}">
      <dgm:prSet/>
      <dgm:spPr/>
      <dgm:t>
        <a:bodyPr/>
        <a:lstStyle/>
        <a:p>
          <a:endParaRPr lang="en-US"/>
        </a:p>
      </dgm:t>
    </dgm:pt>
    <dgm:pt modelId="{1062D12B-3B12-46B0-AF1C-6453E047146E}">
      <dgm:prSet/>
      <dgm:spPr/>
      <dgm:t>
        <a:bodyPr/>
        <a:lstStyle/>
        <a:p>
          <a:r>
            <a:rPr lang="en-GB"/>
            <a:t>Marketing and customer experience teams are responsible for understanding customers and developing the communication strategy. They can help ensure that ConnectPlus is presented as a useful service rather than simply another application.</a:t>
          </a:r>
          <a:endParaRPr lang="en-US"/>
        </a:p>
      </dgm:t>
    </dgm:pt>
    <dgm:pt modelId="{E14F1807-6141-4F33-B8A7-FE76DC0403C5}" type="parTrans" cxnId="{27E7CE6A-3C43-4B56-9A9A-9E960A1B721B}">
      <dgm:prSet/>
      <dgm:spPr/>
      <dgm:t>
        <a:bodyPr/>
        <a:lstStyle/>
        <a:p>
          <a:endParaRPr lang="en-US"/>
        </a:p>
      </dgm:t>
    </dgm:pt>
    <dgm:pt modelId="{8B9B7866-0C77-4E94-94B9-498FD569145B}" type="sibTrans" cxnId="{27E7CE6A-3C43-4B56-9A9A-9E960A1B721B}">
      <dgm:prSet/>
      <dgm:spPr/>
      <dgm:t>
        <a:bodyPr/>
        <a:lstStyle/>
        <a:p>
          <a:endParaRPr lang="en-US"/>
        </a:p>
      </dgm:t>
    </dgm:pt>
    <dgm:pt modelId="{4AC29197-D9B1-48ED-8DAE-ACDB25B1D75F}">
      <dgm:prSet/>
      <dgm:spPr/>
      <dgm:t>
        <a:bodyPr/>
        <a:lstStyle/>
        <a:p>
          <a:r>
            <a:rPr lang="en-GB"/>
            <a:t>Store managers and frontline employees are also important. Employees will interact with customers who may have questions about the platform. If employees do not understand ConnectPlus, customers may receive inconsistent information. Employee engagement is therefore essential.</a:t>
          </a:r>
          <a:endParaRPr lang="en-US"/>
        </a:p>
      </dgm:t>
    </dgm:pt>
    <dgm:pt modelId="{FA866681-D415-4A0A-AC3C-A71B830F7FA5}" type="parTrans" cxnId="{50A757A0-815A-4ADE-AB86-7D5F5A1C504C}">
      <dgm:prSet/>
      <dgm:spPr/>
      <dgm:t>
        <a:bodyPr/>
        <a:lstStyle/>
        <a:p>
          <a:endParaRPr lang="en-US"/>
        </a:p>
      </dgm:t>
    </dgm:pt>
    <dgm:pt modelId="{109778D6-010C-41C6-B93D-3DF7E71D812A}" type="sibTrans" cxnId="{50A757A0-815A-4ADE-AB86-7D5F5A1C504C}">
      <dgm:prSet/>
      <dgm:spPr/>
      <dgm:t>
        <a:bodyPr/>
        <a:lstStyle/>
        <a:p>
          <a:endParaRPr lang="en-US"/>
        </a:p>
      </dgm:t>
    </dgm:pt>
    <dgm:pt modelId="{9F3100F1-B576-4580-B1EC-67526AB02510}">
      <dgm:prSet/>
      <dgm:spPr/>
      <dgm:t>
        <a:bodyPr/>
        <a:lstStyle/>
        <a:p>
          <a:r>
            <a:rPr lang="en-GB"/>
            <a:t>The legal, compliance, data protection and cybersecurity teams are particularly important because ConnectPlus involves personal data and AI. Their role is to ensure that the platform operates within relevant legal and ethical requirements.</a:t>
          </a:r>
          <a:endParaRPr lang="en-US"/>
        </a:p>
      </dgm:t>
    </dgm:pt>
    <dgm:pt modelId="{7A5D88D2-7674-46A4-822F-16489EF5AE9B}" type="parTrans" cxnId="{50817DE5-463A-437F-8388-FD324A7A4E27}">
      <dgm:prSet/>
      <dgm:spPr/>
      <dgm:t>
        <a:bodyPr/>
        <a:lstStyle/>
        <a:p>
          <a:endParaRPr lang="en-US"/>
        </a:p>
      </dgm:t>
    </dgm:pt>
    <dgm:pt modelId="{0013D3FE-8196-4855-AE13-18A7E8E854AE}" type="sibTrans" cxnId="{50817DE5-463A-437F-8388-FD324A7A4E27}">
      <dgm:prSet/>
      <dgm:spPr/>
      <dgm:t>
        <a:bodyPr/>
        <a:lstStyle/>
        <a:p>
          <a:endParaRPr lang="en-US"/>
        </a:p>
      </dgm:t>
    </dgm:pt>
    <dgm:pt modelId="{77431D1C-BA37-444D-8CD7-6C0C36B51E9D}" type="pres">
      <dgm:prSet presAssocID="{7EDB6615-9F1E-4865-8C24-D927A881872F}" presName="diagram" presStyleCnt="0">
        <dgm:presLayoutVars>
          <dgm:dir/>
          <dgm:resizeHandles val="exact"/>
        </dgm:presLayoutVars>
      </dgm:prSet>
      <dgm:spPr/>
    </dgm:pt>
    <dgm:pt modelId="{1F9F794C-D3AE-8D44-89C5-B4A53967666C}" type="pres">
      <dgm:prSet presAssocID="{9B1DF1D8-58B2-4514-AE50-E79C4EC26CE5}" presName="node" presStyleLbl="node1" presStyleIdx="0" presStyleCnt="10">
        <dgm:presLayoutVars>
          <dgm:bulletEnabled val="1"/>
        </dgm:presLayoutVars>
      </dgm:prSet>
      <dgm:spPr/>
    </dgm:pt>
    <dgm:pt modelId="{83398C75-5468-A64B-BF9F-A5B5218AA993}" type="pres">
      <dgm:prSet presAssocID="{04E0DC00-7BEA-437D-9504-AFF00ABBF474}" presName="sibTrans" presStyleCnt="0"/>
      <dgm:spPr/>
    </dgm:pt>
    <dgm:pt modelId="{5EA36998-3D18-504F-8C40-5EEE20A34EDE}" type="pres">
      <dgm:prSet presAssocID="{B86671A4-F117-46C0-9C71-97579A2363C7}" presName="node" presStyleLbl="node1" presStyleIdx="1" presStyleCnt="10">
        <dgm:presLayoutVars>
          <dgm:bulletEnabled val="1"/>
        </dgm:presLayoutVars>
      </dgm:prSet>
      <dgm:spPr/>
    </dgm:pt>
    <dgm:pt modelId="{2DB6F16B-DAEB-FD48-8CB5-113F427ADB5B}" type="pres">
      <dgm:prSet presAssocID="{9A223DBD-C61F-4AE6-82CF-62BB7B96F7F3}" presName="sibTrans" presStyleCnt="0"/>
      <dgm:spPr/>
    </dgm:pt>
    <dgm:pt modelId="{0577FCD2-404C-DE4A-9F59-FBDAEDD2D55C}" type="pres">
      <dgm:prSet presAssocID="{9F2B8FFC-7326-4846-A1FB-ECE3F6D2D798}" presName="node" presStyleLbl="node1" presStyleIdx="2" presStyleCnt="10">
        <dgm:presLayoutVars>
          <dgm:bulletEnabled val="1"/>
        </dgm:presLayoutVars>
      </dgm:prSet>
      <dgm:spPr/>
    </dgm:pt>
    <dgm:pt modelId="{2A847D16-3C13-624D-AD85-7E34B5820537}" type="pres">
      <dgm:prSet presAssocID="{3ECBFDA1-05B5-4412-8383-0751F867AC04}" presName="sibTrans" presStyleCnt="0"/>
      <dgm:spPr/>
    </dgm:pt>
    <dgm:pt modelId="{D1D88C53-5FE4-BC4A-AED2-24619C06F5D5}" type="pres">
      <dgm:prSet presAssocID="{6B65409B-C63B-4B83-AE24-C42D829C102B}" presName="node" presStyleLbl="node1" presStyleIdx="3" presStyleCnt="10">
        <dgm:presLayoutVars>
          <dgm:bulletEnabled val="1"/>
        </dgm:presLayoutVars>
      </dgm:prSet>
      <dgm:spPr/>
    </dgm:pt>
    <dgm:pt modelId="{66AE0ED1-ADF3-C248-9DC0-68D8C26B4174}" type="pres">
      <dgm:prSet presAssocID="{D2BF3C61-D5B1-4EDA-AD96-661471613B6E}" presName="sibTrans" presStyleCnt="0"/>
      <dgm:spPr/>
    </dgm:pt>
    <dgm:pt modelId="{8B2F0B3F-C3E0-6D40-B083-A4425EB86770}" type="pres">
      <dgm:prSet presAssocID="{093F7E29-543A-4A54-A97B-45E2C152A583}" presName="node" presStyleLbl="node1" presStyleIdx="4" presStyleCnt="10">
        <dgm:presLayoutVars>
          <dgm:bulletEnabled val="1"/>
        </dgm:presLayoutVars>
      </dgm:prSet>
      <dgm:spPr/>
    </dgm:pt>
    <dgm:pt modelId="{9D045F2B-6B20-D34C-B71D-9A78669C0A56}" type="pres">
      <dgm:prSet presAssocID="{3AE2DD86-1B9E-4064-AABA-F7B62668606A}" presName="sibTrans" presStyleCnt="0"/>
      <dgm:spPr/>
    </dgm:pt>
    <dgm:pt modelId="{5BAA2607-B0F6-9842-A761-6434513F5BEE}" type="pres">
      <dgm:prSet presAssocID="{A980134B-91C7-4BE2-9EA9-5FED946B2877}" presName="node" presStyleLbl="node1" presStyleIdx="5" presStyleCnt="10">
        <dgm:presLayoutVars>
          <dgm:bulletEnabled val="1"/>
        </dgm:presLayoutVars>
      </dgm:prSet>
      <dgm:spPr/>
    </dgm:pt>
    <dgm:pt modelId="{E3A76B32-E322-F14A-A86E-F17AB61EACDC}" type="pres">
      <dgm:prSet presAssocID="{78455495-19DF-431E-965E-CA86E0089A95}" presName="sibTrans" presStyleCnt="0"/>
      <dgm:spPr/>
    </dgm:pt>
    <dgm:pt modelId="{D3C0C55C-085F-B94C-AB7D-35A7FE7B0B5F}" type="pres">
      <dgm:prSet presAssocID="{845A6127-B549-4587-B7CA-30269D86F5E4}" presName="node" presStyleLbl="node1" presStyleIdx="6" presStyleCnt="10">
        <dgm:presLayoutVars>
          <dgm:bulletEnabled val="1"/>
        </dgm:presLayoutVars>
      </dgm:prSet>
      <dgm:spPr/>
    </dgm:pt>
    <dgm:pt modelId="{53893E0A-5A51-C740-953F-A644CA52EC8C}" type="pres">
      <dgm:prSet presAssocID="{938B479C-40C6-4078-A09A-0ED55E42DC4A}" presName="sibTrans" presStyleCnt="0"/>
      <dgm:spPr/>
    </dgm:pt>
    <dgm:pt modelId="{EF3A0883-BDE8-004A-A836-41C8713C6BB3}" type="pres">
      <dgm:prSet presAssocID="{1062D12B-3B12-46B0-AF1C-6453E047146E}" presName="node" presStyleLbl="node1" presStyleIdx="7" presStyleCnt="10">
        <dgm:presLayoutVars>
          <dgm:bulletEnabled val="1"/>
        </dgm:presLayoutVars>
      </dgm:prSet>
      <dgm:spPr/>
    </dgm:pt>
    <dgm:pt modelId="{5D9A555F-2CEF-9642-A6C8-8A8630B958A3}" type="pres">
      <dgm:prSet presAssocID="{8B9B7866-0C77-4E94-94B9-498FD569145B}" presName="sibTrans" presStyleCnt="0"/>
      <dgm:spPr/>
    </dgm:pt>
    <dgm:pt modelId="{B4BA17C9-E31B-B143-BA3F-6AF1C228F227}" type="pres">
      <dgm:prSet presAssocID="{4AC29197-D9B1-48ED-8DAE-ACDB25B1D75F}" presName="node" presStyleLbl="node1" presStyleIdx="8" presStyleCnt="10">
        <dgm:presLayoutVars>
          <dgm:bulletEnabled val="1"/>
        </dgm:presLayoutVars>
      </dgm:prSet>
      <dgm:spPr/>
    </dgm:pt>
    <dgm:pt modelId="{9D38DF25-CD02-3544-8453-5C4188281AC3}" type="pres">
      <dgm:prSet presAssocID="{109778D6-010C-41C6-B93D-3DF7E71D812A}" presName="sibTrans" presStyleCnt="0"/>
      <dgm:spPr/>
    </dgm:pt>
    <dgm:pt modelId="{91914771-DED1-CE4A-BFFE-924C63BF9075}" type="pres">
      <dgm:prSet presAssocID="{9F3100F1-B576-4580-B1EC-67526AB02510}" presName="node" presStyleLbl="node1" presStyleIdx="9" presStyleCnt="10">
        <dgm:presLayoutVars>
          <dgm:bulletEnabled val="1"/>
        </dgm:presLayoutVars>
      </dgm:prSet>
      <dgm:spPr/>
    </dgm:pt>
  </dgm:ptLst>
  <dgm:cxnLst>
    <dgm:cxn modelId="{E734DD07-6054-3149-AD31-A140F7961D4A}" type="presOf" srcId="{B86671A4-F117-46C0-9C71-97579A2363C7}" destId="{5EA36998-3D18-504F-8C40-5EEE20A34EDE}" srcOrd="0" destOrd="0" presId="urn:microsoft.com/office/officeart/2005/8/layout/default"/>
    <dgm:cxn modelId="{B1E2BA0E-AD47-A943-BD79-5445EBA6822A}" type="presOf" srcId="{9B1DF1D8-58B2-4514-AE50-E79C4EC26CE5}" destId="{1F9F794C-D3AE-8D44-89C5-B4A53967666C}" srcOrd="0" destOrd="0" presId="urn:microsoft.com/office/officeart/2005/8/layout/default"/>
    <dgm:cxn modelId="{8A769313-EC0F-734F-AD60-71723171A32B}" type="presOf" srcId="{6B65409B-C63B-4B83-AE24-C42D829C102B}" destId="{D1D88C53-5FE4-BC4A-AED2-24619C06F5D5}" srcOrd="0" destOrd="0" presId="urn:microsoft.com/office/officeart/2005/8/layout/default"/>
    <dgm:cxn modelId="{3981FC25-6FA2-482B-B6C5-FBBFF6626E6B}" srcId="{7EDB6615-9F1E-4865-8C24-D927A881872F}" destId="{9B1DF1D8-58B2-4514-AE50-E79C4EC26CE5}" srcOrd="0" destOrd="0" parTransId="{48F3F902-E2D7-4241-9D52-7653147A65F2}" sibTransId="{04E0DC00-7BEA-437D-9504-AFF00ABBF474}"/>
    <dgm:cxn modelId="{C010083A-B47C-4105-BC7F-9C0F69DAC0F0}" srcId="{7EDB6615-9F1E-4865-8C24-D927A881872F}" destId="{9F2B8FFC-7326-4846-A1FB-ECE3F6D2D798}" srcOrd="2" destOrd="0" parTransId="{932BBD72-707A-4E55-ABA2-6E1DC931DEEB}" sibTransId="{3ECBFDA1-05B5-4412-8383-0751F867AC04}"/>
    <dgm:cxn modelId="{2844CD40-9F95-463D-8C69-B541065C743E}" srcId="{7EDB6615-9F1E-4865-8C24-D927A881872F}" destId="{093F7E29-543A-4A54-A97B-45E2C152A583}" srcOrd="4" destOrd="0" parTransId="{2E0B5391-CACA-4D16-93C4-E7411B61831A}" sibTransId="{3AE2DD86-1B9E-4064-AABA-F7B62668606A}"/>
    <dgm:cxn modelId="{A6116B47-6443-4D40-A8A8-AADC08D116DB}" type="presOf" srcId="{093F7E29-543A-4A54-A97B-45E2C152A583}" destId="{8B2F0B3F-C3E0-6D40-B083-A4425EB86770}" srcOrd="0" destOrd="0" presId="urn:microsoft.com/office/officeart/2005/8/layout/default"/>
    <dgm:cxn modelId="{F554734F-1551-0845-9615-FEB5BD6E99FB}" type="presOf" srcId="{A980134B-91C7-4BE2-9EA9-5FED946B2877}" destId="{5BAA2607-B0F6-9842-A761-6434513F5BEE}" srcOrd="0" destOrd="0" presId="urn:microsoft.com/office/officeart/2005/8/layout/default"/>
    <dgm:cxn modelId="{11DBEA58-7BBB-4339-8D24-D67E6909392C}" srcId="{7EDB6615-9F1E-4865-8C24-D927A881872F}" destId="{6B65409B-C63B-4B83-AE24-C42D829C102B}" srcOrd="3" destOrd="0" parTransId="{86E72F27-6912-4E83-A783-D6B31E4250B9}" sibTransId="{D2BF3C61-D5B1-4EDA-AD96-661471613B6E}"/>
    <dgm:cxn modelId="{DBF8B55F-DE90-40FC-B2C6-14996E11879E}" srcId="{7EDB6615-9F1E-4865-8C24-D927A881872F}" destId="{845A6127-B549-4587-B7CA-30269D86F5E4}" srcOrd="6" destOrd="0" parTransId="{5CC61DA8-9671-49B6-8BB1-C64FF12ABCC6}" sibTransId="{938B479C-40C6-4078-A09A-0ED55E42DC4A}"/>
    <dgm:cxn modelId="{BC454C66-F242-C440-AC2D-B6A6FC082EA9}" type="presOf" srcId="{9F3100F1-B576-4580-B1EC-67526AB02510}" destId="{91914771-DED1-CE4A-BFFE-924C63BF9075}" srcOrd="0" destOrd="0" presId="urn:microsoft.com/office/officeart/2005/8/layout/default"/>
    <dgm:cxn modelId="{27E7CE6A-3C43-4B56-9A9A-9E960A1B721B}" srcId="{7EDB6615-9F1E-4865-8C24-D927A881872F}" destId="{1062D12B-3B12-46B0-AF1C-6453E047146E}" srcOrd="7" destOrd="0" parTransId="{E14F1807-6141-4F33-B8A7-FE76DC0403C5}" sibTransId="{8B9B7866-0C77-4E94-94B9-498FD569145B}"/>
    <dgm:cxn modelId="{D9973D7E-C143-B54B-94B6-3E5931F346A5}" type="presOf" srcId="{4AC29197-D9B1-48ED-8DAE-ACDB25B1D75F}" destId="{B4BA17C9-E31B-B143-BA3F-6AF1C228F227}" srcOrd="0" destOrd="0" presId="urn:microsoft.com/office/officeart/2005/8/layout/default"/>
    <dgm:cxn modelId="{7D5E2699-D7FC-464B-B972-6F48CF7A18E7}" type="presOf" srcId="{7EDB6615-9F1E-4865-8C24-D927A881872F}" destId="{77431D1C-BA37-444D-8CD7-6C0C36B51E9D}" srcOrd="0" destOrd="0" presId="urn:microsoft.com/office/officeart/2005/8/layout/default"/>
    <dgm:cxn modelId="{EF2D9A9A-1A91-4E45-8590-4D53A3A596F0}" type="presOf" srcId="{845A6127-B549-4587-B7CA-30269D86F5E4}" destId="{D3C0C55C-085F-B94C-AB7D-35A7FE7B0B5F}" srcOrd="0" destOrd="0" presId="urn:microsoft.com/office/officeart/2005/8/layout/default"/>
    <dgm:cxn modelId="{50A757A0-815A-4ADE-AB86-7D5F5A1C504C}" srcId="{7EDB6615-9F1E-4865-8C24-D927A881872F}" destId="{4AC29197-D9B1-48ED-8DAE-ACDB25B1D75F}" srcOrd="8" destOrd="0" parTransId="{FA866681-D415-4A0A-AC3C-A71B830F7FA5}" sibTransId="{109778D6-010C-41C6-B93D-3DF7E71D812A}"/>
    <dgm:cxn modelId="{1A8C48BF-AEC0-6648-BD29-4C6960D756B1}" type="presOf" srcId="{1062D12B-3B12-46B0-AF1C-6453E047146E}" destId="{EF3A0883-BDE8-004A-A836-41C8713C6BB3}" srcOrd="0" destOrd="0" presId="urn:microsoft.com/office/officeart/2005/8/layout/default"/>
    <dgm:cxn modelId="{9B241ECC-7630-4CDB-88AF-93FA652D5943}" srcId="{7EDB6615-9F1E-4865-8C24-D927A881872F}" destId="{B86671A4-F117-46C0-9C71-97579A2363C7}" srcOrd="1" destOrd="0" parTransId="{D96F27B5-FF0D-48EE-8E33-7CB2CEF7FBB6}" sibTransId="{9A223DBD-C61F-4AE6-82CF-62BB7B96F7F3}"/>
    <dgm:cxn modelId="{CB3753DA-470B-48A8-94A2-5EF985B85D06}" srcId="{7EDB6615-9F1E-4865-8C24-D927A881872F}" destId="{A980134B-91C7-4BE2-9EA9-5FED946B2877}" srcOrd="5" destOrd="0" parTransId="{49FC71F0-0C24-4BD2-B214-175C02E74208}" sibTransId="{78455495-19DF-431E-965E-CA86E0089A95}"/>
    <dgm:cxn modelId="{50817DE5-463A-437F-8388-FD324A7A4E27}" srcId="{7EDB6615-9F1E-4865-8C24-D927A881872F}" destId="{9F3100F1-B576-4580-B1EC-67526AB02510}" srcOrd="9" destOrd="0" parTransId="{7A5D88D2-7674-46A4-822F-16489EF5AE9B}" sibTransId="{0013D3FE-8196-4855-AE13-18A7E8E854AE}"/>
    <dgm:cxn modelId="{A3304CF5-CA06-7249-9FD0-891079772F08}" type="presOf" srcId="{9F2B8FFC-7326-4846-A1FB-ECE3F6D2D798}" destId="{0577FCD2-404C-DE4A-9F59-FBDAEDD2D55C}" srcOrd="0" destOrd="0" presId="urn:microsoft.com/office/officeart/2005/8/layout/default"/>
    <dgm:cxn modelId="{E4E5436B-1A8E-F24C-8445-EEFCDCF57623}" type="presParOf" srcId="{77431D1C-BA37-444D-8CD7-6C0C36B51E9D}" destId="{1F9F794C-D3AE-8D44-89C5-B4A53967666C}" srcOrd="0" destOrd="0" presId="urn:microsoft.com/office/officeart/2005/8/layout/default"/>
    <dgm:cxn modelId="{627F98A5-66BF-994C-BB21-FBAEC3BDB2B3}" type="presParOf" srcId="{77431D1C-BA37-444D-8CD7-6C0C36B51E9D}" destId="{83398C75-5468-A64B-BF9F-A5B5218AA993}" srcOrd="1" destOrd="0" presId="urn:microsoft.com/office/officeart/2005/8/layout/default"/>
    <dgm:cxn modelId="{1CA2C35D-EF7E-864F-B57A-0AED54200C06}" type="presParOf" srcId="{77431D1C-BA37-444D-8CD7-6C0C36B51E9D}" destId="{5EA36998-3D18-504F-8C40-5EEE20A34EDE}" srcOrd="2" destOrd="0" presId="urn:microsoft.com/office/officeart/2005/8/layout/default"/>
    <dgm:cxn modelId="{ED9D0A69-9555-1E49-8116-6393D476D52C}" type="presParOf" srcId="{77431D1C-BA37-444D-8CD7-6C0C36B51E9D}" destId="{2DB6F16B-DAEB-FD48-8CB5-113F427ADB5B}" srcOrd="3" destOrd="0" presId="urn:microsoft.com/office/officeart/2005/8/layout/default"/>
    <dgm:cxn modelId="{8F5808A6-5DA8-7C4B-9A63-0E3D50F6F80E}" type="presParOf" srcId="{77431D1C-BA37-444D-8CD7-6C0C36B51E9D}" destId="{0577FCD2-404C-DE4A-9F59-FBDAEDD2D55C}" srcOrd="4" destOrd="0" presId="urn:microsoft.com/office/officeart/2005/8/layout/default"/>
    <dgm:cxn modelId="{B1FB739D-EE0D-7A4C-B695-07E1BBB9B02A}" type="presParOf" srcId="{77431D1C-BA37-444D-8CD7-6C0C36B51E9D}" destId="{2A847D16-3C13-624D-AD85-7E34B5820537}" srcOrd="5" destOrd="0" presId="urn:microsoft.com/office/officeart/2005/8/layout/default"/>
    <dgm:cxn modelId="{1FB5C7D4-68D4-1D4E-BF20-253301EF19BF}" type="presParOf" srcId="{77431D1C-BA37-444D-8CD7-6C0C36B51E9D}" destId="{D1D88C53-5FE4-BC4A-AED2-24619C06F5D5}" srcOrd="6" destOrd="0" presId="urn:microsoft.com/office/officeart/2005/8/layout/default"/>
    <dgm:cxn modelId="{02477868-BC00-3D4D-9E92-3C065DA0F313}" type="presParOf" srcId="{77431D1C-BA37-444D-8CD7-6C0C36B51E9D}" destId="{66AE0ED1-ADF3-C248-9DC0-68D8C26B4174}" srcOrd="7" destOrd="0" presId="urn:microsoft.com/office/officeart/2005/8/layout/default"/>
    <dgm:cxn modelId="{D789EB81-D4DB-3445-B1F8-8408722F5F7B}" type="presParOf" srcId="{77431D1C-BA37-444D-8CD7-6C0C36B51E9D}" destId="{8B2F0B3F-C3E0-6D40-B083-A4425EB86770}" srcOrd="8" destOrd="0" presId="urn:microsoft.com/office/officeart/2005/8/layout/default"/>
    <dgm:cxn modelId="{472B68F1-46E8-5442-83E1-7AD1F5535A5C}" type="presParOf" srcId="{77431D1C-BA37-444D-8CD7-6C0C36B51E9D}" destId="{9D045F2B-6B20-D34C-B71D-9A78669C0A56}" srcOrd="9" destOrd="0" presId="urn:microsoft.com/office/officeart/2005/8/layout/default"/>
    <dgm:cxn modelId="{5D7C4160-F68C-374F-ADE8-5301A26B2131}" type="presParOf" srcId="{77431D1C-BA37-444D-8CD7-6C0C36B51E9D}" destId="{5BAA2607-B0F6-9842-A761-6434513F5BEE}" srcOrd="10" destOrd="0" presId="urn:microsoft.com/office/officeart/2005/8/layout/default"/>
    <dgm:cxn modelId="{114A28E7-73F5-D249-91C7-FEC807B84CDB}" type="presParOf" srcId="{77431D1C-BA37-444D-8CD7-6C0C36B51E9D}" destId="{E3A76B32-E322-F14A-A86E-F17AB61EACDC}" srcOrd="11" destOrd="0" presId="urn:microsoft.com/office/officeart/2005/8/layout/default"/>
    <dgm:cxn modelId="{05CEF1B2-E70E-FA4F-81D1-F7B0D504A9BB}" type="presParOf" srcId="{77431D1C-BA37-444D-8CD7-6C0C36B51E9D}" destId="{D3C0C55C-085F-B94C-AB7D-35A7FE7B0B5F}" srcOrd="12" destOrd="0" presId="urn:microsoft.com/office/officeart/2005/8/layout/default"/>
    <dgm:cxn modelId="{C70DD30D-E460-0649-9766-5571E232237D}" type="presParOf" srcId="{77431D1C-BA37-444D-8CD7-6C0C36B51E9D}" destId="{53893E0A-5A51-C740-953F-A644CA52EC8C}" srcOrd="13" destOrd="0" presId="urn:microsoft.com/office/officeart/2005/8/layout/default"/>
    <dgm:cxn modelId="{08C3DDDC-B7A5-B941-A6C9-A37F11D1AD80}" type="presParOf" srcId="{77431D1C-BA37-444D-8CD7-6C0C36B51E9D}" destId="{EF3A0883-BDE8-004A-A836-41C8713C6BB3}" srcOrd="14" destOrd="0" presId="urn:microsoft.com/office/officeart/2005/8/layout/default"/>
    <dgm:cxn modelId="{F61BF871-98BE-5C47-A595-7977F907F756}" type="presParOf" srcId="{77431D1C-BA37-444D-8CD7-6C0C36B51E9D}" destId="{5D9A555F-2CEF-9642-A6C8-8A8630B958A3}" srcOrd="15" destOrd="0" presId="urn:microsoft.com/office/officeart/2005/8/layout/default"/>
    <dgm:cxn modelId="{DECD2CAE-ACAF-B345-AAF2-12B952BB4CC6}" type="presParOf" srcId="{77431D1C-BA37-444D-8CD7-6C0C36B51E9D}" destId="{B4BA17C9-E31B-B143-BA3F-6AF1C228F227}" srcOrd="16" destOrd="0" presId="urn:microsoft.com/office/officeart/2005/8/layout/default"/>
    <dgm:cxn modelId="{64AEE582-3109-5F40-ABCB-D2B45F7C474B}" type="presParOf" srcId="{77431D1C-BA37-444D-8CD7-6C0C36B51E9D}" destId="{9D38DF25-CD02-3544-8453-5C4188281AC3}" srcOrd="17" destOrd="0" presId="urn:microsoft.com/office/officeart/2005/8/layout/default"/>
    <dgm:cxn modelId="{9B9BB972-B2D0-AE41-8147-CF6C9D181E5E}" type="presParOf" srcId="{77431D1C-BA37-444D-8CD7-6C0C36B51E9D}" destId="{91914771-DED1-CE4A-BFFE-924C63BF9075}"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E8C2BEB-FEC4-472A-B9B0-F114E0495102}"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EE755AE0-4CE8-47CF-AC37-4D2BA823F5F9}">
      <dgm:prSet/>
      <dgm:spPr/>
      <dgm:t>
        <a:bodyPr/>
        <a:lstStyle/>
        <a:p>
          <a:r>
            <a:rPr lang="en-GB"/>
            <a:t>quality and purpose of engagement are important. Therefore, Waitrose should demonstrate that feedback is genuinely considered rather than simply collecting opinions.</a:t>
          </a:r>
          <a:endParaRPr lang="en-US"/>
        </a:p>
      </dgm:t>
    </dgm:pt>
    <dgm:pt modelId="{3C85A469-95A3-428D-A9C9-4BB357A00EB5}" type="parTrans" cxnId="{64A3CB6D-D0FD-44BE-B25B-DCDD2EAD6194}">
      <dgm:prSet/>
      <dgm:spPr/>
      <dgm:t>
        <a:bodyPr/>
        <a:lstStyle/>
        <a:p>
          <a:endParaRPr lang="en-US"/>
        </a:p>
      </dgm:t>
    </dgm:pt>
    <dgm:pt modelId="{6DBF221C-2070-4712-A140-D3C8877FCA1A}" type="sibTrans" cxnId="{64A3CB6D-D0FD-44BE-B25B-DCDD2EAD6194}">
      <dgm:prSet phldrT="1" phldr="0"/>
      <dgm:spPr/>
      <dgm:t>
        <a:bodyPr/>
        <a:lstStyle/>
        <a:p>
          <a:r>
            <a:rPr lang="en-US"/>
            <a:t>1</a:t>
          </a:r>
        </a:p>
      </dgm:t>
    </dgm:pt>
    <dgm:pt modelId="{99AD5676-F1E5-40D1-A261-2333F5C12C9F}">
      <dgm:prSet/>
      <dgm:spPr/>
      <dgm:t>
        <a:bodyPr/>
        <a:lstStyle/>
        <a:p>
          <a:r>
            <a:rPr lang="en-GB"/>
            <a:t>There are also challenges. Consultation can increase project costs and extend decision making. Stakeholders may have conflicting objectives. Marketing may want more customer data while the privacy team may argue for data minimisation. Customers may want personalised recommendations while also being concerned about how much information is collected.</a:t>
          </a:r>
          <a:endParaRPr lang="en-US"/>
        </a:p>
      </dgm:t>
    </dgm:pt>
    <dgm:pt modelId="{C4D7203C-C7AB-47B2-B939-BE8C09A52063}" type="parTrans" cxnId="{96830577-6EF1-4DD9-81D7-7783E7F90974}">
      <dgm:prSet/>
      <dgm:spPr/>
      <dgm:t>
        <a:bodyPr/>
        <a:lstStyle/>
        <a:p>
          <a:endParaRPr lang="en-US"/>
        </a:p>
      </dgm:t>
    </dgm:pt>
    <dgm:pt modelId="{50C13022-13C5-4783-B6FD-4DC678D4A023}" type="sibTrans" cxnId="{96830577-6EF1-4DD9-81D7-7783E7F90974}">
      <dgm:prSet phldrT="2" phldr="0"/>
      <dgm:spPr/>
      <dgm:t>
        <a:bodyPr/>
        <a:lstStyle/>
        <a:p>
          <a:r>
            <a:rPr lang="en-US"/>
            <a:t>2</a:t>
          </a:r>
        </a:p>
      </dgm:t>
    </dgm:pt>
    <dgm:pt modelId="{D12A9D6E-8F23-4A37-8655-390E18F69CEC}">
      <dgm:prSet/>
      <dgm:spPr/>
      <dgm:t>
        <a:bodyPr/>
        <a:lstStyle/>
        <a:p>
          <a:r>
            <a:rPr lang="en-GB"/>
            <a:t>The project manager must therefore balance participation with decision making. Engagement should be proportionate to stakeholder influence, interest and potential impact.</a:t>
          </a:r>
          <a:endParaRPr lang="en-US"/>
        </a:p>
      </dgm:t>
    </dgm:pt>
    <dgm:pt modelId="{074C972F-505B-4D8A-A8F7-AEB57FE8C8A0}" type="parTrans" cxnId="{F70E1454-BB22-471D-92B3-AAB190D69B17}">
      <dgm:prSet/>
      <dgm:spPr/>
      <dgm:t>
        <a:bodyPr/>
        <a:lstStyle/>
        <a:p>
          <a:endParaRPr lang="en-US"/>
        </a:p>
      </dgm:t>
    </dgm:pt>
    <dgm:pt modelId="{4A9FDABA-633C-45B7-9EDF-A95CDFFC7E02}" type="sibTrans" cxnId="{F70E1454-BB22-471D-92B3-AAB190D69B17}">
      <dgm:prSet phldrT="3" phldr="0"/>
      <dgm:spPr/>
      <dgm:t>
        <a:bodyPr/>
        <a:lstStyle/>
        <a:p>
          <a:r>
            <a:rPr lang="en-US"/>
            <a:t>3</a:t>
          </a:r>
        </a:p>
      </dgm:t>
    </dgm:pt>
    <dgm:pt modelId="{AD94F83F-21DA-47F3-A571-9D772114EF09}">
      <dgm:prSet/>
      <dgm:spPr/>
      <dgm:t>
        <a:bodyPr/>
        <a:lstStyle/>
        <a:p>
          <a:r>
            <a:rPr lang="en-GB" b="1"/>
            <a:t>3 4 Ethical Considerations</a:t>
          </a:r>
          <a:endParaRPr lang="en-US"/>
        </a:p>
      </dgm:t>
    </dgm:pt>
    <dgm:pt modelId="{55B64D00-6201-4A79-A8F2-ABF8C0517211}" type="parTrans" cxnId="{06EDF605-40BF-4A21-8BDC-7DF1F8DAE1FD}">
      <dgm:prSet/>
      <dgm:spPr/>
      <dgm:t>
        <a:bodyPr/>
        <a:lstStyle/>
        <a:p>
          <a:endParaRPr lang="en-US"/>
        </a:p>
      </dgm:t>
    </dgm:pt>
    <dgm:pt modelId="{98D4A780-01DA-4714-812D-BBC40051FF79}" type="sibTrans" cxnId="{06EDF605-40BF-4A21-8BDC-7DF1F8DAE1FD}">
      <dgm:prSet phldrT="4" phldr="0"/>
      <dgm:spPr/>
      <dgm:t>
        <a:bodyPr/>
        <a:lstStyle/>
        <a:p>
          <a:r>
            <a:rPr lang="en-US"/>
            <a:t>4</a:t>
          </a:r>
        </a:p>
      </dgm:t>
    </dgm:pt>
    <dgm:pt modelId="{C3E8D4EA-8FE1-4190-9012-521B4C792876}">
      <dgm:prSet/>
      <dgm:spPr/>
      <dgm:t>
        <a:bodyPr/>
        <a:lstStyle/>
        <a:p>
          <a:r>
            <a:rPr lang="en-GB"/>
            <a:t>The ethical dimension of ConnectPlus is particularly important because AI and customer data are central to the platform.</a:t>
          </a:r>
          <a:endParaRPr lang="en-US"/>
        </a:p>
      </dgm:t>
    </dgm:pt>
    <dgm:pt modelId="{15AD3478-6A24-43F0-8A61-B0DAC54C8ECC}" type="parTrans" cxnId="{2A024967-B3EE-4D62-A0D0-AA08C826CF2B}">
      <dgm:prSet/>
      <dgm:spPr/>
      <dgm:t>
        <a:bodyPr/>
        <a:lstStyle/>
        <a:p>
          <a:endParaRPr lang="en-US"/>
        </a:p>
      </dgm:t>
    </dgm:pt>
    <dgm:pt modelId="{CF08F8E4-6ED1-4E05-A25D-4708930B8F64}" type="sibTrans" cxnId="{2A024967-B3EE-4D62-A0D0-AA08C826CF2B}">
      <dgm:prSet phldrT="5" phldr="0"/>
      <dgm:spPr/>
      <dgm:t>
        <a:bodyPr/>
        <a:lstStyle/>
        <a:p>
          <a:r>
            <a:rPr lang="en-US"/>
            <a:t>5</a:t>
          </a:r>
        </a:p>
      </dgm:t>
    </dgm:pt>
    <dgm:pt modelId="{0505E3CC-C780-497A-92B8-261E81020AC5}">
      <dgm:prSet/>
      <dgm:spPr/>
      <dgm:t>
        <a:bodyPr/>
        <a:lstStyle/>
        <a:p>
          <a:r>
            <a:rPr lang="en-GB"/>
            <a:t>Waitrose already explains that it uses purchase history to provide personalised offers and that customer information can be used to identify trends and develop products and services (Waitrose, 2026d). ConnectPlus would increase these capabilities and could therefore increase both value and risk.</a:t>
          </a:r>
          <a:endParaRPr lang="en-US"/>
        </a:p>
      </dgm:t>
    </dgm:pt>
    <dgm:pt modelId="{7B1C9AD5-A4A3-4AB6-8FFA-4FED3BA16A0A}" type="parTrans" cxnId="{3B16E993-9B11-4989-A1D6-E2EC698AE9F7}">
      <dgm:prSet/>
      <dgm:spPr/>
      <dgm:t>
        <a:bodyPr/>
        <a:lstStyle/>
        <a:p>
          <a:endParaRPr lang="en-US"/>
        </a:p>
      </dgm:t>
    </dgm:pt>
    <dgm:pt modelId="{4C2B6AE4-3634-4ED8-A9B4-A7B8B73BDC7F}" type="sibTrans" cxnId="{3B16E993-9B11-4989-A1D6-E2EC698AE9F7}">
      <dgm:prSet phldrT="6" phldr="0"/>
      <dgm:spPr/>
      <dgm:t>
        <a:bodyPr/>
        <a:lstStyle/>
        <a:p>
          <a:r>
            <a:rPr lang="en-US"/>
            <a:t>6</a:t>
          </a:r>
        </a:p>
      </dgm:t>
    </dgm:pt>
    <dgm:pt modelId="{9B7AC604-5282-4606-B8CC-8B33BEE63882}">
      <dgm:prSet/>
      <dgm:spPr/>
      <dgm:t>
        <a:bodyPr/>
        <a:lstStyle/>
        <a:p>
          <a:r>
            <a:rPr lang="en-GB"/>
            <a:t>The first ethical issue is privacy. Customers should understand what information is collected, why it is collected and how it is used. The Information Commissioner’s Office emphasises transparency, accountability, fairness and consideration of impact when organisations use AI and personal data (ICO, 2026a).</a:t>
          </a:r>
          <a:endParaRPr lang="en-US"/>
        </a:p>
      </dgm:t>
    </dgm:pt>
    <dgm:pt modelId="{77AF7B65-D939-4100-B3A6-4D9CD82B1D83}" type="parTrans" cxnId="{15010F0D-8AC7-4E8A-88DF-0C69E0AFE49E}">
      <dgm:prSet/>
      <dgm:spPr/>
      <dgm:t>
        <a:bodyPr/>
        <a:lstStyle/>
        <a:p>
          <a:endParaRPr lang="en-US"/>
        </a:p>
      </dgm:t>
    </dgm:pt>
    <dgm:pt modelId="{76270CBD-C413-4B4E-8D33-A2A7C9930C93}" type="sibTrans" cxnId="{15010F0D-8AC7-4E8A-88DF-0C69E0AFE49E}">
      <dgm:prSet phldrT="7" phldr="0"/>
      <dgm:spPr/>
      <dgm:t>
        <a:bodyPr/>
        <a:lstStyle/>
        <a:p>
          <a:r>
            <a:rPr lang="en-US"/>
            <a:t>7</a:t>
          </a:r>
        </a:p>
      </dgm:t>
    </dgm:pt>
    <dgm:pt modelId="{26B243E9-D05C-4A00-A3C6-74A44B084D80}">
      <dgm:prSet/>
      <dgm:spPr/>
      <dgm:t>
        <a:bodyPr/>
        <a:lstStyle/>
        <a:p>
          <a:r>
            <a:rPr lang="en-GB"/>
            <a:t>The second issue is algorithmic bias. AI recommendations could unintentionally disadvantage certain customer groups if the data used to train the system is incomplete or biased. Regular testing should therefore be used to identify unfair outcomes.</a:t>
          </a:r>
          <a:endParaRPr lang="en-US"/>
        </a:p>
      </dgm:t>
    </dgm:pt>
    <dgm:pt modelId="{D3433A52-745C-4939-A6FC-FB52399F4EF6}" type="parTrans" cxnId="{0572B2EF-932F-4C4E-9145-D006EC13D4B9}">
      <dgm:prSet/>
      <dgm:spPr/>
      <dgm:t>
        <a:bodyPr/>
        <a:lstStyle/>
        <a:p>
          <a:endParaRPr lang="en-US"/>
        </a:p>
      </dgm:t>
    </dgm:pt>
    <dgm:pt modelId="{3F584195-4CFB-4F8E-8815-19B7BC6AEBDE}" type="sibTrans" cxnId="{0572B2EF-932F-4C4E-9145-D006EC13D4B9}">
      <dgm:prSet phldrT="8" phldr="0"/>
      <dgm:spPr/>
      <dgm:t>
        <a:bodyPr/>
        <a:lstStyle/>
        <a:p>
          <a:r>
            <a:rPr lang="en-US"/>
            <a:t>8</a:t>
          </a:r>
        </a:p>
      </dgm:t>
    </dgm:pt>
    <dgm:pt modelId="{B59DDC2D-F63D-45BE-BC55-E6BD6E88A75D}">
      <dgm:prSet/>
      <dgm:spPr/>
      <dgm:t>
        <a:bodyPr/>
        <a:lstStyle/>
        <a:p>
          <a:r>
            <a:rPr lang="en-GB"/>
            <a:t>The third issue is customer autonomy. Customers should be able to control marketing preferences and understand that personalised recommendations are generated using their information.</a:t>
          </a:r>
          <a:endParaRPr lang="en-US"/>
        </a:p>
      </dgm:t>
    </dgm:pt>
    <dgm:pt modelId="{A85175E4-44F2-457F-90C7-0A65D887D3F0}" type="parTrans" cxnId="{57BF667D-3DB3-4E48-8316-E4D29CC147AE}">
      <dgm:prSet/>
      <dgm:spPr/>
      <dgm:t>
        <a:bodyPr/>
        <a:lstStyle/>
        <a:p>
          <a:endParaRPr lang="en-US"/>
        </a:p>
      </dgm:t>
    </dgm:pt>
    <dgm:pt modelId="{E5C814EA-F6F6-499C-BB38-EE97502FD523}" type="sibTrans" cxnId="{57BF667D-3DB3-4E48-8316-E4D29CC147AE}">
      <dgm:prSet phldrT="9" phldr="0"/>
      <dgm:spPr/>
      <dgm:t>
        <a:bodyPr/>
        <a:lstStyle/>
        <a:p>
          <a:r>
            <a:rPr lang="en-US"/>
            <a:t>9</a:t>
          </a:r>
        </a:p>
      </dgm:t>
    </dgm:pt>
    <dgm:pt modelId="{E83D160C-4F5D-4A01-963A-07E2A715DB0D}">
      <dgm:prSet/>
      <dgm:spPr/>
      <dgm:t>
        <a:bodyPr/>
        <a:lstStyle/>
        <a:p>
          <a:r>
            <a:rPr lang="en-GB"/>
            <a:t>Digital exclusion is another concern. Some customers may have limited access to smartphones, digital skills or reliable internet connections. Waitrose should therefore ensure that important loyalty benefits remain accessible through alternative channels.</a:t>
          </a:r>
          <a:endParaRPr lang="en-US"/>
        </a:p>
      </dgm:t>
    </dgm:pt>
    <dgm:pt modelId="{F5E20126-7054-47BC-B75B-C0109022DDEF}" type="parTrans" cxnId="{A95953CA-CF3D-441D-9817-7EABA42AC449}">
      <dgm:prSet/>
      <dgm:spPr/>
      <dgm:t>
        <a:bodyPr/>
        <a:lstStyle/>
        <a:p>
          <a:endParaRPr lang="en-US"/>
        </a:p>
      </dgm:t>
    </dgm:pt>
    <dgm:pt modelId="{2254985C-D394-4763-BFB1-C76C958D97EF}" type="sibTrans" cxnId="{A95953CA-CF3D-441D-9817-7EABA42AC449}">
      <dgm:prSet phldrT="10" phldr="0"/>
      <dgm:spPr/>
      <dgm:t>
        <a:bodyPr/>
        <a:lstStyle/>
        <a:p>
          <a:r>
            <a:rPr lang="en-US"/>
            <a:t>10</a:t>
          </a:r>
        </a:p>
      </dgm:t>
    </dgm:pt>
    <dgm:pt modelId="{070957A9-292F-4046-940C-3A6F81499236}">
      <dgm:prSet/>
      <dgm:spPr/>
      <dgm:t>
        <a:bodyPr/>
        <a:lstStyle/>
        <a:p>
          <a:r>
            <a:rPr lang="en-GB"/>
            <a:t>Finally, cybersecurity is essential. A major data breach could damage customer trust and the Waitrose brand. The project should therefore include security testing from the earliest development stages.</a:t>
          </a:r>
          <a:endParaRPr lang="en-US"/>
        </a:p>
      </dgm:t>
    </dgm:pt>
    <dgm:pt modelId="{205917BE-8093-43E9-A73A-C3C5C80116DD}" type="parTrans" cxnId="{9FDC1A6B-8AEA-42D4-B716-C0BECD05513C}">
      <dgm:prSet/>
      <dgm:spPr/>
      <dgm:t>
        <a:bodyPr/>
        <a:lstStyle/>
        <a:p>
          <a:endParaRPr lang="en-US"/>
        </a:p>
      </dgm:t>
    </dgm:pt>
    <dgm:pt modelId="{E91F97C3-CEF3-4835-AC6C-D7789D5B24F5}" type="sibTrans" cxnId="{9FDC1A6B-8AEA-42D4-B716-C0BECD05513C}">
      <dgm:prSet phldrT="11" phldr="0"/>
      <dgm:spPr/>
      <dgm:t>
        <a:bodyPr/>
        <a:lstStyle/>
        <a:p>
          <a:r>
            <a:rPr lang="en-US"/>
            <a:t>11</a:t>
          </a:r>
        </a:p>
      </dgm:t>
    </dgm:pt>
    <dgm:pt modelId="{80F0C461-76D0-2141-AA05-B212EFB05625}" type="pres">
      <dgm:prSet presAssocID="{1E8C2BEB-FEC4-472A-B9B0-F114E0495102}" presName="linearFlow" presStyleCnt="0">
        <dgm:presLayoutVars>
          <dgm:dir/>
          <dgm:animLvl val="lvl"/>
          <dgm:resizeHandles val="exact"/>
        </dgm:presLayoutVars>
      </dgm:prSet>
      <dgm:spPr/>
    </dgm:pt>
    <dgm:pt modelId="{5B175C70-DFEE-4047-950D-B9DC00A57DE6}" type="pres">
      <dgm:prSet presAssocID="{EE755AE0-4CE8-47CF-AC37-4D2BA823F5F9}" presName="compositeNode" presStyleCnt="0"/>
      <dgm:spPr/>
    </dgm:pt>
    <dgm:pt modelId="{1D34471A-C63A-8D48-8592-F65B066D6414}" type="pres">
      <dgm:prSet presAssocID="{EE755AE0-4CE8-47CF-AC37-4D2BA823F5F9}" presName="parTx" presStyleLbl="node1" presStyleIdx="0" presStyleCnt="0">
        <dgm:presLayoutVars>
          <dgm:chMax val="0"/>
          <dgm:chPref val="0"/>
          <dgm:bulletEnabled val="1"/>
        </dgm:presLayoutVars>
      </dgm:prSet>
      <dgm:spPr/>
    </dgm:pt>
    <dgm:pt modelId="{1CE6507C-1229-0940-8BA4-C15A302F6447}" type="pres">
      <dgm:prSet presAssocID="{EE755AE0-4CE8-47CF-AC37-4D2BA823F5F9}" presName="parSh" presStyleCnt="0"/>
      <dgm:spPr/>
    </dgm:pt>
    <dgm:pt modelId="{D88AFBDF-3F83-884D-9D8C-C78A79BF341F}" type="pres">
      <dgm:prSet presAssocID="{EE755AE0-4CE8-47CF-AC37-4D2BA823F5F9}" presName="lineNode" presStyleLbl="alignAccFollowNode1" presStyleIdx="0" presStyleCnt="33"/>
      <dgm:spPr/>
    </dgm:pt>
    <dgm:pt modelId="{D721B751-B9DF-D14B-B7EA-4D831B1D05A6}" type="pres">
      <dgm:prSet presAssocID="{EE755AE0-4CE8-47CF-AC37-4D2BA823F5F9}" presName="lineArrowNode" presStyleLbl="alignAccFollowNode1" presStyleIdx="1" presStyleCnt="33"/>
      <dgm:spPr/>
    </dgm:pt>
    <dgm:pt modelId="{12B96D86-6B7A-5B46-93F1-A979DE50EB25}" type="pres">
      <dgm:prSet presAssocID="{6DBF221C-2070-4712-A140-D3C8877FCA1A}" presName="sibTransNodeCircle" presStyleLbl="alignNode1" presStyleIdx="0" presStyleCnt="11">
        <dgm:presLayoutVars>
          <dgm:chMax val="0"/>
          <dgm:bulletEnabled/>
        </dgm:presLayoutVars>
      </dgm:prSet>
      <dgm:spPr/>
    </dgm:pt>
    <dgm:pt modelId="{22F817DD-856F-2A4F-9471-AC69FF3BFE40}" type="pres">
      <dgm:prSet presAssocID="{6DBF221C-2070-4712-A140-D3C8877FCA1A}" presName="spacerBetweenCircleAndCallout" presStyleCnt="0">
        <dgm:presLayoutVars/>
      </dgm:prSet>
      <dgm:spPr/>
    </dgm:pt>
    <dgm:pt modelId="{9847DFC1-27FE-0443-971F-68C708B5DAD5}" type="pres">
      <dgm:prSet presAssocID="{EE755AE0-4CE8-47CF-AC37-4D2BA823F5F9}" presName="nodeText" presStyleLbl="alignAccFollowNode1" presStyleIdx="2" presStyleCnt="33">
        <dgm:presLayoutVars>
          <dgm:bulletEnabled val="1"/>
        </dgm:presLayoutVars>
      </dgm:prSet>
      <dgm:spPr/>
    </dgm:pt>
    <dgm:pt modelId="{A8873E97-AA21-CE4E-A401-3F0E41D4811E}" type="pres">
      <dgm:prSet presAssocID="{6DBF221C-2070-4712-A140-D3C8877FCA1A}" presName="sibTransComposite" presStyleCnt="0"/>
      <dgm:spPr/>
    </dgm:pt>
    <dgm:pt modelId="{E7BDF4A8-F07D-7642-8C6F-4EC68AEC07F1}" type="pres">
      <dgm:prSet presAssocID="{99AD5676-F1E5-40D1-A261-2333F5C12C9F}" presName="compositeNode" presStyleCnt="0"/>
      <dgm:spPr/>
    </dgm:pt>
    <dgm:pt modelId="{386C1C06-CB22-5F46-A12D-97B883482BDA}" type="pres">
      <dgm:prSet presAssocID="{99AD5676-F1E5-40D1-A261-2333F5C12C9F}" presName="parTx" presStyleLbl="node1" presStyleIdx="0" presStyleCnt="0">
        <dgm:presLayoutVars>
          <dgm:chMax val="0"/>
          <dgm:chPref val="0"/>
          <dgm:bulletEnabled val="1"/>
        </dgm:presLayoutVars>
      </dgm:prSet>
      <dgm:spPr/>
    </dgm:pt>
    <dgm:pt modelId="{AA51A683-8714-2245-8892-7F1C34E2E589}" type="pres">
      <dgm:prSet presAssocID="{99AD5676-F1E5-40D1-A261-2333F5C12C9F}" presName="parSh" presStyleCnt="0"/>
      <dgm:spPr/>
    </dgm:pt>
    <dgm:pt modelId="{28950F28-6A13-3F43-BF3F-6F51C3596FCB}" type="pres">
      <dgm:prSet presAssocID="{99AD5676-F1E5-40D1-A261-2333F5C12C9F}" presName="lineNode" presStyleLbl="alignAccFollowNode1" presStyleIdx="3" presStyleCnt="33"/>
      <dgm:spPr/>
    </dgm:pt>
    <dgm:pt modelId="{A812F58A-46FF-C84F-80F5-645D1EB35679}" type="pres">
      <dgm:prSet presAssocID="{99AD5676-F1E5-40D1-A261-2333F5C12C9F}" presName="lineArrowNode" presStyleLbl="alignAccFollowNode1" presStyleIdx="4" presStyleCnt="33"/>
      <dgm:spPr/>
    </dgm:pt>
    <dgm:pt modelId="{2CD35149-6992-8B44-A407-AF9FD90C4503}" type="pres">
      <dgm:prSet presAssocID="{50C13022-13C5-4783-B6FD-4DC678D4A023}" presName="sibTransNodeCircle" presStyleLbl="alignNode1" presStyleIdx="1" presStyleCnt="11">
        <dgm:presLayoutVars>
          <dgm:chMax val="0"/>
          <dgm:bulletEnabled/>
        </dgm:presLayoutVars>
      </dgm:prSet>
      <dgm:spPr/>
    </dgm:pt>
    <dgm:pt modelId="{9785E1F8-C438-354B-84CE-11B4358E18F7}" type="pres">
      <dgm:prSet presAssocID="{50C13022-13C5-4783-B6FD-4DC678D4A023}" presName="spacerBetweenCircleAndCallout" presStyleCnt="0">
        <dgm:presLayoutVars/>
      </dgm:prSet>
      <dgm:spPr/>
    </dgm:pt>
    <dgm:pt modelId="{598B1FDB-55DB-9645-A53B-786289DA24BB}" type="pres">
      <dgm:prSet presAssocID="{99AD5676-F1E5-40D1-A261-2333F5C12C9F}" presName="nodeText" presStyleLbl="alignAccFollowNode1" presStyleIdx="5" presStyleCnt="33">
        <dgm:presLayoutVars>
          <dgm:bulletEnabled val="1"/>
        </dgm:presLayoutVars>
      </dgm:prSet>
      <dgm:spPr/>
    </dgm:pt>
    <dgm:pt modelId="{E1F99A60-1927-6540-9307-4202D383508A}" type="pres">
      <dgm:prSet presAssocID="{50C13022-13C5-4783-B6FD-4DC678D4A023}" presName="sibTransComposite" presStyleCnt="0"/>
      <dgm:spPr/>
    </dgm:pt>
    <dgm:pt modelId="{2A181872-389E-9547-BCBF-B674AC4C2304}" type="pres">
      <dgm:prSet presAssocID="{D12A9D6E-8F23-4A37-8655-390E18F69CEC}" presName="compositeNode" presStyleCnt="0"/>
      <dgm:spPr/>
    </dgm:pt>
    <dgm:pt modelId="{B7496B6D-C8AF-F84D-8EFC-D937B6856CFA}" type="pres">
      <dgm:prSet presAssocID="{D12A9D6E-8F23-4A37-8655-390E18F69CEC}" presName="parTx" presStyleLbl="node1" presStyleIdx="0" presStyleCnt="0">
        <dgm:presLayoutVars>
          <dgm:chMax val="0"/>
          <dgm:chPref val="0"/>
          <dgm:bulletEnabled val="1"/>
        </dgm:presLayoutVars>
      </dgm:prSet>
      <dgm:spPr/>
    </dgm:pt>
    <dgm:pt modelId="{6BD75682-4743-B540-BAFC-336F368E98C1}" type="pres">
      <dgm:prSet presAssocID="{D12A9D6E-8F23-4A37-8655-390E18F69CEC}" presName="parSh" presStyleCnt="0"/>
      <dgm:spPr/>
    </dgm:pt>
    <dgm:pt modelId="{DC03C82F-BEFC-E54B-AE83-9D167B226F40}" type="pres">
      <dgm:prSet presAssocID="{D12A9D6E-8F23-4A37-8655-390E18F69CEC}" presName="lineNode" presStyleLbl="alignAccFollowNode1" presStyleIdx="6" presStyleCnt="33"/>
      <dgm:spPr/>
    </dgm:pt>
    <dgm:pt modelId="{05C4C046-DDD5-1A4D-A9C1-3B22655C3572}" type="pres">
      <dgm:prSet presAssocID="{D12A9D6E-8F23-4A37-8655-390E18F69CEC}" presName="lineArrowNode" presStyleLbl="alignAccFollowNode1" presStyleIdx="7" presStyleCnt="33"/>
      <dgm:spPr/>
    </dgm:pt>
    <dgm:pt modelId="{3027B6EE-FCCE-3847-A157-BE4D7A319320}" type="pres">
      <dgm:prSet presAssocID="{4A9FDABA-633C-45B7-9EDF-A95CDFFC7E02}" presName="sibTransNodeCircle" presStyleLbl="alignNode1" presStyleIdx="2" presStyleCnt="11">
        <dgm:presLayoutVars>
          <dgm:chMax val="0"/>
          <dgm:bulletEnabled/>
        </dgm:presLayoutVars>
      </dgm:prSet>
      <dgm:spPr/>
    </dgm:pt>
    <dgm:pt modelId="{BCD02D5C-EA0F-BD4C-9CE2-2BAC0E330D31}" type="pres">
      <dgm:prSet presAssocID="{4A9FDABA-633C-45B7-9EDF-A95CDFFC7E02}" presName="spacerBetweenCircleAndCallout" presStyleCnt="0">
        <dgm:presLayoutVars/>
      </dgm:prSet>
      <dgm:spPr/>
    </dgm:pt>
    <dgm:pt modelId="{555FEE8A-0F0E-1048-B077-39CEBFE707A7}" type="pres">
      <dgm:prSet presAssocID="{D12A9D6E-8F23-4A37-8655-390E18F69CEC}" presName="nodeText" presStyleLbl="alignAccFollowNode1" presStyleIdx="8" presStyleCnt="33">
        <dgm:presLayoutVars>
          <dgm:bulletEnabled val="1"/>
        </dgm:presLayoutVars>
      </dgm:prSet>
      <dgm:spPr/>
    </dgm:pt>
    <dgm:pt modelId="{2EEDDFEA-CD90-A94D-B064-DBB80D8EC5ED}" type="pres">
      <dgm:prSet presAssocID="{4A9FDABA-633C-45B7-9EDF-A95CDFFC7E02}" presName="sibTransComposite" presStyleCnt="0"/>
      <dgm:spPr/>
    </dgm:pt>
    <dgm:pt modelId="{8403C1EE-80B6-B148-BBAB-59D617679049}" type="pres">
      <dgm:prSet presAssocID="{AD94F83F-21DA-47F3-A571-9D772114EF09}" presName="compositeNode" presStyleCnt="0"/>
      <dgm:spPr/>
    </dgm:pt>
    <dgm:pt modelId="{58B79A5C-2173-8C4E-A57D-E787E130D7B8}" type="pres">
      <dgm:prSet presAssocID="{AD94F83F-21DA-47F3-A571-9D772114EF09}" presName="parTx" presStyleLbl="node1" presStyleIdx="0" presStyleCnt="0">
        <dgm:presLayoutVars>
          <dgm:chMax val="0"/>
          <dgm:chPref val="0"/>
          <dgm:bulletEnabled val="1"/>
        </dgm:presLayoutVars>
      </dgm:prSet>
      <dgm:spPr/>
    </dgm:pt>
    <dgm:pt modelId="{FAFB6F97-A6CB-A542-BF61-0866D407BCEF}" type="pres">
      <dgm:prSet presAssocID="{AD94F83F-21DA-47F3-A571-9D772114EF09}" presName="parSh" presStyleCnt="0"/>
      <dgm:spPr/>
    </dgm:pt>
    <dgm:pt modelId="{2FE853D5-6E83-0843-BD1C-FD4DB6D4E07F}" type="pres">
      <dgm:prSet presAssocID="{AD94F83F-21DA-47F3-A571-9D772114EF09}" presName="lineNode" presStyleLbl="alignAccFollowNode1" presStyleIdx="9" presStyleCnt="33"/>
      <dgm:spPr/>
    </dgm:pt>
    <dgm:pt modelId="{578FFCF3-D2B4-C342-AFE6-96F96CD7FF84}" type="pres">
      <dgm:prSet presAssocID="{AD94F83F-21DA-47F3-A571-9D772114EF09}" presName="lineArrowNode" presStyleLbl="alignAccFollowNode1" presStyleIdx="10" presStyleCnt="33"/>
      <dgm:spPr/>
    </dgm:pt>
    <dgm:pt modelId="{C24B32D4-BB18-3945-91D9-357CFD962311}" type="pres">
      <dgm:prSet presAssocID="{98D4A780-01DA-4714-812D-BBC40051FF79}" presName="sibTransNodeCircle" presStyleLbl="alignNode1" presStyleIdx="3" presStyleCnt="11">
        <dgm:presLayoutVars>
          <dgm:chMax val="0"/>
          <dgm:bulletEnabled/>
        </dgm:presLayoutVars>
      </dgm:prSet>
      <dgm:spPr/>
    </dgm:pt>
    <dgm:pt modelId="{35A69486-3AE8-8F4D-8AEB-A2321F6BA4EB}" type="pres">
      <dgm:prSet presAssocID="{98D4A780-01DA-4714-812D-BBC40051FF79}" presName="spacerBetweenCircleAndCallout" presStyleCnt="0">
        <dgm:presLayoutVars/>
      </dgm:prSet>
      <dgm:spPr/>
    </dgm:pt>
    <dgm:pt modelId="{7016D171-3CDB-634A-855B-9ECD63C61CE0}" type="pres">
      <dgm:prSet presAssocID="{AD94F83F-21DA-47F3-A571-9D772114EF09}" presName="nodeText" presStyleLbl="alignAccFollowNode1" presStyleIdx="11" presStyleCnt="33">
        <dgm:presLayoutVars>
          <dgm:bulletEnabled val="1"/>
        </dgm:presLayoutVars>
      </dgm:prSet>
      <dgm:spPr/>
    </dgm:pt>
    <dgm:pt modelId="{30BCB6EF-6340-3F48-88B1-801DC64E1ADF}" type="pres">
      <dgm:prSet presAssocID="{98D4A780-01DA-4714-812D-BBC40051FF79}" presName="sibTransComposite" presStyleCnt="0"/>
      <dgm:spPr/>
    </dgm:pt>
    <dgm:pt modelId="{5DFBD7E6-41B2-D349-8ACA-3A94FAB8002E}" type="pres">
      <dgm:prSet presAssocID="{C3E8D4EA-8FE1-4190-9012-521B4C792876}" presName="compositeNode" presStyleCnt="0"/>
      <dgm:spPr/>
    </dgm:pt>
    <dgm:pt modelId="{4CC16F18-F136-2D4F-8FD0-058AFE018739}" type="pres">
      <dgm:prSet presAssocID="{C3E8D4EA-8FE1-4190-9012-521B4C792876}" presName="parTx" presStyleLbl="node1" presStyleIdx="0" presStyleCnt="0">
        <dgm:presLayoutVars>
          <dgm:chMax val="0"/>
          <dgm:chPref val="0"/>
          <dgm:bulletEnabled val="1"/>
        </dgm:presLayoutVars>
      </dgm:prSet>
      <dgm:spPr/>
    </dgm:pt>
    <dgm:pt modelId="{F1CB55CE-1499-BF4D-AB2F-68D4601AD59E}" type="pres">
      <dgm:prSet presAssocID="{C3E8D4EA-8FE1-4190-9012-521B4C792876}" presName="parSh" presStyleCnt="0"/>
      <dgm:spPr/>
    </dgm:pt>
    <dgm:pt modelId="{552253A9-C28D-304D-83E1-C1ABBADF27E1}" type="pres">
      <dgm:prSet presAssocID="{C3E8D4EA-8FE1-4190-9012-521B4C792876}" presName="lineNode" presStyleLbl="alignAccFollowNode1" presStyleIdx="12" presStyleCnt="33"/>
      <dgm:spPr/>
    </dgm:pt>
    <dgm:pt modelId="{9B232082-2D20-474E-8977-CC31E1AADA19}" type="pres">
      <dgm:prSet presAssocID="{C3E8D4EA-8FE1-4190-9012-521B4C792876}" presName="lineArrowNode" presStyleLbl="alignAccFollowNode1" presStyleIdx="13" presStyleCnt="33"/>
      <dgm:spPr/>
    </dgm:pt>
    <dgm:pt modelId="{15E9B1FF-4783-6D41-8F67-164757371FE2}" type="pres">
      <dgm:prSet presAssocID="{CF08F8E4-6ED1-4E05-A25D-4708930B8F64}" presName="sibTransNodeCircle" presStyleLbl="alignNode1" presStyleIdx="4" presStyleCnt="11">
        <dgm:presLayoutVars>
          <dgm:chMax val="0"/>
          <dgm:bulletEnabled/>
        </dgm:presLayoutVars>
      </dgm:prSet>
      <dgm:spPr/>
    </dgm:pt>
    <dgm:pt modelId="{0A752A54-F297-374E-9360-895B8C2A39A9}" type="pres">
      <dgm:prSet presAssocID="{CF08F8E4-6ED1-4E05-A25D-4708930B8F64}" presName="spacerBetweenCircleAndCallout" presStyleCnt="0">
        <dgm:presLayoutVars/>
      </dgm:prSet>
      <dgm:spPr/>
    </dgm:pt>
    <dgm:pt modelId="{48C1E678-B9F6-4A4E-B2EB-D858789375CC}" type="pres">
      <dgm:prSet presAssocID="{C3E8D4EA-8FE1-4190-9012-521B4C792876}" presName="nodeText" presStyleLbl="alignAccFollowNode1" presStyleIdx="14" presStyleCnt="33">
        <dgm:presLayoutVars>
          <dgm:bulletEnabled val="1"/>
        </dgm:presLayoutVars>
      </dgm:prSet>
      <dgm:spPr/>
    </dgm:pt>
    <dgm:pt modelId="{AFBDDB55-785B-6548-BEE5-79875209B71E}" type="pres">
      <dgm:prSet presAssocID="{CF08F8E4-6ED1-4E05-A25D-4708930B8F64}" presName="sibTransComposite" presStyleCnt="0"/>
      <dgm:spPr/>
    </dgm:pt>
    <dgm:pt modelId="{41109E68-87F2-9D4E-9D1C-9732BC86A115}" type="pres">
      <dgm:prSet presAssocID="{0505E3CC-C780-497A-92B8-261E81020AC5}" presName="compositeNode" presStyleCnt="0"/>
      <dgm:spPr/>
    </dgm:pt>
    <dgm:pt modelId="{5B8B80C1-9B1A-A24D-BFC4-B752D6A16866}" type="pres">
      <dgm:prSet presAssocID="{0505E3CC-C780-497A-92B8-261E81020AC5}" presName="parTx" presStyleLbl="node1" presStyleIdx="0" presStyleCnt="0">
        <dgm:presLayoutVars>
          <dgm:chMax val="0"/>
          <dgm:chPref val="0"/>
          <dgm:bulletEnabled val="1"/>
        </dgm:presLayoutVars>
      </dgm:prSet>
      <dgm:spPr/>
    </dgm:pt>
    <dgm:pt modelId="{E011F9B1-A938-6F40-BF76-7DC508AB013D}" type="pres">
      <dgm:prSet presAssocID="{0505E3CC-C780-497A-92B8-261E81020AC5}" presName="parSh" presStyleCnt="0"/>
      <dgm:spPr/>
    </dgm:pt>
    <dgm:pt modelId="{16369F3B-3426-214B-85DF-CB7094FF295C}" type="pres">
      <dgm:prSet presAssocID="{0505E3CC-C780-497A-92B8-261E81020AC5}" presName="lineNode" presStyleLbl="alignAccFollowNode1" presStyleIdx="15" presStyleCnt="33"/>
      <dgm:spPr/>
    </dgm:pt>
    <dgm:pt modelId="{2A9F04EC-5BBB-4543-A94E-4B4B989E06E0}" type="pres">
      <dgm:prSet presAssocID="{0505E3CC-C780-497A-92B8-261E81020AC5}" presName="lineArrowNode" presStyleLbl="alignAccFollowNode1" presStyleIdx="16" presStyleCnt="33"/>
      <dgm:spPr/>
    </dgm:pt>
    <dgm:pt modelId="{4815DF0A-9A9C-1946-BA1E-09C5CF49DD8D}" type="pres">
      <dgm:prSet presAssocID="{4C2B6AE4-3634-4ED8-A9B4-A7B8B73BDC7F}" presName="sibTransNodeCircle" presStyleLbl="alignNode1" presStyleIdx="5" presStyleCnt="11">
        <dgm:presLayoutVars>
          <dgm:chMax val="0"/>
          <dgm:bulletEnabled/>
        </dgm:presLayoutVars>
      </dgm:prSet>
      <dgm:spPr/>
    </dgm:pt>
    <dgm:pt modelId="{04A9CC8C-ECBF-3243-BC71-E57C64D50F34}" type="pres">
      <dgm:prSet presAssocID="{4C2B6AE4-3634-4ED8-A9B4-A7B8B73BDC7F}" presName="spacerBetweenCircleAndCallout" presStyleCnt="0">
        <dgm:presLayoutVars/>
      </dgm:prSet>
      <dgm:spPr/>
    </dgm:pt>
    <dgm:pt modelId="{1CEBAE35-CDA9-2744-B423-19BD07DD0A7F}" type="pres">
      <dgm:prSet presAssocID="{0505E3CC-C780-497A-92B8-261E81020AC5}" presName="nodeText" presStyleLbl="alignAccFollowNode1" presStyleIdx="17" presStyleCnt="33">
        <dgm:presLayoutVars>
          <dgm:bulletEnabled val="1"/>
        </dgm:presLayoutVars>
      </dgm:prSet>
      <dgm:spPr/>
    </dgm:pt>
    <dgm:pt modelId="{CAE759C9-02CE-D246-9AEB-AD7B938241DC}" type="pres">
      <dgm:prSet presAssocID="{4C2B6AE4-3634-4ED8-A9B4-A7B8B73BDC7F}" presName="sibTransComposite" presStyleCnt="0"/>
      <dgm:spPr/>
    </dgm:pt>
    <dgm:pt modelId="{D6E3E955-5CBD-2E47-AA25-1888ED56684F}" type="pres">
      <dgm:prSet presAssocID="{9B7AC604-5282-4606-B8CC-8B33BEE63882}" presName="compositeNode" presStyleCnt="0"/>
      <dgm:spPr/>
    </dgm:pt>
    <dgm:pt modelId="{615997F9-D151-574A-A791-C3E49CA9EE08}" type="pres">
      <dgm:prSet presAssocID="{9B7AC604-5282-4606-B8CC-8B33BEE63882}" presName="parTx" presStyleLbl="node1" presStyleIdx="0" presStyleCnt="0">
        <dgm:presLayoutVars>
          <dgm:chMax val="0"/>
          <dgm:chPref val="0"/>
          <dgm:bulletEnabled val="1"/>
        </dgm:presLayoutVars>
      </dgm:prSet>
      <dgm:spPr/>
    </dgm:pt>
    <dgm:pt modelId="{E56EDC31-E836-1E42-B4A1-6C7E86808880}" type="pres">
      <dgm:prSet presAssocID="{9B7AC604-5282-4606-B8CC-8B33BEE63882}" presName="parSh" presStyleCnt="0"/>
      <dgm:spPr/>
    </dgm:pt>
    <dgm:pt modelId="{E81126AC-FB5D-2040-876B-F8AA14BC6284}" type="pres">
      <dgm:prSet presAssocID="{9B7AC604-5282-4606-B8CC-8B33BEE63882}" presName="lineNode" presStyleLbl="alignAccFollowNode1" presStyleIdx="18" presStyleCnt="33"/>
      <dgm:spPr/>
    </dgm:pt>
    <dgm:pt modelId="{EBC7707F-601B-6644-A891-888C6FDD6EA2}" type="pres">
      <dgm:prSet presAssocID="{9B7AC604-5282-4606-B8CC-8B33BEE63882}" presName="lineArrowNode" presStyleLbl="alignAccFollowNode1" presStyleIdx="19" presStyleCnt="33"/>
      <dgm:spPr/>
    </dgm:pt>
    <dgm:pt modelId="{08E949BD-110E-8943-8630-2F8CE0CA5030}" type="pres">
      <dgm:prSet presAssocID="{76270CBD-C413-4B4E-8D33-A2A7C9930C93}" presName="sibTransNodeCircle" presStyleLbl="alignNode1" presStyleIdx="6" presStyleCnt="11">
        <dgm:presLayoutVars>
          <dgm:chMax val="0"/>
          <dgm:bulletEnabled/>
        </dgm:presLayoutVars>
      </dgm:prSet>
      <dgm:spPr/>
    </dgm:pt>
    <dgm:pt modelId="{F1D2070C-0FDB-BB45-B3A0-68D08C887D6E}" type="pres">
      <dgm:prSet presAssocID="{76270CBD-C413-4B4E-8D33-A2A7C9930C93}" presName="spacerBetweenCircleAndCallout" presStyleCnt="0">
        <dgm:presLayoutVars/>
      </dgm:prSet>
      <dgm:spPr/>
    </dgm:pt>
    <dgm:pt modelId="{7D9260CE-0C95-CA49-8A23-837A161B4645}" type="pres">
      <dgm:prSet presAssocID="{9B7AC604-5282-4606-B8CC-8B33BEE63882}" presName="nodeText" presStyleLbl="alignAccFollowNode1" presStyleIdx="20" presStyleCnt="33">
        <dgm:presLayoutVars>
          <dgm:bulletEnabled val="1"/>
        </dgm:presLayoutVars>
      </dgm:prSet>
      <dgm:spPr/>
    </dgm:pt>
    <dgm:pt modelId="{585D405A-EDA3-A94E-B3BA-4C9D8F3F824F}" type="pres">
      <dgm:prSet presAssocID="{76270CBD-C413-4B4E-8D33-A2A7C9930C93}" presName="sibTransComposite" presStyleCnt="0"/>
      <dgm:spPr/>
    </dgm:pt>
    <dgm:pt modelId="{48B6BF15-3B3D-C34C-ADDB-53DE10DE7124}" type="pres">
      <dgm:prSet presAssocID="{26B243E9-D05C-4A00-A3C6-74A44B084D80}" presName="compositeNode" presStyleCnt="0"/>
      <dgm:spPr/>
    </dgm:pt>
    <dgm:pt modelId="{6FBEB9EC-F268-4A41-94B7-39D8EDB239D4}" type="pres">
      <dgm:prSet presAssocID="{26B243E9-D05C-4A00-A3C6-74A44B084D80}" presName="parTx" presStyleLbl="node1" presStyleIdx="0" presStyleCnt="0">
        <dgm:presLayoutVars>
          <dgm:chMax val="0"/>
          <dgm:chPref val="0"/>
          <dgm:bulletEnabled val="1"/>
        </dgm:presLayoutVars>
      </dgm:prSet>
      <dgm:spPr/>
    </dgm:pt>
    <dgm:pt modelId="{CB4981B0-96DC-F04B-8344-AD34B6B2BA41}" type="pres">
      <dgm:prSet presAssocID="{26B243E9-D05C-4A00-A3C6-74A44B084D80}" presName="parSh" presStyleCnt="0"/>
      <dgm:spPr/>
    </dgm:pt>
    <dgm:pt modelId="{D687F2C3-7016-0F4F-9E4F-71DFCF5393C9}" type="pres">
      <dgm:prSet presAssocID="{26B243E9-D05C-4A00-A3C6-74A44B084D80}" presName="lineNode" presStyleLbl="alignAccFollowNode1" presStyleIdx="21" presStyleCnt="33"/>
      <dgm:spPr/>
    </dgm:pt>
    <dgm:pt modelId="{79EAD87E-3D9C-194F-8127-E6E0B8E0BE4A}" type="pres">
      <dgm:prSet presAssocID="{26B243E9-D05C-4A00-A3C6-74A44B084D80}" presName="lineArrowNode" presStyleLbl="alignAccFollowNode1" presStyleIdx="22" presStyleCnt="33"/>
      <dgm:spPr/>
    </dgm:pt>
    <dgm:pt modelId="{6097912A-4B85-B949-8A52-0B99F0F1E5D4}" type="pres">
      <dgm:prSet presAssocID="{3F584195-4CFB-4F8E-8815-19B7BC6AEBDE}" presName="sibTransNodeCircle" presStyleLbl="alignNode1" presStyleIdx="7" presStyleCnt="11">
        <dgm:presLayoutVars>
          <dgm:chMax val="0"/>
          <dgm:bulletEnabled/>
        </dgm:presLayoutVars>
      </dgm:prSet>
      <dgm:spPr/>
    </dgm:pt>
    <dgm:pt modelId="{9479C1B2-B29C-B847-8CC2-DC4232C40837}" type="pres">
      <dgm:prSet presAssocID="{3F584195-4CFB-4F8E-8815-19B7BC6AEBDE}" presName="spacerBetweenCircleAndCallout" presStyleCnt="0">
        <dgm:presLayoutVars/>
      </dgm:prSet>
      <dgm:spPr/>
    </dgm:pt>
    <dgm:pt modelId="{56BF63C1-916C-E742-BF98-0B766B453A02}" type="pres">
      <dgm:prSet presAssocID="{26B243E9-D05C-4A00-A3C6-74A44B084D80}" presName="nodeText" presStyleLbl="alignAccFollowNode1" presStyleIdx="23" presStyleCnt="33">
        <dgm:presLayoutVars>
          <dgm:bulletEnabled val="1"/>
        </dgm:presLayoutVars>
      </dgm:prSet>
      <dgm:spPr/>
    </dgm:pt>
    <dgm:pt modelId="{CFBAD660-0518-F448-A0DE-854FE6DAFCCF}" type="pres">
      <dgm:prSet presAssocID="{3F584195-4CFB-4F8E-8815-19B7BC6AEBDE}" presName="sibTransComposite" presStyleCnt="0"/>
      <dgm:spPr/>
    </dgm:pt>
    <dgm:pt modelId="{5B822EB8-790C-9542-BF44-6A84B420825E}" type="pres">
      <dgm:prSet presAssocID="{B59DDC2D-F63D-45BE-BC55-E6BD6E88A75D}" presName="compositeNode" presStyleCnt="0"/>
      <dgm:spPr/>
    </dgm:pt>
    <dgm:pt modelId="{866EDA04-1B2D-7547-B14A-5273F60BF372}" type="pres">
      <dgm:prSet presAssocID="{B59DDC2D-F63D-45BE-BC55-E6BD6E88A75D}" presName="parTx" presStyleLbl="node1" presStyleIdx="0" presStyleCnt="0">
        <dgm:presLayoutVars>
          <dgm:chMax val="0"/>
          <dgm:chPref val="0"/>
          <dgm:bulletEnabled val="1"/>
        </dgm:presLayoutVars>
      </dgm:prSet>
      <dgm:spPr/>
    </dgm:pt>
    <dgm:pt modelId="{64787099-73A6-2F4C-972C-300A55AED445}" type="pres">
      <dgm:prSet presAssocID="{B59DDC2D-F63D-45BE-BC55-E6BD6E88A75D}" presName="parSh" presStyleCnt="0"/>
      <dgm:spPr/>
    </dgm:pt>
    <dgm:pt modelId="{D355F09A-BA7C-C845-81B7-EB55CC5BB59F}" type="pres">
      <dgm:prSet presAssocID="{B59DDC2D-F63D-45BE-BC55-E6BD6E88A75D}" presName="lineNode" presStyleLbl="alignAccFollowNode1" presStyleIdx="24" presStyleCnt="33"/>
      <dgm:spPr/>
    </dgm:pt>
    <dgm:pt modelId="{B29B9F40-5A57-324F-84E8-DEBA2B99F41A}" type="pres">
      <dgm:prSet presAssocID="{B59DDC2D-F63D-45BE-BC55-E6BD6E88A75D}" presName="lineArrowNode" presStyleLbl="alignAccFollowNode1" presStyleIdx="25" presStyleCnt="33"/>
      <dgm:spPr/>
    </dgm:pt>
    <dgm:pt modelId="{142DD147-E07F-9E4A-9DA9-B98C7057A248}" type="pres">
      <dgm:prSet presAssocID="{E5C814EA-F6F6-499C-BB38-EE97502FD523}" presName="sibTransNodeCircle" presStyleLbl="alignNode1" presStyleIdx="8" presStyleCnt="11">
        <dgm:presLayoutVars>
          <dgm:chMax val="0"/>
          <dgm:bulletEnabled/>
        </dgm:presLayoutVars>
      </dgm:prSet>
      <dgm:spPr/>
    </dgm:pt>
    <dgm:pt modelId="{05F74C56-AC1B-EC4B-BCE7-B0EB6FBF431D}" type="pres">
      <dgm:prSet presAssocID="{E5C814EA-F6F6-499C-BB38-EE97502FD523}" presName="spacerBetweenCircleAndCallout" presStyleCnt="0">
        <dgm:presLayoutVars/>
      </dgm:prSet>
      <dgm:spPr/>
    </dgm:pt>
    <dgm:pt modelId="{864AAD4A-2299-064F-B22B-5CECE5393860}" type="pres">
      <dgm:prSet presAssocID="{B59DDC2D-F63D-45BE-BC55-E6BD6E88A75D}" presName="nodeText" presStyleLbl="alignAccFollowNode1" presStyleIdx="26" presStyleCnt="33">
        <dgm:presLayoutVars>
          <dgm:bulletEnabled val="1"/>
        </dgm:presLayoutVars>
      </dgm:prSet>
      <dgm:spPr/>
    </dgm:pt>
    <dgm:pt modelId="{0F904DF0-73B1-BD41-BC92-0F5205DF9205}" type="pres">
      <dgm:prSet presAssocID="{E5C814EA-F6F6-499C-BB38-EE97502FD523}" presName="sibTransComposite" presStyleCnt="0"/>
      <dgm:spPr/>
    </dgm:pt>
    <dgm:pt modelId="{9B579C1D-F6F6-AC4F-AC1C-DBC45B09827B}" type="pres">
      <dgm:prSet presAssocID="{E83D160C-4F5D-4A01-963A-07E2A715DB0D}" presName="compositeNode" presStyleCnt="0"/>
      <dgm:spPr/>
    </dgm:pt>
    <dgm:pt modelId="{B0E741F3-DB2E-0B47-8EDB-6AF0A49BA544}" type="pres">
      <dgm:prSet presAssocID="{E83D160C-4F5D-4A01-963A-07E2A715DB0D}" presName="parTx" presStyleLbl="node1" presStyleIdx="0" presStyleCnt="0">
        <dgm:presLayoutVars>
          <dgm:chMax val="0"/>
          <dgm:chPref val="0"/>
          <dgm:bulletEnabled val="1"/>
        </dgm:presLayoutVars>
      </dgm:prSet>
      <dgm:spPr/>
    </dgm:pt>
    <dgm:pt modelId="{107A8591-104C-704B-80CE-BA329AE85451}" type="pres">
      <dgm:prSet presAssocID="{E83D160C-4F5D-4A01-963A-07E2A715DB0D}" presName="parSh" presStyleCnt="0"/>
      <dgm:spPr/>
    </dgm:pt>
    <dgm:pt modelId="{92A8CE71-6D90-8544-86EF-48EE0EE4387D}" type="pres">
      <dgm:prSet presAssocID="{E83D160C-4F5D-4A01-963A-07E2A715DB0D}" presName="lineNode" presStyleLbl="alignAccFollowNode1" presStyleIdx="27" presStyleCnt="33"/>
      <dgm:spPr/>
    </dgm:pt>
    <dgm:pt modelId="{A2F2B79C-0054-E143-953C-EA72F32A450E}" type="pres">
      <dgm:prSet presAssocID="{E83D160C-4F5D-4A01-963A-07E2A715DB0D}" presName="lineArrowNode" presStyleLbl="alignAccFollowNode1" presStyleIdx="28" presStyleCnt="33"/>
      <dgm:spPr/>
    </dgm:pt>
    <dgm:pt modelId="{86DDF8D0-7F6C-2B4F-BA44-BB14024C8D5F}" type="pres">
      <dgm:prSet presAssocID="{2254985C-D394-4763-BFB1-C76C958D97EF}" presName="sibTransNodeCircle" presStyleLbl="alignNode1" presStyleIdx="9" presStyleCnt="11">
        <dgm:presLayoutVars>
          <dgm:chMax val="0"/>
          <dgm:bulletEnabled/>
        </dgm:presLayoutVars>
      </dgm:prSet>
      <dgm:spPr/>
    </dgm:pt>
    <dgm:pt modelId="{574A94B5-A9C3-B546-8CE7-785CF12423EF}" type="pres">
      <dgm:prSet presAssocID="{2254985C-D394-4763-BFB1-C76C958D97EF}" presName="spacerBetweenCircleAndCallout" presStyleCnt="0">
        <dgm:presLayoutVars/>
      </dgm:prSet>
      <dgm:spPr/>
    </dgm:pt>
    <dgm:pt modelId="{CC6EB68A-3AFE-AB42-9FE1-D4FF7C9C52F1}" type="pres">
      <dgm:prSet presAssocID="{E83D160C-4F5D-4A01-963A-07E2A715DB0D}" presName="nodeText" presStyleLbl="alignAccFollowNode1" presStyleIdx="29" presStyleCnt="33">
        <dgm:presLayoutVars>
          <dgm:bulletEnabled val="1"/>
        </dgm:presLayoutVars>
      </dgm:prSet>
      <dgm:spPr/>
    </dgm:pt>
    <dgm:pt modelId="{47473C9E-A19D-3A41-984F-41FA512732AA}" type="pres">
      <dgm:prSet presAssocID="{2254985C-D394-4763-BFB1-C76C958D97EF}" presName="sibTransComposite" presStyleCnt="0"/>
      <dgm:spPr/>
    </dgm:pt>
    <dgm:pt modelId="{D7CA48F0-75A5-074B-A205-FABB2B05EA57}" type="pres">
      <dgm:prSet presAssocID="{070957A9-292F-4046-940C-3A6F81499236}" presName="compositeNode" presStyleCnt="0"/>
      <dgm:spPr/>
    </dgm:pt>
    <dgm:pt modelId="{70C04D13-70E4-3647-A5FF-67BBBB5856D4}" type="pres">
      <dgm:prSet presAssocID="{070957A9-292F-4046-940C-3A6F81499236}" presName="parTx" presStyleLbl="node1" presStyleIdx="0" presStyleCnt="0">
        <dgm:presLayoutVars>
          <dgm:chMax val="0"/>
          <dgm:chPref val="0"/>
          <dgm:bulletEnabled val="1"/>
        </dgm:presLayoutVars>
      </dgm:prSet>
      <dgm:spPr/>
    </dgm:pt>
    <dgm:pt modelId="{909D21CC-61E7-944E-A276-4C883FEFE9B7}" type="pres">
      <dgm:prSet presAssocID="{070957A9-292F-4046-940C-3A6F81499236}" presName="parSh" presStyleCnt="0"/>
      <dgm:spPr/>
    </dgm:pt>
    <dgm:pt modelId="{77DB96A9-85C4-A046-BD60-0E5321B9DA82}" type="pres">
      <dgm:prSet presAssocID="{070957A9-292F-4046-940C-3A6F81499236}" presName="lineNode" presStyleLbl="alignAccFollowNode1" presStyleIdx="30" presStyleCnt="33"/>
      <dgm:spPr/>
    </dgm:pt>
    <dgm:pt modelId="{54EEEA80-655F-8248-91A6-0C35CAC6265A}" type="pres">
      <dgm:prSet presAssocID="{070957A9-292F-4046-940C-3A6F81499236}" presName="lineArrowNode" presStyleLbl="alignAccFollowNode1" presStyleIdx="31" presStyleCnt="33"/>
      <dgm:spPr/>
    </dgm:pt>
    <dgm:pt modelId="{0F7B7A1E-37C2-5746-B04A-D44377B10C5E}" type="pres">
      <dgm:prSet presAssocID="{E91F97C3-CEF3-4835-AC6C-D7789D5B24F5}" presName="sibTransNodeCircle" presStyleLbl="alignNode1" presStyleIdx="10" presStyleCnt="11">
        <dgm:presLayoutVars>
          <dgm:chMax val="0"/>
          <dgm:bulletEnabled/>
        </dgm:presLayoutVars>
      </dgm:prSet>
      <dgm:spPr/>
    </dgm:pt>
    <dgm:pt modelId="{4ABB19FD-512F-9D48-9FF2-920FDCB64BED}" type="pres">
      <dgm:prSet presAssocID="{E91F97C3-CEF3-4835-AC6C-D7789D5B24F5}" presName="spacerBetweenCircleAndCallout" presStyleCnt="0">
        <dgm:presLayoutVars/>
      </dgm:prSet>
      <dgm:spPr/>
    </dgm:pt>
    <dgm:pt modelId="{F9655D72-6F82-C64B-8718-AA50299E7B94}" type="pres">
      <dgm:prSet presAssocID="{070957A9-292F-4046-940C-3A6F81499236}" presName="nodeText" presStyleLbl="alignAccFollowNode1" presStyleIdx="32" presStyleCnt="33">
        <dgm:presLayoutVars>
          <dgm:bulletEnabled val="1"/>
        </dgm:presLayoutVars>
      </dgm:prSet>
      <dgm:spPr/>
    </dgm:pt>
  </dgm:ptLst>
  <dgm:cxnLst>
    <dgm:cxn modelId="{E696C805-1ABE-A140-B614-2DBAC2A40126}" type="presOf" srcId="{E91F97C3-CEF3-4835-AC6C-D7789D5B24F5}" destId="{0F7B7A1E-37C2-5746-B04A-D44377B10C5E}" srcOrd="0" destOrd="0" presId="urn:microsoft.com/office/officeart/2016/7/layout/LinearArrowProcessNumbered"/>
    <dgm:cxn modelId="{06EDF605-40BF-4A21-8BDC-7DF1F8DAE1FD}" srcId="{1E8C2BEB-FEC4-472A-B9B0-F114E0495102}" destId="{AD94F83F-21DA-47F3-A571-9D772114EF09}" srcOrd="3" destOrd="0" parTransId="{55B64D00-6201-4A79-A8F2-ABF8C0517211}" sibTransId="{98D4A780-01DA-4714-812D-BBC40051FF79}"/>
    <dgm:cxn modelId="{81632507-5520-C942-9620-2EE0CA452328}" type="presOf" srcId="{EE755AE0-4CE8-47CF-AC37-4D2BA823F5F9}" destId="{9847DFC1-27FE-0443-971F-68C708B5DAD5}" srcOrd="0" destOrd="0" presId="urn:microsoft.com/office/officeart/2016/7/layout/LinearArrowProcessNumbered"/>
    <dgm:cxn modelId="{15010F0D-8AC7-4E8A-88DF-0C69E0AFE49E}" srcId="{1E8C2BEB-FEC4-472A-B9B0-F114E0495102}" destId="{9B7AC604-5282-4606-B8CC-8B33BEE63882}" srcOrd="6" destOrd="0" parTransId="{77AF7B65-D939-4100-B3A6-4D9CD82B1D83}" sibTransId="{76270CBD-C413-4B4E-8D33-A2A7C9930C93}"/>
    <dgm:cxn modelId="{9580A321-CC4B-1F43-A536-FD890E0BBA86}" type="presOf" srcId="{070957A9-292F-4046-940C-3A6F81499236}" destId="{F9655D72-6F82-C64B-8718-AA50299E7B94}" srcOrd="0" destOrd="0" presId="urn:microsoft.com/office/officeart/2016/7/layout/LinearArrowProcessNumbered"/>
    <dgm:cxn modelId="{A7515D22-FF0F-764F-93EF-74C57EACBE33}" type="presOf" srcId="{99AD5676-F1E5-40D1-A261-2333F5C12C9F}" destId="{598B1FDB-55DB-9645-A53B-786289DA24BB}" srcOrd="0" destOrd="0" presId="urn:microsoft.com/office/officeart/2016/7/layout/LinearArrowProcessNumbered"/>
    <dgm:cxn modelId="{5D167125-07F9-0C44-8A56-10B11AC9B333}" type="presOf" srcId="{B59DDC2D-F63D-45BE-BC55-E6BD6E88A75D}" destId="{864AAD4A-2299-064F-B22B-5CECE5393860}" srcOrd="0" destOrd="0" presId="urn:microsoft.com/office/officeart/2016/7/layout/LinearArrowProcessNumbered"/>
    <dgm:cxn modelId="{3678D12A-AEEF-9E43-8598-3522E32525B3}" type="presOf" srcId="{6DBF221C-2070-4712-A140-D3C8877FCA1A}" destId="{12B96D86-6B7A-5B46-93F1-A979DE50EB25}" srcOrd="0" destOrd="0" presId="urn:microsoft.com/office/officeart/2016/7/layout/LinearArrowProcessNumbered"/>
    <dgm:cxn modelId="{A3159032-AD3C-5D46-BA87-ED9A85CD2301}" type="presOf" srcId="{2254985C-D394-4763-BFB1-C76C958D97EF}" destId="{86DDF8D0-7F6C-2B4F-BA44-BB14024C8D5F}" srcOrd="0" destOrd="0" presId="urn:microsoft.com/office/officeart/2016/7/layout/LinearArrowProcessNumbered"/>
    <dgm:cxn modelId="{997EEC3F-B116-A34C-B9E3-2B79B52A74EB}" type="presOf" srcId="{3F584195-4CFB-4F8E-8815-19B7BC6AEBDE}" destId="{6097912A-4B85-B949-8A52-0B99F0F1E5D4}" srcOrd="0" destOrd="0" presId="urn:microsoft.com/office/officeart/2016/7/layout/LinearArrowProcessNumbered"/>
    <dgm:cxn modelId="{A8EDB942-9FC9-4B41-86BA-A40113FEE7BB}" type="presOf" srcId="{98D4A780-01DA-4714-812D-BBC40051FF79}" destId="{C24B32D4-BB18-3945-91D9-357CFD962311}" srcOrd="0" destOrd="0" presId="urn:microsoft.com/office/officeart/2016/7/layout/LinearArrowProcessNumbered"/>
    <dgm:cxn modelId="{B01F5443-FBC9-5D4E-B88B-5825C2D449AF}" type="presOf" srcId="{AD94F83F-21DA-47F3-A571-9D772114EF09}" destId="{7016D171-3CDB-634A-855B-9ECD63C61CE0}" srcOrd="0" destOrd="0" presId="urn:microsoft.com/office/officeart/2016/7/layout/LinearArrowProcessNumbered"/>
    <dgm:cxn modelId="{A22C2B4B-5CD5-6F4F-A802-C4ED3C778D3D}" type="presOf" srcId="{1E8C2BEB-FEC4-472A-B9B0-F114E0495102}" destId="{80F0C461-76D0-2141-AA05-B212EFB05625}" srcOrd="0" destOrd="0" presId="urn:microsoft.com/office/officeart/2016/7/layout/LinearArrowProcessNumbered"/>
    <dgm:cxn modelId="{F70E1454-BB22-471D-92B3-AAB190D69B17}" srcId="{1E8C2BEB-FEC4-472A-B9B0-F114E0495102}" destId="{D12A9D6E-8F23-4A37-8655-390E18F69CEC}" srcOrd="2" destOrd="0" parTransId="{074C972F-505B-4D8A-A8F7-AEB57FE8C8A0}" sibTransId="{4A9FDABA-633C-45B7-9EDF-A95CDFFC7E02}"/>
    <dgm:cxn modelId="{4BC2355E-1E0E-6840-BE69-8E3BF4A0B351}" type="presOf" srcId="{26B243E9-D05C-4A00-A3C6-74A44B084D80}" destId="{56BF63C1-916C-E742-BF98-0B766B453A02}" srcOrd="0" destOrd="0" presId="urn:microsoft.com/office/officeart/2016/7/layout/LinearArrowProcessNumbered"/>
    <dgm:cxn modelId="{35633D67-4250-474A-BDE4-B3A8B762FA6A}" type="presOf" srcId="{4C2B6AE4-3634-4ED8-A9B4-A7B8B73BDC7F}" destId="{4815DF0A-9A9C-1946-BA1E-09C5CF49DD8D}" srcOrd="0" destOrd="0" presId="urn:microsoft.com/office/officeart/2016/7/layout/LinearArrowProcessNumbered"/>
    <dgm:cxn modelId="{2A024967-B3EE-4D62-A0D0-AA08C826CF2B}" srcId="{1E8C2BEB-FEC4-472A-B9B0-F114E0495102}" destId="{C3E8D4EA-8FE1-4190-9012-521B4C792876}" srcOrd="4" destOrd="0" parTransId="{15AD3478-6A24-43F0-8A61-B0DAC54C8ECC}" sibTransId="{CF08F8E4-6ED1-4E05-A25D-4708930B8F64}"/>
    <dgm:cxn modelId="{A026B36A-8BB8-B247-850E-70AB3222BF23}" type="presOf" srcId="{4A9FDABA-633C-45B7-9EDF-A95CDFFC7E02}" destId="{3027B6EE-FCCE-3847-A157-BE4D7A319320}" srcOrd="0" destOrd="0" presId="urn:microsoft.com/office/officeart/2016/7/layout/LinearArrowProcessNumbered"/>
    <dgm:cxn modelId="{9FDC1A6B-8AEA-42D4-B716-C0BECD05513C}" srcId="{1E8C2BEB-FEC4-472A-B9B0-F114E0495102}" destId="{070957A9-292F-4046-940C-3A6F81499236}" srcOrd="10" destOrd="0" parTransId="{205917BE-8093-43E9-A73A-C3C5C80116DD}" sibTransId="{E91F97C3-CEF3-4835-AC6C-D7789D5B24F5}"/>
    <dgm:cxn modelId="{294A546B-3A2A-8046-9643-58B9BA8FC36B}" type="presOf" srcId="{CF08F8E4-6ED1-4E05-A25D-4708930B8F64}" destId="{15E9B1FF-4783-6D41-8F67-164757371FE2}" srcOrd="0" destOrd="0" presId="urn:microsoft.com/office/officeart/2016/7/layout/LinearArrowProcessNumbered"/>
    <dgm:cxn modelId="{64A3CB6D-D0FD-44BE-B25B-DCDD2EAD6194}" srcId="{1E8C2BEB-FEC4-472A-B9B0-F114E0495102}" destId="{EE755AE0-4CE8-47CF-AC37-4D2BA823F5F9}" srcOrd="0" destOrd="0" parTransId="{3C85A469-95A3-428D-A9C9-4BB357A00EB5}" sibTransId="{6DBF221C-2070-4712-A140-D3C8877FCA1A}"/>
    <dgm:cxn modelId="{96830577-6EF1-4DD9-81D7-7783E7F90974}" srcId="{1E8C2BEB-FEC4-472A-B9B0-F114E0495102}" destId="{99AD5676-F1E5-40D1-A261-2333F5C12C9F}" srcOrd="1" destOrd="0" parTransId="{C4D7203C-C7AB-47B2-B939-BE8C09A52063}" sibTransId="{50C13022-13C5-4783-B6FD-4DC678D4A023}"/>
    <dgm:cxn modelId="{C4B9F27C-1D8D-6940-AEFA-915F3C508D9B}" type="presOf" srcId="{D12A9D6E-8F23-4A37-8655-390E18F69CEC}" destId="{555FEE8A-0F0E-1048-B077-39CEBFE707A7}" srcOrd="0" destOrd="0" presId="urn:microsoft.com/office/officeart/2016/7/layout/LinearArrowProcessNumbered"/>
    <dgm:cxn modelId="{57BF667D-3DB3-4E48-8316-E4D29CC147AE}" srcId="{1E8C2BEB-FEC4-472A-B9B0-F114E0495102}" destId="{B59DDC2D-F63D-45BE-BC55-E6BD6E88A75D}" srcOrd="8" destOrd="0" parTransId="{A85175E4-44F2-457F-90C7-0A65D887D3F0}" sibTransId="{E5C814EA-F6F6-499C-BB38-EE97502FD523}"/>
    <dgm:cxn modelId="{3B16E993-9B11-4989-A1D6-E2EC698AE9F7}" srcId="{1E8C2BEB-FEC4-472A-B9B0-F114E0495102}" destId="{0505E3CC-C780-497A-92B8-261E81020AC5}" srcOrd="5" destOrd="0" parTransId="{7B1C9AD5-A4A3-4AB6-8FFA-4FED3BA16A0A}" sibTransId="{4C2B6AE4-3634-4ED8-A9B4-A7B8B73BDC7F}"/>
    <dgm:cxn modelId="{0C9D18B0-BD8D-A743-B6F1-922064538821}" type="presOf" srcId="{E5C814EA-F6F6-499C-BB38-EE97502FD523}" destId="{142DD147-E07F-9E4A-9DA9-B98C7057A248}" srcOrd="0" destOrd="0" presId="urn:microsoft.com/office/officeart/2016/7/layout/LinearArrowProcessNumbered"/>
    <dgm:cxn modelId="{D8387EC0-2F61-E24D-9564-7EE02E8C0B10}" type="presOf" srcId="{E83D160C-4F5D-4A01-963A-07E2A715DB0D}" destId="{CC6EB68A-3AFE-AB42-9FE1-D4FF7C9C52F1}" srcOrd="0" destOrd="0" presId="urn:microsoft.com/office/officeart/2016/7/layout/LinearArrowProcessNumbered"/>
    <dgm:cxn modelId="{A95953CA-CF3D-441D-9817-7EABA42AC449}" srcId="{1E8C2BEB-FEC4-472A-B9B0-F114E0495102}" destId="{E83D160C-4F5D-4A01-963A-07E2A715DB0D}" srcOrd="9" destOrd="0" parTransId="{F5E20126-7054-47BC-B75B-C0109022DDEF}" sibTransId="{2254985C-D394-4763-BFB1-C76C958D97EF}"/>
    <dgm:cxn modelId="{F1111BE2-9647-7944-8B6C-8BC16D471744}" type="presOf" srcId="{50C13022-13C5-4783-B6FD-4DC678D4A023}" destId="{2CD35149-6992-8B44-A407-AF9FD90C4503}" srcOrd="0" destOrd="0" presId="urn:microsoft.com/office/officeart/2016/7/layout/LinearArrowProcessNumbered"/>
    <dgm:cxn modelId="{B6375BEB-2043-F849-9291-55404FC0AA5D}" type="presOf" srcId="{76270CBD-C413-4B4E-8D33-A2A7C9930C93}" destId="{08E949BD-110E-8943-8630-2F8CE0CA5030}" srcOrd="0" destOrd="0" presId="urn:microsoft.com/office/officeart/2016/7/layout/LinearArrowProcessNumbered"/>
    <dgm:cxn modelId="{CC0A3DEE-0260-934A-BCC4-1618854B2120}" type="presOf" srcId="{9B7AC604-5282-4606-B8CC-8B33BEE63882}" destId="{7D9260CE-0C95-CA49-8A23-837A161B4645}" srcOrd="0" destOrd="0" presId="urn:microsoft.com/office/officeart/2016/7/layout/LinearArrowProcessNumbered"/>
    <dgm:cxn modelId="{E45DEBEE-B233-0144-A899-C14E237CAFC0}" type="presOf" srcId="{0505E3CC-C780-497A-92B8-261E81020AC5}" destId="{1CEBAE35-CDA9-2744-B423-19BD07DD0A7F}" srcOrd="0" destOrd="0" presId="urn:microsoft.com/office/officeart/2016/7/layout/LinearArrowProcessNumbered"/>
    <dgm:cxn modelId="{0572B2EF-932F-4C4E-9145-D006EC13D4B9}" srcId="{1E8C2BEB-FEC4-472A-B9B0-F114E0495102}" destId="{26B243E9-D05C-4A00-A3C6-74A44B084D80}" srcOrd="7" destOrd="0" parTransId="{D3433A52-745C-4939-A6FC-FB52399F4EF6}" sibTransId="{3F584195-4CFB-4F8E-8815-19B7BC6AEBDE}"/>
    <dgm:cxn modelId="{0B4836F6-DAB2-2A41-80C0-78A25E915901}" type="presOf" srcId="{C3E8D4EA-8FE1-4190-9012-521B4C792876}" destId="{48C1E678-B9F6-4A4E-B2EB-D858789375CC}" srcOrd="0" destOrd="0" presId="urn:microsoft.com/office/officeart/2016/7/layout/LinearArrowProcessNumbered"/>
    <dgm:cxn modelId="{6BE88C61-D4ED-6840-81D7-976058F58796}" type="presParOf" srcId="{80F0C461-76D0-2141-AA05-B212EFB05625}" destId="{5B175C70-DFEE-4047-950D-B9DC00A57DE6}" srcOrd="0" destOrd="0" presId="urn:microsoft.com/office/officeart/2016/7/layout/LinearArrowProcessNumbered"/>
    <dgm:cxn modelId="{508963BB-CF99-0F47-BDC9-B081BE9440C5}" type="presParOf" srcId="{5B175C70-DFEE-4047-950D-B9DC00A57DE6}" destId="{1D34471A-C63A-8D48-8592-F65B066D6414}" srcOrd="0" destOrd="0" presId="urn:microsoft.com/office/officeart/2016/7/layout/LinearArrowProcessNumbered"/>
    <dgm:cxn modelId="{F0EC1F3E-5535-F745-B5E2-55BA8D8C8A35}" type="presParOf" srcId="{5B175C70-DFEE-4047-950D-B9DC00A57DE6}" destId="{1CE6507C-1229-0940-8BA4-C15A302F6447}" srcOrd="1" destOrd="0" presId="urn:microsoft.com/office/officeart/2016/7/layout/LinearArrowProcessNumbered"/>
    <dgm:cxn modelId="{2006071D-79C7-B94D-820A-3BE69F0F1B40}" type="presParOf" srcId="{1CE6507C-1229-0940-8BA4-C15A302F6447}" destId="{D88AFBDF-3F83-884D-9D8C-C78A79BF341F}" srcOrd="0" destOrd="0" presId="urn:microsoft.com/office/officeart/2016/7/layout/LinearArrowProcessNumbered"/>
    <dgm:cxn modelId="{86496378-4FE0-D546-96CF-BF6873167D73}" type="presParOf" srcId="{1CE6507C-1229-0940-8BA4-C15A302F6447}" destId="{D721B751-B9DF-D14B-B7EA-4D831B1D05A6}" srcOrd="1" destOrd="0" presId="urn:microsoft.com/office/officeart/2016/7/layout/LinearArrowProcessNumbered"/>
    <dgm:cxn modelId="{F368A54D-CC17-F446-B610-3E189D8A0B10}" type="presParOf" srcId="{1CE6507C-1229-0940-8BA4-C15A302F6447}" destId="{12B96D86-6B7A-5B46-93F1-A979DE50EB25}" srcOrd="2" destOrd="0" presId="urn:microsoft.com/office/officeart/2016/7/layout/LinearArrowProcessNumbered"/>
    <dgm:cxn modelId="{7E277C21-7A99-B648-A7C6-AF67C96B0755}" type="presParOf" srcId="{1CE6507C-1229-0940-8BA4-C15A302F6447}" destId="{22F817DD-856F-2A4F-9471-AC69FF3BFE40}" srcOrd="3" destOrd="0" presId="urn:microsoft.com/office/officeart/2016/7/layout/LinearArrowProcessNumbered"/>
    <dgm:cxn modelId="{62A5860E-B783-8E41-BF2F-85D884B0D9AE}" type="presParOf" srcId="{5B175C70-DFEE-4047-950D-B9DC00A57DE6}" destId="{9847DFC1-27FE-0443-971F-68C708B5DAD5}" srcOrd="2" destOrd="0" presId="urn:microsoft.com/office/officeart/2016/7/layout/LinearArrowProcessNumbered"/>
    <dgm:cxn modelId="{55A4F3DD-A961-B943-83C4-FDA7602255BA}" type="presParOf" srcId="{80F0C461-76D0-2141-AA05-B212EFB05625}" destId="{A8873E97-AA21-CE4E-A401-3F0E41D4811E}" srcOrd="1" destOrd="0" presId="urn:microsoft.com/office/officeart/2016/7/layout/LinearArrowProcessNumbered"/>
    <dgm:cxn modelId="{E4A3D377-DA5C-3246-A29E-37410BB3854C}" type="presParOf" srcId="{80F0C461-76D0-2141-AA05-B212EFB05625}" destId="{E7BDF4A8-F07D-7642-8C6F-4EC68AEC07F1}" srcOrd="2" destOrd="0" presId="urn:microsoft.com/office/officeart/2016/7/layout/LinearArrowProcessNumbered"/>
    <dgm:cxn modelId="{8931D213-7125-874A-9983-FCE9313087C0}" type="presParOf" srcId="{E7BDF4A8-F07D-7642-8C6F-4EC68AEC07F1}" destId="{386C1C06-CB22-5F46-A12D-97B883482BDA}" srcOrd="0" destOrd="0" presId="urn:microsoft.com/office/officeart/2016/7/layout/LinearArrowProcessNumbered"/>
    <dgm:cxn modelId="{98D5AF0F-75CA-754C-808D-CB7B6CC60ED0}" type="presParOf" srcId="{E7BDF4A8-F07D-7642-8C6F-4EC68AEC07F1}" destId="{AA51A683-8714-2245-8892-7F1C34E2E589}" srcOrd="1" destOrd="0" presId="urn:microsoft.com/office/officeart/2016/7/layout/LinearArrowProcessNumbered"/>
    <dgm:cxn modelId="{B62D3DD1-E404-E249-803A-884B7DA37CFB}" type="presParOf" srcId="{AA51A683-8714-2245-8892-7F1C34E2E589}" destId="{28950F28-6A13-3F43-BF3F-6F51C3596FCB}" srcOrd="0" destOrd="0" presId="urn:microsoft.com/office/officeart/2016/7/layout/LinearArrowProcessNumbered"/>
    <dgm:cxn modelId="{89791F1D-EE48-444A-902D-E8026EF885D7}" type="presParOf" srcId="{AA51A683-8714-2245-8892-7F1C34E2E589}" destId="{A812F58A-46FF-C84F-80F5-645D1EB35679}" srcOrd="1" destOrd="0" presId="urn:microsoft.com/office/officeart/2016/7/layout/LinearArrowProcessNumbered"/>
    <dgm:cxn modelId="{8F89AE8E-498E-0649-802E-AE68856B2CE9}" type="presParOf" srcId="{AA51A683-8714-2245-8892-7F1C34E2E589}" destId="{2CD35149-6992-8B44-A407-AF9FD90C4503}" srcOrd="2" destOrd="0" presId="urn:microsoft.com/office/officeart/2016/7/layout/LinearArrowProcessNumbered"/>
    <dgm:cxn modelId="{8396A14E-71BA-ED46-A4E1-E2A39104D0E3}" type="presParOf" srcId="{AA51A683-8714-2245-8892-7F1C34E2E589}" destId="{9785E1F8-C438-354B-84CE-11B4358E18F7}" srcOrd="3" destOrd="0" presId="urn:microsoft.com/office/officeart/2016/7/layout/LinearArrowProcessNumbered"/>
    <dgm:cxn modelId="{B5631763-BC25-F14C-8F80-0645DCEBB44A}" type="presParOf" srcId="{E7BDF4A8-F07D-7642-8C6F-4EC68AEC07F1}" destId="{598B1FDB-55DB-9645-A53B-786289DA24BB}" srcOrd="2" destOrd="0" presId="urn:microsoft.com/office/officeart/2016/7/layout/LinearArrowProcessNumbered"/>
    <dgm:cxn modelId="{0B3CCBA5-253F-6A40-8C51-DC414E7E85CA}" type="presParOf" srcId="{80F0C461-76D0-2141-AA05-B212EFB05625}" destId="{E1F99A60-1927-6540-9307-4202D383508A}" srcOrd="3" destOrd="0" presId="urn:microsoft.com/office/officeart/2016/7/layout/LinearArrowProcessNumbered"/>
    <dgm:cxn modelId="{77FB1869-9EA8-1E45-AA06-3E12C011E3DE}" type="presParOf" srcId="{80F0C461-76D0-2141-AA05-B212EFB05625}" destId="{2A181872-389E-9547-BCBF-B674AC4C2304}" srcOrd="4" destOrd="0" presId="urn:microsoft.com/office/officeart/2016/7/layout/LinearArrowProcessNumbered"/>
    <dgm:cxn modelId="{2658F926-293F-1F4F-B609-DF9969DCE949}" type="presParOf" srcId="{2A181872-389E-9547-BCBF-B674AC4C2304}" destId="{B7496B6D-C8AF-F84D-8EFC-D937B6856CFA}" srcOrd="0" destOrd="0" presId="urn:microsoft.com/office/officeart/2016/7/layout/LinearArrowProcessNumbered"/>
    <dgm:cxn modelId="{03554CF8-243B-454B-9947-26BEDE27E9F8}" type="presParOf" srcId="{2A181872-389E-9547-BCBF-B674AC4C2304}" destId="{6BD75682-4743-B540-BAFC-336F368E98C1}" srcOrd="1" destOrd="0" presId="urn:microsoft.com/office/officeart/2016/7/layout/LinearArrowProcessNumbered"/>
    <dgm:cxn modelId="{51F1021B-E846-374D-90A6-3914B7B273B7}" type="presParOf" srcId="{6BD75682-4743-B540-BAFC-336F368E98C1}" destId="{DC03C82F-BEFC-E54B-AE83-9D167B226F40}" srcOrd="0" destOrd="0" presId="urn:microsoft.com/office/officeart/2016/7/layout/LinearArrowProcessNumbered"/>
    <dgm:cxn modelId="{3D512E18-56A4-434B-9D3E-013A292DDEB2}" type="presParOf" srcId="{6BD75682-4743-B540-BAFC-336F368E98C1}" destId="{05C4C046-DDD5-1A4D-A9C1-3B22655C3572}" srcOrd="1" destOrd="0" presId="urn:microsoft.com/office/officeart/2016/7/layout/LinearArrowProcessNumbered"/>
    <dgm:cxn modelId="{98BBF412-E769-CB4F-8BB8-F5B00DF7D7AF}" type="presParOf" srcId="{6BD75682-4743-B540-BAFC-336F368E98C1}" destId="{3027B6EE-FCCE-3847-A157-BE4D7A319320}" srcOrd="2" destOrd="0" presId="urn:microsoft.com/office/officeart/2016/7/layout/LinearArrowProcessNumbered"/>
    <dgm:cxn modelId="{D3982582-7469-6E4A-BB7C-32A1B5713437}" type="presParOf" srcId="{6BD75682-4743-B540-BAFC-336F368E98C1}" destId="{BCD02D5C-EA0F-BD4C-9CE2-2BAC0E330D31}" srcOrd="3" destOrd="0" presId="urn:microsoft.com/office/officeart/2016/7/layout/LinearArrowProcessNumbered"/>
    <dgm:cxn modelId="{79D83FD8-AD27-DE4B-BA18-EEDB2818120D}" type="presParOf" srcId="{2A181872-389E-9547-BCBF-B674AC4C2304}" destId="{555FEE8A-0F0E-1048-B077-39CEBFE707A7}" srcOrd="2" destOrd="0" presId="urn:microsoft.com/office/officeart/2016/7/layout/LinearArrowProcessNumbered"/>
    <dgm:cxn modelId="{0D1FA4AE-7924-EF4D-BD3D-EE9DD591154E}" type="presParOf" srcId="{80F0C461-76D0-2141-AA05-B212EFB05625}" destId="{2EEDDFEA-CD90-A94D-B064-DBB80D8EC5ED}" srcOrd="5" destOrd="0" presId="urn:microsoft.com/office/officeart/2016/7/layout/LinearArrowProcessNumbered"/>
    <dgm:cxn modelId="{13283805-8DF7-1B4F-8F23-A7B3A3BA4F69}" type="presParOf" srcId="{80F0C461-76D0-2141-AA05-B212EFB05625}" destId="{8403C1EE-80B6-B148-BBAB-59D617679049}" srcOrd="6" destOrd="0" presId="urn:microsoft.com/office/officeart/2016/7/layout/LinearArrowProcessNumbered"/>
    <dgm:cxn modelId="{4D559FA4-C2DC-9240-8DF0-9A67E2A2932D}" type="presParOf" srcId="{8403C1EE-80B6-B148-BBAB-59D617679049}" destId="{58B79A5C-2173-8C4E-A57D-E787E130D7B8}" srcOrd="0" destOrd="0" presId="urn:microsoft.com/office/officeart/2016/7/layout/LinearArrowProcessNumbered"/>
    <dgm:cxn modelId="{98F0033F-06EF-504D-9BBA-7BF8FB1E577F}" type="presParOf" srcId="{8403C1EE-80B6-B148-BBAB-59D617679049}" destId="{FAFB6F97-A6CB-A542-BF61-0866D407BCEF}" srcOrd="1" destOrd="0" presId="urn:microsoft.com/office/officeart/2016/7/layout/LinearArrowProcessNumbered"/>
    <dgm:cxn modelId="{F07AF2B8-3B3D-C246-BFCC-E2619237F9B8}" type="presParOf" srcId="{FAFB6F97-A6CB-A542-BF61-0866D407BCEF}" destId="{2FE853D5-6E83-0843-BD1C-FD4DB6D4E07F}" srcOrd="0" destOrd="0" presId="urn:microsoft.com/office/officeart/2016/7/layout/LinearArrowProcessNumbered"/>
    <dgm:cxn modelId="{5F44FC0B-A159-6949-B35E-1B57EEB5A01C}" type="presParOf" srcId="{FAFB6F97-A6CB-A542-BF61-0866D407BCEF}" destId="{578FFCF3-D2B4-C342-AFE6-96F96CD7FF84}" srcOrd="1" destOrd="0" presId="urn:microsoft.com/office/officeart/2016/7/layout/LinearArrowProcessNumbered"/>
    <dgm:cxn modelId="{5F05B0A7-CBAD-5748-B87B-F1DAEA6443FB}" type="presParOf" srcId="{FAFB6F97-A6CB-A542-BF61-0866D407BCEF}" destId="{C24B32D4-BB18-3945-91D9-357CFD962311}" srcOrd="2" destOrd="0" presId="urn:microsoft.com/office/officeart/2016/7/layout/LinearArrowProcessNumbered"/>
    <dgm:cxn modelId="{4D4330E3-77BB-4343-BC67-1C9065EC8007}" type="presParOf" srcId="{FAFB6F97-A6CB-A542-BF61-0866D407BCEF}" destId="{35A69486-3AE8-8F4D-8AEB-A2321F6BA4EB}" srcOrd="3" destOrd="0" presId="urn:microsoft.com/office/officeart/2016/7/layout/LinearArrowProcessNumbered"/>
    <dgm:cxn modelId="{FB6A4EA0-F26C-6D4D-AB2C-284A4307FD34}" type="presParOf" srcId="{8403C1EE-80B6-B148-BBAB-59D617679049}" destId="{7016D171-3CDB-634A-855B-9ECD63C61CE0}" srcOrd="2" destOrd="0" presId="urn:microsoft.com/office/officeart/2016/7/layout/LinearArrowProcessNumbered"/>
    <dgm:cxn modelId="{D49A4D29-F13F-264F-8244-24AD1C4EAE25}" type="presParOf" srcId="{80F0C461-76D0-2141-AA05-B212EFB05625}" destId="{30BCB6EF-6340-3F48-88B1-801DC64E1ADF}" srcOrd="7" destOrd="0" presId="urn:microsoft.com/office/officeart/2016/7/layout/LinearArrowProcessNumbered"/>
    <dgm:cxn modelId="{3D58DA46-575C-264C-A643-6998E4C843B1}" type="presParOf" srcId="{80F0C461-76D0-2141-AA05-B212EFB05625}" destId="{5DFBD7E6-41B2-D349-8ACA-3A94FAB8002E}" srcOrd="8" destOrd="0" presId="urn:microsoft.com/office/officeart/2016/7/layout/LinearArrowProcessNumbered"/>
    <dgm:cxn modelId="{05331148-5151-8845-AF68-215975A69572}" type="presParOf" srcId="{5DFBD7E6-41B2-D349-8ACA-3A94FAB8002E}" destId="{4CC16F18-F136-2D4F-8FD0-058AFE018739}" srcOrd="0" destOrd="0" presId="urn:microsoft.com/office/officeart/2016/7/layout/LinearArrowProcessNumbered"/>
    <dgm:cxn modelId="{92850D05-5A85-7245-A2D9-2FA9A7C9DC2A}" type="presParOf" srcId="{5DFBD7E6-41B2-D349-8ACA-3A94FAB8002E}" destId="{F1CB55CE-1499-BF4D-AB2F-68D4601AD59E}" srcOrd="1" destOrd="0" presId="urn:microsoft.com/office/officeart/2016/7/layout/LinearArrowProcessNumbered"/>
    <dgm:cxn modelId="{33A3D193-0C65-234E-8A96-7B748048FE5F}" type="presParOf" srcId="{F1CB55CE-1499-BF4D-AB2F-68D4601AD59E}" destId="{552253A9-C28D-304D-83E1-C1ABBADF27E1}" srcOrd="0" destOrd="0" presId="urn:microsoft.com/office/officeart/2016/7/layout/LinearArrowProcessNumbered"/>
    <dgm:cxn modelId="{61AC07E2-68EB-F94F-BD5F-D205B9306AEF}" type="presParOf" srcId="{F1CB55CE-1499-BF4D-AB2F-68D4601AD59E}" destId="{9B232082-2D20-474E-8977-CC31E1AADA19}" srcOrd="1" destOrd="0" presId="urn:microsoft.com/office/officeart/2016/7/layout/LinearArrowProcessNumbered"/>
    <dgm:cxn modelId="{9C75D70F-F363-5C4F-90E1-EF249F6E17A2}" type="presParOf" srcId="{F1CB55CE-1499-BF4D-AB2F-68D4601AD59E}" destId="{15E9B1FF-4783-6D41-8F67-164757371FE2}" srcOrd="2" destOrd="0" presId="urn:microsoft.com/office/officeart/2016/7/layout/LinearArrowProcessNumbered"/>
    <dgm:cxn modelId="{6501DA72-1E46-D44A-B87B-BB27738A057E}" type="presParOf" srcId="{F1CB55CE-1499-BF4D-AB2F-68D4601AD59E}" destId="{0A752A54-F297-374E-9360-895B8C2A39A9}" srcOrd="3" destOrd="0" presId="urn:microsoft.com/office/officeart/2016/7/layout/LinearArrowProcessNumbered"/>
    <dgm:cxn modelId="{394A807C-0C89-C84F-BC63-DC1EAF378F4A}" type="presParOf" srcId="{5DFBD7E6-41B2-D349-8ACA-3A94FAB8002E}" destId="{48C1E678-B9F6-4A4E-B2EB-D858789375CC}" srcOrd="2" destOrd="0" presId="urn:microsoft.com/office/officeart/2016/7/layout/LinearArrowProcessNumbered"/>
    <dgm:cxn modelId="{6C7BD6CD-14F3-5347-B0D6-141BA6A1774A}" type="presParOf" srcId="{80F0C461-76D0-2141-AA05-B212EFB05625}" destId="{AFBDDB55-785B-6548-BEE5-79875209B71E}" srcOrd="9" destOrd="0" presId="urn:microsoft.com/office/officeart/2016/7/layout/LinearArrowProcessNumbered"/>
    <dgm:cxn modelId="{F4B6B33B-4DAF-F247-9A30-1FD0DCB7EF3F}" type="presParOf" srcId="{80F0C461-76D0-2141-AA05-B212EFB05625}" destId="{41109E68-87F2-9D4E-9D1C-9732BC86A115}" srcOrd="10" destOrd="0" presId="urn:microsoft.com/office/officeart/2016/7/layout/LinearArrowProcessNumbered"/>
    <dgm:cxn modelId="{FFBA0054-7E22-5645-A3B0-35F79DA84D6A}" type="presParOf" srcId="{41109E68-87F2-9D4E-9D1C-9732BC86A115}" destId="{5B8B80C1-9B1A-A24D-BFC4-B752D6A16866}" srcOrd="0" destOrd="0" presId="urn:microsoft.com/office/officeart/2016/7/layout/LinearArrowProcessNumbered"/>
    <dgm:cxn modelId="{405AAB55-0D3F-FE43-BC7D-206207FE708E}" type="presParOf" srcId="{41109E68-87F2-9D4E-9D1C-9732BC86A115}" destId="{E011F9B1-A938-6F40-BF76-7DC508AB013D}" srcOrd="1" destOrd="0" presId="urn:microsoft.com/office/officeart/2016/7/layout/LinearArrowProcessNumbered"/>
    <dgm:cxn modelId="{4E0C3FE4-ED8B-D244-9430-4DEE381C405F}" type="presParOf" srcId="{E011F9B1-A938-6F40-BF76-7DC508AB013D}" destId="{16369F3B-3426-214B-85DF-CB7094FF295C}" srcOrd="0" destOrd="0" presId="urn:microsoft.com/office/officeart/2016/7/layout/LinearArrowProcessNumbered"/>
    <dgm:cxn modelId="{E82D1FBC-B5B1-7745-8BA1-C11061DA3D1A}" type="presParOf" srcId="{E011F9B1-A938-6F40-BF76-7DC508AB013D}" destId="{2A9F04EC-5BBB-4543-A94E-4B4B989E06E0}" srcOrd="1" destOrd="0" presId="urn:microsoft.com/office/officeart/2016/7/layout/LinearArrowProcessNumbered"/>
    <dgm:cxn modelId="{E3605DF8-D548-6842-B11C-1B973BAC3A31}" type="presParOf" srcId="{E011F9B1-A938-6F40-BF76-7DC508AB013D}" destId="{4815DF0A-9A9C-1946-BA1E-09C5CF49DD8D}" srcOrd="2" destOrd="0" presId="urn:microsoft.com/office/officeart/2016/7/layout/LinearArrowProcessNumbered"/>
    <dgm:cxn modelId="{7D3EC9E6-F17A-2248-AF98-2330BA57558D}" type="presParOf" srcId="{E011F9B1-A938-6F40-BF76-7DC508AB013D}" destId="{04A9CC8C-ECBF-3243-BC71-E57C64D50F34}" srcOrd="3" destOrd="0" presId="urn:microsoft.com/office/officeart/2016/7/layout/LinearArrowProcessNumbered"/>
    <dgm:cxn modelId="{657BA0DE-9EDC-0043-9084-3B28AA186C6A}" type="presParOf" srcId="{41109E68-87F2-9D4E-9D1C-9732BC86A115}" destId="{1CEBAE35-CDA9-2744-B423-19BD07DD0A7F}" srcOrd="2" destOrd="0" presId="urn:microsoft.com/office/officeart/2016/7/layout/LinearArrowProcessNumbered"/>
    <dgm:cxn modelId="{1D34D63A-2989-A347-ADAE-C1EC0CA9A649}" type="presParOf" srcId="{80F0C461-76D0-2141-AA05-B212EFB05625}" destId="{CAE759C9-02CE-D246-9AEB-AD7B938241DC}" srcOrd="11" destOrd="0" presId="urn:microsoft.com/office/officeart/2016/7/layout/LinearArrowProcessNumbered"/>
    <dgm:cxn modelId="{420EC95E-B7B1-4447-A2C5-436F0837AD69}" type="presParOf" srcId="{80F0C461-76D0-2141-AA05-B212EFB05625}" destId="{D6E3E955-5CBD-2E47-AA25-1888ED56684F}" srcOrd="12" destOrd="0" presId="urn:microsoft.com/office/officeart/2016/7/layout/LinearArrowProcessNumbered"/>
    <dgm:cxn modelId="{1EBD7952-9A8C-EB4E-9864-7C3CF88A3991}" type="presParOf" srcId="{D6E3E955-5CBD-2E47-AA25-1888ED56684F}" destId="{615997F9-D151-574A-A791-C3E49CA9EE08}" srcOrd="0" destOrd="0" presId="urn:microsoft.com/office/officeart/2016/7/layout/LinearArrowProcessNumbered"/>
    <dgm:cxn modelId="{5CF8A416-8A4D-234E-B4B6-2340D2BD8F6F}" type="presParOf" srcId="{D6E3E955-5CBD-2E47-AA25-1888ED56684F}" destId="{E56EDC31-E836-1E42-B4A1-6C7E86808880}" srcOrd="1" destOrd="0" presId="urn:microsoft.com/office/officeart/2016/7/layout/LinearArrowProcessNumbered"/>
    <dgm:cxn modelId="{B85D4196-BD6D-B64D-A2D1-97E36CF9B6A3}" type="presParOf" srcId="{E56EDC31-E836-1E42-B4A1-6C7E86808880}" destId="{E81126AC-FB5D-2040-876B-F8AA14BC6284}" srcOrd="0" destOrd="0" presId="urn:microsoft.com/office/officeart/2016/7/layout/LinearArrowProcessNumbered"/>
    <dgm:cxn modelId="{917BFC8F-2DAB-804A-803A-090FFC42EAB8}" type="presParOf" srcId="{E56EDC31-E836-1E42-B4A1-6C7E86808880}" destId="{EBC7707F-601B-6644-A891-888C6FDD6EA2}" srcOrd="1" destOrd="0" presId="urn:microsoft.com/office/officeart/2016/7/layout/LinearArrowProcessNumbered"/>
    <dgm:cxn modelId="{45F0461C-639A-CE4A-9BAB-F39A19A574AC}" type="presParOf" srcId="{E56EDC31-E836-1E42-B4A1-6C7E86808880}" destId="{08E949BD-110E-8943-8630-2F8CE0CA5030}" srcOrd="2" destOrd="0" presId="urn:microsoft.com/office/officeart/2016/7/layout/LinearArrowProcessNumbered"/>
    <dgm:cxn modelId="{911DBC0E-B25C-C349-9D23-1DA6C4797D13}" type="presParOf" srcId="{E56EDC31-E836-1E42-B4A1-6C7E86808880}" destId="{F1D2070C-0FDB-BB45-B3A0-68D08C887D6E}" srcOrd="3" destOrd="0" presId="urn:microsoft.com/office/officeart/2016/7/layout/LinearArrowProcessNumbered"/>
    <dgm:cxn modelId="{440F3F65-163E-F445-9CB0-5D49D3CD7A2C}" type="presParOf" srcId="{D6E3E955-5CBD-2E47-AA25-1888ED56684F}" destId="{7D9260CE-0C95-CA49-8A23-837A161B4645}" srcOrd="2" destOrd="0" presId="urn:microsoft.com/office/officeart/2016/7/layout/LinearArrowProcessNumbered"/>
    <dgm:cxn modelId="{1C725448-0156-8344-BCBD-FFA534122D5B}" type="presParOf" srcId="{80F0C461-76D0-2141-AA05-B212EFB05625}" destId="{585D405A-EDA3-A94E-B3BA-4C9D8F3F824F}" srcOrd="13" destOrd="0" presId="urn:microsoft.com/office/officeart/2016/7/layout/LinearArrowProcessNumbered"/>
    <dgm:cxn modelId="{C8EDE252-579D-554F-B4A9-769B7685BBD9}" type="presParOf" srcId="{80F0C461-76D0-2141-AA05-B212EFB05625}" destId="{48B6BF15-3B3D-C34C-ADDB-53DE10DE7124}" srcOrd="14" destOrd="0" presId="urn:microsoft.com/office/officeart/2016/7/layout/LinearArrowProcessNumbered"/>
    <dgm:cxn modelId="{F4F3AAD2-2D92-954E-B648-DABB4D4B1894}" type="presParOf" srcId="{48B6BF15-3B3D-C34C-ADDB-53DE10DE7124}" destId="{6FBEB9EC-F268-4A41-94B7-39D8EDB239D4}" srcOrd="0" destOrd="0" presId="urn:microsoft.com/office/officeart/2016/7/layout/LinearArrowProcessNumbered"/>
    <dgm:cxn modelId="{A07D6FDF-850D-6A4A-8856-A411F20F7ED3}" type="presParOf" srcId="{48B6BF15-3B3D-C34C-ADDB-53DE10DE7124}" destId="{CB4981B0-96DC-F04B-8344-AD34B6B2BA41}" srcOrd="1" destOrd="0" presId="urn:microsoft.com/office/officeart/2016/7/layout/LinearArrowProcessNumbered"/>
    <dgm:cxn modelId="{CD5425AA-D962-AD4D-81EA-529F4F950B7C}" type="presParOf" srcId="{CB4981B0-96DC-F04B-8344-AD34B6B2BA41}" destId="{D687F2C3-7016-0F4F-9E4F-71DFCF5393C9}" srcOrd="0" destOrd="0" presId="urn:microsoft.com/office/officeart/2016/7/layout/LinearArrowProcessNumbered"/>
    <dgm:cxn modelId="{CDAF131E-86AF-094C-AFF3-56087AB2E1C0}" type="presParOf" srcId="{CB4981B0-96DC-F04B-8344-AD34B6B2BA41}" destId="{79EAD87E-3D9C-194F-8127-E6E0B8E0BE4A}" srcOrd="1" destOrd="0" presId="urn:microsoft.com/office/officeart/2016/7/layout/LinearArrowProcessNumbered"/>
    <dgm:cxn modelId="{E6348AF5-D1C8-404B-AD45-7C6292E030AE}" type="presParOf" srcId="{CB4981B0-96DC-F04B-8344-AD34B6B2BA41}" destId="{6097912A-4B85-B949-8A52-0B99F0F1E5D4}" srcOrd="2" destOrd="0" presId="urn:microsoft.com/office/officeart/2016/7/layout/LinearArrowProcessNumbered"/>
    <dgm:cxn modelId="{22B0F255-9D10-D74C-8E25-A51339BC19B5}" type="presParOf" srcId="{CB4981B0-96DC-F04B-8344-AD34B6B2BA41}" destId="{9479C1B2-B29C-B847-8CC2-DC4232C40837}" srcOrd="3" destOrd="0" presId="urn:microsoft.com/office/officeart/2016/7/layout/LinearArrowProcessNumbered"/>
    <dgm:cxn modelId="{50587968-3922-1B4B-8450-43B92FC54164}" type="presParOf" srcId="{48B6BF15-3B3D-C34C-ADDB-53DE10DE7124}" destId="{56BF63C1-916C-E742-BF98-0B766B453A02}" srcOrd="2" destOrd="0" presId="urn:microsoft.com/office/officeart/2016/7/layout/LinearArrowProcessNumbered"/>
    <dgm:cxn modelId="{D5A526E4-379A-5540-B6E1-C68D287EB31E}" type="presParOf" srcId="{80F0C461-76D0-2141-AA05-B212EFB05625}" destId="{CFBAD660-0518-F448-A0DE-854FE6DAFCCF}" srcOrd="15" destOrd="0" presId="urn:microsoft.com/office/officeart/2016/7/layout/LinearArrowProcessNumbered"/>
    <dgm:cxn modelId="{73571ACA-BFDF-6C45-B9EA-AB3CE7487E0F}" type="presParOf" srcId="{80F0C461-76D0-2141-AA05-B212EFB05625}" destId="{5B822EB8-790C-9542-BF44-6A84B420825E}" srcOrd="16" destOrd="0" presId="urn:microsoft.com/office/officeart/2016/7/layout/LinearArrowProcessNumbered"/>
    <dgm:cxn modelId="{B2A78B91-3F80-924E-8F68-ACD3504939EF}" type="presParOf" srcId="{5B822EB8-790C-9542-BF44-6A84B420825E}" destId="{866EDA04-1B2D-7547-B14A-5273F60BF372}" srcOrd="0" destOrd="0" presId="urn:microsoft.com/office/officeart/2016/7/layout/LinearArrowProcessNumbered"/>
    <dgm:cxn modelId="{A5D35B6D-B2AD-4841-A985-CD16EDA86C8F}" type="presParOf" srcId="{5B822EB8-790C-9542-BF44-6A84B420825E}" destId="{64787099-73A6-2F4C-972C-300A55AED445}" srcOrd="1" destOrd="0" presId="urn:microsoft.com/office/officeart/2016/7/layout/LinearArrowProcessNumbered"/>
    <dgm:cxn modelId="{615E2EA1-B10B-D44D-B136-8C8270AABC90}" type="presParOf" srcId="{64787099-73A6-2F4C-972C-300A55AED445}" destId="{D355F09A-BA7C-C845-81B7-EB55CC5BB59F}" srcOrd="0" destOrd="0" presId="urn:microsoft.com/office/officeart/2016/7/layout/LinearArrowProcessNumbered"/>
    <dgm:cxn modelId="{EEE4FAE3-15F6-E447-A4FB-465F50A8C35F}" type="presParOf" srcId="{64787099-73A6-2F4C-972C-300A55AED445}" destId="{B29B9F40-5A57-324F-84E8-DEBA2B99F41A}" srcOrd="1" destOrd="0" presId="urn:microsoft.com/office/officeart/2016/7/layout/LinearArrowProcessNumbered"/>
    <dgm:cxn modelId="{253B1E05-BC5A-1540-A8D5-FEC3A714E989}" type="presParOf" srcId="{64787099-73A6-2F4C-972C-300A55AED445}" destId="{142DD147-E07F-9E4A-9DA9-B98C7057A248}" srcOrd="2" destOrd="0" presId="urn:microsoft.com/office/officeart/2016/7/layout/LinearArrowProcessNumbered"/>
    <dgm:cxn modelId="{E4B52333-05ED-504B-8F8C-0F0266F29E21}" type="presParOf" srcId="{64787099-73A6-2F4C-972C-300A55AED445}" destId="{05F74C56-AC1B-EC4B-BCE7-B0EB6FBF431D}" srcOrd="3" destOrd="0" presId="urn:microsoft.com/office/officeart/2016/7/layout/LinearArrowProcessNumbered"/>
    <dgm:cxn modelId="{6AE81F36-A403-3144-ADBE-F9C772CC73F1}" type="presParOf" srcId="{5B822EB8-790C-9542-BF44-6A84B420825E}" destId="{864AAD4A-2299-064F-B22B-5CECE5393860}" srcOrd="2" destOrd="0" presId="urn:microsoft.com/office/officeart/2016/7/layout/LinearArrowProcessNumbered"/>
    <dgm:cxn modelId="{4A827642-3A78-AC45-9834-905CC82B7392}" type="presParOf" srcId="{80F0C461-76D0-2141-AA05-B212EFB05625}" destId="{0F904DF0-73B1-BD41-BC92-0F5205DF9205}" srcOrd="17" destOrd="0" presId="urn:microsoft.com/office/officeart/2016/7/layout/LinearArrowProcessNumbered"/>
    <dgm:cxn modelId="{68F0283E-E2C7-BC44-B664-359FFD2E9A78}" type="presParOf" srcId="{80F0C461-76D0-2141-AA05-B212EFB05625}" destId="{9B579C1D-F6F6-AC4F-AC1C-DBC45B09827B}" srcOrd="18" destOrd="0" presId="urn:microsoft.com/office/officeart/2016/7/layout/LinearArrowProcessNumbered"/>
    <dgm:cxn modelId="{31F3E626-4F10-6E4F-A798-CD2BA48B5A73}" type="presParOf" srcId="{9B579C1D-F6F6-AC4F-AC1C-DBC45B09827B}" destId="{B0E741F3-DB2E-0B47-8EDB-6AF0A49BA544}" srcOrd="0" destOrd="0" presId="urn:microsoft.com/office/officeart/2016/7/layout/LinearArrowProcessNumbered"/>
    <dgm:cxn modelId="{E5FCBA03-57FA-9A4E-8CB8-29B05491740B}" type="presParOf" srcId="{9B579C1D-F6F6-AC4F-AC1C-DBC45B09827B}" destId="{107A8591-104C-704B-80CE-BA329AE85451}" srcOrd="1" destOrd="0" presId="urn:microsoft.com/office/officeart/2016/7/layout/LinearArrowProcessNumbered"/>
    <dgm:cxn modelId="{27864FF9-11D2-784B-A87F-61E8125EB218}" type="presParOf" srcId="{107A8591-104C-704B-80CE-BA329AE85451}" destId="{92A8CE71-6D90-8544-86EF-48EE0EE4387D}" srcOrd="0" destOrd="0" presId="urn:microsoft.com/office/officeart/2016/7/layout/LinearArrowProcessNumbered"/>
    <dgm:cxn modelId="{E38B5281-E704-9741-B6AD-F9E6044AF427}" type="presParOf" srcId="{107A8591-104C-704B-80CE-BA329AE85451}" destId="{A2F2B79C-0054-E143-953C-EA72F32A450E}" srcOrd="1" destOrd="0" presId="urn:microsoft.com/office/officeart/2016/7/layout/LinearArrowProcessNumbered"/>
    <dgm:cxn modelId="{05B3BFAD-DD09-C04A-85DB-6F6E0C9D4CBC}" type="presParOf" srcId="{107A8591-104C-704B-80CE-BA329AE85451}" destId="{86DDF8D0-7F6C-2B4F-BA44-BB14024C8D5F}" srcOrd="2" destOrd="0" presId="urn:microsoft.com/office/officeart/2016/7/layout/LinearArrowProcessNumbered"/>
    <dgm:cxn modelId="{C07A8938-6159-D642-9472-5A4BF7D58563}" type="presParOf" srcId="{107A8591-104C-704B-80CE-BA329AE85451}" destId="{574A94B5-A9C3-B546-8CE7-785CF12423EF}" srcOrd="3" destOrd="0" presId="urn:microsoft.com/office/officeart/2016/7/layout/LinearArrowProcessNumbered"/>
    <dgm:cxn modelId="{8A4AC04C-9C70-E347-9C01-B8C3A5CA63D4}" type="presParOf" srcId="{9B579C1D-F6F6-AC4F-AC1C-DBC45B09827B}" destId="{CC6EB68A-3AFE-AB42-9FE1-D4FF7C9C52F1}" srcOrd="2" destOrd="0" presId="urn:microsoft.com/office/officeart/2016/7/layout/LinearArrowProcessNumbered"/>
    <dgm:cxn modelId="{50FFFDEC-C142-A049-B9A3-98873EC0CB6E}" type="presParOf" srcId="{80F0C461-76D0-2141-AA05-B212EFB05625}" destId="{47473C9E-A19D-3A41-984F-41FA512732AA}" srcOrd="19" destOrd="0" presId="urn:microsoft.com/office/officeart/2016/7/layout/LinearArrowProcessNumbered"/>
    <dgm:cxn modelId="{8553A5CA-C7E4-0B41-BC58-428C15AEB843}" type="presParOf" srcId="{80F0C461-76D0-2141-AA05-B212EFB05625}" destId="{D7CA48F0-75A5-074B-A205-FABB2B05EA57}" srcOrd="20" destOrd="0" presId="urn:microsoft.com/office/officeart/2016/7/layout/LinearArrowProcessNumbered"/>
    <dgm:cxn modelId="{7C12E42E-7C1D-6141-AC85-D011C397CAD6}" type="presParOf" srcId="{D7CA48F0-75A5-074B-A205-FABB2B05EA57}" destId="{70C04D13-70E4-3647-A5FF-67BBBB5856D4}" srcOrd="0" destOrd="0" presId="urn:microsoft.com/office/officeart/2016/7/layout/LinearArrowProcessNumbered"/>
    <dgm:cxn modelId="{C0B55D5C-AB62-5746-B290-C772EB5B57DB}" type="presParOf" srcId="{D7CA48F0-75A5-074B-A205-FABB2B05EA57}" destId="{909D21CC-61E7-944E-A276-4C883FEFE9B7}" srcOrd="1" destOrd="0" presId="urn:microsoft.com/office/officeart/2016/7/layout/LinearArrowProcessNumbered"/>
    <dgm:cxn modelId="{592DCCA0-75BD-CA4C-9ECB-E62CD68B1B61}" type="presParOf" srcId="{909D21CC-61E7-944E-A276-4C883FEFE9B7}" destId="{77DB96A9-85C4-A046-BD60-0E5321B9DA82}" srcOrd="0" destOrd="0" presId="urn:microsoft.com/office/officeart/2016/7/layout/LinearArrowProcessNumbered"/>
    <dgm:cxn modelId="{2A8F9474-742E-604B-B204-E1C56677058D}" type="presParOf" srcId="{909D21CC-61E7-944E-A276-4C883FEFE9B7}" destId="{54EEEA80-655F-8248-91A6-0C35CAC6265A}" srcOrd="1" destOrd="0" presId="urn:microsoft.com/office/officeart/2016/7/layout/LinearArrowProcessNumbered"/>
    <dgm:cxn modelId="{22B96BE3-5CAB-3B46-8B03-61B8E5A7D40C}" type="presParOf" srcId="{909D21CC-61E7-944E-A276-4C883FEFE9B7}" destId="{0F7B7A1E-37C2-5746-B04A-D44377B10C5E}" srcOrd="2" destOrd="0" presId="urn:microsoft.com/office/officeart/2016/7/layout/LinearArrowProcessNumbered"/>
    <dgm:cxn modelId="{D4E291B7-B00E-614D-BC44-48B2A50B4EAC}" type="presParOf" srcId="{909D21CC-61E7-944E-A276-4C883FEFE9B7}" destId="{4ABB19FD-512F-9D48-9FF2-920FDCB64BED}" srcOrd="3" destOrd="0" presId="urn:microsoft.com/office/officeart/2016/7/layout/LinearArrowProcessNumbered"/>
    <dgm:cxn modelId="{3AB85A39-4488-6F4C-AD77-777F58D6C0DB}" type="presParOf" srcId="{D7CA48F0-75A5-074B-A205-FABB2B05EA57}" destId="{F9655D72-6F82-C64B-8718-AA50299E7B94}"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5DC6129-F470-4EE5-8198-2425A19B1C38}" type="doc">
      <dgm:prSet loTypeId="urn:microsoft.com/office/officeart/2005/8/layout/bProcess4" loCatId="process" qsTypeId="urn:microsoft.com/office/officeart/2005/8/quickstyle/simple1" qsCatId="simple" csTypeId="urn:microsoft.com/office/officeart/2005/8/colors/colorful1" csCatId="colorful"/>
      <dgm:spPr/>
      <dgm:t>
        <a:bodyPr/>
        <a:lstStyle/>
        <a:p>
          <a:endParaRPr lang="en-US"/>
        </a:p>
      </dgm:t>
    </dgm:pt>
    <dgm:pt modelId="{0CB2AF29-6B6D-4FDD-82C9-53071B327CB0}">
      <dgm:prSet/>
      <dgm:spPr/>
      <dgm:t>
        <a:bodyPr/>
        <a:lstStyle/>
        <a:p>
          <a:r>
            <a:rPr lang="en-GB" b="1"/>
            <a:t>4 2 Project Manager</a:t>
          </a:r>
          <a:endParaRPr lang="en-US"/>
        </a:p>
      </dgm:t>
    </dgm:pt>
    <dgm:pt modelId="{8E43AFBB-2B1F-48BF-B488-9DD5476965FA}" type="parTrans" cxnId="{0BA7C9A4-7119-4A6E-B0D0-B61BDCDAF465}">
      <dgm:prSet/>
      <dgm:spPr/>
      <dgm:t>
        <a:bodyPr/>
        <a:lstStyle/>
        <a:p>
          <a:endParaRPr lang="en-US"/>
        </a:p>
      </dgm:t>
    </dgm:pt>
    <dgm:pt modelId="{7DEA84F5-3C8F-44D0-8C39-0F07639941D7}" type="sibTrans" cxnId="{0BA7C9A4-7119-4A6E-B0D0-B61BDCDAF465}">
      <dgm:prSet/>
      <dgm:spPr/>
      <dgm:t>
        <a:bodyPr/>
        <a:lstStyle/>
        <a:p>
          <a:endParaRPr lang="en-US"/>
        </a:p>
      </dgm:t>
    </dgm:pt>
    <dgm:pt modelId="{B075AEFB-0980-4AC7-9C8B-3A37549D3884}">
      <dgm:prSet/>
      <dgm:spPr/>
      <dgm:t>
        <a:bodyPr/>
        <a:lstStyle/>
        <a:p>
          <a:r>
            <a:rPr lang="en-GB"/>
            <a:t>The project manager is responsible for coordinating the entire programme. Responsibilities include planning, stakeholder analysis, risk management, communication, budget control, conflict management and monitoring delivery.</a:t>
          </a:r>
          <a:endParaRPr lang="en-US"/>
        </a:p>
      </dgm:t>
    </dgm:pt>
    <dgm:pt modelId="{1757DC80-F367-46D0-AB44-0F62A84AA17E}" type="parTrans" cxnId="{D0FF0105-82E0-46BA-9B0A-965EB17E8579}">
      <dgm:prSet/>
      <dgm:spPr/>
      <dgm:t>
        <a:bodyPr/>
        <a:lstStyle/>
        <a:p>
          <a:endParaRPr lang="en-US"/>
        </a:p>
      </dgm:t>
    </dgm:pt>
    <dgm:pt modelId="{8E94C295-34A7-42C6-B1C2-B14CBDD5E5F7}" type="sibTrans" cxnId="{D0FF0105-82E0-46BA-9B0A-965EB17E8579}">
      <dgm:prSet/>
      <dgm:spPr/>
      <dgm:t>
        <a:bodyPr/>
        <a:lstStyle/>
        <a:p>
          <a:endParaRPr lang="en-US"/>
        </a:p>
      </dgm:t>
    </dgm:pt>
    <dgm:pt modelId="{F0E3FAA7-3C90-4780-87C5-B1850F4EEE59}">
      <dgm:prSet/>
      <dgm:spPr/>
      <dgm:t>
        <a:bodyPr/>
        <a:lstStyle/>
        <a:p>
          <a:r>
            <a:rPr lang="en-GB"/>
            <a:t>The project manager creates value by connecting different stakeholder groups. However, the role also creates pressure because the project manager must balance competing expectations while maintaining the six month deadline.</a:t>
          </a:r>
          <a:endParaRPr lang="en-US"/>
        </a:p>
      </dgm:t>
    </dgm:pt>
    <dgm:pt modelId="{EF40907C-4171-42AB-BCBC-139250D19ED0}" type="parTrans" cxnId="{82C19EFA-C4F2-49DE-97F1-F9B48689B010}">
      <dgm:prSet/>
      <dgm:spPr/>
      <dgm:t>
        <a:bodyPr/>
        <a:lstStyle/>
        <a:p>
          <a:endParaRPr lang="en-US"/>
        </a:p>
      </dgm:t>
    </dgm:pt>
    <dgm:pt modelId="{6F23FA93-0C5E-4909-842C-368C9034346E}" type="sibTrans" cxnId="{82C19EFA-C4F2-49DE-97F1-F9B48689B010}">
      <dgm:prSet/>
      <dgm:spPr/>
      <dgm:t>
        <a:bodyPr/>
        <a:lstStyle/>
        <a:p>
          <a:endParaRPr lang="en-US"/>
        </a:p>
      </dgm:t>
    </dgm:pt>
    <dgm:pt modelId="{4A5CDDEC-E528-434A-A5FF-A95B07FEBECE}">
      <dgm:prSet/>
      <dgm:spPr/>
      <dgm:t>
        <a:bodyPr/>
        <a:lstStyle/>
        <a:p>
          <a:r>
            <a:rPr lang="en-GB" b="1"/>
            <a:t>4 3 IT Development Team</a:t>
          </a:r>
          <a:endParaRPr lang="en-US"/>
        </a:p>
      </dgm:t>
    </dgm:pt>
    <dgm:pt modelId="{EB5D6E98-B62B-47F9-B993-BF0827A2F1EB}" type="parTrans" cxnId="{1299CA96-094B-4B1B-8D54-D7B412CFBD6E}">
      <dgm:prSet/>
      <dgm:spPr/>
      <dgm:t>
        <a:bodyPr/>
        <a:lstStyle/>
        <a:p>
          <a:endParaRPr lang="en-US"/>
        </a:p>
      </dgm:t>
    </dgm:pt>
    <dgm:pt modelId="{F5BBB7C2-90E4-417F-A864-C65227C619E0}" type="sibTrans" cxnId="{1299CA96-094B-4B1B-8D54-D7B412CFBD6E}">
      <dgm:prSet/>
      <dgm:spPr/>
      <dgm:t>
        <a:bodyPr/>
        <a:lstStyle/>
        <a:p>
          <a:endParaRPr lang="en-US"/>
        </a:p>
      </dgm:t>
    </dgm:pt>
    <dgm:pt modelId="{2487BF67-9B15-4428-A530-A4008283768A}">
      <dgm:prSet/>
      <dgm:spPr/>
      <dgm:t>
        <a:bodyPr/>
        <a:lstStyle/>
        <a:p>
          <a:r>
            <a:rPr lang="en-GB"/>
            <a:t>The IT team develops and tests the platform, integrates systems, manages cybersecurity and supports technical performance. It brings specialist knowledge that is essential for project success.</a:t>
          </a:r>
          <a:endParaRPr lang="en-US"/>
        </a:p>
      </dgm:t>
    </dgm:pt>
    <dgm:pt modelId="{14A0BD10-75BE-432E-AE21-91904E2309BD}" type="parTrans" cxnId="{BB7EA8F1-53E8-479E-9F98-9828B02779F7}">
      <dgm:prSet/>
      <dgm:spPr/>
      <dgm:t>
        <a:bodyPr/>
        <a:lstStyle/>
        <a:p>
          <a:endParaRPr lang="en-US"/>
        </a:p>
      </dgm:t>
    </dgm:pt>
    <dgm:pt modelId="{9C10E423-341B-47FF-A05F-84F522D19647}" type="sibTrans" cxnId="{BB7EA8F1-53E8-479E-9F98-9828B02779F7}">
      <dgm:prSet/>
      <dgm:spPr/>
      <dgm:t>
        <a:bodyPr/>
        <a:lstStyle/>
        <a:p>
          <a:endParaRPr lang="en-US"/>
        </a:p>
      </dgm:t>
    </dgm:pt>
    <dgm:pt modelId="{11779971-9B6E-4B9B-B73E-9A9240B6300D}">
      <dgm:prSet/>
      <dgm:spPr/>
      <dgm:t>
        <a:bodyPr/>
        <a:lstStyle/>
        <a:p>
          <a:r>
            <a:rPr lang="en-GB"/>
            <a:t>The main challenge is balancing technical quality with time and cost pressures. Rushing development could increase security or reliability risks.</a:t>
          </a:r>
          <a:endParaRPr lang="en-US"/>
        </a:p>
      </dgm:t>
    </dgm:pt>
    <dgm:pt modelId="{6EB93E93-CC51-4BDB-B280-2B6A0F7C91A1}" type="parTrans" cxnId="{1E6631EC-49B9-44BB-BA25-80DB3F13DB73}">
      <dgm:prSet/>
      <dgm:spPr/>
      <dgm:t>
        <a:bodyPr/>
        <a:lstStyle/>
        <a:p>
          <a:endParaRPr lang="en-US"/>
        </a:p>
      </dgm:t>
    </dgm:pt>
    <dgm:pt modelId="{FB9CFFA7-065C-4209-86B4-5209657035C6}" type="sibTrans" cxnId="{1E6631EC-49B9-44BB-BA25-80DB3F13DB73}">
      <dgm:prSet/>
      <dgm:spPr/>
      <dgm:t>
        <a:bodyPr/>
        <a:lstStyle/>
        <a:p>
          <a:endParaRPr lang="en-US"/>
        </a:p>
      </dgm:t>
    </dgm:pt>
    <dgm:pt modelId="{92A4FCC5-2696-4937-AB6E-023078A3B619}">
      <dgm:prSet/>
      <dgm:spPr/>
      <dgm:t>
        <a:bodyPr/>
        <a:lstStyle/>
        <a:p>
          <a:r>
            <a:rPr lang="en-GB" b="1"/>
            <a:t>4 4 Marketing Team</a:t>
          </a:r>
          <a:endParaRPr lang="en-US"/>
        </a:p>
      </dgm:t>
    </dgm:pt>
    <dgm:pt modelId="{C4F21C40-6881-4EA3-BC17-34D42682B618}" type="parTrans" cxnId="{10F393F2-2682-4800-9646-A30059BD30F6}">
      <dgm:prSet/>
      <dgm:spPr/>
      <dgm:t>
        <a:bodyPr/>
        <a:lstStyle/>
        <a:p>
          <a:endParaRPr lang="en-US"/>
        </a:p>
      </dgm:t>
    </dgm:pt>
    <dgm:pt modelId="{40F2AE08-A3CA-40FF-AE83-82360FE00C7E}" type="sibTrans" cxnId="{10F393F2-2682-4800-9646-A30059BD30F6}">
      <dgm:prSet/>
      <dgm:spPr/>
      <dgm:t>
        <a:bodyPr/>
        <a:lstStyle/>
        <a:p>
          <a:endParaRPr lang="en-US"/>
        </a:p>
      </dgm:t>
    </dgm:pt>
    <dgm:pt modelId="{4811B915-938C-4199-A0CE-9F8A4A99022A}">
      <dgm:prSet/>
      <dgm:spPr/>
      <dgm:t>
        <a:bodyPr/>
        <a:lstStyle/>
        <a:p>
          <a:r>
            <a:rPr lang="en-GB"/>
            <a:t>Marketing translates the platform's value into a customer proposition. It is responsible for customer communications, promotional campaigns and engagement.</a:t>
          </a:r>
          <a:endParaRPr lang="en-US"/>
        </a:p>
      </dgm:t>
    </dgm:pt>
    <dgm:pt modelId="{3FD68019-8378-43FA-A0AD-2A20B480F5BA}" type="parTrans" cxnId="{02386940-D480-4E15-BCF5-4DD545825F82}">
      <dgm:prSet/>
      <dgm:spPr/>
      <dgm:t>
        <a:bodyPr/>
        <a:lstStyle/>
        <a:p>
          <a:endParaRPr lang="en-US"/>
        </a:p>
      </dgm:t>
    </dgm:pt>
    <dgm:pt modelId="{92ADB4E7-3345-4624-A0FE-E2A5485C084A}" type="sibTrans" cxnId="{02386940-D480-4E15-BCF5-4DD545825F82}">
      <dgm:prSet/>
      <dgm:spPr/>
      <dgm:t>
        <a:bodyPr/>
        <a:lstStyle/>
        <a:p>
          <a:endParaRPr lang="en-US"/>
        </a:p>
      </dgm:t>
    </dgm:pt>
    <dgm:pt modelId="{39E7E32B-0D10-4B1E-8501-8E6C24DD0B51}">
      <dgm:prSet/>
      <dgm:spPr/>
      <dgm:t>
        <a:bodyPr/>
        <a:lstStyle/>
        <a:p>
          <a:r>
            <a:rPr lang="en-GB"/>
            <a:t>Its main benefit is customer knowledge. However, marketing objectives may conflict with privacy requirements. The team must therefore work closely with data protection specialists.</a:t>
          </a:r>
          <a:endParaRPr lang="en-US"/>
        </a:p>
      </dgm:t>
    </dgm:pt>
    <dgm:pt modelId="{51950489-ADD1-4848-810C-0F2BA02AE872}" type="parTrans" cxnId="{EF41B012-BA4B-4015-82A1-632C6563EF26}">
      <dgm:prSet/>
      <dgm:spPr/>
      <dgm:t>
        <a:bodyPr/>
        <a:lstStyle/>
        <a:p>
          <a:endParaRPr lang="en-US"/>
        </a:p>
      </dgm:t>
    </dgm:pt>
    <dgm:pt modelId="{0F676546-2F18-4065-B6E6-CA5C0E5201F1}" type="sibTrans" cxnId="{EF41B012-BA4B-4015-82A1-632C6563EF26}">
      <dgm:prSet/>
      <dgm:spPr/>
      <dgm:t>
        <a:bodyPr/>
        <a:lstStyle/>
        <a:p>
          <a:endParaRPr lang="en-US"/>
        </a:p>
      </dgm:t>
    </dgm:pt>
    <dgm:pt modelId="{4379A913-6C37-4F56-9B7F-0FF13EE62801}">
      <dgm:prSet/>
      <dgm:spPr/>
      <dgm:t>
        <a:bodyPr/>
        <a:lstStyle/>
        <a:p>
          <a:r>
            <a:rPr lang="en-GB" b="1"/>
            <a:t>4 5 Customers</a:t>
          </a:r>
          <a:endParaRPr lang="en-US"/>
        </a:p>
      </dgm:t>
    </dgm:pt>
    <dgm:pt modelId="{13C136E8-2F7F-4243-B612-09D327B1F3B9}" type="parTrans" cxnId="{9FF7A7AA-A0DA-46E2-A57B-B0323E7235AA}">
      <dgm:prSet/>
      <dgm:spPr/>
      <dgm:t>
        <a:bodyPr/>
        <a:lstStyle/>
        <a:p>
          <a:endParaRPr lang="en-US"/>
        </a:p>
      </dgm:t>
    </dgm:pt>
    <dgm:pt modelId="{0C741861-E630-4BB6-A58B-D846BEC70463}" type="sibTrans" cxnId="{9FF7A7AA-A0DA-46E2-A57B-B0323E7235AA}">
      <dgm:prSet/>
      <dgm:spPr/>
      <dgm:t>
        <a:bodyPr/>
        <a:lstStyle/>
        <a:p>
          <a:endParaRPr lang="en-US"/>
        </a:p>
      </dgm:t>
    </dgm:pt>
    <dgm:pt modelId="{43B6F3BF-D0FC-4E0F-9DCF-5BE69BC867F0}">
      <dgm:prSet/>
      <dgm:spPr/>
      <dgm:t>
        <a:bodyPr/>
        <a:lstStyle/>
        <a:p>
          <a:r>
            <a:rPr lang="en-GB"/>
            <a:t>Customers are both users and co creators of ConnectPlus. Their feedback can improve recommendations, rewards and usability.</a:t>
          </a:r>
          <a:endParaRPr lang="en-US"/>
        </a:p>
      </dgm:t>
    </dgm:pt>
    <dgm:pt modelId="{E6FDDC4A-2B1A-4DAC-AC29-B939C6AFBC91}" type="parTrans" cxnId="{51180FD1-48EC-4FCF-B6A7-39401C9B8975}">
      <dgm:prSet/>
      <dgm:spPr/>
      <dgm:t>
        <a:bodyPr/>
        <a:lstStyle/>
        <a:p>
          <a:endParaRPr lang="en-US"/>
        </a:p>
      </dgm:t>
    </dgm:pt>
    <dgm:pt modelId="{9D22D1FF-5003-4906-8BED-5B35469C9CEC}" type="sibTrans" cxnId="{51180FD1-48EC-4FCF-B6A7-39401C9B8975}">
      <dgm:prSet/>
      <dgm:spPr/>
      <dgm:t>
        <a:bodyPr/>
        <a:lstStyle/>
        <a:p>
          <a:endParaRPr lang="en-US"/>
        </a:p>
      </dgm:t>
    </dgm:pt>
    <dgm:pt modelId="{58C8316F-B47D-4DD7-B087-B7FE4F78B995}">
      <dgm:prSet/>
      <dgm:spPr/>
      <dgm:t>
        <a:bodyPr/>
        <a:lstStyle/>
        <a:p>
          <a:r>
            <a:rPr lang="en-GB"/>
            <a:t>Customers bring direct knowledge of the customer experience. However, they may also have concerns about privacy, digital exclusion and excessive marketing. Meaningful consultation is therefore essential.</a:t>
          </a:r>
          <a:endParaRPr lang="en-US"/>
        </a:p>
      </dgm:t>
    </dgm:pt>
    <dgm:pt modelId="{C5ECD22D-99D9-4BCD-B3C9-2F7B0E086F4C}" type="parTrans" cxnId="{5DB0DE9A-AD90-4698-8E43-226489BDC681}">
      <dgm:prSet/>
      <dgm:spPr/>
      <dgm:t>
        <a:bodyPr/>
        <a:lstStyle/>
        <a:p>
          <a:endParaRPr lang="en-US"/>
        </a:p>
      </dgm:t>
    </dgm:pt>
    <dgm:pt modelId="{0FC9538D-8E26-4812-8325-99AAD2EDF773}" type="sibTrans" cxnId="{5DB0DE9A-AD90-4698-8E43-226489BDC681}">
      <dgm:prSet/>
      <dgm:spPr/>
      <dgm:t>
        <a:bodyPr/>
        <a:lstStyle/>
        <a:p>
          <a:endParaRPr lang="en-US"/>
        </a:p>
      </dgm:t>
    </dgm:pt>
    <dgm:pt modelId="{FD2A7EF8-626A-4114-9F39-3DC78D665CD2}">
      <dgm:prSet/>
      <dgm:spPr/>
      <dgm:t>
        <a:bodyPr/>
        <a:lstStyle/>
        <a:p>
          <a:r>
            <a:rPr lang="en-GB"/>
            <a:t>This supports the relational perspective proposed by Ashcroft et al. (2017), where organisations should focus on the quality and sustainability of relationships rather than viewing stakeholders only as resources.</a:t>
          </a:r>
          <a:endParaRPr lang="en-US"/>
        </a:p>
      </dgm:t>
    </dgm:pt>
    <dgm:pt modelId="{79E2AD6D-99EA-4F2C-9130-C5148128E44F}" type="parTrans" cxnId="{B3CD8FB1-8CE4-4070-B61D-EC0496321BD8}">
      <dgm:prSet/>
      <dgm:spPr/>
      <dgm:t>
        <a:bodyPr/>
        <a:lstStyle/>
        <a:p>
          <a:endParaRPr lang="en-US"/>
        </a:p>
      </dgm:t>
    </dgm:pt>
    <dgm:pt modelId="{B28349D9-147B-4C2F-9D2F-B5AC85C3F32A}" type="sibTrans" cxnId="{B3CD8FB1-8CE4-4070-B61D-EC0496321BD8}">
      <dgm:prSet/>
      <dgm:spPr/>
      <dgm:t>
        <a:bodyPr/>
        <a:lstStyle/>
        <a:p>
          <a:endParaRPr lang="en-US"/>
        </a:p>
      </dgm:t>
    </dgm:pt>
    <dgm:pt modelId="{892F33D4-3EB8-F94D-8406-B58EFD4AF301}" type="pres">
      <dgm:prSet presAssocID="{B5DC6129-F470-4EE5-8198-2425A19B1C38}" presName="Name0" presStyleCnt="0">
        <dgm:presLayoutVars>
          <dgm:dir/>
          <dgm:resizeHandles/>
        </dgm:presLayoutVars>
      </dgm:prSet>
      <dgm:spPr/>
    </dgm:pt>
    <dgm:pt modelId="{D7D532A6-25EC-AD42-A499-83A708F416D4}" type="pres">
      <dgm:prSet presAssocID="{0CB2AF29-6B6D-4FDD-82C9-53071B327CB0}" presName="compNode" presStyleCnt="0"/>
      <dgm:spPr/>
    </dgm:pt>
    <dgm:pt modelId="{019F4BE8-193D-5C4A-AD1D-242676DDA583}" type="pres">
      <dgm:prSet presAssocID="{0CB2AF29-6B6D-4FDD-82C9-53071B327CB0}" presName="dummyConnPt" presStyleCnt="0"/>
      <dgm:spPr/>
    </dgm:pt>
    <dgm:pt modelId="{BEF81551-A627-5149-88C3-60A0F2CDEA32}" type="pres">
      <dgm:prSet presAssocID="{0CB2AF29-6B6D-4FDD-82C9-53071B327CB0}" presName="node" presStyleLbl="node1" presStyleIdx="0" presStyleCnt="13">
        <dgm:presLayoutVars>
          <dgm:bulletEnabled val="1"/>
        </dgm:presLayoutVars>
      </dgm:prSet>
      <dgm:spPr/>
    </dgm:pt>
    <dgm:pt modelId="{0CA0A13F-8033-FE43-8267-B9BDEE66C577}" type="pres">
      <dgm:prSet presAssocID="{7DEA84F5-3C8F-44D0-8C39-0F07639941D7}" presName="sibTrans" presStyleLbl="bgSibTrans2D1" presStyleIdx="0" presStyleCnt="12"/>
      <dgm:spPr/>
    </dgm:pt>
    <dgm:pt modelId="{9843350D-9AF2-D946-B5E6-1B11C9FD45B8}" type="pres">
      <dgm:prSet presAssocID="{B075AEFB-0980-4AC7-9C8B-3A37549D3884}" presName="compNode" presStyleCnt="0"/>
      <dgm:spPr/>
    </dgm:pt>
    <dgm:pt modelId="{487D2C40-B290-1B48-B196-9697A9239FDD}" type="pres">
      <dgm:prSet presAssocID="{B075AEFB-0980-4AC7-9C8B-3A37549D3884}" presName="dummyConnPt" presStyleCnt="0"/>
      <dgm:spPr/>
    </dgm:pt>
    <dgm:pt modelId="{2BB16391-3EFE-CC47-B399-43FE621C3B13}" type="pres">
      <dgm:prSet presAssocID="{B075AEFB-0980-4AC7-9C8B-3A37549D3884}" presName="node" presStyleLbl="node1" presStyleIdx="1" presStyleCnt="13">
        <dgm:presLayoutVars>
          <dgm:bulletEnabled val="1"/>
        </dgm:presLayoutVars>
      </dgm:prSet>
      <dgm:spPr/>
    </dgm:pt>
    <dgm:pt modelId="{6E5C98FC-F117-4041-B230-8E5C469FF0A9}" type="pres">
      <dgm:prSet presAssocID="{8E94C295-34A7-42C6-B1C2-B14CBDD5E5F7}" presName="sibTrans" presStyleLbl="bgSibTrans2D1" presStyleIdx="1" presStyleCnt="12"/>
      <dgm:spPr/>
    </dgm:pt>
    <dgm:pt modelId="{3F130785-4034-AE47-A540-E25360F27E2B}" type="pres">
      <dgm:prSet presAssocID="{F0E3FAA7-3C90-4780-87C5-B1850F4EEE59}" presName="compNode" presStyleCnt="0"/>
      <dgm:spPr/>
    </dgm:pt>
    <dgm:pt modelId="{D3026EF5-BAFE-6445-9562-DF56A5E5E871}" type="pres">
      <dgm:prSet presAssocID="{F0E3FAA7-3C90-4780-87C5-B1850F4EEE59}" presName="dummyConnPt" presStyleCnt="0"/>
      <dgm:spPr/>
    </dgm:pt>
    <dgm:pt modelId="{B23F9D30-709A-5941-AB94-282697C81118}" type="pres">
      <dgm:prSet presAssocID="{F0E3FAA7-3C90-4780-87C5-B1850F4EEE59}" presName="node" presStyleLbl="node1" presStyleIdx="2" presStyleCnt="13">
        <dgm:presLayoutVars>
          <dgm:bulletEnabled val="1"/>
        </dgm:presLayoutVars>
      </dgm:prSet>
      <dgm:spPr/>
    </dgm:pt>
    <dgm:pt modelId="{9FA2C6D1-C6DF-6345-99A0-9BDBB7E97DF4}" type="pres">
      <dgm:prSet presAssocID="{6F23FA93-0C5E-4909-842C-368C9034346E}" presName="sibTrans" presStyleLbl="bgSibTrans2D1" presStyleIdx="2" presStyleCnt="12"/>
      <dgm:spPr/>
    </dgm:pt>
    <dgm:pt modelId="{6FEC1298-EAB7-1145-811B-864E32BEEF70}" type="pres">
      <dgm:prSet presAssocID="{4A5CDDEC-E528-434A-A5FF-A95B07FEBECE}" presName="compNode" presStyleCnt="0"/>
      <dgm:spPr/>
    </dgm:pt>
    <dgm:pt modelId="{DC454AA3-B34B-3344-B72B-23844BC27F6C}" type="pres">
      <dgm:prSet presAssocID="{4A5CDDEC-E528-434A-A5FF-A95B07FEBECE}" presName="dummyConnPt" presStyleCnt="0"/>
      <dgm:spPr/>
    </dgm:pt>
    <dgm:pt modelId="{8EC4754B-DE7B-C249-A43C-CCCD52190D4C}" type="pres">
      <dgm:prSet presAssocID="{4A5CDDEC-E528-434A-A5FF-A95B07FEBECE}" presName="node" presStyleLbl="node1" presStyleIdx="3" presStyleCnt="13">
        <dgm:presLayoutVars>
          <dgm:bulletEnabled val="1"/>
        </dgm:presLayoutVars>
      </dgm:prSet>
      <dgm:spPr/>
    </dgm:pt>
    <dgm:pt modelId="{3AB334D4-D1AB-1F43-A492-F51B088C07AA}" type="pres">
      <dgm:prSet presAssocID="{F5BBB7C2-90E4-417F-A864-C65227C619E0}" presName="sibTrans" presStyleLbl="bgSibTrans2D1" presStyleIdx="3" presStyleCnt="12"/>
      <dgm:spPr/>
    </dgm:pt>
    <dgm:pt modelId="{8ACCE5EB-458F-D040-8110-28F678DDFEC8}" type="pres">
      <dgm:prSet presAssocID="{2487BF67-9B15-4428-A530-A4008283768A}" presName="compNode" presStyleCnt="0"/>
      <dgm:spPr/>
    </dgm:pt>
    <dgm:pt modelId="{D3005B58-3A07-C844-AAD6-A432182AE322}" type="pres">
      <dgm:prSet presAssocID="{2487BF67-9B15-4428-A530-A4008283768A}" presName="dummyConnPt" presStyleCnt="0"/>
      <dgm:spPr/>
    </dgm:pt>
    <dgm:pt modelId="{3E4B32DF-7BF2-D745-A454-8FD7D9A45498}" type="pres">
      <dgm:prSet presAssocID="{2487BF67-9B15-4428-A530-A4008283768A}" presName="node" presStyleLbl="node1" presStyleIdx="4" presStyleCnt="13">
        <dgm:presLayoutVars>
          <dgm:bulletEnabled val="1"/>
        </dgm:presLayoutVars>
      </dgm:prSet>
      <dgm:spPr/>
    </dgm:pt>
    <dgm:pt modelId="{63366C66-8B40-2542-AAF1-85E310E1EB5D}" type="pres">
      <dgm:prSet presAssocID="{9C10E423-341B-47FF-A05F-84F522D19647}" presName="sibTrans" presStyleLbl="bgSibTrans2D1" presStyleIdx="4" presStyleCnt="12"/>
      <dgm:spPr/>
    </dgm:pt>
    <dgm:pt modelId="{2161F666-F5B3-AB41-BF21-D75D70D01EDE}" type="pres">
      <dgm:prSet presAssocID="{11779971-9B6E-4B9B-B73E-9A9240B6300D}" presName="compNode" presStyleCnt="0"/>
      <dgm:spPr/>
    </dgm:pt>
    <dgm:pt modelId="{72785615-15E8-DB4E-84A4-3E8ACEC16146}" type="pres">
      <dgm:prSet presAssocID="{11779971-9B6E-4B9B-B73E-9A9240B6300D}" presName="dummyConnPt" presStyleCnt="0"/>
      <dgm:spPr/>
    </dgm:pt>
    <dgm:pt modelId="{8A530B10-A9CC-4841-A311-87C1B92382C5}" type="pres">
      <dgm:prSet presAssocID="{11779971-9B6E-4B9B-B73E-9A9240B6300D}" presName="node" presStyleLbl="node1" presStyleIdx="5" presStyleCnt="13">
        <dgm:presLayoutVars>
          <dgm:bulletEnabled val="1"/>
        </dgm:presLayoutVars>
      </dgm:prSet>
      <dgm:spPr/>
    </dgm:pt>
    <dgm:pt modelId="{563DDFFF-1EAE-CC44-84C0-C2F57F273F1A}" type="pres">
      <dgm:prSet presAssocID="{FB9CFFA7-065C-4209-86B4-5209657035C6}" presName="sibTrans" presStyleLbl="bgSibTrans2D1" presStyleIdx="5" presStyleCnt="12"/>
      <dgm:spPr/>
    </dgm:pt>
    <dgm:pt modelId="{D6399936-8FB0-B947-A355-365E492C5693}" type="pres">
      <dgm:prSet presAssocID="{92A4FCC5-2696-4937-AB6E-023078A3B619}" presName="compNode" presStyleCnt="0"/>
      <dgm:spPr/>
    </dgm:pt>
    <dgm:pt modelId="{826123A0-3E2B-A144-91AD-C7699DE97F3C}" type="pres">
      <dgm:prSet presAssocID="{92A4FCC5-2696-4937-AB6E-023078A3B619}" presName="dummyConnPt" presStyleCnt="0"/>
      <dgm:spPr/>
    </dgm:pt>
    <dgm:pt modelId="{1AF60A68-0BA8-B14F-85C0-D63459F945A7}" type="pres">
      <dgm:prSet presAssocID="{92A4FCC5-2696-4937-AB6E-023078A3B619}" presName="node" presStyleLbl="node1" presStyleIdx="6" presStyleCnt="13">
        <dgm:presLayoutVars>
          <dgm:bulletEnabled val="1"/>
        </dgm:presLayoutVars>
      </dgm:prSet>
      <dgm:spPr/>
    </dgm:pt>
    <dgm:pt modelId="{317EA93E-8E03-3947-932C-DE67C745B038}" type="pres">
      <dgm:prSet presAssocID="{40F2AE08-A3CA-40FF-AE83-82360FE00C7E}" presName="sibTrans" presStyleLbl="bgSibTrans2D1" presStyleIdx="6" presStyleCnt="12"/>
      <dgm:spPr/>
    </dgm:pt>
    <dgm:pt modelId="{ABEF3280-6433-194B-A916-01D907EDF6AF}" type="pres">
      <dgm:prSet presAssocID="{4811B915-938C-4199-A0CE-9F8A4A99022A}" presName="compNode" presStyleCnt="0"/>
      <dgm:spPr/>
    </dgm:pt>
    <dgm:pt modelId="{25D1FDDF-2284-754C-BC58-673AF62A421D}" type="pres">
      <dgm:prSet presAssocID="{4811B915-938C-4199-A0CE-9F8A4A99022A}" presName="dummyConnPt" presStyleCnt="0"/>
      <dgm:spPr/>
    </dgm:pt>
    <dgm:pt modelId="{E3038C51-3E89-124C-A111-2C4CAE568174}" type="pres">
      <dgm:prSet presAssocID="{4811B915-938C-4199-A0CE-9F8A4A99022A}" presName="node" presStyleLbl="node1" presStyleIdx="7" presStyleCnt="13">
        <dgm:presLayoutVars>
          <dgm:bulletEnabled val="1"/>
        </dgm:presLayoutVars>
      </dgm:prSet>
      <dgm:spPr/>
    </dgm:pt>
    <dgm:pt modelId="{148FBE25-CD3A-9149-9CCE-34312F383CD1}" type="pres">
      <dgm:prSet presAssocID="{92ADB4E7-3345-4624-A0FE-E2A5485C084A}" presName="sibTrans" presStyleLbl="bgSibTrans2D1" presStyleIdx="7" presStyleCnt="12"/>
      <dgm:spPr/>
    </dgm:pt>
    <dgm:pt modelId="{B91DAB5D-9933-284B-B941-8BC960A0C3B5}" type="pres">
      <dgm:prSet presAssocID="{39E7E32B-0D10-4B1E-8501-8E6C24DD0B51}" presName="compNode" presStyleCnt="0"/>
      <dgm:spPr/>
    </dgm:pt>
    <dgm:pt modelId="{A46CCB77-9C7D-C24D-95B0-07517AA3598B}" type="pres">
      <dgm:prSet presAssocID="{39E7E32B-0D10-4B1E-8501-8E6C24DD0B51}" presName="dummyConnPt" presStyleCnt="0"/>
      <dgm:spPr/>
    </dgm:pt>
    <dgm:pt modelId="{AE0A4DCD-7507-954B-A34D-8875755E66B7}" type="pres">
      <dgm:prSet presAssocID="{39E7E32B-0D10-4B1E-8501-8E6C24DD0B51}" presName="node" presStyleLbl="node1" presStyleIdx="8" presStyleCnt="13">
        <dgm:presLayoutVars>
          <dgm:bulletEnabled val="1"/>
        </dgm:presLayoutVars>
      </dgm:prSet>
      <dgm:spPr/>
    </dgm:pt>
    <dgm:pt modelId="{2D0F54C5-3708-1F42-B6FE-5AF75C75FA48}" type="pres">
      <dgm:prSet presAssocID="{0F676546-2F18-4065-B6E6-CA5C0E5201F1}" presName="sibTrans" presStyleLbl="bgSibTrans2D1" presStyleIdx="8" presStyleCnt="12"/>
      <dgm:spPr/>
    </dgm:pt>
    <dgm:pt modelId="{6F04418F-3E5E-9043-BB44-A5B10A856C38}" type="pres">
      <dgm:prSet presAssocID="{4379A913-6C37-4F56-9B7F-0FF13EE62801}" presName="compNode" presStyleCnt="0"/>
      <dgm:spPr/>
    </dgm:pt>
    <dgm:pt modelId="{4E998B6C-355D-BC42-AFA3-0FBC8F12C8AC}" type="pres">
      <dgm:prSet presAssocID="{4379A913-6C37-4F56-9B7F-0FF13EE62801}" presName="dummyConnPt" presStyleCnt="0"/>
      <dgm:spPr/>
    </dgm:pt>
    <dgm:pt modelId="{B9CDAAA4-D3C5-E344-BB4A-CFCA31B09532}" type="pres">
      <dgm:prSet presAssocID="{4379A913-6C37-4F56-9B7F-0FF13EE62801}" presName="node" presStyleLbl="node1" presStyleIdx="9" presStyleCnt="13">
        <dgm:presLayoutVars>
          <dgm:bulletEnabled val="1"/>
        </dgm:presLayoutVars>
      </dgm:prSet>
      <dgm:spPr/>
    </dgm:pt>
    <dgm:pt modelId="{202B6247-6D02-924D-AB4B-A2B1DD33F307}" type="pres">
      <dgm:prSet presAssocID="{0C741861-E630-4BB6-A58B-D846BEC70463}" presName="sibTrans" presStyleLbl="bgSibTrans2D1" presStyleIdx="9" presStyleCnt="12"/>
      <dgm:spPr/>
    </dgm:pt>
    <dgm:pt modelId="{C7426A85-5045-6841-A9E2-0B363D9A032D}" type="pres">
      <dgm:prSet presAssocID="{43B6F3BF-D0FC-4E0F-9DCF-5BE69BC867F0}" presName="compNode" presStyleCnt="0"/>
      <dgm:spPr/>
    </dgm:pt>
    <dgm:pt modelId="{E5652D5A-E627-B040-B7F5-77AC83002AD7}" type="pres">
      <dgm:prSet presAssocID="{43B6F3BF-D0FC-4E0F-9DCF-5BE69BC867F0}" presName="dummyConnPt" presStyleCnt="0"/>
      <dgm:spPr/>
    </dgm:pt>
    <dgm:pt modelId="{8C820C43-F4FE-B541-8377-E680F192B16D}" type="pres">
      <dgm:prSet presAssocID="{43B6F3BF-D0FC-4E0F-9DCF-5BE69BC867F0}" presName="node" presStyleLbl="node1" presStyleIdx="10" presStyleCnt="13">
        <dgm:presLayoutVars>
          <dgm:bulletEnabled val="1"/>
        </dgm:presLayoutVars>
      </dgm:prSet>
      <dgm:spPr/>
    </dgm:pt>
    <dgm:pt modelId="{7549CDBA-1346-8A45-827C-7C46EFC992D8}" type="pres">
      <dgm:prSet presAssocID="{9D22D1FF-5003-4906-8BED-5B35469C9CEC}" presName="sibTrans" presStyleLbl="bgSibTrans2D1" presStyleIdx="10" presStyleCnt="12"/>
      <dgm:spPr/>
    </dgm:pt>
    <dgm:pt modelId="{A470AC5A-31BD-6A4A-861A-DB45E4DEBB20}" type="pres">
      <dgm:prSet presAssocID="{58C8316F-B47D-4DD7-B087-B7FE4F78B995}" presName="compNode" presStyleCnt="0"/>
      <dgm:spPr/>
    </dgm:pt>
    <dgm:pt modelId="{63D7FE65-6AF5-CD44-B39C-582D57268500}" type="pres">
      <dgm:prSet presAssocID="{58C8316F-B47D-4DD7-B087-B7FE4F78B995}" presName="dummyConnPt" presStyleCnt="0"/>
      <dgm:spPr/>
    </dgm:pt>
    <dgm:pt modelId="{D28ED461-C83A-A54E-BB08-F23F72E0A9D5}" type="pres">
      <dgm:prSet presAssocID="{58C8316F-B47D-4DD7-B087-B7FE4F78B995}" presName="node" presStyleLbl="node1" presStyleIdx="11" presStyleCnt="13">
        <dgm:presLayoutVars>
          <dgm:bulletEnabled val="1"/>
        </dgm:presLayoutVars>
      </dgm:prSet>
      <dgm:spPr/>
    </dgm:pt>
    <dgm:pt modelId="{A095003F-33F5-414F-8AE5-20206453A558}" type="pres">
      <dgm:prSet presAssocID="{0FC9538D-8E26-4812-8325-99AAD2EDF773}" presName="sibTrans" presStyleLbl="bgSibTrans2D1" presStyleIdx="11" presStyleCnt="12"/>
      <dgm:spPr/>
    </dgm:pt>
    <dgm:pt modelId="{1DD65A5E-F4B9-9642-8E08-911640ED0AE1}" type="pres">
      <dgm:prSet presAssocID="{FD2A7EF8-626A-4114-9F39-3DC78D665CD2}" presName="compNode" presStyleCnt="0"/>
      <dgm:spPr/>
    </dgm:pt>
    <dgm:pt modelId="{B62A9A42-260C-B34D-AA41-853A4E6B7C35}" type="pres">
      <dgm:prSet presAssocID="{FD2A7EF8-626A-4114-9F39-3DC78D665CD2}" presName="dummyConnPt" presStyleCnt="0"/>
      <dgm:spPr/>
    </dgm:pt>
    <dgm:pt modelId="{40D71E46-8DDA-0D45-99E2-68427943C22F}" type="pres">
      <dgm:prSet presAssocID="{FD2A7EF8-626A-4114-9F39-3DC78D665CD2}" presName="node" presStyleLbl="node1" presStyleIdx="12" presStyleCnt="13">
        <dgm:presLayoutVars>
          <dgm:bulletEnabled val="1"/>
        </dgm:presLayoutVars>
      </dgm:prSet>
      <dgm:spPr/>
    </dgm:pt>
  </dgm:ptLst>
  <dgm:cxnLst>
    <dgm:cxn modelId="{D0FF0105-82E0-46BA-9B0A-965EB17E8579}" srcId="{B5DC6129-F470-4EE5-8198-2425A19B1C38}" destId="{B075AEFB-0980-4AC7-9C8B-3A37549D3884}" srcOrd="1" destOrd="0" parTransId="{1757DC80-F367-46D0-AB44-0F62A84AA17E}" sibTransId="{8E94C295-34A7-42C6-B1C2-B14CBDD5E5F7}"/>
    <dgm:cxn modelId="{F1083E05-7755-7348-A767-F37954028F82}" type="presOf" srcId="{9D22D1FF-5003-4906-8BED-5B35469C9CEC}" destId="{7549CDBA-1346-8A45-827C-7C46EFC992D8}" srcOrd="0" destOrd="0" presId="urn:microsoft.com/office/officeart/2005/8/layout/bProcess4"/>
    <dgm:cxn modelId="{EF41B012-BA4B-4015-82A1-632C6563EF26}" srcId="{B5DC6129-F470-4EE5-8198-2425A19B1C38}" destId="{39E7E32B-0D10-4B1E-8501-8E6C24DD0B51}" srcOrd="8" destOrd="0" parTransId="{51950489-ADD1-4848-810C-0F2BA02AE872}" sibTransId="{0F676546-2F18-4065-B6E6-CA5C0E5201F1}"/>
    <dgm:cxn modelId="{B7B28D14-E017-1D43-B495-BA5C7607B5A4}" type="presOf" srcId="{4811B915-938C-4199-A0CE-9F8A4A99022A}" destId="{E3038C51-3E89-124C-A111-2C4CAE568174}" srcOrd="0" destOrd="0" presId="urn:microsoft.com/office/officeart/2005/8/layout/bProcess4"/>
    <dgm:cxn modelId="{5EA6352F-97D3-934E-A30B-0E8752F0842C}" type="presOf" srcId="{F5BBB7C2-90E4-417F-A864-C65227C619E0}" destId="{3AB334D4-D1AB-1F43-A492-F51B088C07AA}" srcOrd="0" destOrd="0" presId="urn:microsoft.com/office/officeart/2005/8/layout/bProcess4"/>
    <dgm:cxn modelId="{02386940-D480-4E15-BCF5-4DD545825F82}" srcId="{B5DC6129-F470-4EE5-8198-2425A19B1C38}" destId="{4811B915-938C-4199-A0CE-9F8A4A99022A}" srcOrd="7" destOrd="0" parTransId="{3FD68019-8378-43FA-A0AD-2A20B480F5BA}" sibTransId="{92ADB4E7-3345-4624-A0FE-E2A5485C084A}"/>
    <dgm:cxn modelId="{BF287F49-90B8-7340-99F7-078961CE6DB2}" type="presOf" srcId="{0C741861-E630-4BB6-A58B-D846BEC70463}" destId="{202B6247-6D02-924D-AB4B-A2B1DD33F307}" srcOrd="0" destOrd="0" presId="urn:microsoft.com/office/officeart/2005/8/layout/bProcess4"/>
    <dgm:cxn modelId="{9FF88B4C-ED3E-334C-8F88-787CA10B9AC0}" type="presOf" srcId="{40F2AE08-A3CA-40FF-AE83-82360FE00C7E}" destId="{317EA93E-8E03-3947-932C-DE67C745B038}" srcOrd="0" destOrd="0" presId="urn:microsoft.com/office/officeart/2005/8/layout/bProcess4"/>
    <dgm:cxn modelId="{60E33663-11FE-C94B-BC99-A5891EC16882}" type="presOf" srcId="{0FC9538D-8E26-4812-8325-99AAD2EDF773}" destId="{A095003F-33F5-414F-8AE5-20206453A558}" srcOrd="0" destOrd="0" presId="urn:microsoft.com/office/officeart/2005/8/layout/bProcess4"/>
    <dgm:cxn modelId="{2E4F7665-C3A1-454E-A397-8A87B85EF8D2}" type="presOf" srcId="{0F676546-2F18-4065-B6E6-CA5C0E5201F1}" destId="{2D0F54C5-3708-1F42-B6FE-5AF75C75FA48}" srcOrd="0" destOrd="0" presId="urn:microsoft.com/office/officeart/2005/8/layout/bProcess4"/>
    <dgm:cxn modelId="{B4388070-167F-3E4C-9C4B-170070073824}" type="presOf" srcId="{4379A913-6C37-4F56-9B7F-0FF13EE62801}" destId="{B9CDAAA4-D3C5-E344-BB4A-CFCA31B09532}" srcOrd="0" destOrd="0" presId="urn:microsoft.com/office/officeart/2005/8/layout/bProcess4"/>
    <dgm:cxn modelId="{25DACF80-DB0A-1646-95AB-9E99372436E0}" type="presOf" srcId="{FB9CFFA7-065C-4209-86B4-5209657035C6}" destId="{563DDFFF-1EAE-CC44-84C0-C2F57F273F1A}" srcOrd="0" destOrd="0" presId="urn:microsoft.com/office/officeart/2005/8/layout/bProcess4"/>
    <dgm:cxn modelId="{76879C8D-4E83-0E4B-9ED7-02FA8433EAAB}" type="presOf" srcId="{8E94C295-34A7-42C6-B1C2-B14CBDD5E5F7}" destId="{6E5C98FC-F117-4041-B230-8E5C469FF0A9}" srcOrd="0" destOrd="0" presId="urn:microsoft.com/office/officeart/2005/8/layout/bProcess4"/>
    <dgm:cxn modelId="{1164D88D-02F2-F64C-9460-27601F1E51CB}" type="presOf" srcId="{39E7E32B-0D10-4B1E-8501-8E6C24DD0B51}" destId="{AE0A4DCD-7507-954B-A34D-8875755E66B7}" srcOrd="0" destOrd="0" presId="urn:microsoft.com/office/officeart/2005/8/layout/bProcess4"/>
    <dgm:cxn modelId="{2EAECC91-328F-8940-89DE-B4D013CA12E5}" type="presOf" srcId="{F0E3FAA7-3C90-4780-87C5-B1850F4EEE59}" destId="{B23F9D30-709A-5941-AB94-282697C81118}" srcOrd="0" destOrd="0" presId="urn:microsoft.com/office/officeart/2005/8/layout/bProcess4"/>
    <dgm:cxn modelId="{1299CA96-094B-4B1B-8D54-D7B412CFBD6E}" srcId="{B5DC6129-F470-4EE5-8198-2425A19B1C38}" destId="{4A5CDDEC-E528-434A-A5FF-A95B07FEBECE}" srcOrd="3" destOrd="0" parTransId="{EB5D6E98-B62B-47F9-B993-BF0827A2F1EB}" sibTransId="{F5BBB7C2-90E4-417F-A864-C65227C619E0}"/>
    <dgm:cxn modelId="{5DB0DE9A-AD90-4698-8E43-226489BDC681}" srcId="{B5DC6129-F470-4EE5-8198-2425A19B1C38}" destId="{58C8316F-B47D-4DD7-B087-B7FE4F78B995}" srcOrd="11" destOrd="0" parTransId="{C5ECD22D-99D9-4BCD-B3C9-2F7B0E086F4C}" sibTransId="{0FC9538D-8E26-4812-8325-99AAD2EDF773}"/>
    <dgm:cxn modelId="{317DF49D-6678-AE49-9139-4341A2225D9D}" type="presOf" srcId="{43B6F3BF-D0FC-4E0F-9DCF-5BE69BC867F0}" destId="{8C820C43-F4FE-B541-8377-E680F192B16D}" srcOrd="0" destOrd="0" presId="urn:microsoft.com/office/officeart/2005/8/layout/bProcess4"/>
    <dgm:cxn modelId="{7FBAD4A0-3725-AE47-A156-79B52F2FF3F1}" type="presOf" srcId="{92A4FCC5-2696-4937-AB6E-023078A3B619}" destId="{1AF60A68-0BA8-B14F-85C0-D63459F945A7}" srcOrd="0" destOrd="0" presId="urn:microsoft.com/office/officeart/2005/8/layout/bProcess4"/>
    <dgm:cxn modelId="{0BA7C9A4-7119-4A6E-B0D0-B61BDCDAF465}" srcId="{B5DC6129-F470-4EE5-8198-2425A19B1C38}" destId="{0CB2AF29-6B6D-4FDD-82C9-53071B327CB0}" srcOrd="0" destOrd="0" parTransId="{8E43AFBB-2B1F-48BF-B488-9DD5476965FA}" sibTransId="{7DEA84F5-3C8F-44D0-8C39-0F07639941D7}"/>
    <dgm:cxn modelId="{E65836A9-28F2-BE41-A364-7D0735F15D67}" type="presOf" srcId="{4A5CDDEC-E528-434A-A5FF-A95B07FEBECE}" destId="{8EC4754B-DE7B-C249-A43C-CCCD52190D4C}" srcOrd="0" destOrd="0" presId="urn:microsoft.com/office/officeart/2005/8/layout/bProcess4"/>
    <dgm:cxn modelId="{9FF7A7AA-A0DA-46E2-A57B-B0323E7235AA}" srcId="{B5DC6129-F470-4EE5-8198-2425A19B1C38}" destId="{4379A913-6C37-4F56-9B7F-0FF13EE62801}" srcOrd="9" destOrd="0" parTransId="{13C136E8-2F7F-4243-B612-09D327B1F3B9}" sibTransId="{0C741861-E630-4BB6-A58B-D846BEC70463}"/>
    <dgm:cxn modelId="{B3CD8FB1-8CE4-4070-B61D-EC0496321BD8}" srcId="{B5DC6129-F470-4EE5-8198-2425A19B1C38}" destId="{FD2A7EF8-626A-4114-9F39-3DC78D665CD2}" srcOrd="12" destOrd="0" parTransId="{79E2AD6D-99EA-4F2C-9130-C5148128E44F}" sibTransId="{B28349D9-147B-4C2F-9D2F-B5AC85C3F32A}"/>
    <dgm:cxn modelId="{127BDFB3-AD37-FA48-9C1E-089A7D18AC50}" type="presOf" srcId="{7DEA84F5-3C8F-44D0-8C39-0F07639941D7}" destId="{0CA0A13F-8033-FE43-8267-B9BDEE66C577}" srcOrd="0" destOrd="0" presId="urn:microsoft.com/office/officeart/2005/8/layout/bProcess4"/>
    <dgm:cxn modelId="{52EBDABA-AA96-B143-B633-D9462A118F13}" type="presOf" srcId="{58C8316F-B47D-4DD7-B087-B7FE4F78B995}" destId="{D28ED461-C83A-A54E-BB08-F23F72E0A9D5}" srcOrd="0" destOrd="0" presId="urn:microsoft.com/office/officeart/2005/8/layout/bProcess4"/>
    <dgm:cxn modelId="{E1276CBD-7F9A-5B40-93EC-5ED0726E1960}" type="presOf" srcId="{B5DC6129-F470-4EE5-8198-2425A19B1C38}" destId="{892F33D4-3EB8-F94D-8406-B58EFD4AF301}" srcOrd="0" destOrd="0" presId="urn:microsoft.com/office/officeart/2005/8/layout/bProcess4"/>
    <dgm:cxn modelId="{307995C1-26BA-804A-9A7F-18954E219712}" type="presOf" srcId="{FD2A7EF8-626A-4114-9F39-3DC78D665CD2}" destId="{40D71E46-8DDA-0D45-99E2-68427943C22F}" srcOrd="0" destOrd="0" presId="urn:microsoft.com/office/officeart/2005/8/layout/bProcess4"/>
    <dgm:cxn modelId="{BB6842C3-9C8A-7043-A875-33752C79B0AA}" type="presOf" srcId="{0CB2AF29-6B6D-4FDD-82C9-53071B327CB0}" destId="{BEF81551-A627-5149-88C3-60A0F2CDEA32}" srcOrd="0" destOrd="0" presId="urn:microsoft.com/office/officeart/2005/8/layout/bProcess4"/>
    <dgm:cxn modelId="{CAF1ACCA-497A-3A47-98DD-5C1985C8D1C9}" type="presOf" srcId="{92ADB4E7-3345-4624-A0FE-E2A5485C084A}" destId="{148FBE25-CD3A-9149-9CCE-34312F383CD1}" srcOrd="0" destOrd="0" presId="urn:microsoft.com/office/officeart/2005/8/layout/bProcess4"/>
    <dgm:cxn modelId="{51180FD1-48EC-4FCF-B6A7-39401C9B8975}" srcId="{B5DC6129-F470-4EE5-8198-2425A19B1C38}" destId="{43B6F3BF-D0FC-4E0F-9DCF-5BE69BC867F0}" srcOrd="10" destOrd="0" parTransId="{E6FDDC4A-2B1A-4DAC-AC29-B939C6AFBC91}" sibTransId="{9D22D1FF-5003-4906-8BED-5B35469C9CEC}"/>
    <dgm:cxn modelId="{F13685DC-EFA0-A046-AE1D-F1B672775F63}" type="presOf" srcId="{2487BF67-9B15-4428-A530-A4008283768A}" destId="{3E4B32DF-7BF2-D745-A454-8FD7D9A45498}" srcOrd="0" destOrd="0" presId="urn:microsoft.com/office/officeart/2005/8/layout/bProcess4"/>
    <dgm:cxn modelId="{1E6631EC-49B9-44BB-BA25-80DB3F13DB73}" srcId="{B5DC6129-F470-4EE5-8198-2425A19B1C38}" destId="{11779971-9B6E-4B9B-B73E-9A9240B6300D}" srcOrd="5" destOrd="0" parTransId="{6EB93E93-CC51-4BDB-B280-2B6A0F7C91A1}" sibTransId="{FB9CFFA7-065C-4209-86B4-5209657035C6}"/>
    <dgm:cxn modelId="{FFBDA1ED-F8EB-B145-8416-C5E411843C6B}" type="presOf" srcId="{11779971-9B6E-4B9B-B73E-9A9240B6300D}" destId="{8A530B10-A9CC-4841-A311-87C1B92382C5}" srcOrd="0" destOrd="0" presId="urn:microsoft.com/office/officeart/2005/8/layout/bProcess4"/>
    <dgm:cxn modelId="{AD4786F0-EAFA-2247-B448-08091E93F7A1}" type="presOf" srcId="{6F23FA93-0C5E-4909-842C-368C9034346E}" destId="{9FA2C6D1-C6DF-6345-99A0-9BDBB7E97DF4}" srcOrd="0" destOrd="0" presId="urn:microsoft.com/office/officeart/2005/8/layout/bProcess4"/>
    <dgm:cxn modelId="{BB7EA8F1-53E8-479E-9F98-9828B02779F7}" srcId="{B5DC6129-F470-4EE5-8198-2425A19B1C38}" destId="{2487BF67-9B15-4428-A530-A4008283768A}" srcOrd="4" destOrd="0" parTransId="{14A0BD10-75BE-432E-AE21-91904E2309BD}" sibTransId="{9C10E423-341B-47FF-A05F-84F522D19647}"/>
    <dgm:cxn modelId="{242A15F2-703D-8E4B-9A32-F56878C4E361}" type="presOf" srcId="{9C10E423-341B-47FF-A05F-84F522D19647}" destId="{63366C66-8B40-2542-AAF1-85E310E1EB5D}" srcOrd="0" destOrd="0" presId="urn:microsoft.com/office/officeart/2005/8/layout/bProcess4"/>
    <dgm:cxn modelId="{10F393F2-2682-4800-9646-A30059BD30F6}" srcId="{B5DC6129-F470-4EE5-8198-2425A19B1C38}" destId="{92A4FCC5-2696-4937-AB6E-023078A3B619}" srcOrd="6" destOrd="0" parTransId="{C4F21C40-6881-4EA3-BC17-34D42682B618}" sibTransId="{40F2AE08-A3CA-40FF-AE83-82360FE00C7E}"/>
    <dgm:cxn modelId="{C72D2AF9-8398-0543-BDA7-A9ECA190DC38}" type="presOf" srcId="{B075AEFB-0980-4AC7-9C8B-3A37549D3884}" destId="{2BB16391-3EFE-CC47-B399-43FE621C3B13}" srcOrd="0" destOrd="0" presId="urn:microsoft.com/office/officeart/2005/8/layout/bProcess4"/>
    <dgm:cxn modelId="{82C19EFA-C4F2-49DE-97F1-F9B48689B010}" srcId="{B5DC6129-F470-4EE5-8198-2425A19B1C38}" destId="{F0E3FAA7-3C90-4780-87C5-B1850F4EEE59}" srcOrd="2" destOrd="0" parTransId="{EF40907C-4171-42AB-BCBC-139250D19ED0}" sibTransId="{6F23FA93-0C5E-4909-842C-368C9034346E}"/>
    <dgm:cxn modelId="{340BA116-CAB1-4940-AE80-DD252CF19109}" type="presParOf" srcId="{892F33D4-3EB8-F94D-8406-B58EFD4AF301}" destId="{D7D532A6-25EC-AD42-A499-83A708F416D4}" srcOrd="0" destOrd="0" presId="urn:microsoft.com/office/officeart/2005/8/layout/bProcess4"/>
    <dgm:cxn modelId="{7C2701ED-62B4-FD40-8B40-682C8FA17B92}" type="presParOf" srcId="{D7D532A6-25EC-AD42-A499-83A708F416D4}" destId="{019F4BE8-193D-5C4A-AD1D-242676DDA583}" srcOrd="0" destOrd="0" presId="urn:microsoft.com/office/officeart/2005/8/layout/bProcess4"/>
    <dgm:cxn modelId="{B19A4817-0C17-1346-8AD1-8936EDCC34F9}" type="presParOf" srcId="{D7D532A6-25EC-AD42-A499-83A708F416D4}" destId="{BEF81551-A627-5149-88C3-60A0F2CDEA32}" srcOrd="1" destOrd="0" presId="urn:microsoft.com/office/officeart/2005/8/layout/bProcess4"/>
    <dgm:cxn modelId="{6FF37483-AB44-9A49-BABF-DFE6A7C90698}" type="presParOf" srcId="{892F33D4-3EB8-F94D-8406-B58EFD4AF301}" destId="{0CA0A13F-8033-FE43-8267-B9BDEE66C577}" srcOrd="1" destOrd="0" presId="urn:microsoft.com/office/officeart/2005/8/layout/bProcess4"/>
    <dgm:cxn modelId="{D3D76523-7AB1-DD41-BBAB-028C5C8C3A13}" type="presParOf" srcId="{892F33D4-3EB8-F94D-8406-B58EFD4AF301}" destId="{9843350D-9AF2-D946-B5E6-1B11C9FD45B8}" srcOrd="2" destOrd="0" presId="urn:microsoft.com/office/officeart/2005/8/layout/bProcess4"/>
    <dgm:cxn modelId="{4BE011EB-BE89-954A-860F-7807D19D9439}" type="presParOf" srcId="{9843350D-9AF2-D946-B5E6-1B11C9FD45B8}" destId="{487D2C40-B290-1B48-B196-9697A9239FDD}" srcOrd="0" destOrd="0" presId="urn:microsoft.com/office/officeart/2005/8/layout/bProcess4"/>
    <dgm:cxn modelId="{82D9B950-141A-314E-ABFE-E56AFB49B853}" type="presParOf" srcId="{9843350D-9AF2-D946-B5E6-1B11C9FD45B8}" destId="{2BB16391-3EFE-CC47-B399-43FE621C3B13}" srcOrd="1" destOrd="0" presId="urn:microsoft.com/office/officeart/2005/8/layout/bProcess4"/>
    <dgm:cxn modelId="{3F5DCD4D-8F57-C240-A880-145F65A4D81C}" type="presParOf" srcId="{892F33D4-3EB8-F94D-8406-B58EFD4AF301}" destId="{6E5C98FC-F117-4041-B230-8E5C469FF0A9}" srcOrd="3" destOrd="0" presId="urn:microsoft.com/office/officeart/2005/8/layout/bProcess4"/>
    <dgm:cxn modelId="{B94AF643-5DF8-6944-A4FE-2FEBA72DA527}" type="presParOf" srcId="{892F33D4-3EB8-F94D-8406-B58EFD4AF301}" destId="{3F130785-4034-AE47-A540-E25360F27E2B}" srcOrd="4" destOrd="0" presId="urn:microsoft.com/office/officeart/2005/8/layout/bProcess4"/>
    <dgm:cxn modelId="{569A1D86-BE3A-1B48-84C0-AF37A02B0C4C}" type="presParOf" srcId="{3F130785-4034-AE47-A540-E25360F27E2B}" destId="{D3026EF5-BAFE-6445-9562-DF56A5E5E871}" srcOrd="0" destOrd="0" presId="urn:microsoft.com/office/officeart/2005/8/layout/bProcess4"/>
    <dgm:cxn modelId="{0E4E9C1B-FCFD-1740-926E-8293DFDD30D8}" type="presParOf" srcId="{3F130785-4034-AE47-A540-E25360F27E2B}" destId="{B23F9D30-709A-5941-AB94-282697C81118}" srcOrd="1" destOrd="0" presId="urn:microsoft.com/office/officeart/2005/8/layout/bProcess4"/>
    <dgm:cxn modelId="{03322645-E64C-9348-AF63-DE6A320A7E25}" type="presParOf" srcId="{892F33D4-3EB8-F94D-8406-B58EFD4AF301}" destId="{9FA2C6D1-C6DF-6345-99A0-9BDBB7E97DF4}" srcOrd="5" destOrd="0" presId="urn:microsoft.com/office/officeart/2005/8/layout/bProcess4"/>
    <dgm:cxn modelId="{E8FDAFCB-D861-1D45-841E-EFEA3581D7F4}" type="presParOf" srcId="{892F33D4-3EB8-F94D-8406-B58EFD4AF301}" destId="{6FEC1298-EAB7-1145-811B-864E32BEEF70}" srcOrd="6" destOrd="0" presId="urn:microsoft.com/office/officeart/2005/8/layout/bProcess4"/>
    <dgm:cxn modelId="{7355074A-F8C3-4242-9CB0-F6D44F1E7ADE}" type="presParOf" srcId="{6FEC1298-EAB7-1145-811B-864E32BEEF70}" destId="{DC454AA3-B34B-3344-B72B-23844BC27F6C}" srcOrd="0" destOrd="0" presId="urn:microsoft.com/office/officeart/2005/8/layout/bProcess4"/>
    <dgm:cxn modelId="{5688DB46-AB7D-0E41-BE54-A55ED1155136}" type="presParOf" srcId="{6FEC1298-EAB7-1145-811B-864E32BEEF70}" destId="{8EC4754B-DE7B-C249-A43C-CCCD52190D4C}" srcOrd="1" destOrd="0" presId="urn:microsoft.com/office/officeart/2005/8/layout/bProcess4"/>
    <dgm:cxn modelId="{F242F546-5ABA-374D-8EDC-6395C3C3E35C}" type="presParOf" srcId="{892F33D4-3EB8-F94D-8406-B58EFD4AF301}" destId="{3AB334D4-D1AB-1F43-A492-F51B088C07AA}" srcOrd="7" destOrd="0" presId="urn:microsoft.com/office/officeart/2005/8/layout/bProcess4"/>
    <dgm:cxn modelId="{DC96D9FF-07BF-ED4B-B200-CAC4E44E3E19}" type="presParOf" srcId="{892F33D4-3EB8-F94D-8406-B58EFD4AF301}" destId="{8ACCE5EB-458F-D040-8110-28F678DDFEC8}" srcOrd="8" destOrd="0" presId="urn:microsoft.com/office/officeart/2005/8/layout/bProcess4"/>
    <dgm:cxn modelId="{98EAE18B-0274-0642-80E1-E8D639B3E7DB}" type="presParOf" srcId="{8ACCE5EB-458F-D040-8110-28F678DDFEC8}" destId="{D3005B58-3A07-C844-AAD6-A432182AE322}" srcOrd="0" destOrd="0" presId="urn:microsoft.com/office/officeart/2005/8/layout/bProcess4"/>
    <dgm:cxn modelId="{0E9EB869-5B46-C440-BA38-642D927F6619}" type="presParOf" srcId="{8ACCE5EB-458F-D040-8110-28F678DDFEC8}" destId="{3E4B32DF-7BF2-D745-A454-8FD7D9A45498}" srcOrd="1" destOrd="0" presId="urn:microsoft.com/office/officeart/2005/8/layout/bProcess4"/>
    <dgm:cxn modelId="{6182DFFD-8E57-4446-AD1B-C05CE87D88B0}" type="presParOf" srcId="{892F33D4-3EB8-F94D-8406-B58EFD4AF301}" destId="{63366C66-8B40-2542-AAF1-85E310E1EB5D}" srcOrd="9" destOrd="0" presId="urn:microsoft.com/office/officeart/2005/8/layout/bProcess4"/>
    <dgm:cxn modelId="{1064B21B-0C53-4B48-98E5-10632FAA6298}" type="presParOf" srcId="{892F33D4-3EB8-F94D-8406-B58EFD4AF301}" destId="{2161F666-F5B3-AB41-BF21-D75D70D01EDE}" srcOrd="10" destOrd="0" presId="urn:microsoft.com/office/officeart/2005/8/layout/bProcess4"/>
    <dgm:cxn modelId="{7209C68C-84EF-374E-8559-68EEAFA14AE7}" type="presParOf" srcId="{2161F666-F5B3-AB41-BF21-D75D70D01EDE}" destId="{72785615-15E8-DB4E-84A4-3E8ACEC16146}" srcOrd="0" destOrd="0" presId="urn:microsoft.com/office/officeart/2005/8/layout/bProcess4"/>
    <dgm:cxn modelId="{98441898-7500-2F4E-9B35-043FD8367266}" type="presParOf" srcId="{2161F666-F5B3-AB41-BF21-D75D70D01EDE}" destId="{8A530B10-A9CC-4841-A311-87C1B92382C5}" srcOrd="1" destOrd="0" presId="urn:microsoft.com/office/officeart/2005/8/layout/bProcess4"/>
    <dgm:cxn modelId="{FF08DA8F-5B46-154B-96CF-F59E42C97529}" type="presParOf" srcId="{892F33D4-3EB8-F94D-8406-B58EFD4AF301}" destId="{563DDFFF-1EAE-CC44-84C0-C2F57F273F1A}" srcOrd="11" destOrd="0" presId="urn:microsoft.com/office/officeart/2005/8/layout/bProcess4"/>
    <dgm:cxn modelId="{0EB4E840-354C-7242-8D06-B4A006AECB22}" type="presParOf" srcId="{892F33D4-3EB8-F94D-8406-B58EFD4AF301}" destId="{D6399936-8FB0-B947-A355-365E492C5693}" srcOrd="12" destOrd="0" presId="urn:microsoft.com/office/officeart/2005/8/layout/bProcess4"/>
    <dgm:cxn modelId="{EA78FB15-C544-9A43-ABED-0851DD9E2A0B}" type="presParOf" srcId="{D6399936-8FB0-B947-A355-365E492C5693}" destId="{826123A0-3E2B-A144-91AD-C7699DE97F3C}" srcOrd="0" destOrd="0" presId="urn:microsoft.com/office/officeart/2005/8/layout/bProcess4"/>
    <dgm:cxn modelId="{C92AA002-29FB-D743-B824-678133F73E62}" type="presParOf" srcId="{D6399936-8FB0-B947-A355-365E492C5693}" destId="{1AF60A68-0BA8-B14F-85C0-D63459F945A7}" srcOrd="1" destOrd="0" presId="urn:microsoft.com/office/officeart/2005/8/layout/bProcess4"/>
    <dgm:cxn modelId="{E51693CE-3575-F049-8EA8-9D7E961A510F}" type="presParOf" srcId="{892F33D4-3EB8-F94D-8406-B58EFD4AF301}" destId="{317EA93E-8E03-3947-932C-DE67C745B038}" srcOrd="13" destOrd="0" presId="urn:microsoft.com/office/officeart/2005/8/layout/bProcess4"/>
    <dgm:cxn modelId="{E68F148F-A2E8-2E48-8F17-CDDF4D6C9E86}" type="presParOf" srcId="{892F33D4-3EB8-F94D-8406-B58EFD4AF301}" destId="{ABEF3280-6433-194B-A916-01D907EDF6AF}" srcOrd="14" destOrd="0" presId="urn:microsoft.com/office/officeart/2005/8/layout/bProcess4"/>
    <dgm:cxn modelId="{055D3B85-4256-0E4F-BB82-88B0808477B5}" type="presParOf" srcId="{ABEF3280-6433-194B-A916-01D907EDF6AF}" destId="{25D1FDDF-2284-754C-BC58-673AF62A421D}" srcOrd="0" destOrd="0" presId="urn:microsoft.com/office/officeart/2005/8/layout/bProcess4"/>
    <dgm:cxn modelId="{64ECF8DE-500F-4F46-BAEB-A174DBB9AE8A}" type="presParOf" srcId="{ABEF3280-6433-194B-A916-01D907EDF6AF}" destId="{E3038C51-3E89-124C-A111-2C4CAE568174}" srcOrd="1" destOrd="0" presId="urn:microsoft.com/office/officeart/2005/8/layout/bProcess4"/>
    <dgm:cxn modelId="{B9591904-FD50-D64F-AFFD-44A3CF1D230C}" type="presParOf" srcId="{892F33D4-3EB8-F94D-8406-B58EFD4AF301}" destId="{148FBE25-CD3A-9149-9CCE-34312F383CD1}" srcOrd="15" destOrd="0" presId="urn:microsoft.com/office/officeart/2005/8/layout/bProcess4"/>
    <dgm:cxn modelId="{DDEA2621-AD5B-9D41-8F22-26105803F758}" type="presParOf" srcId="{892F33D4-3EB8-F94D-8406-B58EFD4AF301}" destId="{B91DAB5D-9933-284B-B941-8BC960A0C3B5}" srcOrd="16" destOrd="0" presId="urn:microsoft.com/office/officeart/2005/8/layout/bProcess4"/>
    <dgm:cxn modelId="{0AF9ACF4-C21D-9944-954D-F3565EBF2D0F}" type="presParOf" srcId="{B91DAB5D-9933-284B-B941-8BC960A0C3B5}" destId="{A46CCB77-9C7D-C24D-95B0-07517AA3598B}" srcOrd="0" destOrd="0" presId="urn:microsoft.com/office/officeart/2005/8/layout/bProcess4"/>
    <dgm:cxn modelId="{7EB64008-BA8C-E144-8206-9B46860843FE}" type="presParOf" srcId="{B91DAB5D-9933-284B-B941-8BC960A0C3B5}" destId="{AE0A4DCD-7507-954B-A34D-8875755E66B7}" srcOrd="1" destOrd="0" presId="urn:microsoft.com/office/officeart/2005/8/layout/bProcess4"/>
    <dgm:cxn modelId="{42AC779D-94AE-CA4A-A32D-7D7BA7C3375F}" type="presParOf" srcId="{892F33D4-3EB8-F94D-8406-B58EFD4AF301}" destId="{2D0F54C5-3708-1F42-B6FE-5AF75C75FA48}" srcOrd="17" destOrd="0" presId="urn:microsoft.com/office/officeart/2005/8/layout/bProcess4"/>
    <dgm:cxn modelId="{1D3D9BCC-38EE-6D40-AFE7-892EBBFC103D}" type="presParOf" srcId="{892F33D4-3EB8-F94D-8406-B58EFD4AF301}" destId="{6F04418F-3E5E-9043-BB44-A5B10A856C38}" srcOrd="18" destOrd="0" presId="urn:microsoft.com/office/officeart/2005/8/layout/bProcess4"/>
    <dgm:cxn modelId="{6BC2F613-4185-B54F-8A29-800B07615858}" type="presParOf" srcId="{6F04418F-3E5E-9043-BB44-A5B10A856C38}" destId="{4E998B6C-355D-BC42-AFA3-0FBC8F12C8AC}" srcOrd="0" destOrd="0" presId="urn:microsoft.com/office/officeart/2005/8/layout/bProcess4"/>
    <dgm:cxn modelId="{8D045192-BEAE-D248-8651-A6F28AB7E777}" type="presParOf" srcId="{6F04418F-3E5E-9043-BB44-A5B10A856C38}" destId="{B9CDAAA4-D3C5-E344-BB4A-CFCA31B09532}" srcOrd="1" destOrd="0" presId="urn:microsoft.com/office/officeart/2005/8/layout/bProcess4"/>
    <dgm:cxn modelId="{9EE42CB8-7286-E641-9F64-F45E901F358F}" type="presParOf" srcId="{892F33D4-3EB8-F94D-8406-B58EFD4AF301}" destId="{202B6247-6D02-924D-AB4B-A2B1DD33F307}" srcOrd="19" destOrd="0" presId="urn:microsoft.com/office/officeart/2005/8/layout/bProcess4"/>
    <dgm:cxn modelId="{0E60EAF8-63EF-6645-868E-C168166CC451}" type="presParOf" srcId="{892F33D4-3EB8-F94D-8406-B58EFD4AF301}" destId="{C7426A85-5045-6841-A9E2-0B363D9A032D}" srcOrd="20" destOrd="0" presId="urn:microsoft.com/office/officeart/2005/8/layout/bProcess4"/>
    <dgm:cxn modelId="{F79DF516-458D-3C46-9507-3356B0086490}" type="presParOf" srcId="{C7426A85-5045-6841-A9E2-0B363D9A032D}" destId="{E5652D5A-E627-B040-B7F5-77AC83002AD7}" srcOrd="0" destOrd="0" presId="urn:microsoft.com/office/officeart/2005/8/layout/bProcess4"/>
    <dgm:cxn modelId="{03D4852E-10F4-A74B-AD80-22C4F9E018DC}" type="presParOf" srcId="{C7426A85-5045-6841-A9E2-0B363D9A032D}" destId="{8C820C43-F4FE-B541-8377-E680F192B16D}" srcOrd="1" destOrd="0" presId="urn:microsoft.com/office/officeart/2005/8/layout/bProcess4"/>
    <dgm:cxn modelId="{226FDAC5-D8FA-B145-8F05-19F82BB49EAD}" type="presParOf" srcId="{892F33D4-3EB8-F94D-8406-B58EFD4AF301}" destId="{7549CDBA-1346-8A45-827C-7C46EFC992D8}" srcOrd="21" destOrd="0" presId="urn:microsoft.com/office/officeart/2005/8/layout/bProcess4"/>
    <dgm:cxn modelId="{126C28A9-DC32-F54E-B490-AD48E22DEE78}" type="presParOf" srcId="{892F33D4-3EB8-F94D-8406-B58EFD4AF301}" destId="{A470AC5A-31BD-6A4A-861A-DB45E4DEBB20}" srcOrd="22" destOrd="0" presId="urn:microsoft.com/office/officeart/2005/8/layout/bProcess4"/>
    <dgm:cxn modelId="{5FD1F7CF-99C5-4B49-AFDE-07195684CE6F}" type="presParOf" srcId="{A470AC5A-31BD-6A4A-861A-DB45E4DEBB20}" destId="{63D7FE65-6AF5-CD44-B39C-582D57268500}" srcOrd="0" destOrd="0" presId="urn:microsoft.com/office/officeart/2005/8/layout/bProcess4"/>
    <dgm:cxn modelId="{6247FBD3-DA11-6A43-8B41-D2C7EBABAE9B}" type="presParOf" srcId="{A470AC5A-31BD-6A4A-861A-DB45E4DEBB20}" destId="{D28ED461-C83A-A54E-BB08-F23F72E0A9D5}" srcOrd="1" destOrd="0" presId="urn:microsoft.com/office/officeart/2005/8/layout/bProcess4"/>
    <dgm:cxn modelId="{8C4D6DD6-1144-E54B-AF77-069FDFB19E23}" type="presParOf" srcId="{892F33D4-3EB8-F94D-8406-B58EFD4AF301}" destId="{A095003F-33F5-414F-8AE5-20206453A558}" srcOrd="23" destOrd="0" presId="urn:microsoft.com/office/officeart/2005/8/layout/bProcess4"/>
    <dgm:cxn modelId="{535880B4-3E96-9540-A567-C483A27DE6C7}" type="presParOf" srcId="{892F33D4-3EB8-F94D-8406-B58EFD4AF301}" destId="{1DD65A5E-F4B9-9642-8E08-911640ED0AE1}" srcOrd="24" destOrd="0" presId="urn:microsoft.com/office/officeart/2005/8/layout/bProcess4"/>
    <dgm:cxn modelId="{94879DE2-8CC1-A649-BF26-0EE5C9115187}" type="presParOf" srcId="{1DD65A5E-F4B9-9642-8E08-911640ED0AE1}" destId="{B62A9A42-260C-B34D-AA41-853A4E6B7C35}" srcOrd="0" destOrd="0" presId="urn:microsoft.com/office/officeart/2005/8/layout/bProcess4"/>
    <dgm:cxn modelId="{9FD96B25-DC1E-2B41-ABF6-3F83D7D8548F}" type="presParOf" srcId="{1DD65A5E-F4B9-9642-8E08-911640ED0AE1}" destId="{40D71E46-8DDA-0D45-99E2-68427943C22F}"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1A89125-C8C4-4C14-BAE3-9A4452A97120}" type="doc">
      <dgm:prSet loTypeId="urn:microsoft.com/office/officeart/2005/8/layout/bProcess2" loCatId="process" qsTypeId="urn:microsoft.com/office/officeart/2005/8/quickstyle/simple1" qsCatId="simple" csTypeId="urn:microsoft.com/office/officeart/2005/8/colors/colorful1" csCatId="colorful"/>
      <dgm:spPr/>
      <dgm:t>
        <a:bodyPr/>
        <a:lstStyle/>
        <a:p>
          <a:endParaRPr lang="en-US"/>
        </a:p>
      </dgm:t>
    </dgm:pt>
    <dgm:pt modelId="{A153B5F7-125C-4F64-9491-206368FB8BF4}">
      <dgm:prSet/>
      <dgm:spPr/>
      <dgm:t>
        <a:bodyPr/>
        <a:lstStyle/>
        <a:p>
          <a:r>
            <a:rPr lang="en-GB" b="1" dirty="0"/>
            <a:t>5 4 RACI Matrix</a:t>
          </a:r>
          <a:endParaRPr lang="en-US" dirty="0"/>
        </a:p>
      </dgm:t>
    </dgm:pt>
    <dgm:pt modelId="{92993F02-2F11-4B87-B8C4-1AD4796C3C42}" type="parTrans" cxnId="{499091D6-2617-4839-A254-828BF9F9034B}">
      <dgm:prSet/>
      <dgm:spPr/>
      <dgm:t>
        <a:bodyPr/>
        <a:lstStyle/>
        <a:p>
          <a:endParaRPr lang="en-US"/>
        </a:p>
      </dgm:t>
    </dgm:pt>
    <dgm:pt modelId="{E307A785-C551-458A-ADB9-03A4171766CB}" type="sibTrans" cxnId="{499091D6-2617-4839-A254-828BF9F9034B}">
      <dgm:prSet/>
      <dgm:spPr/>
      <dgm:t>
        <a:bodyPr/>
        <a:lstStyle/>
        <a:p>
          <a:endParaRPr lang="en-US"/>
        </a:p>
      </dgm:t>
    </dgm:pt>
    <dgm:pt modelId="{54331B53-7D3D-4770-A790-3E706D0705B6}">
      <dgm:prSet/>
      <dgm:spPr/>
      <dgm:t>
        <a:bodyPr/>
        <a:lstStyle/>
        <a:p>
          <a:r>
            <a:rPr lang="en-GB"/>
            <a:t>RACI helps prevent confusion. It identifies who is Responsible, who is Accountable, who must be Consulted and who should be Informed. This is especially useful when several departments share responsibility for the same project.</a:t>
          </a:r>
          <a:endParaRPr lang="en-US"/>
        </a:p>
      </dgm:t>
    </dgm:pt>
    <dgm:pt modelId="{1367BD9F-35E2-436D-BF86-B4566F026A8A}" type="parTrans" cxnId="{EA2528B9-30D0-466A-BF57-4CF344136902}">
      <dgm:prSet/>
      <dgm:spPr/>
      <dgm:t>
        <a:bodyPr/>
        <a:lstStyle/>
        <a:p>
          <a:endParaRPr lang="en-US"/>
        </a:p>
      </dgm:t>
    </dgm:pt>
    <dgm:pt modelId="{70C5D3FD-6975-4331-90EE-E286082158E6}" type="sibTrans" cxnId="{EA2528B9-30D0-466A-BF57-4CF344136902}">
      <dgm:prSet/>
      <dgm:spPr/>
      <dgm:t>
        <a:bodyPr/>
        <a:lstStyle/>
        <a:p>
          <a:endParaRPr lang="en-US"/>
        </a:p>
      </dgm:t>
    </dgm:pt>
    <dgm:pt modelId="{ED445843-EDE0-E54E-99A3-5289E59D9D82}" type="pres">
      <dgm:prSet presAssocID="{B1A89125-C8C4-4C14-BAE3-9A4452A97120}" presName="diagram" presStyleCnt="0">
        <dgm:presLayoutVars>
          <dgm:dir/>
          <dgm:resizeHandles/>
        </dgm:presLayoutVars>
      </dgm:prSet>
      <dgm:spPr/>
    </dgm:pt>
    <dgm:pt modelId="{1ED54DE7-7DD7-954C-B769-54EE685BF69D}" type="pres">
      <dgm:prSet presAssocID="{A153B5F7-125C-4F64-9491-206368FB8BF4}" presName="firstNode" presStyleLbl="node1" presStyleIdx="0" presStyleCnt="2">
        <dgm:presLayoutVars>
          <dgm:bulletEnabled val="1"/>
        </dgm:presLayoutVars>
      </dgm:prSet>
      <dgm:spPr/>
    </dgm:pt>
    <dgm:pt modelId="{05DF1903-1FD1-994E-944D-80CB125D3715}" type="pres">
      <dgm:prSet presAssocID="{E307A785-C551-458A-ADB9-03A4171766CB}" presName="sibTrans" presStyleLbl="sibTrans2D1" presStyleIdx="0" presStyleCnt="1"/>
      <dgm:spPr/>
    </dgm:pt>
    <dgm:pt modelId="{0E0CA7EF-9809-2F49-990D-4C698F0EAF45}" type="pres">
      <dgm:prSet presAssocID="{54331B53-7D3D-4770-A790-3E706D0705B6}" presName="lastNode" presStyleLbl="node1" presStyleIdx="1" presStyleCnt="2">
        <dgm:presLayoutVars>
          <dgm:bulletEnabled val="1"/>
        </dgm:presLayoutVars>
      </dgm:prSet>
      <dgm:spPr/>
    </dgm:pt>
  </dgm:ptLst>
  <dgm:cxnLst>
    <dgm:cxn modelId="{5796E050-C9EB-474C-A482-52BC176B12EF}" type="presOf" srcId="{E307A785-C551-458A-ADB9-03A4171766CB}" destId="{05DF1903-1FD1-994E-944D-80CB125D3715}" srcOrd="0" destOrd="0" presId="urn:microsoft.com/office/officeart/2005/8/layout/bProcess2"/>
    <dgm:cxn modelId="{B33F7C86-C967-B746-9C94-67263B664BDC}" type="presOf" srcId="{54331B53-7D3D-4770-A790-3E706D0705B6}" destId="{0E0CA7EF-9809-2F49-990D-4C698F0EAF45}" srcOrd="0" destOrd="0" presId="urn:microsoft.com/office/officeart/2005/8/layout/bProcess2"/>
    <dgm:cxn modelId="{5FEEC096-1B7D-1B43-B439-A13FC319ED08}" type="presOf" srcId="{A153B5F7-125C-4F64-9491-206368FB8BF4}" destId="{1ED54DE7-7DD7-954C-B769-54EE685BF69D}" srcOrd="0" destOrd="0" presId="urn:microsoft.com/office/officeart/2005/8/layout/bProcess2"/>
    <dgm:cxn modelId="{2026BE97-CBF8-AF4B-9994-F8FFB2F1016E}" type="presOf" srcId="{B1A89125-C8C4-4C14-BAE3-9A4452A97120}" destId="{ED445843-EDE0-E54E-99A3-5289E59D9D82}" srcOrd="0" destOrd="0" presId="urn:microsoft.com/office/officeart/2005/8/layout/bProcess2"/>
    <dgm:cxn modelId="{EA2528B9-30D0-466A-BF57-4CF344136902}" srcId="{B1A89125-C8C4-4C14-BAE3-9A4452A97120}" destId="{54331B53-7D3D-4770-A790-3E706D0705B6}" srcOrd="1" destOrd="0" parTransId="{1367BD9F-35E2-436D-BF86-B4566F026A8A}" sibTransId="{70C5D3FD-6975-4331-90EE-E286082158E6}"/>
    <dgm:cxn modelId="{499091D6-2617-4839-A254-828BF9F9034B}" srcId="{B1A89125-C8C4-4C14-BAE3-9A4452A97120}" destId="{A153B5F7-125C-4F64-9491-206368FB8BF4}" srcOrd="0" destOrd="0" parTransId="{92993F02-2F11-4B87-B8C4-1AD4796C3C42}" sibTransId="{E307A785-C551-458A-ADB9-03A4171766CB}"/>
    <dgm:cxn modelId="{5013277B-11C3-2446-AF72-B2FCEFA21D8B}" type="presParOf" srcId="{ED445843-EDE0-E54E-99A3-5289E59D9D82}" destId="{1ED54DE7-7DD7-954C-B769-54EE685BF69D}" srcOrd="0" destOrd="0" presId="urn:microsoft.com/office/officeart/2005/8/layout/bProcess2"/>
    <dgm:cxn modelId="{8DC8D47B-53F2-9341-86B0-C13961F8BC98}" type="presParOf" srcId="{ED445843-EDE0-E54E-99A3-5289E59D9D82}" destId="{05DF1903-1FD1-994E-944D-80CB125D3715}" srcOrd="1" destOrd="0" presId="urn:microsoft.com/office/officeart/2005/8/layout/bProcess2"/>
    <dgm:cxn modelId="{91791F31-2D5E-084E-805A-91D4A7BEB1BC}" type="presParOf" srcId="{ED445843-EDE0-E54E-99A3-5289E59D9D82}" destId="{0E0CA7EF-9809-2F49-990D-4C698F0EAF45}"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C4BF173-CFD8-4523-911B-5FAF1C1E364D}"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BBF090D6-8C5C-4058-A982-08C65635565B}">
      <dgm:prSet/>
      <dgm:spPr/>
      <dgm:t>
        <a:bodyPr/>
        <a:lstStyle/>
        <a:p>
          <a:r>
            <a:rPr lang="en-GB" b="1"/>
            <a:t>6 Evaluating the Impact of Sustainable Stakeholder Engagement on Business Performance</a:t>
          </a:r>
          <a:endParaRPr lang="en-US"/>
        </a:p>
      </dgm:t>
    </dgm:pt>
    <dgm:pt modelId="{6F0E995E-1025-466A-AF92-55B86918EDB2}" type="parTrans" cxnId="{E8665733-722D-44F8-8E69-4608A569279C}">
      <dgm:prSet/>
      <dgm:spPr/>
      <dgm:t>
        <a:bodyPr/>
        <a:lstStyle/>
        <a:p>
          <a:endParaRPr lang="en-US"/>
        </a:p>
      </dgm:t>
    </dgm:pt>
    <dgm:pt modelId="{123F69A3-C9D3-4A68-BBF8-4A2DF5FAFC13}" type="sibTrans" cxnId="{E8665733-722D-44F8-8E69-4608A569279C}">
      <dgm:prSet/>
      <dgm:spPr/>
      <dgm:t>
        <a:bodyPr/>
        <a:lstStyle/>
        <a:p>
          <a:endParaRPr lang="en-US"/>
        </a:p>
      </dgm:t>
    </dgm:pt>
    <dgm:pt modelId="{0D98B829-2E6C-4665-868F-21EC3E8EEB0D}">
      <dgm:prSet/>
      <dgm:spPr/>
      <dgm:t>
        <a:bodyPr/>
        <a:lstStyle/>
        <a:p>
          <a:r>
            <a:rPr lang="en-GB" b="1"/>
            <a:t>6 1 Improved Customer Loyalty and Retention</a:t>
          </a:r>
          <a:endParaRPr lang="en-US"/>
        </a:p>
      </dgm:t>
    </dgm:pt>
    <dgm:pt modelId="{08378823-4C7D-4031-8EEE-15E4B63F8227}" type="parTrans" cxnId="{83C8F166-E52D-485C-86FD-3978849CEF2B}">
      <dgm:prSet/>
      <dgm:spPr/>
      <dgm:t>
        <a:bodyPr/>
        <a:lstStyle/>
        <a:p>
          <a:endParaRPr lang="en-US"/>
        </a:p>
      </dgm:t>
    </dgm:pt>
    <dgm:pt modelId="{EC30C81D-28DC-4C1C-AAB7-B8AC44593A16}" type="sibTrans" cxnId="{83C8F166-E52D-485C-86FD-3978849CEF2B}">
      <dgm:prSet/>
      <dgm:spPr/>
      <dgm:t>
        <a:bodyPr/>
        <a:lstStyle/>
        <a:p>
          <a:endParaRPr lang="en-US"/>
        </a:p>
      </dgm:t>
    </dgm:pt>
    <dgm:pt modelId="{20DB64A1-8A77-4AE2-A331-2CD27AD7B5E0}">
      <dgm:prSet/>
      <dgm:spPr/>
      <dgm:t>
        <a:bodyPr/>
        <a:lstStyle/>
        <a:p>
          <a:r>
            <a:rPr lang="en-GB"/>
            <a:t>The primary commercial benefit of ConnectPlus should be improved customer loyalty. Personalised recommendations can make customers feel that Waitrose understands their needs. Existing myWaitrose personalised offers demonstrate that Waitrose already has experience with this type of customer relationship (Waitrose, 2026a).</a:t>
          </a:r>
          <a:endParaRPr lang="en-US"/>
        </a:p>
      </dgm:t>
    </dgm:pt>
    <dgm:pt modelId="{25F574E6-18F5-41B1-8C5A-B77327595352}" type="parTrans" cxnId="{79BBED23-4B2E-479C-9F3C-5936B2417E3A}">
      <dgm:prSet/>
      <dgm:spPr/>
      <dgm:t>
        <a:bodyPr/>
        <a:lstStyle/>
        <a:p>
          <a:endParaRPr lang="en-US"/>
        </a:p>
      </dgm:t>
    </dgm:pt>
    <dgm:pt modelId="{247F9551-194F-45F9-8417-1DCBF21AB686}" type="sibTrans" cxnId="{79BBED23-4B2E-479C-9F3C-5936B2417E3A}">
      <dgm:prSet/>
      <dgm:spPr/>
      <dgm:t>
        <a:bodyPr/>
        <a:lstStyle/>
        <a:p>
          <a:endParaRPr lang="en-US"/>
        </a:p>
      </dgm:t>
    </dgm:pt>
    <dgm:pt modelId="{E855B10C-D447-4361-B480-1D2EF7A7B098}">
      <dgm:prSet/>
      <dgm:spPr/>
      <dgm:t>
        <a:bodyPr/>
        <a:lstStyle/>
        <a:p>
          <a:r>
            <a:rPr lang="en-GB"/>
            <a:t>However, personalisation alone does not guarantee loyalty. Customers may become uncomfortable if recommendations appear intrusive. Sustainable engagement therefore requires a balance between personalisation and privacy.</a:t>
          </a:r>
          <a:endParaRPr lang="en-US"/>
        </a:p>
      </dgm:t>
    </dgm:pt>
    <dgm:pt modelId="{EF89F304-5FF2-4CBA-9735-C3C70E2F361B}" type="parTrans" cxnId="{8698E6C1-F4E4-4A6C-868B-7A63BB17549B}">
      <dgm:prSet/>
      <dgm:spPr/>
      <dgm:t>
        <a:bodyPr/>
        <a:lstStyle/>
        <a:p>
          <a:endParaRPr lang="en-US"/>
        </a:p>
      </dgm:t>
    </dgm:pt>
    <dgm:pt modelId="{4BDE75DF-19DA-443F-84AD-F991D0E4A92F}" type="sibTrans" cxnId="{8698E6C1-F4E4-4A6C-868B-7A63BB17549B}">
      <dgm:prSet/>
      <dgm:spPr/>
      <dgm:t>
        <a:bodyPr/>
        <a:lstStyle/>
        <a:p>
          <a:endParaRPr lang="en-US"/>
        </a:p>
      </dgm:t>
    </dgm:pt>
    <dgm:pt modelId="{336DD329-2BC1-476C-9B4B-4001B6336840}">
      <dgm:prSet/>
      <dgm:spPr/>
      <dgm:t>
        <a:bodyPr/>
        <a:lstStyle/>
        <a:p>
          <a:r>
            <a:rPr lang="en-GB"/>
            <a:t>If customers trust the platform, they may use it more frequently, respond to relevant rewards and develop a stronger relationship with the brand. This can increase retention and customer lifetime value.</a:t>
          </a:r>
          <a:endParaRPr lang="en-US"/>
        </a:p>
      </dgm:t>
    </dgm:pt>
    <dgm:pt modelId="{35BBFE79-7E07-463E-940A-02094BFBBC8D}" type="parTrans" cxnId="{EB34479E-82DA-4F8D-85C1-6C2C71DB8D4D}">
      <dgm:prSet/>
      <dgm:spPr/>
      <dgm:t>
        <a:bodyPr/>
        <a:lstStyle/>
        <a:p>
          <a:endParaRPr lang="en-US"/>
        </a:p>
      </dgm:t>
    </dgm:pt>
    <dgm:pt modelId="{B460BFD7-A5FB-4165-B007-88DD0EB5963E}" type="sibTrans" cxnId="{EB34479E-82DA-4F8D-85C1-6C2C71DB8D4D}">
      <dgm:prSet/>
      <dgm:spPr/>
      <dgm:t>
        <a:bodyPr/>
        <a:lstStyle/>
        <a:p>
          <a:endParaRPr lang="en-US"/>
        </a:p>
      </dgm:t>
    </dgm:pt>
    <dgm:pt modelId="{2DE0A44C-2DF2-4263-92D5-BFE1FEBB0BCD}">
      <dgm:prSet/>
      <dgm:spPr/>
      <dgm:t>
        <a:bodyPr/>
        <a:lstStyle/>
        <a:p>
          <a:r>
            <a:rPr lang="en-GB"/>
            <a:t>The relationship marketing perspective is useful here. Christopher, Payne and Ballantyne (2013) argue that value is created through relationships between an organisation and its stakeholders. Therefore, ConnectPlus should not be treated simply as a promotional tool. It should create value for both Waitrose and customers.</a:t>
          </a:r>
          <a:endParaRPr lang="en-US"/>
        </a:p>
      </dgm:t>
    </dgm:pt>
    <dgm:pt modelId="{0407B8AC-B76B-4EC5-A9D2-49BC9F0CBCDB}" type="parTrans" cxnId="{3CDB7E88-4203-46E8-8CDB-1A4BB21C2596}">
      <dgm:prSet/>
      <dgm:spPr/>
      <dgm:t>
        <a:bodyPr/>
        <a:lstStyle/>
        <a:p>
          <a:endParaRPr lang="en-US"/>
        </a:p>
      </dgm:t>
    </dgm:pt>
    <dgm:pt modelId="{8B81B6A2-FD38-4702-AD32-D6DF17413EFD}" type="sibTrans" cxnId="{3CDB7E88-4203-46E8-8CDB-1A4BB21C2596}">
      <dgm:prSet/>
      <dgm:spPr/>
      <dgm:t>
        <a:bodyPr/>
        <a:lstStyle/>
        <a:p>
          <a:endParaRPr lang="en-US"/>
        </a:p>
      </dgm:t>
    </dgm:pt>
    <dgm:pt modelId="{CC388D47-AF1F-4972-A77C-65578B131C19}">
      <dgm:prSet/>
      <dgm:spPr/>
      <dgm:t>
        <a:bodyPr/>
        <a:lstStyle/>
        <a:p>
          <a:r>
            <a:rPr lang="en-GB" b="1"/>
            <a:t>6 2 Better Decision Making</a:t>
          </a:r>
          <a:endParaRPr lang="en-US"/>
        </a:p>
      </dgm:t>
    </dgm:pt>
    <dgm:pt modelId="{083D519F-E25C-4650-AF24-C449DC8BB40F}" type="parTrans" cxnId="{D1C6A5B8-416E-45E8-9E00-F17B563A270D}">
      <dgm:prSet/>
      <dgm:spPr/>
      <dgm:t>
        <a:bodyPr/>
        <a:lstStyle/>
        <a:p>
          <a:endParaRPr lang="en-US"/>
        </a:p>
      </dgm:t>
    </dgm:pt>
    <dgm:pt modelId="{E2413120-299C-4251-BD8B-56CB2C20A3B2}" type="sibTrans" cxnId="{D1C6A5B8-416E-45E8-9E00-F17B563A270D}">
      <dgm:prSet/>
      <dgm:spPr/>
      <dgm:t>
        <a:bodyPr/>
        <a:lstStyle/>
        <a:p>
          <a:endParaRPr lang="en-US"/>
        </a:p>
      </dgm:t>
    </dgm:pt>
    <dgm:pt modelId="{E0855882-A51D-4636-8812-3A514012F290}">
      <dgm:prSet/>
      <dgm:spPr/>
      <dgm:t>
        <a:bodyPr/>
        <a:lstStyle/>
        <a:p>
          <a:r>
            <a:rPr lang="en-GB"/>
            <a:t>ConnectPlus could provide managers with better information about customer preferences and purchasing behaviour.</a:t>
          </a:r>
          <a:endParaRPr lang="en-US"/>
        </a:p>
      </dgm:t>
    </dgm:pt>
    <dgm:pt modelId="{23F9060E-FB73-4048-BE91-A55F40F7ACA6}" type="parTrans" cxnId="{B1CC71E8-F978-4FAE-BF3B-19A1D30FF667}">
      <dgm:prSet/>
      <dgm:spPr/>
      <dgm:t>
        <a:bodyPr/>
        <a:lstStyle/>
        <a:p>
          <a:endParaRPr lang="en-US"/>
        </a:p>
      </dgm:t>
    </dgm:pt>
    <dgm:pt modelId="{2AA48D29-1FB0-403D-AAF9-2FBCB65394C7}" type="sibTrans" cxnId="{B1CC71E8-F978-4FAE-BF3B-19A1D30FF667}">
      <dgm:prSet/>
      <dgm:spPr/>
      <dgm:t>
        <a:bodyPr/>
        <a:lstStyle/>
        <a:p>
          <a:endParaRPr lang="en-US"/>
        </a:p>
      </dgm:t>
    </dgm:pt>
    <dgm:pt modelId="{810223FF-A73F-4825-8117-2E6B61BF7E55}">
      <dgm:prSet/>
      <dgm:spPr/>
      <dgm:t>
        <a:bodyPr/>
        <a:lstStyle/>
        <a:p>
          <a:r>
            <a:rPr lang="en-GB"/>
            <a:t>For example, aggregated customer data could help Waitrose understand demand for particular products, identify changing preferences and improve promotional planning. Waitrose already states that it uses customer purchase data to identify trends and support product and service development (Waitrose, 2026d).</a:t>
          </a:r>
          <a:endParaRPr lang="en-US"/>
        </a:p>
      </dgm:t>
    </dgm:pt>
    <dgm:pt modelId="{EA8475B1-76A2-4544-83DF-11B2739BA7D2}" type="parTrans" cxnId="{A6CC2A8A-E093-4B64-B7CC-76AC7826E3DE}">
      <dgm:prSet/>
      <dgm:spPr/>
      <dgm:t>
        <a:bodyPr/>
        <a:lstStyle/>
        <a:p>
          <a:endParaRPr lang="en-US"/>
        </a:p>
      </dgm:t>
    </dgm:pt>
    <dgm:pt modelId="{D9C39B20-48FD-4510-8B84-3B931E2FAF8D}" type="sibTrans" cxnId="{A6CC2A8A-E093-4B64-B7CC-76AC7826E3DE}">
      <dgm:prSet/>
      <dgm:spPr/>
      <dgm:t>
        <a:bodyPr/>
        <a:lstStyle/>
        <a:p>
          <a:endParaRPr lang="en-US"/>
        </a:p>
      </dgm:t>
    </dgm:pt>
    <dgm:pt modelId="{21D46555-4D2B-4E62-B4FB-B29FA7A455CA}">
      <dgm:prSet/>
      <dgm:spPr/>
      <dgm:t>
        <a:bodyPr/>
        <a:lstStyle/>
        <a:p>
          <a:r>
            <a:rPr lang="en-GB"/>
            <a:t>However, data driven decision making has limitations. Data does not automatically represent reality. Customers who use the app may be different from customers who do not use digital services. Management could therefore make poor decisions if it assumes that digital data represents the entire customer population.</a:t>
          </a:r>
          <a:endParaRPr lang="en-US"/>
        </a:p>
      </dgm:t>
    </dgm:pt>
    <dgm:pt modelId="{AB6412F8-5AB4-43EE-B338-91F195A4BD73}" type="parTrans" cxnId="{4ECBFBAF-4AE5-482D-981F-AEDCD284A682}">
      <dgm:prSet/>
      <dgm:spPr/>
      <dgm:t>
        <a:bodyPr/>
        <a:lstStyle/>
        <a:p>
          <a:endParaRPr lang="en-US"/>
        </a:p>
      </dgm:t>
    </dgm:pt>
    <dgm:pt modelId="{A2C7E2DE-2EF0-46A5-896E-69AB07AB2E4C}" type="sibTrans" cxnId="{4ECBFBAF-4AE5-482D-981F-AEDCD284A682}">
      <dgm:prSet/>
      <dgm:spPr/>
      <dgm:t>
        <a:bodyPr/>
        <a:lstStyle/>
        <a:p>
          <a:endParaRPr lang="en-US"/>
        </a:p>
      </dgm:t>
    </dgm:pt>
    <dgm:pt modelId="{A1476148-2BF8-4D00-B167-70C6E812F21C}">
      <dgm:prSet/>
      <dgm:spPr/>
      <dgm:t>
        <a:bodyPr/>
        <a:lstStyle/>
        <a:p>
          <a:r>
            <a:rPr lang="en-GB"/>
            <a:t>Stakeholder feedback should therefore be combined with quantitative data. This would create a more balanced decision making process.</a:t>
          </a:r>
          <a:endParaRPr lang="en-US"/>
        </a:p>
      </dgm:t>
    </dgm:pt>
    <dgm:pt modelId="{06C2A9A3-1396-42D6-BF73-D67E28A022B8}" type="parTrans" cxnId="{F789F868-D77E-40DD-A613-15B07397476C}">
      <dgm:prSet/>
      <dgm:spPr/>
      <dgm:t>
        <a:bodyPr/>
        <a:lstStyle/>
        <a:p>
          <a:endParaRPr lang="en-US"/>
        </a:p>
      </dgm:t>
    </dgm:pt>
    <dgm:pt modelId="{3A53A310-7535-410D-812E-9EE667C1A55C}" type="sibTrans" cxnId="{F789F868-D77E-40DD-A613-15B07397476C}">
      <dgm:prSet/>
      <dgm:spPr/>
      <dgm:t>
        <a:bodyPr/>
        <a:lstStyle/>
        <a:p>
          <a:endParaRPr lang="en-US"/>
        </a:p>
      </dgm:t>
    </dgm:pt>
    <dgm:pt modelId="{272C43DA-65D7-B247-83AD-5CE39DA810BC}" type="pres">
      <dgm:prSet presAssocID="{2C4BF173-CFD8-4523-911B-5FAF1C1E364D}" presName="diagram" presStyleCnt="0">
        <dgm:presLayoutVars>
          <dgm:dir/>
          <dgm:resizeHandles val="exact"/>
        </dgm:presLayoutVars>
      </dgm:prSet>
      <dgm:spPr/>
    </dgm:pt>
    <dgm:pt modelId="{F118517E-914E-1944-8E7D-F1858C8FCF29}" type="pres">
      <dgm:prSet presAssocID="{BBF090D6-8C5C-4058-A982-08C65635565B}" presName="node" presStyleLbl="node1" presStyleIdx="0" presStyleCnt="11">
        <dgm:presLayoutVars>
          <dgm:bulletEnabled val="1"/>
        </dgm:presLayoutVars>
      </dgm:prSet>
      <dgm:spPr/>
    </dgm:pt>
    <dgm:pt modelId="{96B6DDED-6990-D444-90BF-725949F28F2E}" type="pres">
      <dgm:prSet presAssocID="{123F69A3-C9D3-4A68-BBF8-4A2DF5FAFC13}" presName="sibTrans" presStyleCnt="0"/>
      <dgm:spPr/>
    </dgm:pt>
    <dgm:pt modelId="{D44255E5-53C4-C249-BE79-AFA874DBB15B}" type="pres">
      <dgm:prSet presAssocID="{0D98B829-2E6C-4665-868F-21EC3E8EEB0D}" presName="node" presStyleLbl="node1" presStyleIdx="1" presStyleCnt="11">
        <dgm:presLayoutVars>
          <dgm:bulletEnabled val="1"/>
        </dgm:presLayoutVars>
      </dgm:prSet>
      <dgm:spPr/>
    </dgm:pt>
    <dgm:pt modelId="{E5193E76-5BD7-6A44-AD35-B6CDA5A56008}" type="pres">
      <dgm:prSet presAssocID="{EC30C81D-28DC-4C1C-AAB7-B8AC44593A16}" presName="sibTrans" presStyleCnt="0"/>
      <dgm:spPr/>
    </dgm:pt>
    <dgm:pt modelId="{B53F32A4-9384-9947-AB76-FA297CB69256}" type="pres">
      <dgm:prSet presAssocID="{20DB64A1-8A77-4AE2-A331-2CD27AD7B5E0}" presName="node" presStyleLbl="node1" presStyleIdx="2" presStyleCnt="11">
        <dgm:presLayoutVars>
          <dgm:bulletEnabled val="1"/>
        </dgm:presLayoutVars>
      </dgm:prSet>
      <dgm:spPr/>
    </dgm:pt>
    <dgm:pt modelId="{A4503679-45FE-A742-94E1-8DA21A9EBCA8}" type="pres">
      <dgm:prSet presAssocID="{247F9551-194F-45F9-8417-1DCBF21AB686}" presName="sibTrans" presStyleCnt="0"/>
      <dgm:spPr/>
    </dgm:pt>
    <dgm:pt modelId="{FFA37220-2264-384C-B8F2-E9185DD3FA56}" type="pres">
      <dgm:prSet presAssocID="{E855B10C-D447-4361-B480-1D2EF7A7B098}" presName="node" presStyleLbl="node1" presStyleIdx="3" presStyleCnt="11">
        <dgm:presLayoutVars>
          <dgm:bulletEnabled val="1"/>
        </dgm:presLayoutVars>
      </dgm:prSet>
      <dgm:spPr/>
    </dgm:pt>
    <dgm:pt modelId="{ECF0A889-DB69-2940-9319-E499E80FB90D}" type="pres">
      <dgm:prSet presAssocID="{4BDE75DF-19DA-443F-84AD-F991D0E4A92F}" presName="sibTrans" presStyleCnt="0"/>
      <dgm:spPr/>
    </dgm:pt>
    <dgm:pt modelId="{FE39FEA3-0F6B-F545-8B2D-3D8CE0CDA996}" type="pres">
      <dgm:prSet presAssocID="{336DD329-2BC1-476C-9B4B-4001B6336840}" presName="node" presStyleLbl="node1" presStyleIdx="4" presStyleCnt="11">
        <dgm:presLayoutVars>
          <dgm:bulletEnabled val="1"/>
        </dgm:presLayoutVars>
      </dgm:prSet>
      <dgm:spPr/>
    </dgm:pt>
    <dgm:pt modelId="{6E29AA33-DD92-044D-8A1A-FCC45457B0A7}" type="pres">
      <dgm:prSet presAssocID="{B460BFD7-A5FB-4165-B007-88DD0EB5963E}" presName="sibTrans" presStyleCnt="0"/>
      <dgm:spPr/>
    </dgm:pt>
    <dgm:pt modelId="{04A9852E-34D6-6147-80BA-D2CE0E5647D7}" type="pres">
      <dgm:prSet presAssocID="{2DE0A44C-2DF2-4263-92D5-BFE1FEBB0BCD}" presName="node" presStyleLbl="node1" presStyleIdx="5" presStyleCnt="11">
        <dgm:presLayoutVars>
          <dgm:bulletEnabled val="1"/>
        </dgm:presLayoutVars>
      </dgm:prSet>
      <dgm:spPr/>
    </dgm:pt>
    <dgm:pt modelId="{B87306DB-7EFB-7641-9477-3E87FEBE48A6}" type="pres">
      <dgm:prSet presAssocID="{8B81B6A2-FD38-4702-AD32-D6DF17413EFD}" presName="sibTrans" presStyleCnt="0"/>
      <dgm:spPr/>
    </dgm:pt>
    <dgm:pt modelId="{8E66A194-6D6D-1B4B-BE7A-6250529D0AD2}" type="pres">
      <dgm:prSet presAssocID="{CC388D47-AF1F-4972-A77C-65578B131C19}" presName="node" presStyleLbl="node1" presStyleIdx="6" presStyleCnt="11">
        <dgm:presLayoutVars>
          <dgm:bulletEnabled val="1"/>
        </dgm:presLayoutVars>
      </dgm:prSet>
      <dgm:spPr/>
    </dgm:pt>
    <dgm:pt modelId="{2E4A89E7-9FC0-D14A-A6BD-956E653C4EAE}" type="pres">
      <dgm:prSet presAssocID="{E2413120-299C-4251-BD8B-56CB2C20A3B2}" presName="sibTrans" presStyleCnt="0"/>
      <dgm:spPr/>
    </dgm:pt>
    <dgm:pt modelId="{6956B2E5-F582-6944-9996-47836EB389C4}" type="pres">
      <dgm:prSet presAssocID="{E0855882-A51D-4636-8812-3A514012F290}" presName="node" presStyleLbl="node1" presStyleIdx="7" presStyleCnt="11">
        <dgm:presLayoutVars>
          <dgm:bulletEnabled val="1"/>
        </dgm:presLayoutVars>
      </dgm:prSet>
      <dgm:spPr/>
    </dgm:pt>
    <dgm:pt modelId="{07AD41C2-9F6A-F747-82DB-78F1F2FFA377}" type="pres">
      <dgm:prSet presAssocID="{2AA48D29-1FB0-403D-AAF9-2FBCB65394C7}" presName="sibTrans" presStyleCnt="0"/>
      <dgm:spPr/>
    </dgm:pt>
    <dgm:pt modelId="{A44D6E99-05C4-0F4E-B52D-3C33D47BF9FE}" type="pres">
      <dgm:prSet presAssocID="{810223FF-A73F-4825-8117-2E6B61BF7E55}" presName="node" presStyleLbl="node1" presStyleIdx="8" presStyleCnt="11">
        <dgm:presLayoutVars>
          <dgm:bulletEnabled val="1"/>
        </dgm:presLayoutVars>
      </dgm:prSet>
      <dgm:spPr/>
    </dgm:pt>
    <dgm:pt modelId="{F1BE89E8-CBAB-1145-A845-6A8056423B30}" type="pres">
      <dgm:prSet presAssocID="{D9C39B20-48FD-4510-8B84-3B931E2FAF8D}" presName="sibTrans" presStyleCnt="0"/>
      <dgm:spPr/>
    </dgm:pt>
    <dgm:pt modelId="{D80CBA41-C4BE-B844-81EE-B0DB770CE263}" type="pres">
      <dgm:prSet presAssocID="{21D46555-4D2B-4E62-B4FB-B29FA7A455CA}" presName="node" presStyleLbl="node1" presStyleIdx="9" presStyleCnt="11">
        <dgm:presLayoutVars>
          <dgm:bulletEnabled val="1"/>
        </dgm:presLayoutVars>
      </dgm:prSet>
      <dgm:spPr/>
    </dgm:pt>
    <dgm:pt modelId="{7EEF8574-9D3A-AA4D-9DF5-16D740C7C696}" type="pres">
      <dgm:prSet presAssocID="{A2C7E2DE-2EF0-46A5-896E-69AB07AB2E4C}" presName="sibTrans" presStyleCnt="0"/>
      <dgm:spPr/>
    </dgm:pt>
    <dgm:pt modelId="{596BA852-CDA1-D642-9321-4EBDBF82C8F7}" type="pres">
      <dgm:prSet presAssocID="{A1476148-2BF8-4D00-B167-70C6E812F21C}" presName="node" presStyleLbl="node1" presStyleIdx="10" presStyleCnt="11">
        <dgm:presLayoutVars>
          <dgm:bulletEnabled val="1"/>
        </dgm:presLayoutVars>
      </dgm:prSet>
      <dgm:spPr/>
    </dgm:pt>
  </dgm:ptLst>
  <dgm:cxnLst>
    <dgm:cxn modelId="{D3777F03-DD8F-A74D-89D9-81D6739F683F}" type="presOf" srcId="{21D46555-4D2B-4E62-B4FB-B29FA7A455CA}" destId="{D80CBA41-C4BE-B844-81EE-B0DB770CE263}" srcOrd="0" destOrd="0" presId="urn:microsoft.com/office/officeart/2005/8/layout/default"/>
    <dgm:cxn modelId="{D5E5D907-1A91-CA46-B0E8-981A4C21D1C0}" type="presOf" srcId="{A1476148-2BF8-4D00-B167-70C6E812F21C}" destId="{596BA852-CDA1-D642-9321-4EBDBF82C8F7}" srcOrd="0" destOrd="0" presId="urn:microsoft.com/office/officeart/2005/8/layout/default"/>
    <dgm:cxn modelId="{346E9710-9886-E544-970B-097F181D4C6D}" type="presOf" srcId="{E855B10C-D447-4361-B480-1D2EF7A7B098}" destId="{FFA37220-2264-384C-B8F2-E9185DD3FA56}" srcOrd="0" destOrd="0" presId="urn:microsoft.com/office/officeart/2005/8/layout/default"/>
    <dgm:cxn modelId="{60952317-3D65-CE45-95C9-06DF90059D03}" type="presOf" srcId="{336DD329-2BC1-476C-9B4B-4001B6336840}" destId="{FE39FEA3-0F6B-F545-8B2D-3D8CE0CDA996}" srcOrd="0" destOrd="0" presId="urn:microsoft.com/office/officeart/2005/8/layout/default"/>
    <dgm:cxn modelId="{3F9A9D23-6589-414C-90D3-85255C5603B6}" type="presOf" srcId="{E0855882-A51D-4636-8812-3A514012F290}" destId="{6956B2E5-F582-6944-9996-47836EB389C4}" srcOrd="0" destOrd="0" presId="urn:microsoft.com/office/officeart/2005/8/layout/default"/>
    <dgm:cxn modelId="{79BBED23-4B2E-479C-9F3C-5936B2417E3A}" srcId="{2C4BF173-CFD8-4523-911B-5FAF1C1E364D}" destId="{20DB64A1-8A77-4AE2-A331-2CD27AD7B5E0}" srcOrd="2" destOrd="0" parTransId="{25F574E6-18F5-41B1-8C5A-B77327595352}" sibTransId="{247F9551-194F-45F9-8417-1DCBF21AB686}"/>
    <dgm:cxn modelId="{76E4BE2D-CB88-9F42-BFD4-1ADDB88A3AF0}" type="presOf" srcId="{20DB64A1-8A77-4AE2-A331-2CD27AD7B5E0}" destId="{B53F32A4-9384-9947-AB76-FA297CB69256}" srcOrd="0" destOrd="0" presId="urn:microsoft.com/office/officeart/2005/8/layout/default"/>
    <dgm:cxn modelId="{E8665733-722D-44F8-8E69-4608A569279C}" srcId="{2C4BF173-CFD8-4523-911B-5FAF1C1E364D}" destId="{BBF090D6-8C5C-4058-A982-08C65635565B}" srcOrd="0" destOrd="0" parTransId="{6F0E995E-1025-466A-AF92-55B86918EDB2}" sibTransId="{123F69A3-C9D3-4A68-BBF8-4A2DF5FAFC13}"/>
    <dgm:cxn modelId="{9956D239-9DCF-2145-B0CA-6F6600777B1F}" type="presOf" srcId="{2C4BF173-CFD8-4523-911B-5FAF1C1E364D}" destId="{272C43DA-65D7-B247-83AD-5CE39DA810BC}" srcOrd="0" destOrd="0" presId="urn:microsoft.com/office/officeart/2005/8/layout/default"/>
    <dgm:cxn modelId="{ABFCB53F-EA9D-6741-9E8D-6485C21D6C44}" type="presOf" srcId="{810223FF-A73F-4825-8117-2E6B61BF7E55}" destId="{A44D6E99-05C4-0F4E-B52D-3C33D47BF9FE}" srcOrd="0" destOrd="0" presId="urn:microsoft.com/office/officeart/2005/8/layout/default"/>
    <dgm:cxn modelId="{83C8F166-E52D-485C-86FD-3978849CEF2B}" srcId="{2C4BF173-CFD8-4523-911B-5FAF1C1E364D}" destId="{0D98B829-2E6C-4665-868F-21EC3E8EEB0D}" srcOrd="1" destOrd="0" parTransId="{08378823-4C7D-4031-8EEE-15E4B63F8227}" sibTransId="{EC30C81D-28DC-4C1C-AAB7-B8AC44593A16}"/>
    <dgm:cxn modelId="{F789F868-D77E-40DD-A613-15B07397476C}" srcId="{2C4BF173-CFD8-4523-911B-5FAF1C1E364D}" destId="{A1476148-2BF8-4D00-B167-70C6E812F21C}" srcOrd="10" destOrd="0" parTransId="{06C2A9A3-1396-42D6-BF73-D67E28A022B8}" sibTransId="{3A53A310-7535-410D-812E-9EE667C1A55C}"/>
    <dgm:cxn modelId="{70416C7A-E4E9-8041-BD27-BC596D99E806}" type="presOf" srcId="{CC388D47-AF1F-4972-A77C-65578B131C19}" destId="{8E66A194-6D6D-1B4B-BE7A-6250529D0AD2}" srcOrd="0" destOrd="0" presId="urn:microsoft.com/office/officeart/2005/8/layout/default"/>
    <dgm:cxn modelId="{A59DE77C-104D-B54D-A72C-C53C7F0BA5A7}" type="presOf" srcId="{2DE0A44C-2DF2-4263-92D5-BFE1FEBB0BCD}" destId="{04A9852E-34D6-6147-80BA-D2CE0E5647D7}" srcOrd="0" destOrd="0" presId="urn:microsoft.com/office/officeart/2005/8/layout/default"/>
    <dgm:cxn modelId="{3CDB7E88-4203-46E8-8CDB-1A4BB21C2596}" srcId="{2C4BF173-CFD8-4523-911B-5FAF1C1E364D}" destId="{2DE0A44C-2DF2-4263-92D5-BFE1FEBB0BCD}" srcOrd="5" destOrd="0" parTransId="{0407B8AC-B76B-4EC5-A9D2-49BC9F0CBCDB}" sibTransId="{8B81B6A2-FD38-4702-AD32-D6DF17413EFD}"/>
    <dgm:cxn modelId="{05512D89-2176-CA48-9D0E-CBF4C9B2F535}" type="presOf" srcId="{0D98B829-2E6C-4665-868F-21EC3E8EEB0D}" destId="{D44255E5-53C4-C249-BE79-AFA874DBB15B}" srcOrd="0" destOrd="0" presId="urn:microsoft.com/office/officeart/2005/8/layout/default"/>
    <dgm:cxn modelId="{A6CC2A8A-E093-4B64-B7CC-76AC7826E3DE}" srcId="{2C4BF173-CFD8-4523-911B-5FAF1C1E364D}" destId="{810223FF-A73F-4825-8117-2E6B61BF7E55}" srcOrd="8" destOrd="0" parTransId="{EA8475B1-76A2-4544-83DF-11B2739BA7D2}" sibTransId="{D9C39B20-48FD-4510-8B84-3B931E2FAF8D}"/>
    <dgm:cxn modelId="{EB34479E-82DA-4F8D-85C1-6C2C71DB8D4D}" srcId="{2C4BF173-CFD8-4523-911B-5FAF1C1E364D}" destId="{336DD329-2BC1-476C-9B4B-4001B6336840}" srcOrd="4" destOrd="0" parTransId="{35BBFE79-7E07-463E-940A-02094BFBBC8D}" sibTransId="{B460BFD7-A5FB-4165-B007-88DD0EB5963E}"/>
    <dgm:cxn modelId="{4ECBFBAF-4AE5-482D-981F-AEDCD284A682}" srcId="{2C4BF173-CFD8-4523-911B-5FAF1C1E364D}" destId="{21D46555-4D2B-4E62-B4FB-B29FA7A455CA}" srcOrd="9" destOrd="0" parTransId="{AB6412F8-5AB4-43EE-B338-91F195A4BD73}" sibTransId="{A2C7E2DE-2EF0-46A5-896E-69AB07AB2E4C}"/>
    <dgm:cxn modelId="{D1C6A5B8-416E-45E8-9E00-F17B563A270D}" srcId="{2C4BF173-CFD8-4523-911B-5FAF1C1E364D}" destId="{CC388D47-AF1F-4972-A77C-65578B131C19}" srcOrd="6" destOrd="0" parTransId="{083D519F-E25C-4650-AF24-C449DC8BB40F}" sibTransId="{E2413120-299C-4251-BD8B-56CB2C20A3B2}"/>
    <dgm:cxn modelId="{840EE1BD-ACA2-464A-9946-EEDF98A06FB8}" type="presOf" srcId="{BBF090D6-8C5C-4058-A982-08C65635565B}" destId="{F118517E-914E-1944-8E7D-F1858C8FCF29}" srcOrd="0" destOrd="0" presId="urn:microsoft.com/office/officeart/2005/8/layout/default"/>
    <dgm:cxn modelId="{8698E6C1-F4E4-4A6C-868B-7A63BB17549B}" srcId="{2C4BF173-CFD8-4523-911B-5FAF1C1E364D}" destId="{E855B10C-D447-4361-B480-1D2EF7A7B098}" srcOrd="3" destOrd="0" parTransId="{EF89F304-5FF2-4CBA-9735-C3C70E2F361B}" sibTransId="{4BDE75DF-19DA-443F-84AD-F991D0E4A92F}"/>
    <dgm:cxn modelId="{B1CC71E8-F978-4FAE-BF3B-19A1D30FF667}" srcId="{2C4BF173-CFD8-4523-911B-5FAF1C1E364D}" destId="{E0855882-A51D-4636-8812-3A514012F290}" srcOrd="7" destOrd="0" parTransId="{23F9060E-FB73-4048-BE91-A55F40F7ACA6}" sibTransId="{2AA48D29-1FB0-403D-AAF9-2FBCB65394C7}"/>
    <dgm:cxn modelId="{62085849-1E36-0C48-B466-F1F642EB5FB5}" type="presParOf" srcId="{272C43DA-65D7-B247-83AD-5CE39DA810BC}" destId="{F118517E-914E-1944-8E7D-F1858C8FCF29}" srcOrd="0" destOrd="0" presId="urn:microsoft.com/office/officeart/2005/8/layout/default"/>
    <dgm:cxn modelId="{017D1794-EDEC-2446-BF0A-FCD90EAE0640}" type="presParOf" srcId="{272C43DA-65D7-B247-83AD-5CE39DA810BC}" destId="{96B6DDED-6990-D444-90BF-725949F28F2E}" srcOrd="1" destOrd="0" presId="urn:microsoft.com/office/officeart/2005/8/layout/default"/>
    <dgm:cxn modelId="{81626787-3660-0F4B-91A4-8DBF55965966}" type="presParOf" srcId="{272C43DA-65D7-B247-83AD-5CE39DA810BC}" destId="{D44255E5-53C4-C249-BE79-AFA874DBB15B}" srcOrd="2" destOrd="0" presId="urn:microsoft.com/office/officeart/2005/8/layout/default"/>
    <dgm:cxn modelId="{20A550D6-CF74-C949-AF37-1986EA388594}" type="presParOf" srcId="{272C43DA-65D7-B247-83AD-5CE39DA810BC}" destId="{E5193E76-5BD7-6A44-AD35-B6CDA5A56008}" srcOrd="3" destOrd="0" presId="urn:microsoft.com/office/officeart/2005/8/layout/default"/>
    <dgm:cxn modelId="{2D23E6DF-9E50-F04F-8CDD-B359A0DDED2A}" type="presParOf" srcId="{272C43DA-65D7-B247-83AD-5CE39DA810BC}" destId="{B53F32A4-9384-9947-AB76-FA297CB69256}" srcOrd="4" destOrd="0" presId="urn:microsoft.com/office/officeart/2005/8/layout/default"/>
    <dgm:cxn modelId="{5A61227E-E84E-2C42-9864-81D0F61AE84F}" type="presParOf" srcId="{272C43DA-65D7-B247-83AD-5CE39DA810BC}" destId="{A4503679-45FE-A742-94E1-8DA21A9EBCA8}" srcOrd="5" destOrd="0" presId="urn:microsoft.com/office/officeart/2005/8/layout/default"/>
    <dgm:cxn modelId="{DA5BFFAB-9877-E44D-AF9F-51CBBA66EC9C}" type="presParOf" srcId="{272C43DA-65D7-B247-83AD-5CE39DA810BC}" destId="{FFA37220-2264-384C-B8F2-E9185DD3FA56}" srcOrd="6" destOrd="0" presId="urn:microsoft.com/office/officeart/2005/8/layout/default"/>
    <dgm:cxn modelId="{246D8423-4A60-BA4F-B4AD-CDA4825F7B34}" type="presParOf" srcId="{272C43DA-65D7-B247-83AD-5CE39DA810BC}" destId="{ECF0A889-DB69-2940-9319-E499E80FB90D}" srcOrd="7" destOrd="0" presId="urn:microsoft.com/office/officeart/2005/8/layout/default"/>
    <dgm:cxn modelId="{9C6072DA-702A-164F-81A1-7FECBB5E42B9}" type="presParOf" srcId="{272C43DA-65D7-B247-83AD-5CE39DA810BC}" destId="{FE39FEA3-0F6B-F545-8B2D-3D8CE0CDA996}" srcOrd="8" destOrd="0" presId="urn:microsoft.com/office/officeart/2005/8/layout/default"/>
    <dgm:cxn modelId="{17AECB65-BFC5-F243-A7F5-D615107CFEC9}" type="presParOf" srcId="{272C43DA-65D7-B247-83AD-5CE39DA810BC}" destId="{6E29AA33-DD92-044D-8A1A-FCC45457B0A7}" srcOrd="9" destOrd="0" presId="urn:microsoft.com/office/officeart/2005/8/layout/default"/>
    <dgm:cxn modelId="{A9380820-A4AB-A548-AD5B-FF803FB854E4}" type="presParOf" srcId="{272C43DA-65D7-B247-83AD-5CE39DA810BC}" destId="{04A9852E-34D6-6147-80BA-D2CE0E5647D7}" srcOrd="10" destOrd="0" presId="urn:microsoft.com/office/officeart/2005/8/layout/default"/>
    <dgm:cxn modelId="{89A4AE08-5AB5-7B4A-90E5-8D583DE9D74D}" type="presParOf" srcId="{272C43DA-65D7-B247-83AD-5CE39DA810BC}" destId="{B87306DB-7EFB-7641-9477-3E87FEBE48A6}" srcOrd="11" destOrd="0" presId="urn:microsoft.com/office/officeart/2005/8/layout/default"/>
    <dgm:cxn modelId="{956227C4-F96C-DB40-B76F-AAC2E67B4FC9}" type="presParOf" srcId="{272C43DA-65D7-B247-83AD-5CE39DA810BC}" destId="{8E66A194-6D6D-1B4B-BE7A-6250529D0AD2}" srcOrd="12" destOrd="0" presId="urn:microsoft.com/office/officeart/2005/8/layout/default"/>
    <dgm:cxn modelId="{63E334C2-5CEC-7F4E-9765-3815E0465548}" type="presParOf" srcId="{272C43DA-65D7-B247-83AD-5CE39DA810BC}" destId="{2E4A89E7-9FC0-D14A-A6BD-956E653C4EAE}" srcOrd="13" destOrd="0" presId="urn:microsoft.com/office/officeart/2005/8/layout/default"/>
    <dgm:cxn modelId="{97763C81-1F11-484C-B17F-805BD2A7C861}" type="presParOf" srcId="{272C43DA-65D7-B247-83AD-5CE39DA810BC}" destId="{6956B2E5-F582-6944-9996-47836EB389C4}" srcOrd="14" destOrd="0" presId="urn:microsoft.com/office/officeart/2005/8/layout/default"/>
    <dgm:cxn modelId="{35953D84-5222-DD4D-B43A-A8714D37B433}" type="presParOf" srcId="{272C43DA-65D7-B247-83AD-5CE39DA810BC}" destId="{07AD41C2-9F6A-F747-82DB-78F1F2FFA377}" srcOrd="15" destOrd="0" presId="urn:microsoft.com/office/officeart/2005/8/layout/default"/>
    <dgm:cxn modelId="{E12BBDAD-6D78-5F41-85F6-14F67724DC4C}" type="presParOf" srcId="{272C43DA-65D7-B247-83AD-5CE39DA810BC}" destId="{A44D6E99-05C4-0F4E-B52D-3C33D47BF9FE}" srcOrd="16" destOrd="0" presId="urn:microsoft.com/office/officeart/2005/8/layout/default"/>
    <dgm:cxn modelId="{CE9BE891-1D10-8D45-BEC9-201D5EEF1404}" type="presParOf" srcId="{272C43DA-65D7-B247-83AD-5CE39DA810BC}" destId="{F1BE89E8-CBAB-1145-A845-6A8056423B30}" srcOrd="17" destOrd="0" presId="urn:microsoft.com/office/officeart/2005/8/layout/default"/>
    <dgm:cxn modelId="{C562747A-FDA7-4E4B-9223-536B7E15E0E8}" type="presParOf" srcId="{272C43DA-65D7-B247-83AD-5CE39DA810BC}" destId="{D80CBA41-C4BE-B844-81EE-B0DB770CE263}" srcOrd="18" destOrd="0" presId="urn:microsoft.com/office/officeart/2005/8/layout/default"/>
    <dgm:cxn modelId="{DDB497D5-4839-884B-8A07-9E38344D616B}" type="presParOf" srcId="{272C43DA-65D7-B247-83AD-5CE39DA810BC}" destId="{7EEF8574-9D3A-AA4D-9DF5-16D740C7C696}" srcOrd="19" destOrd="0" presId="urn:microsoft.com/office/officeart/2005/8/layout/default"/>
    <dgm:cxn modelId="{FBE78D03-90BC-6E48-84FD-9A4267A89FF2}" type="presParOf" srcId="{272C43DA-65D7-B247-83AD-5CE39DA810BC}" destId="{596BA852-CDA1-D642-9321-4EBDBF82C8F7}" srcOrd="2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A41F99F-3A23-4C09-B9D9-5D9DC4BF91F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D451891-8872-4910-BCFB-32805023AC83}">
      <dgm:prSet/>
      <dgm:spPr/>
      <dgm:t>
        <a:bodyPr/>
        <a:lstStyle/>
        <a:p>
          <a:r>
            <a:rPr lang="en-GB" b="1"/>
            <a:t>6 6 Overall Evaluation</a:t>
          </a:r>
          <a:endParaRPr lang="en-US"/>
        </a:p>
      </dgm:t>
    </dgm:pt>
    <dgm:pt modelId="{E9517368-8C34-421B-8333-DFBC8894436D}" type="parTrans" cxnId="{054AB98A-A86E-4E62-B432-886AC9697DB7}">
      <dgm:prSet/>
      <dgm:spPr/>
      <dgm:t>
        <a:bodyPr/>
        <a:lstStyle/>
        <a:p>
          <a:endParaRPr lang="en-US"/>
        </a:p>
      </dgm:t>
    </dgm:pt>
    <dgm:pt modelId="{E9652D20-CC0C-4F51-B21F-9265A6EFE87F}" type="sibTrans" cxnId="{054AB98A-A86E-4E62-B432-886AC9697DB7}">
      <dgm:prSet/>
      <dgm:spPr/>
      <dgm:t>
        <a:bodyPr/>
        <a:lstStyle/>
        <a:p>
          <a:endParaRPr lang="en-US"/>
        </a:p>
      </dgm:t>
    </dgm:pt>
    <dgm:pt modelId="{9FB08B3B-BF9E-45EF-A81A-F8CD85F1E695}">
      <dgm:prSet/>
      <dgm:spPr/>
      <dgm:t>
        <a:bodyPr/>
        <a:lstStyle/>
        <a:p>
          <a:r>
            <a:rPr lang="en-GB"/>
            <a:t>Overall, sustainable stakeholder engagement can improve ConnectPlus and Waitrose's wider business performance, but only when it is strategically managed.</a:t>
          </a:r>
          <a:endParaRPr lang="en-US"/>
        </a:p>
      </dgm:t>
    </dgm:pt>
    <dgm:pt modelId="{F1B4A94C-8AE5-490A-8E76-8773089CCC1B}" type="parTrans" cxnId="{4C337C17-CAD4-496F-83F0-ED24E06AC404}">
      <dgm:prSet/>
      <dgm:spPr/>
      <dgm:t>
        <a:bodyPr/>
        <a:lstStyle/>
        <a:p>
          <a:endParaRPr lang="en-US"/>
        </a:p>
      </dgm:t>
    </dgm:pt>
    <dgm:pt modelId="{BF7278D0-EB70-4B53-BBAE-7427278EA978}" type="sibTrans" cxnId="{4C337C17-CAD4-496F-83F0-ED24E06AC404}">
      <dgm:prSet/>
      <dgm:spPr/>
      <dgm:t>
        <a:bodyPr/>
        <a:lstStyle/>
        <a:p>
          <a:endParaRPr lang="en-US"/>
        </a:p>
      </dgm:t>
    </dgm:pt>
    <dgm:pt modelId="{1DCAFF67-6087-465D-A170-276F8FC18646}">
      <dgm:prSet/>
      <dgm:spPr/>
      <dgm:t>
        <a:bodyPr/>
        <a:lstStyle/>
        <a:p>
          <a:r>
            <a:rPr lang="en-GB"/>
            <a:t>The strongest potential benefits are customer loyalty, better decision making, employee engagement, risk reduction and competitive differentiation.</a:t>
          </a:r>
          <a:endParaRPr lang="en-US"/>
        </a:p>
      </dgm:t>
    </dgm:pt>
    <dgm:pt modelId="{B349E041-54C2-4C4C-B7B8-A1C0CEF6F92A}" type="parTrans" cxnId="{AAEAFAC2-CE64-4049-A28D-12050D8DFCCD}">
      <dgm:prSet/>
      <dgm:spPr/>
      <dgm:t>
        <a:bodyPr/>
        <a:lstStyle/>
        <a:p>
          <a:endParaRPr lang="en-US"/>
        </a:p>
      </dgm:t>
    </dgm:pt>
    <dgm:pt modelId="{A7DCEEBC-0905-4352-AEAF-7A4BA8F71849}" type="sibTrans" cxnId="{AAEAFAC2-CE64-4049-A28D-12050D8DFCCD}">
      <dgm:prSet/>
      <dgm:spPr/>
      <dgm:t>
        <a:bodyPr/>
        <a:lstStyle/>
        <a:p>
          <a:endParaRPr lang="en-US"/>
        </a:p>
      </dgm:t>
    </dgm:pt>
    <dgm:pt modelId="{92717ACB-9920-459E-B6BF-1EE49DBA2363}">
      <dgm:prSet/>
      <dgm:spPr/>
      <dgm:t>
        <a:bodyPr/>
        <a:lstStyle/>
        <a:p>
          <a:r>
            <a:rPr lang="en-GB"/>
            <a:t>The strongest risks are privacy concerns, cybersecurity, stakeholder conflict, digital exclusion and excessive project complexity.</a:t>
          </a:r>
          <a:endParaRPr lang="en-US"/>
        </a:p>
      </dgm:t>
    </dgm:pt>
    <dgm:pt modelId="{0F77CF88-B7E2-4598-9FE9-196ABB19FC82}" type="parTrans" cxnId="{8E93E86C-E99C-4309-B01D-777D2A767FE8}">
      <dgm:prSet/>
      <dgm:spPr/>
      <dgm:t>
        <a:bodyPr/>
        <a:lstStyle/>
        <a:p>
          <a:endParaRPr lang="en-US"/>
        </a:p>
      </dgm:t>
    </dgm:pt>
    <dgm:pt modelId="{31E5A9AE-5722-4C5A-BCE9-E18A938A06BA}" type="sibTrans" cxnId="{8E93E86C-E99C-4309-B01D-777D2A767FE8}">
      <dgm:prSet/>
      <dgm:spPr/>
      <dgm:t>
        <a:bodyPr/>
        <a:lstStyle/>
        <a:p>
          <a:endParaRPr lang="en-US"/>
        </a:p>
      </dgm:t>
    </dgm:pt>
    <dgm:pt modelId="{ED13AB83-9FE0-4E39-9488-6CDB238B93C4}">
      <dgm:prSet/>
      <dgm:spPr/>
      <dgm:t>
        <a:bodyPr/>
        <a:lstStyle/>
        <a:p>
          <a:r>
            <a:rPr lang="en-GB"/>
            <a:t>The ethical use of AI is particularly important. The ICO states that organisations using AI and personal data should consider transparency, accountability, context and the impact of AI systems on individuals (ICO, 2026b). It also recommends appropriate safeguards, data minimisation and regular checks where profiling and automated decision making are involved (ICO, 2026c).</a:t>
          </a:r>
          <a:endParaRPr lang="en-US"/>
        </a:p>
      </dgm:t>
    </dgm:pt>
    <dgm:pt modelId="{5DFB202C-560B-4646-98AD-ACCA31B039F0}" type="parTrans" cxnId="{817CEAD4-5C01-4DEA-85CB-1EB4DE0D1012}">
      <dgm:prSet/>
      <dgm:spPr/>
      <dgm:t>
        <a:bodyPr/>
        <a:lstStyle/>
        <a:p>
          <a:endParaRPr lang="en-US"/>
        </a:p>
      </dgm:t>
    </dgm:pt>
    <dgm:pt modelId="{CC121904-D5C0-43B1-B107-C9A164B60072}" type="sibTrans" cxnId="{817CEAD4-5C01-4DEA-85CB-1EB4DE0D1012}">
      <dgm:prSet/>
      <dgm:spPr/>
      <dgm:t>
        <a:bodyPr/>
        <a:lstStyle/>
        <a:p>
          <a:endParaRPr lang="en-US"/>
        </a:p>
      </dgm:t>
    </dgm:pt>
    <dgm:pt modelId="{D6A4A747-2D5F-419F-832C-2501F48D2D13}">
      <dgm:prSet/>
      <dgm:spPr/>
      <dgm:t>
        <a:bodyPr/>
        <a:lstStyle/>
        <a:p>
          <a:r>
            <a:rPr lang="en-GB"/>
            <a:t>Therefore, sustainable stakeholder engagement should be measured through both financial and non financial indicators.</a:t>
          </a:r>
          <a:endParaRPr lang="en-US"/>
        </a:p>
      </dgm:t>
    </dgm:pt>
    <dgm:pt modelId="{5522B614-76CC-44FE-9991-0246D2D984D3}" type="parTrans" cxnId="{2D70EEF4-43C2-4FBA-9516-05078C540473}">
      <dgm:prSet/>
      <dgm:spPr/>
      <dgm:t>
        <a:bodyPr/>
        <a:lstStyle/>
        <a:p>
          <a:endParaRPr lang="en-US"/>
        </a:p>
      </dgm:t>
    </dgm:pt>
    <dgm:pt modelId="{7D20480F-9316-4D56-BF9F-62E187313640}" type="sibTrans" cxnId="{2D70EEF4-43C2-4FBA-9516-05078C540473}">
      <dgm:prSet/>
      <dgm:spPr/>
      <dgm:t>
        <a:bodyPr/>
        <a:lstStyle/>
        <a:p>
          <a:endParaRPr lang="en-US"/>
        </a:p>
      </dgm:t>
    </dgm:pt>
    <dgm:pt modelId="{0CC1E282-16D1-437E-B622-15F906C0C8AB}">
      <dgm:prSet/>
      <dgm:spPr/>
      <dgm:t>
        <a:bodyPr/>
        <a:lstStyle/>
        <a:p>
          <a:r>
            <a:rPr lang="en-GB"/>
            <a:t>Possible measures include customer retention, active users, customer satisfaction, employee adoption, complaints, privacy incidents, recommendation accuracy, stakeholder participation and international market performance.</a:t>
          </a:r>
          <a:endParaRPr lang="en-US"/>
        </a:p>
      </dgm:t>
    </dgm:pt>
    <dgm:pt modelId="{4B12B866-EB6A-4BC4-A6F9-9FF7C7631D6A}" type="parTrans" cxnId="{4F7C8953-7222-4987-A372-F8294EF55996}">
      <dgm:prSet/>
      <dgm:spPr/>
      <dgm:t>
        <a:bodyPr/>
        <a:lstStyle/>
        <a:p>
          <a:endParaRPr lang="en-US"/>
        </a:p>
      </dgm:t>
    </dgm:pt>
    <dgm:pt modelId="{0CF4AE99-717F-4A90-8B52-0EDB8C51B63A}" type="sibTrans" cxnId="{4F7C8953-7222-4987-A372-F8294EF55996}">
      <dgm:prSet/>
      <dgm:spPr/>
      <dgm:t>
        <a:bodyPr/>
        <a:lstStyle/>
        <a:p>
          <a:endParaRPr lang="en-US"/>
        </a:p>
      </dgm:t>
    </dgm:pt>
    <dgm:pt modelId="{7B2634B9-449A-4EC3-B4ED-0D7B208ECE1B}">
      <dgm:prSet/>
      <dgm:spPr/>
      <dgm:t>
        <a:bodyPr/>
        <a:lstStyle/>
        <a:p>
          <a:r>
            <a:rPr lang="en-GB"/>
            <a:t>This balanced measurement approach would prevent management from defining project success only through increased sales.</a:t>
          </a:r>
          <a:endParaRPr lang="en-US"/>
        </a:p>
      </dgm:t>
    </dgm:pt>
    <dgm:pt modelId="{11C3F563-A497-4FAB-81D5-AD12EA3D2A2B}" type="parTrans" cxnId="{3844BBDC-361F-44AE-B2DD-9CA6BE9B6A83}">
      <dgm:prSet/>
      <dgm:spPr/>
      <dgm:t>
        <a:bodyPr/>
        <a:lstStyle/>
        <a:p>
          <a:endParaRPr lang="en-US"/>
        </a:p>
      </dgm:t>
    </dgm:pt>
    <dgm:pt modelId="{B08605F4-8ED4-4B57-B6B5-F3530669EECC}" type="sibTrans" cxnId="{3844BBDC-361F-44AE-B2DD-9CA6BE9B6A83}">
      <dgm:prSet/>
      <dgm:spPr/>
      <dgm:t>
        <a:bodyPr/>
        <a:lstStyle/>
        <a:p>
          <a:endParaRPr lang="en-US"/>
        </a:p>
      </dgm:t>
    </dgm:pt>
    <dgm:pt modelId="{294D19EC-1778-496E-8BCD-E59416737A96}" type="pres">
      <dgm:prSet presAssocID="{3A41F99F-3A23-4C09-B9D9-5D9DC4BF91F2}" presName="root" presStyleCnt="0">
        <dgm:presLayoutVars>
          <dgm:dir/>
          <dgm:resizeHandles val="exact"/>
        </dgm:presLayoutVars>
      </dgm:prSet>
      <dgm:spPr/>
    </dgm:pt>
    <dgm:pt modelId="{E0DB2CA1-5986-4683-9104-19BF3BB8A22A}" type="pres">
      <dgm:prSet presAssocID="{AD451891-8872-4910-BCFB-32805023AC83}" presName="compNode" presStyleCnt="0"/>
      <dgm:spPr/>
    </dgm:pt>
    <dgm:pt modelId="{C714104A-1F53-4417-B4CF-321F4A7F9783}" type="pres">
      <dgm:prSet presAssocID="{AD451891-8872-4910-BCFB-32805023AC83}" presName="bgRect" presStyleLbl="bgShp" presStyleIdx="0" presStyleCnt="8"/>
      <dgm:spPr/>
    </dgm:pt>
    <dgm:pt modelId="{498D67E5-4C15-43D5-94CB-98398CB34F39}" type="pres">
      <dgm:prSet presAssocID="{AD451891-8872-4910-BCFB-32805023AC83}"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ick"/>
        </a:ext>
      </dgm:extLst>
    </dgm:pt>
    <dgm:pt modelId="{24023ACB-3F92-4C54-B366-042FBA6CF94C}" type="pres">
      <dgm:prSet presAssocID="{AD451891-8872-4910-BCFB-32805023AC83}" presName="spaceRect" presStyleCnt="0"/>
      <dgm:spPr/>
    </dgm:pt>
    <dgm:pt modelId="{7F0DCA14-053E-4F20-A8DC-BD5C08F305F1}" type="pres">
      <dgm:prSet presAssocID="{AD451891-8872-4910-BCFB-32805023AC83}" presName="parTx" presStyleLbl="revTx" presStyleIdx="0" presStyleCnt="8">
        <dgm:presLayoutVars>
          <dgm:chMax val="0"/>
          <dgm:chPref val="0"/>
        </dgm:presLayoutVars>
      </dgm:prSet>
      <dgm:spPr/>
    </dgm:pt>
    <dgm:pt modelId="{5A6334E5-9CBA-410B-BCEB-DACD0C822039}" type="pres">
      <dgm:prSet presAssocID="{E9652D20-CC0C-4F51-B21F-9265A6EFE87F}" presName="sibTrans" presStyleCnt="0"/>
      <dgm:spPr/>
    </dgm:pt>
    <dgm:pt modelId="{F8B6BBB0-A7CA-4F2C-81D5-8349FA4F135F}" type="pres">
      <dgm:prSet presAssocID="{9FB08B3B-BF9E-45EF-A81A-F8CD85F1E695}" presName="compNode" presStyleCnt="0"/>
      <dgm:spPr/>
    </dgm:pt>
    <dgm:pt modelId="{8E24318B-00F1-4BF9-B09B-F0F80BEAB5C1}" type="pres">
      <dgm:prSet presAssocID="{9FB08B3B-BF9E-45EF-A81A-F8CD85F1E695}" presName="bgRect" presStyleLbl="bgShp" presStyleIdx="1" presStyleCnt="8"/>
      <dgm:spPr/>
    </dgm:pt>
    <dgm:pt modelId="{FCDE9557-B5CE-4EA8-A53B-A72FA2980E8F}" type="pres">
      <dgm:prSet presAssocID="{9FB08B3B-BF9E-45EF-A81A-F8CD85F1E695}"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F1FE1BE0-32F3-4C85-B1D5-E4A8757FB478}" type="pres">
      <dgm:prSet presAssocID="{9FB08B3B-BF9E-45EF-A81A-F8CD85F1E695}" presName="spaceRect" presStyleCnt="0"/>
      <dgm:spPr/>
    </dgm:pt>
    <dgm:pt modelId="{B546792C-84A7-4D1C-A1CE-96CA813D6615}" type="pres">
      <dgm:prSet presAssocID="{9FB08B3B-BF9E-45EF-A81A-F8CD85F1E695}" presName="parTx" presStyleLbl="revTx" presStyleIdx="1" presStyleCnt="8">
        <dgm:presLayoutVars>
          <dgm:chMax val="0"/>
          <dgm:chPref val="0"/>
        </dgm:presLayoutVars>
      </dgm:prSet>
      <dgm:spPr/>
    </dgm:pt>
    <dgm:pt modelId="{DA55EB13-10A8-4768-954A-E32C0D3E22A9}" type="pres">
      <dgm:prSet presAssocID="{BF7278D0-EB70-4B53-BBAE-7427278EA978}" presName="sibTrans" presStyleCnt="0"/>
      <dgm:spPr/>
    </dgm:pt>
    <dgm:pt modelId="{E39E80CA-B5C1-4D67-84A6-F3248DFA6B9A}" type="pres">
      <dgm:prSet presAssocID="{1DCAFF67-6087-465D-A170-276F8FC18646}" presName="compNode" presStyleCnt="0"/>
      <dgm:spPr/>
    </dgm:pt>
    <dgm:pt modelId="{10CC76B6-DF4D-40B5-A37E-15AEE20E0A32}" type="pres">
      <dgm:prSet presAssocID="{1DCAFF67-6087-465D-A170-276F8FC18646}" presName="bgRect" presStyleLbl="bgShp" presStyleIdx="2" presStyleCnt="8"/>
      <dgm:spPr/>
    </dgm:pt>
    <dgm:pt modelId="{24BBA3A3-7406-482A-BF25-4A8BF0D1810A}" type="pres">
      <dgm:prSet presAssocID="{1DCAFF67-6087-465D-A170-276F8FC18646}"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pward trend"/>
        </a:ext>
      </dgm:extLst>
    </dgm:pt>
    <dgm:pt modelId="{92014598-8549-4721-98B4-EFFF4EF59ECF}" type="pres">
      <dgm:prSet presAssocID="{1DCAFF67-6087-465D-A170-276F8FC18646}" presName="spaceRect" presStyleCnt="0"/>
      <dgm:spPr/>
    </dgm:pt>
    <dgm:pt modelId="{7D8B62E8-FCE8-4A9B-A7BE-08B5F78610F1}" type="pres">
      <dgm:prSet presAssocID="{1DCAFF67-6087-465D-A170-276F8FC18646}" presName="parTx" presStyleLbl="revTx" presStyleIdx="2" presStyleCnt="8">
        <dgm:presLayoutVars>
          <dgm:chMax val="0"/>
          <dgm:chPref val="0"/>
        </dgm:presLayoutVars>
      </dgm:prSet>
      <dgm:spPr/>
    </dgm:pt>
    <dgm:pt modelId="{49FB3A89-D0BF-4608-8CD9-61B57784CEDC}" type="pres">
      <dgm:prSet presAssocID="{A7DCEEBC-0905-4352-AEAF-7A4BA8F71849}" presName="sibTrans" presStyleCnt="0"/>
      <dgm:spPr/>
    </dgm:pt>
    <dgm:pt modelId="{0F1B6D2A-5341-4F0D-8E89-2BDADD77F153}" type="pres">
      <dgm:prSet presAssocID="{92717ACB-9920-459E-B6BF-1EE49DBA2363}" presName="compNode" presStyleCnt="0"/>
      <dgm:spPr/>
    </dgm:pt>
    <dgm:pt modelId="{0C8CDF29-FB28-4142-A0A9-D0FCCEDD3896}" type="pres">
      <dgm:prSet presAssocID="{92717ACB-9920-459E-B6BF-1EE49DBA2363}" presName="bgRect" presStyleLbl="bgShp" presStyleIdx="3" presStyleCnt="8"/>
      <dgm:spPr/>
    </dgm:pt>
    <dgm:pt modelId="{CC1A25D2-D5F1-476F-AC55-BA3DF822CC0C}" type="pres">
      <dgm:prSet presAssocID="{92717ACB-9920-459E-B6BF-1EE49DBA2363}"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A7368361-465A-40AF-B127-B58D564744BD}" type="pres">
      <dgm:prSet presAssocID="{92717ACB-9920-459E-B6BF-1EE49DBA2363}" presName="spaceRect" presStyleCnt="0"/>
      <dgm:spPr/>
    </dgm:pt>
    <dgm:pt modelId="{DCAE33B4-0DDC-4606-82E6-F4AC17D13F16}" type="pres">
      <dgm:prSet presAssocID="{92717ACB-9920-459E-B6BF-1EE49DBA2363}" presName="parTx" presStyleLbl="revTx" presStyleIdx="3" presStyleCnt="8">
        <dgm:presLayoutVars>
          <dgm:chMax val="0"/>
          <dgm:chPref val="0"/>
        </dgm:presLayoutVars>
      </dgm:prSet>
      <dgm:spPr/>
    </dgm:pt>
    <dgm:pt modelId="{61ED47D9-2797-468B-9436-C4DDC22628FF}" type="pres">
      <dgm:prSet presAssocID="{31E5A9AE-5722-4C5A-BCE9-E18A938A06BA}" presName="sibTrans" presStyleCnt="0"/>
      <dgm:spPr/>
    </dgm:pt>
    <dgm:pt modelId="{60C1D48C-0802-439D-B14B-2A31CEE2FCBD}" type="pres">
      <dgm:prSet presAssocID="{ED13AB83-9FE0-4E39-9488-6CDB238B93C4}" presName="compNode" presStyleCnt="0"/>
      <dgm:spPr/>
    </dgm:pt>
    <dgm:pt modelId="{657A8F63-050B-4674-A313-D7728C4F7FE6}" type="pres">
      <dgm:prSet presAssocID="{ED13AB83-9FE0-4E39-9488-6CDB238B93C4}" presName="bgRect" presStyleLbl="bgShp" presStyleIdx="4" presStyleCnt="8"/>
      <dgm:spPr/>
    </dgm:pt>
    <dgm:pt modelId="{FD9D613C-7A8F-4AF1-AE5F-D2C68704D5E3}" type="pres">
      <dgm:prSet presAssocID="{ED13AB83-9FE0-4E39-9488-6CDB238B93C4}"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erson with Idea"/>
        </a:ext>
      </dgm:extLst>
    </dgm:pt>
    <dgm:pt modelId="{19565E47-622F-44AF-898A-E42050678AE5}" type="pres">
      <dgm:prSet presAssocID="{ED13AB83-9FE0-4E39-9488-6CDB238B93C4}" presName="spaceRect" presStyleCnt="0"/>
      <dgm:spPr/>
    </dgm:pt>
    <dgm:pt modelId="{2544C37F-82B1-43CB-AFDC-526117F07545}" type="pres">
      <dgm:prSet presAssocID="{ED13AB83-9FE0-4E39-9488-6CDB238B93C4}" presName="parTx" presStyleLbl="revTx" presStyleIdx="4" presStyleCnt="8">
        <dgm:presLayoutVars>
          <dgm:chMax val="0"/>
          <dgm:chPref val="0"/>
        </dgm:presLayoutVars>
      </dgm:prSet>
      <dgm:spPr/>
    </dgm:pt>
    <dgm:pt modelId="{7CCD8CD3-31A9-4A3B-B1DA-88D2C7E97A54}" type="pres">
      <dgm:prSet presAssocID="{CC121904-D5C0-43B1-B107-C9A164B60072}" presName="sibTrans" presStyleCnt="0"/>
      <dgm:spPr/>
    </dgm:pt>
    <dgm:pt modelId="{C62D8D27-48E0-48E9-B232-D22072AA028D}" type="pres">
      <dgm:prSet presAssocID="{D6A4A747-2D5F-419F-832C-2501F48D2D13}" presName="compNode" presStyleCnt="0"/>
      <dgm:spPr/>
    </dgm:pt>
    <dgm:pt modelId="{C83B38E9-4EC0-41CA-9040-313E1478F1DF}" type="pres">
      <dgm:prSet presAssocID="{D6A4A747-2D5F-419F-832C-2501F48D2D13}" presName="bgRect" presStyleLbl="bgShp" presStyleIdx="5" presStyleCnt="8"/>
      <dgm:spPr/>
    </dgm:pt>
    <dgm:pt modelId="{4F5100AC-928E-4ED4-A762-E6D6B0495014}" type="pres">
      <dgm:prSet presAssocID="{D6A4A747-2D5F-419F-832C-2501F48D2D13}"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FBC1E50F-559B-4810-811B-19AE6C90864B}" type="pres">
      <dgm:prSet presAssocID="{D6A4A747-2D5F-419F-832C-2501F48D2D13}" presName="spaceRect" presStyleCnt="0"/>
      <dgm:spPr/>
    </dgm:pt>
    <dgm:pt modelId="{EB29621B-1486-4C40-86ED-C9C804879931}" type="pres">
      <dgm:prSet presAssocID="{D6A4A747-2D5F-419F-832C-2501F48D2D13}" presName="parTx" presStyleLbl="revTx" presStyleIdx="5" presStyleCnt="8">
        <dgm:presLayoutVars>
          <dgm:chMax val="0"/>
          <dgm:chPref val="0"/>
        </dgm:presLayoutVars>
      </dgm:prSet>
      <dgm:spPr/>
    </dgm:pt>
    <dgm:pt modelId="{39D94AC7-BDBB-4FE3-9933-2623CE3F3143}" type="pres">
      <dgm:prSet presAssocID="{7D20480F-9316-4D56-BF9F-62E187313640}" presName="sibTrans" presStyleCnt="0"/>
      <dgm:spPr/>
    </dgm:pt>
    <dgm:pt modelId="{52ED4634-A9E2-4654-95AA-4FAAF269081B}" type="pres">
      <dgm:prSet presAssocID="{0CC1E282-16D1-437E-B622-15F906C0C8AB}" presName="compNode" presStyleCnt="0"/>
      <dgm:spPr/>
    </dgm:pt>
    <dgm:pt modelId="{73B9E08E-47C3-4AD2-B413-534E30DCD99D}" type="pres">
      <dgm:prSet presAssocID="{0CC1E282-16D1-437E-B622-15F906C0C8AB}" presName="bgRect" presStyleLbl="bgShp" presStyleIdx="6" presStyleCnt="8"/>
      <dgm:spPr/>
    </dgm:pt>
    <dgm:pt modelId="{14EE61DE-4D43-484F-81A0-AC669E49582F}" type="pres">
      <dgm:prSet presAssocID="{0CC1E282-16D1-437E-B622-15F906C0C8AB}"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Subtitles"/>
        </a:ext>
      </dgm:extLst>
    </dgm:pt>
    <dgm:pt modelId="{7C2A184E-549F-4FEF-B6D6-AFD803960CBC}" type="pres">
      <dgm:prSet presAssocID="{0CC1E282-16D1-437E-B622-15F906C0C8AB}" presName="spaceRect" presStyleCnt="0"/>
      <dgm:spPr/>
    </dgm:pt>
    <dgm:pt modelId="{848249AB-CCAD-4121-AB83-0BA297CCCCA0}" type="pres">
      <dgm:prSet presAssocID="{0CC1E282-16D1-437E-B622-15F906C0C8AB}" presName="parTx" presStyleLbl="revTx" presStyleIdx="6" presStyleCnt="8">
        <dgm:presLayoutVars>
          <dgm:chMax val="0"/>
          <dgm:chPref val="0"/>
        </dgm:presLayoutVars>
      </dgm:prSet>
      <dgm:spPr/>
    </dgm:pt>
    <dgm:pt modelId="{722719D2-8F8A-4C5A-94DF-4689F9FABF99}" type="pres">
      <dgm:prSet presAssocID="{0CF4AE99-717F-4A90-8B52-0EDB8C51B63A}" presName="sibTrans" presStyleCnt="0"/>
      <dgm:spPr/>
    </dgm:pt>
    <dgm:pt modelId="{65441A1F-F974-4AD0-ABD0-68D706BAD167}" type="pres">
      <dgm:prSet presAssocID="{7B2634B9-449A-4EC3-B4ED-0D7B208ECE1B}" presName="compNode" presStyleCnt="0"/>
      <dgm:spPr/>
    </dgm:pt>
    <dgm:pt modelId="{08FCE97D-4821-43FB-9160-4DE34CAD1871}" type="pres">
      <dgm:prSet presAssocID="{7B2634B9-449A-4EC3-B4ED-0D7B208ECE1B}" presName="bgRect" presStyleLbl="bgShp" presStyleIdx="7" presStyleCnt="8"/>
      <dgm:spPr/>
    </dgm:pt>
    <dgm:pt modelId="{30C03419-18DC-46D4-82BA-57BAC6E3C882}" type="pres">
      <dgm:prSet presAssocID="{7B2634B9-449A-4EC3-B4ED-0D7B208ECE1B}"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15576466-8917-4C97-9F2B-6AD4B47CC8E3}" type="pres">
      <dgm:prSet presAssocID="{7B2634B9-449A-4EC3-B4ED-0D7B208ECE1B}" presName="spaceRect" presStyleCnt="0"/>
      <dgm:spPr/>
    </dgm:pt>
    <dgm:pt modelId="{E0C7C2E1-D69A-4E47-BD08-02796394069D}" type="pres">
      <dgm:prSet presAssocID="{7B2634B9-449A-4EC3-B4ED-0D7B208ECE1B}" presName="parTx" presStyleLbl="revTx" presStyleIdx="7" presStyleCnt="8">
        <dgm:presLayoutVars>
          <dgm:chMax val="0"/>
          <dgm:chPref val="0"/>
        </dgm:presLayoutVars>
      </dgm:prSet>
      <dgm:spPr/>
    </dgm:pt>
  </dgm:ptLst>
  <dgm:cxnLst>
    <dgm:cxn modelId="{4C337C17-CAD4-496F-83F0-ED24E06AC404}" srcId="{3A41F99F-3A23-4C09-B9D9-5D9DC4BF91F2}" destId="{9FB08B3B-BF9E-45EF-A81A-F8CD85F1E695}" srcOrd="1" destOrd="0" parTransId="{F1B4A94C-8AE5-490A-8E76-8773089CCC1B}" sibTransId="{BF7278D0-EB70-4B53-BBAE-7427278EA978}"/>
    <dgm:cxn modelId="{AE07E625-65F6-4AD9-B557-99FAF7216D16}" type="presOf" srcId="{92717ACB-9920-459E-B6BF-1EE49DBA2363}" destId="{DCAE33B4-0DDC-4606-82E6-F4AC17D13F16}" srcOrd="0" destOrd="0" presId="urn:microsoft.com/office/officeart/2018/2/layout/IconVerticalSolidList"/>
    <dgm:cxn modelId="{9A83F440-B191-4CCE-8C28-017ACBF91BAA}" type="presOf" srcId="{9FB08B3B-BF9E-45EF-A81A-F8CD85F1E695}" destId="{B546792C-84A7-4D1C-A1CE-96CA813D6615}" srcOrd="0" destOrd="0" presId="urn:microsoft.com/office/officeart/2018/2/layout/IconVerticalSolidList"/>
    <dgm:cxn modelId="{9FA10949-1D76-4C06-A2CC-00A2DABCF13D}" type="presOf" srcId="{3A41F99F-3A23-4C09-B9D9-5D9DC4BF91F2}" destId="{294D19EC-1778-496E-8BCD-E59416737A96}" srcOrd="0" destOrd="0" presId="urn:microsoft.com/office/officeart/2018/2/layout/IconVerticalSolidList"/>
    <dgm:cxn modelId="{4F7C8953-7222-4987-A372-F8294EF55996}" srcId="{3A41F99F-3A23-4C09-B9D9-5D9DC4BF91F2}" destId="{0CC1E282-16D1-437E-B622-15F906C0C8AB}" srcOrd="6" destOrd="0" parTransId="{4B12B866-EB6A-4BC4-A6F9-9FF7C7631D6A}" sibTransId="{0CF4AE99-717F-4A90-8B52-0EDB8C51B63A}"/>
    <dgm:cxn modelId="{9B3BAF63-4795-4AD7-9EFF-879ACD78AC4C}" type="presOf" srcId="{7B2634B9-449A-4EC3-B4ED-0D7B208ECE1B}" destId="{E0C7C2E1-D69A-4E47-BD08-02796394069D}" srcOrd="0" destOrd="0" presId="urn:microsoft.com/office/officeart/2018/2/layout/IconVerticalSolidList"/>
    <dgm:cxn modelId="{E23C4764-E51B-46DC-89A5-3916AB627460}" type="presOf" srcId="{AD451891-8872-4910-BCFB-32805023AC83}" destId="{7F0DCA14-053E-4F20-A8DC-BD5C08F305F1}" srcOrd="0" destOrd="0" presId="urn:microsoft.com/office/officeart/2018/2/layout/IconVerticalSolidList"/>
    <dgm:cxn modelId="{8E93E86C-E99C-4309-B01D-777D2A767FE8}" srcId="{3A41F99F-3A23-4C09-B9D9-5D9DC4BF91F2}" destId="{92717ACB-9920-459E-B6BF-1EE49DBA2363}" srcOrd="3" destOrd="0" parTransId="{0F77CF88-B7E2-4598-9FE9-196ABB19FC82}" sibTransId="{31E5A9AE-5722-4C5A-BCE9-E18A938A06BA}"/>
    <dgm:cxn modelId="{5CB24677-99C4-467D-BD1B-A9784194E795}" type="presOf" srcId="{ED13AB83-9FE0-4E39-9488-6CDB238B93C4}" destId="{2544C37F-82B1-43CB-AFDC-526117F07545}" srcOrd="0" destOrd="0" presId="urn:microsoft.com/office/officeart/2018/2/layout/IconVerticalSolidList"/>
    <dgm:cxn modelId="{054AB98A-A86E-4E62-B432-886AC9697DB7}" srcId="{3A41F99F-3A23-4C09-B9D9-5D9DC4BF91F2}" destId="{AD451891-8872-4910-BCFB-32805023AC83}" srcOrd="0" destOrd="0" parTransId="{E9517368-8C34-421B-8333-DFBC8894436D}" sibTransId="{E9652D20-CC0C-4F51-B21F-9265A6EFE87F}"/>
    <dgm:cxn modelId="{47167ABF-B645-4EB5-9F34-7DFB4C61CDD0}" type="presOf" srcId="{0CC1E282-16D1-437E-B622-15F906C0C8AB}" destId="{848249AB-CCAD-4121-AB83-0BA297CCCCA0}" srcOrd="0" destOrd="0" presId="urn:microsoft.com/office/officeart/2018/2/layout/IconVerticalSolidList"/>
    <dgm:cxn modelId="{AAEAFAC2-CE64-4049-A28D-12050D8DFCCD}" srcId="{3A41F99F-3A23-4C09-B9D9-5D9DC4BF91F2}" destId="{1DCAFF67-6087-465D-A170-276F8FC18646}" srcOrd="2" destOrd="0" parTransId="{B349E041-54C2-4C4C-B7B8-A1C0CEF6F92A}" sibTransId="{A7DCEEBC-0905-4352-AEAF-7A4BA8F71849}"/>
    <dgm:cxn modelId="{817CEAD4-5C01-4DEA-85CB-1EB4DE0D1012}" srcId="{3A41F99F-3A23-4C09-B9D9-5D9DC4BF91F2}" destId="{ED13AB83-9FE0-4E39-9488-6CDB238B93C4}" srcOrd="4" destOrd="0" parTransId="{5DFB202C-560B-4646-98AD-ACCA31B039F0}" sibTransId="{CC121904-D5C0-43B1-B107-C9A164B60072}"/>
    <dgm:cxn modelId="{3844BBDC-361F-44AE-B2DD-9CA6BE9B6A83}" srcId="{3A41F99F-3A23-4C09-B9D9-5D9DC4BF91F2}" destId="{7B2634B9-449A-4EC3-B4ED-0D7B208ECE1B}" srcOrd="7" destOrd="0" parTransId="{11C3F563-A497-4FAB-81D5-AD12EA3D2A2B}" sibTransId="{B08605F4-8ED4-4B57-B6B5-F3530669EECC}"/>
    <dgm:cxn modelId="{9574CBE5-48A2-465D-A520-16287A4D2D5C}" type="presOf" srcId="{1DCAFF67-6087-465D-A170-276F8FC18646}" destId="{7D8B62E8-FCE8-4A9B-A7BE-08B5F78610F1}" srcOrd="0" destOrd="0" presId="urn:microsoft.com/office/officeart/2018/2/layout/IconVerticalSolidList"/>
    <dgm:cxn modelId="{D3ED25EB-509E-4072-A0C3-BB2375B53BB0}" type="presOf" srcId="{D6A4A747-2D5F-419F-832C-2501F48D2D13}" destId="{EB29621B-1486-4C40-86ED-C9C804879931}" srcOrd="0" destOrd="0" presId="urn:microsoft.com/office/officeart/2018/2/layout/IconVerticalSolidList"/>
    <dgm:cxn modelId="{2D70EEF4-43C2-4FBA-9516-05078C540473}" srcId="{3A41F99F-3A23-4C09-B9D9-5D9DC4BF91F2}" destId="{D6A4A747-2D5F-419F-832C-2501F48D2D13}" srcOrd="5" destOrd="0" parTransId="{5522B614-76CC-44FE-9991-0246D2D984D3}" sibTransId="{7D20480F-9316-4D56-BF9F-62E187313640}"/>
    <dgm:cxn modelId="{C1E677C5-B3FA-4249-B098-614FADF0934C}" type="presParOf" srcId="{294D19EC-1778-496E-8BCD-E59416737A96}" destId="{E0DB2CA1-5986-4683-9104-19BF3BB8A22A}" srcOrd="0" destOrd="0" presId="urn:microsoft.com/office/officeart/2018/2/layout/IconVerticalSolidList"/>
    <dgm:cxn modelId="{1CE3D312-6A71-4204-8614-92FA83F89A56}" type="presParOf" srcId="{E0DB2CA1-5986-4683-9104-19BF3BB8A22A}" destId="{C714104A-1F53-4417-B4CF-321F4A7F9783}" srcOrd="0" destOrd="0" presId="urn:microsoft.com/office/officeart/2018/2/layout/IconVerticalSolidList"/>
    <dgm:cxn modelId="{CDECF193-A2A2-4FE9-B214-93A99D62FEA6}" type="presParOf" srcId="{E0DB2CA1-5986-4683-9104-19BF3BB8A22A}" destId="{498D67E5-4C15-43D5-94CB-98398CB34F39}" srcOrd="1" destOrd="0" presId="urn:microsoft.com/office/officeart/2018/2/layout/IconVerticalSolidList"/>
    <dgm:cxn modelId="{CD73D79E-830E-4012-A208-F6F391FA50A3}" type="presParOf" srcId="{E0DB2CA1-5986-4683-9104-19BF3BB8A22A}" destId="{24023ACB-3F92-4C54-B366-042FBA6CF94C}" srcOrd="2" destOrd="0" presId="urn:microsoft.com/office/officeart/2018/2/layout/IconVerticalSolidList"/>
    <dgm:cxn modelId="{9C53FC2A-8240-4B8F-A0A2-F1D03924A2F6}" type="presParOf" srcId="{E0DB2CA1-5986-4683-9104-19BF3BB8A22A}" destId="{7F0DCA14-053E-4F20-A8DC-BD5C08F305F1}" srcOrd="3" destOrd="0" presId="urn:microsoft.com/office/officeart/2018/2/layout/IconVerticalSolidList"/>
    <dgm:cxn modelId="{9871932D-6568-41C2-B882-D849CC32BAC8}" type="presParOf" srcId="{294D19EC-1778-496E-8BCD-E59416737A96}" destId="{5A6334E5-9CBA-410B-BCEB-DACD0C822039}" srcOrd="1" destOrd="0" presId="urn:microsoft.com/office/officeart/2018/2/layout/IconVerticalSolidList"/>
    <dgm:cxn modelId="{AE4A116E-9F82-4366-8412-64588B8F5A9E}" type="presParOf" srcId="{294D19EC-1778-496E-8BCD-E59416737A96}" destId="{F8B6BBB0-A7CA-4F2C-81D5-8349FA4F135F}" srcOrd="2" destOrd="0" presId="urn:microsoft.com/office/officeart/2018/2/layout/IconVerticalSolidList"/>
    <dgm:cxn modelId="{02EC472C-6844-4E75-8865-85C2D02E6C38}" type="presParOf" srcId="{F8B6BBB0-A7CA-4F2C-81D5-8349FA4F135F}" destId="{8E24318B-00F1-4BF9-B09B-F0F80BEAB5C1}" srcOrd="0" destOrd="0" presId="urn:microsoft.com/office/officeart/2018/2/layout/IconVerticalSolidList"/>
    <dgm:cxn modelId="{28AEEEE3-540C-4648-B384-98E74FFF3A2C}" type="presParOf" srcId="{F8B6BBB0-A7CA-4F2C-81D5-8349FA4F135F}" destId="{FCDE9557-B5CE-4EA8-A53B-A72FA2980E8F}" srcOrd="1" destOrd="0" presId="urn:microsoft.com/office/officeart/2018/2/layout/IconVerticalSolidList"/>
    <dgm:cxn modelId="{B61247BE-D3E4-407A-B41D-14AF8BFE076A}" type="presParOf" srcId="{F8B6BBB0-A7CA-4F2C-81D5-8349FA4F135F}" destId="{F1FE1BE0-32F3-4C85-B1D5-E4A8757FB478}" srcOrd="2" destOrd="0" presId="urn:microsoft.com/office/officeart/2018/2/layout/IconVerticalSolidList"/>
    <dgm:cxn modelId="{9C4C3C76-12C7-427D-97E5-37DC23C9155B}" type="presParOf" srcId="{F8B6BBB0-A7CA-4F2C-81D5-8349FA4F135F}" destId="{B546792C-84A7-4D1C-A1CE-96CA813D6615}" srcOrd="3" destOrd="0" presId="urn:microsoft.com/office/officeart/2018/2/layout/IconVerticalSolidList"/>
    <dgm:cxn modelId="{48806399-9032-4EE4-8748-CF92E52FF355}" type="presParOf" srcId="{294D19EC-1778-496E-8BCD-E59416737A96}" destId="{DA55EB13-10A8-4768-954A-E32C0D3E22A9}" srcOrd="3" destOrd="0" presId="urn:microsoft.com/office/officeart/2018/2/layout/IconVerticalSolidList"/>
    <dgm:cxn modelId="{11F4A0AE-DC33-4BB0-A57C-3EF8F1CE953A}" type="presParOf" srcId="{294D19EC-1778-496E-8BCD-E59416737A96}" destId="{E39E80CA-B5C1-4D67-84A6-F3248DFA6B9A}" srcOrd="4" destOrd="0" presId="urn:microsoft.com/office/officeart/2018/2/layout/IconVerticalSolidList"/>
    <dgm:cxn modelId="{ABDC1FFE-21FB-45BE-91CB-1072590FEED4}" type="presParOf" srcId="{E39E80CA-B5C1-4D67-84A6-F3248DFA6B9A}" destId="{10CC76B6-DF4D-40B5-A37E-15AEE20E0A32}" srcOrd="0" destOrd="0" presId="urn:microsoft.com/office/officeart/2018/2/layout/IconVerticalSolidList"/>
    <dgm:cxn modelId="{B47277C0-83A0-429B-B1EB-6A670E55643D}" type="presParOf" srcId="{E39E80CA-B5C1-4D67-84A6-F3248DFA6B9A}" destId="{24BBA3A3-7406-482A-BF25-4A8BF0D1810A}" srcOrd="1" destOrd="0" presId="urn:microsoft.com/office/officeart/2018/2/layout/IconVerticalSolidList"/>
    <dgm:cxn modelId="{C46A1660-C698-446B-A07C-D5D417CF525D}" type="presParOf" srcId="{E39E80CA-B5C1-4D67-84A6-F3248DFA6B9A}" destId="{92014598-8549-4721-98B4-EFFF4EF59ECF}" srcOrd="2" destOrd="0" presId="urn:microsoft.com/office/officeart/2018/2/layout/IconVerticalSolidList"/>
    <dgm:cxn modelId="{37332558-A9B5-477D-9C16-2CDBB79A627D}" type="presParOf" srcId="{E39E80CA-B5C1-4D67-84A6-F3248DFA6B9A}" destId="{7D8B62E8-FCE8-4A9B-A7BE-08B5F78610F1}" srcOrd="3" destOrd="0" presId="urn:microsoft.com/office/officeart/2018/2/layout/IconVerticalSolidList"/>
    <dgm:cxn modelId="{E1FC776B-CB54-44A2-80C2-FF95ABA8A61C}" type="presParOf" srcId="{294D19EC-1778-496E-8BCD-E59416737A96}" destId="{49FB3A89-D0BF-4608-8CD9-61B57784CEDC}" srcOrd="5" destOrd="0" presId="urn:microsoft.com/office/officeart/2018/2/layout/IconVerticalSolidList"/>
    <dgm:cxn modelId="{C4898430-16D4-4E6C-B611-CD0838A5CF43}" type="presParOf" srcId="{294D19EC-1778-496E-8BCD-E59416737A96}" destId="{0F1B6D2A-5341-4F0D-8E89-2BDADD77F153}" srcOrd="6" destOrd="0" presId="urn:microsoft.com/office/officeart/2018/2/layout/IconVerticalSolidList"/>
    <dgm:cxn modelId="{DF13C384-5F3A-410F-A1D5-1423D1A65F7F}" type="presParOf" srcId="{0F1B6D2A-5341-4F0D-8E89-2BDADD77F153}" destId="{0C8CDF29-FB28-4142-A0A9-D0FCCEDD3896}" srcOrd="0" destOrd="0" presId="urn:microsoft.com/office/officeart/2018/2/layout/IconVerticalSolidList"/>
    <dgm:cxn modelId="{62AB2EAB-111C-4C64-BFC8-90113811B067}" type="presParOf" srcId="{0F1B6D2A-5341-4F0D-8E89-2BDADD77F153}" destId="{CC1A25D2-D5F1-476F-AC55-BA3DF822CC0C}" srcOrd="1" destOrd="0" presId="urn:microsoft.com/office/officeart/2018/2/layout/IconVerticalSolidList"/>
    <dgm:cxn modelId="{328DFA9C-4493-4860-B107-7EE64EDBB0E7}" type="presParOf" srcId="{0F1B6D2A-5341-4F0D-8E89-2BDADD77F153}" destId="{A7368361-465A-40AF-B127-B58D564744BD}" srcOrd="2" destOrd="0" presId="urn:microsoft.com/office/officeart/2018/2/layout/IconVerticalSolidList"/>
    <dgm:cxn modelId="{4270DA50-FCEF-4F9F-9620-C01BEBEAD94B}" type="presParOf" srcId="{0F1B6D2A-5341-4F0D-8E89-2BDADD77F153}" destId="{DCAE33B4-0DDC-4606-82E6-F4AC17D13F16}" srcOrd="3" destOrd="0" presId="urn:microsoft.com/office/officeart/2018/2/layout/IconVerticalSolidList"/>
    <dgm:cxn modelId="{208CEAD9-DA70-439A-BCE0-E76888BA1179}" type="presParOf" srcId="{294D19EC-1778-496E-8BCD-E59416737A96}" destId="{61ED47D9-2797-468B-9436-C4DDC22628FF}" srcOrd="7" destOrd="0" presId="urn:microsoft.com/office/officeart/2018/2/layout/IconVerticalSolidList"/>
    <dgm:cxn modelId="{FF0A51EF-981F-477F-8B08-D6790CCA702F}" type="presParOf" srcId="{294D19EC-1778-496E-8BCD-E59416737A96}" destId="{60C1D48C-0802-439D-B14B-2A31CEE2FCBD}" srcOrd="8" destOrd="0" presId="urn:microsoft.com/office/officeart/2018/2/layout/IconVerticalSolidList"/>
    <dgm:cxn modelId="{2EFCA2C4-9077-477F-92A4-9F2967ABF13F}" type="presParOf" srcId="{60C1D48C-0802-439D-B14B-2A31CEE2FCBD}" destId="{657A8F63-050B-4674-A313-D7728C4F7FE6}" srcOrd="0" destOrd="0" presId="urn:microsoft.com/office/officeart/2018/2/layout/IconVerticalSolidList"/>
    <dgm:cxn modelId="{1DFB3B51-94B0-4B2E-B0E0-6264F100E1BE}" type="presParOf" srcId="{60C1D48C-0802-439D-B14B-2A31CEE2FCBD}" destId="{FD9D613C-7A8F-4AF1-AE5F-D2C68704D5E3}" srcOrd="1" destOrd="0" presId="urn:microsoft.com/office/officeart/2018/2/layout/IconVerticalSolidList"/>
    <dgm:cxn modelId="{DD02C325-D702-4B01-B52C-0C0CC27187F8}" type="presParOf" srcId="{60C1D48C-0802-439D-B14B-2A31CEE2FCBD}" destId="{19565E47-622F-44AF-898A-E42050678AE5}" srcOrd="2" destOrd="0" presId="urn:microsoft.com/office/officeart/2018/2/layout/IconVerticalSolidList"/>
    <dgm:cxn modelId="{BAF2A397-0F9D-4877-A0F1-CBCB7F72FCD0}" type="presParOf" srcId="{60C1D48C-0802-439D-B14B-2A31CEE2FCBD}" destId="{2544C37F-82B1-43CB-AFDC-526117F07545}" srcOrd="3" destOrd="0" presId="urn:microsoft.com/office/officeart/2018/2/layout/IconVerticalSolidList"/>
    <dgm:cxn modelId="{CEF08504-526A-41F8-B2E3-BE8D1D900CAA}" type="presParOf" srcId="{294D19EC-1778-496E-8BCD-E59416737A96}" destId="{7CCD8CD3-31A9-4A3B-B1DA-88D2C7E97A54}" srcOrd="9" destOrd="0" presId="urn:microsoft.com/office/officeart/2018/2/layout/IconVerticalSolidList"/>
    <dgm:cxn modelId="{81F624FB-664B-4D75-A470-46762BFB83C2}" type="presParOf" srcId="{294D19EC-1778-496E-8BCD-E59416737A96}" destId="{C62D8D27-48E0-48E9-B232-D22072AA028D}" srcOrd="10" destOrd="0" presId="urn:microsoft.com/office/officeart/2018/2/layout/IconVerticalSolidList"/>
    <dgm:cxn modelId="{1E222683-D8AE-45D9-9B96-7E7F4910A22C}" type="presParOf" srcId="{C62D8D27-48E0-48E9-B232-D22072AA028D}" destId="{C83B38E9-4EC0-41CA-9040-313E1478F1DF}" srcOrd="0" destOrd="0" presId="urn:microsoft.com/office/officeart/2018/2/layout/IconVerticalSolidList"/>
    <dgm:cxn modelId="{344E0A40-99D2-4F1F-AB25-7DC6BECC6BE4}" type="presParOf" srcId="{C62D8D27-48E0-48E9-B232-D22072AA028D}" destId="{4F5100AC-928E-4ED4-A762-E6D6B0495014}" srcOrd="1" destOrd="0" presId="urn:microsoft.com/office/officeart/2018/2/layout/IconVerticalSolidList"/>
    <dgm:cxn modelId="{CD8EAD87-4BB1-41AE-93A5-DB8DFA9F3AC8}" type="presParOf" srcId="{C62D8D27-48E0-48E9-B232-D22072AA028D}" destId="{FBC1E50F-559B-4810-811B-19AE6C90864B}" srcOrd="2" destOrd="0" presId="urn:microsoft.com/office/officeart/2018/2/layout/IconVerticalSolidList"/>
    <dgm:cxn modelId="{CFE5D366-BF2A-4885-90B3-C31B56454114}" type="presParOf" srcId="{C62D8D27-48E0-48E9-B232-D22072AA028D}" destId="{EB29621B-1486-4C40-86ED-C9C804879931}" srcOrd="3" destOrd="0" presId="urn:microsoft.com/office/officeart/2018/2/layout/IconVerticalSolidList"/>
    <dgm:cxn modelId="{75E443DC-0E0A-49B5-ADEE-F4F4678FE4DC}" type="presParOf" srcId="{294D19EC-1778-496E-8BCD-E59416737A96}" destId="{39D94AC7-BDBB-4FE3-9933-2623CE3F3143}" srcOrd="11" destOrd="0" presId="urn:microsoft.com/office/officeart/2018/2/layout/IconVerticalSolidList"/>
    <dgm:cxn modelId="{F7D3C5BE-C574-459D-95C5-F5FD87E1D489}" type="presParOf" srcId="{294D19EC-1778-496E-8BCD-E59416737A96}" destId="{52ED4634-A9E2-4654-95AA-4FAAF269081B}" srcOrd="12" destOrd="0" presId="urn:microsoft.com/office/officeart/2018/2/layout/IconVerticalSolidList"/>
    <dgm:cxn modelId="{7B640F5F-2DE1-4CA1-8A25-30D455923E80}" type="presParOf" srcId="{52ED4634-A9E2-4654-95AA-4FAAF269081B}" destId="{73B9E08E-47C3-4AD2-B413-534E30DCD99D}" srcOrd="0" destOrd="0" presId="urn:microsoft.com/office/officeart/2018/2/layout/IconVerticalSolidList"/>
    <dgm:cxn modelId="{CC571979-3580-4E4D-AC64-02B03244BB55}" type="presParOf" srcId="{52ED4634-A9E2-4654-95AA-4FAAF269081B}" destId="{14EE61DE-4D43-484F-81A0-AC669E49582F}" srcOrd="1" destOrd="0" presId="urn:microsoft.com/office/officeart/2018/2/layout/IconVerticalSolidList"/>
    <dgm:cxn modelId="{899AA8B4-B5F9-4E58-AD30-A9ADDEC9D67B}" type="presParOf" srcId="{52ED4634-A9E2-4654-95AA-4FAAF269081B}" destId="{7C2A184E-549F-4FEF-B6D6-AFD803960CBC}" srcOrd="2" destOrd="0" presId="urn:microsoft.com/office/officeart/2018/2/layout/IconVerticalSolidList"/>
    <dgm:cxn modelId="{F2F860AC-82D1-46D0-A840-18E3D467D2B6}" type="presParOf" srcId="{52ED4634-A9E2-4654-95AA-4FAAF269081B}" destId="{848249AB-CCAD-4121-AB83-0BA297CCCCA0}" srcOrd="3" destOrd="0" presId="urn:microsoft.com/office/officeart/2018/2/layout/IconVerticalSolidList"/>
    <dgm:cxn modelId="{8941CF2E-7E38-43CE-82B2-D3B8EE2BB614}" type="presParOf" srcId="{294D19EC-1778-496E-8BCD-E59416737A96}" destId="{722719D2-8F8A-4C5A-94DF-4689F9FABF99}" srcOrd="13" destOrd="0" presId="urn:microsoft.com/office/officeart/2018/2/layout/IconVerticalSolidList"/>
    <dgm:cxn modelId="{A2CD334E-98D5-42E9-B6EC-4327837C8F5E}" type="presParOf" srcId="{294D19EC-1778-496E-8BCD-E59416737A96}" destId="{65441A1F-F974-4AD0-ABD0-68D706BAD167}" srcOrd="14" destOrd="0" presId="urn:microsoft.com/office/officeart/2018/2/layout/IconVerticalSolidList"/>
    <dgm:cxn modelId="{D5C8604D-3E46-4BF1-AF9B-43640AB2D591}" type="presParOf" srcId="{65441A1F-F974-4AD0-ABD0-68D706BAD167}" destId="{08FCE97D-4821-43FB-9160-4DE34CAD1871}" srcOrd="0" destOrd="0" presId="urn:microsoft.com/office/officeart/2018/2/layout/IconVerticalSolidList"/>
    <dgm:cxn modelId="{DE006D90-6FF8-4651-B3B0-DF61A35B6F60}" type="presParOf" srcId="{65441A1F-F974-4AD0-ABD0-68D706BAD167}" destId="{30C03419-18DC-46D4-82BA-57BAC6E3C882}" srcOrd="1" destOrd="0" presId="urn:microsoft.com/office/officeart/2018/2/layout/IconVerticalSolidList"/>
    <dgm:cxn modelId="{952E6AD5-D205-49FD-A6E7-7C49127680D8}" type="presParOf" srcId="{65441A1F-F974-4AD0-ABD0-68D706BAD167}" destId="{15576466-8917-4C97-9F2B-6AD4B47CC8E3}" srcOrd="2" destOrd="0" presId="urn:microsoft.com/office/officeart/2018/2/layout/IconVerticalSolidList"/>
    <dgm:cxn modelId="{E42FF81D-5CEB-474F-ADCA-939582484C4A}" type="presParOf" srcId="{65441A1F-F974-4AD0-ABD0-68D706BAD167}" destId="{E0C7C2E1-D69A-4E47-BD08-02796394069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F0DDD7B-9816-43CD-9CD0-7DEA888F7188}"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D3E38254-9037-4B53-A9D4-279BDDAC94FE}">
      <dgm:prSet/>
      <dgm:spPr/>
      <dgm:t>
        <a:bodyPr/>
        <a:lstStyle/>
        <a:p>
          <a:r>
            <a:rPr lang="en-GB" b="1" dirty="0"/>
            <a:t>7 Recommendations and Conclusion</a:t>
          </a:r>
          <a:endParaRPr lang="en-US" dirty="0"/>
        </a:p>
      </dgm:t>
    </dgm:pt>
    <dgm:pt modelId="{9CF35309-0782-461A-A023-E00532D69162}" type="parTrans" cxnId="{F0BD8E84-59E4-42F1-BD0F-A18423CF1294}">
      <dgm:prSet/>
      <dgm:spPr/>
      <dgm:t>
        <a:bodyPr/>
        <a:lstStyle/>
        <a:p>
          <a:endParaRPr lang="en-US"/>
        </a:p>
      </dgm:t>
    </dgm:pt>
    <dgm:pt modelId="{07EF8DE0-F028-41E7-A1FA-676CAE1AFF20}" type="sibTrans" cxnId="{F0BD8E84-59E4-42F1-BD0F-A18423CF1294}">
      <dgm:prSet/>
      <dgm:spPr/>
      <dgm:t>
        <a:bodyPr/>
        <a:lstStyle/>
        <a:p>
          <a:endParaRPr lang="en-US"/>
        </a:p>
      </dgm:t>
    </dgm:pt>
    <dgm:pt modelId="{1FBA2884-4C4B-491C-A8F6-F3F3EEF79D70}">
      <dgm:prSet/>
      <dgm:spPr/>
      <dgm:t>
        <a:bodyPr/>
        <a:lstStyle/>
        <a:p>
          <a:r>
            <a:rPr lang="en-GB"/>
            <a:t>The first recommendation is that Waitrose should establish a formal ConnectPlus Stakeholder Steering Group. It should include senior management, the project manager, IT, marketing, customer experience, data protection, cybersecurity and employee representatives.</a:t>
          </a:r>
          <a:endParaRPr lang="en-US"/>
        </a:p>
      </dgm:t>
    </dgm:pt>
    <dgm:pt modelId="{9C8664EB-B457-437B-B5E6-264F9AE106F1}" type="parTrans" cxnId="{3B3183E8-4AF7-448A-951D-8707231AED89}">
      <dgm:prSet/>
      <dgm:spPr/>
      <dgm:t>
        <a:bodyPr/>
        <a:lstStyle/>
        <a:p>
          <a:endParaRPr lang="en-US"/>
        </a:p>
      </dgm:t>
    </dgm:pt>
    <dgm:pt modelId="{1B41C453-D833-4549-B056-CC0B060C9941}" type="sibTrans" cxnId="{3B3183E8-4AF7-448A-951D-8707231AED89}">
      <dgm:prSet/>
      <dgm:spPr/>
      <dgm:t>
        <a:bodyPr/>
        <a:lstStyle/>
        <a:p>
          <a:endParaRPr lang="en-US"/>
        </a:p>
      </dgm:t>
    </dgm:pt>
    <dgm:pt modelId="{C662B24C-CF1E-40E6-9C1E-1398192D1F92}">
      <dgm:prSet/>
      <dgm:spPr/>
      <dgm:t>
        <a:bodyPr/>
        <a:lstStyle/>
        <a:p>
          <a:r>
            <a:rPr lang="en-GB"/>
            <a:t>Second, Waitrose should use the Power Interest Matrix and Salience Model throughout the project rather than only at the beginning. Stakeholder power, interest and urgency can change during implementation.</a:t>
          </a:r>
          <a:endParaRPr lang="en-US"/>
        </a:p>
      </dgm:t>
    </dgm:pt>
    <dgm:pt modelId="{1790557D-1CF2-4364-8383-EE52E2617603}" type="parTrans" cxnId="{7DD6B873-1B13-44EF-AD7F-E8232891794A}">
      <dgm:prSet/>
      <dgm:spPr/>
      <dgm:t>
        <a:bodyPr/>
        <a:lstStyle/>
        <a:p>
          <a:endParaRPr lang="en-US"/>
        </a:p>
      </dgm:t>
    </dgm:pt>
    <dgm:pt modelId="{D2C64D18-0709-4882-8486-70FA57A4464B}" type="sibTrans" cxnId="{7DD6B873-1B13-44EF-AD7F-E8232891794A}">
      <dgm:prSet/>
      <dgm:spPr/>
      <dgm:t>
        <a:bodyPr/>
        <a:lstStyle/>
        <a:p>
          <a:endParaRPr lang="en-US"/>
        </a:p>
      </dgm:t>
    </dgm:pt>
    <dgm:pt modelId="{7FC69AB0-BED0-491A-A93D-754BA210D174}">
      <dgm:prSet/>
      <dgm:spPr/>
      <dgm:t>
        <a:bodyPr/>
        <a:lstStyle/>
        <a:p>
          <a:r>
            <a:rPr lang="en-GB"/>
            <a:t>Third, customer and employee testing should be completed before the full launch. The six month schedule should therefore include a meaningful pilot period rather than moving directly from development to implementation.</a:t>
          </a:r>
          <a:endParaRPr lang="en-US"/>
        </a:p>
      </dgm:t>
    </dgm:pt>
    <dgm:pt modelId="{B8821677-365B-4B42-A49B-A8EAB7312E17}" type="parTrans" cxnId="{5552294F-A2EA-4B4B-8FF4-0EF4651291AC}">
      <dgm:prSet/>
      <dgm:spPr/>
      <dgm:t>
        <a:bodyPr/>
        <a:lstStyle/>
        <a:p>
          <a:endParaRPr lang="en-US"/>
        </a:p>
      </dgm:t>
    </dgm:pt>
    <dgm:pt modelId="{0EB42E00-C913-435D-836B-219C1B298A0E}" type="sibTrans" cxnId="{5552294F-A2EA-4B4B-8FF4-0EF4651291AC}">
      <dgm:prSet/>
      <dgm:spPr/>
      <dgm:t>
        <a:bodyPr/>
        <a:lstStyle/>
        <a:p>
          <a:endParaRPr lang="en-US"/>
        </a:p>
      </dgm:t>
    </dgm:pt>
    <dgm:pt modelId="{93919E8C-9052-4C66-83FD-CF6FE9C5D2B6}">
      <dgm:prSet/>
      <dgm:spPr/>
      <dgm:t>
        <a:bodyPr/>
        <a:lstStyle/>
        <a:p>
          <a:r>
            <a:rPr lang="en-GB"/>
            <a:t>Fourth, Waitrose should make privacy and AI transparency central to the platform. Customers should be clearly informed about personalisation and should have accessible controls over their data and marketing preferences. A Data Protection Impact Assessment should be completed where required and reviewed as the system develops.</a:t>
          </a:r>
          <a:endParaRPr lang="en-US"/>
        </a:p>
      </dgm:t>
    </dgm:pt>
    <dgm:pt modelId="{B6531095-0271-4362-B05B-3BB661FAC9FF}" type="parTrans" cxnId="{C9FC1723-2339-438A-B8E5-845B4D7B65EA}">
      <dgm:prSet/>
      <dgm:spPr/>
      <dgm:t>
        <a:bodyPr/>
        <a:lstStyle/>
        <a:p>
          <a:endParaRPr lang="en-US"/>
        </a:p>
      </dgm:t>
    </dgm:pt>
    <dgm:pt modelId="{60F89359-126B-4A36-8DA3-8170194A210E}" type="sibTrans" cxnId="{C9FC1723-2339-438A-B8E5-845B4D7B65EA}">
      <dgm:prSet/>
      <dgm:spPr/>
      <dgm:t>
        <a:bodyPr/>
        <a:lstStyle/>
        <a:p>
          <a:endParaRPr lang="en-US"/>
        </a:p>
      </dgm:t>
    </dgm:pt>
    <dgm:pt modelId="{48A7BF38-6A5A-4BDF-BB0C-5446052C760E}">
      <dgm:prSet/>
      <dgm:spPr/>
      <dgm:t>
        <a:bodyPr/>
        <a:lstStyle/>
        <a:p>
          <a:r>
            <a:rPr lang="en-GB"/>
            <a:t>Fifth, Waitrose should use a common global framework but allow local adaptation. International partners should be consulted about cultural, legal and customer differences before implementation.</a:t>
          </a:r>
          <a:endParaRPr lang="en-US"/>
        </a:p>
      </dgm:t>
    </dgm:pt>
    <dgm:pt modelId="{EF3830BE-98A4-4265-9783-CF5B2108828C}" type="parTrans" cxnId="{54DB9F6E-2577-4385-A3B0-747D64FB4328}">
      <dgm:prSet/>
      <dgm:spPr/>
      <dgm:t>
        <a:bodyPr/>
        <a:lstStyle/>
        <a:p>
          <a:endParaRPr lang="en-US"/>
        </a:p>
      </dgm:t>
    </dgm:pt>
    <dgm:pt modelId="{62284D22-3967-41FA-9796-B0D933FF3CE2}" type="sibTrans" cxnId="{54DB9F6E-2577-4385-A3B0-747D64FB4328}">
      <dgm:prSet/>
      <dgm:spPr/>
      <dgm:t>
        <a:bodyPr/>
        <a:lstStyle/>
        <a:p>
          <a:endParaRPr lang="en-US"/>
        </a:p>
      </dgm:t>
    </dgm:pt>
    <dgm:pt modelId="{739BAB55-1610-4F4C-BCF2-EAFB456F8534}">
      <dgm:prSet/>
      <dgm:spPr/>
      <dgm:t>
        <a:bodyPr/>
        <a:lstStyle/>
        <a:p>
          <a:r>
            <a:rPr lang="en-GB"/>
            <a:t>Finally, stakeholder engagement should continue after launch. ConnectPlus should be treated as an ongoing relationship programme rather than a one off technology project.</a:t>
          </a:r>
          <a:endParaRPr lang="en-US"/>
        </a:p>
      </dgm:t>
    </dgm:pt>
    <dgm:pt modelId="{26D07EBC-BA54-46A9-B750-FD431AA1BED5}" type="parTrans" cxnId="{661C5DB2-3E9C-4357-A23D-306CC3767B64}">
      <dgm:prSet/>
      <dgm:spPr/>
      <dgm:t>
        <a:bodyPr/>
        <a:lstStyle/>
        <a:p>
          <a:endParaRPr lang="en-US"/>
        </a:p>
      </dgm:t>
    </dgm:pt>
    <dgm:pt modelId="{82E95782-1F5E-48C0-A8D1-E145FEAF799D}" type="sibTrans" cxnId="{661C5DB2-3E9C-4357-A23D-306CC3767B64}">
      <dgm:prSet/>
      <dgm:spPr/>
      <dgm:t>
        <a:bodyPr/>
        <a:lstStyle/>
        <a:p>
          <a:endParaRPr lang="en-US"/>
        </a:p>
      </dgm:t>
    </dgm:pt>
    <dgm:pt modelId="{765BA672-A595-40EE-8765-15A37F23C843}">
      <dgm:prSet/>
      <dgm:spPr/>
      <dgm:t>
        <a:bodyPr/>
        <a:lstStyle/>
        <a:p>
          <a:r>
            <a:rPr lang="en-GB"/>
            <a:t>In conclusion, the success of ConnectPlus would depend on much more than the technical performance of the platform. Its success would depend on whether Waitrose can build trust and commitment among customers, employees, managers, suppliers, technology partners and international stakeholders. Stakeholder theory, the Power Interest Matrix, the Salience Model, SWANS and OWANS, the 4Cs and RACI provide complementary tools for managing these relationships.</a:t>
          </a:r>
          <a:endParaRPr lang="en-US"/>
        </a:p>
      </dgm:t>
    </dgm:pt>
    <dgm:pt modelId="{C9F501F0-B95D-47DA-84E4-F09D2E36FDE0}" type="parTrans" cxnId="{EF7F811E-395D-482C-846F-B6BD680BF460}">
      <dgm:prSet/>
      <dgm:spPr/>
      <dgm:t>
        <a:bodyPr/>
        <a:lstStyle/>
        <a:p>
          <a:endParaRPr lang="en-US"/>
        </a:p>
      </dgm:t>
    </dgm:pt>
    <dgm:pt modelId="{C8E5E5F8-D983-42A3-952C-1D4F60C420E2}" type="sibTrans" cxnId="{EF7F811E-395D-482C-846F-B6BD680BF460}">
      <dgm:prSet/>
      <dgm:spPr/>
      <dgm:t>
        <a:bodyPr/>
        <a:lstStyle/>
        <a:p>
          <a:endParaRPr lang="en-US"/>
        </a:p>
      </dgm:t>
    </dgm:pt>
    <dgm:pt modelId="{46AACA48-BB85-43EA-9E0F-E9718E10038C}">
      <dgm:prSet/>
      <dgm:spPr/>
      <dgm:t>
        <a:bodyPr/>
        <a:lstStyle/>
        <a:p>
          <a:r>
            <a:rPr lang="en-GB"/>
            <a:t>A critical approach is required because stakeholder engagement can create both benefits and challenges. Excessive consultation can delay decisions, while insufficient engagement can create resistance and mistrust. The most appropriate approach for Waitrose is therefore structured, inclusive and proportionate engagement.</a:t>
          </a:r>
          <a:endParaRPr lang="en-US"/>
        </a:p>
      </dgm:t>
    </dgm:pt>
    <dgm:pt modelId="{DA25436B-ED3B-4B43-B114-1417888EA47C}" type="parTrans" cxnId="{269B28D7-A9C6-4061-B0DF-FC02699BB8A8}">
      <dgm:prSet/>
      <dgm:spPr/>
      <dgm:t>
        <a:bodyPr/>
        <a:lstStyle/>
        <a:p>
          <a:endParaRPr lang="en-US"/>
        </a:p>
      </dgm:t>
    </dgm:pt>
    <dgm:pt modelId="{1ADAF58A-7BFF-4E13-A0C0-B366EA1A8783}" type="sibTrans" cxnId="{269B28D7-A9C6-4061-B0DF-FC02699BB8A8}">
      <dgm:prSet/>
      <dgm:spPr/>
      <dgm:t>
        <a:bodyPr/>
        <a:lstStyle/>
        <a:p>
          <a:endParaRPr lang="en-US"/>
        </a:p>
      </dgm:t>
    </dgm:pt>
    <dgm:pt modelId="{554808AF-3479-4907-BEC3-DE090162CB99}">
      <dgm:prSet/>
      <dgm:spPr/>
      <dgm:t>
        <a:bodyPr/>
        <a:lstStyle/>
        <a:p>
          <a:r>
            <a:rPr lang="en-GB"/>
            <a:t>By combining customer insight with responsible data use, employee participation, strong governance and local market understanding, ConnectPlus could support Waitrose's digital development while protecting the relationships on which long term business performance depends.</a:t>
          </a:r>
          <a:endParaRPr lang="en-US"/>
        </a:p>
      </dgm:t>
    </dgm:pt>
    <dgm:pt modelId="{3E8953D5-789B-42AB-B3C1-6315ABAC7E8E}" type="parTrans" cxnId="{F421578C-26FF-4F0D-A6FC-F2CE6534F355}">
      <dgm:prSet/>
      <dgm:spPr/>
      <dgm:t>
        <a:bodyPr/>
        <a:lstStyle/>
        <a:p>
          <a:endParaRPr lang="en-US"/>
        </a:p>
      </dgm:t>
    </dgm:pt>
    <dgm:pt modelId="{75FA0E96-D978-4024-B99A-E02845A96073}" type="sibTrans" cxnId="{F421578C-26FF-4F0D-A6FC-F2CE6534F355}">
      <dgm:prSet/>
      <dgm:spPr/>
      <dgm:t>
        <a:bodyPr/>
        <a:lstStyle/>
        <a:p>
          <a:endParaRPr lang="en-US"/>
        </a:p>
      </dgm:t>
    </dgm:pt>
    <dgm:pt modelId="{2D2ED028-8D49-0249-821F-CE70E0DD75E4}" type="pres">
      <dgm:prSet presAssocID="{BF0DDD7B-9816-43CD-9CD0-7DEA888F7188}" presName="diagram" presStyleCnt="0">
        <dgm:presLayoutVars>
          <dgm:dir/>
          <dgm:resizeHandles val="exact"/>
        </dgm:presLayoutVars>
      </dgm:prSet>
      <dgm:spPr/>
    </dgm:pt>
    <dgm:pt modelId="{D57A534C-AE64-6F41-995B-17A5263697A1}" type="pres">
      <dgm:prSet presAssocID="{D3E38254-9037-4B53-A9D4-279BDDAC94FE}" presName="node" presStyleLbl="node1" presStyleIdx="0" presStyleCnt="10">
        <dgm:presLayoutVars>
          <dgm:bulletEnabled val="1"/>
        </dgm:presLayoutVars>
      </dgm:prSet>
      <dgm:spPr/>
    </dgm:pt>
    <dgm:pt modelId="{A93AEB9E-5CD8-4A4A-A1CB-6F1BB27C2B82}" type="pres">
      <dgm:prSet presAssocID="{07EF8DE0-F028-41E7-A1FA-676CAE1AFF20}" presName="sibTrans" presStyleCnt="0"/>
      <dgm:spPr/>
    </dgm:pt>
    <dgm:pt modelId="{8E5DE0F4-2B5B-7140-849B-FED567D998F6}" type="pres">
      <dgm:prSet presAssocID="{1FBA2884-4C4B-491C-A8F6-F3F3EEF79D70}" presName="node" presStyleLbl="node1" presStyleIdx="1" presStyleCnt="10">
        <dgm:presLayoutVars>
          <dgm:bulletEnabled val="1"/>
        </dgm:presLayoutVars>
      </dgm:prSet>
      <dgm:spPr/>
    </dgm:pt>
    <dgm:pt modelId="{C82E80C1-34B2-C94C-99C2-ACCDF9BFEBE2}" type="pres">
      <dgm:prSet presAssocID="{1B41C453-D833-4549-B056-CC0B060C9941}" presName="sibTrans" presStyleCnt="0"/>
      <dgm:spPr/>
    </dgm:pt>
    <dgm:pt modelId="{8B5F8DA7-98DA-9B41-9BB3-DED742F5B55E}" type="pres">
      <dgm:prSet presAssocID="{C662B24C-CF1E-40E6-9C1E-1398192D1F92}" presName="node" presStyleLbl="node1" presStyleIdx="2" presStyleCnt="10">
        <dgm:presLayoutVars>
          <dgm:bulletEnabled val="1"/>
        </dgm:presLayoutVars>
      </dgm:prSet>
      <dgm:spPr/>
    </dgm:pt>
    <dgm:pt modelId="{B04FC897-F2BA-E747-8798-D23DE00C23DE}" type="pres">
      <dgm:prSet presAssocID="{D2C64D18-0709-4882-8486-70FA57A4464B}" presName="sibTrans" presStyleCnt="0"/>
      <dgm:spPr/>
    </dgm:pt>
    <dgm:pt modelId="{CF1F26E5-A36F-444D-BE5F-8BBD65606442}" type="pres">
      <dgm:prSet presAssocID="{7FC69AB0-BED0-491A-A93D-754BA210D174}" presName="node" presStyleLbl="node1" presStyleIdx="3" presStyleCnt="10">
        <dgm:presLayoutVars>
          <dgm:bulletEnabled val="1"/>
        </dgm:presLayoutVars>
      </dgm:prSet>
      <dgm:spPr/>
    </dgm:pt>
    <dgm:pt modelId="{D945B9B1-740B-654D-A113-6A582DFCE707}" type="pres">
      <dgm:prSet presAssocID="{0EB42E00-C913-435D-836B-219C1B298A0E}" presName="sibTrans" presStyleCnt="0"/>
      <dgm:spPr/>
    </dgm:pt>
    <dgm:pt modelId="{2BC63836-F1AD-3340-8B6E-F785C40B07E9}" type="pres">
      <dgm:prSet presAssocID="{93919E8C-9052-4C66-83FD-CF6FE9C5D2B6}" presName="node" presStyleLbl="node1" presStyleIdx="4" presStyleCnt="10">
        <dgm:presLayoutVars>
          <dgm:bulletEnabled val="1"/>
        </dgm:presLayoutVars>
      </dgm:prSet>
      <dgm:spPr/>
    </dgm:pt>
    <dgm:pt modelId="{A4490BDF-37C0-C547-93A9-77366CB28AE0}" type="pres">
      <dgm:prSet presAssocID="{60F89359-126B-4A36-8DA3-8170194A210E}" presName="sibTrans" presStyleCnt="0"/>
      <dgm:spPr/>
    </dgm:pt>
    <dgm:pt modelId="{CFBD340C-BCB2-1349-845B-037713CADDB4}" type="pres">
      <dgm:prSet presAssocID="{48A7BF38-6A5A-4BDF-BB0C-5446052C760E}" presName="node" presStyleLbl="node1" presStyleIdx="5" presStyleCnt="10">
        <dgm:presLayoutVars>
          <dgm:bulletEnabled val="1"/>
        </dgm:presLayoutVars>
      </dgm:prSet>
      <dgm:spPr/>
    </dgm:pt>
    <dgm:pt modelId="{2E81D5B1-C7FA-C34F-B9A5-29DF72FBFA9F}" type="pres">
      <dgm:prSet presAssocID="{62284D22-3967-41FA-9796-B0D933FF3CE2}" presName="sibTrans" presStyleCnt="0"/>
      <dgm:spPr/>
    </dgm:pt>
    <dgm:pt modelId="{630B6C1C-B990-C34A-8A13-735385452C48}" type="pres">
      <dgm:prSet presAssocID="{739BAB55-1610-4F4C-BCF2-EAFB456F8534}" presName="node" presStyleLbl="node1" presStyleIdx="6" presStyleCnt="10">
        <dgm:presLayoutVars>
          <dgm:bulletEnabled val="1"/>
        </dgm:presLayoutVars>
      </dgm:prSet>
      <dgm:spPr/>
    </dgm:pt>
    <dgm:pt modelId="{AF266D49-4E83-914F-BD0B-845000FB8F0C}" type="pres">
      <dgm:prSet presAssocID="{82E95782-1F5E-48C0-A8D1-E145FEAF799D}" presName="sibTrans" presStyleCnt="0"/>
      <dgm:spPr/>
    </dgm:pt>
    <dgm:pt modelId="{31D8A509-26A2-C24E-A2DD-F9D161C5E1E5}" type="pres">
      <dgm:prSet presAssocID="{765BA672-A595-40EE-8765-15A37F23C843}" presName="node" presStyleLbl="node1" presStyleIdx="7" presStyleCnt="10">
        <dgm:presLayoutVars>
          <dgm:bulletEnabled val="1"/>
        </dgm:presLayoutVars>
      </dgm:prSet>
      <dgm:spPr/>
    </dgm:pt>
    <dgm:pt modelId="{62D52ADD-F239-524A-8CCE-4A8C5F31708A}" type="pres">
      <dgm:prSet presAssocID="{C8E5E5F8-D983-42A3-952C-1D4F60C420E2}" presName="sibTrans" presStyleCnt="0"/>
      <dgm:spPr/>
    </dgm:pt>
    <dgm:pt modelId="{B0DDCC76-5F8C-B44F-AF2D-E478BC92E1B0}" type="pres">
      <dgm:prSet presAssocID="{46AACA48-BB85-43EA-9E0F-E9718E10038C}" presName="node" presStyleLbl="node1" presStyleIdx="8" presStyleCnt="10">
        <dgm:presLayoutVars>
          <dgm:bulletEnabled val="1"/>
        </dgm:presLayoutVars>
      </dgm:prSet>
      <dgm:spPr/>
    </dgm:pt>
    <dgm:pt modelId="{4F36A098-2444-0E4D-98ED-DA5B27A6A7A1}" type="pres">
      <dgm:prSet presAssocID="{1ADAF58A-7BFF-4E13-A0C0-B366EA1A8783}" presName="sibTrans" presStyleCnt="0"/>
      <dgm:spPr/>
    </dgm:pt>
    <dgm:pt modelId="{7A47E5DE-F451-B04A-82C2-28763F759754}" type="pres">
      <dgm:prSet presAssocID="{554808AF-3479-4907-BEC3-DE090162CB99}" presName="node" presStyleLbl="node1" presStyleIdx="9" presStyleCnt="10">
        <dgm:presLayoutVars>
          <dgm:bulletEnabled val="1"/>
        </dgm:presLayoutVars>
      </dgm:prSet>
      <dgm:spPr/>
    </dgm:pt>
  </dgm:ptLst>
  <dgm:cxnLst>
    <dgm:cxn modelId="{86139513-4479-AE4A-BB74-64AC71FDE50F}" type="presOf" srcId="{739BAB55-1610-4F4C-BCF2-EAFB456F8534}" destId="{630B6C1C-B990-C34A-8A13-735385452C48}" srcOrd="0" destOrd="0" presId="urn:microsoft.com/office/officeart/2005/8/layout/default"/>
    <dgm:cxn modelId="{EF7F811E-395D-482C-846F-B6BD680BF460}" srcId="{BF0DDD7B-9816-43CD-9CD0-7DEA888F7188}" destId="{765BA672-A595-40EE-8765-15A37F23C843}" srcOrd="7" destOrd="0" parTransId="{C9F501F0-B95D-47DA-84E4-F09D2E36FDE0}" sibTransId="{C8E5E5F8-D983-42A3-952C-1D4F60C420E2}"/>
    <dgm:cxn modelId="{634A5021-0479-F34D-B94B-D466A53C6260}" type="presOf" srcId="{C662B24C-CF1E-40E6-9C1E-1398192D1F92}" destId="{8B5F8DA7-98DA-9B41-9BB3-DED742F5B55E}" srcOrd="0" destOrd="0" presId="urn:microsoft.com/office/officeart/2005/8/layout/default"/>
    <dgm:cxn modelId="{C9FC1723-2339-438A-B8E5-845B4D7B65EA}" srcId="{BF0DDD7B-9816-43CD-9CD0-7DEA888F7188}" destId="{93919E8C-9052-4C66-83FD-CF6FE9C5D2B6}" srcOrd="4" destOrd="0" parTransId="{B6531095-0271-4362-B05B-3BB661FAC9FF}" sibTransId="{60F89359-126B-4A36-8DA3-8170194A210E}"/>
    <dgm:cxn modelId="{B410BC24-15DE-1A4D-9FEC-F4131F1BEEB9}" type="presOf" srcId="{48A7BF38-6A5A-4BDF-BB0C-5446052C760E}" destId="{CFBD340C-BCB2-1349-845B-037713CADDB4}" srcOrd="0" destOrd="0" presId="urn:microsoft.com/office/officeart/2005/8/layout/default"/>
    <dgm:cxn modelId="{66394025-099B-064D-833C-4BEE2CC6FB70}" type="presOf" srcId="{93919E8C-9052-4C66-83FD-CF6FE9C5D2B6}" destId="{2BC63836-F1AD-3340-8B6E-F785C40B07E9}" srcOrd="0" destOrd="0" presId="urn:microsoft.com/office/officeart/2005/8/layout/default"/>
    <dgm:cxn modelId="{3A296C26-E7D4-8A41-B3D2-4C510170864C}" type="presOf" srcId="{46AACA48-BB85-43EA-9E0F-E9718E10038C}" destId="{B0DDCC76-5F8C-B44F-AF2D-E478BC92E1B0}" srcOrd="0" destOrd="0" presId="urn:microsoft.com/office/officeart/2005/8/layout/default"/>
    <dgm:cxn modelId="{DFD1273B-B566-7E42-8762-B4FE941A5EB1}" type="presOf" srcId="{BF0DDD7B-9816-43CD-9CD0-7DEA888F7188}" destId="{2D2ED028-8D49-0249-821F-CE70E0DD75E4}" srcOrd="0" destOrd="0" presId="urn:microsoft.com/office/officeart/2005/8/layout/default"/>
    <dgm:cxn modelId="{5552294F-A2EA-4B4B-8FF4-0EF4651291AC}" srcId="{BF0DDD7B-9816-43CD-9CD0-7DEA888F7188}" destId="{7FC69AB0-BED0-491A-A93D-754BA210D174}" srcOrd="3" destOrd="0" parTransId="{B8821677-365B-4B42-A49B-A8EAB7312E17}" sibTransId="{0EB42E00-C913-435D-836B-219C1B298A0E}"/>
    <dgm:cxn modelId="{9A420D60-0C68-CE45-B300-77F16F3C3E99}" type="presOf" srcId="{D3E38254-9037-4B53-A9D4-279BDDAC94FE}" destId="{D57A534C-AE64-6F41-995B-17A5263697A1}" srcOrd="0" destOrd="0" presId="urn:microsoft.com/office/officeart/2005/8/layout/default"/>
    <dgm:cxn modelId="{F7616A6E-A9E1-CE46-8E94-8127A93B113A}" type="presOf" srcId="{765BA672-A595-40EE-8765-15A37F23C843}" destId="{31D8A509-26A2-C24E-A2DD-F9D161C5E1E5}" srcOrd="0" destOrd="0" presId="urn:microsoft.com/office/officeart/2005/8/layout/default"/>
    <dgm:cxn modelId="{54DB9F6E-2577-4385-A3B0-747D64FB4328}" srcId="{BF0DDD7B-9816-43CD-9CD0-7DEA888F7188}" destId="{48A7BF38-6A5A-4BDF-BB0C-5446052C760E}" srcOrd="5" destOrd="0" parTransId="{EF3830BE-98A4-4265-9783-CF5B2108828C}" sibTransId="{62284D22-3967-41FA-9796-B0D933FF3CE2}"/>
    <dgm:cxn modelId="{7DD6B873-1B13-44EF-AD7F-E8232891794A}" srcId="{BF0DDD7B-9816-43CD-9CD0-7DEA888F7188}" destId="{C662B24C-CF1E-40E6-9C1E-1398192D1F92}" srcOrd="2" destOrd="0" parTransId="{1790557D-1CF2-4364-8383-EE52E2617603}" sibTransId="{D2C64D18-0709-4882-8486-70FA57A4464B}"/>
    <dgm:cxn modelId="{F0BD8E84-59E4-42F1-BD0F-A18423CF1294}" srcId="{BF0DDD7B-9816-43CD-9CD0-7DEA888F7188}" destId="{D3E38254-9037-4B53-A9D4-279BDDAC94FE}" srcOrd="0" destOrd="0" parTransId="{9CF35309-0782-461A-A023-E00532D69162}" sibTransId="{07EF8DE0-F028-41E7-A1FA-676CAE1AFF20}"/>
    <dgm:cxn modelId="{F421578C-26FF-4F0D-A6FC-F2CE6534F355}" srcId="{BF0DDD7B-9816-43CD-9CD0-7DEA888F7188}" destId="{554808AF-3479-4907-BEC3-DE090162CB99}" srcOrd="9" destOrd="0" parTransId="{3E8953D5-789B-42AB-B3C1-6315ABAC7E8E}" sibTransId="{75FA0E96-D978-4024-B99A-E02845A96073}"/>
    <dgm:cxn modelId="{661C5DB2-3E9C-4357-A23D-306CC3767B64}" srcId="{BF0DDD7B-9816-43CD-9CD0-7DEA888F7188}" destId="{739BAB55-1610-4F4C-BCF2-EAFB456F8534}" srcOrd="6" destOrd="0" parTransId="{26D07EBC-BA54-46A9-B750-FD431AA1BED5}" sibTransId="{82E95782-1F5E-48C0-A8D1-E145FEAF799D}"/>
    <dgm:cxn modelId="{DAEABAC0-FB4F-7240-B1F9-3BF0E54C2CF3}" type="presOf" srcId="{1FBA2884-4C4B-491C-A8F6-F3F3EEF79D70}" destId="{8E5DE0F4-2B5B-7140-849B-FED567D998F6}" srcOrd="0" destOrd="0" presId="urn:microsoft.com/office/officeart/2005/8/layout/default"/>
    <dgm:cxn modelId="{B03B08C3-3B0F-944B-9784-6CF905A0E0F3}" type="presOf" srcId="{7FC69AB0-BED0-491A-A93D-754BA210D174}" destId="{CF1F26E5-A36F-444D-BE5F-8BBD65606442}" srcOrd="0" destOrd="0" presId="urn:microsoft.com/office/officeart/2005/8/layout/default"/>
    <dgm:cxn modelId="{269B28D7-A9C6-4061-B0DF-FC02699BB8A8}" srcId="{BF0DDD7B-9816-43CD-9CD0-7DEA888F7188}" destId="{46AACA48-BB85-43EA-9E0F-E9718E10038C}" srcOrd="8" destOrd="0" parTransId="{DA25436B-ED3B-4B43-B114-1417888EA47C}" sibTransId="{1ADAF58A-7BFF-4E13-A0C0-B366EA1A8783}"/>
    <dgm:cxn modelId="{3B3183E8-4AF7-448A-951D-8707231AED89}" srcId="{BF0DDD7B-9816-43CD-9CD0-7DEA888F7188}" destId="{1FBA2884-4C4B-491C-A8F6-F3F3EEF79D70}" srcOrd="1" destOrd="0" parTransId="{9C8664EB-B457-437B-B5E6-264F9AE106F1}" sibTransId="{1B41C453-D833-4549-B056-CC0B060C9941}"/>
    <dgm:cxn modelId="{38925EF1-4210-144F-ADE5-4A30F8B83A58}" type="presOf" srcId="{554808AF-3479-4907-BEC3-DE090162CB99}" destId="{7A47E5DE-F451-B04A-82C2-28763F759754}" srcOrd="0" destOrd="0" presId="urn:microsoft.com/office/officeart/2005/8/layout/default"/>
    <dgm:cxn modelId="{068E3A6D-C734-B746-800E-6B3AB77CA9EB}" type="presParOf" srcId="{2D2ED028-8D49-0249-821F-CE70E0DD75E4}" destId="{D57A534C-AE64-6F41-995B-17A5263697A1}" srcOrd="0" destOrd="0" presId="urn:microsoft.com/office/officeart/2005/8/layout/default"/>
    <dgm:cxn modelId="{04C8D1A9-5915-104F-B9B9-CAA67A702A4F}" type="presParOf" srcId="{2D2ED028-8D49-0249-821F-CE70E0DD75E4}" destId="{A93AEB9E-5CD8-4A4A-A1CB-6F1BB27C2B82}" srcOrd="1" destOrd="0" presId="urn:microsoft.com/office/officeart/2005/8/layout/default"/>
    <dgm:cxn modelId="{11FFE5F8-AE56-6642-8CFC-07FD3CA6322D}" type="presParOf" srcId="{2D2ED028-8D49-0249-821F-CE70E0DD75E4}" destId="{8E5DE0F4-2B5B-7140-849B-FED567D998F6}" srcOrd="2" destOrd="0" presId="urn:microsoft.com/office/officeart/2005/8/layout/default"/>
    <dgm:cxn modelId="{F2A4C2F9-0B06-4240-9EB9-B62ACCB8F053}" type="presParOf" srcId="{2D2ED028-8D49-0249-821F-CE70E0DD75E4}" destId="{C82E80C1-34B2-C94C-99C2-ACCDF9BFEBE2}" srcOrd="3" destOrd="0" presId="urn:microsoft.com/office/officeart/2005/8/layout/default"/>
    <dgm:cxn modelId="{F879065D-4EE0-F14B-AD4F-3E862A5FE22A}" type="presParOf" srcId="{2D2ED028-8D49-0249-821F-CE70E0DD75E4}" destId="{8B5F8DA7-98DA-9B41-9BB3-DED742F5B55E}" srcOrd="4" destOrd="0" presId="urn:microsoft.com/office/officeart/2005/8/layout/default"/>
    <dgm:cxn modelId="{77B729AB-70C4-5740-A305-72F0B35C8959}" type="presParOf" srcId="{2D2ED028-8D49-0249-821F-CE70E0DD75E4}" destId="{B04FC897-F2BA-E747-8798-D23DE00C23DE}" srcOrd="5" destOrd="0" presId="urn:microsoft.com/office/officeart/2005/8/layout/default"/>
    <dgm:cxn modelId="{60149BE6-BE07-5446-AD55-87327C1142B7}" type="presParOf" srcId="{2D2ED028-8D49-0249-821F-CE70E0DD75E4}" destId="{CF1F26E5-A36F-444D-BE5F-8BBD65606442}" srcOrd="6" destOrd="0" presId="urn:microsoft.com/office/officeart/2005/8/layout/default"/>
    <dgm:cxn modelId="{9867769C-CE69-EA44-886B-BE1C94E6B9AB}" type="presParOf" srcId="{2D2ED028-8D49-0249-821F-CE70E0DD75E4}" destId="{D945B9B1-740B-654D-A113-6A582DFCE707}" srcOrd="7" destOrd="0" presId="urn:microsoft.com/office/officeart/2005/8/layout/default"/>
    <dgm:cxn modelId="{203BF194-C1C9-2648-9FB1-14A56F9018A9}" type="presParOf" srcId="{2D2ED028-8D49-0249-821F-CE70E0DD75E4}" destId="{2BC63836-F1AD-3340-8B6E-F785C40B07E9}" srcOrd="8" destOrd="0" presId="urn:microsoft.com/office/officeart/2005/8/layout/default"/>
    <dgm:cxn modelId="{FBC21E5D-0FBD-204F-A229-9E2F48A0930B}" type="presParOf" srcId="{2D2ED028-8D49-0249-821F-CE70E0DD75E4}" destId="{A4490BDF-37C0-C547-93A9-77366CB28AE0}" srcOrd="9" destOrd="0" presId="urn:microsoft.com/office/officeart/2005/8/layout/default"/>
    <dgm:cxn modelId="{9EE32974-CE1D-B443-8E5F-9E97755E6068}" type="presParOf" srcId="{2D2ED028-8D49-0249-821F-CE70E0DD75E4}" destId="{CFBD340C-BCB2-1349-845B-037713CADDB4}" srcOrd="10" destOrd="0" presId="urn:microsoft.com/office/officeart/2005/8/layout/default"/>
    <dgm:cxn modelId="{D0E79CD5-6CB6-084B-AC67-70B597AC6FC2}" type="presParOf" srcId="{2D2ED028-8D49-0249-821F-CE70E0DD75E4}" destId="{2E81D5B1-C7FA-C34F-B9A5-29DF72FBFA9F}" srcOrd="11" destOrd="0" presId="urn:microsoft.com/office/officeart/2005/8/layout/default"/>
    <dgm:cxn modelId="{56F44DE6-5DCB-D541-BA7E-704451AFA7D6}" type="presParOf" srcId="{2D2ED028-8D49-0249-821F-CE70E0DD75E4}" destId="{630B6C1C-B990-C34A-8A13-735385452C48}" srcOrd="12" destOrd="0" presId="urn:microsoft.com/office/officeart/2005/8/layout/default"/>
    <dgm:cxn modelId="{08FAF6D2-89F8-B34F-A9A0-F417581412EB}" type="presParOf" srcId="{2D2ED028-8D49-0249-821F-CE70E0DD75E4}" destId="{AF266D49-4E83-914F-BD0B-845000FB8F0C}" srcOrd="13" destOrd="0" presId="urn:microsoft.com/office/officeart/2005/8/layout/default"/>
    <dgm:cxn modelId="{2F7C89F1-8B14-F949-8604-CEA0FB92727E}" type="presParOf" srcId="{2D2ED028-8D49-0249-821F-CE70E0DD75E4}" destId="{31D8A509-26A2-C24E-A2DD-F9D161C5E1E5}" srcOrd="14" destOrd="0" presId="urn:microsoft.com/office/officeart/2005/8/layout/default"/>
    <dgm:cxn modelId="{9B088CF5-A76C-864A-9821-3AEAB776DB0F}" type="presParOf" srcId="{2D2ED028-8D49-0249-821F-CE70E0DD75E4}" destId="{62D52ADD-F239-524A-8CCE-4A8C5F31708A}" srcOrd="15" destOrd="0" presId="urn:microsoft.com/office/officeart/2005/8/layout/default"/>
    <dgm:cxn modelId="{9298CECC-6DFA-1448-9D77-E356994E6CD7}" type="presParOf" srcId="{2D2ED028-8D49-0249-821F-CE70E0DD75E4}" destId="{B0DDCC76-5F8C-B44F-AF2D-E478BC92E1B0}" srcOrd="16" destOrd="0" presId="urn:microsoft.com/office/officeart/2005/8/layout/default"/>
    <dgm:cxn modelId="{C19FF65B-AE73-4941-8646-75C0DAFEE0B7}" type="presParOf" srcId="{2D2ED028-8D49-0249-821F-CE70E0DD75E4}" destId="{4F36A098-2444-0E4D-98ED-DA5B27A6A7A1}" srcOrd="17" destOrd="0" presId="urn:microsoft.com/office/officeart/2005/8/layout/default"/>
    <dgm:cxn modelId="{53FFADAD-7D51-4648-BC8F-14C7B1B4FE9F}" type="presParOf" srcId="{2D2ED028-8D49-0249-821F-CE70E0DD75E4}" destId="{7A47E5DE-F451-B04A-82C2-28763F759754}"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0DCACC3-54CA-4C0D-AE0F-E9DA28113870}"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8EBB2D81-618D-447E-B98E-FF5FE7F0543C}">
      <dgm:prSet/>
      <dgm:spPr/>
      <dgm:t>
        <a:bodyPr/>
        <a:lstStyle/>
        <a:p>
          <a:r>
            <a:rPr lang="en-GB"/>
            <a:t>References</a:t>
          </a:r>
          <a:endParaRPr lang="en-US"/>
        </a:p>
      </dgm:t>
    </dgm:pt>
    <dgm:pt modelId="{3ECDB3A2-45FA-4F51-9B15-26B4C7942FF1}" type="parTrans" cxnId="{BDD19C4A-EFBD-441B-800D-658A42602718}">
      <dgm:prSet/>
      <dgm:spPr/>
      <dgm:t>
        <a:bodyPr/>
        <a:lstStyle/>
        <a:p>
          <a:endParaRPr lang="en-US"/>
        </a:p>
      </dgm:t>
    </dgm:pt>
    <dgm:pt modelId="{7D0616BD-0B3A-407A-95D4-1C6206DC14B2}" type="sibTrans" cxnId="{BDD19C4A-EFBD-441B-800D-658A42602718}">
      <dgm:prSet/>
      <dgm:spPr/>
      <dgm:t>
        <a:bodyPr/>
        <a:lstStyle/>
        <a:p>
          <a:endParaRPr lang="en-US"/>
        </a:p>
      </dgm:t>
    </dgm:pt>
    <dgm:pt modelId="{FE45A606-25EC-411A-8D97-EDB261CEB3B5}">
      <dgm:prSet/>
      <dgm:spPr/>
      <dgm:t>
        <a:bodyPr/>
        <a:lstStyle/>
        <a:p>
          <a:r>
            <a:rPr lang="en-GB"/>
            <a:t>Ashcroft, J. (2017) The relational lens Understanding measuring and managing stakeholder relationships. Cambridge Cambridge University Press.</a:t>
          </a:r>
          <a:endParaRPr lang="en-US"/>
        </a:p>
      </dgm:t>
    </dgm:pt>
    <dgm:pt modelId="{3063BA80-AAB2-4FDA-AC5F-203AFF892534}" type="parTrans" cxnId="{35019429-42DB-49F2-874C-979A777EB8FC}">
      <dgm:prSet/>
      <dgm:spPr/>
      <dgm:t>
        <a:bodyPr/>
        <a:lstStyle/>
        <a:p>
          <a:endParaRPr lang="en-US"/>
        </a:p>
      </dgm:t>
    </dgm:pt>
    <dgm:pt modelId="{B88EE5C5-064F-429F-865F-13B0468543FB}" type="sibTrans" cxnId="{35019429-42DB-49F2-874C-979A777EB8FC}">
      <dgm:prSet/>
      <dgm:spPr/>
      <dgm:t>
        <a:bodyPr/>
        <a:lstStyle/>
        <a:p>
          <a:endParaRPr lang="en-US"/>
        </a:p>
      </dgm:t>
    </dgm:pt>
    <dgm:pt modelId="{E837A113-5F7D-48CB-AA1D-AA85941B48DF}">
      <dgm:prSet/>
      <dgm:spPr/>
      <dgm:t>
        <a:bodyPr/>
        <a:lstStyle/>
        <a:p>
          <a:r>
            <a:rPr lang="en-GB"/>
            <a:t>Bourne, L. and Walker, D.H.T. (2005) Visualising and mapping stakeholder influence. Management Decision, 43(5), pp. 649–660.</a:t>
          </a:r>
          <a:endParaRPr lang="en-US"/>
        </a:p>
      </dgm:t>
    </dgm:pt>
    <dgm:pt modelId="{0A3A06D2-FBA2-4146-AA04-973F73675FCE}" type="parTrans" cxnId="{A1606168-BEBE-4784-B869-D2CC2EA38E8F}">
      <dgm:prSet/>
      <dgm:spPr/>
      <dgm:t>
        <a:bodyPr/>
        <a:lstStyle/>
        <a:p>
          <a:endParaRPr lang="en-US"/>
        </a:p>
      </dgm:t>
    </dgm:pt>
    <dgm:pt modelId="{4B8101D5-F6AB-41B5-A72C-A0274185F2C0}" type="sibTrans" cxnId="{A1606168-BEBE-4784-B869-D2CC2EA38E8F}">
      <dgm:prSet/>
      <dgm:spPr/>
      <dgm:t>
        <a:bodyPr/>
        <a:lstStyle/>
        <a:p>
          <a:endParaRPr lang="en-US"/>
        </a:p>
      </dgm:t>
    </dgm:pt>
    <dgm:pt modelId="{985CFADE-D228-43EA-9DC2-4BF1A4B56496}">
      <dgm:prSet/>
      <dgm:spPr/>
      <dgm:t>
        <a:bodyPr/>
        <a:lstStyle/>
        <a:p>
          <a:r>
            <a:rPr lang="en-GB"/>
            <a:t>Christopher, M., Payne, A. and Ballantyne, D. (2013) Relationship Marketing Creating Stakeholder Value. Oxford Routledge.</a:t>
          </a:r>
          <a:endParaRPr lang="en-US"/>
        </a:p>
      </dgm:t>
    </dgm:pt>
    <dgm:pt modelId="{F817FE95-109D-484C-8926-D025B8760F16}" type="parTrans" cxnId="{A23CC127-DA3F-4F69-BEEF-32F9C9F85648}">
      <dgm:prSet/>
      <dgm:spPr/>
      <dgm:t>
        <a:bodyPr/>
        <a:lstStyle/>
        <a:p>
          <a:endParaRPr lang="en-US"/>
        </a:p>
      </dgm:t>
    </dgm:pt>
    <dgm:pt modelId="{13A4D480-99D9-425E-8415-D48E9D52E42B}" type="sibTrans" cxnId="{A23CC127-DA3F-4F69-BEEF-32F9C9F85648}">
      <dgm:prSet/>
      <dgm:spPr/>
      <dgm:t>
        <a:bodyPr/>
        <a:lstStyle/>
        <a:p>
          <a:endParaRPr lang="en-US"/>
        </a:p>
      </dgm:t>
    </dgm:pt>
    <dgm:pt modelId="{72DA8F0B-E485-4E1F-A1AF-094A02F517E5}">
      <dgm:prSet/>
      <dgm:spPr/>
      <dgm:t>
        <a:bodyPr/>
        <a:lstStyle/>
        <a:p>
          <a:r>
            <a:rPr lang="en-GB"/>
            <a:t>Cranfield University (2025) Stakeholder Engagement A Road Map to Meaningful Engagement. Cranfield School of Management.</a:t>
          </a:r>
          <a:endParaRPr lang="en-US"/>
        </a:p>
      </dgm:t>
    </dgm:pt>
    <dgm:pt modelId="{BD36D7B8-843C-4A21-83E2-AB690A84318D}" type="parTrans" cxnId="{50C1DE95-F43D-48B4-9FF4-CDAC57908D99}">
      <dgm:prSet/>
      <dgm:spPr/>
      <dgm:t>
        <a:bodyPr/>
        <a:lstStyle/>
        <a:p>
          <a:endParaRPr lang="en-US"/>
        </a:p>
      </dgm:t>
    </dgm:pt>
    <dgm:pt modelId="{D4BE9C41-0B03-4F56-ACD3-35414F2812AD}" type="sibTrans" cxnId="{50C1DE95-F43D-48B4-9FF4-CDAC57908D99}">
      <dgm:prSet/>
      <dgm:spPr/>
      <dgm:t>
        <a:bodyPr/>
        <a:lstStyle/>
        <a:p>
          <a:endParaRPr lang="en-US"/>
        </a:p>
      </dgm:t>
    </dgm:pt>
    <dgm:pt modelId="{9EEB9E67-5A56-42A3-BD93-629B6AA7CC3B}">
      <dgm:prSet/>
      <dgm:spPr/>
      <dgm:t>
        <a:bodyPr/>
        <a:lstStyle/>
        <a:p>
          <a:r>
            <a:rPr lang="en-GB"/>
            <a:t>Freeman, R.E. (1984) Strategic Management A Stakeholder Approach. Boston Pitman.</a:t>
          </a:r>
          <a:endParaRPr lang="en-US"/>
        </a:p>
      </dgm:t>
    </dgm:pt>
    <dgm:pt modelId="{722D6E88-6F99-4761-ADD0-49BE51A2B6A2}" type="parTrans" cxnId="{9749A36E-129C-47D3-9589-768FBA9FD95E}">
      <dgm:prSet/>
      <dgm:spPr/>
      <dgm:t>
        <a:bodyPr/>
        <a:lstStyle/>
        <a:p>
          <a:endParaRPr lang="en-US"/>
        </a:p>
      </dgm:t>
    </dgm:pt>
    <dgm:pt modelId="{60E44DA0-21DA-4571-AF6B-82C67E585965}" type="sibTrans" cxnId="{9749A36E-129C-47D3-9589-768FBA9FD95E}">
      <dgm:prSet/>
      <dgm:spPr/>
      <dgm:t>
        <a:bodyPr/>
        <a:lstStyle/>
        <a:p>
          <a:endParaRPr lang="en-US"/>
        </a:p>
      </dgm:t>
    </dgm:pt>
    <dgm:pt modelId="{F9A7B21F-D064-422A-94AD-97403C6D0A44}">
      <dgm:prSet/>
      <dgm:spPr/>
      <dgm:t>
        <a:bodyPr/>
        <a:lstStyle/>
        <a:p>
          <a:r>
            <a:rPr lang="en-GB"/>
            <a:t>Greenwood, M. (2007) Stakeholder engagement Beyond the myth of corporate responsibility. Journal of Business Ethics, 74(4), pp. 315–327.</a:t>
          </a:r>
          <a:endParaRPr lang="en-US"/>
        </a:p>
      </dgm:t>
    </dgm:pt>
    <dgm:pt modelId="{48E0D3AE-5C4B-404F-9B86-41C831EE5647}" type="parTrans" cxnId="{285DDF84-E3CB-479C-B59F-92F3030FBB58}">
      <dgm:prSet/>
      <dgm:spPr/>
      <dgm:t>
        <a:bodyPr/>
        <a:lstStyle/>
        <a:p>
          <a:endParaRPr lang="en-US"/>
        </a:p>
      </dgm:t>
    </dgm:pt>
    <dgm:pt modelId="{2B3E7E20-99F3-4C1A-847F-3DFA9C653F80}" type="sibTrans" cxnId="{285DDF84-E3CB-479C-B59F-92F3030FBB58}">
      <dgm:prSet/>
      <dgm:spPr/>
      <dgm:t>
        <a:bodyPr/>
        <a:lstStyle/>
        <a:p>
          <a:endParaRPr lang="en-US"/>
        </a:p>
      </dgm:t>
    </dgm:pt>
    <dgm:pt modelId="{45F30E22-AC25-4284-9C88-D590BD13A0B0}">
      <dgm:prSet/>
      <dgm:spPr/>
      <dgm:t>
        <a:bodyPr/>
        <a:lstStyle/>
        <a:p>
          <a:r>
            <a:rPr lang="en-GB"/>
            <a:t>Information Commissioner’s Office (ICO) (2026a) AI and Data Protection Guidance. Available at ICO AI and Data Protection Guidance. Accessed 7 August 2026.</a:t>
          </a:r>
          <a:endParaRPr lang="en-US"/>
        </a:p>
      </dgm:t>
    </dgm:pt>
    <dgm:pt modelId="{7B74783B-599C-45BD-B4D1-CF339FF11AE2}" type="parTrans" cxnId="{9D64929F-607C-4B87-A394-286C0D024BCC}">
      <dgm:prSet/>
      <dgm:spPr/>
      <dgm:t>
        <a:bodyPr/>
        <a:lstStyle/>
        <a:p>
          <a:endParaRPr lang="en-US"/>
        </a:p>
      </dgm:t>
    </dgm:pt>
    <dgm:pt modelId="{E50416A0-4BBA-4A27-9340-53727F4EFDF6}" type="sibTrans" cxnId="{9D64929F-607C-4B87-A394-286C0D024BCC}">
      <dgm:prSet/>
      <dgm:spPr/>
      <dgm:t>
        <a:bodyPr/>
        <a:lstStyle/>
        <a:p>
          <a:endParaRPr lang="en-US"/>
        </a:p>
      </dgm:t>
    </dgm:pt>
    <dgm:pt modelId="{0BE04C88-E43F-4F07-8E73-4ACE3CA3F903}">
      <dgm:prSet/>
      <dgm:spPr/>
      <dgm:t>
        <a:bodyPr/>
        <a:lstStyle/>
        <a:p>
          <a:r>
            <a:rPr lang="en-GB"/>
            <a:t>Information Commissioner’s Office (ICO) (2026b) What about fairness bias and discrimination. Available at ICO Fairness Bias and Discrimination Guidance. Accessed 7 August 2026.</a:t>
          </a:r>
          <a:endParaRPr lang="en-US"/>
        </a:p>
      </dgm:t>
    </dgm:pt>
    <dgm:pt modelId="{154A8CA3-1DA0-4668-A655-FC2A8373C207}" type="parTrans" cxnId="{A34CEAFC-B94D-4B48-83D0-8785C8D6C637}">
      <dgm:prSet/>
      <dgm:spPr/>
      <dgm:t>
        <a:bodyPr/>
        <a:lstStyle/>
        <a:p>
          <a:endParaRPr lang="en-US"/>
        </a:p>
      </dgm:t>
    </dgm:pt>
    <dgm:pt modelId="{3BD48A91-7E25-4D93-9046-B99BA547C4DB}" type="sibTrans" cxnId="{A34CEAFC-B94D-4B48-83D0-8785C8D6C637}">
      <dgm:prSet/>
      <dgm:spPr/>
      <dgm:t>
        <a:bodyPr/>
        <a:lstStyle/>
        <a:p>
          <a:endParaRPr lang="en-US"/>
        </a:p>
      </dgm:t>
    </dgm:pt>
    <dgm:pt modelId="{0A7BFE7E-221D-4C0E-AE4C-C60B35294DF4}">
      <dgm:prSet/>
      <dgm:spPr/>
      <dgm:t>
        <a:bodyPr/>
        <a:lstStyle/>
        <a:p>
          <a:r>
            <a:rPr lang="en-GB"/>
            <a:t>John Lewis Partnership (2026a) Partnership Model. Available at John Lewis Partnership Model. Accessed 7 August 2026.</a:t>
          </a:r>
          <a:endParaRPr lang="en-US"/>
        </a:p>
      </dgm:t>
    </dgm:pt>
    <dgm:pt modelId="{1D485FAB-B8B1-4FE0-B7AF-50B7D875C774}" type="parTrans" cxnId="{40781F2A-6035-4FC0-85D7-15460854BABE}">
      <dgm:prSet/>
      <dgm:spPr/>
      <dgm:t>
        <a:bodyPr/>
        <a:lstStyle/>
        <a:p>
          <a:endParaRPr lang="en-US"/>
        </a:p>
      </dgm:t>
    </dgm:pt>
    <dgm:pt modelId="{34E42BA2-1F81-4B6D-B326-054E5BE17956}" type="sibTrans" cxnId="{40781F2A-6035-4FC0-85D7-15460854BABE}">
      <dgm:prSet/>
      <dgm:spPr/>
      <dgm:t>
        <a:bodyPr/>
        <a:lstStyle/>
        <a:p>
          <a:endParaRPr lang="en-US"/>
        </a:p>
      </dgm:t>
    </dgm:pt>
    <dgm:pt modelId="{43FCCB28-BD62-4A34-A169-CB13815CBC48}">
      <dgm:prSet/>
      <dgm:spPr/>
      <dgm:t>
        <a:bodyPr/>
        <a:lstStyle/>
        <a:p>
          <a:r>
            <a:rPr lang="en-GB"/>
            <a:t>John Lewis Partnership (2026b) Full Year Results to 31 January 2026. Available at John Lewis Partnership Full Year Results 2026. Accessed 7 August 2026.</a:t>
          </a:r>
          <a:endParaRPr lang="en-US"/>
        </a:p>
      </dgm:t>
    </dgm:pt>
    <dgm:pt modelId="{77BD41F5-15B3-41CD-B23F-33F60B328609}" type="parTrans" cxnId="{524516E5-0CD0-401B-B405-26DC907D1600}">
      <dgm:prSet/>
      <dgm:spPr/>
      <dgm:t>
        <a:bodyPr/>
        <a:lstStyle/>
        <a:p>
          <a:endParaRPr lang="en-US"/>
        </a:p>
      </dgm:t>
    </dgm:pt>
    <dgm:pt modelId="{57DF24B9-461E-4854-B991-52BA0A9D8125}" type="sibTrans" cxnId="{524516E5-0CD0-401B-B405-26DC907D1600}">
      <dgm:prSet/>
      <dgm:spPr/>
      <dgm:t>
        <a:bodyPr/>
        <a:lstStyle/>
        <a:p>
          <a:endParaRPr lang="en-US"/>
        </a:p>
      </dgm:t>
    </dgm:pt>
    <dgm:pt modelId="{003F7CCC-38F8-491B-A629-A3AFC47F6DC6}">
      <dgm:prSet/>
      <dgm:spPr/>
      <dgm:t>
        <a:bodyPr/>
        <a:lstStyle/>
        <a:p>
          <a:r>
            <a:rPr lang="en-GB"/>
            <a:t>John Lewis Partnership (2026c) Waitrose. Available at John Lewis Partnership Waitrose Information. Accessed 7 August 2026.</a:t>
          </a:r>
          <a:endParaRPr lang="en-US"/>
        </a:p>
      </dgm:t>
    </dgm:pt>
    <dgm:pt modelId="{1C38077C-F422-447B-8B33-91AC55E306BD}" type="parTrans" cxnId="{F9C2E301-AA20-4E27-9BCB-45A1445BFF09}">
      <dgm:prSet/>
      <dgm:spPr/>
      <dgm:t>
        <a:bodyPr/>
        <a:lstStyle/>
        <a:p>
          <a:endParaRPr lang="en-US"/>
        </a:p>
      </dgm:t>
    </dgm:pt>
    <dgm:pt modelId="{3CB21616-9724-47A2-9CC1-9ECB536EC9CE}" type="sibTrans" cxnId="{F9C2E301-AA20-4E27-9BCB-45A1445BFF09}">
      <dgm:prSet/>
      <dgm:spPr/>
      <dgm:t>
        <a:bodyPr/>
        <a:lstStyle/>
        <a:p>
          <a:endParaRPr lang="en-US"/>
        </a:p>
      </dgm:t>
    </dgm:pt>
    <dgm:pt modelId="{7ED5B2A2-ADDC-4E0C-9C18-655C782D6B31}">
      <dgm:prSet/>
      <dgm:spPr/>
      <dgm:t>
        <a:bodyPr/>
        <a:lstStyle/>
        <a:p>
          <a:r>
            <a:rPr lang="en-GB"/>
            <a:t>John Lewis Partnership (2026d) Our Business Strategy. Available at John Lewis Partnership Business Strategy. Accessed 7 August 2026.</a:t>
          </a:r>
          <a:endParaRPr lang="en-US"/>
        </a:p>
      </dgm:t>
    </dgm:pt>
    <dgm:pt modelId="{03AAC955-2654-4BC0-95B0-0D24A18BC07B}" type="parTrans" cxnId="{7AA61E17-D4AF-44EB-9E59-B7EE4C72EDAF}">
      <dgm:prSet/>
      <dgm:spPr/>
      <dgm:t>
        <a:bodyPr/>
        <a:lstStyle/>
        <a:p>
          <a:endParaRPr lang="en-US"/>
        </a:p>
      </dgm:t>
    </dgm:pt>
    <dgm:pt modelId="{AC0273E4-1CE0-4EE9-A820-7D5DB5F6E90E}" type="sibTrans" cxnId="{7AA61E17-D4AF-44EB-9E59-B7EE4C72EDAF}">
      <dgm:prSet/>
      <dgm:spPr/>
      <dgm:t>
        <a:bodyPr/>
        <a:lstStyle/>
        <a:p>
          <a:endParaRPr lang="en-US"/>
        </a:p>
      </dgm:t>
    </dgm:pt>
    <dgm:pt modelId="{6E1362D1-3917-4AAB-BAE5-343B945A03A7}">
      <dgm:prSet/>
      <dgm:spPr/>
      <dgm:t>
        <a:bodyPr/>
        <a:lstStyle/>
        <a:p>
          <a:r>
            <a:rPr lang="en-GB"/>
            <a:t>Mitchell, R.K., Agle, B.R. and Wood, D.J. (1997) Toward a theory of stakeholder identification and salience Defining the principle of who and what really counts. Academy of Management Review, 22(4), pp. 853–886.</a:t>
          </a:r>
          <a:endParaRPr lang="en-US"/>
        </a:p>
      </dgm:t>
    </dgm:pt>
    <dgm:pt modelId="{16D4D080-1D7F-48C2-BDCE-85FDAB39E443}" type="parTrans" cxnId="{8F2A3A11-F144-4449-AAE6-1C2FEB9EB6F4}">
      <dgm:prSet/>
      <dgm:spPr/>
      <dgm:t>
        <a:bodyPr/>
        <a:lstStyle/>
        <a:p>
          <a:endParaRPr lang="en-US"/>
        </a:p>
      </dgm:t>
    </dgm:pt>
    <dgm:pt modelId="{8448DEA0-0D76-404A-B97D-CCB94296C7A5}" type="sibTrans" cxnId="{8F2A3A11-F144-4449-AAE6-1C2FEB9EB6F4}">
      <dgm:prSet/>
      <dgm:spPr/>
      <dgm:t>
        <a:bodyPr/>
        <a:lstStyle/>
        <a:p>
          <a:endParaRPr lang="en-US"/>
        </a:p>
      </dgm:t>
    </dgm:pt>
    <dgm:pt modelId="{07804C05-94E7-4951-9033-EDCB92FED081}">
      <dgm:prSet/>
      <dgm:spPr/>
      <dgm:t>
        <a:bodyPr/>
        <a:lstStyle/>
        <a:p>
          <a:r>
            <a:rPr lang="en-GB"/>
            <a:t>Waitrose &amp; Partners (2026a) My Waitrose Personalised Vouchers. Available at Waitrose Personalised Vouchers. Accessed 7 August 2026.</a:t>
          </a:r>
          <a:endParaRPr lang="en-US"/>
        </a:p>
      </dgm:t>
    </dgm:pt>
    <dgm:pt modelId="{37BCAF15-FDD1-4B92-8115-16BF45111017}" type="parTrans" cxnId="{25C75C6B-9EB5-462C-AA96-0472843C5692}">
      <dgm:prSet/>
      <dgm:spPr/>
      <dgm:t>
        <a:bodyPr/>
        <a:lstStyle/>
        <a:p>
          <a:endParaRPr lang="en-US"/>
        </a:p>
      </dgm:t>
    </dgm:pt>
    <dgm:pt modelId="{C94E40D4-DE1B-4CFB-BF87-4689DE10B1B3}" type="sibTrans" cxnId="{25C75C6B-9EB5-462C-AA96-0472843C5692}">
      <dgm:prSet/>
      <dgm:spPr/>
      <dgm:t>
        <a:bodyPr/>
        <a:lstStyle/>
        <a:p>
          <a:endParaRPr lang="en-US"/>
        </a:p>
      </dgm:t>
    </dgm:pt>
    <dgm:pt modelId="{E9C22BA2-A038-4B22-9797-01A3FB9681B0}">
      <dgm:prSet/>
      <dgm:spPr/>
      <dgm:t>
        <a:bodyPr/>
        <a:lstStyle/>
        <a:p>
          <a:r>
            <a:rPr lang="en-GB"/>
            <a:t>Waitrose &amp; Partners (2026b) My Waitrose Benefits and Offers. Available at Waitrose My Waitrose Benefits and Offers. Accessed 7 August 2026.</a:t>
          </a:r>
          <a:endParaRPr lang="en-US"/>
        </a:p>
      </dgm:t>
    </dgm:pt>
    <dgm:pt modelId="{CB213457-2F64-47B1-B96E-66229F6534DB}" type="parTrans" cxnId="{32714D31-F244-48C8-B816-FEF6CEB8BC7D}">
      <dgm:prSet/>
      <dgm:spPr/>
      <dgm:t>
        <a:bodyPr/>
        <a:lstStyle/>
        <a:p>
          <a:endParaRPr lang="en-US"/>
        </a:p>
      </dgm:t>
    </dgm:pt>
    <dgm:pt modelId="{08F6CA4B-6808-4028-9D97-C07CFFF847C7}" type="sibTrans" cxnId="{32714D31-F244-48C8-B816-FEF6CEB8BC7D}">
      <dgm:prSet/>
      <dgm:spPr/>
      <dgm:t>
        <a:bodyPr/>
        <a:lstStyle/>
        <a:p>
          <a:endParaRPr lang="en-US"/>
        </a:p>
      </dgm:t>
    </dgm:pt>
    <dgm:pt modelId="{14831A0D-A50C-2341-A950-D96FAFFB2884}" type="pres">
      <dgm:prSet presAssocID="{F0DCACC3-54CA-4C0D-AE0F-E9DA28113870}" presName="diagram" presStyleCnt="0">
        <dgm:presLayoutVars>
          <dgm:dir/>
          <dgm:resizeHandles val="exact"/>
        </dgm:presLayoutVars>
      </dgm:prSet>
      <dgm:spPr/>
    </dgm:pt>
    <dgm:pt modelId="{90E93D73-079D-164C-B1D5-C7387FC58A4F}" type="pres">
      <dgm:prSet presAssocID="{8EBB2D81-618D-447E-B98E-FF5FE7F0543C}" presName="node" presStyleLbl="node1" presStyleIdx="0" presStyleCnt="16">
        <dgm:presLayoutVars>
          <dgm:bulletEnabled val="1"/>
        </dgm:presLayoutVars>
      </dgm:prSet>
      <dgm:spPr/>
    </dgm:pt>
    <dgm:pt modelId="{34503CEA-5EA0-3D4A-A3F0-B53CADC0F025}" type="pres">
      <dgm:prSet presAssocID="{7D0616BD-0B3A-407A-95D4-1C6206DC14B2}" presName="sibTrans" presStyleCnt="0"/>
      <dgm:spPr/>
    </dgm:pt>
    <dgm:pt modelId="{6FA4EA51-C123-644A-B09B-347337CC4B3C}" type="pres">
      <dgm:prSet presAssocID="{FE45A606-25EC-411A-8D97-EDB261CEB3B5}" presName="node" presStyleLbl="node1" presStyleIdx="1" presStyleCnt="16">
        <dgm:presLayoutVars>
          <dgm:bulletEnabled val="1"/>
        </dgm:presLayoutVars>
      </dgm:prSet>
      <dgm:spPr/>
    </dgm:pt>
    <dgm:pt modelId="{586E5E25-9290-2943-B595-1DAE3D8BC5AB}" type="pres">
      <dgm:prSet presAssocID="{B88EE5C5-064F-429F-865F-13B0468543FB}" presName="sibTrans" presStyleCnt="0"/>
      <dgm:spPr/>
    </dgm:pt>
    <dgm:pt modelId="{BB113352-AB49-0C4E-8F07-44BE5484DC4B}" type="pres">
      <dgm:prSet presAssocID="{E837A113-5F7D-48CB-AA1D-AA85941B48DF}" presName="node" presStyleLbl="node1" presStyleIdx="2" presStyleCnt="16">
        <dgm:presLayoutVars>
          <dgm:bulletEnabled val="1"/>
        </dgm:presLayoutVars>
      </dgm:prSet>
      <dgm:spPr/>
    </dgm:pt>
    <dgm:pt modelId="{A9A1C11A-41F9-6E43-B818-920A2B57EC7C}" type="pres">
      <dgm:prSet presAssocID="{4B8101D5-F6AB-41B5-A72C-A0274185F2C0}" presName="sibTrans" presStyleCnt="0"/>
      <dgm:spPr/>
    </dgm:pt>
    <dgm:pt modelId="{46DDE5CF-7BAD-3845-9EF2-B4CAB7085266}" type="pres">
      <dgm:prSet presAssocID="{985CFADE-D228-43EA-9DC2-4BF1A4B56496}" presName="node" presStyleLbl="node1" presStyleIdx="3" presStyleCnt="16">
        <dgm:presLayoutVars>
          <dgm:bulletEnabled val="1"/>
        </dgm:presLayoutVars>
      </dgm:prSet>
      <dgm:spPr/>
    </dgm:pt>
    <dgm:pt modelId="{B658FBE7-EE0A-DB44-8CAE-72C9A5761871}" type="pres">
      <dgm:prSet presAssocID="{13A4D480-99D9-425E-8415-D48E9D52E42B}" presName="sibTrans" presStyleCnt="0"/>
      <dgm:spPr/>
    </dgm:pt>
    <dgm:pt modelId="{7C28D084-AAB4-C545-B261-A16F3A07FD0F}" type="pres">
      <dgm:prSet presAssocID="{72DA8F0B-E485-4E1F-A1AF-094A02F517E5}" presName="node" presStyleLbl="node1" presStyleIdx="4" presStyleCnt="16">
        <dgm:presLayoutVars>
          <dgm:bulletEnabled val="1"/>
        </dgm:presLayoutVars>
      </dgm:prSet>
      <dgm:spPr/>
    </dgm:pt>
    <dgm:pt modelId="{1077693E-6963-CC46-8D6D-2F0C1F1DBDCE}" type="pres">
      <dgm:prSet presAssocID="{D4BE9C41-0B03-4F56-ACD3-35414F2812AD}" presName="sibTrans" presStyleCnt="0"/>
      <dgm:spPr/>
    </dgm:pt>
    <dgm:pt modelId="{AA8E6F07-91F4-2D4F-BBAF-7A3F3FB9CF67}" type="pres">
      <dgm:prSet presAssocID="{9EEB9E67-5A56-42A3-BD93-629B6AA7CC3B}" presName="node" presStyleLbl="node1" presStyleIdx="5" presStyleCnt="16">
        <dgm:presLayoutVars>
          <dgm:bulletEnabled val="1"/>
        </dgm:presLayoutVars>
      </dgm:prSet>
      <dgm:spPr/>
    </dgm:pt>
    <dgm:pt modelId="{2D0E1B67-7E81-3B44-A42E-EFE5A0D662EE}" type="pres">
      <dgm:prSet presAssocID="{60E44DA0-21DA-4571-AF6B-82C67E585965}" presName="sibTrans" presStyleCnt="0"/>
      <dgm:spPr/>
    </dgm:pt>
    <dgm:pt modelId="{C6B5561D-0150-C64D-A258-ED1F1F4CBA97}" type="pres">
      <dgm:prSet presAssocID="{F9A7B21F-D064-422A-94AD-97403C6D0A44}" presName="node" presStyleLbl="node1" presStyleIdx="6" presStyleCnt="16">
        <dgm:presLayoutVars>
          <dgm:bulletEnabled val="1"/>
        </dgm:presLayoutVars>
      </dgm:prSet>
      <dgm:spPr/>
    </dgm:pt>
    <dgm:pt modelId="{5F4F6738-3E8A-2941-A314-10D4E102E4DE}" type="pres">
      <dgm:prSet presAssocID="{2B3E7E20-99F3-4C1A-847F-3DFA9C653F80}" presName="sibTrans" presStyleCnt="0"/>
      <dgm:spPr/>
    </dgm:pt>
    <dgm:pt modelId="{5A01E231-BF3E-B943-B0C7-536878E5A3FD}" type="pres">
      <dgm:prSet presAssocID="{45F30E22-AC25-4284-9C88-D590BD13A0B0}" presName="node" presStyleLbl="node1" presStyleIdx="7" presStyleCnt="16">
        <dgm:presLayoutVars>
          <dgm:bulletEnabled val="1"/>
        </dgm:presLayoutVars>
      </dgm:prSet>
      <dgm:spPr/>
    </dgm:pt>
    <dgm:pt modelId="{DF612AE4-75E6-5444-B326-7B4866D5314D}" type="pres">
      <dgm:prSet presAssocID="{E50416A0-4BBA-4A27-9340-53727F4EFDF6}" presName="sibTrans" presStyleCnt="0"/>
      <dgm:spPr/>
    </dgm:pt>
    <dgm:pt modelId="{D7AB150B-D904-5047-9059-D5E7CE274052}" type="pres">
      <dgm:prSet presAssocID="{0BE04C88-E43F-4F07-8E73-4ACE3CA3F903}" presName="node" presStyleLbl="node1" presStyleIdx="8" presStyleCnt="16">
        <dgm:presLayoutVars>
          <dgm:bulletEnabled val="1"/>
        </dgm:presLayoutVars>
      </dgm:prSet>
      <dgm:spPr/>
    </dgm:pt>
    <dgm:pt modelId="{611B2882-1E0B-3C4A-9F62-9D9D64827FB7}" type="pres">
      <dgm:prSet presAssocID="{3BD48A91-7E25-4D93-9046-B99BA547C4DB}" presName="sibTrans" presStyleCnt="0"/>
      <dgm:spPr/>
    </dgm:pt>
    <dgm:pt modelId="{1051563D-21A7-4147-87F0-4659BF90BB30}" type="pres">
      <dgm:prSet presAssocID="{0A7BFE7E-221D-4C0E-AE4C-C60B35294DF4}" presName="node" presStyleLbl="node1" presStyleIdx="9" presStyleCnt="16">
        <dgm:presLayoutVars>
          <dgm:bulletEnabled val="1"/>
        </dgm:presLayoutVars>
      </dgm:prSet>
      <dgm:spPr/>
    </dgm:pt>
    <dgm:pt modelId="{408ED886-36CE-FC47-AF71-3C0735E3796D}" type="pres">
      <dgm:prSet presAssocID="{34E42BA2-1F81-4B6D-B326-054E5BE17956}" presName="sibTrans" presStyleCnt="0"/>
      <dgm:spPr/>
    </dgm:pt>
    <dgm:pt modelId="{37509E64-2CFF-CC46-BFBD-ECD82225C0DB}" type="pres">
      <dgm:prSet presAssocID="{43FCCB28-BD62-4A34-A169-CB13815CBC48}" presName="node" presStyleLbl="node1" presStyleIdx="10" presStyleCnt="16">
        <dgm:presLayoutVars>
          <dgm:bulletEnabled val="1"/>
        </dgm:presLayoutVars>
      </dgm:prSet>
      <dgm:spPr/>
    </dgm:pt>
    <dgm:pt modelId="{9C746442-DB3C-4B48-8D7F-B9A12E03B06E}" type="pres">
      <dgm:prSet presAssocID="{57DF24B9-461E-4854-B991-52BA0A9D8125}" presName="sibTrans" presStyleCnt="0"/>
      <dgm:spPr/>
    </dgm:pt>
    <dgm:pt modelId="{2B916B2C-6DDC-6E4A-B8F4-D784AB9EB54E}" type="pres">
      <dgm:prSet presAssocID="{003F7CCC-38F8-491B-A629-A3AFC47F6DC6}" presName="node" presStyleLbl="node1" presStyleIdx="11" presStyleCnt="16">
        <dgm:presLayoutVars>
          <dgm:bulletEnabled val="1"/>
        </dgm:presLayoutVars>
      </dgm:prSet>
      <dgm:spPr/>
    </dgm:pt>
    <dgm:pt modelId="{963FBDF8-03A0-7C43-8CC0-22055B02EACD}" type="pres">
      <dgm:prSet presAssocID="{3CB21616-9724-47A2-9CC1-9ECB536EC9CE}" presName="sibTrans" presStyleCnt="0"/>
      <dgm:spPr/>
    </dgm:pt>
    <dgm:pt modelId="{296FF0A9-18F9-9B42-8E43-DE7737CBE022}" type="pres">
      <dgm:prSet presAssocID="{7ED5B2A2-ADDC-4E0C-9C18-655C782D6B31}" presName="node" presStyleLbl="node1" presStyleIdx="12" presStyleCnt="16">
        <dgm:presLayoutVars>
          <dgm:bulletEnabled val="1"/>
        </dgm:presLayoutVars>
      </dgm:prSet>
      <dgm:spPr/>
    </dgm:pt>
    <dgm:pt modelId="{6A45F34B-8250-E549-849F-9DD704ECD716}" type="pres">
      <dgm:prSet presAssocID="{AC0273E4-1CE0-4EE9-A820-7D5DB5F6E90E}" presName="sibTrans" presStyleCnt="0"/>
      <dgm:spPr/>
    </dgm:pt>
    <dgm:pt modelId="{A7B16E69-BF0F-C740-AD6E-EA09C6708A4E}" type="pres">
      <dgm:prSet presAssocID="{6E1362D1-3917-4AAB-BAE5-343B945A03A7}" presName="node" presStyleLbl="node1" presStyleIdx="13" presStyleCnt="16">
        <dgm:presLayoutVars>
          <dgm:bulletEnabled val="1"/>
        </dgm:presLayoutVars>
      </dgm:prSet>
      <dgm:spPr/>
    </dgm:pt>
    <dgm:pt modelId="{6BE083D9-0DC2-6642-A098-B6D46777FC9B}" type="pres">
      <dgm:prSet presAssocID="{8448DEA0-0D76-404A-B97D-CCB94296C7A5}" presName="sibTrans" presStyleCnt="0"/>
      <dgm:spPr/>
    </dgm:pt>
    <dgm:pt modelId="{0B9EC855-9B9C-5442-8D52-1D0235D762D9}" type="pres">
      <dgm:prSet presAssocID="{07804C05-94E7-4951-9033-EDCB92FED081}" presName="node" presStyleLbl="node1" presStyleIdx="14" presStyleCnt="16">
        <dgm:presLayoutVars>
          <dgm:bulletEnabled val="1"/>
        </dgm:presLayoutVars>
      </dgm:prSet>
      <dgm:spPr/>
    </dgm:pt>
    <dgm:pt modelId="{1839D1E4-0D9E-3D4D-A45F-C95E6FB15B66}" type="pres">
      <dgm:prSet presAssocID="{C94E40D4-DE1B-4CFB-BF87-4689DE10B1B3}" presName="sibTrans" presStyleCnt="0"/>
      <dgm:spPr/>
    </dgm:pt>
    <dgm:pt modelId="{6CF3CBCC-AC57-ED40-8867-09796EC64CCA}" type="pres">
      <dgm:prSet presAssocID="{E9C22BA2-A038-4B22-9797-01A3FB9681B0}" presName="node" presStyleLbl="node1" presStyleIdx="15" presStyleCnt="16">
        <dgm:presLayoutVars>
          <dgm:bulletEnabled val="1"/>
        </dgm:presLayoutVars>
      </dgm:prSet>
      <dgm:spPr/>
    </dgm:pt>
  </dgm:ptLst>
  <dgm:cxnLst>
    <dgm:cxn modelId="{F9C2E301-AA20-4E27-9BCB-45A1445BFF09}" srcId="{F0DCACC3-54CA-4C0D-AE0F-E9DA28113870}" destId="{003F7CCC-38F8-491B-A629-A3AFC47F6DC6}" srcOrd="11" destOrd="0" parTransId="{1C38077C-F422-447B-8B33-91AC55E306BD}" sibTransId="{3CB21616-9724-47A2-9CC1-9ECB536EC9CE}"/>
    <dgm:cxn modelId="{08BA1F02-D739-D346-97B4-5DB45FFA5F48}" type="presOf" srcId="{FE45A606-25EC-411A-8D97-EDB261CEB3B5}" destId="{6FA4EA51-C123-644A-B09B-347337CC4B3C}" srcOrd="0" destOrd="0" presId="urn:microsoft.com/office/officeart/2005/8/layout/default"/>
    <dgm:cxn modelId="{8F2A3A11-F144-4449-AAE6-1C2FEB9EB6F4}" srcId="{F0DCACC3-54CA-4C0D-AE0F-E9DA28113870}" destId="{6E1362D1-3917-4AAB-BAE5-343B945A03A7}" srcOrd="13" destOrd="0" parTransId="{16D4D080-1D7F-48C2-BDCE-85FDAB39E443}" sibTransId="{8448DEA0-0D76-404A-B97D-CCB94296C7A5}"/>
    <dgm:cxn modelId="{7AA61E17-D4AF-44EB-9E59-B7EE4C72EDAF}" srcId="{F0DCACC3-54CA-4C0D-AE0F-E9DA28113870}" destId="{7ED5B2A2-ADDC-4E0C-9C18-655C782D6B31}" srcOrd="12" destOrd="0" parTransId="{03AAC955-2654-4BC0-95B0-0D24A18BC07B}" sibTransId="{AC0273E4-1CE0-4EE9-A820-7D5DB5F6E90E}"/>
    <dgm:cxn modelId="{A23CC127-DA3F-4F69-BEEF-32F9C9F85648}" srcId="{F0DCACC3-54CA-4C0D-AE0F-E9DA28113870}" destId="{985CFADE-D228-43EA-9DC2-4BF1A4B56496}" srcOrd="3" destOrd="0" parTransId="{F817FE95-109D-484C-8926-D025B8760F16}" sibTransId="{13A4D480-99D9-425E-8415-D48E9D52E42B}"/>
    <dgm:cxn modelId="{35019429-42DB-49F2-874C-979A777EB8FC}" srcId="{F0DCACC3-54CA-4C0D-AE0F-E9DA28113870}" destId="{FE45A606-25EC-411A-8D97-EDB261CEB3B5}" srcOrd="1" destOrd="0" parTransId="{3063BA80-AAB2-4FDA-AC5F-203AFF892534}" sibTransId="{B88EE5C5-064F-429F-865F-13B0468543FB}"/>
    <dgm:cxn modelId="{40781F2A-6035-4FC0-85D7-15460854BABE}" srcId="{F0DCACC3-54CA-4C0D-AE0F-E9DA28113870}" destId="{0A7BFE7E-221D-4C0E-AE4C-C60B35294DF4}" srcOrd="9" destOrd="0" parTransId="{1D485FAB-B8B1-4FE0-B7AF-50B7D875C774}" sibTransId="{34E42BA2-1F81-4B6D-B326-054E5BE17956}"/>
    <dgm:cxn modelId="{32714D31-F244-48C8-B816-FEF6CEB8BC7D}" srcId="{F0DCACC3-54CA-4C0D-AE0F-E9DA28113870}" destId="{E9C22BA2-A038-4B22-9797-01A3FB9681B0}" srcOrd="15" destOrd="0" parTransId="{CB213457-2F64-47B1-B96E-66229F6534DB}" sibTransId="{08F6CA4B-6808-4028-9D97-C07CFFF847C7}"/>
    <dgm:cxn modelId="{97139447-C805-5F48-A863-D4775977B23A}" type="presOf" srcId="{F0DCACC3-54CA-4C0D-AE0F-E9DA28113870}" destId="{14831A0D-A50C-2341-A950-D96FAFFB2884}" srcOrd="0" destOrd="0" presId="urn:microsoft.com/office/officeart/2005/8/layout/default"/>
    <dgm:cxn modelId="{BF8FA648-EC4E-2E44-9391-7719A8E43B3C}" type="presOf" srcId="{43FCCB28-BD62-4A34-A169-CB13815CBC48}" destId="{37509E64-2CFF-CC46-BFBD-ECD82225C0DB}" srcOrd="0" destOrd="0" presId="urn:microsoft.com/office/officeart/2005/8/layout/default"/>
    <dgm:cxn modelId="{BDD19C4A-EFBD-441B-800D-658A42602718}" srcId="{F0DCACC3-54CA-4C0D-AE0F-E9DA28113870}" destId="{8EBB2D81-618D-447E-B98E-FF5FE7F0543C}" srcOrd="0" destOrd="0" parTransId="{3ECDB3A2-45FA-4F51-9B15-26B4C7942FF1}" sibTransId="{7D0616BD-0B3A-407A-95D4-1C6206DC14B2}"/>
    <dgm:cxn modelId="{996EAF54-44B2-D34B-97E5-4C6F27132673}" type="presOf" srcId="{0BE04C88-E43F-4F07-8E73-4ACE3CA3F903}" destId="{D7AB150B-D904-5047-9059-D5E7CE274052}" srcOrd="0" destOrd="0" presId="urn:microsoft.com/office/officeart/2005/8/layout/default"/>
    <dgm:cxn modelId="{9D6E2E5F-83CE-6646-816F-C00C47A384A6}" type="presOf" srcId="{0A7BFE7E-221D-4C0E-AE4C-C60B35294DF4}" destId="{1051563D-21A7-4147-87F0-4659BF90BB30}" srcOrd="0" destOrd="0" presId="urn:microsoft.com/office/officeart/2005/8/layout/default"/>
    <dgm:cxn modelId="{840FFC62-021B-C44C-A831-348AD9162BC1}" type="presOf" srcId="{E9C22BA2-A038-4B22-9797-01A3FB9681B0}" destId="{6CF3CBCC-AC57-ED40-8867-09796EC64CCA}" srcOrd="0" destOrd="0" presId="urn:microsoft.com/office/officeart/2005/8/layout/default"/>
    <dgm:cxn modelId="{A1606168-BEBE-4784-B869-D2CC2EA38E8F}" srcId="{F0DCACC3-54CA-4C0D-AE0F-E9DA28113870}" destId="{E837A113-5F7D-48CB-AA1D-AA85941B48DF}" srcOrd="2" destOrd="0" parTransId="{0A3A06D2-FBA2-4146-AA04-973F73675FCE}" sibTransId="{4B8101D5-F6AB-41B5-A72C-A0274185F2C0}"/>
    <dgm:cxn modelId="{E1D3F66A-26CD-6749-9859-029EB0B0CA74}" type="presOf" srcId="{45F30E22-AC25-4284-9C88-D590BD13A0B0}" destId="{5A01E231-BF3E-B943-B0C7-536878E5A3FD}" srcOrd="0" destOrd="0" presId="urn:microsoft.com/office/officeart/2005/8/layout/default"/>
    <dgm:cxn modelId="{25C75C6B-9EB5-462C-AA96-0472843C5692}" srcId="{F0DCACC3-54CA-4C0D-AE0F-E9DA28113870}" destId="{07804C05-94E7-4951-9033-EDCB92FED081}" srcOrd="14" destOrd="0" parTransId="{37BCAF15-FDD1-4B92-8115-16BF45111017}" sibTransId="{C94E40D4-DE1B-4CFB-BF87-4689DE10B1B3}"/>
    <dgm:cxn modelId="{9749A36E-129C-47D3-9589-768FBA9FD95E}" srcId="{F0DCACC3-54CA-4C0D-AE0F-E9DA28113870}" destId="{9EEB9E67-5A56-42A3-BD93-629B6AA7CC3B}" srcOrd="5" destOrd="0" parTransId="{722D6E88-6F99-4761-ADD0-49BE51A2B6A2}" sibTransId="{60E44DA0-21DA-4571-AF6B-82C67E585965}"/>
    <dgm:cxn modelId="{5077926F-9076-CD48-88A7-92DB1230A98A}" type="presOf" srcId="{003F7CCC-38F8-491B-A629-A3AFC47F6DC6}" destId="{2B916B2C-6DDC-6E4A-B8F4-D784AB9EB54E}" srcOrd="0" destOrd="0" presId="urn:microsoft.com/office/officeart/2005/8/layout/default"/>
    <dgm:cxn modelId="{B5EEE47A-3D78-E342-B9CA-B6954980FD94}" type="presOf" srcId="{F9A7B21F-D064-422A-94AD-97403C6D0A44}" destId="{C6B5561D-0150-C64D-A258-ED1F1F4CBA97}" srcOrd="0" destOrd="0" presId="urn:microsoft.com/office/officeart/2005/8/layout/default"/>
    <dgm:cxn modelId="{285DDF84-E3CB-479C-B59F-92F3030FBB58}" srcId="{F0DCACC3-54CA-4C0D-AE0F-E9DA28113870}" destId="{F9A7B21F-D064-422A-94AD-97403C6D0A44}" srcOrd="6" destOrd="0" parTransId="{48E0D3AE-5C4B-404F-9B86-41C831EE5647}" sibTransId="{2B3E7E20-99F3-4C1A-847F-3DFA9C653F80}"/>
    <dgm:cxn modelId="{B719A294-50F1-334A-8C27-BC6E0307C193}" type="presOf" srcId="{6E1362D1-3917-4AAB-BAE5-343B945A03A7}" destId="{A7B16E69-BF0F-C740-AD6E-EA09C6708A4E}" srcOrd="0" destOrd="0" presId="urn:microsoft.com/office/officeart/2005/8/layout/default"/>
    <dgm:cxn modelId="{50C1DE95-F43D-48B4-9FF4-CDAC57908D99}" srcId="{F0DCACC3-54CA-4C0D-AE0F-E9DA28113870}" destId="{72DA8F0B-E485-4E1F-A1AF-094A02F517E5}" srcOrd="4" destOrd="0" parTransId="{BD36D7B8-843C-4A21-83E2-AB690A84318D}" sibTransId="{D4BE9C41-0B03-4F56-ACD3-35414F2812AD}"/>
    <dgm:cxn modelId="{9D64929F-607C-4B87-A394-286C0D024BCC}" srcId="{F0DCACC3-54CA-4C0D-AE0F-E9DA28113870}" destId="{45F30E22-AC25-4284-9C88-D590BD13A0B0}" srcOrd="7" destOrd="0" parTransId="{7B74783B-599C-45BD-B4D1-CF339FF11AE2}" sibTransId="{E50416A0-4BBA-4A27-9340-53727F4EFDF6}"/>
    <dgm:cxn modelId="{E701CCBA-0C6F-8942-9406-4F0A1E907EEE}" type="presOf" srcId="{7ED5B2A2-ADDC-4E0C-9C18-655C782D6B31}" destId="{296FF0A9-18F9-9B42-8E43-DE7737CBE022}" srcOrd="0" destOrd="0" presId="urn:microsoft.com/office/officeart/2005/8/layout/default"/>
    <dgm:cxn modelId="{149226C3-40B8-7744-9CB4-5AA842B7B72E}" type="presOf" srcId="{9EEB9E67-5A56-42A3-BD93-629B6AA7CC3B}" destId="{AA8E6F07-91F4-2D4F-BBAF-7A3F3FB9CF67}" srcOrd="0" destOrd="0" presId="urn:microsoft.com/office/officeart/2005/8/layout/default"/>
    <dgm:cxn modelId="{C4765CD0-FD55-CE4A-A7D8-7F87E2B2A594}" type="presOf" srcId="{72DA8F0B-E485-4E1F-A1AF-094A02F517E5}" destId="{7C28D084-AAB4-C545-B261-A16F3A07FD0F}" srcOrd="0" destOrd="0" presId="urn:microsoft.com/office/officeart/2005/8/layout/default"/>
    <dgm:cxn modelId="{FD8816D7-7069-9A48-8DD1-675887318189}" type="presOf" srcId="{8EBB2D81-618D-447E-B98E-FF5FE7F0543C}" destId="{90E93D73-079D-164C-B1D5-C7387FC58A4F}" srcOrd="0" destOrd="0" presId="urn:microsoft.com/office/officeart/2005/8/layout/default"/>
    <dgm:cxn modelId="{524516E5-0CD0-401B-B405-26DC907D1600}" srcId="{F0DCACC3-54CA-4C0D-AE0F-E9DA28113870}" destId="{43FCCB28-BD62-4A34-A169-CB13815CBC48}" srcOrd="10" destOrd="0" parTransId="{77BD41F5-15B3-41CD-B23F-33F60B328609}" sibTransId="{57DF24B9-461E-4854-B991-52BA0A9D8125}"/>
    <dgm:cxn modelId="{26C6C1E7-14E0-0643-B8C7-0B8451833599}" type="presOf" srcId="{E837A113-5F7D-48CB-AA1D-AA85941B48DF}" destId="{BB113352-AB49-0C4E-8F07-44BE5484DC4B}" srcOrd="0" destOrd="0" presId="urn:microsoft.com/office/officeart/2005/8/layout/default"/>
    <dgm:cxn modelId="{47183EF5-7C51-CE48-9FFC-58F78EF7C110}" type="presOf" srcId="{07804C05-94E7-4951-9033-EDCB92FED081}" destId="{0B9EC855-9B9C-5442-8D52-1D0235D762D9}" srcOrd="0" destOrd="0" presId="urn:microsoft.com/office/officeart/2005/8/layout/default"/>
    <dgm:cxn modelId="{A011E7F5-198C-C74D-9A8C-24D5AA8BBFB2}" type="presOf" srcId="{985CFADE-D228-43EA-9DC2-4BF1A4B56496}" destId="{46DDE5CF-7BAD-3845-9EF2-B4CAB7085266}" srcOrd="0" destOrd="0" presId="urn:microsoft.com/office/officeart/2005/8/layout/default"/>
    <dgm:cxn modelId="{A34CEAFC-B94D-4B48-83D0-8785C8D6C637}" srcId="{F0DCACC3-54CA-4C0D-AE0F-E9DA28113870}" destId="{0BE04C88-E43F-4F07-8E73-4ACE3CA3F903}" srcOrd="8" destOrd="0" parTransId="{154A8CA3-1DA0-4668-A655-FC2A8373C207}" sibTransId="{3BD48A91-7E25-4D93-9046-B99BA547C4DB}"/>
    <dgm:cxn modelId="{2E9DCFA8-0326-9943-9174-BFD16011BDD2}" type="presParOf" srcId="{14831A0D-A50C-2341-A950-D96FAFFB2884}" destId="{90E93D73-079D-164C-B1D5-C7387FC58A4F}" srcOrd="0" destOrd="0" presId="urn:microsoft.com/office/officeart/2005/8/layout/default"/>
    <dgm:cxn modelId="{3D986F0C-7E0B-C54D-9B56-CAC750A215E4}" type="presParOf" srcId="{14831A0D-A50C-2341-A950-D96FAFFB2884}" destId="{34503CEA-5EA0-3D4A-A3F0-B53CADC0F025}" srcOrd="1" destOrd="0" presId="urn:microsoft.com/office/officeart/2005/8/layout/default"/>
    <dgm:cxn modelId="{CAB424E1-DE47-224E-A7DF-F87E848C64CD}" type="presParOf" srcId="{14831A0D-A50C-2341-A950-D96FAFFB2884}" destId="{6FA4EA51-C123-644A-B09B-347337CC4B3C}" srcOrd="2" destOrd="0" presId="urn:microsoft.com/office/officeart/2005/8/layout/default"/>
    <dgm:cxn modelId="{1E3E26E6-0E60-5B48-B399-FD69B52F9F06}" type="presParOf" srcId="{14831A0D-A50C-2341-A950-D96FAFFB2884}" destId="{586E5E25-9290-2943-B595-1DAE3D8BC5AB}" srcOrd="3" destOrd="0" presId="urn:microsoft.com/office/officeart/2005/8/layout/default"/>
    <dgm:cxn modelId="{F84316CA-353F-D94B-A575-117BBB1880DC}" type="presParOf" srcId="{14831A0D-A50C-2341-A950-D96FAFFB2884}" destId="{BB113352-AB49-0C4E-8F07-44BE5484DC4B}" srcOrd="4" destOrd="0" presId="urn:microsoft.com/office/officeart/2005/8/layout/default"/>
    <dgm:cxn modelId="{E8D11A4C-DA8C-B448-A347-BFFA602EC7E6}" type="presParOf" srcId="{14831A0D-A50C-2341-A950-D96FAFFB2884}" destId="{A9A1C11A-41F9-6E43-B818-920A2B57EC7C}" srcOrd="5" destOrd="0" presId="urn:microsoft.com/office/officeart/2005/8/layout/default"/>
    <dgm:cxn modelId="{E6B6627F-D4ED-2C4E-80DA-BA7FEBA20B57}" type="presParOf" srcId="{14831A0D-A50C-2341-A950-D96FAFFB2884}" destId="{46DDE5CF-7BAD-3845-9EF2-B4CAB7085266}" srcOrd="6" destOrd="0" presId="urn:microsoft.com/office/officeart/2005/8/layout/default"/>
    <dgm:cxn modelId="{6D2E07C8-DCE1-AA48-9A7A-80444F301737}" type="presParOf" srcId="{14831A0D-A50C-2341-A950-D96FAFFB2884}" destId="{B658FBE7-EE0A-DB44-8CAE-72C9A5761871}" srcOrd="7" destOrd="0" presId="urn:microsoft.com/office/officeart/2005/8/layout/default"/>
    <dgm:cxn modelId="{08E6B344-9B91-3E4A-9711-9ECC5C4C1FC9}" type="presParOf" srcId="{14831A0D-A50C-2341-A950-D96FAFFB2884}" destId="{7C28D084-AAB4-C545-B261-A16F3A07FD0F}" srcOrd="8" destOrd="0" presId="urn:microsoft.com/office/officeart/2005/8/layout/default"/>
    <dgm:cxn modelId="{A09F738A-EF8B-6847-B962-65B95CF03C45}" type="presParOf" srcId="{14831A0D-A50C-2341-A950-D96FAFFB2884}" destId="{1077693E-6963-CC46-8D6D-2F0C1F1DBDCE}" srcOrd="9" destOrd="0" presId="urn:microsoft.com/office/officeart/2005/8/layout/default"/>
    <dgm:cxn modelId="{7A882800-C93C-8947-AE1A-96E26BC26227}" type="presParOf" srcId="{14831A0D-A50C-2341-A950-D96FAFFB2884}" destId="{AA8E6F07-91F4-2D4F-BBAF-7A3F3FB9CF67}" srcOrd="10" destOrd="0" presId="urn:microsoft.com/office/officeart/2005/8/layout/default"/>
    <dgm:cxn modelId="{205441E3-C915-004B-95AF-7245964F75E0}" type="presParOf" srcId="{14831A0D-A50C-2341-A950-D96FAFFB2884}" destId="{2D0E1B67-7E81-3B44-A42E-EFE5A0D662EE}" srcOrd="11" destOrd="0" presId="urn:microsoft.com/office/officeart/2005/8/layout/default"/>
    <dgm:cxn modelId="{BEA19848-1145-2741-B973-6F4A84093167}" type="presParOf" srcId="{14831A0D-A50C-2341-A950-D96FAFFB2884}" destId="{C6B5561D-0150-C64D-A258-ED1F1F4CBA97}" srcOrd="12" destOrd="0" presId="urn:microsoft.com/office/officeart/2005/8/layout/default"/>
    <dgm:cxn modelId="{2903FA42-E1E7-304A-9D1F-306A4EA9A3CE}" type="presParOf" srcId="{14831A0D-A50C-2341-A950-D96FAFFB2884}" destId="{5F4F6738-3E8A-2941-A314-10D4E102E4DE}" srcOrd="13" destOrd="0" presId="urn:microsoft.com/office/officeart/2005/8/layout/default"/>
    <dgm:cxn modelId="{1ED16F73-0696-9B43-B59E-FAE348E8B6F7}" type="presParOf" srcId="{14831A0D-A50C-2341-A950-D96FAFFB2884}" destId="{5A01E231-BF3E-B943-B0C7-536878E5A3FD}" srcOrd="14" destOrd="0" presId="urn:microsoft.com/office/officeart/2005/8/layout/default"/>
    <dgm:cxn modelId="{AF027435-B286-5D4D-A020-0E569E666DE9}" type="presParOf" srcId="{14831A0D-A50C-2341-A950-D96FAFFB2884}" destId="{DF612AE4-75E6-5444-B326-7B4866D5314D}" srcOrd="15" destOrd="0" presId="urn:microsoft.com/office/officeart/2005/8/layout/default"/>
    <dgm:cxn modelId="{0C9E8A54-6B59-9E48-8269-6D6EC1F05BD0}" type="presParOf" srcId="{14831A0D-A50C-2341-A950-D96FAFFB2884}" destId="{D7AB150B-D904-5047-9059-D5E7CE274052}" srcOrd="16" destOrd="0" presId="urn:microsoft.com/office/officeart/2005/8/layout/default"/>
    <dgm:cxn modelId="{4F41359C-A908-C74B-ABE7-75346BC6AB45}" type="presParOf" srcId="{14831A0D-A50C-2341-A950-D96FAFFB2884}" destId="{611B2882-1E0B-3C4A-9F62-9D9D64827FB7}" srcOrd="17" destOrd="0" presId="urn:microsoft.com/office/officeart/2005/8/layout/default"/>
    <dgm:cxn modelId="{91B2BF50-8D5D-894F-874A-111CE585D026}" type="presParOf" srcId="{14831A0D-A50C-2341-A950-D96FAFFB2884}" destId="{1051563D-21A7-4147-87F0-4659BF90BB30}" srcOrd="18" destOrd="0" presId="urn:microsoft.com/office/officeart/2005/8/layout/default"/>
    <dgm:cxn modelId="{0E0B26F0-138E-0044-A577-C09DF9555B63}" type="presParOf" srcId="{14831A0D-A50C-2341-A950-D96FAFFB2884}" destId="{408ED886-36CE-FC47-AF71-3C0735E3796D}" srcOrd="19" destOrd="0" presId="urn:microsoft.com/office/officeart/2005/8/layout/default"/>
    <dgm:cxn modelId="{FF7FE572-5F1C-3646-8F7F-BD4D975E849E}" type="presParOf" srcId="{14831A0D-A50C-2341-A950-D96FAFFB2884}" destId="{37509E64-2CFF-CC46-BFBD-ECD82225C0DB}" srcOrd="20" destOrd="0" presId="urn:microsoft.com/office/officeart/2005/8/layout/default"/>
    <dgm:cxn modelId="{916EBE5E-D9F8-A449-9197-1D63E22DD374}" type="presParOf" srcId="{14831A0D-A50C-2341-A950-D96FAFFB2884}" destId="{9C746442-DB3C-4B48-8D7F-B9A12E03B06E}" srcOrd="21" destOrd="0" presId="urn:microsoft.com/office/officeart/2005/8/layout/default"/>
    <dgm:cxn modelId="{73A8821A-5C57-7A41-8FE5-763A1A5A5A71}" type="presParOf" srcId="{14831A0D-A50C-2341-A950-D96FAFFB2884}" destId="{2B916B2C-6DDC-6E4A-B8F4-D784AB9EB54E}" srcOrd="22" destOrd="0" presId="urn:microsoft.com/office/officeart/2005/8/layout/default"/>
    <dgm:cxn modelId="{26634E0E-F401-174A-96E3-9D82E5C7AABF}" type="presParOf" srcId="{14831A0D-A50C-2341-A950-D96FAFFB2884}" destId="{963FBDF8-03A0-7C43-8CC0-22055B02EACD}" srcOrd="23" destOrd="0" presId="urn:microsoft.com/office/officeart/2005/8/layout/default"/>
    <dgm:cxn modelId="{1154EAA7-9BD3-1A49-893D-E808B7AB468A}" type="presParOf" srcId="{14831A0D-A50C-2341-A950-D96FAFFB2884}" destId="{296FF0A9-18F9-9B42-8E43-DE7737CBE022}" srcOrd="24" destOrd="0" presId="urn:microsoft.com/office/officeart/2005/8/layout/default"/>
    <dgm:cxn modelId="{381BAAB6-C5E2-A54F-9A2C-82831ED39D0A}" type="presParOf" srcId="{14831A0D-A50C-2341-A950-D96FAFFB2884}" destId="{6A45F34B-8250-E549-849F-9DD704ECD716}" srcOrd="25" destOrd="0" presId="urn:microsoft.com/office/officeart/2005/8/layout/default"/>
    <dgm:cxn modelId="{4FCAE537-262C-D049-80A7-D6D5BB854FB7}" type="presParOf" srcId="{14831A0D-A50C-2341-A950-D96FAFFB2884}" destId="{A7B16E69-BF0F-C740-AD6E-EA09C6708A4E}" srcOrd="26" destOrd="0" presId="urn:microsoft.com/office/officeart/2005/8/layout/default"/>
    <dgm:cxn modelId="{00EEA37A-C2C5-BA43-999C-71286E971CD3}" type="presParOf" srcId="{14831A0D-A50C-2341-A950-D96FAFFB2884}" destId="{6BE083D9-0DC2-6642-A098-B6D46777FC9B}" srcOrd="27" destOrd="0" presId="urn:microsoft.com/office/officeart/2005/8/layout/default"/>
    <dgm:cxn modelId="{30944D71-AC9E-2642-9D9D-FBE673510F0E}" type="presParOf" srcId="{14831A0D-A50C-2341-A950-D96FAFFB2884}" destId="{0B9EC855-9B9C-5442-8D52-1D0235D762D9}" srcOrd="28" destOrd="0" presId="urn:microsoft.com/office/officeart/2005/8/layout/default"/>
    <dgm:cxn modelId="{3B08BDF1-62F6-2346-9545-29D79C51E9A6}" type="presParOf" srcId="{14831A0D-A50C-2341-A950-D96FAFFB2884}" destId="{1839D1E4-0D9E-3D4D-A45F-C95E6FB15B66}" srcOrd="29" destOrd="0" presId="urn:microsoft.com/office/officeart/2005/8/layout/default"/>
    <dgm:cxn modelId="{57E33A4A-B333-2942-9D16-0D96E64C1CB3}" type="presParOf" srcId="{14831A0D-A50C-2341-A950-D96FAFFB2884}" destId="{6CF3CBCC-AC57-ED40-8867-09796EC64CCA}" srcOrd="3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F86CB6-B086-A145-857E-445B422B0BCB}">
      <dsp:nvSpPr>
        <dsp:cNvPr id="0" name=""/>
        <dsp:cNvSpPr/>
      </dsp:nvSpPr>
      <dsp:spPr>
        <a:xfrm>
          <a:off x="3201" y="445489"/>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defRPr cap="all"/>
          </a:pPr>
          <a:r>
            <a:rPr lang="en-GB" sz="1500" b="1" kern="1200"/>
            <a:t>Title: Stakeholder Angagement Report for the ConnectPlus Project at Waitrose&amp;Partners</a:t>
          </a:r>
          <a:endParaRPr lang="en-US" sz="1500" kern="1200"/>
        </a:p>
      </dsp:txBody>
      <dsp:txXfrm>
        <a:off x="3201" y="445489"/>
        <a:ext cx="2539866" cy="1523919"/>
      </dsp:txXfrm>
    </dsp:sp>
    <dsp:sp modelId="{6DFD98A1-69D4-DF4C-BC81-805983DE9D6A}">
      <dsp:nvSpPr>
        <dsp:cNvPr id="0" name=""/>
        <dsp:cNvSpPr/>
      </dsp:nvSpPr>
      <dsp:spPr>
        <a:xfrm>
          <a:off x="2797054" y="445489"/>
          <a:ext cx="2539866" cy="1523919"/>
        </a:xfrm>
        <a:prstGeom prst="rect">
          <a:avLst/>
        </a:prstGeom>
        <a:solidFill>
          <a:schemeClr val="accent2">
            <a:hueOff val="1073935"/>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defRPr cap="all"/>
          </a:pPr>
          <a:r>
            <a:rPr lang="en-GB" sz="1500" b="1" kern="1200"/>
            <a:t>Student Name:Lascarache Laurentiu</a:t>
          </a:r>
          <a:endParaRPr lang="en-US" sz="1500" kern="1200"/>
        </a:p>
      </dsp:txBody>
      <dsp:txXfrm>
        <a:off x="2797054" y="445489"/>
        <a:ext cx="2539866" cy="1523919"/>
      </dsp:txXfrm>
    </dsp:sp>
    <dsp:sp modelId="{576C1D39-22CD-0445-9D54-A68880EE1B9D}">
      <dsp:nvSpPr>
        <dsp:cNvPr id="0" name=""/>
        <dsp:cNvSpPr/>
      </dsp:nvSpPr>
      <dsp:spPr>
        <a:xfrm>
          <a:off x="5590907" y="445489"/>
          <a:ext cx="2539866" cy="1523919"/>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defRPr cap="all"/>
          </a:pPr>
          <a:r>
            <a:rPr lang="en-GB" sz="1500" b="1" kern="1200"/>
            <a:t>Student ID:2429775</a:t>
          </a:r>
          <a:endParaRPr lang="en-US" sz="1500" kern="1200"/>
        </a:p>
      </dsp:txBody>
      <dsp:txXfrm>
        <a:off x="5590907" y="445489"/>
        <a:ext cx="2539866" cy="1523919"/>
      </dsp:txXfrm>
    </dsp:sp>
    <dsp:sp modelId="{18BDDFC1-7625-ED44-8CC4-50A0315C487E}">
      <dsp:nvSpPr>
        <dsp:cNvPr id="0" name=""/>
        <dsp:cNvSpPr/>
      </dsp:nvSpPr>
      <dsp:spPr>
        <a:xfrm>
          <a:off x="8384760" y="445489"/>
          <a:ext cx="2539866" cy="1523919"/>
        </a:xfrm>
        <a:prstGeom prst="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defRPr cap="all"/>
          </a:pPr>
          <a:r>
            <a:rPr lang="en-GB" sz="1500" b="1" kern="1200"/>
            <a:t>Module:Understanding and Engaging Stakeholders</a:t>
          </a:r>
          <a:endParaRPr lang="en-US" sz="1500" kern="1200"/>
        </a:p>
      </dsp:txBody>
      <dsp:txXfrm>
        <a:off x="8384760" y="445489"/>
        <a:ext cx="2539866" cy="1523919"/>
      </dsp:txXfrm>
    </dsp:sp>
    <dsp:sp modelId="{21725A71-A865-A84D-AAD9-C33FFF8BC34D}">
      <dsp:nvSpPr>
        <dsp:cNvPr id="0" name=""/>
        <dsp:cNvSpPr/>
      </dsp:nvSpPr>
      <dsp:spPr>
        <a:xfrm>
          <a:off x="1400128" y="2223395"/>
          <a:ext cx="2539866" cy="1523919"/>
        </a:xfrm>
        <a:prstGeom prst="rect">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defRPr cap="all"/>
          </a:pPr>
          <a:r>
            <a:rPr lang="en-GB" sz="1500" b="1" kern="1200"/>
            <a:t>Lecturer:Muhammad Tariq</a:t>
          </a:r>
          <a:endParaRPr lang="en-US" sz="1500" kern="1200"/>
        </a:p>
      </dsp:txBody>
      <dsp:txXfrm>
        <a:off x="1400128" y="2223395"/>
        <a:ext cx="2539866" cy="1523919"/>
      </dsp:txXfrm>
    </dsp:sp>
    <dsp:sp modelId="{66C9F4F6-9C21-3845-934F-18B3C622EFCD}">
      <dsp:nvSpPr>
        <dsp:cNvPr id="0" name=""/>
        <dsp:cNvSpPr/>
      </dsp:nvSpPr>
      <dsp:spPr>
        <a:xfrm>
          <a:off x="4193981" y="2223395"/>
          <a:ext cx="2539866" cy="1523919"/>
        </a:xfrm>
        <a:prstGeom prst="rect">
          <a:avLst/>
        </a:prstGeom>
        <a:solidFill>
          <a:schemeClr val="accent2">
            <a:hueOff val="5369677"/>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defRPr cap="all"/>
          </a:pPr>
          <a:r>
            <a:rPr lang="en-GB" sz="1500" b="1" kern="1200"/>
            <a:t>Submission Date</a:t>
          </a:r>
          <a:endParaRPr lang="en-US" sz="1500" kern="1200"/>
        </a:p>
      </dsp:txBody>
      <dsp:txXfrm>
        <a:off x="4193981" y="2223395"/>
        <a:ext cx="2539866" cy="1523919"/>
      </dsp:txXfrm>
    </dsp:sp>
    <dsp:sp modelId="{838030E6-9C06-5047-9C73-49702D31C7C2}">
      <dsp:nvSpPr>
        <dsp:cNvPr id="0" name=""/>
        <dsp:cNvSpPr/>
      </dsp:nvSpPr>
      <dsp:spPr>
        <a:xfrm>
          <a:off x="6987834" y="2223395"/>
          <a:ext cx="2539866" cy="1523919"/>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defRPr cap="all"/>
          </a:pPr>
          <a:r>
            <a:rPr lang="en-GB" sz="1500" b="1" kern="1200"/>
            <a:t>Title:Stakeholder Engagement Strategy for the Launch of ConnectPlus at Waitrose &amp; Partners</a:t>
          </a:r>
          <a:endParaRPr lang="en-US" sz="1500" kern="1200"/>
        </a:p>
      </dsp:txBody>
      <dsp:txXfrm>
        <a:off x="6987834" y="2223395"/>
        <a:ext cx="2539866" cy="15239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08846-F522-9645-993E-37A326177A46}">
      <dsp:nvSpPr>
        <dsp:cNvPr id="0" name=""/>
        <dsp:cNvSpPr/>
      </dsp:nvSpPr>
      <dsp:spPr>
        <a:xfrm>
          <a:off x="0" y="248175"/>
          <a:ext cx="5329236" cy="57914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a:lnSpc>
              <a:spcPct val="100000"/>
            </a:lnSpc>
            <a:spcBef>
              <a:spcPct val="0"/>
            </a:spcBef>
            <a:spcAft>
              <a:spcPct val="35000"/>
            </a:spcAft>
            <a:buNone/>
          </a:pPr>
          <a:r>
            <a:rPr lang="en-GB" sz="600" b="1" kern="1200" dirty="0"/>
            <a:t>Executive Summary</a:t>
          </a:r>
          <a:endParaRPr lang="en-US" sz="600" kern="1200" dirty="0"/>
        </a:p>
      </dsp:txBody>
      <dsp:txXfrm>
        <a:off x="28272" y="276447"/>
        <a:ext cx="5272692" cy="522605"/>
      </dsp:txXfrm>
    </dsp:sp>
    <dsp:sp modelId="{6892595D-2A7A-E64C-85D5-CB71B374CAF7}">
      <dsp:nvSpPr>
        <dsp:cNvPr id="0" name=""/>
        <dsp:cNvSpPr/>
      </dsp:nvSpPr>
      <dsp:spPr>
        <a:xfrm>
          <a:off x="0" y="844605"/>
          <a:ext cx="5329236" cy="579149"/>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a:lnSpc>
              <a:spcPct val="100000"/>
            </a:lnSpc>
            <a:spcBef>
              <a:spcPct val="0"/>
            </a:spcBef>
            <a:spcAft>
              <a:spcPct val="35000"/>
            </a:spcAft>
            <a:buNone/>
          </a:pPr>
          <a:r>
            <a:rPr lang="en-GB" sz="600" kern="1200" dirty="0"/>
            <a:t>This report evaluates how Waitrose &amp; Partners could identify, manage and engage stakeholders during the proposed launch of </a:t>
          </a:r>
          <a:r>
            <a:rPr lang="en-GB" sz="600" kern="1200" dirty="0" err="1"/>
            <a:t>ConnectPlus</a:t>
          </a:r>
          <a:r>
            <a:rPr lang="en-GB" sz="600" kern="1200" dirty="0"/>
            <a:t>, a digitally enhanced customer loyalty and engagement platform. The platform is assumed to combine artificial intelligence based personalised recommendations, mobile rewards and customer insight capabilities. The proposed implementation would take place over six months across the UK and selected international markets where Waitrose products are distributed.</a:t>
          </a:r>
          <a:endParaRPr lang="en-US" sz="600" kern="1200" dirty="0"/>
        </a:p>
      </dsp:txBody>
      <dsp:txXfrm>
        <a:off x="28272" y="872877"/>
        <a:ext cx="5272692" cy="522605"/>
      </dsp:txXfrm>
    </dsp:sp>
    <dsp:sp modelId="{E9E724A5-382D-5A41-B7FA-9B4519DDB557}">
      <dsp:nvSpPr>
        <dsp:cNvPr id="0" name=""/>
        <dsp:cNvSpPr/>
      </dsp:nvSpPr>
      <dsp:spPr>
        <a:xfrm>
          <a:off x="0" y="1441035"/>
          <a:ext cx="5329236" cy="579149"/>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a:lnSpc>
              <a:spcPct val="100000"/>
            </a:lnSpc>
            <a:spcBef>
              <a:spcPct val="0"/>
            </a:spcBef>
            <a:spcAft>
              <a:spcPct val="35000"/>
            </a:spcAft>
            <a:buNone/>
          </a:pPr>
          <a:r>
            <a:rPr lang="en-GB" sz="600" kern="1200" dirty="0"/>
            <a:t>Stakeholder engagement is particularly important because </a:t>
          </a:r>
          <a:r>
            <a:rPr lang="en-GB" sz="600" kern="1200" dirty="0" err="1"/>
            <a:t>ConnectPlus</a:t>
          </a:r>
          <a:r>
            <a:rPr lang="en-GB" sz="600" kern="1200" dirty="0"/>
            <a:t> would affect customers, employees, suppliers, technology partners, managers, regulators and international partners in different ways. Stakeholder theory suggests that organisations should consider the interests of groups that can influence or are affected by organisational decisions (Freeman, 1984). However, effective engagement cannot mean giving every stakeholder the same level of influence. The report therefore applies the Power Interest Matrix and Mitchell, Agle and Wood’s (1997) Stakeholder Salience Model to identify which stakeholders require the greatest attention.</a:t>
          </a:r>
          <a:endParaRPr lang="en-US" sz="600" kern="1200" dirty="0"/>
        </a:p>
      </dsp:txBody>
      <dsp:txXfrm>
        <a:off x="28272" y="1469307"/>
        <a:ext cx="5272692" cy="522605"/>
      </dsp:txXfrm>
    </dsp:sp>
    <dsp:sp modelId="{BE6649C1-00F5-B04A-881F-6E28DC63DC07}">
      <dsp:nvSpPr>
        <dsp:cNvPr id="0" name=""/>
        <dsp:cNvSpPr/>
      </dsp:nvSpPr>
      <dsp:spPr>
        <a:xfrm>
          <a:off x="0" y="2037465"/>
          <a:ext cx="5329236" cy="579149"/>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a:lnSpc>
              <a:spcPct val="100000"/>
            </a:lnSpc>
            <a:spcBef>
              <a:spcPct val="0"/>
            </a:spcBef>
            <a:spcAft>
              <a:spcPct val="35000"/>
            </a:spcAft>
            <a:buNone/>
          </a:pPr>
          <a:r>
            <a:rPr lang="en-GB" sz="600" kern="1200"/>
            <a:t>The report also applies SWANS and OWANS, the 4Cs of communication, collaboration, consultation and commitment, a communication plan and a RACI matrix. These mechanisms are used to create a structured approach to stakeholder participation throughout the project lifecycle. Particular attention is given to cultural differences, stakeholder conflict and the need to balance commercial objectives with ethical responsibilities.</a:t>
          </a:r>
          <a:endParaRPr lang="en-US" sz="600" kern="1200"/>
        </a:p>
      </dsp:txBody>
      <dsp:txXfrm>
        <a:off x="28272" y="2065737"/>
        <a:ext cx="5272692" cy="522605"/>
      </dsp:txXfrm>
    </dsp:sp>
    <dsp:sp modelId="{5EFF8AA8-ADD8-494F-AA56-9636C165A8C0}">
      <dsp:nvSpPr>
        <dsp:cNvPr id="0" name=""/>
        <dsp:cNvSpPr/>
      </dsp:nvSpPr>
      <dsp:spPr>
        <a:xfrm>
          <a:off x="0" y="2633895"/>
          <a:ext cx="5329236" cy="579149"/>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a:lnSpc>
              <a:spcPct val="100000"/>
            </a:lnSpc>
            <a:spcBef>
              <a:spcPct val="0"/>
            </a:spcBef>
            <a:spcAft>
              <a:spcPct val="35000"/>
            </a:spcAft>
            <a:buNone/>
          </a:pPr>
          <a:r>
            <a:rPr lang="en-GB" sz="600" kern="1200"/>
            <a:t>The report concludes that sustainable stakeholder engagement can improve customer loyalty, employee commitment, innovation, decision making, reputation and competitive advantage. However, engagement also creates challenges such as higher costs, conflicting stakeholder expectations, slower decisions and privacy concerns. These issues are especially significant because ConnectPlus would use customer data and artificial intelligence. Waitrose would therefore need strong governance, transparency, data protection, human oversight and continuous stakeholder feedback.</a:t>
          </a:r>
          <a:endParaRPr lang="en-US" sz="600" kern="1200"/>
        </a:p>
      </dsp:txBody>
      <dsp:txXfrm>
        <a:off x="28272" y="2662167"/>
        <a:ext cx="5272692" cy="522605"/>
      </dsp:txXfrm>
    </dsp:sp>
    <dsp:sp modelId="{40F989D6-4AEC-F04E-8DC5-98D4BAEFBFE4}">
      <dsp:nvSpPr>
        <dsp:cNvPr id="0" name=""/>
        <dsp:cNvSpPr/>
      </dsp:nvSpPr>
      <dsp:spPr>
        <a:xfrm>
          <a:off x="0" y="3230325"/>
          <a:ext cx="5329236" cy="57914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a:lnSpc>
              <a:spcPct val="100000"/>
            </a:lnSpc>
            <a:spcBef>
              <a:spcPct val="0"/>
            </a:spcBef>
            <a:spcAft>
              <a:spcPct val="35000"/>
            </a:spcAft>
            <a:buNone/>
          </a:pPr>
          <a:r>
            <a:rPr lang="en-GB" sz="600" kern="1200"/>
            <a:t>The recommended approach is to establish a cross functional ConnectPlus steering group, conduct early stakeholder consultation, introduce local market representatives, undertake privacy and AI risk assessments, use phased testing and maintain continuous communication after launch. This approach would help Waitrose create a platform that is commercially successful while maintaining trust with its most important stakeholders.</a:t>
          </a:r>
          <a:endParaRPr lang="en-US" sz="600" kern="1200"/>
        </a:p>
      </dsp:txBody>
      <dsp:txXfrm>
        <a:off x="28272" y="3258597"/>
        <a:ext cx="5272692" cy="5226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23631-4B9F-0543-9EC7-8D6C4F5C2248}">
      <dsp:nvSpPr>
        <dsp:cNvPr id="0" name=""/>
        <dsp:cNvSpPr/>
      </dsp:nvSpPr>
      <dsp:spPr>
        <a:xfrm>
          <a:off x="1636841" y="380103"/>
          <a:ext cx="292664" cy="91440"/>
        </a:xfrm>
        <a:custGeom>
          <a:avLst/>
          <a:gdLst/>
          <a:ahLst/>
          <a:cxnLst/>
          <a:rect l="0" t="0" r="0" b="0"/>
          <a:pathLst>
            <a:path>
              <a:moveTo>
                <a:pt x="0" y="45720"/>
              </a:moveTo>
              <a:lnTo>
                <a:pt x="29266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75092" y="424205"/>
        <a:ext cx="16163" cy="3235"/>
      </dsp:txXfrm>
    </dsp:sp>
    <dsp:sp modelId="{FA3F916E-F1C1-7242-B980-8AD66695F6CB}">
      <dsp:nvSpPr>
        <dsp:cNvPr id="0" name=""/>
        <dsp:cNvSpPr/>
      </dsp:nvSpPr>
      <dsp:spPr>
        <a:xfrm>
          <a:off x="233143" y="4174"/>
          <a:ext cx="1405498" cy="84329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b="1" kern="1200"/>
            <a:t>Table of Contents</a:t>
          </a:r>
          <a:endParaRPr lang="en-US" sz="1200" kern="1200"/>
        </a:p>
      </dsp:txBody>
      <dsp:txXfrm>
        <a:off x="233143" y="4174"/>
        <a:ext cx="1405498" cy="843299"/>
      </dsp:txXfrm>
    </dsp:sp>
    <dsp:sp modelId="{D91E8016-467F-4D40-9616-7B1B382ED0A8}">
      <dsp:nvSpPr>
        <dsp:cNvPr id="0" name=""/>
        <dsp:cNvSpPr/>
      </dsp:nvSpPr>
      <dsp:spPr>
        <a:xfrm>
          <a:off x="3365604" y="380103"/>
          <a:ext cx="292664" cy="91440"/>
        </a:xfrm>
        <a:custGeom>
          <a:avLst/>
          <a:gdLst/>
          <a:ahLst/>
          <a:cxnLst/>
          <a:rect l="0" t="0" r="0" b="0"/>
          <a:pathLst>
            <a:path>
              <a:moveTo>
                <a:pt x="0" y="45720"/>
              </a:moveTo>
              <a:lnTo>
                <a:pt x="292664" y="45720"/>
              </a:lnTo>
            </a:path>
          </a:pathLst>
        </a:custGeom>
        <a:noFill/>
        <a:ln w="12700" cap="flat" cmpd="sng" algn="ctr">
          <a:solidFill>
            <a:schemeClr val="accent2">
              <a:hueOff val="322181"/>
              <a:satOff val="-925"/>
              <a:lumOff val="-148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3855" y="424205"/>
        <a:ext cx="16163" cy="3235"/>
      </dsp:txXfrm>
    </dsp:sp>
    <dsp:sp modelId="{C8B6611E-7038-824F-8DBE-0D685C50E2D1}">
      <dsp:nvSpPr>
        <dsp:cNvPr id="0" name=""/>
        <dsp:cNvSpPr/>
      </dsp:nvSpPr>
      <dsp:spPr>
        <a:xfrm>
          <a:off x="1961906" y="4174"/>
          <a:ext cx="1405498" cy="843299"/>
        </a:xfrm>
        <a:prstGeom prst="rect">
          <a:avLst/>
        </a:prstGeom>
        <a:solidFill>
          <a:schemeClr val="accent2">
            <a:hueOff val="306839"/>
            <a:satOff val="-881"/>
            <a:lumOff val="-141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1 Introduction</a:t>
          </a:r>
          <a:endParaRPr lang="en-US" sz="1200" kern="1200"/>
        </a:p>
      </dsp:txBody>
      <dsp:txXfrm>
        <a:off x="1961906" y="4174"/>
        <a:ext cx="1405498" cy="843299"/>
      </dsp:txXfrm>
    </dsp:sp>
    <dsp:sp modelId="{14EB51C1-A0F9-0A44-A629-859588BF1ACF}">
      <dsp:nvSpPr>
        <dsp:cNvPr id="0" name=""/>
        <dsp:cNvSpPr/>
      </dsp:nvSpPr>
      <dsp:spPr>
        <a:xfrm>
          <a:off x="5094367" y="380103"/>
          <a:ext cx="292664" cy="91440"/>
        </a:xfrm>
        <a:custGeom>
          <a:avLst/>
          <a:gdLst/>
          <a:ahLst/>
          <a:cxnLst/>
          <a:rect l="0" t="0" r="0" b="0"/>
          <a:pathLst>
            <a:path>
              <a:moveTo>
                <a:pt x="0" y="45720"/>
              </a:moveTo>
              <a:lnTo>
                <a:pt x="292664" y="45720"/>
              </a:lnTo>
            </a:path>
          </a:pathLst>
        </a:custGeom>
        <a:noFill/>
        <a:ln w="12700" cap="flat" cmpd="sng" algn="ctr">
          <a:solidFill>
            <a:schemeClr val="accent2">
              <a:hueOff val="644361"/>
              <a:satOff val="-1849"/>
              <a:lumOff val="-2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2618" y="424205"/>
        <a:ext cx="16163" cy="3235"/>
      </dsp:txXfrm>
    </dsp:sp>
    <dsp:sp modelId="{0435BABB-50F2-BA4B-B1AB-DAEDE32D171B}">
      <dsp:nvSpPr>
        <dsp:cNvPr id="0" name=""/>
        <dsp:cNvSpPr/>
      </dsp:nvSpPr>
      <dsp:spPr>
        <a:xfrm>
          <a:off x="3690669" y="4174"/>
          <a:ext cx="1405498" cy="843299"/>
        </a:xfrm>
        <a:prstGeom prst="rect">
          <a:avLst/>
        </a:prstGeom>
        <a:solidFill>
          <a:schemeClr val="accent2">
            <a:hueOff val="613677"/>
            <a:satOff val="-1761"/>
            <a:lumOff val="-282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2 SMART Objectives</a:t>
          </a:r>
          <a:endParaRPr lang="en-US" sz="1200" kern="1200"/>
        </a:p>
      </dsp:txBody>
      <dsp:txXfrm>
        <a:off x="3690669" y="4174"/>
        <a:ext cx="1405498" cy="843299"/>
      </dsp:txXfrm>
    </dsp:sp>
    <dsp:sp modelId="{2BFA4317-6082-DA43-B940-F3A702954120}">
      <dsp:nvSpPr>
        <dsp:cNvPr id="0" name=""/>
        <dsp:cNvSpPr/>
      </dsp:nvSpPr>
      <dsp:spPr>
        <a:xfrm>
          <a:off x="6823130" y="380103"/>
          <a:ext cx="292664" cy="91440"/>
        </a:xfrm>
        <a:custGeom>
          <a:avLst/>
          <a:gdLst/>
          <a:ahLst/>
          <a:cxnLst/>
          <a:rect l="0" t="0" r="0" b="0"/>
          <a:pathLst>
            <a:path>
              <a:moveTo>
                <a:pt x="0" y="45720"/>
              </a:moveTo>
              <a:lnTo>
                <a:pt x="292664" y="45720"/>
              </a:lnTo>
            </a:path>
          </a:pathLst>
        </a:custGeom>
        <a:noFill/>
        <a:ln w="12700" cap="flat" cmpd="sng" algn="ctr">
          <a:solidFill>
            <a:schemeClr val="accent2">
              <a:hueOff val="966542"/>
              <a:satOff val="-2774"/>
              <a:lumOff val="-444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61381" y="424205"/>
        <a:ext cx="16163" cy="3235"/>
      </dsp:txXfrm>
    </dsp:sp>
    <dsp:sp modelId="{D9A3BFA1-7E7C-2444-911F-5E9D0A44572A}">
      <dsp:nvSpPr>
        <dsp:cNvPr id="0" name=""/>
        <dsp:cNvSpPr/>
      </dsp:nvSpPr>
      <dsp:spPr>
        <a:xfrm>
          <a:off x="5419432" y="4174"/>
          <a:ext cx="1405498" cy="843299"/>
        </a:xfrm>
        <a:prstGeom prst="rect">
          <a:avLst/>
        </a:prstGeom>
        <a:solidFill>
          <a:schemeClr val="accent2">
            <a:hueOff val="920516"/>
            <a:satOff val="-2642"/>
            <a:lumOff val="-423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3 Identify and Categorise Key Internal and External Stakeholders</a:t>
          </a:r>
          <a:endParaRPr lang="en-US" sz="1200" kern="1200"/>
        </a:p>
      </dsp:txBody>
      <dsp:txXfrm>
        <a:off x="5419432" y="4174"/>
        <a:ext cx="1405498" cy="843299"/>
      </dsp:txXfrm>
    </dsp:sp>
    <dsp:sp modelId="{14B71DEC-4898-EF47-8FAA-C8DEFC806115}">
      <dsp:nvSpPr>
        <dsp:cNvPr id="0" name=""/>
        <dsp:cNvSpPr/>
      </dsp:nvSpPr>
      <dsp:spPr>
        <a:xfrm>
          <a:off x="8551893" y="380103"/>
          <a:ext cx="292664" cy="91440"/>
        </a:xfrm>
        <a:custGeom>
          <a:avLst/>
          <a:gdLst/>
          <a:ahLst/>
          <a:cxnLst/>
          <a:rect l="0" t="0" r="0" b="0"/>
          <a:pathLst>
            <a:path>
              <a:moveTo>
                <a:pt x="0" y="45720"/>
              </a:moveTo>
              <a:lnTo>
                <a:pt x="292664" y="45720"/>
              </a:lnTo>
            </a:path>
          </a:pathLst>
        </a:custGeom>
        <a:noFill/>
        <a:ln w="12700" cap="flat" cmpd="sng" algn="ctr">
          <a:solidFill>
            <a:schemeClr val="accent2">
              <a:hueOff val="1288722"/>
              <a:satOff val="-3699"/>
              <a:lumOff val="-5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690144" y="424205"/>
        <a:ext cx="16163" cy="3235"/>
      </dsp:txXfrm>
    </dsp:sp>
    <dsp:sp modelId="{8031E459-2DC3-1647-8F3A-AAF9DED1CCEC}">
      <dsp:nvSpPr>
        <dsp:cNvPr id="0" name=""/>
        <dsp:cNvSpPr/>
      </dsp:nvSpPr>
      <dsp:spPr>
        <a:xfrm>
          <a:off x="7148195" y="4174"/>
          <a:ext cx="1405498" cy="843299"/>
        </a:xfrm>
        <a:prstGeom prst="rect">
          <a:avLst/>
        </a:prstGeom>
        <a:solidFill>
          <a:schemeClr val="accent2">
            <a:hueOff val="1227355"/>
            <a:satOff val="-3522"/>
            <a:lumOff val="-56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3 1 Internal Stakeholders</a:t>
          </a:r>
          <a:endParaRPr lang="en-US" sz="1200" kern="1200"/>
        </a:p>
      </dsp:txBody>
      <dsp:txXfrm>
        <a:off x="7148195" y="4174"/>
        <a:ext cx="1405498" cy="843299"/>
      </dsp:txXfrm>
    </dsp:sp>
    <dsp:sp modelId="{F3A9D608-D527-1943-8294-ADC7212923A3}">
      <dsp:nvSpPr>
        <dsp:cNvPr id="0" name=""/>
        <dsp:cNvSpPr/>
      </dsp:nvSpPr>
      <dsp:spPr>
        <a:xfrm>
          <a:off x="935892" y="845673"/>
          <a:ext cx="8643814" cy="292664"/>
        </a:xfrm>
        <a:custGeom>
          <a:avLst/>
          <a:gdLst/>
          <a:ahLst/>
          <a:cxnLst/>
          <a:rect l="0" t="0" r="0" b="0"/>
          <a:pathLst>
            <a:path>
              <a:moveTo>
                <a:pt x="8643814" y="0"/>
              </a:moveTo>
              <a:lnTo>
                <a:pt x="8643814" y="163432"/>
              </a:lnTo>
              <a:lnTo>
                <a:pt x="0" y="163432"/>
              </a:lnTo>
              <a:lnTo>
                <a:pt x="0" y="292664"/>
              </a:lnTo>
            </a:path>
          </a:pathLst>
        </a:custGeom>
        <a:noFill/>
        <a:ln w="12700" cap="flat" cmpd="sng" algn="ctr">
          <a:solidFill>
            <a:schemeClr val="accent2">
              <a:hueOff val="1610903"/>
              <a:satOff val="-4623"/>
              <a:lumOff val="-74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1553" y="990387"/>
        <a:ext cx="432492" cy="3235"/>
      </dsp:txXfrm>
    </dsp:sp>
    <dsp:sp modelId="{CF36FCC9-3791-2F4D-B9E1-E42EABF6E99F}">
      <dsp:nvSpPr>
        <dsp:cNvPr id="0" name=""/>
        <dsp:cNvSpPr/>
      </dsp:nvSpPr>
      <dsp:spPr>
        <a:xfrm>
          <a:off x="8876958" y="4174"/>
          <a:ext cx="1405498" cy="843299"/>
        </a:xfrm>
        <a:prstGeom prst="rect">
          <a:avLst/>
        </a:prstGeom>
        <a:solidFill>
          <a:schemeClr val="accent2">
            <a:hueOff val="1534193"/>
            <a:satOff val="-4403"/>
            <a:lumOff val="-70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3 2 External Stakeholders</a:t>
          </a:r>
          <a:endParaRPr lang="en-US" sz="1200" kern="1200"/>
        </a:p>
      </dsp:txBody>
      <dsp:txXfrm>
        <a:off x="8876958" y="4174"/>
        <a:ext cx="1405498" cy="843299"/>
      </dsp:txXfrm>
    </dsp:sp>
    <dsp:sp modelId="{2DA64B57-DE8F-A846-9856-D4EBB16CC5A4}">
      <dsp:nvSpPr>
        <dsp:cNvPr id="0" name=""/>
        <dsp:cNvSpPr/>
      </dsp:nvSpPr>
      <dsp:spPr>
        <a:xfrm>
          <a:off x="1636841" y="1546667"/>
          <a:ext cx="292664" cy="91440"/>
        </a:xfrm>
        <a:custGeom>
          <a:avLst/>
          <a:gdLst/>
          <a:ahLst/>
          <a:cxnLst/>
          <a:rect l="0" t="0" r="0" b="0"/>
          <a:pathLst>
            <a:path>
              <a:moveTo>
                <a:pt x="0" y="45720"/>
              </a:moveTo>
              <a:lnTo>
                <a:pt x="292664" y="45720"/>
              </a:lnTo>
            </a:path>
          </a:pathLst>
        </a:custGeom>
        <a:noFill/>
        <a:ln w="12700" cap="flat" cmpd="sng" algn="ctr">
          <a:solidFill>
            <a:schemeClr val="accent2">
              <a:hueOff val="1933084"/>
              <a:satOff val="-5548"/>
              <a:lumOff val="-888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75092" y="1590769"/>
        <a:ext cx="16163" cy="3235"/>
      </dsp:txXfrm>
    </dsp:sp>
    <dsp:sp modelId="{C710CF24-48A3-094D-8F1A-FA46ADE9C790}">
      <dsp:nvSpPr>
        <dsp:cNvPr id="0" name=""/>
        <dsp:cNvSpPr/>
      </dsp:nvSpPr>
      <dsp:spPr>
        <a:xfrm>
          <a:off x="233143" y="1170737"/>
          <a:ext cx="1405498" cy="843299"/>
        </a:xfrm>
        <a:prstGeom prst="rect">
          <a:avLst/>
        </a:prstGeom>
        <a:solidFill>
          <a:schemeClr val="accent2">
            <a:hueOff val="1841032"/>
            <a:satOff val="-5284"/>
            <a:lumOff val="-84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3 3 Benefits and Challenges of Stakeholder Engagement</a:t>
          </a:r>
          <a:endParaRPr lang="en-US" sz="1200" kern="1200"/>
        </a:p>
      </dsp:txBody>
      <dsp:txXfrm>
        <a:off x="233143" y="1170737"/>
        <a:ext cx="1405498" cy="843299"/>
      </dsp:txXfrm>
    </dsp:sp>
    <dsp:sp modelId="{DCC875DF-78F7-8146-8D06-83882CF71F3E}">
      <dsp:nvSpPr>
        <dsp:cNvPr id="0" name=""/>
        <dsp:cNvSpPr/>
      </dsp:nvSpPr>
      <dsp:spPr>
        <a:xfrm>
          <a:off x="3365604" y="1546667"/>
          <a:ext cx="292664" cy="91440"/>
        </a:xfrm>
        <a:custGeom>
          <a:avLst/>
          <a:gdLst/>
          <a:ahLst/>
          <a:cxnLst/>
          <a:rect l="0" t="0" r="0" b="0"/>
          <a:pathLst>
            <a:path>
              <a:moveTo>
                <a:pt x="0" y="45720"/>
              </a:moveTo>
              <a:lnTo>
                <a:pt x="292664" y="45720"/>
              </a:lnTo>
            </a:path>
          </a:pathLst>
        </a:custGeom>
        <a:noFill/>
        <a:ln w="12700" cap="flat" cmpd="sng" algn="ctr">
          <a:solidFill>
            <a:schemeClr val="accent2">
              <a:hueOff val="2255264"/>
              <a:satOff val="-6473"/>
              <a:lumOff val="-1036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3855" y="1590769"/>
        <a:ext cx="16163" cy="3235"/>
      </dsp:txXfrm>
    </dsp:sp>
    <dsp:sp modelId="{1BD0AF3E-6EB8-A743-9DA8-75761CB5BCAC}">
      <dsp:nvSpPr>
        <dsp:cNvPr id="0" name=""/>
        <dsp:cNvSpPr/>
      </dsp:nvSpPr>
      <dsp:spPr>
        <a:xfrm>
          <a:off x="1961906" y="1170737"/>
          <a:ext cx="1405498" cy="843299"/>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3 4 Ethical Considerations</a:t>
          </a:r>
          <a:endParaRPr lang="en-US" sz="1200" kern="1200"/>
        </a:p>
      </dsp:txBody>
      <dsp:txXfrm>
        <a:off x="1961906" y="1170737"/>
        <a:ext cx="1405498" cy="843299"/>
      </dsp:txXfrm>
    </dsp:sp>
    <dsp:sp modelId="{63E88F1A-5884-9D4E-B714-88A13D996D7E}">
      <dsp:nvSpPr>
        <dsp:cNvPr id="0" name=""/>
        <dsp:cNvSpPr/>
      </dsp:nvSpPr>
      <dsp:spPr>
        <a:xfrm>
          <a:off x="5094367" y="1546667"/>
          <a:ext cx="292664" cy="91440"/>
        </a:xfrm>
        <a:custGeom>
          <a:avLst/>
          <a:gdLst/>
          <a:ahLst/>
          <a:cxnLst/>
          <a:rect l="0" t="0" r="0" b="0"/>
          <a:pathLst>
            <a:path>
              <a:moveTo>
                <a:pt x="0" y="45720"/>
              </a:moveTo>
              <a:lnTo>
                <a:pt x="292664" y="45720"/>
              </a:lnTo>
            </a:path>
          </a:pathLst>
        </a:custGeom>
        <a:noFill/>
        <a:ln w="12700" cap="flat" cmpd="sng" algn="ctr">
          <a:solidFill>
            <a:schemeClr val="accent2">
              <a:hueOff val="2577445"/>
              <a:satOff val="-7397"/>
              <a:lumOff val="-118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2618" y="1590769"/>
        <a:ext cx="16163" cy="3235"/>
      </dsp:txXfrm>
    </dsp:sp>
    <dsp:sp modelId="{B322C5FA-680A-AB44-8AC5-14CBE5C57793}">
      <dsp:nvSpPr>
        <dsp:cNvPr id="0" name=""/>
        <dsp:cNvSpPr/>
      </dsp:nvSpPr>
      <dsp:spPr>
        <a:xfrm>
          <a:off x="3690669" y="1170737"/>
          <a:ext cx="1405498" cy="843299"/>
        </a:xfrm>
        <a:prstGeom prst="rect">
          <a:avLst/>
        </a:prstGeom>
        <a:solidFill>
          <a:schemeClr val="accent2">
            <a:hueOff val="2454710"/>
            <a:satOff val="-7045"/>
            <a:lumOff val="-1128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3 5 Critical Evaluation</a:t>
          </a:r>
          <a:endParaRPr lang="en-US" sz="1200" kern="1200"/>
        </a:p>
      </dsp:txBody>
      <dsp:txXfrm>
        <a:off x="3690669" y="1170737"/>
        <a:ext cx="1405498" cy="843299"/>
      </dsp:txXfrm>
    </dsp:sp>
    <dsp:sp modelId="{EAC4BC12-9673-D043-81F3-553AE64D737F}">
      <dsp:nvSpPr>
        <dsp:cNvPr id="0" name=""/>
        <dsp:cNvSpPr/>
      </dsp:nvSpPr>
      <dsp:spPr>
        <a:xfrm>
          <a:off x="6823130" y="1546667"/>
          <a:ext cx="292664" cy="91440"/>
        </a:xfrm>
        <a:custGeom>
          <a:avLst/>
          <a:gdLst/>
          <a:ahLst/>
          <a:cxnLst/>
          <a:rect l="0" t="0" r="0" b="0"/>
          <a:pathLst>
            <a:path>
              <a:moveTo>
                <a:pt x="0" y="45720"/>
              </a:moveTo>
              <a:lnTo>
                <a:pt x="292664" y="45720"/>
              </a:lnTo>
            </a:path>
          </a:pathLst>
        </a:custGeom>
        <a:noFill/>
        <a:ln w="12700" cap="flat" cmpd="sng" algn="ctr">
          <a:solidFill>
            <a:schemeClr val="accent2">
              <a:hueOff val="2899625"/>
              <a:satOff val="-8322"/>
              <a:lumOff val="-1332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61381" y="1590769"/>
        <a:ext cx="16163" cy="3235"/>
      </dsp:txXfrm>
    </dsp:sp>
    <dsp:sp modelId="{01DEF59E-60EF-4341-ACB9-6979BF6E8739}">
      <dsp:nvSpPr>
        <dsp:cNvPr id="0" name=""/>
        <dsp:cNvSpPr/>
      </dsp:nvSpPr>
      <dsp:spPr>
        <a:xfrm>
          <a:off x="5419432" y="1170737"/>
          <a:ext cx="1405498" cy="843299"/>
        </a:xfrm>
        <a:prstGeom prst="rect">
          <a:avLst/>
        </a:prstGeom>
        <a:solidFill>
          <a:schemeClr val="accent2">
            <a:hueOff val="2761548"/>
            <a:satOff val="-7926"/>
            <a:lumOff val="-126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3 6 Stakeholder Conflict</a:t>
          </a:r>
          <a:endParaRPr lang="en-US" sz="1200" kern="1200"/>
        </a:p>
      </dsp:txBody>
      <dsp:txXfrm>
        <a:off x="5419432" y="1170737"/>
        <a:ext cx="1405498" cy="843299"/>
      </dsp:txXfrm>
    </dsp:sp>
    <dsp:sp modelId="{16D8B988-1DFA-8A4F-94D2-26A669F6C1A2}">
      <dsp:nvSpPr>
        <dsp:cNvPr id="0" name=""/>
        <dsp:cNvSpPr/>
      </dsp:nvSpPr>
      <dsp:spPr>
        <a:xfrm>
          <a:off x="8551893" y="1546667"/>
          <a:ext cx="292664" cy="91440"/>
        </a:xfrm>
        <a:custGeom>
          <a:avLst/>
          <a:gdLst/>
          <a:ahLst/>
          <a:cxnLst/>
          <a:rect l="0" t="0" r="0" b="0"/>
          <a:pathLst>
            <a:path>
              <a:moveTo>
                <a:pt x="0" y="45720"/>
              </a:moveTo>
              <a:lnTo>
                <a:pt x="292664" y="45720"/>
              </a:lnTo>
            </a:path>
          </a:pathLst>
        </a:custGeom>
        <a:noFill/>
        <a:ln w="12700" cap="flat" cmpd="sng" algn="ctr">
          <a:solidFill>
            <a:schemeClr val="accent2">
              <a:hueOff val="3221806"/>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690144" y="1590769"/>
        <a:ext cx="16163" cy="3235"/>
      </dsp:txXfrm>
    </dsp:sp>
    <dsp:sp modelId="{43140688-52F8-4A41-9FFB-6FBAD1D8C62D}">
      <dsp:nvSpPr>
        <dsp:cNvPr id="0" name=""/>
        <dsp:cNvSpPr/>
      </dsp:nvSpPr>
      <dsp:spPr>
        <a:xfrm>
          <a:off x="7148195" y="1170737"/>
          <a:ext cx="1405498" cy="843299"/>
        </a:xfrm>
        <a:prstGeom prst="rect">
          <a:avLst/>
        </a:prstGeom>
        <a:solidFill>
          <a:schemeClr val="accent2">
            <a:hueOff val="3068387"/>
            <a:satOff val="-8806"/>
            <a:lumOff val="-1410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3 7 Stakeholder Matrix Power Interest</a:t>
          </a:r>
          <a:endParaRPr lang="en-US" sz="1200" kern="1200"/>
        </a:p>
      </dsp:txBody>
      <dsp:txXfrm>
        <a:off x="7148195" y="1170737"/>
        <a:ext cx="1405498" cy="843299"/>
      </dsp:txXfrm>
    </dsp:sp>
    <dsp:sp modelId="{552172B4-1936-CF42-9E64-BF67A79477A3}">
      <dsp:nvSpPr>
        <dsp:cNvPr id="0" name=""/>
        <dsp:cNvSpPr/>
      </dsp:nvSpPr>
      <dsp:spPr>
        <a:xfrm>
          <a:off x="935892" y="2012236"/>
          <a:ext cx="8643814" cy="292664"/>
        </a:xfrm>
        <a:custGeom>
          <a:avLst/>
          <a:gdLst/>
          <a:ahLst/>
          <a:cxnLst/>
          <a:rect l="0" t="0" r="0" b="0"/>
          <a:pathLst>
            <a:path>
              <a:moveTo>
                <a:pt x="8643814" y="0"/>
              </a:moveTo>
              <a:lnTo>
                <a:pt x="8643814" y="163432"/>
              </a:lnTo>
              <a:lnTo>
                <a:pt x="0" y="163432"/>
              </a:lnTo>
              <a:lnTo>
                <a:pt x="0" y="292664"/>
              </a:lnTo>
            </a:path>
          </a:pathLst>
        </a:custGeom>
        <a:noFill/>
        <a:ln w="12700" cap="flat" cmpd="sng" algn="ctr">
          <a:solidFill>
            <a:schemeClr val="accent2">
              <a:hueOff val="3543987"/>
              <a:satOff val="-10171"/>
              <a:lumOff val="-1628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1553" y="2156951"/>
        <a:ext cx="432492" cy="3235"/>
      </dsp:txXfrm>
    </dsp:sp>
    <dsp:sp modelId="{DC641363-4391-DC4F-828B-5B4885BAE3CB}">
      <dsp:nvSpPr>
        <dsp:cNvPr id="0" name=""/>
        <dsp:cNvSpPr/>
      </dsp:nvSpPr>
      <dsp:spPr>
        <a:xfrm>
          <a:off x="8876958" y="1170737"/>
          <a:ext cx="1405498" cy="843299"/>
        </a:xfrm>
        <a:prstGeom prst="rect">
          <a:avLst/>
        </a:prstGeom>
        <a:solidFill>
          <a:schemeClr val="accent2">
            <a:hueOff val="3375226"/>
            <a:satOff val="-9687"/>
            <a:lumOff val="-155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3 8 Salience Model</a:t>
          </a:r>
          <a:endParaRPr lang="en-US" sz="1200" kern="1200"/>
        </a:p>
      </dsp:txBody>
      <dsp:txXfrm>
        <a:off x="8876958" y="1170737"/>
        <a:ext cx="1405498" cy="843299"/>
      </dsp:txXfrm>
    </dsp:sp>
    <dsp:sp modelId="{EA0F00FF-48B4-5849-8F9B-8D26536A3776}">
      <dsp:nvSpPr>
        <dsp:cNvPr id="0" name=""/>
        <dsp:cNvSpPr/>
      </dsp:nvSpPr>
      <dsp:spPr>
        <a:xfrm>
          <a:off x="1636841" y="2713230"/>
          <a:ext cx="292664" cy="91440"/>
        </a:xfrm>
        <a:custGeom>
          <a:avLst/>
          <a:gdLst/>
          <a:ahLst/>
          <a:cxnLst/>
          <a:rect l="0" t="0" r="0" b="0"/>
          <a:pathLst>
            <a:path>
              <a:moveTo>
                <a:pt x="0" y="45720"/>
              </a:moveTo>
              <a:lnTo>
                <a:pt x="292664" y="45720"/>
              </a:lnTo>
            </a:path>
          </a:pathLst>
        </a:custGeom>
        <a:noFill/>
        <a:ln w="12700" cap="flat" cmpd="sng" algn="ctr">
          <a:solidFill>
            <a:schemeClr val="accent2">
              <a:hueOff val="3866168"/>
              <a:satOff val="-11096"/>
              <a:lumOff val="-17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75092" y="2757332"/>
        <a:ext cx="16163" cy="3235"/>
      </dsp:txXfrm>
    </dsp:sp>
    <dsp:sp modelId="{F9A407F4-F71E-B44B-985C-4D1D940D391B}">
      <dsp:nvSpPr>
        <dsp:cNvPr id="0" name=""/>
        <dsp:cNvSpPr/>
      </dsp:nvSpPr>
      <dsp:spPr>
        <a:xfrm>
          <a:off x="233143" y="2337301"/>
          <a:ext cx="1405498" cy="843299"/>
        </a:xfrm>
        <a:prstGeom prst="rect">
          <a:avLst/>
        </a:prstGeom>
        <a:solidFill>
          <a:schemeClr val="accent2">
            <a:hueOff val="3682064"/>
            <a:satOff val="-10567"/>
            <a:lumOff val="-169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4 Roles Responsibilities Benefits and Challenges</a:t>
          </a:r>
          <a:endParaRPr lang="en-US" sz="1200" kern="1200"/>
        </a:p>
      </dsp:txBody>
      <dsp:txXfrm>
        <a:off x="233143" y="2337301"/>
        <a:ext cx="1405498" cy="843299"/>
      </dsp:txXfrm>
    </dsp:sp>
    <dsp:sp modelId="{448B6CA0-CCB1-7645-B479-C0C6B8BCC6F1}">
      <dsp:nvSpPr>
        <dsp:cNvPr id="0" name=""/>
        <dsp:cNvSpPr/>
      </dsp:nvSpPr>
      <dsp:spPr>
        <a:xfrm>
          <a:off x="3365604" y="2713230"/>
          <a:ext cx="292664" cy="91440"/>
        </a:xfrm>
        <a:custGeom>
          <a:avLst/>
          <a:gdLst/>
          <a:ahLst/>
          <a:cxnLst/>
          <a:rect l="0" t="0" r="0" b="0"/>
          <a:pathLst>
            <a:path>
              <a:moveTo>
                <a:pt x="0" y="45720"/>
              </a:moveTo>
              <a:lnTo>
                <a:pt x="292664" y="45720"/>
              </a:lnTo>
            </a:path>
          </a:pathLst>
        </a:custGeom>
        <a:noFill/>
        <a:ln w="12700" cap="flat" cmpd="sng" algn="ctr">
          <a:solidFill>
            <a:schemeClr val="accent2">
              <a:hueOff val="4188348"/>
              <a:satOff val="-12020"/>
              <a:lumOff val="-1924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3855" y="2757332"/>
        <a:ext cx="16163" cy="3235"/>
      </dsp:txXfrm>
    </dsp:sp>
    <dsp:sp modelId="{A01F58E9-DC0C-4F4A-9B67-09EA38A54310}">
      <dsp:nvSpPr>
        <dsp:cNvPr id="0" name=""/>
        <dsp:cNvSpPr/>
      </dsp:nvSpPr>
      <dsp:spPr>
        <a:xfrm>
          <a:off x="1961906" y="2337301"/>
          <a:ext cx="1405498" cy="843299"/>
        </a:xfrm>
        <a:prstGeom prst="rect">
          <a:avLst/>
        </a:prstGeom>
        <a:solidFill>
          <a:schemeClr val="accent2">
            <a:hueOff val="3988903"/>
            <a:satOff val="-11448"/>
            <a:lumOff val="-1832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4 1 Senior Management</a:t>
          </a:r>
          <a:endParaRPr lang="en-US" sz="1200" kern="1200"/>
        </a:p>
      </dsp:txBody>
      <dsp:txXfrm>
        <a:off x="1961906" y="2337301"/>
        <a:ext cx="1405498" cy="843299"/>
      </dsp:txXfrm>
    </dsp:sp>
    <dsp:sp modelId="{F0B08C06-4228-D949-920D-6DD9014814B8}">
      <dsp:nvSpPr>
        <dsp:cNvPr id="0" name=""/>
        <dsp:cNvSpPr/>
      </dsp:nvSpPr>
      <dsp:spPr>
        <a:xfrm>
          <a:off x="5094367" y="2713230"/>
          <a:ext cx="292664" cy="91440"/>
        </a:xfrm>
        <a:custGeom>
          <a:avLst/>
          <a:gdLst/>
          <a:ahLst/>
          <a:cxnLst/>
          <a:rect l="0" t="0" r="0" b="0"/>
          <a:pathLst>
            <a:path>
              <a:moveTo>
                <a:pt x="0" y="45720"/>
              </a:moveTo>
              <a:lnTo>
                <a:pt x="292664" y="45720"/>
              </a:lnTo>
            </a:path>
          </a:pathLst>
        </a:custGeom>
        <a:noFill/>
        <a:ln w="12700" cap="flat" cmpd="sng" algn="ctr">
          <a:solidFill>
            <a:schemeClr val="accent2">
              <a:hueOff val="4510529"/>
              <a:satOff val="-12945"/>
              <a:lumOff val="-2072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2618" y="2757332"/>
        <a:ext cx="16163" cy="3235"/>
      </dsp:txXfrm>
    </dsp:sp>
    <dsp:sp modelId="{4EC438F7-FB7D-2A43-B957-71961DD460AA}">
      <dsp:nvSpPr>
        <dsp:cNvPr id="0" name=""/>
        <dsp:cNvSpPr/>
      </dsp:nvSpPr>
      <dsp:spPr>
        <a:xfrm>
          <a:off x="3690669" y="2337301"/>
          <a:ext cx="1405498" cy="843299"/>
        </a:xfrm>
        <a:prstGeom prst="rect">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4 2 Project Manager</a:t>
          </a:r>
          <a:endParaRPr lang="en-US" sz="1200" kern="1200"/>
        </a:p>
      </dsp:txBody>
      <dsp:txXfrm>
        <a:off x="3690669" y="2337301"/>
        <a:ext cx="1405498" cy="843299"/>
      </dsp:txXfrm>
    </dsp:sp>
    <dsp:sp modelId="{95E7D242-1EF1-C449-A835-27894DE2C392}">
      <dsp:nvSpPr>
        <dsp:cNvPr id="0" name=""/>
        <dsp:cNvSpPr/>
      </dsp:nvSpPr>
      <dsp:spPr>
        <a:xfrm>
          <a:off x="6823130" y="2713230"/>
          <a:ext cx="292664" cy="91440"/>
        </a:xfrm>
        <a:custGeom>
          <a:avLst/>
          <a:gdLst/>
          <a:ahLst/>
          <a:cxnLst/>
          <a:rect l="0" t="0" r="0" b="0"/>
          <a:pathLst>
            <a:path>
              <a:moveTo>
                <a:pt x="0" y="45720"/>
              </a:moveTo>
              <a:lnTo>
                <a:pt x="292664" y="45720"/>
              </a:lnTo>
            </a:path>
          </a:pathLst>
        </a:custGeom>
        <a:noFill/>
        <a:ln w="12700" cap="flat" cmpd="sng" algn="ctr">
          <a:solidFill>
            <a:schemeClr val="accent2">
              <a:hueOff val="4832709"/>
              <a:satOff val="-13870"/>
              <a:lumOff val="-222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61381" y="2757332"/>
        <a:ext cx="16163" cy="3235"/>
      </dsp:txXfrm>
    </dsp:sp>
    <dsp:sp modelId="{FB5C95FC-1210-F748-A736-50E2D056A0E0}">
      <dsp:nvSpPr>
        <dsp:cNvPr id="0" name=""/>
        <dsp:cNvSpPr/>
      </dsp:nvSpPr>
      <dsp:spPr>
        <a:xfrm>
          <a:off x="5419432" y="2337301"/>
          <a:ext cx="1405498" cy="843299"/>
        </a:xfrm>
        <a:prstGeom prst="rect">
          <a:avLst/>
        </a:prstGeom>
        <a:solidFill>
          <a:schemeClr val="accent2">
            <a:hueOff val="4602580"/>
            <a:satOff val="-13209"/>
            <a:lumOff val="-211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4 3 IT Development Team</a:t>
          </a:r>
          <a:endParaRPr lang="en-US" sz="1200" kern="1200"/>
        </a:p>
      </dsp:txBody>
      <dsp:txXfrm>
        <a:off x="5419432" y="2337301"/>
        <a:ext cx="1405498" cy="843299"/>
      </dsp:txXfrm>
    </dsp:sp>
    <dsp:sp modelId="{D7CF13E5-413A-D846-B10E-ADDDEB4FB135}">
      <dsp:nvSpPr>
        <dsp:cNvPr id="0" name=""/>
        <dsp:cNvSpPr/>
      </dsp:nvSpPr>
      <dsp:spPr>
        <a:xfrm>
          <a:off x="8551893" y="2713230"/>
          <a:ext cx="292664" cy="91440"/>
        </a:xfrm>
        <a:custGeom>
          <a:avLst/>
          <a:gdLst/>
          <a:ahLst/>
          <a:cxnLst/>
          <a:rect l="0" t="0" r="0" b="0"/>
          <a:pathLst>
            <a:path>
              <a:moveTo>
                <a:pt x="0" y="45720"/>
              </a:moveTo>
              <a:lnTo>
                <a:pt x="292664" y="45720"/>
              </a:lnTo>
            </a:path>
          </a:pathLst>
        </a:custGeom>
        <a:noFill/>
        <a:ln w="12700" cap="flat" cmpd="sng" algn="ctr">
          <a:solidFill>
            <a:schemeClr val="accent2">
              <a:hueOff val="5154890"/>
              <a:satOff val="-14794"/>
              <a:lumOff val="-2368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690144" y="2757332"/>
        <a:ext cx="16163" cy="3235"/>
      </dsp:txXfrm>
    </dsp:sp>
    <dsp:sp modelId="{EABBDB9C-CA77-794A-85CC-07F0B9952873}">
      <dsp:nvSpPr>
        <dsp:cNvPr id="0" name=""/>
        <dsp:cNvSpPr/>
      </dsp:nvSpPr>
      <dsp:spPr>
        <a:xfrm>
          <a:off x="7148195" y="2337301"/>
          <a:ext cx="1405498" cy="843299"/>
        </a:xfrm>
        <a:prstGeom prst="rect">
          <a:avLst/>
        </a:prstGeom>
        <a:solidFill>
          <a:schemeClr val="accent2">
            <a:hueOff val="4909419"/>
            <a:satOff val="-14090"/>
            <a:lumOff val="-2255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4 4 Marketing Team</a:t>
          </a:r>
          <a:endParaRPr lang="en-US" sz="1200" kern="1200"/>
        </a:p>
      </dsp:txBody>
      <dsp:txXfrm>
        <a:off x="7148195" y="2337301"/>
        <a:ext cx="1405498" cy="843299"/>
      </dsp:txXfrm>
    </dsp:sp>
    <dsp:sp modelId="{8AF608DB-D624-4040-A12D-B3BF58930D3B}">
      <dsp:nvSpPr>
        <dsp:cNvPr id="0" name=""/>
        <dsp:cNvSpPr/>
      </dsp:nvSpPr>
      <dsp:spPr>
        <a:xfrm>
          <a:off x="935892" y="3178800"/>
          <a:ext cx="8643814" cy="292664"/>
        </a:xfrm>
        <a:custGeom>
          <a:avLst/>
          <a:gdLst/>
          <a:ahLst/>
          <a:cxnLst/>
          <a:rect l="0" t="0" r="0" b="0"/>
          <a:pathLst>
            <a:path>
              <a:moveTo>
                <a:pt x="8643814" y="0"/>
              </a:moveTo>
              <a:lnTo>
                <a:pt x="8643814" y="163432"/>
              </a:lnTo>
              <a:lnTo>
                <a:pt x="0" y="163432"/>
              </a:lnTo>
              <a:lnTo>
                <a:pt x="0" y="292664"/>
              </a:lnTo>
            </a:path>
          </a:pathLst>
        </a:custGeom>
        <a:noFill/>
        <a:ln w="12700" cap="flat" cmpd="sng" algn="ctr">
          <a:solidFill>
            <a:schemeClr val="accent2">
              <a:hueOff val="5477070"/>
              <a:satOff val="-15719"/>
              <a:lumOff val="-2516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1553" y="3323514"/>
        <a:ext cx="432492" cy="3235"/>
      </dsp:txXfrm>
    </dsp:sp>
    <dsp:sp modelId="{5759E47E-F7ED-964B-A1EF-E6A6898990CC}">
      <dsp:nvSpPr>
        <dsp:cNvPr id="0" name=""/>
        <dsp:cNvSpPr/>
      </dsp:nvSpPr>
      <dsp:spPr>
        <a:xfrm>
          <a:off x="8876958" y="2337301"/>
          <a:ext cx="1405498" cy="843299"/>
        </a:xfrm>
        <a:prstGeom prst="rect">
          <a:avLst/>
        </a:prstGeom>
        <a:solidFill>
          <a:schemeClr val="accent2">
            <a:hueOff val="5216258"/>
            <a:satOff val="-14971"/>
            <a:lumOff val="-239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4 5 Customers</a:t>
          </a:r>
          <a:endParaRPr lang="en-US" sz="1200" kern="1200"/>
        </a:p>
      </dsp:txBody>
      <dsp:txXfrm>
        <a:off x="8876958" y="2337301"/>
        <a:ext cx="1405498" cy="843299"/>
      </dsp:txXfrm>
    </dsp:sp>
    <dsp:sp modelId="{A4F4C0A6-4442-894B-9E17-CF804910DCA1}">
      <dsp:nvSpPr>
        <dsp:cNvPr id="0" name=""/>
        <dsp:cNvSpPr/>
      </dsp:nvSpPr>
      <dsp:spPr>
        <a:xfrm>
          <a:off x="1636841" y="3879794"/>
          <a:ext cx="292664" cy="91440"/>
        </a:xfrm>
        <a:custGeom>
          <a:avLst/>
          <a:gdLst/>
          <a:ahLst/>
          <a:cxnLst/>
          <a:rect l="0" t="0" r="0" b="0"/>
          <a:pathLst>
            <a:path>
              <a:moveTo>
                <a:pt x="0" y="45720"/>
              </a:moveTo>
              <a:lnTo>
                <a:pt x="292664" y="45720"/>
              </a:lnTo>
            </a:path>
          </a:pathLst>
        </a:custGeom>
        <a:noFill/>
        <a:ln w="12700" cap="flat" cmpd="sng" algn="ctr">
          <a:solidFill>
            <a:schemeClr val="accent2">
              <a:hueOff val="5799251"/>
              <a:satOff val="-16644"/>
              <a:lumOff val="-2664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75092" y="3923896"/>
        <a:ext cx="16163" cy="3235"/>
      </dsp:txXfrm>
    </dsp:sp>
    <dsp:sp modelId="{711F250B-7CCD-B943-91AC-74E8C5BE3A68}">
      <dsp:nvSpPr>
        <dsp:cNvPr id="0" name=""/>
        <dsp:cNvSpPr/>
      </dsp:nvSpPr>
      <dsp:spPr>
        <a:xfrm>
          <a:off x="233143" y="3503864"/>
          <a:ext cx="1405498" cy="843299"/>
        </a:xfrm>
        <a:prstGeom prst="rect">
          <a:avLst/>
        </a:prstGeom>
        <a:solidFill>
          <a:schemeClr val="accent2">
            <a:hueOff val="5523096"/>
            <a:satOff val="-15851"/>
            <a:lumOff val="-253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5 Stakeholder Engagement Plan</a:t>
          </a:r>
          <a:endParaRPr lang="en-US" sz="1200" kern="1200"/>
        </a:p>
      </dsp:txBody>
      <dsp:txXfrm>
        <a:off x="233143" y="3503864"/>
        <a:ext cx="1405498" cy="843299"/>
      </dsp:txXfrm>
    </dsp:sp>
    <dsp:sp modelId="{E04B903F-EF0D-444C-A31D-946BB84604B6}">
      <dsp:nvSpPr>
        <dsp:cNvPr id="0" name=""/>
        <dsp:cNvSpPr/>
      </dsp:nvSpPr>
      <dsp:spPr>
        <a:xfrm>
          <a:off x="3365604" y="3879794"/>
          <a:ext cx="292664" cy="91440"/>
        </a:xfrm>
        <a:custGeom>
          <a:avLst/>
          <a:gdLst/>
          <a:ahLst/>
          <a:cxnLst/>
          <a:rect l="0" t="0" r="0" b="0"/>
          <a:pathLst>
            <a:path>
              <a:moveTo>
                <a:pt x="0" y="45720"/>
              </a:moveTo>
              <a:lnTo>
                <a:pt x="292664" y="45720"/>
              </a:lnTo>
            </a:path>
          </a:pathLst>
        </a:custGeom>
        <a:noFill/>
        <a:ln w="12700" cap="flat" cmpd="sng" algn="ctr">
          <a:solidFill>
            <a:schemeClr val="accent2">
              <a:hueOff val="6121432"/>
              <a:satOff val="-17568"/>
              <a:lumOff val="-2812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3855" y="3923896"/>
        <a:ext cx="16163" cy="3235"/>
      </dsp:txXfrm>
    </dsp:sp>
    <dsp:sp modelId="{06FBB83B-E8C7-6B48-893C-6FF5E13434F0}">
      <dsp:nvSpPr>
        <dsp:cNvPr id="0" name=""/>
        <dsp:cNvSpPr/>
      </dsp:nvSpPr>
      <dsp:spPr>
        <a:xfrm>
          <a:off x="1961906" y="3503864"/>
          <a:ext cx="1405498" cy="843299"/>
        </a:xfrm>
        <a:prstGeom prst="rect">
          <a:avLst/>
        </a:prstGeom>
        <a:solidFill>
          <a:schemeClr val="accent2">
            <a:hueOff val="5829935"/>
            <a:satOff val="-16732"/>
            <a:lumOff val="-2678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5 1 Stakeholder Engagement Plan</a:t>
          </a:r>
          <a:endParaRPr lang="en-US" sz="1200" kern="1200"/>
        </a:p>
      </dsp:txBody>
      <dsp:txXfrm>
        <a:off x="1961906" y="3503864"/>
        <a:ext cx="1405498" cy="843299"/>
      </dsp:txXfrm>
    </dsp:sp>
    <dsp:sp modelId="{CECA6A89-CD86-C244-9862-D4E3A6D82089}">
      <dsp:nvSpPr>
        <dsp:cNvPr id="0" name=""/>
        <dsp:cNvSpPr/>
      </dsp:nvSpPr>
      <dsp:spPr>
        <a:xfrm>
          <a:off x="5094367" y="3879794"/>
          <a:ext cx="292664" cy="91440"/>
        </a:xfrm>
        <a:custGeom>
          <a:avLst/>
          <a:gdLst/>
          <a:ahLst/>
          <a:cxnLst/>
          <a:rect l="0" t="0" r="0" b="0"/>
          <a:pathLst>
            <a:path>
              <a:moveTo>
                <a:pt x="0" y="45720"/>
              </a:moveTo>
              <a:lnTo>
                <a:pt x="292664" y="45720"/>
              </a:lnTo>
            </a:path>
          </a:pathLst>
        </a:custGeom>
        <a:noFill/>
        <a:ln w="12700" cap="flat" cmpd="sng" algn="ctr">
          <a:solidFill>
            <a:schemeClr val="accent2">
              <a:hueOff val="6443612"/>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2618" y="3923896"/>
        <a:ext cx="16163" cy="3235"/>
      </dsp:txXfrm>
    </dsp:sp>
    <dsp:sp modelId="{F8EF64F5-027D-B84E-85C0-DB0E5E1C0B06}">
      <dsp:nvSpPr>
        <dsp:cNvPr id="0" name=""/>
        <dsp:cNvSpPr/>
      </dsp:nvSpPr>
      <dsp:spPr>
        <a:xfrm>
          <a:off x="3690669" y="3503864"/>
          <a:ext cx="1405498" cy="843299"/>
        </a:xfrm>
        <a:prstGeom prst="rect">
          <a:avLst/>
        </a:prstGeom>
        <a:solidFill>
          <a:schemeClr val="accent2">
            <a:hueOff val="6136774"/>
            <a:satOff val="-17612"/>
            <a:lumOff val="-2819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5 2 Communication Plan</a:t>
          </a:r>
          <a:endParaRPr lang="en-US" sz="1200" kern="1200"/>
        </a:p>
      </dsp:txBody>
      <dsp:txXfrm>
        <a:off x="3690669" y="3503864"/>
        <a:ext cx="1405498" cy="843299"/>
      </dsp:txXfrm>
    </dsp:sp>
    <dsp:sp modelId="{7D218ED9-A98A-3F4A-9EBD-825E9C0B0C4C}">
      <dsp:nvSpPr>
        <dsp:cNvPr id="0" name=""/>
        <dsp:cNvSpPr/>
      </dsp:nvSpPr>
      <dsp:spPr>
        <a:xfrm>
          <a:off x="5419432" y="3503864"/>
          <a:ext cx="1405498" cy="843299"/>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871" tIns="72292" rIns="68871" bIns="72292" numCol="1" spcCol="1270" anchor="ctr" anchorCtr="0">
          <a:noAutofit/>
        </a:bodyPr>
        <a:lstStyle/>
        <a:p>
          <a:pPr marL="0" lvl="0" indent="0" algn="ctr" defTabSz="533400">
            <a:lnSpc>
              <a:spcPct val="90000"/>
            </a:lnSpc>
            <a:spcBef>
              <a:spcPct val="0"/>
            </a:spcBef>
            <a:spcAft>
              <a:spcPct val="35000"/>
            </a:spcAft>
            <a:buNone/>
          </a:pPr>
          <a:r>
            <a:rPr lang="en-GB" sz="1200" kern="1200"/>
            <a:t>5 3 Applying the 4C Model</a:t>
          </a:r>
          <a:endParaRPr lang="en-US" sz="1200" kern="1200"/>
        </a:p>
      </dsp:txBody>
      <dsp:txXfrm>
        <a:off x="5419432" y="3503864"/>
        <a:ext cx="1405498" cy="8432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BDA69-FC14-BC4F-823C-A31FCBFD6D33}">
      <dsp:nvSpPr>
        <dsp:cNvPr id="0" name=""/>
        <dsp:cNvSpPr/>
      </dsp:nvSpPr>
      <dsp:spPr>
        <a:xfrm>
          <a:off x="0" y="2124"/>
          <a:ext cx="5387501"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F539099-BEFA-1E4B-A98F-3E57C03E5024}">
      <dsp:nvSpPr>
        <dsp:cNvPr id="0" name=""/>
        <dsp:cNvSpPr/>
      </dsp:nvSpPr>
      <dsp:spPr>
        <a:xfrm>
          <a:off x="0" y="2124"/>
          <a:ext cx="5387501"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b="1" kern="1200"/>
            <a:t>1 Introduction</a:t>
          </a:r>
          <a:endParaRPr lang="en-US" sz="700" kern="1200"/>
        </a:p>
      </dsp:txBody>
      <dsp:txXfrm>
        <a:off x="0" y="2124"/>
        <a:ext cx="5387501" cy="724514"/>
      </dsp:txXfrm>
    </dsp:sp>
    <dsp:sp modelId="{45C37F4E-882A-434E-ADA4-294CD631118E}">
      <dsp:nvSpPr>
        <dsp:cNvPr id="0" name=""/>
        <dsp:cNvSpPr/>
      </dsp:nvSpPr>
      <dsp:spPr>
        <a:xfrm>
          <a:off x="0" y="726639"/>
          <a:ext cx="5387501"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79A1356-9908-F546-B046-FDE85923C350}">
      <dsp:nvSpPr>
        <dsp:cNvPr id="0" name=""/>
        <dsp:cNvSpPr/>
      </dsp:nvSpPr>
      <dsp:spPr>
        <a:xfrm>
          <a:off x="0" y="726639"/>
          <a:ext cx="5387501"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dirty="0"/>
            <a:t>Waitrose &amp; Partners is a major UK food retailer and part of the John Lewis Partnership. The organisation has developed a strong reputation for quality, customer service, responsible sourcing and employee participation. Waitrose is also increasingly operating through digital and omnichannel channels. Its existing </a:t>
          </a:r>
          <a:r>
            <a:rPr lang="en-GB" sz="700" kern="1200" dirty="0" err="1"/>
            <a:t>myWaitrose</a:t>
          </a:r>
          <a:r>
            <a:rPr lang="en-GB" sz="700" kern="1200" dirty="0"/>
            <a:t> service already provides customers with personalised offers and digital benefits. Waitrose explains that personalised offers can be based on a member’s purchase history and accessed through its digital services (Waitrose, 2026a). This provides a useful real world context for the proposed </a:t>
          </a:r>
          <a:r>
            <a:rPr lang="en-GB" sz="700" kern="1200" dirty="0" err="1"/>
            <a:t>ConnectPlus</a:t>
          </a:r>
          <a:r>
            <a:rPr lang="en-GB" sz="700" kern="1200" dirty="0"/>
            <a:t> platform.</a:t>
          </a:r>
          <a:endParaRPr lang="en-US" sz="700" kern="1200" dirty="0"/>
        </a:p>
      </dsp:txBody>
      <dsp:txXfrm>
        <a:off x="0" y="726639"/>
        <a:ext cx="5387501" cy="724514"/>
      </dsp:txXfrm>
    </dsp:sp>
    <dsp:sp modelId="{23EEB851-121E-FE47-81ED-B5431134DCCD}">
      <dsp:nvSpPr>
        <dsp:cNvPr id="0" name=""/>
        <dsp:cNvSpPr/>
      </dsp:nvSpPr>
      <dsp:spPr>
        <a:xfrm>
          <a:off x="0" y="1451154"/>
          <a:ext cx="5387501"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007293E-60AA-2A4C-B7C9-70AD61E82B08}">
      <dsp:nvSpPr>
        <dsp:cNvPr id="0" name=""/>
        <dsp:cNvSpPr/>
      </dsp:nvSpPr>
      <dsp:spPr>
        <a:xfrm>
          <a:off x="0" y="1451154"/>
          <a:ext cx="5387501"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a:t>For this report, ConnectPlus is presented as a hypothetical digital transformation project rather than an existing Waitrose product. The proposed platform would bring together artificial intelligence based recommendations, mobile rewards and data driven customer insights. Its purpose would be to improve customer retention, strengthen relationships with customers and support management decision making. The proposed launch would take place in six months across the UK and selected international markets.</a:t>
          </a:r>
          <a:endParaRPr lang="en-US" sz="700" kern="1200"/>
        </a:p>
      </dsp:txBody>
      <dsp:txXfrm>
        <a:off x="0" y="1451154"/>
        <a:ext cx="5387501" cy="724514"/>
      </dsp:txXfrm>
    </dsp:sp>
    <dsp:sp modelId="{A3ABC301-103E-4C4D-97B2-299CED5216A0}">
      <dsp:nvSpPr>
        <dsp:cNvPr id="0" name=""/>
        <dsp:cNvSpPr/>
      </dsp:nvSpPr>
      <dsp:spPr>
        <a:xfrm>
          <a:off x="0" y="2175669"/>
          <a:ext cx="5387501"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EA914C0-A467-D149-BA84-1E7C9147E04D}">
      <dsp:nvSpPr>
        <dsp:cNvPr id="0" name=""/>
        <dsp:cNvSpPr/>
      </dsp:nvSpPr>
      <dsp:spPr>
        <a:xfrm>
          <a:off x="0" y="2175669"/>
          <a:ext cx="5387501"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a:t>The international dimension is relevant because Waitrose already exports own label and branded products to more than 40 countries (Waitrose, 2026b). Therefore, the organisation must consider not only UK stakeholders but also international business partners, distributors, customers and local regulatory expectations.</a:t>
          </a:r>
          <a:endParaRPr lang="en-US" sz="700" kern="1200"/>
        </a:p>
      </dsp:txBody>
      <dsp:txXfrm>
        <a:off x="0" y="2175669"/>
        <a:ext cx="5387501" cy="724514"/>
      </dsp:txXfrm>
    </dsp:sp>
    <dsp:sp modelId="{6EAA18A4-3BA1-7648-9FBC-61E0E6D8FF5D}">
      <dsp:nvSpPr>
        <dsp:cNvPr id="0" name=""/>
        <dsp:cNvSpPr/>
      </dsp:nvSpPr>
      <dsp:spPr>
        <a:xfrm>
          <a:off x="0" y="2900183"/>
          <a:ext cx="5387501"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1C7FF06-F23F-9843-A3A8-75596C269446}">
      <dsp:nvSpPr>
        <dsp:cNvPr id="0" name=""/>
        <dsp:cNvSpPr/>
      </dsp:nvSpPr>
      <dsp:spPr>
        <a:xfrm>
          <a:off x="0" y="2900183"/>
          <a:ext cx="5387501"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a:t>Stakeholder management is important because the success of ConnectPlus would not depend only on the quality of its technology. Employees would need to understand and support the system, customers would need to trust the use of their information, managers would need reliable data and external technology partners would need to deliver the required systems. Freeman’s (1984) stakeholder theory argues that organisations need to consider the interests of stakeholders rather than focusing only on shareholders or financial outcomes. Ashcroft et al. (2017) similarly emphasise the importance of relationships between organisations and their stakeholders.</a:t>
          </a:r>
          <a:endParaRPr lang="en-US" sz="700" kern="1200"/>
        </a:p>
      </dsp:txBody>
      <dsp:txXfrm>
        <a:off x="0" y="2900183"/>
        <a:ext cx="5387501" cy="724514"/>
      </dsp:txXfrm>
    </dsp:sp>
    <dsp:sp modelId="{718989BC-3E1D-684A-B1E8-97C8533B5D56}">
      <dsp:nvSpPr>
        <dsp:cNvPr id="0" name=""/>
        <dsp:cNvSpPr/>
      </dsp:nvSpPr>
      <dsp:spPr>
        <a:xfrm>
          <a:off x="0" y="3624698"/>
          <a:ext cx="5387501"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A36591B-CC09-7B46-AC48-8495FE9FEEC1}">
      <dsp:nvSpPr>
        <dsp:cNvPr id="0" name=""/>
        <dsp:cNvSpPr/>
      </dsp:nvSpPr>
      <dsp:spPr>
        <a:xfrm>
          <a:off x="0" y="3624698"/>
          <a:ext cx="5387501"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dirty="0"/>
            <a:t>This report therefore takes a relational approach to stakeholder engagement. Rather than treating stakeholders simply as groups that need to be informed, it considers how Waitrose can develop long term relationships based on trust, communication, participation and mutual value.</a:t>
          </a:r>
          <a:endParaRPr lang="en-US" sz="700" kern="1200" dirty="0"/>
        </a:p>
      </dsp:txBody>
      <dsp:txXfrm>
        <a:off x="0" y="3624698"/>
        <a:ext cx="5387501" cy="7245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4069BF-5C5C-EB4C-9CE4-AAA0EA1EC788}">
      <dsp:nvSpPr>
        <dsp:cNvPr id="0" name=""/>
        <dsp:cNvSpPr/>
      </dsp:nvSpPr>
      <dsp:spPr>
        <a:xfrm>
          <a:off x="0" y="94778"/>
          <a:ext cx="5387501" cy="49754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1" kern="1200"/>
            <a:t>2 SMART Objectives</a:t>
          </a:r>
          <a:endParaRPr lang="en-US" sz="900" kern="1200"/>
        </a:p>
      </dsp:txBody>
      <dsp:txXfrm>
        <a:off x="24288" y="119066"/>
        <a:ext cx="5338925" cy="448966"/>
      </dsp:txXfrm>
    </dsp:sp>
    <dsp:sp modelId="{0DD26202-B11D-3943-89CA-E0A24B9292B2}">
      <dsp:nvSpPr>
        <dsp:cNvPr id="0" name=""/>
        <dsp:cNvSpPr/>
      </dsp:nvSpPr>
      <dsp:spPr>
        <a:xfrm>
          <a:off x="0" y="618241"/>
          <a:ext cx="5387501" cy="497542"/>
        </a:xfrm>
        <a:prstGeom prst="roundRect">
          <a:avLst/>
        </a:prstGeom>
        <a:solidFill>
          <a:schemeClr val="accent5">
            <a:hueOff val="-1736021"/>
            <a:satOff val="-118"/>
            <a:lumOff val="28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The aim of this project is to develop an effective Stakeholders engagement strategy to support the successful implementation of the ConnectPlus AI driven custumer loyaly platform across selected local and international markets within six month.</a:t>
          </a:r>
          <a:endParaRPr lang="en-US" sz="900" kern="1200"/>
        </a:p>
      </dsp:txBody>
      <dsp:txXfrm>
        <a:off x="24288" y="642529"/>
        <a:ext cx="5338925" cy="448966"/>
      </dsp:txXfrm>
    </dsp:sp>
    <dsp:sp modelId="{2C74AB9D-69C8-AC4A-95F4-E3C613C79169}">
      <dsp:nvSpPr>
        <dsp:cNvPr id="0" name=""/>
        <dsp:cNvSpPr/>
      </dsp:nvSpPr>
      <dsp:spPr>
        <a:xfrm>
          <a:off x="0" y="1141703"/>
          <a:ext cx="5387501" cy="497542"/>
        </a:xfrm>
        <a:prstGeom prst="roundRect">
          <a:avLst/>
        </a:prstGeom>
        <a:solidFill>
          <a:schemeClr val="accent5">
            <a:hueOff val="-3472043"/>
            <a:satOff val="-236"/>
            <a:lumOff val="5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The objectives are as follows.</a:t>
          </a:r>
          <a:endParaRPr lang="en-US" sz="900" kern="1200"/>
        </a:p>
      </dsp:txBody>
      <dsp:txXfrm>
        <a:off x="24288" y="1165991"/>
        <a:ext cx="5338925" cy="448966"/>
      </dsp:txXfrm>
    </dsp:sp>
    <dsp:sp modelId="{E0C05670-B2EF-9348-8549-A72FE1348945}">
      <dsp:nvSpPr>
        <dsp:cNvPr id="0" name=""/>
        <dsp:cNvSpPr/>
      </dsp:nvSpPr>
      <dsp:spPr>
        <a:xfrm>
          <a:off x="0" y="1665166"/>
          <a:ext cx="5387501" cy="497542"/>
        </a:xfrm>
        <a:prstGeom prst="roundRect">
          <a:avLst/>
        </a:prstGeom>
        <a:solidFill>
          <a:schemeClr val="accent5">
            <a:hueOff val="-5208064"/>
            <a:satOff val="-354"/>
            <a:lumOff val="8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1 Increase active participation in ConnectPlus by at least 15 percent among existing myWaitrose customers within twelve months of the UK launch.</a:t>
          </a:r>
          <a:endParaRPr lang="en-US" sz="900" kern="1200"/>
        </a:p>
      </dsp:txBody>
      <dsp:txXfrm>
        <a:off x="24288" y="1689454"/>
        <a:ext cx="5338925" cy="448966"/>
      </dsp:txXfrm>
    </dsp:sp>
    <dsp:sp modelId="{951B1A36-78A1-CE44-83AF-E50932F1400B}">
      <dsp:nvSpPr>
        <dsp:cNvPr id="0" name=""/>
        <dsp:cNvSpPr/>
      </dsp:nvSpPr>
      <dsp:spPr>
        <a:xfrm>
          <a:off x="0" y="2188629"/>
          <a:ext cx="5387501" cy="497542"/>
        </a:xfrm>
        <a:prstGeom prst="roundRect">
          <a:avLst/>
        </a:prstGeom>
        <a:solidFill>
          <a:schemeClr val="accent5">
            <a:hueOff val="-6944086"/>
            <a:satOff val="-472"/>
            <a:lumOff val="1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2 Achieve at least 80 percent positive customer feedback during the pilot stage before full implementation.</a:t>
          </a:r>
          <a:endParaRPr lang="en-US" sz="900" kern="1200"/>
        </a:p>
      </dsp:txBody>
      <dsp:txXfrm>
        <a:off x="24288" y="2212917"/>
        <a:ext cx="5338925" cy="448966"/>
      </dsp:txXfrm>
    </dsp:sp>
    <dsp:sp modelId="{C5A87C5E-56BF-0047-ADF1-92A6FA5F82DE}">
      <dsp:nvSpPr>
        <dsp:cNvPr id="0" name=""/>
        <dsp:cNvSpPr/>
      </dsp:nvSpPr>
      <dsp:spPr>
        <a:xfrm>
          <a:off x="0" y="2712091"/>
          <a:ext cx="5387501" cy="497542"/>
        </a:xfrm>
        <a:prstGeom prst="roundRect">
          <a:avLst/>
        </a:prstGeom>
        <a:solidFill>
          <a:schemeClr val="accent5">
            <a:hueOff val="-8680107"/>
            <a:satOff val="-590"/>
            <a:lumOff val="140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3 Complete stakeholder consultation with all high power and high interest stakeholder groups before the end of month four.</a:t>
          </a:r>
          <a:endParaRPr lang="en-US" sz="900" kern="1200"/>
        </a:p>
      </dsp:txBody>
      <dsp:txXfrm>
        <a:off x="24288" y="2736379"/>
        <a:ext cx="5338925" cy="448966"/>
      </dsp:txXfrm>
    </dsp:sp>
    <dsp:sp modelId="{825ACCE6-756D-0947-8C9B-8B5C8F348488}">
      <dsp:nvSpPr>
        <dsp:cNvPr id="0" name=""/>
        <dsp:cNvSpPr/>
      </dsp:nvSpPr>
      <dsp:spPr>
        <a:xfrm>
          <a:off x="0" y="3235554"/>
          <a:ext cx="5387501" cy="497542"/>
        </a:xfrm>
        <a:prstGeom prst="roundRect">
          <a:avLst/>
        </a:prstGeom>
        <a:solidFill>
          <a:schemeClr val="accent5">
            <a:hueOff val="-10416129"/>
            <a:satOff val="-708"/>
            <a:lumOff val="16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4 Reduce customer complaints relating to personalised recommendations and data use by establishing clear privacy information and customer control mechanisms before launch.</a:t>
          </a:r>
          <a:endParaRPr lang="en-US" sz="900" kern="1200"/>
        </a:p>
      </dsp:txBody>
      <dsp:txXfrm>
        <a:off x="24288" y="3259842"/>
        <a:ext cx="5338925" cy="448966"/>
      </dsp:txXfrm>
    </dsp:sp>
    <dsp:sp modelId="{EC273516-604C-A941-8D9D-8C4C7E918C6D}">
      <dsp:nvSpPr>
        <dsp:cNvPr id="0" name=""/>
        <dsp:cNvSpPr/>
      </dsp:nvSpPr>
      <dsp:spPr>
        <a:xfrm>
          <a:off x="0" y="3759016"/>
          <a:ext cx="5387501" cy="497542"/>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5 Deliver the first phase of ConnectPlus within six months while meeting agreed cost, quality, security and compliance requirements.</a:t>
          </a:r>
          <a:endParaRPr lang="en-US" sz="900" kern="1200"/>
        </a:p>
      </dsp:txBody>
      <dsp:txXfrm>
        <a:off x="24288" y="3783304"/>
        <a:ext cx="5338925" cy="4489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9F794C-D3AE-8D44-89C5-B4A53967666C}">
      <dsp:nvSpPr>
        <dsp:cNvPr id="0" name=""/>
        <dsp:cNvSpPr/>
      </dsp:nvSpPr>
      <dsp:spPr>
        <a:xfrm>
          <a:off x="582645"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3 Identify and Categorise Key Internal and External Stakeholders</a:t>
          </a:r>
          <a:endParaRPr lang="en-US" sz="900" kern="1200"/>
        </a:p>
      </dsp:txBody>
      <dsp:txXfrm>
        <a:off x="582645" y="1178"/>
        <a:ext cx="2174490" cy="1304694"/>
      </dsp:txXfrm>
    </dsp:sp>
    <dsp:sp modelId="{5EA36998-3D18-504F-8C40-5EEE20A34EDE}">
      <dsp:nvSpPr>
        <dsp:cNvPr id="0" name=""/>
        <dsp:cNvSpPr/>
      </dsp:nvSpPr>
      <dsp:spPr>
        <a:xfrm>
          <a:off x="2974584" y="1178"/>
          <a:ext cx="2174490" cy="1304694"/>
        </a:xfrm>
        <a:prstGeom prst="rect">
          <a:avLst/>
        </a:prstGeom>
        <a:gradFill rotWithShape="0">
          <a:gsLst>
            <a:gs pos="0">
              <a:schemeClr val="accent2">
                <a:hueOff val="715957"/>
                <a:satOff val="-2055"/>
                <a:lumOff val="-3290"/>
                <a:alphaOff val="0"/>
                <a:satMod val="103000"/>
                <a:lumMod val="102000"/>
                <a:tint val="94000"/>
              </a:schemeClr>
            </a:gs>
            <a:gs pos="50000">
              <a:schemeClr val="accent2">
                <a:hueOff val="715957"/>
                <a:satOff val="-2055"/>
                <a:lumOff val="-3290"/>
                <a:alphaOff val="0"/>
                <a:satMod val="110000"/>
                <a:lumMod val="100000"/>
                <a:shade val="100000"/>
              </a:schemeClr>
            </a:gs>
            <a:gs pos="100000">
              <a:schemeClr val="accent2">
                <a:hueOff val="715957"/>
                <a:satOff val="-2055"/>
                <a:lumOff val="-329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Stakeholders can be defined as individuals or groups who can affect or are affected by an organisation and its objectives (Freeman, 1984). For ConnectPlus, stakeholders have different levels of power, interest, legitimacy and urgency. Therefore, a single engagement approach would not be appropriate.</a:t>
          </a:r>
          <a:endParaRPr lang="en-US" sz="900" kern="1200"/>
        </a:p>
      </dsp:txBody>
      <dsp:txXfrm>
        <a:off x="2974584" y="1178"/>
        <a:ext cx="2174490" cy="1304694"/>
      </dsp:txXfrm>
    </dsp:sp>
    <dsp:sp modelId="{0577FCD2-404C-DE4A-9F59-FBDAEDD2D55C}">
      <dsp:nvSpPr>
        <dsp:cNvPr id="0" name=""/>
        <dsp:cNvSpPr/>
      </dsp:nvSpPr>
      <dsp:spPr>
        <a:xfrm>
          <a:off x="5366524" y="1178"/>
          <a:ext cx="2174490" cy="1304694"/>
        </a:xfrm>
        <a:prstGeom prst="rect">
          <a:avLst/>
        </a:prstGeom>
        <a:gradFill rotWithShape="0">
          <a:gsLst>
            <a:gs pos="0">
              <a:schemeClr val="accent2">
                <a:hueOff val="1431914"/>
                <a:satOff val="-4110"/>
                <a:lumOff val="-6580"/>
                <a:alphaOff val="0"/>
                <a:satMod val="103000"/>
                <a:lumMod val="102000"/>
                <a:tint val="94000"/>
              </a:schemeClr>
            </a:gs>
            <a:gs pos="50000">
              <a:schemeClr val="accent2">
                <a:hueOff val="1431914"/>
                <a:satOff val="-4110"/>
                <a:lumOff val="-6580"/>
                <a:alphaOff val="0"/>
                <a:satMod val="110000"/>
                <a:lumMod val="100000"/>
                <a:shade val="100000"/>
              </a:schemeClr>
            </a:gs>
            <a:gs pos="100000">
              <a:schemeClr val="accent2">
                <a:hueOff val="1431914"/>
                <a:satOff val="-4110"/>
                <a:lumOff val="-658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Bourne and Walker (2005) argue that stakeholder influence should be mapped because different stakeholders can have different levels of influence over a project. This is particularly important for a digital transformation project because some stakeholders may have limited formal authority but significant influence over customer acceptance.</a:t>
          </a:r>
          <a:endParaRPr lang="en-US" sz="900" kern="1200"/>
        </a:p>
      </dsp:txBody>
      <dsp:txXfrm>
        <a:off x="5366524" y="1178"/>
        <a:ext cx="2174490" cy="1304694"/>
      </dsp:txXfrm>
    </dsp:sp>
    <dsp:sp modelId="{D1D88C53-5FE4-BC4A-AED2-24619C06F5D5}">
      <dsp:nvSpPr>
        <dsp:cNvPr id="0" name=""/>
        <dsp:cNvSpPr/>
      </dsp:nvSpPr>
      <dsp:spPr>
        <a:xfrm>
          <a:off x="7758464" y="1178"/>
          <a:ext cx="2174490" cy="1304694"/>
        </a:xfrm>
        <a:prstGeom prst="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3 1 Internal Stakeholders</a:t>
          </a:r>
          <a:endParaRPr lang="en-US" sz="900" kern="1200"/>
        </a:p>
      </dsp:txBody>
      <dsp:txXfrm>
        <a:off x="7758464" y="1178"/>
        <a:ext cx="2174490" cy="1304694"/>
      </dsp:txXfrm>
    </dsp:sp>
    <dsp:sp modelId="{8B2F0B3F-C3E0-6D40-B083-A4425EB86770}">
      <dsp:nvSpPr>
        <dsp:cNvPr id="0" name=""/>
        <dsp:cNvSpPr/>
      </dsp:nvSpPr>
      <dsp:spPr>
        <a:xfrm>
          <a:off x="582645" y="1523321"/>
          <a:ext cx="2174490" cy="1304694"/>
        </a:xfrm>
        <a:prstGeom prst="rect">
          <a:avLst/>
        </a:prstGeom>
        <a:gradFill rotWithShape="0">
          <a:gsLst>
            <a:gs pos="0">
              <a:schemeClr val="accent2">
                <a:hueOff val="2863828"/>
                <a:satOff val="-8219"/>
                <a:lumOff val="-13160"/>
                <a:alphaOff val="0"/>
                <a:satMod val="103000"/>
                <a:lumMod val="102000"/>
                <a:tint val="94000"/>
              </a:schemeClr>
            </a:gs>
            <a:gs pos="50000">
              <a:schemeClr val="accent2">
                <a:hueOff val="2863828"/>
                <a:satOff val="-8219"/>
                <a:lumOff val="-13160"/>
                <a:alphaOff val="0"/>
                <a:satMod val="110000"/>
                <a:lumMod val="100000"/>
                <a:shade val="100000"/>
              </a:schemeClr>
            </a:gs>
            <a:gs pos="100000">
              <a:schemeClr val="accent2">
                <a:hueOff val="2863828"/>
                <a:satOff val="-8219"/>
                <a:lumOff val="-1316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The first major internal stakeholder is senior management and the John Lewis Partnership leadership. Senior managers control strategic direction, investment and organisational priorities. They have high power and high interest because they are responsible for ensuring that ConnectPlus contributes to business performance.</a:t>
          </a:r>
          <a:endParaRPr lang="en-US" sz="900" kern="1200"/>
        </a:p>
      </dsp:txBody>
      <dsp:txXfrm>
        <a:off x="582645" y="1523321"/>
        <a:ext cx="2174490" cy="1304694"/>
      </dsp:txXfrm>
    </dsp:sp>
    <dsp:sp modelId="{5BAA2607-B0F6-9842-A761-6434513F5BEE}">
      <dsp:nvSpPr>
        <dsp:cNvPr id="0" name=""/>
        <dsp:cNvSpPr/>
      </dsp:nvSpPr>
      <dsp:spPr>
        <a:xfrm>
          <a:off x="2974584" y="1523321"/>
          <a:ext cx="2174490" cy="1304694"/>
        </a:xfrm>
        <a:prstGeom prst="rect">
          <a:avLst/>
        </a:prstGeom>
        <a:gradFill rotWithShape="0">
          <a:gsLst>
            <a:gs pos="0">
              <a:schemeClr val="accent2">
                <a:hueOff val="3579785"/>
                <a:satOff val="-10274"/>
                <a:lumOff val="-16449"/>
                <a:alphaOff val="0"/>
                <a:satMod val="103000"/>
                <a:lumMod val="102000"/>
                <a:tint val="94000"/>
              </a:schemeClr>
            </a:gs>
            <a:gs pos="50000">
              <a:schemeClr val="accent2">
                <a:hueOff val="3579785"/>
                <a:satOff val="-10274"/>
                <a:lumOff val="-16449"/>
                <a:alphaOff val="0"/>
                <a:satMod val="110000"/>
                <a:lumMod val="100000"/>
                <a:shade val="100000"/>
              </a:schemeClr>
            </a:gs>
            <a:gs pos="100000">
              <a:schemeClr val="accent2">
                <a:hueOff val="3579785"/>
                <a:satOff val="-10274"/>
                <a:lumOff val="-1644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The project manager is another central stakeholder. The project manager coordinates the project, manages risks, monitors progress and ensures that different departments work together. The project manager also acts as an important link between senior management and operational teams.</a:t>
          </a:r>
          <a:endParaRPr lang="en-US" sz="900" kern="1200"/>
        </a:p>
      </dsp:txBody>
      <dsp:txXfrm>
        <a:off x="2974584" y="1523321"/>
        <a:ext cx="2174490" cy="1304694"/>
      </dsp:txXfrm>
    </dsp:sp>
    <dsp:sp modelId="{D3C0C55C-085F-B94C-AB7D-35A7FE7B0B5F}">
      <dsp:nvSpPr>
        <dsp:cNvPr id="0" name=""/>
        <dsp:cNvSpPr/>
      </dsp:nvSpPr>
      <dsp:spPr>
        <a:xfrm>
          <a:off x="5366524" y="1523321"/>
          <a:ext cx="2174490" cy="1304694"/>
        </a:xfrm>
        <a:prstGeom prst="rect">
          <a:avLst/>
        </a:prstGeom>
        <a:gradFill rotWithShape="0">
          <a:gsLst>
            <a:gs pos="0">
              <a:schemeClr val="accent2">
                <a:hueOff val="4295742"/>
                <a:satOff val="-12329"/>
                <a:lumOff val="-19739"/>
                <a:alphaOff val="0"/>
                <a:satMod val="103000"/>
                <a:lumMod val="102000"/>
                <a:tint val="94000"/>
              </a:schemeClr>
            </a:gs>
            <a:gs pos="50000">
              <a:schemeClr val="accent2">
                <a:hueOff val="4295742"/>
                <a:satOff val="-12329"/>
                <a:lumOff val="-19739"/>
                <a:alphaOff val="0"/>
                <a:satMod val="110000"/>
                <a:lumMod val="100000"/>
                <a:shade val="100000"/>
              </a:schemeClr>
            </a:gs>
            <a:gs pos="100000">
              <a:schemeClr val="accent2">
                <a:hueOff val="4295742"/>
                <a:satOff val="-12329"/>
                <a:lumOff val="-1973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The IT and digital development team is responsible for designing, developing, testing and maintaining the platform. This team has high interest because technical performance directly affects its work. It also has significant expert power because management may depend on technical knowledge when making decisions.</a:t>
          </a:r>
          <a:endParaRPr lang="en-US" sz="900" kern="1200"/>
        </a:p>
      </dsp:txBody>
      <dsp:txXfrm>
        <a:off x="5366524" y="1523321"/>
        <a:ext cx="2174490" cy="1304694"/>
      </dsp:txXfrm>
    </dsp:sp>
    <dsp:sp modelId="{EF3A0883-BDE8-004A-A836-41C8713C6BB3}">
      <dsp:nvSpPr>
        <dsp:cNvPr id="0" name=""/>
        <dsp:cNvSpPr/>
      </dsp:nvSpPr>
      <dsp:spPr>
        <a:xfrm>
          <a:off x="7758464" y="1523321"/>
          <a:ext cx="2174490" cy="1304694"/>
        </a:xfrm>
        <a:prstGeom prst="rect">
          <a:avLst/>
        </a:prstGeom>
        <a:gradFill rotWithShape="0">
          <a:gsLst>
            <a:gs pos="0">
              <a:schemeClr val="accent2">
                <a:hueOff val="5011699"/>
                <a:satOff val="-14383"/>
                <a:lumOff val="-23029"/>
                <a:alphaOff val="0"/>
                <a:satMod val="103000"/>
                <a:lumMod val="102000"/>
                <a:tint val="94000"/>
              </a:schemeClr>
            </a:gs>
            <a:gs pos="50000">
              <a:schemeClr val="accent2">
                <a:hueOff val="5011699"/>
                <a:satOff val="-14383"/>
                <a:lumOff val="-23029"/>
                <a:alphaOff val="0"/>
                <a:satMod val="110000"/>
                <a:lumMod val="100000"/>
                <a:shade val="100000"/>
              </a:schemeClr>
            </a:gs>
            <a:gs pos="100000">
              <a:schemeClr val="accent2">
                <a:hueOff val="5011699"/>
                <a:satOff val="-14383"/>
                <a:lumOff val="-2302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Marketing and customer experience teams are responsible for understanding customers and developing the communication strategy. They can help ensure that ConnectPlus is presented as a useful service rather than simply another application.</a:t>
          </a:r>
          <a:endParaRPr lang="en-US" sz="900" kern="1200"/>
        </a:p>
      </dsp:txBody>
      <dsp:txXfrm>
        <a:off x="7758464" y="1523321"/>
        <a:ext cx="2174490" cy="1304694"/>
      </dsp:txXfrm>
    </dsp:sp>
    <dsp:sp modelId="{B4BA17C9-E31B-B143-BA3F-6AF1C228F227}">
      <dsp:nvSpPr>
        <dsp:cNvPr id="0" name=""/>
        <dsp:cNvSpPr/>
      </dsp:nvSpPr>
      <dsp:spPr>
        <a:xfrm>
          <a:off x="2974584" y="3045465"/>
          <a:ext cx="2174490" cy="1304694"/>
        </a:xfrm>
        <a:prstGeom prst="rect">
          <a:avLst/>
        </a:prstGeom>
        <a:gradFill rotWithShape="0">
          <a:gsLst>
            <a:gs pos="0">
              <a:schemeClr val="accent2">
                <a:hueOff val="5727655"/>
                <a:satOff val="-16438"/>
                <a:lumOff val="-26319"/>
                <a:alphaOff val="0"/>
                <a:satMod val="103000"/>
                <a:lumMod val="102000"/>
                <a:tint val="94000"/>
              </a:schemeClr>
            </a:gs>
            <a:gs pos="50000">
              <a:schemeClr val="accent2">
                <a:hueOff val="5727655"/>
                <a:satOff val="-16438"/>
                <a:lumOff val="-26319"/>
                <a:alphaOff val="0"/>
                <a:satMod val="110000"/>
                <a:lumMod val="100000"/>
                <a:shade val="100000"/>
              </a:schemeClr>
            </a:gs>
            <a:gs pos="100000">
              <a:schemeClr val="accent2">
                <a:hueOff val="5727655"/>
                <a:satOff val="-16438"/>
                <a:lumOff val="-2631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Store managers and frontline employees are also important. Employees will interact with customers who may have questions about the platform. If employees do not understand ConnectPlus, customers may receive inconsistent information. Employee engagement is therefore essential.</a:t>
          </a:r>
          <a:endParaRPr lang="en-US" sz="900" kern="1200"/>
        </a:p>
      </dsp:txBody>
      <dsp:txXfrm>
        <a:off x="2974584" y="3045465"/>
        <a:ext cx="2174490" cy="1304694"/>
      </dsp:txXfrm>
    </dsp:sp>
    <dsp:sp modelId="{91914771-DED1-CE4A-BFFE-924C63BF9075}">
      <dsp:nvSpPr>
        <dsp:cNvPr id="0" name=""/>
        <dsp:cNvSpPr/>
      </dsp:nvSpPr>
      <dsp:spPr>
        <a:xfrm>
          <a:off x="5366524" y="3045465"/>
          <a:ext cx="2174490" cy="1304694"/>
        </a:xfrm>
        <a:prstGeom prst="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The legal, compliance, data protection and cybersecurity teams are particularly important because ConnectPlus involves personal data and AI. Their role is to ensure that the platform operates within relevant legal and ethical requirements.</a:t>
          </a:r>
          <a:endParaRPr lang="en-US" sz="900" kern="1200"/>
        </a:p>
      </dsp:txBody>
      <dsp:txXfrm>
        <a:off x="5366524" y="3045465"/>
        <a:ext cx="2174490" cy="130469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AFBDF-3F83-884D-9D8C-C78A79BF341F}">
      <dsp:nvSpPr>
        <dsp:cNvPr id="0" name=""/>
        <dsp:cNvSpPr/>
      </dsp:nvSpPr>
      <dsp:spPr>
        <a:xfrm>
          <a:off x="487280" y="1110031"/>
          <a:ext cx="381638" cy="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721B751-B9DF-D14B-B7EA-4D831B1D05A6}">
      <dsp:nvSpPr>
        <dsp:cNvPr id="0" name=""/>
        <dsp:cNvSpPr/>
      </dsp:nvSpPr>
      <dsp:spPr>
        <a:xfrm>
          <a:off x="891817" y="1077978"/>
          <a:ext cx="43888" cy="82513"/>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2B96D86-6B7A-5B46-93F1-A979DE50EB25}">
      <dsp:nvSpPr>
        <dsp:cNvPr id="0" name=""/>
        <dsp:cNvSpPr/>
      </dsp:nvSpPr>
      <dsp:spPr>
        <a:xfrm>
          <a:off x="293167" y="963659"/>
          <a:ext cx="292815" cy="29281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3" tIns="11363" rIns="11363" bIns="11363" numCol="1" spcCol="1270" anchor="ctr" anchorCtr="0">
          <a:noAutofit/>
        </a:bodyPr>
        <a:lstStyle/>
        <a:p>
          <a:pPr marL="0" lvl="0" indent="0" algn="ctr" defTabSz="622300">
            <a:lnSpc>
              <a:spcPct val="90000"/>
            </a:lnSpc>
            <a:spcBef>
              <a:spcPct val="0"/>
            </a:spcBef>
            <a:spcAft>
              <a:spcPct val="35000"/>
            </a:spcAft>
            <a:buNone/>
          </a:pPr>
          <a:r>
            <a:rPr lang="en-US" sz="1400" kern="1200"/>
            <a:t>1</a:t>
          </a:r>
        </a:p>
      </dsp:txBody>
      <dsp:txXfrm>
        <a:off x="336049" y="1006541"/>
        <a:ext cx="207051" cy="207051"/>
      </dsp:txXfrm>
    </dsp:sp>
    <dsp:sp modelId="{9847DFC1-27FE-0443-971F-68C708B5DAD5}">
      <dsp:nvSpPr>
        <dsp:cNvPr id="0" name=""/>
        <dsp:cNvSpPr/>
      </dsp:nvSpPr>
      <dsp:spPr>
        <a:xfrm>
          <a:off x="10231" y="1422074"/>
          <a:ext cx="858687"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734" tIns="165100" rIns="67734" bIns="165100" numCol="1" spcCol="1270" anchor="t" anchorCtr="0">
          <a:noAutofit/>
        </a:bodyPr>
        <a:lstStyle/>
        <a:p>
          <a:pPr marL="0" lvl="0" indent="0" algn="l" defTabSz="488950">
            <a:lnSpc>
              <a:spcPct val="90000"/>
            </a:lnSpc>
            <a:spcBef>
              <a:spcPct val="0"/>
            </a:spcBef>
            <a:spcAft>
              <a:spcPct val="35000"/>
            </a:spcAft>
            <a:buNone/>
          </a:pPr>
          <a:r>
            <a:rPr lang="en-GB" sz="1100" kern="1200"/>
            <a:t>quality and purpose of engagement are important. Therefore, Waitrose should demonstrate that feedback is genuinely considered rather than simply collecting opinions.</a:t>
          </a:r>
          <a:endParaRPr lang="en-US" sz="1100" kern="1200"/>
        </a:p>
      </dsp:txBody>
      <dsp:txXfrm>
        <a:off x="10231" y="1593811"/>
        <a:ext cx="858687" cy="1793863"/>
      </dsp:txXfrm>
    </dsp:sp>
    <dsp:sp modelId="{28950F28-6A13-3F43-BF3F-6F51C3596FCB}">
      <dsp:nvSpPr>
        <dsp:cNvPr id="0" name=""/>
        <dsp:cNvSpPr/>
      </dsp:nvSpPr>
      <dsp:spPr>
        <a:xfrm>
          <a:off x="964329" y="1110033"/>
          <a:ext cx="858687"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12F58A-46FF-C84F-80F5-645D1EB35679}">
      <dsp:nvSpPr>
        <dsp:cNvPr id="0" name=""/>
        <dsp:cNvSpPr/>
      </dsp:nvSpPr>
      <dsp:spPr>
        <a:xfrm>
          <a:off x="1845915" y="1077979"/>
          <a:ext cx="43888" cy="82515"/>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CD35149-6992-8B44-A407-AF9FD90C4503}">
      <dsp:nvSpPr>
        <dsp:cNvPr id="0" name=""/>
        <dsp:cNvSpPr/>
      </dsp:nvSpPr>
      <dsp:spPr>
        <a:xfrm>
          <a:off x="1247264" y="963661"/>
          <a:ext cx="292815" cy="29281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3" tIns="11363" rIns="11363" bIns="11363" numCol="1" spcCol="1270" anchor="ctr" anchorCtr="0">
          <a:noAutofit/>
        </a:bodyPr>
        <a:lstStyle/>
        <a:p>
          <a:pPr marL="0" lvl="0" indent="0" algn="ctr" defTabSz="622300">
            <a:lnSpc>
              <a:spcPct val="90000"/>
            </a:lnSpc>
            <a:spcBef>
              <a:spcPct val="0"/>
            </a:spcBef>
            <a:spcAft>
              <a:spcPct val="35000"/>
            </a:spcAft>
            <a:buNone/>
          </a:pPr>
          <a:r>
            <a:rPr lang="en-US" sz="1400" kern="1200"/>
            <a:t>2</a:t>
          </a:r>
        </a:p>
      </dsp:txBody>
      <dsp:txXfrm>
        <a:off x="1290146" y="1006543"/>
        <a:ext cx="207051" cy="207051"/>
      </dsp:txXfrm>
    </dsp:sp>
    <dsp:sp modelId="{598B1FDB-55DB-9645-A53B-786289DA24BB}">
      <dsp:nvSpPr>
        <dsp:cNvPr id="0" name=""/>
        <dsp:cNvSpPr/>
      </dsp:nvSpPr>
      <dsp:spPr>
        <a:xfrm>
          <a:off x="964329" y="1422078"/>
          <a:ext cx="858687"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734" tIns="165100" rIns="67734" bIns="165100" numCol="1" spcCol="1270" anchor="t" anchorCtr="0">
          <a:noAutofit/>
        </a:bodyPr>
        <a:lstStyle/>
        <a:p>
          <a:pPr marL="0" lvl="0" indent="0" algn="l" defTabSz="488950">
            <a:lnSpc>
              <a:spcPct val="90000"/>
            </a:lnSpc>
            <a:spcBef>
              <a:spcPct val="0"/>
            </a:spcBef>
            <a:spcAft>
              <a:spcPct val="35000"/>
            </a:spcAft>
            <a:buNone/>
          </a:pPr>
          <a:r>
            <a:rPr lang="en-GB" sz="1100" kern="1200"/>
            <a:t>There are also challenges. Consultation can increase project costs and extend decision making. Stakeholders may have conflicting objectives. Marketing may want more customer data while the privacy team may argue for data minimisation. Customers may want personalised recommendations while also being concerned about how much information is collected.</a:t>
          </a:r>
          <a:endParaRPr lang="en-US" sz="1100" kern="1200"/>
        </a:p>
      </dsp:txBody>
      <dsp:txXfrm>
        <a:off x="964329" y="1593815"/>
        <a:ext cx="858687" cy="1793863"/>
      </dsp:txXfrm>
    </dsp:sp>
    <dsp:sp modelId="{DC03C82F-BEFC-E54B-AE83-9D167B226F40}">
      <dsp:nvSpPr>
        <dsp:cNvPr id="0" name=""/>
        <dsp:cNvSpPr/>
      </dsp:nvSpPr>
      <dsp:spPr>
        <a:xfrm>
          <a:off x="1918426" y="1110033"/>
          <a:ext cx="858687"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C4C046-DDD5-1A4D-A9C1-3B22655C3572}">
      <dsp:nvSpPr>
        <dsp:cNvPr id="0" name=""/>
        <dsp:cNvSpPr/>
      </dsp:nvSpPr>
      <dsp:spPr>
        <a:xfrm>
          <a:off x="2800012" y="1077979"/>
          <a:ext cx="43888" cy="82515"/>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027B6EE-FCCE-3847-A157-BE4D7A319320}">
      <dsp:nvSpPr>
        <dsp:cNvPr id="0" name=""/>
        <dsp:cNvSpPr/>
      </dsp:nvSpPr>
      <dsp:spPr>
        <a:xfrm>
          <a:off x="2201362" y="963661"/>
          <a:ext cx="292815" cy="29281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3" tIns="11363" rIns="11363" bIns="11363" numCol="1" spcCol="1270" anchor="ctr" anchorCtr="0">
          <a:noAutofit/>
        </a:bodyPr>
        <a:lstStyle/>
        <a:p>
          <a:pPr marL="0" lvl="0" indent="0" algn="ctr" defTabSz="622300">
            <a:lnSpc>
              <a:spcPct val="90000"/>
            </a:lnSpc>
            <a:spcBef>
              <a:spcPct val="0"/>
            </a:spcBef>
            <a:spcAft>
              <a:spcPct val="35000"/>
            </a:spcAft>
            <a:buNone/>
          </a:pPr>
          <a:r>
            <a:rPr lang="en-US" sz="1400" kern="1200"/>
            <a:t>3</a:t>
          </a:r>
        </a:p>
      </dsp:txBody>
      <dsp:txXfrm>
        <a:off x="2244244" y="1006543"/>
        <a:ext cx="207051" cy="207051"/>
      </dsp:txXfrm>
    </dsp:sp>
    <dsp:sp modelId="{555FEE8A-0F0E-1048-B077-39CEBFE707A7}">
      <dsp:nvSpPr>
        <dsp:cNvPr id="0" name=""/>
        <dsp:cNvSpPr/>
      </dsp:nvSpPr>
      <dsp:spPr>
        <a:xfrm>
          <a:off x="1918426" y="1422078"/>
          <a:ext cx="858687"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734" tIns="165100" rIns="67734" bIns="165100" numCol="1" spcCol="1270" anchor="t" anchorCtr="0">
          <a:noAutofit/>
        </a:bodyPr>
        <a:lstStyle/>
        <a:p>
          <a:pPr marL="0" lvl="0" indent="0" algn="l" defTabSz="488950">
            <a:lnSpc>
              <a:spcPct val="90000"/>
            </a:lnSpc>
            <a:spcBef>
              <a:spcPct val="0"/>
            </a:spcBef>
            <a:spcAft>
              <a:spcPct val="35000"/>
            </a:spcAft>
            <a:buNone/>
          </a:pPr>
          <a:r>
            <a:rPr lang="en-GB" sz="1100" kern="1200"/>
            <a:t>The project manager must therefore balance participation with decision making. Engagement should be proportionate to stakeholder influence, interest and potential impact.</a:t>
          </a:r>
          <a:endParaRPr lang="en-US" sz="1100" kern="1200"/>
        </a:p>
      </dsp:txBody>
      <dsp:txXfrm>
        <a:off x="1918426" y="1593815"/>
        <a:ext cx="858687" cy="1793863"/>
      </dsp:txXfrm>
    </dsp:sp>
    <dsp:sp modelId="{2FE853D5-6E83-0843-BD1C-FD4DB6D4E07F}">
      <dsp:nvSpPr>
        <dsp:cNvPr id="0" name=""/>
        <dsp:cNvSpPr/>
      </dsp:nvSpPr>
      <dsp:spPr>
        <a:xfrm>
          <a:off x="2872523" y="1110033"/>
          <a:ext cx="858687"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8FFCF3-D2B4-C342-AFE6-96F96CD7FF84}">
      <dsp:nvSpPr>
        <dsp:cNvPr id="0" name=""/>
        <dsp:cNvSpPr/>
      </dsp:nvSpPr>
      <dsp:spPr>
        <a:xfrm>
          <a:off x="3754109" y="1077979"/>
          <a:ext cx="43888" cy="82515"/>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24B32D4-BB18-3945-91D9-357CFD962311}">
      <dsp:nvSpPr>
        <dsp:cNvPr id="0" name=""/>
        <dsp:cNvSpPr/>
      </dsp:nvSpPr>
      <dsp:spPr>
        <a:xfrm>
          <a:off x="3155459" y="963661"/>
          <a:ext cx="292815" cy="29281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3" tIns="11363" rIns="11363" bIns="11363" numCol="1" spcCol="1270" anchor="ctr" anchorCtr="0">
          <a:noAutofit/>
        </a:bodyPr>
        <a:lstStyle/>
        <a:p>
          <a:pPr marL="0" lvl="0" indent="0" algn="ctr" defTabSz="622300">
            <a:lnSpc>
              <a:spcPct val="90000"/>
            </a:lnSpc>
            <a:spcBef>
              <a:spcPct val="0"/>
            </a:spcBef>
            <a:spcAft>
              <a:spcPct val="35000"/>
            </a:spcAft>
            <a:buNone/>
          </a:pPr>
          <a:r>
            <a:rPr lang="en-US" sz="1400" kern="1200"/>
            <a:t>4</a:t>
          </a:r>
        </a:p>
      </dsp:txBody>
      <dsp:txXfrm>
        <a:off x="3198341" y="1006543"/>
        <a:ext cx="207051" cy="207051"/>
      </dsp:txXfrm>
    </dsp:sp>
    <dsp:sp modelId="{7016D171-3CDB-634A-855B-9ECD63C61CE0}">
      <dsp:nvSpPr>
        <dsp:cNvPr id="0" name=""/>
        <dsp:cNvSpPr/>
      </dsp:nvSpPr>
      <dsp:spPr>
        <a:xfrm>
          <a:off x="2872523" y="1422078"/>
          <a:ext cx="858687"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734" tIns="165100" rIns="67734" bIns="165100" numCol="1" spcCol="1270" anchor="t" anchorCtr="0">
          <a:noAutofit/>
        </a:bodyPr>
        <a:lstStyle/>
        <a:p>
          <a:pPr marL="0" lvl="0" indent="0" algn="l" defTabSz="488950">
            <a:lnSpc>
              <a:spcPct val="90000"/>
            </a:lnSpc>
            <a:spcBef>
              <a:spcPct val="0"/>
            </a:spcBef>
            <a:spcAft>
              <a:spcPct val="35000"/>
            </a:spcAft>
            <a:buNone/>
          </a:pPr>
          <a:r>
            <a:rPr lang="en-GB" sz="1100" b="1" kern="1200"/>
            <a:t>3 4 Ethical Considerations</a:t>
          </a:r>
          <a:endParaRPr lang="en-US" sz="1100" kern="1200"/>
        </a:p>
      </dsp:txBody>
      <dsp:txXfrm>
        <a:off x="2872523" y="1593815"/>
        <a:ext cx="858687" cy="1793863"/>
      </dsp:txXfrm>
    </dsp:sp>
    <dsp:sp modelId="{552253A9-C28D-304D-83E1-C1ABBADF27E1}">
      <dsp:nvSpPr>
        <dsp:cNvPr id="0" name=""/>
        <dsp:cNvSpPr/>
      </dsp:nvSpPr>
      <dsp:spPr>
        <a:xfrm>
          <a:off x="3826621" y="1110033"/>
          <a:ext cx="858687"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232082-2D20-474E-8977-CC31E1AADA19}">
      <dsp:nvSpPr>
        <dsp:cNvPr id="0" name=""/>
        <dsp:cNvSpPr/>
      </dsp:nvSpPr>
      <dsp:spPr>
        <a:xfrm>
          <a:off x="4708207" y="1077979"/>
          <a:ext cx="43888" cy="82515"/>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E9B1FF-4783-6D41-8F67-164757371FE2}">
      <dsp:nvSpPr>
        <dsp:cNvPr id="0" name=""/>
        <dsp:cNvSpPr/>
      </dsp:nvSpPr>
      <dsp:spPr>
        <a:xfrm>
          <a:off x="4109557" y="963661"/>
          <a:ext cx="292815" cy="29281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3" tIns="11363" rIns="11363" bIns="11363" numCol="1" spcCol="1270" anchor="ctr" anchorCtr="0">
          <a:noAutofit/>
        </a:bodyPr>
        <a:lstStyle/>
        <a:p>
          <a:pPr marL="0" lvl="0" indent="0" algn="ctr" defTabSz="622300">
            <a:lnSpc>
              <a:spcPct val="90000"/>
            </a:lnSpc>
            <a:spcBef>
              <a:spcPct val="0"/>
            </a:spcBef>
            <a:spcAft>
              <a:spcPct val="35000"/>
            </a:spcAft>
            <a:buNone/>
          </a:pPr>
          <a:r>
            <a:rPr lang="en-US" sz="1400" kern="1200"/>
            <a:t>5</a:t>
          </a:r>
        </a:p>
      </dsp:txBody>
      <dsp:txXfrm>
        <a:off x="4152439" y="1006543"/>
        <a:ext cx="207051" cy="207051"/>
      </dsp:txXfrm>
    </dsp:sp>
    <dsp:sp modelId="{48C1E678-B9F6-4A4E-B2EB-D858789375CC}">
      <dsp:nvSpPr>
        <dsp:cNvPr id="0" name=""/>
        <dsp:cNvSpPr/>
      </dsp:nvSpPr>
      <dsp:spPr>
        <a:xfrm>
          <a:off x="3826621" y="1422078"/>
          <a:ext cx="858687"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734" tIns="165100" rIns="67734" bIns="165100" numCol="1" spcCol="1270" anchor="t" anchorCtr="0">
          <a:noAutofit/>
        </a:bodyPr>
        <a:lstStyle/>
        <a:p>
          <a:pPr marL="0" lvl="0" indent="0" algn="l" defTabSz="488950">
            <a:lnSpc>
              <a:spcPct val="90000"/>
            </a:lnSpc>
            <a:spcBef>
              <a:spcPct val="0"/>
            </a:spcBef>
            <a:spcAft>
              <a:spcPct val="35000"/>
            </a:spcAft>
            <a:buNone/>
          </a:pPr>
          <a:r>
            <a:rPr lang="en-GB" sz="1100" kern="1200"/>
            <a:t>The ethical dimension of ConnectPlus is particularly important because AI and customer data are central to the platform.</a:t>
          </a:r>
          <a:endParaRPr lang="en-US" sz="1100" kern="1200"/>
        </a:p>
      </dsp:txBody>
      <dsp:txXfrm>
        <a:off x="3826621" y="1593815"/>
        <a:ext cx="858687" cy="1793863"/>
      </dsp:txXfrm>
    </dsp:sp>
    <dsp:sp modelId="{16369F3B-3426-214B-85DF-CB7094FF295C}">
      <dsp:nvSpPr>
        <dsp:cNvPr id="0" name=""/>
        <dsp:cNvSpPr/>
      </dsp:nvSpPr>
      <dsp:spPr>
        <a:xfrm>
          <a:off x="4780718" y="1110033"/>
          <a:ext cx="858687"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A9F04EC-5BBB-4543-A94E-4B4B989E06E0}">
      <dsp:nvSpPr>
        <dsp:cNvPr id="0" name=""/>
        <dsp:cNvSpPr/>
      </dsp:nvSpPr>
      <dsp:spPr>
        <a:xfrm>
          <a:off x="5662304" y="1077979"/>
          <a:ext cx="43888" cy="82515"/>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15DF0A-9A9C-1946-BA1E-09C5CF49DD8D}">
      <dsp:nvSpPr>
        <dsp:cNvPr id="0" name=""/>
        <dsp:cNvSpPr/>
      </dsp:nvSpPr>
      <dsp:spPr>
        <a:xfrm>
          <a:off x="5063654" y="963661"/>
          <a:ext cx="292815" cy="29281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3" tIns="11363" rIns="11363" bIns="11363" numCol="1" spcCol="1270" anchor="ctr" anchorCtr="0">
          <a:noAutofit/>
        </a:bodyPr>
        <a:lstStyle/>
        <a:p>
          <a:pPr marL="0" lvl="0" indent="0" algn="ctr" defTabSz="622300">
            <a:lnSpc>
              <a:spcPct val="90000"/>
            </a:lnSpc>
            <a:spcBef>
              <a:spcPct val="0"/>
            </a:spcBef>
            <a:spcAft>
              <a:spcPct val="35000"/>
            </a:spcAft>
            <a:buNone/>
          </a:pPr>
          <a:r>
            <a:rPr lang="en-US" sz="1400" kern="1200"/>
            <a:t>6</a:t>
          </a:r>
        </a:p>
      </dsp:txBody>
      <dsp:txXfrm>
        <a:off x="5106536" y="1006543"/>
        <a:ext cx="207051" cy="207051"/>
      </dsp:txXfrm>
    </dsp:sp>
    <dsp:sp modelId="{1CEBAE35-CDA9-2744-B423-19BD07DD0A7F}">
      <dsp:nvSpPr>
        <dsp:cNvPr id="0" name=""/>
        <dsp:cNvSpPr/>
      </dsp:nvSpPr>
      <dsp:spPr>
        <a:xfrm>
          <a:off x="4780718" y="1422078"/>
          <a:ext cx="858687"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734" tIns="165100" rIns="67734" bIns="165100" numCol="1" spcCol="1270" anchor="t" anchorCtr="0">
          <a:noAutofit/>
        </a:bodyPr>
        <a:lstStyle/>
        <a:p>
          <a:pPr marL="0" lvl="0" indent="0" algn="l" defTabSz="488950">
            <a:lnSpc>
              <a:spcPct val="90000"/>
            </a:lnSpc>
            <a:spcBef>
              <a:spcPct val="0"/>
            </a:spcBef>
            <a:spcAft>
              <a:spcPct val="35000"/>
            </a:spcAft>
            <a:buNone/>
          </a:pPr>
          <a:r>
            <a:rPr lang="en-GB" sz="1100" kern="1200"/>
            <a:t>Waitrose already explains that it uses purchase history to provide personalised offers and that customer information can be used to identify trends and develop products and services (Waitrose, 2026d). ConnectPlus would increase these capabilities and could therefore increase both value and risk.</a:t>
          </a:r>
          <a:endParaRPr lang="en-US" sz="1100" kern="1200"/>
        </a:p>
      </dsp:txBody>
      <dsp:txXfrm>
        <a:off x="4780718" y="1593815"/>
        <a:ext cx="858687" cy="1793863"/>
      </dsp:txXfrm>
    </dsp:sp>
    <dsp:sp modelId="{E81126AC-FB5D-2040-876B-F8AA14BC6284}">
      <dsp:nvSpPr>
        <dsp:cNvPr id="0" name=""/>
        <dsp:cNvSpPr/>
      </dsp:nvSpPr>
      <dsp:spPr>
        <a:xfrm>
          <a:off x="5734816" y="1110033"/>
          <a:ext cx="858746"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C7707F-601B-6644-A891-888C6FDD6EA2}">
      <dsp:nvSpPr>
        <dsp:cNvPr id="0" name=""/>
        <dsp:cNvSpPr/>
      </dsp:nvSpPr>
      <dsp:spPr>
        <a:xfrm>
          <a:off x="6616462" y="1077979"/>
          <a:ext cx="43891" cy="82515"/>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E949BD-110E-8943-8630-2F8CE0CA5030}">
      <dsp:nvSpPr>
        <dsp:cNvPr id="0" name=""/>
        <dsp:cNvSpPr/>
      </dsp:nvSpPr>
      <dsp:spPr>
        <a:xfrm>
          <a:off x="6017781" y="963661"/>
          <a:ext cx="292815" cy="29281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3" tIns="11363" rIns="11363" bIns="11363" numCol="1" spcCol="1270" anchor="ctr" anchorCtr="0">
          <a:noAutofit/>
        </a:bodyPr>
        <a:lstStyle/>
        <a:p>
          <a:pPr marL="0" lvl="0" indent="0" algn="ctr" defTabSz="622300">
            <a:lnSpc>
              <a:spcPct val="90000"/>
            </a:lnSpc>
            <a:spcBef>
              <a:spcPct val="0"/>
            </a:spcBef>
            <a:spcAft>
              <a:spcPct val="35000"/>
            </a:spcAft>
            <a:buNone/>
          </a:pPr>
          <a:r>
            <a:rPr lang="en-US" sz="1400" kern="1200"/>
            <a:t>7</a:t>
          </a:r>
        </a:p>
      </dsp:txBody>
      <dsp:txXfrm>
        <a:off x="6060663" y="1006543"/>
        <a:ext cx="207051" cy="207051"/>
      </dsp:txXfrm>
    </dsp:sp>
    <dsp:sp modelId="{7D9260CE-0C95-CA49-8A23-837A161B4645}">
      <dsp:nvSpPr>
        <dsp:cNvPr id="0" name=""/>
        <dsp:cNvSpPr/>
      </dsp:nvSpPr>
      <dsp:spPr>
        <a:xfrm>
          <a:off x="5734816" y="1422078"/>
          <a:ext cx="858746"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739" tIns="165100" rIns="67739" bIns="165100" numCol="1" spcCol="1270" anchor="t" anchorCtr="0">
          <a:noAutofit/>
        </a:bodyPr>
        <a:lstStyle/>
        <a:p>
          <a:pPr marL="0" lvl="0" indent="0" algn="l" defTabSz="488950">
            <a:lnSpc>
              <a:spcPct val="90000"/>
            </a:lnSpc>
            <a:spcBef>
              <a:spcPct val="0"/>
            </a:spcBef>
            <a:spcAft>
              <a:spcPct val="35000"/>
            </a:spcAft>
            <a:buNone/>
          </a:pPr>
          <a:r>
            <a:rPr lang="en-GB" sz="1100" kern="1200"/>
            <a:t>The first ethical issue is privacy. Customers should understand what information is collected, why it is collected and how it is used. The Information Commissioner’s Office emphasises transparency, accountability, fairness and consideration of impact when organisations use AI and personal data (ICO, 2026a).</a:t>
          </a:r>
          <a:endParaRPr lang="en-US" sz="1100" kern="1200"/>
        </a:p>
      </dsp:txBody>
      <dsp:txXfrm>
        <a:off x="5734816" y="1593827"/>
        <a:ext cx="858746" cy="1793851"/>
      </dsp:txXfrm>
    </dsp:sp>
    <dsp:sp modelId="{D687F2C3-7016-0F4F-9E4F-71DFCF5393C9}">
      <dsp:nvSpPr>
        <dsp:cNvPr id="0" name=""/>
        <dsp:cNvSpPr/>
      </dsp:nvSpPr>
      <dsp:spPr>
        <a:xfrm>
          <a:off x="6688978" y="1110033"/>
          <a:ext cx="858687"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EAD87E-3D9C-194F-8127-E6E0B8E0BE4A}">
      <dsp:nvSpPr>
        <dsp:cNvPr id="0" name=""/>
        <dsp:cNvSpPr/>
      </dsp:nvSpPr>
      <dsp:spPr>
        <a:xfrm>
          <a:off x="7570564" y="1077979"/>
          <a:ext cx="43888" cy="82515"/>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097912A-4B85-B949-8A52-0B99F0F1E5D4}">
      <dsp:nvSpPr>
        <dsp:cNvPr id="0" name=""/>
        <dsp:cNvSpPr/>
      </dsp:nvSpPr>
      <dsp:spPr>
        <a:xfrm>
          <a:off x="6971914" y="963661"/>
          <a:ext cx="292815" cy="29281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3" tIns="11363" rIns="11363" bIns="11363" numCol="1" spcCol="1270" anchor="ctr" anchorCtr="0">
          <a:noAutofit/>
        </a:bodyPr>
        <a:lstStyle/>
        <a:p>
          <a:pPr marL="0" lvl="0" indent="0" algn="ctr" defTabSz="622300">
            <a:lnSpc>
              <a:spcPct val="90000"/>
            </a:lnSpc>
            <a:spcBef>
              <a:spcPct val="0"/>
            </a:spcBef>
            <a:spcAft>
              <a:spcPct val="35000"/>
            </a:spcAft>
            <a:buNone/>
          </a:pPr>
          <a:r>
            <a:rPr lang="en-US" sz="1400" kern="1200"/>
            <a:t>8</a:t>
          </a:r>
        </a:p>
      </dsp:txBody>
      <dsp:txXfrm>
        <a:off x="7014796" y="1006543"/>
        <a:ext cx="207051" cy="207051"/>
      </dsp:txXfrm>
    </dsp:sp>
    <dsp:sp modelId="{56BF63C1-916C-E742-BF98-0B766B453A02}">
      <dsp:nvSpPr>
        <dsp:cNvPr id="0" name=""/>
        <dsp:cNvSpPr/>
      </dsp:nvSpPr>
      <dsp:spPr>
        <a:xfrm>
          <a:off x="6688978" y="1422078"/>
          <a:ext cx="858687"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734" tIns="165100" rIns="67734" bIns="165100" numCol="1" spcCol="1270" anchor="t" anchorCtr="0">
          <a:noAutofit/>
        </a:bodyPr>
        <a:lstStyle/>
        <a:p>
          <a:pPr marL="0" lvl="0" indent="0" algn="l" defTabSz="488950">
            <a:lnSpc>
              <a:spcPct val="90000"/>
            </a:lnSpc>
            <a:spcBef>
              <a:spcPct val="0"/>
            </a:spcBef>
            <a:spcAft>
              <a:spcPct val="35000"/>
            </a:spcAft>
            <a:buNone/>
          </a:pPr>
          <a:r>
            <a:rPr lang="en-GB" sz="1100" kern="1200"/>
            <a:t>The second issue is algorithmic bias. AI recommendations could unintentionally disadvantage certain customer groups if the data used to train the system is incomplete or biased. Regular testing should therefore be used to identify unfair outcomes.</a:t>
          </a:r>
          <a:endParaRPr lang="en-US" sz="1100" kern="1200"/>
        </a:p>
      </dsp:txBody>
      <dsp:txXfrm>
        <a:off x="6688978" y="1593815"/>
        <a:ext cx="858687" cy="1793863"/>
      </dsp:txXfrm>
    </dsp:sp>
    <dsp:sp modelId="{D355F09A-BA7C-C845-81B7-EB55CC5BB59F}">
      <dsp:nvSpPr>
        <dsp:cNvPr id="0" name=""/>
        <dsp:cNvSpPr/>
      </dsp:nvSpPr>
      <dsp:spPr>
        <a:xfrm>
          <a:off x="7643076" y="1110033"/>
          <a:ext cx="858687"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29B9F40-5A57-324F-84E8-DEBA2B99F41A}">
      <dsp:nvSpPr>
        <dsp:cNvPr id="0" name=""/>
        <dsp:cNvSpPr/>
      </dsp:nvSpPr>
      <dsp:spPr>
        <a:xfrm>
          <a:off x="8524662" y="1077979"/>
          <a:ext cx="43888" cy="82515"/>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2DD147-E07F-9E4A-9DA9-B98C7057A248}">
      <dsp:nvSpPr>
        <dsp:cNvPr id="0" name=""/>
        <dsp:cNvSpPr/>
      </dsp:nvSpPr>
      <dsp:spPr>
        <a:xfrm>
          <a:off x="7926011" y="963661"/>
          <a:ext cx="292815" cy="29281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3" tIns="11363" rIns="11363" bIns="11363" numCol="1" spcCol="1270" anchor="ctr" anchorCtr="0">
          <a:noAutofit/>
        </a:bodyPr>
        <a:lstStyle/>
        <a:p>
          <a:pPr marL="0" lvl="0" indent="0" algn="ctr" defTabSz="622300">
            <a:lnSpc>
              <a:spcPct val="90000"/>
            </a:lnSpc>
            <a:spcBef>
              <a:spcPct val="0"/>
            </a:spcBef>
            <a:spcAft>
              <a:spcPct val="35000"/>
            </a:spcAft>
            <a:buNone/>
          </a:pPr>
          <a:r>
            <a:rPr lang="en-US" sz="1400" kern="1200"/>
            <a:t>9</a:t>
          </a:r>
        </a:p>
      </dsp:txBody>
      <dsp:txXfrm>
        <a:off x="7968893" y="1006543"/>
        <a:ext cx="207051" cy="207051"/>
      </dsp:txXfrm>
    </dsp:sp>
    <dsp:sp modelId="{864AAD4A-2299-064F-B22B-5CECE5393860}">
      <dsp:nvSpPr>
        <dsp:cNvPr id="0" name=""/>
        <dsp:cNvSpPr/>
      </dsp:nvSpPr>
      <dsp:spPr>
        <a:xfrm>
          <a:off x="7643076" y="1422078"/>
          <a:ext cx="858687"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734" tIns="165100" rIns="67734" bIns="165100" numCol="1" spcCol="1270" anchor="t" anchorCtr="0">
          <a:noAutofit/>
        </a:bodyPr>
        <a:lstStyle/>
        <a:p>
          <a:pPr marL="0" lvl="0" indent="0" algn="l" defTabSz="488950">
            <a:lnSpc>
              <a:spcPct val="90000"/>
            </a:lnSpc>
            <a:spcBef>
              <a:spcPct val="0"/>
            </a:spcBef>
            <a:spcAft>
              <a:spcPct val="35000"/>
            </a:spcAft>
            <a:buNone/>
          </a:pPr>
          <a:r>
            <a:rPr lang="en-GB" sz="1100" kern="1200"/>
            <a:t>The third issue is customer autonomy. Customers should be able to control marketing preferences and understand that personalised recommendations are generated using their information.</a:t>
          </a:r>
          <a:endParaRPr lang="en-US" sz="1100" kern="1200"/>
        </a:p>
      </dsp:txBody>
      <dsp:txXfrm>
        <a:off x="7643076" y="1593815"/>
        <a:ext cx="858687" cy="1793863"/>
      </dsp:txXfrm>
    </dsp:sp>
    <dsp:sp modelId="{92A8CE71-6D90-8544-86EF-48EE0EE4387D}">
      <dsp:nvSpPr>
        <dsp:cNvPr id="0" name=""/>
        <dsp:cNvSpPr/>
      </dsp:nvSpPr>
      <dsp:spPr>
        <a:xfrm>
          <a:off x="8597173" y="1110033"/>
          <a:ext cx="858687"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F2B79C-0054-E143-953C-EA72F32A450E}">
      <dsp:nvSpPr>
        <dsp:cNvPr id="0" name=""/>
        <dsp:cNvSpPr/>
      </dsp:nvSpPr>
      <dsp:spPr>
        <a:xfrm>
          <a:off x="9478759" y="1077979"/>
          <a:ext cx="43888" cy="82515"/>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DDF8D0-7F6C-2B4F-BA44-BB14024C8D5F}">
      <dsp:nvSpPr>
        <dsp:cNvPr id="0" name=""/>
        <dsp:cNvSpPr/>
      </dsp:nvSpPr>
      <dsp:spPr>
        <a:xfrm>
          <a:off x="8880109" y="963661"/>
          <a:ext cx="292815" cy="29281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3" tIns="11363" rIns="11363" bIns="11363" numCol="1" spcCol="1270" anchor="ctr" anchorCtr="0">
          <a:noAutofit/>
        </a:bodyPr>
        <a:lstStyle/>
        <a:p>
          <a:pPr marL="0" lvl="0" indent="0" algn="ctr" defTabSz="622300">
            <a:lnSpc>
              <a:spcPct val="90000"/>
            </a:lnSpc>
            <a:spcBef>
              <a:spcPct val="0"/>
            </a:spcBef>
            <a:spcAft>
              <a:spcPct val="35000"/>
            </a:spcAft>
            <a:buNone/>
          </a:pPr>
          <a:r>
            <a:rPr lang="en-US" sz="1400" kern="1200"/>
            <a:t>10</a:t>
          </a:r>
        </a:p>
      </dsp:txBody>
      <dsp:txXfrm>
        <a:off x="8922991" y="1006543"/>
        <a:ext cx="207051" cy="207051"/>
      </dsp:txXfrm>
    </dsp:sp>
    <dsp:sp modelId="{CC6EB68A-3AFE-AB42-9FE1-D4FF7C9C52F1}">
      <dsp:nvSpPr>
        <dsp:cNvPr id="0" name=""/>
        <dsp:cNvSpPr/>
      </dsp:nvSpPr>
      <dsp:spPr>
        <a:xfrm>
          <a:off x="8597173" y="1422078"/>
          <a:ext cx="858687"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734" tIns="165100" rIns="67734" bIns="165100" numCol="1" spcCol="1270" anchor="t" anchorCtr="0">
          <a:noAutofit/>
        </a:bodyPr>
        <a:lstStyle/>
        <a:p>
          <a:pPr marL="0" lvl="0" indent="0" algn="l" defTabSz="488950">
            <a:lnSpc>
              <a:spcPct val="90000"/>
            </a:lnSpc>
            <a:spcBef>
              <a:spcPct val="0"/>
            </a:spcBef>
            <a:spcAft>
              <a:spcPct val="35000"/>
            </a:spcAft>
            <a:buNone/>
          </a:pPr>
          <a:r>
            <a:rPr lang="en-GB" sz="1100" kern="1200"/>
            <a:t>Digital exclusion is another concern. Some customers may have limited access to smartphones, digital skills or reliable internet connections. Waitrose should therefore ensure that important loyalty benefits remain accessible through alternative channels.</a:t>
          </a:r>
          <a:endParaRPr lang="en-US" sz="1100" kern="1200"/>
        </a:p>
      </dsp:txBody>
      <dsp:txXfrm>
        <a:off x="8597173" y="1593815"/>
        <a:ext cx="858687" cy="1793863"/>
      </dsp:txXfrm>
    </dsp:sp>
    <dsp:sp modelId="{77DB96A9-85C4-A046-BD60-0E5321B9DA82}">
      <dsp:nvSpPr>
        <dsp:cNvPr id="0" name=""/>
        <dsp:cNvSpPr/>
      </dsp:nvSpPr>
      <dsp:spPr>
        <a:xfrm>
          <a:off x="9551270" y="1110033"/>
          <a:ext cx="429343"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F7B7A1E-37C2-5746-B04A-D44377B10C5E}">
      <dsp:nvSpPr>
        <dsp:cNvPr id="0" name=""/>
        <dsp:cNvSpPr/>
      </dsp:nvSpPr>
      <dsp:spPr>
        <a:xfrm>
          <a:off x="9834206" y="963661"/>
          <a:ext cx="292815" cy="29281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3" tIns="11363" rIns="11363" bIns="11363" numCol="1" spcCol="1270" anchor="ctr" anchorCtr="0">
          <a:noAutofit/>
        </a:bodyPr>
        <a:lstStyle/>
        <a:p>
          <a:pPr marL="0" lvl="0" indent="0" algn="ctr" defTabSz="622300">
            <a:lnSpc>
              <a:spcPct val="90000"/>
            </a:lnSpc>
            <a:spcBef>
              <a:spcPct val="0"/>
            </a:spcBef>
            <a:spcAft>
              <a:spcPct val="35000"/>
            </a:spcAft>
            <a:buNone/>
          </a:pPr>
          <a:r>
            <a:rPr lang="en-US" sz="1400" kern="1200"/>
            <a:t>11</a:t>
          </a:r>
        </a:p>
      </dsp:txBody>
      <dsp:txXfrm>
        <a:off x="9877088" y="1006543"/>
        <a:ext cx="207051" cy="207051"/>
      </dsp:txXfrm>
    </dsp:sp>
    <dsp:sp modelId="{F9655D72-6F82-C64B-8718-AA50299E7B94}">
      <dsp:nvSpPr>
        <dsp:cNvPr id="0" name=""/>
        <dsp:cNvSpPr/>
      </dsp:nvSpPr>
      <dsp:spPr>
        <a:xfrm>
          <a:off x="9551270" y="1422078"/>
          <a:ext cx="858687"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734" tIns="165100" rIns="67734" bIns="165100" numCol="1" spcCol="1270" anchor="t" anchorCtr="0">
          <a:noAutofit/>
        </a:bodyPr>
        <a:lstStyle/>
        <a:p>
          <a:pPr marL="0" lvl="0" indent="0" algn="l" defTabSz="488950">
            <a:lnSpc>
              <a:spcPct val="90000"/>
            </a:lnSpc>
            <a:spcBef>
              <a:spcPct val="0"/>
            </a:spcBef>
            <a:spcAft>
              <a:spcPct val="35000"/>
            </a:spcAft>
            <a:buNone/>
          </a:pPr>
          <a:r>
            <a:rPr lang="en-GB" sz="1100" kern="1200"/>
            <a:t>Finally, cybersecurity is essential. A major data breach could damage customer trust and the Waitrose brand. The project should therefore include security testing from the earliest development stages.</a:t>
          </a:r>
          <a:endParaRPr lang="en-US" sz="1100" kern="1200"/>
        </a:p>
      </dsp:txBody>
      <dsp:txXfrm>
        <a:off x="9551270" y="1593815"/>
        <a:ext cx="858687" cy="179386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A0A13F-8033-FE43-8267-B9BDEE66C577}">
      <dsp:nvSpPr>
        <dsp:cNvPr id="0" name=""/>
        <dsp:cNvSpPr/>
      </dsp:nvSpPr>
      <dsp:spPr>
        <a:xfrm rot="5400000">
          <a:off x="1191357" y="730163"/>
          <a:ext cx="1138504" cy="137247"/>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EF81551-A627-5149-88C3-60A0F2CDEA32}">
      <dsp:nvSpPr>
        <dsp:cNvPr id="0" name=""/>
        <dsp:cNvSpPr/>
      </dsp:nvSpPr>
      <dsp:spPr>
        <a:xfrm>
          <a:off x="1453006" y="3193"/>
          <a:ext cx="1524967" cy="91498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1" kern="1200"/>
            <a:t>4 2 Project Manager</a:t>
          </a:r>
          <a:endParaRPr lang="en-US" sz="700" kern="1200"/>
        </a:p>
      </dsp:txBody>
      <dsp:txXfrm>
        <a:off x="1479805" y="29992"/>
        <a:ext cx="1471369" cy="861382"/>
      </dsp:txXfrm>
    </dsp:sp>
    <dsp:sp modelId="{6E5C98FC-F117-4041-B230-8E5C469FF0A9}">
      <dsp:nvSpPr>
        <dsp:cNvPr id="0" name=""/>
        <dsp:cNvSpPr/>
      </dsp:nvSpPr>
      <dsp:spPr>
        <a:xfrm rot="5400000">
          <a:off x="1191357" y="1873888"/>
          <a:ext cx="1138504" cy="137247"/>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BB16391-3EFE-CC47-B399-43FE621C3B13}">
      <dsp:nvSpPr>
        <dsp:cNvPr id="0" name=""/>
        <dsp:cNvSpPr/>
      </dsp:nvSpPr>
      <dsp:spPr>
        <a:xfrm>
          <a:off x="1453006" y="1146919"/>
          <a:ext cx="1524967" cy="91498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The project manager is responsible for coordinating the entire programme. Responsibilities include planning, stakeholder analysis, risk management, communication, budget control, conflict management and monitoring delivery.</a:t>
          </a:r>
          <a:endParaRPr lang="en-US" sz="700" kern="1200"/>
        </a:p>
      </dsp:txBody>
      <dsp:txXfrm>
        <a:off x="1479805" y="1173718"/>
        <a:ext cx="1471369" cy="861382"/>
      </dsp:txXfrm>
    </dsp:sp>
    <dsp:sp modelId="{9FA2C6D1-C6DF-6345-99A0-9BDBB7E97DF4}">
      <dsp:nvSpPr>
        <dsp:cNvPr id="0" name=""/>
        <dsp:cNvSpPr/>
      </dsp:nvSpPr>
      <dsp:spPr>
        <a:xfrm rot="5400000">
          <a:off x="1191357" y="3017614"/>
          <a:ext cx="1138504" cy="137247"/>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23F9D30-709A-5941-AB94-282697C81118}">
      <dsp:nvSpPr>
        <dsp:cNvPr id="0" name=""/>
        <dsp:cNvSpPr/>
      </dsp:nvSpPr>
      <dsp:spPr>
        <a:xfrm>
          <a:off x="1453006" y="2290644"/>
          <a:ext cx="1524967" cy="91498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The project manager creates value by connecting different stakeholder groups. However, the role also creates pressure because the project manager must balance competing expectations while maintaining the six month deadline.</a:t>
          </a:r>
          <a:endParaRPr lang="en-US" sz="700" kern="1200"/>
        </a:p>
      </dsp:txBody>
      <dsp:txXfrm>
        <a:off x="1479805" y="2317443"/>
        <a:ext cx="1471369" cy="861382"/>
      </dsp:txXfrm>
    </dsp:sp>
    <dsp:sp modelId="{3AB334D4-D1AB-1F43-A492-F51B088C07AA}">
      <dsp:nvSpPr>
        <dsp:cNvPr id="0" name=""/>
        <dsp:cNvSpPr/>
      </dsp:nvSpPr>
      <dsp:spPr>
        <a:xfrm>
          <a:off x="1763220" y="3589477"/>
          <a:ext cx="2022985" cy="137247"/>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EC4754B-DE7B-C249-A43C-CCCD52190D4C}">
      <dsp:nvSpPr>
        <dsp:cNvPr id="0" name=""/>
        <dsp:cNvSpPr/>
      </dsp:nvSpPr>
      <dsp:spPr>
        <a:xfrm>
          <a:off x="1453006" y="3434370"/>
          <a:ext cx="1524967" cy="914980"/>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1" kern="1200"/>
            <a:t>4 3 IT Development Team</a:t>
          </a:r>
          <a:endParaRPr lang="en-US" sz="700" kern="1200"/>
        </a:p>
      </dsp:txBody>
      <dsp:txXfrm>
        <a:off x="1479805" y="3461169"/>
        <a:ext cx="1471369" cy="861382"/>
      </dsp:txXfrm>
    </dsp:sp>
    <dsp:sp modelId="{63366C66-8B40-2542-AAF1-85E310E1EB5D}">
      <dsp:nvSpPr>
        <dsp:cNvPr id="0" name=""/>
        <dsp:cNvSpPr/>
      </dsp:nvSpPr>
      <dsp:spPr>
        <a:xfrm rot="16200000">
          <a:off x="3219564" y="3017614"/>
          <a:ext cx="1138504" cy="137247"/>
        </a:xfrm>
        <a:prstGeom prst="rect">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4B32DF-7BF2-D745-A454-8FD7D9A45498}">
      <dsp:nvSpPr>
        <dsp:cNvPr id="0" name=""/>
        <dsp:cNvSpPr/>
      </dsp:nvSpPr>
      <dsp:spPr>
        <a:xfrm>
          <a:off x="3481212" y="3434370"/>
          <a:ext cx="1524967" cy="914980"/>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The IT team develops and tests the platform, integrates systems, manages cybersecurity and supports technical performance. It brings specialist knowledge that is essential for project success.</a:t>
          </a:r>
          <a:endParaRPr lang="en-US" sz="700" kern="1200"/>
        </a:p>
      </dsp:txBody>
      <dsp:txXfrm>
        <a:off x="3508011" y="3461169"/>
        <a:ext cx="1471369" cy="861382"/>
      </dsp:txXfrm>
    </dsp:sp>
    <dsp:sp modelId="{563DDFFF-1EAE-CC44-84C0-C2F57F273F1A}">
      <dsp:nvSpPr>
        <dsp:cNvPr id="0" name=""/>
        <dsp:cNvSpPr/>
      </dsp:nvSpPr>
      <dsp:spPr>
        <a:xfrm rot="16200000">
          <a:off x="3219564" y="1873888"/>
          <a:ext cx="1138504" cy="137247"/>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530B10-A9CC-4841-A311-87C1B92382C5}">
      <dsp:nvSpPr>
        <dsp:cNvPr id="0" name=""/>
        <dsp:cNvSpPr/>
      </dsp:nvSpPr>
      <dsp:spPr>
        <a:xfrm>
          <a:off x="3481212" y="2290644"/>
          <a:ext cx="1524967" cy="91498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The main challenge is balancing technical quality with time and cost pressures. Rushing development could increase security or reliability risks.</a:t>
          </a:r>
          <a:endParaRPr lang="en-US" sz="700" kern="1200"/>
        </a:p>
      </dsp:txBody>
      <dsp:txXfrm>
        <a:off x="3508011" y="2317443"/>
        <a:ext cx="1471369" cy="861382"/>
      </dsp:txXfrm>
    </dsp:sp>
    <dsp:sp modelId="{317EA93E-8E03-3947-932C-DE67C745B038}">
      <dsp:nvSpPr>
        <dsp:cNvPr id="0" name=""/>
        <dsp:cNvSpPr/>
      </dsp:nvSpPr>
      <dsp:spPr>
        <a:xfrm rot="16200000">
          <a:off x="3219564" y="730163"/>
          <a:ext cx="1138504" cy="137247"/>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AF60A68-0BA8-B14F-85C0-D63459F945A7}">
      <dsp:nvSpPr>
        <dsp:cNvPr id="0" name=""/>
        <dsp:cNvSpPr/>
      </dsp:nvSpPr>
      <dsp:spPr>
        <a:xfrm>
          <a:off x="3481212" y="1146919"/>
          <a:ext cx="1524967" cy="91498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1" kern="1200"/>
            <a:t>4 4 Marketing Team</a:t>
          </a:r>
          <a:endParaRPr lang="en-US" sz="700" kern="1200"/>
        </a:p>
      </dsp:txBody>
      <dsp:txXfrm>
        <a:off x="3508011" y="1173718"/>
        <a:ext cx="1471369" cy="861382"/>
      </dsp:txXfrm>
    </dsp:sp>
    <dsp:sp modelId="{148FBE25-CD3A-9149-9CCE-34312F383CD1}">
      <dsp:nvSpPr>
        <dsp:cNvPr id="0" name=""/>
        <dsp:cNvSpPr/>
      </dsp:nvSpPr>
      <dsp:spPr>
        <a:xfrm>
          <a:off x="3791427" y="158300"/>
          <a:ext cx="2022985" cy="137247"/>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3038C51-3E89-124C-A111-2C4CAE568174}">
      <dsp:nvSpPr>
        <dsp:cNvPr id="0" name=""/>
        <dsp:cNvSpPr/>
      </dsp:nvSpPr>
      <dsp:spPr>
        <a:xfrm>
          <a:off x="3481212" y="3193"/>
          <a:ext cx="1524967" cy="91498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Marketing translates the platform's value into a customer proposition. It is responsible for customer communications, promotional campaigns and engagement.</a:t>
          </a:r>
          <a:endParaRPr lang="en-US" sz="700" kern="1200"/>
        </a:p>
      </dsp:txBody>
      <dsp:txXfrm>
        <a:off x="3508011" y="29992"/>
        <a:ext cx="1471369" cy="861382"/>
      </dsp:txXfrm>
    </dsp:sp>
    <dsp:sp modelId="{2D0F54C5-3708-1F42-B6FE-5AF75C75FA48}">
      <dsp:nvSpPr>
        <dsp:cNvPr id="0" name=""/>
        <dsp:cNvSpPr/>
      </dsp:nvSpPr>
      <dsp:spPr>
        <a:xfrm rot="5400000">
          <a:off x="5247771" y="730163"/>
          <a:ext cx="1138504" cy="137247"/>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E0A4DCD-7507-954B-A34D-8875755E66B7}">
      <dsp:nvSpPr>
        <dsp:cNvPr id="0" name=""/>
        <dsp:cNvSpPr/>
      </dsp:nvSpPr>
      <dsp:spPr>
        <a:xfrm>
          <a:off x="5509419" y="3193"/>
          <a:ext cx="1524967" cy="914980"/>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Its main benefit is customer knowledge. However, marketing objectives may conflict with privacy requirements. The team must therefore work closely with data protection specialists.</a:t>
          </a:r>
          <a:endParaRPr lang="en-US" sz="700" kern="1200"/>
        </a:p>
      </dsp:txBody>
      <dsp:txXfrm>
        <a:off x="5536218" y="29992"/>
        <a:ext cx="1471369" cy="861382"/>
      </dsp:txXfrm>
    </dsp:sp>
    <dsp:sp modelId="{202B6247-6D02-924D-AB4B-A2B1DD33F307}">
      <dsp:nvSpPr>
        <dsp:cNvPr id="0" name=""/>
        <dsp:cNvSpPr/>
      </dsp:nvSpPr>
      <dsp:spPr>
        <a:xfrm rot="5400000">
          <a:off x="5247771" y="1873888"/>
          <a:ext cx="1138504" cy="137247"/>
        </a:xfrm>
        <a:prstGeom prst="rect">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9CDAAA4-D3C5-E344-BB4A-CFCA31B09532}">
      <dsp:nvSpPr>
        <dsp:cNvPr id="0" name=""/>
        <dsp:cNvSpPr/>
      </dsp:nvSpPr>
      <dsp:spPr>
        <a:xfrm>
          <a:off x="5509419" y="1146919"/>
          <a:ext cx="1524967" cy="914980"/>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1" kern="1200"/>
            <a:t>4 5 Customers</a:t>
          </a:r>
          <a:endParaRPr lang="en-US" sz="700" kern="1200"/>
        </a:p>
      </dsp:txBody>
      <dsp:txXfrm>
        <a:off x="5536218" y="1173718"/>
        <a:ext cx="1471369" cy="861382"/>
      </dsp:txXfrm>
    </dsp:sp>
    <dsp:sp modelId="{7549CDBA-1346-8A45-827C-7C46EFC992D8}">
      <dsp:nvSpPr>
        <dsp:cNvPr id="0" name=""/>
        <dsp:cNvSpPr/>
      </dsp:nvSpPr>
      <dsp:spPr>
        <a:xfrm rot="5400000">
          <a:off x="5247771" y="3017614"/>
          <a:ext cx="1138504" cy="137247"/>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C820C43-F4FE-B541-8377-E680F192B16D}">
      <dsp:nvSpPr>
        <dsp:cNvPr id="0" name=""/>
        <dsp:cNvSpPr/>
      </dsp:nvSpPr>
      <dsp:spPr>
        <a:xfrm>
          <a:off x="5509419" y="2290644"/>
          <a:ext cx="1524967" cy="91498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Customers are both users and co creators of ConnectPlus. Their feedback can improve recommendations, rewards and usability.</a:t>
          </a:r>
          <a:endParaRPr lang="en-US" sz="700" kern="1200"/>
        </a:p>
      </dsp:txBody>
      <dsp:txXfrm>
        <a:off x="5536218" y="2317443"/>
        <a:ext cx="1471369" cy="861382"/>
      </dsp:txXfrm>
    </dsp:sp>
    <dsp:sp modelId="{A095003F-33F5-414F-8AE5-20206453A558}">
      <dsp:nvSpPr>
        <dsp:cNvPr id="0" name=""/>
        <dsp:cNvSpPr/>
      </dsp:nvSpPr>
      <dsp:spPr>
        <a:xfrm>
          <a:off x="5819633" y="3589477"/>
          <a:ext cx="2022985" cy="137247"/>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28ED461-C83A-A54E-BB08-F23F72E0A9D5}">
      <dsp:nvSpPr>
        <dsp:cNvPr id="0" name=""/>
        <dsp:cNvSpPr/>
      </dsp:nvSpPr>
      <dsp:spPr>
        <a:xfrm>
          <a:off x="5509419" y="3434370"/>
          <a:ext cx="1524967" cy="91498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Customers bring direct knowledge of the customer experience. However, they may also have concerns about privacy, digital exclusion and excessive marketing. Meaningful consultation is therefore essential.</a:t>
          </a:r>
          <a:endParaRPr lang="en-US" sz="700" kern="1200"/>
        </a:p>
      </dsp:txBody>
      <dsp:txXfrm>
        <a:off x="5536218" y="3461169"/>
        <a:ext cx="1471369" cy="861382"/>
      </dsp:txXfrm>
    </dsp:sp>
    <dsp:sp modelId="{40D71E46-8DDA-0D45-99E2-68427943C22F}">
      <dsp:nvSpPr>
        <dsp:cNvPr id="0" name=""/>
        <dsp:cNvSpPr/>
      </dsp:nvSpPr>
      <dsp:spPr>
        <a:xfrm>
          <a:off x="7537626" y="3434370"/>
          <a:ext cx="1524967" cy="91498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This supports the relational perspective proposed by Ashcroft et al. (2017), where organisations should focus on the quality and sustainability of relationships rather than viewing stakeholders only as resources.</a:t>
          </a:r>
          <a:endParaRPr lang="en-US" sz="700" kern="1200"/>
        </a:p>
      </dsp:txBody>
      <dsp:txXfrm>
        <a:off x="7564425" y="3461169"/>
        <a:ext cx="1471369" cy="86138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D54DE7-7DD7-954C-B769-54EE685BF69D}">
      <dsp:nvSpPr>
        <dsp:cNvPr id="0" name=""/>
        <dsp:cNvSpPr/>
      </dsp:nvSpPr>
      <dsp:spPr>
        <a:xfrm>
          <a:off x="606519" y="1815"/>
          <a:ext cx="3562528" cy="3562528"/>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t>5 4 RACI Matrix</a:t>
          </a:r>
          <a:endParaRPr lang="en-US" sz="1700" kern="1200" dirty="0"/>
        </a:p>
      </dsp:txBody>
      <dsp:txXfrm>
        <a:off x="1128239" y="523535"/>
        <a:ext cx="2519088" cy="2519088"/>
      </dsp:txXfrm>
    </dsp:sp>
    <dsp:sp modelId="{05DF1903-1FD1-994E-944D-80CB125D3715}">
      <dsp:nvSpPr>
        <dsp:cNvPr id="0" name=""/>
        <dsp:cNvSpPr/>
      </dsp:nvSpPr>
      <dsp:spPr>
        <a:xfrm rot="5400000">
          <a:off x="4462956" y="1311044"/>
          <a:ext cx="1246885" cy="944070"/>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0CA7EF-9809-2F49-990D-4C698F0EAF45}">
      <dsp:nvSpPr>
        <dsp:cNvPr id="0" name=""/>
        <dsp:cNvSpPr/>
      </dsp:nvSpPr>
      <dsp:spPr>
        <a:xfrm>
          <a:off x="5950312" y="1815"/>
          <a:ext cx="3562528" cy="3562528"/>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RACI helps prevent confusion. It identifies who is Responsible, who is Accountable, who must be Consulted and who should be Informed. This is especially useful when several departments share responsibility for the same project.</a:t>
          </a:r>
          <a:endParaRPr lang="en-US" sz="1700" kern="1200"/>
        </a:p>
      </dsp:txBody>
      <dsp:txXfrm>
        <a:off x="6472032" y="523535"/>
        <a:ext cx="2519088" cy="251908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18517E-914E-1944-8E7D-F1858C8FCF29}">
      <dsp:nvSpPr>
        <dsp:cNvPr id="0" name=""/>
        <dsp:cNvSpPr/>
      </dsp:nvSpPr>
      <dsp:spPr>
        <a:xfrm>
          <a:off x="582645"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6 Evaluating the Impact of Sustainable Stakeholder Engagement on Business Performance</a:t>
          </a:r>
          <a:endParaRPr lang="en-US" sz="900" kern="1200"/>
        </a:p>
      </dsp:txBody>
      <dsp:txXfrm>
        <a:off x="582645" y="1178"/>
        <a:ext cx="2174490" cy="1304694"/>
      </dsp:txXfrm>
    </dsp:sp>
    <dsp:sp modelId="{D44255E5-53C4-C249-BE79-AFA874DBB15B}">
      <dsp:nvSpPr>
        <dsp:cNvPr id="0" name=""/>
        <dsp:cNvSpPr/>
      </dsp:nvSpPr>
      <dsp:spPr>
        <a:xfrm>
          <a:off x="2974584" y="1178"/>
          <a:ext cx="2174490" cy="1304694"/>
        </a:xfrm>
        <a:prstGeom prst="rect">
          <a:avLst/>
        </a:prstGeom>
        <a:gradFill rotWithShape="0">
          <a:gsLst>
            <a:gs pos="0">
              <a:schemeClr val="accent2">
                <a:hueOff val="644361"/>
                <a:satOff val="-1849"/>
                <a:lumOff val="-2961"/>
                <a:alphaOff val="0"/>
                <a:satMod val="103000"/>
                <a:lumMod val="102000"/>
                <a:tint val="94000"/>
              </a:schemeClr>
            </a:gs>
            <a:gs pos="50000">
              <a:schemeClr val="accent2">
                <a:hueOff val="644361"/>
                <a:satOff val="-1849"/>
                <a:lumOff val="-2961"/>
                <a:alphaOff val="0"/>
                <a:satMod val="110000"/>
                <a:lumMod val="100000"/>
                <a:shade val="100000"/>
              </a:schemeClr>
            </a:gs>
            <a:gs pos="100000">
              <a:schemeClr val="accent2">
                <a:hueOff val="644361"/>
                <a:satOff val="-1849"/>
                <a:lumOff val="-2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6 1 Improved Customer Loyalty and Retention</a:t>
          </a:r>
          <a:endParaRPr lang="en-US" sz="900" kern="1200"/>
        </a:p>
      </dsp:txBody>
      <dsp:txXfrm>
        <a:off x="2974584" y="1178"/>
        <a:ext cx="2174490" cy="1304694"/>
      </dsp:txXfrm>
    </dsp:sp>
    <dsp:sp modelId="{B53F32A4-9384-9947-AB76-FA297CB69256}">
      <dsp:nvSpPr>
        <dsp:cNvPr id="0" name=""/>
        <dsp:cNvSpPr/>
      </dsp:nvSpPr>
      <dsp:spPr>
        <a:xfrm>
          <a:off x="5366524" y="1178"/>
          <a:ext cx="2174490" cy="1304694"/>
        </a:xfrm>
        <a:prstGeom prst="rect">
          <a:avLst/>
        </a:prstGeom>
        <a:gradFill rotWithShape="0">
          <a:gsLst>
            <a:gs pos="0">
              <a:schemeClr val="accent2">
                <a:hueOff val="1288722"/>
                <a:satOff val="-3699"/>
                <a:lumOff val="-5922"/>
                <a:alphaOff val="0"/>
                <a:satMod val="103000"/>
                <a:lumMod val="102000"/>
                <a:tint val="94000"/>
              </a:schemeClr>
            </a:gs>
            <a:gs pos="50000">
              <a:schemeClr val="accent2">
                <a:hueOff val="1288722"/>
                <a:satOff val="-3699"/>
                <a:lumOff val="-5922"/>
                <a:alphaOff val="0"/>
                <a:satMod val="110000"/>
                <a:lumMod val="100000"/>
                <a:shade val="100000"/>
              </a:schemeClr>
            </a:gs>
            <a:gs pos="100000">
              <a:schemeClr val="accent2">
                <a:hueOff val="1288722"/>
                <a:satOff val="-3699"/>
                <a:lumOff val="-592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The primary commercial benefit of ConnectPlus should be improved customer loyalty. Personalised recommendations can make customers feel that Waitrose understands their needs. Existing myWaitrose personalised offers demonstrate that Waitrose already has experience with this type of customer relationship (Waitrose, 2026a).</a:t>
          </a:r>
          <a:endParaRPr lang="en-US" sz="900" kern="1200"/>
        </a:p>
      </dsp:txBody>
      <dsp:txXfrm>
        <a:off x="5366524" y="1178"/>
        <a:ext cx="2174490" cy="1304694"/>
      </dsp:txXfrm>
    </dsp:sp>
    <dsp:sp modelId="{FFA37220-2264-384C-B8F2-E9185DD3FA56}">
      <dsp:nvSpPr>
        <dsp:cNvPr id="0" name=""/>
        <dsp:cNvSpPr/>
      </dsp:nvSpPr>
      <dsp:spPr>
        <a:xfrm>
          <a:off x="7758464" y="1178"/>
          <a:ext cx="2174490" cy="1304694"/>
        </a:xfrm>
        <a:prstGeom prst="rect">
          <a:avLst/>
        </a:prstGeom>
        <a:gradFill rotWithShape="0">
          <a:gsLst>
            <a:gs pos="0">
              <a:schemeClr val="accent2">
                <a:hueOff val="1933084"/>
                <a:satOff val="-5548"/>
                <a:lumOff val="-8883"/>
                <a:alphaOff val="0"/>
                <a:satMod val="103000"/>
                <a:lumMod val="102000"/>
                <a:tint val="94000"/>
              </a:schemeClr>
            </a:gs>
            <a:gs pos="50000">
              <a:schemeClr val="accent2">
                <a:hueOff val="1933084"/>
                <a:satOff val="-5548"/>
                <a:lumOff val="-8883"/>
                <a:alphaOff val="0"/>
                <a:satMod val="110000"/>
                <a:lumMod val="100000"/>
                <a:shade val="100000"/>
              </a:schemeClr>
            </a:gs>
            <a:gs pos="100000">
              <a:schemeClr val="accent2">
                <a:hueOff val="1933084"/>
                <a:satOff val="-5548"/>
                <a:lumOff val="-8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However, personalisation alone does not guarantee loyalty. Customers may become uncomfortable if recommendations appear intrusive. Sustainable engagement therefore requires a balance between personalisation and privacy.</a:t>
          </a:r>
          <a:endParaRPr lang="en-US" sz="900" kern="1200"/>
        </a:p>
      </dsp:txBody>
      <dsp:txXfrm>
        <a:off x="7758464" y="1178"/>
        <a:ext cx="2174490" cy="1304694"/>
      </dsp:txXfrm>
    </dsp:sp>
    <dsp:sp modelId="{FE39FEA3-0F6B-F545-8B2D-3D8CE0CDA996}">
      <dsp:nvSpPr>
        <dsp:cNvPr id="0" name=""/>
        <dsp:cNvSpPr/>
      </dsp:nvSpPr>
      <dsp:spPr>
        <a:xfrm>
          <a:off x="582645" y="1523321"/>
          <a:ext cx="2174490" cy="1304694"/>
        </a:xfrm>
        <a:prstGeom prst="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If customers trust the platform, they may use it more frequently, respond to relevant rewards and develop a stronger relationship with the brand. This can increase retention and customer lifetime value.</a:t>
          </a:r>
          <a:endParaRPr lang="en-US" sz="900" kern="1200"/>
        </a:p>
      </dsp:txBody>
      <dsp:txXfrm>
        <a:off x="582645" y="1523321"/>
        <a:ext cx="2174490" cy="1304694"/>
      </dsp:txXfrm>
    </dsp:sp>
    <dsp:sp modelId="{04A9852E-34D6-6147-80BA-D2CE0E5647D7}">
      <dsp:nvSpPr>
        <dsp:cNvPr id="0" name=""/>
        <dsp:cNvSpPr/>
      </dsp:nvSpPr>
      <dsp:spPr>
        <a:xfrm>
          <a:off x="2974584" y="1523321"/>
          <a:ext cx="2174490" cy="1304694"/>
        </a:xfrm>
        <a:prstGeom prst="rect">
          <a:avLst/>
        </a:prstGeom>
        <a:gradFill rotWithShape="0">
          <a:gsLst>
            <a:gs pos="0">
              <a:schemeClr val="accent2">
                <a:hueOff val="3221806"/>
                <a:satOff val="-9246"/>
                <a:lumOff val="-14805"/>
                <a:alphaOff val="0"/>
                <a:satMod val="103000"/>
                <a:lumMod val="102000"/>
                <a:tint val="94000"/>
              </a:schemeClr>
            </a:gs>
            <a:gs pos="50000">
              <a:schemeClr val="accent2">
                <a:hueOff val="3221806"/>
                <a:satOff val="-9246"/>
                <a:lumOff val="-14805"/>
                <a:alphaOff val="0"/>
                <a:satMod val="110000"/>
                <a:lumMod val="100000"/>
                <a:shade val="100000"/>
              </a:schemeClr>
            </a:gs>
            <a:gs pos="100000">
              <a:schemeClr val="accent2">
                <a:hueOff val="3221806"/>
                <a:satOff val="-9246"/>
                <a:lumOff val="-1480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The relationship marketing perspective is useful here. Christopher, Payne and Ballantyne (2013) argue that value is created through relationships between an organisation and its stakeholders. Therefore, ConnectPlus should not be treated simply as a promotional tool. It should create value for both Waitrose and customers.</a:t>
          </a:r>
          <a:endParaRPr lang="en-US" sz="900" kern="1200"/>
        </a:p>
      </dsp:txBody>
      <dsp:txXfrm>
        <a:off x="2974584" y="1523321"/>
        <a:ext cx="2174490" cy="1304694"/>
      </dsp:txXfrm>
    </dsp:sp>
    <dsp:sp modelId="{8E66A194-6D6D-1B4B-BE7A-6250529D0AD2}">
      <dsp:nvSpPr>
        <dsp:cNvPr id="0" name=""/>
        <dsp:cNvSpPr/>
      </dsp:nvSpPr>
      <dsp:spPr>
        <a:xfrm>
          <a:off x="5366524" y="1523321"/>
          <a:ext cx="2174490" cy="1304694"/>
        </a:xfrm>
        <a:prstGeom prst="rect">
          <a:avLst/>
        </a:prstGeom>
        <a:gradFill rotWithShape="0">
          <a:gsLst>
            <a:gs pos="0">
              <a:schemeClr val="accent2">
                <a:hueOff val="3866168"/>
                <a:satOff val="-11096"/>
                <a:lumOff val="-17765"/>
                <a:alphaOff val="0"/>
                <a:satMod val="103000"/>
                <a:lumMod val="102000"/>
                <a:tint val="94000"/>
              </a:schemeClr>
            </a:gs>
            <a:gs pos="50000">
              <a:schemeClr val="accent2">
                <a:hueOff val="3866168"/>
                <a:satOff val="-11096"/>
                <a:lumOff val="-17765"/>
                <a:alphaOff val="0"/>
                <a:satMod val="110000"/>
                <a:lumMod val="100000"/>
                <a:shade val="100000"/>
              </a:schemeClr>
            </a:gs>
            <a:gs pos="100000">
              <a:schemeClr val="accent2">
                <a:hueOff val="3866168"/>
                <a:satOff val="-11096"/>
                <a:lumOff val="-17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6 2 Better Decision Making</a:t>
          </a:r>
          <a:endParaRPr lang="en-US" sz="900" kern="1200"/>
        </a:p>
      </dsp:txBody>
      <dsp:txXfrm>
        <a:off x="5366524" y="1523321"/>
        <a:ext cx="2174490" cy="1304694"/>
      </dsp:txXfrm>
    </dsp:sp>
    <dsp:sp modelId="{6956B2E5-F582-6944-9996-47836EB389C4}">
      <dsp:nvSpPr>
        <dsp:cNvPr id="0" name=""/>
        <dsp:cNvSpPr/>
      </dsp:nvSpPr>
      <dsp:spPr>
        <a:xfrm>
          <a:off x="7758464" y="1523321"/>
          <a:ext cx="2174490" cy="1304694"/>
        </a:xfrm>
        <a:prstGeom prst="rect">
          <a:avLst/>
        </a:prstGeom>
        <a:gradFill rotWithShape="0">
          <a:gsLst>
            <a:gs pos="0">
              <a:schemeClr val="accent2">
                <a:hueOff val="4510529"/>
                <a:satOff val="-12945"/>
                <a:lumOff val="-20726"/>
                <a:alphaOff val="0"/>
                <a:satMod val="103000"/>
                <a:lumMod val="102000"/>
                <a:tint val="94000"/>
              </a:schemeClr>
            </a:gs>
            <a:gs pos="50000">
              <a:schemeClr val="accent2">
                <a:hueOff val="4510529"/>
                <a:satOff val="-12945"/>
                <a:lumOff val="-20726"/>
                <a:alphaOff val="0"/>
                <a:satMod val="110000"/>
                <a:lumMod val="100000"/>
                <a:shade val="100000"/>
              </a:schemeClr>
            </a:gs>
            <a:gs pos="100000">
              <a:schemeClr val="accent2">
                <a:hueOff val="4510529"/>
                <a:satOff val="-12945"/>
                <a:lumOff val="-2072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ConnectPlus could provide managers with better information about customer preferences and purchasing behaviour.</a:t>
          </a:r>
          <a:endParaRPr lang="en-US" sz="900" kern="1200"/>
        </a:p>
      </dsp:txBody>
      <dsp:txXfrm>
        <a:off x="7758464" y="1523321"/>
        <a:ext cx="2174490" cy="1304694"/>
      </dsp:txXfrm>
    </dsp:sp>
    <dsp:sp modelId="{A44D6E99-05C4-0F4E-B52D-3C33D47BF9FE}">
      <dsp:nvSpPr>
        <dsp:cNvPr id="0" name=""/>
        <dsp:cNvSpPr/>
      </dsp:nvSpPr>
      <dsp:spPr>
        <a:xfrm>
          <a:off x="1778615" y="3045465"/>
          <a:ext cx="2174490" cy="1304694"/>
        </a:xfrm>
        <a:prstGeom prst="rect">
          <a:avLst/>
        </a:prstGeom>
        <a:gradFill rotWithShape="0">
          <a:gsLst>
            <a:gs pos="0">
              <a:schemeClr val="accent2">
                <a:hueOff val="5154890"/>
                <a:satOff val="-14794"/>
                <a:lumOff val="-23687"/>
                <a:alphaOff val="0"/>
                <a:satMod val="103000"/>
                <a:lumMod val="102000"/>
                <a:tint val="94000"/>
              </a:schemeClr>
            </a:gs>
            <a:gs pos="50000">
              <a:schemeClr val="accent2">
                <a:hueOff val="5154890"/>
                <a:satOff val="-14794"/>
                <a:lumOff val="-23687"/>
                <a:alphaOff val="0"/>
                <a:satMod val="110000"/>
                <a:lumMod val="100000"/>
                <a:shade val="100000"/>
              </a:schemeClr>
            </a:gs>
            <a:gs pos="100000">
              <a:schemeClr val="accent2">
                <a:hueOff val="5154890"/>
                <a:satOff val="-14794"/>
                <a:lumOff val="-2368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For example, aggregated customer data could help Waitrose understand demand for particular products, identify changing preferences and improve promotional planning. Waitrose already states that it uses customer purchase data to identify trends and support product and service development (Waitrose, 2026d).</a:t>
          </a:r>
          <a:endParaRPr lang="en-US" sz="900" kern="1200"/>
        </a:p>
      </dsp:txBody>
      <dsp:txXfrm>
        <a:off x="1778615" y="3045465"/>
        <a:ext cx="2174490" cy="1304694"/>
      </dsp:txXfrm>
    </dsp:sp>
    <dsp:sp modelId="{D80CBA41-C4BE-B844-81EE-B0DB770CE263}">
      <dsp:nvSpPr>
        <dsp:cNvPr id="0" name=""/>
        <dsp:cNvSpPr/>
      </dsp:nvSpPr>
      <dsp:spPr>
        <a:xfrm>
          <a:off x="4170554" y="3045465"/>
          <a:ext cx="2174490" cy="1304694"/>
        </a:xfrm>
        <a:prstGeom prst="rect">
          <a:avLst/>
        </a:prstGeom>
        <a:gradFill rotWithShape="0">
          <a:gsLst>
            <a:gs pos="0">
              <a:schemeClr val="accent2">
                <a:hueOff val="5799251"/>
                <a:satOff val="-16644"/>
                <a:lumOff val="-26648"/>
                <a:alphaOff val="0"/>
                <a:satMod val="103000"/>
                <a:lumMod val="102000"/>
                <a:tint val="94000"/>
              </a:schemeClr>
            </a:gs>
            <a:gs pos="50000">
              <a:schemeClr val="accent2">
                <a:hueOff val="5799251"/>
                <a:satOff val="-16644"/>
                <a:lumOff val="-26648"/>
                <a:alphaOff val="0"/>
                <a:satMod val="110000"/>
                <a:lumMod val="100000"/>
                <a:shade val="100000"/>
              </a:schemeClr>
            </a:gs>
            <a:gs pos="100000">
              <a:schemeClr val="accent2">
                <a:hueOff val="5799251"/>
                <a:satOff val="-16644"/>
                <a:lumOff val="-2664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However, data driven decision making has limitations. Data does not automatically represent reality. Customers who use the app may be different from customers who do not use digital services. Management could therefore make poor decisions if it assumes that digital data represents the entire customer population.</a:t>
          </a:r>
          <a:endParaRPr lang="en-US" sz="900" kern="1200"/>
        </a:p>
      </dsp:txBody>
      <dsp:txXfrm>
        <a:off x="4170554" y="3045465"/>
        <a:ext cx="2174490" cy="1304694"/>
      </dsp:txXfrm>
    </dsp:sp>
    <dsp:sp modelId="{596BA852-CDA1-D642-9321-4EBDBF82C8F7}">
      <dsp:nvSpPr>
        <dsp:cNvPr id="0" name=""/>
        <dsp:cNvSpPr/>
      </dsp:nvSpPr>
      <dsp:spPr>
        <a:xfrm>
          <a:off x="6562494" y="3045465"/>
          <a:ext cx="2174490" cy="1304694"/>
        </a:xfrm>
        <a:prstGeom prst="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Stakeholder feedback should therefore be combined with quantitative data. This would create a more balanced decision making process.</a:t>
          </a:r>
          <a:endParaRPr lang="en-US" sz="900" kern="1200"/>
        </a:p>
      </dsp:txBody>
      <dsp:txXfrm>
        <a:off x="6562494" y="3045465"/>
        <a:ext cx="2174490" cy="130469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14104A-1F53-4417-B4CF-321F4A7F9783}">
      <dsp:nvSpPr>
        <dsp:cNvPr id="0" name=""/>
        <dsp:cNvSpPr/>
      </dsp:nvSpPr>
      <dsp:spPr>
        <a:xfrm>
          <a:off x="0" y="2655"/>
          <a:ext cx="10515600" cy="3962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8D67E5-4C15-43D5-94CB-98398CB34F39}">
      <dsp:nvSpPr>
        <dsp:cNvPr id="0" name=""/>
        <dsp:cNvSpPr/>
      </dsp:nvSpPr>
      <dsp:spPr>
        <a:xfrm>
          <a:off x="119856" y="91804"/>
          <a:ext cx="218133" cy="2179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0DCA14-053E-4F20-A8DC-BD5C08F305F1}">
      <dsp:nvSpPr>
        <dsp:cNvPr id="0" name=""/>
        <dsp:cNvSpPr/>
      </dsp:nvSpPr>
      <dsp:spPr>
        <a:xfrm>
          <a:off x="457845" y="2655"/>
          <a:ext cx="10030253" cy="445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175" tIns="47175" rIns="47175" bIns="47175" numCol="1" spcCol="1270" anchor="ctr" anchorCtr="0">
          <a:noAutofit/>
        </a:bodyPr>
        <a:lstStyle/>
        <a:p>
          <a:pPr marL="0" lvl="0" indent="0" algn="l" defTabSz="622300">
            <a:lnSpc>
              <a:spcPct val="90000"/>
            </a:lnSpc>
            <a:spcBef>
              <a:spcPct val="0"/>
            </a:spcBef>
            <a:spcAft>
              <a:spcPct val="35000"/>
            </a:spcAft>
            <a:buNone/>
          </a:pPr>
          <a:r>
            <a:rPr lang="en-GB" sz="1400" b="1" kern="1200"/>
            <a:t>6 6 Overall Evaluation</a:t>
          </a:r>
          <a:endParaRPr lang="en-US" sz="1400" kern="1200"/>
        </a:p>
      </dsp:txBody>
      <dsp:txXfrm>
        <a:off x="457845" y="2655"/>
        <a:ext cx="10030253" cy="445746"/>
      </dsp:txXfrm>
    </dsp:sp>
    <dsp:sp modelId="{8E24318B-00F1-4BF9-B09B-F0F80BEAB5C1}">
      <dsp:nvSpPr>
        <dsp:cNvPr id="0" name=""/>
        <dsp:cNvSpPr/>
      </dsp:nvSpPr>
      <dsp:spPr>
        <a:xfrm>
          <a:off x="0" y="559838"/>
          <a:ext cx="10515600" cy="3962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DE9557-B5CE-4EA8-A53B-A72FA2980E8F}">
      <dsp:nvSpPr>
        <dsp:cNvPr id="0" name=""/>
        <dsp:cNvSpPr/>
      </dsp:nvSpPr>
      <dsp:spPr>
        <a:xfrm>
          <a:off x="119856" y="648987"/>
          <a:ext cx="218133" cy="2179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46792C-84A7-4D1C-A1CE-96CA813D6615}">
      <dsp:nvSpPr>
        <dsp:cNvPr id="0" name=""/>
        <dsp:cNvSpPr/>
      </dsp:nvSpPr>
      <dsp:spPr>
        <a:xfrm>
          <a:off x="457845" y="559838"/>
          <a:ext cx="10030253" cy="445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175" tIns="47175" rIns="47175" bIns="47175" numCol="1" spcCol="1270" anchor="ctr" anchorCtr="0">
          <a:noAutofit/>
        </a:bodyPr>
        <a:lstStyle/>
        <a:p>
          <a:pPr marL="0" lvl="0" indent="0" algn="l" defTabSz="622300">
            <a:lnSpc>
              <a:spcPct val="90000"/>
            </a:lnSpc>
            <a:spcBef>
              <a:spcPct val="0"/>
            </a:spcBef>
            <a:spcAft>
              <a:spcPct val="35000"/>
            </a:spcAft>
            <a:buNone/>
          </a:pPr>
          <a:r>
            <a:rPr lang="en-GB" sz="1400" kern="1200"/>
            <a:t>Overall, sustainable stakeholder engagement can improve ConnectPlus and Waitrose's wider business performance, but only when it is strategically managed.</a:t>
          </a:r>
          <a:endParaRPr lang="en-US" sz="1400" kern="1200"/>
        </a:p>
      </dsp:txBody>
      <dsp:txXfrm>
        <a:off x="457845" y="559838"/>
        <a:ext cx="10030253" cy="445746"/>
      </dsp:txXfrm>
    </dsp:sp>
    <dsp:sp modelId="{10CC76B6-DF4D-40B5-A37E-15AEE20E0A32}">
      <dsp:nvSpPr>
        <dsp:cNvPr id="0" name=""/>
        <dsp:cNvSpPr/>
      </dsp:nvSpPr>
      <dsp:spPr>
        <a:xfrm>
          <a:off x="0" y="1117021"/>
          <a:ext cx="10515600" cy="3962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BBA3A3-7406-482A-BF25-4A8BF0D1810A}">
      <dsp:nvSpPr>
        <dsp:cNvPr id="0" name=""/>
        <dsp:cNvSpPr/>
      </dsp:nvSpPr>
      <dsp:spPr>
        <a:xfrm>
          <a:off x="119856" y="1206170"/>
          <a:ext cx="218133" cy="2179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8B62E8-FCE8-4A9B-A7BE-08B5F78610F1}">
      <dsp:nvSpPr>
        <dsp:cNvPr id="0" name=""/>
        <dsp:cNvSpPr/>
      </dsp:nvSpPr>
      <dsp:spPr>
        <a:xfrm>
          <a:off x="457845" y="1117021"/>
          <a:ext cx="10030253" cy="445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175" tIns="47175" rIns="47175" bIns="47175" numCol="1" spcCol="1270" anchor="ctr" anchorCtr="0">
          <a:noAutofit/>
        </a:bodyPr>
        <a:lstStyle/>
        <a:p>
          <a:pPr marL="0" lvl="0" indent="0" algn="l" defTabSz="622300">
            <a:lnSpc>
              <a:spcPct val="90000"/>
            </a:lnSpc>
            <a:spcBef>
              <a:spcPct val="0"/>
            </a:spcBef>
            <a:spcAft>
              <a:spcPct val="35000"/>
            </a:spcAft>
            <a:buNone/>
          </a:pPr>
          <a:r>
            <a:rPr lang="en-GB" sz="1400" kern="1200"/>
            <a:t>The strongest potential benefits are customer loyalty, better decision making, employee engagement, risk reduction and competitive differentiation.</a:t>
          </a:r>
          <a:endParaRPr lang="en-US" sz="1400" kern="1200"/>
        </a:p>
      </dsp:txBody>
      <dsp:txXfrm>
        <a:off x="457845" y="1117021"/>
        <a:ext cx="10030253" cy="445746"/>
      </dsp:txXfrm>
    </dsp:sp>
    <dsp:sp modelId="{0C8CDF29-FB28-4142-A0A9-D0FCCEDD3896}">
      <dsp:nvSpPr>
        <dsp:cNvPr id="0" name=""/>
        <dsp:cNvSpPr/>
      </dsp:nvSpPr>
      <dsp:spPr>
        <a:xfrm>
          <a:off x="0" y="1674204"/>
          <a:ext cx="10515600" cy="3962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1A25D2-D5F1-476F-AC55-BA3DF822CC0C}">
      <dsp:nvSpPr>
        <dsp:cNvPr id="0" name=""/>
        <dsp:cNvSpPr/>
      </dsp:nvSpPr>
      <dsp:spPr>
        <a:xfrm>
          <a:off x="119856" y="1763353"/>
          <a:ext cx="218133" cy="2179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AE33B4-0DDC-4606-82E6-F4AC17D13F16}">
      <dsp:nvSpPr>
        <dsp:cNvPr id="0" name=""/>
        <dsp:cNvSpPr/>
      </dsp:nvSpPr>
      <dsp:spPr>
        <a:xfrm>
          <a:off x="457845" y="1674204"/>
          <a:ext cx="10030253" cy="445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175" tIns="47175" rIns="47175" bIns="47175" numCol="1" spcCol="1270" anchor="ctr" anchorCtr="0">
          <a:noAutofit/>
        </a:bodyPr>
        <a:lstStyle/>
        <a:p>
          <a:pPr marL="0" lvl="0" indent="0" algn="l" defTabSz="622300">
            <a:lnSpc>
              <a:spcPct val="90000"/>
            </a:lnSpc>
            <a:spcBef>
              <a:spcPct val="0"/>
            </a:spcBef>
            <a:spcAft>
              <a:spcPct val="35000"/>
            </a:spcAft>
            <a:buNone/>
          </a:pPr>
          <a:r>
            <a:rPr lang="en-GB" sz="1400" kern="1200"/>
            <a:t>The strongest risks are privacy concerns, cybersecurity, stakeholder conflict, digital exclusion and excessive project complexity.</a:t>
          </a:r>
          <a:endParaRPr lang="en-US" sz="1400" kern="1200"/>
        </a:p>
      </dsp:txBody>
      <dsp:txXfrm>
        <a:off x="457845" y="1674204"/>
        <a:ext cx="10030253" cy="445746"/>
      </dsp:txXfrm>
    </dsp:sp>
    <dsp:sp modelId="{657A8F63-050B-4674-A313-D7728C4F7FE6}">
      <dsp:nvSpPr>
        <dsp:cNvPr id="0" name=""/>
        <dsp:cNvSpPr/>
      </dsp:nvSpPr>
      <dsp:spPr>
        <a:xfrm>
          <a:off x="0" y="2231387"/>
          <a:ext cx="10515600" cy="3962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9D613C-7A8F-4AF1-AE5F-D2C68704D5E3}">
      <dsp:nvSpPr>
        <dsp:cNvPr id="0" name=""/>
        <dsp:cNvSpPr/>
      </dsp:nvSpPr>
      <dsp:spPr>
        <a:xfrm>
          <a:off x="119856" y="2320536"/>
          <a:ext cx="218133" cy="2179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44C37F-82B1-43CB-AFDC-526117F07545}">
      <dsp:nvSpPr>
        <dsp:cNvPr id="0" name=""/>
        <dsp:cNvSpPr/>
      </dsp:nvSpPr>
      <dsp:spPr>
        <a:xfrm>
          <a:off x="457845" y="2231387"/>
          <a:ext cx="10030253" cy="445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175" tIns="47175" rIns="47175" bIns="47175" numCol="1" spcCol="1270" anchor="ctr" anchorCtr="0">
          <a:noAutofit/>
        </a:bodyPr>
        <a:lstStyle/>
        <a:p>
          <a:pPr marL="0" lvl="0" indent="0" algn="l" defTabSz="622300">
            <a:lnSpc>
              <a:spcPct val="90000"/>
            </a:lnSpc>
            <a:spcBef>
              <a:spcPct val="0"/>
            </a:spcBef>
            <a:spcAft>
              <a:spcPct val="35000"/>
            </a:spcAft>
            <a:buNone/>
          </a:pPr>
          <a:r>
            <a:rPr lang="en-GB" sz="1400" kern="1200"/>
            <a:t>The ethical use of AI is particularly important. The ICO states that organisations using AI and personal data should consider transparency, accountability, context and the impact of AI systems on individuals (ICO, 2026b). It also recommends appropriate safeguards, data minimisation and regular checks where profiling and automated decision making are involved (ICO, 2026c).</a:t>
          </a:r>
          <a:endParaRPr lang="en-US" sz="1400" kern="1200"/>
        </a:p>
      </dsp:txBody>
      <dsp:txXfrm>
        <a:off x="457845" y="2231387"/>
        <a:ext cx="10030253" cy="445746"/>
      </dsp:txXfrm>
    </dsp:sp>
    <dsp:sp modelId="{C83B38E9-4EC0-41CA-9040-313E1478F1DF}">
      <dsp:nvSpPr>
        <dsp:cNvPr id="0" name=""/>
        <dsp:cNvSpPr/>
      </dsp:nvSpPr>
      <dsp:spPr>
        <a:xfrm>
          <a:off x="0" y="2788570"/>
          <a:ext cx="10515600" cy="3962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5100AC-928E-4ED4-A762-E6D6B0495014}">
      <dsp:nvSpPr>
        <dsp:cNvPr id="0" name=""/>
        <dsp:cNvSpPr/>
      </dsp:nvSpPr>
      <dsp:spPr>
        <a:xfrm>
          <a:off x="119856" y="2877719"/>
          <a:ext cx="218133" cy="2179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29621B-1486-4C40-86ED-C9C804879931}">
      <dsp:nvSpPr>
        <dsp:cNvPr id="0" name=""/>
        <dsp:cNvSpPr/>
      </dsp:nvSpPr>
      <dsp:spPr>
        <a:xfrm>
          <a:off x="457845" y="2788570"/>
          <a:ext cx="10030253" cy="445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175" tIns="47175" rIns="47175" bIns="47175" numCol="1" spcCol="1270" anchor="ctr" anchorCtr="0">
          <a:noAutofit/>
        </a:bodyPr>
        <a:lstStyle/>
        <a:p>
          <a:pPr marL="0" lvl="0" indent="0" algn="l" defTabSz="622300">
            <a:lnSpc>
              <a:spcPct val="90000"/>
            </a:lnSpc>
            <a:spcBef>
              <a:spcPct val="0"/>
            </a:spcBef>
            <a:spcAft>
              <a:spcPct val="35000"/>
            </a:spcAft>
            <a:buNone/>
          </a:pPr>
          <a:r>
            <a:rPr lang="en-GB" sz="1400" kern="1200"/>
            <a:t>Therefore, sustainable stakeholder engagement should be measured through both financial and non financial indicators.</a:t>
          </a:r>
          <a:endParaRPr lang="en-US" sz="1400" kern="1200"/>
        </a:p>
      </dsp:txBody>
      <dsp:txXfrm>
        <a:off x="457845" y="2788570"/>
        <a:ext cx="10030253" cy="445746"/>
      </dsp:txXfrm>
    </dsp:sp>
    <dsp:sp modelId="{73B9E08E-47C3-4AD2-B413-534E30DCD99D}">
      <dsp:nvSpPr>
        <dsp:cNvPr id="0" name=""/>
        <dsp:cNvSpPr/>
      </dsp:nvSpPr>
      <dsp:spPr>
        <a:xfrm>
          <a:off x="0" y="3345753"/>
          <a:ext cx="10515600" cy="3962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EE61DE-4D43-484F-81A0-AC669E49582F}">
      <dsp:nvSpPr>
        <dsp:cNvPr id="0" name=""/>
        <dsp:cNvSpPr/>
      </dsp:nvSpPr>
      <dsp:spPr>
        <a:xfrm>
          <a:off x="119856" y="3434902"/>
          <a:ext cx="218133" cy="2179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8249AB-CCAD-4121-AB83-0BA297CCCCA0}">
      <dsp:nvSpPr>
        <dsp:cNvPr id="0" name=""/>
        <dsp:cNvSpPr/>
      </dsp:nvSpPr>
      <dsp:spPr>
        <a:xfrm>
          <a:off x="457845" y="3345753"/>
          <a:ext cx="10030253" cy="445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175" tIns="47175" rIns="47175" bIns="47175" numCol="1" spcCol="1270" anchor="ctr" anchorCtr="0">
          <a:noAutofit/>
        </a:bodyPr>
        <a:lstStyle/>
        <a:p>
          <a:pPr marL="0" lvl="0" indent="0" algn="l" defTabSz="622300">
            <a:lnSpc>
              <a:spcPct val="90000"/>
            </a:lnSpc>
            <a:spcBef>
              <a:spcPct val="0"/>
            </a:spcBef>
            <a:spcAft>
              <a:spcPct val="35000"/>
            </a:spcAft>
            <a:buNone/>
          </a:pPr>
          <a:r>
            <a:rPr lang="en-GB" sz="1400" kern="1200"/>
            <a:t>Possible measures include customer retention, active users, customer satisfaction, employee adoption, complaints, privacy incidents, recommendation accuracy, stakeholder participation and international market performance.</a:t>
          </a:r>
          <a:endParaRPr lang="en-US" sz="1400" kern="1200"/>
        </a:p>
      </dsp:txBody>
      <dsp:txXfrm>
        <a:off x="457845" y="3345753"/>
        <a:ext cx="10030253" cy="445746"/>
      </dsp:txXfrm>
    </dsp:sp>
    <dsp:sp modelId="{08FCE97D-4821-43FB-9160-4DE34CAD1871}">
      <dsp:nvSpPr>
        <dsp:cNvPr id="0" name=""/>
        <dsp:cNvSpPr/>
      </dsp:nvSpPr>
      <dsp:spPr>
        <a:xfrm>
          <a:off x="0" y="3902936"/>
          <a:ext cx="10515600" cy="3962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C03419-18DC-46D4-82BA-57BAC6E3C882}">
      <dsp:nvSpPr>
        <dsp:cNvPr id="0" name=""/>
        <dsp:cNvSpPr/>
      </dsp:nvSpPr>
      <dsp:spPr>
        <a:xfrm>
          <a:off x="119856" y="3992085"/>
          <a:ext cx="218133" cy="2179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C7C2E1-D69A-4E47-BD08-02796394069D}">
      <dsp:nvSpPr>
        <dsp:cNvPr id="0" name=""/>
        <dsp:cNvSpPr/>
      </dsp:nvSpPr>
      <dsp:spPr>
        <a:xfrm>
          <a:off x="457845" y="3902936"/>
          <a:ext cx="10030253" cy="445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175" tIns="47175" rIns="47175" bIns="47175" numCol="1" spcCol="1270" anchor="ctr" anchorCtr="0">
          <a:noAutofit/>
        </a:bodyPr>
        <a:lstStyle/>
        <a:p>
          <a:pPr marL="0" lvl="0" indent="0" algn="l" defTabSz="622300">
            <a:lnSpc>
              <a:spcPct val="90000"/>
            </a:lnSpc>
            <a:spcBef>
              <a:spcPct val="0"/>
            </a:spcBef>
            <a:spcAft>
              <a:spcPct val="35000"/>
            </a:spcAft>
            <a:buNone/>
          </a:pPr>
          <a:r>
            <a:rPr lang="en-GB" sz="1400" kern="1200"/>
            <a:t>This balanced measurement approach would prevent management from defining project success only through increased sales.</a:t>
          </a:r>
          <a:endParaRPr lang="en-US" sz="1400" kern="1200"/>
        </a:p>
      </dsp:txBody>
      <dsp:txXfrm>
        <a:off x="457845" y="3902936"/>
        <a:ext cx="10030253" cy="44574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7A534C-AE64-6F41-995B-17A5263697A1}">
      <dsp:nvSpPr>
        <dsp:cNvPr id="0" name=""/>
        <dsp:cNvSpPr/>
      </dsp:nvSpPr>
      <dsp:spPr>
        <a:xfrm>
          <a:off x="582645" y="1178"/>
          <a:ext cx="2174490" cy="1304694"/>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dirty="0"/>
            <a:t>7 Recommendations and Conclusion</a:t>
          </a:r>
          <a:endParaRPr lang="en-US" sz="800" kern="1200" dirty="0"/>
        </a:p>
      </dsp:txBody>
      <dsp:txXfrm>
        <a:off x="582645" y="1178"/>
        <a:ext cx="2174490" cy="1304694"/>
      </dsp:txXfrm>
    </dsp:sp>
    <dsp:sp modelId="{8E5DE0F4-2B5B-7140-849B-FED567D998F6}">
      <dsp:nvSpPr>
        <dsp:cNvPr id="0" name=""/>
        <dsp:cNvSpPr/>
      </dsp:nvSpPr>
      <dsp:spPr>
        <a:xfrm>
          <a:off x="2974584" y="1178"/>
          <a:ext cx="2174490" cy="1304694"/>
        </a:xfrm>
        <a:prstGeom prst="rect">
          <a:avLst/>
        </a:prstGeom>
        <a:solidFill>
          <a:schemeClr val="accent5">
            <a:hueOff val="-1350239"/>
            <a:satOff val="-92"/>
            <a:lumOff val="2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The first recommendation is that Waitrose should establish a formal ConnectPlus Stakeholder Steering Group. It should include senior management, the project manager, IT, marketing, customer experience, data protection, cybersecurity and employee representatives.</a:t>
          </a:r>
          <a:endParaRPr lang="en-US" sz="800" kern="1200"/>
        </a:p>
      </dsp:txBody>
      <dsp:txXfrm>
        <a:off x="2974584" y="1178"/>
        <a:ext cx="2174490" cy="1304694"/>
      </dsp:txXfrm>
    </dsp:sp>
    <dsp:sp modelId="{8B5F8DA7-98DA-9B41-9BB3-DED742F5B55E}">
      <dsp:nvSpPr>
        <dsp:cNvPr id="0" name=""/>
        <dsp:cNvSpPr/>
      </dsp:nvSpPr>
      <dsp:spPr>
        <a:xfrm>
          <a:off x="5366524" y="1178"/>
          <a:ext cx="2174490" cy="1304694"/>
        </a:xfrm>
        <a:prstGeom prst="rect">
          <a:avLst/>
        </a:prstGeom>
        <a:solidFill>
          <a:schemeClr val="accent5">
            <a:hueOff val="-2700478"/>
            <a:satOff val="-184"/>
            <a:lumOff val="43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Second, Waitrose should use the Power Interest Matrix and Salience Model throughout the project rather than only at the beginning. Stakeholder power, interest and urgency can change during implementation.</a:t>
          </a:r>
          <a:endParaRPr lang="en-US" sz="800" kern="1200"/>
        </a:p>
      </dsp:txBody>
      <dsp:txXfrm>
        <a:off x="5366524" y="1178"/>
        <a:ext cx="2174490" cy="1304694"/>
      </dsp:txXfrm>
    </dsp:sp>
    <dsp:sp modelId="{CF1F26E5-A36F-444D-BE5F-8BBD65606442}">
      <dsp:nvSpPr>
        <dsp:cNvPr id="0" name=""/>
        <dsp:cNvSpPr/>
      </dsp:nvSpPr>
      <dsp:spPr>
        <a:xfrm>
          <a:off x="7758464" y="1178"/>
          <a:ext cx="2174490" cy="1304694"/>
        </a:xfrm>
        <a:prstGeom prst="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Third, customer and employee testing should be completed before the full launch. The six month schedule should therefore include a meaningful pilot period rather than moving directly from development to implementation.</a:t>
          </a:r>
          <a:endParaRPr lang="en-US" sz="800" kern="1200"/>
        </a:p>
      </dsp:txBody>
      <dsp:txXfrm>
        <a:off x="7758464" y="1178"/>
        <a:ext cx="2174490" cy="1304694"/>
      </dsp:txXfrm>
    </dsp:sp>
    <dsp:sp modelId="{2BC63836-F1AD-3340-8B6E-F785C40B07E9}">
      <dsp:nvSpPr>
        <dsp:cNvPr id="0" name=""/>
        <dsp:cNvSpPr/>
      </dsp:nvSpPr>
      <dsp:spPr>
        <a:xfrm>
          <a:off x="582645" y="1523321"/>
          <a:ext cx="2174490" cy="1304694"/>
        </a:xfrm>
        <a:prstGeom prst="rect">
          <a:avLst/>
        </a:prstGeom>
        <a:solidFill>
          <a:schemeClr val="accent5">
            <a:hueOff val="-5400955"/>
            <a:satOff val="-367"/>
            <a:lumOff val="8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Fourth, Waitrose should make privacy and AI transparency central to the platform. Customers should be clearly informed about personalisation and should have accessible controls over their data and marketing preferences. A Data Protection Impact Assessment should be completed where required and reviewed as the system develops.</a:t>
          </a:r>
          <a:endParaRPr lang="en-US" sz="800" kern="1200"/>
        </a:p>
      </dsp:txBody>
      <dsp:txXfrm>
        <a:off x="582645" y="1523321"/>
        <a:ext cx="2174490" cy="1304694"/>
      </dsp:txXfrm>
    </dsp:sp>
    <dsp:sp modelId="{CFBD340C-BCB2-1349-845B-037713CADDB4}">
      <dsp:nvSpPr>
        <dsp:cNvPr id="0" name=""/>
        <dsp:cNvSpPr/>
      </dsp:nvSpPr>
      <dsp:spPr>
        <a:xfrm>
          <a:off x="2974584" y="1523321"/>
          <a:ext cx="2174490" cy="1304694"/>
        </a:xfrm>
        <a:prstGeom prst="rect">
          <a:avLst/>
        </a:prstGeom>
        <a:solidFill>
          <a:schemeClr val="accent5">
            <a:hueOff val="-6751195"/>
            <a:satOff val="-459"/>
            <a:lumOff val="108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Fifth, Waitrose should use a common global framework but allow local adaptation. International partners should be consulted about cultural, legal and customer differences before implementation.</a:t>
          </a:r>
          <a:endParaRPr lang="en-US" sz="800" kern="1200"/>
        </a:p>
      </dsp:txBody>
      <dsp:txXfrm>
        <a:off x="2974584" y="1523321"/>
        <a:ext cx="2174490" cy="1304694"/>
      </dsp:txXfrm>
    </dsp:sp>
    <dsp:sp modelId="{630B6C1C-B990-C34A-8A13-735385452C48}">
      <dsp:nvSpPr>
        <dsp:cNvPr id="0" name=""/>
        <dsp:cNvSpPr/>
      </dsp:nvSpPr>
      <dsp:spPr>
        <a:xfrm>
          <a:off x="5366524" y="1523321"/>
          <a:ext cx="2174490" cy="1304694"/>
        </a:xfrm>
        <a:prstGeom prst="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Finally, stakeholder engagement should continue after launch. ConnectPlus should be treated as an ongoing relationship programme rather than a one off technology project.</a:t>
          </a:r>
          <a:endParaRPr lang="en-US" sz="800" kern="1200"/>
        </a:p>
      </dsp:txBody>
      <dsp:txXfrm>
        <a:off x="5366524" y="1523321"/>
        <a:ext cx="2174490" cy="1304694"/>
      </dsp:txXfrm>
    </dsp:sp>
    <dsp:sp modelId="{31D8A509-26A2-C24E-A2DD-F9D161C5E1E5}">
      <dsp:nvSpPr>
        <dsp:cNvPr id="0" name=""/>
        <dsp:cNvSpPr/>
      </dsp:nvSpPr>
      <dsp:spPr>
        <a:xfrm>
          <a:off x="7758464" y="1523321"/>
          <a:ext cx="2174490" cy="1304694"/>
        </a:xfrm>
        <a:prstGeom prst="rect">
          <a:avLst/>
        </a:prstGeom>
        <a:solidFill>
          <a:schemeClr val="accent5">
            <a:hueOff val="-9451672"/>
            <a:satOff val="-642"/>
            <a:lumOff val="15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In conclusion, the success of ConnectPlus would depend on much more than the technical performance of the platform. Its success would depend on whether Waitrose can build trust and commitment among customers, employees, managers, suppliers, technology partners and international stakeholders. Stakeholder theory, the Power Interest Matrix, the Salience Model, SWANS and OWANS, the 4Cs and RACI provide complementary tools for managing these relationships.</a:t>
          </a:r>
          <a:endParaRPr lang="en-US" sz="800" kern="1200"/>
        </a:p>
      </dsp:txBody>
      <dsp:txXfrm>
        <a:off x="7758464" y="1523321"/>
        <a:ext cx="2174490" cy="1304694"/>
      </dsp:txXfrm>
    </dsp:sp>
    <dsp:sp modelId="{B0DDCC76-5F8C-B44F-AF2D-E478BC92E1B0}">
      <dsp:nvSpPr>
        <dsp:cNvPr id="0" name=""/>
        <dsp:cNvSpPr/>
      </dsp:nvSpPr>
      <dsp:spPr>
        <a:xfrm>
          <a:off x="2974584" y="3045465"/>
          <a:ext cx="2174490" cy="1304694"/>
        </a:xfrm>
        <a:prstGeom prst="rect">
          <a:avLst/>
        </a:prstGeom>
        <a:solidFill>
          <a:schemeClr val="accent5">
            <a:hueOff val="-10801911"/>
            <a:satOff val="-734"/>
            <a:lumOff val="174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A critical approach is required because stakeholder engagement can create both benefits and challenges. Excessive consultation can delay decisions, while insufficient engagement can create resistance and mistrust. The most appropriate approach for Waitrose is therefore structured, inclusive and proportionate engagement.</a:t>
          </a:r>
          <a:endParaRPr lang="en-US" sz="800" kern="1200"/>
        </a:p>
      </dsp:txBody>
      <dsp:txXfrm>
        <a:off x="2974584" y="3045465"/>
        <a:ext cx="2174490" cy="1304694"/>
      </dsp:txXfrm>
    </dsp:sp>
    <dsp:sp modelId="{7A47E5DE-F451-B04A-82C2-28763F759754}">
      <dsp:nvSpPr>
        <dsp:cNvPr id="0" name=""/>
        <dsp:cNvSpPr/>
      </dsp:nvSpPr>
      <dsp:spPr>
        <a:xfrm>
          <a:off x="5366524" y="3045465"/>
          <a:ext cx="2174490" cy="1304694"/>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By combining customer insight with responsible data use, employee participation, strong governance and local market understanding, ConnectPlus could support Waitrose's digital development while protecting the relationships on which long term business performance depends.</a:t>
          </a:r>
          <a:endParaRPr lang="en-US" sz="800" kern="1200"/>
        </a:p>
      </dsp:txBody>
      <dsp:txXfrm>
        <a:off x="5366524" y="3045465"/>
        <a:ext cx="2174490" cy="130469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E93D73-079D-164C-B1D5-C7387FC58A4F}">
      <dsp:nvSpPr>
        <dsp:cNvPr id="0" name=""/>
        <dsp:cNvSpPr/>
      </dsp:nvSpPr>
      <dsp:spPr>
        <a:xfrm>
          <a:off x="1283" y="558279"/>
          <a:ext cx="1617389" cy="97043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References</a:t>
          </a:r>
          <a:endParaRPr lang="en-US" sz="800" kern="1200"/>
        </a:p>
      </dsp:txBody>
      <dsp:txXfrm>
        <a:off x="1283" y="558279"/>
        <a:ext cx="1617389" cy="970433"/>
      </dsp:txXfrm>
    </dsp:sp>
    <dsp:sp modelId="{6FA4EA51-C123-644A-B09B-347337CC4B3C}">
      <dsp:nvSpPr>
        <dsp:cNvPr id="0" name=""/>
        <dsp:cNvSpPr/>
      </dsp:nvSpPr>
      <dsp:spPr>
        <a:xfrm>
          <a:off x="1780412" y="558279"/>
          <a:ext cx="1617389" cy="970433"/>
        </a:xfrm>
        <a:prstGeom prst="rect">
          <a:avLst/>
        </a:prstGeom>
        <a:solidFill>
          <a:schemeClr val="accent5">
            <a:hueOff val="-810143"/>
            <a:satOff val="-55"/>
            <a:lumOff val="13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Ashcroft, J. (2017) The relational lens Understanding measuring and managing stakeholder relationships. Cambridge Cambridge University Press.</a:t>
          </a:r>
          <a:endParaRPr lang="en-US" sz="800" kern="1200"/>
        </a:p>
      </dsp:txBody>
      <dsp:txXfrm>
        <a:off x="1780412" y="558279"/>
        <a:ext cx="1617389" cy="970433"/>
      </dsp:txXfrm>
    </dsp:sp>
    <dsp:sp modelId="{BB113352-AB49-0C4E-8F07-44BE5484DC4B}">
      <dsp:nvSpPr>
        <dsp:cNvPr id="0" name=""/>
        <dsp:cNvSpPr/>
      </dsp:nvSpPr>
      <dsp:spPr>
        <a:xfrm>
          <a:off x="3559540" y="558279"/>
          <a:ext cx="1617389" cy="970433"/>
        </a:xfrm>
        <a:prstGeom prst="rect">
          <a:avLst/>
        </a:prstGeom>
        <a:solidFill>
          <a:schemeClr val="accent5">
            <a:hueOff val="-1620287"/>
            <a:satOff val="-110"/>
            <a:lumOff val="2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Bourne, L. and Walker, D.H.T. (2005) Visualising and mapping stakeholder influence. Management Decision, 43(5), pp. 649–660.</a:t>
          </a:r>
          <a:endParaRPr lang="en-US" sz="800" kern="1200"/>
        </a:p>
      </dsp:txBody>
      <dsp:txXfrm>
        <a:off x="3559540" y="558279"/>
        <a:ext cx="1617389" cy="970433"/>
      </dsp:txXfrm>
    </dsp:sp>
    <dsp:sp modelId="{46DDE5CF-7BAD-3845-9EF2-B4CAB7085266}">
      <dsp:nvSpPr>
        <dsp:cNvPr id="0" name=""/>
        <dsp:cNvSpPr/>
      </dsp:nvSpPr>
      <dsp:spPr>
        <a:xfrm>
          <a:off x="5338669" y="558279"/>
          <a:ext cx="1617389" cy="970433"/>
        </a:xfrm>
        <a:prstGeom prst="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Christopher, M., Payne, A. and Ballantyne, D. (2013) Relationship Marketing Creating Stakeholder Value. Oxford Routledge.</a:t>
          </a:r>
          <a:endParaRPr lang="en-US" sz="800" kern="1200"/>
        </a:p>
      </dsp:txBody>
      <dsp:txXfrm>
        <a:off x="5338669" y="558279"/>
        <a:ext cx="1617389" cy="970433"/>
      </dsp:txXfrm>
    </dsp:sp>
    <dsp:sp modelId="{7C28D084-AAB4-C545-B261-A16F3A07FD0F}">
      <dsp:nvSpPr>
        <dsp:cNvPr id="0" name=""/>
        <dsp:cNvSpPr/>
      </dsp:nvSpPr>
      <dsp:spPr>
        <a:xfrm>
          <a:off x="7117798" y="558279"/>
          <a:ext cx="1617389" cy="970433"/>
        </a:xfrm>
        <a:prstGeom prst="rect">
          <a:avLst/>
        </a:prstGeom>
        <a:solidFill>
          <a:schemeClr val="accent5">
            <a:hueOff val="-3240573"/>
            <a:satOff val="-220"/>
            <a:lumOff val="52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Cranfield University (2025) Stakeholder Engagement A Road Map to Meaningful Engagement. Cranfield School of Management.</a:t>
          </a:r>
          <a:endParaRPr lang="en-US" sz="800" kern="1200"/>
        </a:p>
      </dsp:txBody>
      <dsp:txXfrm>
        <a:off x="7117798" y="558279"/>
        <a:ext cx="1617389" cy="970433"/>
      </dsp:txXfrm>
    </dsp:sp>
    <dsp:sp modelId="{AA8E6F07-91F4-2D4F-BBAF-7A3F3FB9CF67}">
      <dsp:nvSpPr>
        <dsp:cNvPr id="0" name=""/>
        <dsp:cNvSpPr/>
      </dsp:nvSpPr>
      <dsp:spPr>
        <a:xfrm>
          <a:off x="8896926" y="558279"/>
          <a:ext cx="1617389" cy="970433"/>
        </a:xfrm>
        <a:prstGeom prst="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Freeman, R.E. (1984) Strategic Management A Stakeholder Approach. Boston Pitman.</a:t>
          </a:r>
          <a:endParaRPr lang="en-US" sz="800" kern="1200"/>
        </a:p>
      </dsp:txBody>
      <dsp:txXfrm>
        <a:off x="8896926" y="558279"/>
        <a:ext cx="1617389" cy="970433"/>
      </dsp:txXfrm>
    </dsp:sp>
    <dsp:sp modelId="{C6B5561D-0150-C64D-A258-ED1F1F4CBA97}">
      <dsp:nvSpPr>
        <dsp:cNvPr id="0" name=""/>
        <dsp:cNvSpPr/>
      </dsp:nvSpPr>
      <dsp:spPr>
        <a:xfrm>
          <a:off x="1283" y="1690452"/>
          <a:ext cx="1617389" cy="970433"/>
        </a:xfrm>
        <a:prstGeom prst="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Greenwood, M. (2007) Stakeholder engagement Beyond the myth of corporate responsibility. Journal of Business Ethics, 74(4), pp. 315–327.</a:t>
          </a:r>
          <a:endParaRPr lang="en-US" sz="800" kern="1200"/>
        </a:p>
      </dsp:txBody>
      <dsp:txXfrm>
        <a:off x="1283" y="1690452"/>
        <a:ext cx="1617389" cy="970433"/>
      </dsp:txXfrm>
    </dsp:sp>
    <dsp:sp modelId="{5A01E231-BF3E-B943-B0C7-536878E5A3FD}">
      <dsp:nvSpPr>
        <dsp:cNvPr id="0" name=""/>
        <dsp:cNvSpPr/>
      </dsp:nvSpPr>
      <dsp:spPr>
        <a:xfrm>
          <a:off x="1780412" y="1690452"/>
          <a:ext cx="1617389" cy="970433"/>
        </a:xfrm>
        <a:prstGeom prst="rect">
          <a:avLst/>
        </a:prstGeom>
        <a:solidFill>
          <a:schemeClr val="accent5">
            <a:hueOff val="-5671003"/>
            <a:satOff val="-385"/>
            <a:lumOff val="91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Information Commissioner’s Office (ICO) (2026a) AI and Data Protection Guidance. Available at ICO AI and Data Protection Guidance. Accessed 7 August 2026.</a:t>
          </a:r>
          <a:endParaRPr lang="en-US" sz="800" kern="1200"/>
        </a:p>
      </dsp:txBody>
      <dsp:txXfrm>
        <a:off x="1780412" y="1690452"/>
        <a:ext cx="1617389" cy="970433"/>
      </dsp:txXfrm>
    </dsp:sp>
    <dsp:sp modelId="{D7AB150B-D904-5047-9059-D5E7CE274052}">
      <dsp:nvSpPr>
        <dsp:cNvPr id="0" name=""/>
        <dsp:cNvSpPr/>
      </dsp:nvSpPr>
      <dsp:spPr>
        <a:xfrm>
          <a:off x="3559540" y="1690452"/>
          <a:ext cx="1617389" cy="970433"/>
        </a:xfrm>
        <a:prstGeom prst="rect">
          <a:avLst/>
        </a:prstGeom>
        <a:solidFill>
          <a:schemeClr val="accent5">
            <a:hueOff val="-6481147"/>
            <a:satOff val="-441"/>
            <a:lumOff val="104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Information Commissioner’s Office (ICO) (2026b) What about fairness bias and discrimination. Available at ICO Fairness Bias and Discrimination Guidance. Accessed 7 August 2026.</a:t>
          </a:r>
          <a:endParaRPr lang="en-US" sz="800" kern="1200"/>
        </a:p>
      </dsp:txBody>
      <dsp:txXfrm>
        <a:off x="3559540" y="1690452"/>
        <a:ext cx="1617389" cy="970433"/>
      </dsp:txXfrm>
    </dsp:sp>
    <dsp:sp modelId="{1051563D-21A7-4147-87F0-4659BF90BB30}">
      <dsp:nvSpPr>
        <dsp:cNvPr id="0" name=""/>
        <dsp:cNvSpPr/>
      </dsp:nvSpPr>
      <dsp:spPr>
        <a:xfrm>
          <a:off x="5338669" y="1690452"/>
          <a:ext cx="1617389" cy="970433"/>
        </a:xfrm>
        <a:prstGeom prst="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John Lewis Partnership (2026a) Partnership Model. Available at John Lewis Partnership Model. Accessed 7 August 2026.</a:t>
          </a:r>
          <a:endParaRPr lang="en-US" sz="800" kern="1200"/>
        </a:p>
      </dsp:txBody>
      <dsp:txXfrm>
        <a:off x="5338669" y="1690452"/>
        <a:ext cx="1617389" cy="970433"/>
      </dsp:txXfrm>
    </dsp:sp>
    <dsp:sp modelId="{37509E64-2CFF-CC46-BFBD-ECD82225C0DB}">
      <dsp:nvSpPr>
        <dsp:cNvPr id="0" name=""/>
        <dsp:cNvSpPr/>
      </dsp:nvSpPr>
      <dsp:spPr>
        <a:xfrm>
          <a:off x="7117798" y="1690452"/>
          <a:ext cx="1617389" cy="970433"/>
        </a:xfrm>
        <a:prstGeom prst="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John Lewis Partnership (2026b) Full Year Results to 31 January 2026. Available at John Lewis Partnership Full Year Results 2026. Accessed 7 August 2026.</a:t>
          </a:r>
          <a:endParaRPr lang="en-US" sz="800" kern="1200"/>
        </a:p>
      </dsp:txBody>
      <dsp:txXfrm>
        <a:off x="7117798" y="1690452"/>
        <a:ext cx="1617389" cy="970433"/>
      </dsp:txXfrm>
    </dsp:sp>
    <dsp:sp modelId="{2B916B2C-6DDC-6E4A-B8F4-D784AB9EB54E}">
      <dsp:nvSpPr>
        <dsp:cNvPr id="0" name=""/>
        <dsp:cNvSpPr/>
      </dsp:nvSpPr>
      <dsp:spPr>
        <a:xfrm>
          <a:off x="8896926" y="1690452"/>
          <a:ext cx="1617389" cy="970433"/>
        </a:xfrm>
        <a:prstGeom prst="rect">
          <a:avLst/>
        </a:prstGeom>
        <a:solidFill>
          <a:schemeClr val="accent5">
            <a:hueOff val="-8911577"/>
            <a:satOff val="-606"/>
            <a:lumOff val="143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John Lewis Partnership (2026c) Waitrose. Available at John Lewis Partnership Waitrose Information. Accessed 7 August 2026.</a:t>
          </a:r>
          <a:endParaRPr lang="en-US" sz="800" kern="1200"/>
        </a:p>
      </dsp:txBody>
      <dsp:txXfrm>
        <a:off x="8896926" y="1690452"/>
        <a:ext cx="1617389" cy="970433"/>
      </dsp:txXfrm>
    </dsp:sp>
    <dsp:sp modelId="{296FF0A9-18F9-9B42-8E43-DE7737CBE022}">
      <dsp:nvSpPr>
        <dsp:cNvPr id="0" name=""/>
        <dsp:cNvSpPr/>
      </dsp:nvSpPr>
      <dsp:spPr>
        <a:xfrm>
          <a:off x="1780412" y="2822624"/>
          <a:ext cx="1617389" cy="970433"/>
        </a:xfrm>
        <a:prstGeom prst="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John Lewis Partnership (2026d) Our Business Strategy. Available at John Lewis Partnership Business Strategy. Accessed 7 August 2026.</a:t>
          </a:r>
          <a:endParaRPr lang="en-US" sz="800" kern="1200"/>
        </a:p>
      </dsp:txBody>
      <dsp:txXfrm>
        <a:off x="1780412" y="2822624"/>
        <a:ext cx="1617389" cy="970433"/>
      </dsp:txXfrm>
    </dsp:sp>
    <dsp:sp modelId="{A7B16E69-BF0F-C740-AD6E-EA09C6708A4E}">
      <dsp:nvSpPr>
        <dsp:cNvPr id="0" name=""/>
        <dsp:cNvSpPr/>
      </dsp:nvSpPr>
      <dsp:spPr>
        <a:xfrm>
          <a:off x="3559540" y="2822624"/>
          <a:ext cx="1617389" cy="970433"/>
        </a:xfrm>
        <a:prstGeom prst="rect">
          <a:avLst/>
        </a:prstGeom>
        <a:solidFill>
          <a:schemeClr val="accent5">
            <a:hueOff val="-10531863"/>
            <a:satOff val="-716"/>
            <a:lumOff val="170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Mitchell, R.K., Agle, B.R. and Wood, D.J. (1997) Toward a theory of stakeholder identification and salience Defining the principle of who and what really counts. Academy of Management Review, 22(4), pp. 853–886.</a:t>
          </a:r>
          <a:endParaRPr lang="en-US" sz="800" kern="1200"/>
        </a:p>
      </dsp:txBody>
      <dsp:txXfrm>
        <a:off x="3559540" y="2822624"/>
        <a:ext cx="1617389" cy="970433"/>
      </dsp:txXfrm>
    </dsp:sp>
    <dsp:sp modelId="{0B9EC855-9B9C-5442-8D52-1D0235D762D9}">
      <dsp:nvSpPr>
        <dsp:cNvPr id="0" name=""/>
        <dsp:cNvSpPr/>
      </dsp:nvSpPr>
      <dsp:spPr>
        <a:xfrm>
          <a:off x="5338669" y="2822624"/>
          <a:ext cx="1617389" cy="970433"/>
        </a:xfrm>
        <a:prstGeom prst="rect">
          <a:avLst/>
        </a:prstGeom>
        <a:solidFill>
          <a:schemeClr val="accent5">
            <a:hueOff val="-11342007"/>
            <a:satOff val="-771"/>
            <a:lumOff val="183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Waitrose &amp; Partners (2026a) My Waitrose Personalised Vouchers. Available at Waitrose Personalised Vouchers. Accessed 7 August 2026.</a:t>
          </a:r>
          <a:endParaRPr lang="en-US" sz="800" kern="1200"/>
        </a:p>
      </dsp:txBody>
      <dsp:txXfrm>
        <a:off x="5338669" y="2822624"/>
        <a:ext cx="1617389" cy="970433"/>
      </dsp:txXfrm>
    </dsp:sp>
    <dsp:sp modelId="{6CF3CBCC-AC57-ED40-8867-09796EC64CCA}">
      <dsp:nvSpPr>
        <dsp:cNvPr id="0" name=""/>
        <dsp:cNvSpPr/>
      </dsp:nvSpPr>
      <dsp:spPr>
        <a:xfrm>
          <a:off x="7117798" y="2822624"/>
          <a:ext cx="1617389" cy="970433"/>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Waitrose &amp; Partners (2026b) My Waitrose Benefits and Offers. Available at Waitrose My Waitrose Benefits and Offers. Accessed 7 August 2026.</a:t>
          </a:r>
          <a:endParaRPr lang="en-US" sz="800" kern="1200"/>
        </a:p>
      </dsp:txBody>
      <dsp:txXfrm>
        <a:off x="7117798" y="2822624"/>
        <a:ext cx="1617389" cy="9704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8.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59E77-463A-4095-B5BD-4E38FB94393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704E7E0-BE7E-5AAF-A6F0-86C5C98C39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C401193-543D-0301-45BB-B1C0ED888641}"/>
              </a:ext>
            </a:extLst>
          </p:cNvPr>
          <p:cNvSpPr>
            <a:spLocks noGrp="1"/>
          </p:cNvSpPr>
          <p:nvPr>
            <p:ph type="dt" sz="half" idx="10"/>
          </p:nvPr>
        </p:nvSpPr>
        <p:spPr/>
        <p:txBody>
          <a:bodyPr/>
          <a:lstStyle/>
          <a:p>
            <a:fld id="{E80173DE-5995-7446-AF1C-BE2278294270}" type="datetimeFigureOut">
              <a:rPr lang="en-US" smtClean="0"/>
              <a:t>8/13/26</a:t>
            </a:fld>
            <a:endParaRPr lang="en-US"/>
          </a:p>
        </p:txBody>
      </p:sp>
      <p:sp>
        <p:nvSpPr>
          <p:cNvPr id="5" name="Footer Placeholder 4">
            <a:extLst>
              <a:ext uri="{FF2B5EF4-FFF2-40B4-BE49-F238E27FC236}">
                <a16:creationId xmlns:a16="http://schemas.microsoft.com/office/drawing/2014/main" id="{84B7565B-D647-4BC4-8638-7EB8E8BBB3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8B51D8-547D-646C-07D4-8BC02497C5DD}"/>
              </a:ext>
            </a:extLst>
          </p:cNvPr>
          <p:cNvSpPr>
            <a:spLocks noGrp="1"/>
          </p:cNvSpPr>
          <p:nvPr>
            <p:ph type="sldNum" sz="quarter" idx="12"/>
          </p:nvPr>
        </p:nvSpPr>
        <p:spPr/>
        <p:txBody>
          <a:bodyPr/>
          <a:lstStyle/>
          <a:p>
            <a:fld id="{BBFF93D8-D7D6-7F49-A117-4438B938CBBE}" type="slidenum">
              <a:rPr lang="en-US" smtClean="0"/>
              <a:t>‹#›</a:t>
            </a:fld>
            <a:endParaRPr lang="en-US"/>
          </a:p>
        </p:txBody>
      </p:sp>
    </p:spTree>
    <p:extLst>
      <p:ext uri="{BB962C8B-B14F-4D97-AF65-F5344CB8AC3E}">
        <p14:creationId xmlns:p14="http://schemas.microsoft.com/office/powerpoint/2010/main" val="3276451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BB230-1922-D016-CFE2-4BC32A112C9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276147D-7320-EB76-E4C4-B76EA6D07B2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BF401D3-1767-C505-53A5-9991305C4978}"/>
              </a:ext>
            </a:extLst>
          </p:cNvPr>
          <p:cNvSpPr>
            <a:spLocks noGrp="1"/>
          </p:cNvSpPr>
          <p:nvPr>
            <p:ph type="dt" sz="half" idx="10"/>
          </p:nvPr>
        </p:nvSpPr>
        <p:spPr/>
        <p:txBody>
          <a:bodyPr/>
          <a:lstStyle/>
          <a:p>
            <a:fld id="{E80173DE-5995-7446-AF1C-BE2278294270}" type="datetimeFigureOut">
              <a:rPr lang="en-US" smtClean="0"/>
              <a:t>8/13/26</a:t>
            </a:fld>
            <a:endParaRPr lang="en-US"/>
          </a:p>
        </p:txBody>
      </p:sp>
      <p:sp>
        <p:nvSpPr>
          <p:cNvPr id="5" name="Footer Placeholder 4">
            <a:extLst>
              <a:ext uri="{FF2B5EF4-FFF2-40B4-BE49-F238E27FC236}">
                <a16:creationId xmlns:a16="http://schemas.microsoft.com/office/drawing/2014/main" id="{C3DE50B6-3259-DBDD-A0F8-4C9BB30640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D0F2E0-C80C-4CEB-2726-3FABE05AB12E}"/>
              </a:ext>
            </a:extLst>
          </p:cNvPr>
          <p:cNvSpPr>
            <a:spLocks noGrp="1"/>
          </p:cNvSpPr>
          <p:nvPr>
            <p:ph type="sldNum" sz="quarter" idx="12"/>
          </p:nvPr>
        </p:nvSpPr>
        <p:spPr/>
        <p:txBody>
          <a:bodyPr/>
          <a:lstStyle/>
          <a:p>
            <a:fld id="{BBFF93D8-D7D6-7F49-A117-4438B938CBBE}" type="slidenum">
              <a:rPr lang="en-US" smtClean="0"/>
              <a:t>‹#›</a:t>
            </a:fld>
            <a:endParaRPr lang="en-US"/>
          </a:p>
        </p:txBody>
      </p:sp>
    </p:spTree>
    <p:extLst>
      <p:ext uri="{BB962C8B-B14F-4D97-AF65-F5344CB8AC3E}">
        <p14:creationId xmlns:p14="http://schemas.microsoft.com/office/powerpoint/2010/main" val="1108782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61745-CD7E-F030-9438-5601E7CD02F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7F4E5DA-3F10-A250-CB17-616C3B0C544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B9B3085-96DE-CDC8-5751-B4E6608994D4}"/>
              </a:ext>
            </a:extLst>
          </p:cNvPr>
          <p:cNvSpPr>
            <a:spLocks noGrp="1"/>
          </p:cNvSpPr>
          <p:nvPr>
            <p:ph type="dt" sz="half" idx="10"/>
          </p:nvPr>
        </p:nvSpPr>
        <p:spPr/>
        <p:txBody>
          <a:bodyPr/>
          <a:lstStyle/>
          <a:p>
            <a:fld id="{E80173DE-5995-7446-AF1C-BE2278294270}" type="datetimeFigureOut">
              <a:rPr lang="en-US" smtClean="0"/>
              <a:t>8/13/26</a:t>
            </a:fld>
            <a:endParaRPr lang="en-US"/>
          </a:p>
        </p:txBody>
      </p:sp>
      <p:sp>
        <p:nvSpPr>
          <p:cNvPr id="5" name="Footer Placeholder 4">
            <a:extLst>
              <a:ext uri="{FF2B5EF4-FFF2-40B4-BE49-F238E27FC236}">
                <a16:creationId xmlns:a16="http://schemas.microsoft.com/office/drawing/2014/main" id="{62638FCF-FDC5-C172-4616-897B2AB6D2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D422BD-F886-DFDB-43EF-117722A4B4BE}"/>
              </a:ext>
            </a:extLst>
          </p:cNvPr>
          <p:cNvSpPr>
            <a:spLocks noGrp="1"/>
          </p:cNvSpPr>
          <p:nvPr>
            <p:ph type="sldNum" sz="quarter" idx="12"/>
          </p:nvPr>
        </p:nvSpPr>
        <p:spPr/>
        <p:txBody>
          <a:bodyPr/>
          <a:lstStyle/>
          <a:p>
            <a:fld id="{BBFF93D8-D7D6-7F49-A117-4438B938CBBE}" type="slidenum">
              <a:rPr lang="en-US" smtClean="0"/>
              <a:t>‹#›</a:t>
            </a:fld>
            <a:endParaRPr lang="en-US"/>
          </a:p>
        </p:txBody>
      </p:sp>
    </p:spTree>
    <p:extLst>
      <p:ext uri="{BB962C8B-B14F-4D97-AF65-F5344CB8AC3E}">
        <p14:creationId xmlns:p14="http://schemas.microsoft.com/office/powerpoint/2010/main" val="3528446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CA95D-3980-B8AE-E425-8DCC504F095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AE86130-0C5A-F5C4-942B-E51F5BB79A4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DEA635A-6381-78AC-0C86-640B39D544A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D5DCB6-00AE-6C82-AB55-040E247958D9}"/>
              </a:ext>
            </a:extLst>
          </p:cNvPr>
          <p:cNvSpPr>
            <a:spLocks noGrp="1"/>
          </p:cNvSpPr>
          <p:nvPr>
            <p:ph type="dt" sz="half" idx="10"/>
          </p:nvPr>
        </p:nvSpPr>
        <p:spPr/>
        <p:txBody>
          <a:bodyPr/>
          <a:lstStyle/>
          <a:p>
            <a:fld id="{E80173DE-5995-7446-AF1C-BE2278294270}" type="datetimeFigureOut">
              <a:rPr lang="en-US" smtClean="0"/>
              <a:t>8/13/26</a:t>
            </a:fld>
            <a:endParaRPr lang="en-US"/>
          </a:p>
        </p:txBody>
      </p:sp>
      <p:sp>
        <p:nvSpPr>
          <p:cNvPr id="6" name="Footer Placeholder 5">
            <a:extLst>
              <a:ext uri="{FF2B5EF4-FFF2-40B4-BE49-F238E27FC236}">
                <a16:creationId xmlns:a16="http://schemas.microsoft.com/office/drawing/2014/main" id="{2B969606-4021-3B1E-54E8-E5039A8FD6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B5F60C-BE14-2464-AC6F-A67EDEECA111}"/>
              </a:ext>
            </a:extLst>
          </p:cNvPr>
          <p:cNvSpPr>
            <a:spLocks noGrp="1"/>
          </p:cNvSpPr>
          <p:nvPr>
            <p:ph type="sldNum" sz="quarter" idx="12"/>
          </p:nvPr>
        </p:nvSpPr>
        <p:spPr/>
        <p:txBody>
          <a:bodyPr/>
          <a:lstStyle/>
          <a:p>
            <a:fld id="{BBFF93D8-D7D6-7F49-A117-4438B938CBBE}" type="slidenum">
              <a:rPr lang="en-US" smtClean="0"/>
              <a:t>‹#›</a:t>
            </a:fld>
            <a:endParaRPr lang="en-US"/>
          </a:p>
        </p:txBody>
      </p:sp>
    </p:spTree>
    <p:extLst>
      <p:ext uri="{BB962C8B-B14F-4D97-AF65-F5344CB8AC3E}">
        <p14:creationId xmlns:p14="http://schemas.microsoft.com/office/powerpoint/2010/main" val="1326491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DBC33-3334-6D05-A8BE-5092EBB33CF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794ED4-87C1-5B45-EBEB-BC70B17BD5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738DDDC-95AA-9CE5-811A-426C08797B7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9C9249-828B-4615-A66E-F9581D6BB68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3E4C1A6-6279-C7D2-9D88-BFEF990A6BA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AA08C8B-A8C2-9898-E3AC-0E70D2DF6D8F}"/>
              </a:ext>
            </a:extLst>
          </p:cNvPr>
          <p:cNvSpPr>
            <a:spLocks noGrp="1"/>
          </p:cNvSpPr>
          <p:nvPr>
            <p:ph type="dt" sz="half" idx="10"/>
          </p:nvPr>
        </p:nvSpPr>
        <p:spPr/>
        <p:txBody>
          <a:bodyPr/>
          <a:lstStyle/>
          <a:p>
            <a:fld id="{E80173DE-5995-7446-AF1C-BE2278294270}" type="datetimeFigureOut">
              <a:rPr lang="en-US" smtClean="0"/>
              <a:t>8/13/26</a:t>
            </a:fld>
            <a:endParaRPr lang="en-US"/>
          </a:p>
        </p:txBody>
      </p:sp>
      <p:sp>
        <p:nvSpPr>
          <p:cNvPr id="8" name="Footer Placeholder 7">
            <a:extLst>
              <a:ext uri="{FF2B5EF4-FFF2-40B4-BE49-F238E27FC236}">
                <a16:creationId xmlns:a16="http://schemas.microsoft.com/office/drawing/2014/main" id="{8062DD21-731C-9AEF-395A-09B4A77938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3C17FD-7046-B486-9214-C715BB711E1E}"/>
              </a:ext>
            </a:extLst>
          </p:cNvPr>
          <p:cNvSpPr>
            <a:spLocks noGrp="1"/>
          </p:cNvSpPr>
          <p:nvPr>
            <p:ph type="sldNum" sz="quarter" idx="12"/>
          </p:nvPr>
        </p:nvSpPr>
        <p:spPr/>
        <p:txBody>
          <a:bodyPr/>
          <a:lstStyle/>
          <a:p>
            <a:fld id="{BBFF93D8-D7D6-7F49-A117-4438B938CBBE}" type="slidenum">
              <a:rPr lang="en-US" smtClean="0"/>
              <a:t>‹#›</a:t>
            </a:fld>
            <a:endParaRPr lang="en-US"/>
          </a:p>
        </p:txBody>
      </p:sp>
    </p:spTree>
    <p:extLst>
      <p:ext uri="{BB962C8B-B14F-4D97-AF65-F5344CB8AC3E}">
        <p14:creationId xmlns:p14="http://schemas.microsoft.com/office/powerpoint/2010/main" val="3639065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5AC41-396A-1842-83D3-1A1760192AC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2CA1374-FAE3-1802-5B0C-304332FF137A}"/>
              </a:ext>
            </a:extLst>
          </p:cNvPr>
          <p:cNvSpPr>
            <a:spLocks noGrp="1"/>
          </p:cNvSpPr>
          <p:nvPr>
            <p:ph type="dt" sz="half" idx="10"/>
          </p:nvPr>
        </p:nvSpPr>
        <p:spPr/>
        <p:txBody>
          <a:bodyPr/>
          <a:lstStyle/>
          <a:p>
            <a:fld id="{E80173DE-5995-7446-AF1C-BE2278294270}" type="datetimeFigureOut">
              <a:rPr lang="en-US" smtClean="0"/>
              <a:t>8/13/26</a:t>
            </a:fld>
            <a:endParaRPr lang="en-US"/>
          </a:p>
        </p:txBody>
      </p:sp>
      <p:sp>
        <p:nvSpPr>
          <p:cNvPr id="4" name="Footer Placeholder 3">
            <a:extLst>
              <a:ext uri="{FF2B5EF4-FFF2-40B4-BE49-F238E27FC236}">
                <a16:creationId xmlns:a16="http://schemas.microsoft.com/office/drawing/2014/main" id="{B7AF1171-B23A-A924-A1FA-CD4A104FEE8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6733D78-F877-384B-F404-8383D6CE9932}"/>
              </a:ext>
            </a:extLst>
          </p:cNvPr>
          <p:cNvSpPr>
            <a:spLocks noGrp="1"/>
          </p:cNvSpPr>
          <p:nvPr>
            <p:ph type="sldNum" sz="quarter" idx="12"/>
          </p:nvPr>
        </p:nvSpPr>
        <p:spPr/>
        <p:txBody>
          <a:bodyPr/>
          <a:lstStyle/>
          <a:p>
            <a:fld id="{BBFF93D8-D7D6-7F49-A117-4438B938CBBE}" type="slidenum">
              <a:rPr lang="en-US" smtClean="0"/>
              <a:t>‹#›</a:t>
            </a:fld>
            <a:endParaRPr lang="en-US"/>
          </a:p>
        </p:txBody>
      </p:sp>
    </p:spTree>
    <p:extLst>
      <p:ext uri="{BB962C8B-B14F-4D97-AF65-F5344CB8AC3E}">
        <p14:creationId xmlns:p14="http://schemas.microsoft.com/office/powerpoint/2010/main" val="2154872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4DA86E-FD80-949A-B50B-23896D02486D}"/>
              </a:ext>
            </a:extLst>
          </p:cNvPr>
          <p:cNvSpPr>
            <a:spLocks noGrp="1"/>
          </p:cNvSpPr>
          <p:nvPr>
            <p:ph type="dt" sz="half" idx="10"/>
          </p:nvPr>
        </p:nvSpPr>
        <p:spPr/>
        <p:txBody>
          <a:bodyPr/>
          <a:lstStyle/>
          <a:p>
            <a:fld id="{E80173DE-5995-7446-AF1C-BE2278294270}" type="datetimeFigureOut">
              <a:rPr lang="en-US" smtClean="0"/>
              <a:t>8/13/26</a:t>
            </a:fld>
            <a:endParaRPr lang="en-US"/>
          </a:p>
        </p:txBody>
      </p:sp>
      <p:sp>
        <p:nvSpPr>
          <p:cNvPr id="3" name="Footer Placeholder 2">
            <a:extLst>
              <a:ext uri="{FF2B5EF4-FFF2-40B4-BE49-F238E27FC236}">
                <a16:creationId xmlns:a16="http://schemas.microsoft.com/office/drawing/2014/main" id="{2BBC0B28-6808-173D-FDC3-953392E1AF3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E9F5BBB-F2E9-9934-CFF4-D1809B5CE7E2}"/>
              </a:ext>
            </a:extLst>
          </p:cNvPr>
          <p:cNvSpPr>
            <a:spLocks noGrp="1"/>
          </p:cNvSpPr>
          <p:nvPr>
            <p:ph type="sldNum" sz="quarter" idx="12"/>
          </p:nvPr>
        </p:nvSpPr>
        <p:spPr/>
        <p:txBody>
          <a:bodyPr/>
          <a:lstStyle/>
          <a:p>
            <a:fld id="{BBFF93D8-D7D6-7F49-A117-4438B938CBBE}" type="slidenum">
              <a:rPr lang="en-US" smtClean="0"/>
              <a:t>‹#›</a:t>
            </a:fld>
            <a:endParaRPr lang="en-US"/>
          </a:p>
        </p:txBody>
      </p:sp>
    </p:spTree>
    <p:extLst>
      <p:ext uri="{BB962C8B-B14F-4D97-AF65-F5344CB8AC3E}">
        <p14:creationId xmlns:p14="http://schemas.microsoft.com/office/powerpoint/2010/main" val="4049758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B95E5-5B8E-5E4E-74A2-DA3E5FB1AE5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99ED8E2-719A-7874-2280-1DE32DB38B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32FF2D7-41BA-68A2-A9E9-AA636FB044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E54CC0-84D6-2F66-DDE6-B2A8FB011937}"/>
              </a:ext>
            </a:extLst>
          </p:cNvPr>
          <p:cNvSpPr>
            <a:spLocks noGrp="1"/>
          </p:cNvSpPr>
          <p:nvPr>
            <p:ph type="dt" sz="half" idx="10"/>
          </p:nvPr>
        </p:nvSpPr>
        <p:spPr/>
        <p:txBody>
          <a:bodyPr/>
          <a:lstStyle/>
          <a:p>
            <a:fld id="{E80173DE-5995-7446-AF1C-BE2278294270}" type="datetimeFigureOut">
              <a:rPr lang="en-US" smtClean="0"/>
              <a:t>8/13/26</a:t>
            </a:fld>
            <a:endParaRPr lang="en-US"/>
          </a:p>
        </p:txBody>
      </p:sp>
      <p:sp>
        <p:nvSpPr>
          <p:cNvPr id="6" name="Footer Placeholder 5">
            <a:extLst>
              <a:ext uri="{FF2B5EF4-FFF2-40B4-BE49-F238E27FC236}">
                <a16:creationId xmlns:a16="http://schemas.microsoft.com/office/drawing/2014/main" id="{C125C413-DFF5-3E14-55B2-E18D5BC02E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2E6419-F8E9-35B3-3AEC-4E3785DE17C1}"/>
              </a:ext>
            </a:extLst>
          </p:cNvPr>
          <p:cNvSpPr>
            <a:spLocks noGrp="1"/>
          </p:cNvSpPr>
          <p:nvPr>
            <p:ph type="sldNum" sz="quarter" idx="12"/>
          </p:nvPr>
        </p:nvSpPr>
        <p:spPr/>
        <p:txBody>
          <a:bodyPr/>
          <a:lstStyle/>
          <a:p>
            <a:fld id="{BBFF93D8-D7D6-7F49-A117-4438B938CBBE}" type="slidenum">
              <a:rPr lang="en-US" smtClean="0"/>
              <a:t>‹#›</a:t>
            </a:fld>
            <a:endParaRPr lang="en-US"/>
          </a:p>
        </p:txBody>
      </p:sp>
    </p:spTree>
    <p:extLst>
      <p:ext uri="{BB962C8B-B14F-4D97-AF65-F5344CB8AC3E}">
        <p14:creationId xmlns:p14="http://schemas.microsoft.com/office/powerpoint/2010/main" val="3695973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7334F-0B8E-3A17-D9B1-D17255C4193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49E049B-6FB0-7619-758C-EB37726750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7F2D660-9B1E-0627-578F-511C7F2618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677A0B0-0623-2FB6-F2CA-E25F5CB2CFEE}"/>
              </a:ext>
            </a:extLst>
          </p:cNvPr>
          <p:cNvSpPr>
            <a:spLocks noGrp="1"/>
          </p:cNvSpPr>
          <p:nvPr>
            <p:ph type="dt" sz="half" idx="10"/>
          </p:nvPr>
        </p:nvSpPr>
        <p:spPr/>
        <p:txBody>
          <a:bodyPr/>
          <a:lstStyle/>
          <a:p>
            <a:fld id="{E80173DE-5995-7446-AF1C-BE2278294270}" type="datetimeFigureOut">
              <a:rPr lang="en-US" smtClean="0"/>
              <a:t>8/13/26</a:t>
            </a:fld>
            <a:endParaRPr lang="en-US"/>
          </a:p>
        </p:txBody>
      </p:sp>
      <p:sp>
        <p:nvSpPr>
          <p:cNvPr id="6" name="Footer Placeholder 5">
            <a:extLst>
              <a:ext uri="{FF2B5EF4-FFF2-40B4-BE49-F238E27FC236}">
                <a16:creationId xmlns:a16="http://schemas.microsoft.com/office/drawing/2014/main" id="{846E509A-264D-1568-2D22-A8DE8878105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06465A-95C5-4986-1262-1B982D515EA1}"/>
              </a:ext>
            </a:extLst>
          </p:cNvPr>
          <p:cNvSpPr>
            <a:spLocks noGrp="1"/>
          </p:cNvSpPr>
          <p:nvPr>
            <p:ph type="sldNum" sz="quarter" idx="12"/>
          </p:nvPr>
        </p:nvSpPr>
        <p:spPr/>
        <p:txBody>
          <a:bodyPr/>
          <a:lstStyle/>
          <a:p>
            <a:fld id="{BBFF93D8-D7D6-7F49-A117-4438B938CBBE}" type="slidenum">
              <a:rPr lang="en-US" smtClean="0"/>
              <a:t>‹#›</a:t>
            </a:fld>
            <a:endParaRPr lang="en-US"/>
          </a:p>
        </p:txBody>
      </p:sp>
    </p:spTree>
    <p:extLst>
      <p:ext uri="{BB962C8B-B14F-4D97-AF65-F5344CB8AC3E}">
        <p14:creationId xmlns:p14="http://schemas.microsoft.com/office/powerpoint/2010/main" val="2041992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7E2DF-C3BE-C7C3-A9AC-EB286155884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7323E66-CDEA-F002-AEFF-7E1CA57D6B5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CA3387C-2867-37FD-6113-FD570B97CB7B}"/>
              </a:ext>
            </a:extLst>
          </p:cNvPr>
          <p:cNvSpPr>
            <a:spLocks noGrp="1"/>
          </p:cNvSpPr>
          <p:nvPr>
            <p:ph type="dt" sz="half" idx="10"/>
          </p:nvPr>
        </p:nvSpPr>
        <p:spPr/>
        <p:txBody>
          <a:bodyPr/>
          <a:lstStyle/>
          <a:p>
            <a:fld id="{E80173DE-5995-7446-AF1C-BE2278294270}" type="datetimeFigureOut">
              <a:rPr lang="en-US" smtClean="0"/>
              <a:t>8/13/26</a:t>
            </a:fld>
            <a:endParaRPr lang="en-US"/>
          </a:p>
        </p:txBody>
      </p:sp>
      <p:sp>
        <p:nvSpPr>
          <p:cNvPr id="5" name="Footer Placeholder 4">
            <a:extLst>
              <a:ext uri="{FF2B5EF4-FFF2-40B4-BE49-F238E27FC236}">
                <a16:creationId xmlns:a16="http://schemas.microsoft.com/office/drawing/2014/main" id="{9B432A32-C3EE-B4BC-0B6B-7EDF09A60F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151DED-B645-0657-A24A-B249D02F054D}"/>
              </a:ext>
            </a:extLst>
          </p:cNvPr>
          <p:cNvSpPr>
            <a:spLocks noGrp="1"/>
          </p:cNvSpPr>
          <p:nvPr>
            <p:ph type="sldNum" sz="quarter" idx="12"/>
          </p:nvPr>
        </p:nvSpPr>
        <p:spPr/>
        <p:txBody>
          <a:bodyPr/>
          <a:lstStyle/>
          <a:p>
            <a:fld id="{BBFF93D8-D7D6-7F49-A117-4438B938CBBE}" type="slidenum">
              <a:rPr lang="en-US" smtClean="0"/>
              <a:t>‹#›</a:t>
            </a:fld>
            <a:endParaRPr lang="en-US"/>
          </a:p>
        </p:txBody>
      </p:sp>
    </p:spTree>
    <p:extLst>
      <p:ext uri="{BB962C8B-B14F-4D97-AF65-F5344CB8AC3E}">
        <p14:creationId xmlns:p14="http://schemas.microsoft.com/office/powerpoint/2010/main" val="1552817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911668-D4DF-0A05-7084-26E8AB58EDB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01EE67C-BA9A-B2D5-2F02-253F26F75F2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ED87171-5B7C-A689-A563-4E5601DFFD96}"/>
              </a:ext>
            </a:extLst>
          </p:cNvPr>
          <p:cNvSpPr>
            <a:spLocks noGrp="1"/>
          </p:cNvSpPr>
          <p:nvPr>
            <p:ph type="dt" sz="half" idx="10"/>
          </p:nvPr>
        </p:nvSpPr>
        <p:spPr/>
        <p:txBody>
          <a:bodyPr/>
          <a:lstStyle/>
          <a:p>
            <a:fld id="{E80173DE-5995-7446-AF1C-BE2278294270}" type="datetimeFigureOut">
              <a:rPr lang="en-US" smtClean="0"/>
              <a:t>8/13/26</a:t>
            </a:fld>
            <a:endParaRPr lang="en-US"/>
          </a:p>
        </p:txBody>
      </p:sp>
      <p:sp>
        <p:nvSpPr>
          <p:cNvPr id="5" name="Footer Placeholder 4">
            <a:extLst>
              <a:ext uri="{FF2B5EF4-FFF2-40B4-BE49-F238E27FC236}">
                <a16:creationId xmlns:a16="http://schemas.microsoft.com/office/drawing/2014/main" id="{E85D04C9-E5DF-8230-5354-A03AA02ACE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5BDD6D-4954-0A5C-128B-6E1CC7B7AFC1}"/>
              </a:ext>
            </a:extLst>
          </p:cNvPr>
          <p:cNvSpPr>
            <a:spLocks noGrp="1"/>
          </p:cNvSpPr>
          <p:nvPr>
            <p:ph type="sldNum" sz="quarter" idx="12"/>
          </p:nvPr>
        </p:nvSpPr>
        <p:spPr/>
        <p:txBody>
          <a:bodyPr/>
          <a:lstStyle/>
          <a:p>
            <a:fld id="{BBFF93D8-D7D6-7F49-A117-4438B938CBBE}" type="slidenum">
              <a:rPr lang="en-US" smtClean="0"/>
              <a:t>‹#›</a:t>
            </a:fld>
            <a:endParaRPr lang="en-US"/>
          </a:p>
        </p:txBody>
      </p:sp>
    </p:spTree>
    <p:extLst>
      <p:ext uri="{BB962C8B-B14F-4D97-AF65-F5344CB8AC3E}">
        <p14:creationId xmlns:p14="http://schemas.microsoft.com/office/powerpoint/2010/main" val="2254528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6F68D3-8908-F460-B980-83CF9B8F5D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42F797-7898-3027-F8CA-908B0FB336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A7E00EA-988B-A9DF-EB08-B6ED28BC33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0173DE-5995-7446-AF1C-BE2278294270}" type="datetimeFigureOut">
              <a:rPr lang="en-US" smtClean="0"/>
              <a:t>8/13/26</a:t>
            </a:fld>
            <a:endParaRPr lang="en-US"/>
          </a:p>
        </p:txBody>
      </p:sp>
      <p:sp>
        <p:nvSpPr>
          <p:cNvPr id="5" name="Footer Placeholder 4">
            <a:extLst>
              <a:ext uri="{FF2B5EF4-FFF2-40B4-BE49-F238E27FC236}">
                <a16:creationId xmlns:a16="http://schemas.microsoft.com/office/drawing/2014/main" id="{01C698B1-965B-EFC9-F60F-21D3B217D0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272F0BC-4EC1-3473-7A03-4150162B54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BFF93D8-D7D6-7F49-A117-4438B938CBBE}" type="slidenum">
              <a:rPr lang="en-US" smtClean="0"/>
              <a:t>‹#›</a:t>
            </a:fld>
            <a:endParaRPr lang="en-US"/>
          </a:p>
        </p:txBody>
      </p:sp>
    </p:spTree>
    <p:extLst>
      <p:ext uri="{BB962C8B-B14F-4D97-AF65-F5344CB8AC3E}">
        <p14:creationId xmlns:p14="http://schemas.microsoft.com/office/powerpoint/2010/main" val="2349421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4189B8-2ABC-1891-4107-CD04AF4C4D73}"/>
              </a:ext>
            </a:extLst>
          </p:cNvPr>
          <p:cNvSpPr>
            <a:spLocks noGrp="1"/>
          </p:cNvSpPr>
          <p:nvPr>
            <p:ph type="ctrTitle"/>
          </p:nvPr>
        </p:nvSpPr>
        <p:spPr>
          <a:xfrm>
            <a:off x="1171074" y="1396686"/>
            <a:ext cx="3240506" cy="4064628"/>
          </a:xfrm>
        </p:spPr>
        <p:txBody>
          <a:bodyPr vert="horz" lIns="91440" tIns="45720" rIns="91440" bIns="45720" rtlCol="0" anchor="ctr">
            <a:normAutofit/>
          </a:bodyPr>
          <a:lstStyle/>
          <a:p>
            <a:pPr algn="l"/>
            <a:r>
              <a:rPr lang="en-US" sz="2800" b="1" kern="1200">
                <a:solidFill>
                  <a:srgbClr val="FFFFFF"/>
                </a:solidFill>
                <a:latin typeface="+mj-lt"/>
                <a:ea typeface="+mj-ea"/>
                <a:cs typeface="+mj-cs"/>
              </a:rPr>
              <a:t>Title: Stakeholder Angagement Report for the ConnectPlus Project at Waitrose&amp;Partners</a:t>
            </a:r>
            <a:br>
              <a:rPr lang="en-US" sz="2800" kern="1200">
                <a:solidFill>
                  <a:srgbClr val="FFFFFF"/>
                </a:solidFill>
                <a:latin typeface="+mj-lt"/>
                <a:ea typeface="+mj-ea"/>
                <a:cs typeface="+mj-cs"/>
              </a:rPr>
            </a:br>
            <a:endParaRPr lang="en-US" sz="2800" kern="1200">
              <a:solidFill>
                <a:srgbClr val="FFFFFF"/>
              </a:solidFill>
              <a:latin typeface="+mj-lt"/>
              <a:ea typeface="+mj-ea"/>
              <a:cs typeface="+mj-cs"/>
            </a:endParaRPr>
          </a:p>
        </p:txBody>
      </p:sp>
      <p:sp>
        <p:nvSpPr>
          <p:cNvPr id="29" name="Arc 28">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1" name="Oval 30">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7B9E8D6F-C10D-20C4-0D71-5B1775CED402}"/>
              </a:ext>
            </a:extLst>
          </p:cNvPr>
          <p:cNvSpPr>
            <a:spLocks noGrp="1"/>
          </p:cNvSpPr>
          <p:nvPr>
            <p:ph type="subTitle" idx="1"/>
          </p:nvPr>
        </p:nvSpPr>
        <p:spPr>
          <a:xfrm>
            <a:off x="5370153" y="1526033"/>
            <a:ext cx="5536397" cy="3935281"/>
          </a:xfrm>
        </p:spPr>
        <p:txBody>
          <a:bodyPr vert="horz" lIns="91440" tIns="45720" rIns="91440" bIns="45720" rtlCol="0">
            <a:normAutofit/>
          </a:bodyPr>
          <a:lstStyle/>
          <a:p>
            <a:pPr indent="-228600" algn="l">
              <a:buFont typeface="Arial" panose="020B0604020202020204" pitchFamily="34" charset="0"/>
              <a:buChar char="•"/>
            </a:pPr>
            <a:r>
              <a:rPr lang="en-US" sz="1900" b="1" dirty="0"/>
              <a:t>Title: Stakeholder </a:t>
            </a:r>
            <a:r>
              <a:rPr lang="en-US" sz="1900" b="1" dirty="0" err="1"/>
              <a:t>Angagement</a:t>
            </a:r>
            <a:r>
              <a:rPr lang="en-US" sz="1900" b="1" dirty="0"/>
              <a:t> Report for the </a:t>
            </a:r>
            <a:r>
              <a:rPr lang="en-US" sz="1900" b="1" dirty="0" err="1"/>
              <a:t>ConnectPlus</a:t>
            </a:r>
            <a:r>
              <a:rPr lang="en-US" sz="1900" b="1" dirty="0"/>
              <a:t> Project at </a:t>
            </a:r>
            <a:r>
              <a:rPr lang="en-US" sz="1900" b="1" dirty="0" err="1"/>
              <a:t>Waitrose&amp;Partners</a:t>
            </a:r>
            <a:endParaRPr lang="en-US" sz="1900" dirty="0"/>
          </a:p>
          <a:p>
            <a:pPr indent="-228600" algn="l">
              <a:buFont typeface="Arial" panose="020B0604020202020204" pitchFamily="34" charset="0"/>
              <a:buChar char="•"/>
            </a:pPr>
            <a:r>
              <a:rPr lang="en-US" sz="1900" b="1" dirty="0"/>
              <a:t>Student </a:t>
            </a:r>
            <a:r>
              <a:rPr lang="en-US" sz="1900" b="1" dirty="0" err="1"/>
              <a:t>Name:Lascarache</a:t>
            </a:r>
            <a:r>
              <a:rPr lang="en-US" sz="1900" b="1" dirty="0"/>
              <a:t> Laurentiu</a:t>
            </a:r>
            <a:endParaRPr lang="en-US" sz="1900" dirty="0"/>
          </a:p>
          <a:p>
            <a:pPr indent="-228600" algn="l">
              <a:buFont typeface="Arial" panose="020B0604020202020204" pitchFamily="34" charset="0"/>
              <a:buChar char="•"/>
            </a:pPr>
            <a:r>
              <a:rPr lang="en-US" sz="1900" b="1" dirty="0"/>
              <a:t>Student ID:2429775</a:t>
            </a:r>
            <a:endParaRPr lang="en-US" sz="1900" dirty="0"/>
          </a:p>
          <a:p>
            <a:pPr indent="-228600" algn="l">
              <a:buFont typeface="Arial" panose="020B0604020202020204" pitchFamily="34" charset="0"/>
              <a:buChar char="•"/>
            </a:pPr>
            <a:r>
              <a:rPr lang="en-US" sz="1900" b="1" dirty="0" err="1"/>
              <a:t>Module:Understanding</a:t>
            </a:r>
            <a:r>
              <a:rPr lang="en-US" sz="1900" b="1" dirty="0"/>
              <a:t> and Engaging Stakeholders</a:t>
            </a:r>
            <a:endParaRPr lang="en-US" sz="1900" dirty="0"/>
          </a:p>
          <a:p>
            <a:pPr indent="-228600" algn="l">
              <a:buFont typeface="Arial" panose="020B0604020202020204" pitchFamily="34" charset="0"/>
              <a:buChar char="•"/>
            </a:pPr>
            <a:r>
              <a:rPr lang="en-US" sz="1900" b="1" dirty="0" err="1"/>
              <a:t>Lecturer:Muhammad</a:t>
            </a:r>
            <a:r>
              <a:rPr lang="en-US" sz="1900" b="1" dirty="0"/>
              <a:t> Tariq</a:t>
            </a:r>
            <a:endParaRPr lang="en-US" sz="1900" dirty="0"/>
          </a:p>
          <a:p>
            <a:pPr indent="-228600" algn="l">
              <a:buFont typeface="Arial" panose="020B0604020202020204" pitchFamily="34" charset="0"/>
              <a:buChar char="•"/>
            </a:pPr>
            <a:r>
              <a:rPr lang="en-US" sz="1900" b="1" dirty="0"/>
              <a:t>Submission Date</a:t>
            </a:r>
            <a:endParaRPr lang="en-US" sz="1900" dirty="0"/>
          </a:p>
          <a:p>
            <a:pPr indent="-228600" algn="l">
              <a:buFont typeface="Arial" panose="020B0604020202020204" pitchFamily="34" charset="0"/>
              <a:buChar char="•"/>
            </a:pPr>
            <a:r>
              <a:rPr lang="en-US" sz="1900" b="1" dirty="0"/>
              <a:t> </a:t>
            </a:r>
            <a:endParaRPr lang="en-US" sz="1900" dirty="0"/>
          </a:p>
          <a:p>
            <a:pPr indent="-228600" algn="l">
              <a:buFont typeface="Arial" panose="020B0604020202020204" pitchFamily="34" charset="0"/>
              <a:buChar char="•"/>
            </a:pPr>
            <a:r>
              <a:rPr lang="en-US" sz="1900" b="1" dirty="0" err="1"/>
              <a:t>Title:Stakeholder</a:t>
            </a:r>
            <a:r>
              <a:rPr lang="en-US" sz="1900" b="1" dirty="0"/>
              <a:t> Engagement Strategy for the Launch of </a:t>
            </a:r>
            <a:r>
              <a:rPr lang="en-US" sz="1900" b="1" dirty="0" err="1"/>
              <a:t>ConnectPlus</a:t>
            </a:r>
            <a:r>
              <a:rPr lang="en-US" sz="1900" b="1" dirty="0"/>
              <a:t> at Waitrose &amp; Partners</a:t>
            </a:r>
            <a:endParaRPr lang="en-US" sz="1900" dirty="0"/>
          </a:p>
          <a:p>
            <a:pPr indent="-228600" algn="l">
              <a:buFont typeface="Arial" panose="020B0604020202020204" pitchFamily="34" charset="0"/>
              <a:buChar char="•"/>
            </a:pPr>
            <a:endParaRPr lang="en-US" sz="1900" dirty="0"/>
          </a:p>
        </p:txBody>
      </p:sp>
    </p:spTree>
    <p:extLst>
      <p:ext uri="{BB962C8B-B14F-4D97-AF65-F5344CB8AC3E}">
        <p14:creationId xmlns:p14="http://schemas.microsoft.com/office/powerpoint/2010/main" val="2097021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0EE1FA-93D7-C0EB-A90B-3875ADC8B30B}"/>
              </a:ext>
            </a:extLst>
          </p:cNvPr>
          <p:cNvSpPr>
            <a:spLocks noGrp="1"/>
          </p:cNvSpPr>
          <p:nvPr>
            <p:ph type="title"/>
          </p:nvPr>
        </p:nvSpPr>
        <p:spPr>
          <a:xfrm>
            <a:off x="1371597" y="348865"/>
            <a:ext cx="10044023" cy="877729"/>
          </a:xfrm>
        </p:spPr>
        <p:txBody>
          <a:bodyPr anchor="ctr">
            <a:normAutofit/>
          </a:bodyPr>
          <a:lstStyle/>
          <a:p>
            <a:r>
              <a:rPr lang="en-US" sz="1900" b="1">
                <a:solidFill>
                  <a:srgbClr val="FFFFFF"/>
                </a:solidFill>
              </a:rPr>
              <a:t>Title: Stakeholder Angagement Report for the ConnectPlus Project at Waitrose&amp;Partners</a:t>
            </a:r>
            <a:br>
              <a:rPr lang="en-US" sz="1900">
                <a:solidFill>
                  <a:srgbClr val="FFFFFF"/>
                </a:solidFill>
              </a:rPr>
            </a:br>
            <a:endParaRPr lang="en-US" sz="1900">
              <a:solidFill>
                <a:srgbClr val="FFFFFF"/>
              </a:solidFill>
            </a:endParaRPr>
          </a:p>
        </p:txBody>
      </p:sp>
      <p:graphicFrame>
        <p:nvGraphicFramePr>
          <p:cNvPr id="5" name="Content Placeholder 2">
            <a:extLst>
              <a:ext uri="{FF2B5EF4-FFF2-40B4-BE49-F238E27FC236}">
                <a16:creationId xmlns:a16="http://schemas.microsoft.com/office/drawing/2014/main" id="{CFB959FD-10F3-B2C7-8867-FBC6F408A6BE}"/>
              </a:ext>
            </a:extLst>
          </p:cNvPr>
          <p:cNvGraphicFramePr>
            <a:graphicFrameLocks noGrp="1"/>
          </p:cNvGraphicFramePr>
          <p:nvPr>
            <p:ph idx="1"/>
            <p:extLst>
              <p:ext uri="{D42A27DB-BD31-4B8C-83A1-F6EECF244321}">
                <p14:modId xmlns:p14="http://schemas.microsoft.com/office/powerpoint/2010/main" val="307841534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30904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BEA8AE46-2368-2FC2-20C5-6D5CC831E35D}"/>
              </a:ext>
            </a:extLst>
          </p:cNvPr>
          <p:cNvPicPr>
            <a:picLocks noChangeAspect="1"/>
          </p:cNvPicPr>
          <p:nvPr/>
        </p:nvPicPr>
        <p:blipFill>
          <a:blip r:embed="rId2"/>
          <a:srcRect l="9019" r="-3" b="-3"/>
          <a:stretch>
            <a:fillRect/>
          </a:stretch>
        </p:blipFill>
        <p:spPr>
          <a:xfrm>
            <a:off x="20" y="10"/>
            <a:ext cx="6204384" cy="5114534"/>
          </a:xfrm>
          <a:custGeom>
            <a:avLst/>
            <a:gdLst/>
            <a:ahLst/>
            <a:cxnLst/>
            <a:rect l="l" t="t" r="r" b="b"/>
            <a:pathLst>
              <a:path w="6204404" h="5114544">
                <a:moveTo>
                  <a:pt x="5659431" y="0"/>
                </a:moveTo>
                <a:lnTo>
                  <a:pt x="6157098" y="0"/>
                </a:lnTo>
                <a:lnTo>
                  <a:pt x="6181355" y="190991"/>
                </a:lnTo>
                <a:cubicBezTo>
                  <a:pt x="6196596" y="341154"/>
                  <a:pt x="6204404" y="493515"/>
                  <a:pt x="6204404" y="647700"/>
                </a:cubicBezTo>
                <a:cubicBezTo>
                  <a:pt x="6204404" y="3114670"/>
                  <a:pt x="4205578" y="5114544"/>
                  <a:pt x="1739900" y="5114544"/>
                </a:cubicBezTo>
                <a:cubicBezTo>
                  <a:pt x="1123481" y="5114544"/>
                  <a:pt x="536240" y="4989552"/>
                  <a:pt x="2114" y="4763518"/>
                </a:cubicBezTo>
                <a:lnTo>
                  <a:pt x="0" y="4762561"/>
                </a:lnTo>
                <a:lnTo>
                  <a:pt x="0" y="4226363"/>
                </a:lnTo>
                <a:lnTo>
                  <a:pt x="15791" y="4234455"/>
                </a:lnTo>
                <a:cubicBezTo>
                  <a:pt x="537360" y="4485921"/>
                  <a:pt x="1122182" y="4626842"/>
                  <a:pt x="1739899" y="4626842"/>
                </a:cubicBezTo>
                <a:cubicBezTo>
                  <a:pt x="3936226" y="4626842"/>
                  <a:pt x="5716700" y="2845319"/>
                  <a:pt x="5716700" y="647700"/>
                </a:cubicBezTo>
                <a:cubicBezTo>
                  <a:pt x="5716700" y="510349"/>
                  <a:pt x="5709745" y="374623"/>
                  <a:pt x="5696169" y="240856"/>
                </a:cubicBezTo>
                <a:close/>
              </a:path>
            </a:pathLst>
          </a:custGeom>
        </p:spPr>
      </p:pic>
      <p:sp>
        <p:nvSpPr>
          <p:cNvPr id="2" name="Title 1">
            <a:extLst>
              <a:ext uri="{FF2B5EF4-FFF2-40B4-BE49-F238E27FC236}">
                <a16:creationId xmlns:a16="http://schemas.microsoft.com/office/drawing/2014/main" id="{6A33036A-1F11-33CB-1C70-450CB5F0CEBD}"/>
              </a:ext>
            </a:extLst>
          </p:cNvPr>
          <p:cNvSpPr>
            <a:spLocks noGrp="1"/>
          </p:cNvSpPr>
          <p:nvPr>
            <p:ph type="title"/>
          </p:nvPr>
        </p:nvSpPr>
        <p:spPr>
          <a:xfrm>
            <a:off x="481014" y="327026"/>
            <a:ext cx="4164011" cy="2611437"/>
          </a:xfrm>
        </p:spPr>
        <p:txBody>
          <a:bodyPr>
            <a:normAutofit/>
          </a:bodyPr>
          <a:lstStyle/>
          <a:p>
            <a:r>
              <a:rPr lang="en-GB" sz="3600" b="1"/>
              <a:t>Executive Summary</a:t>
            </a:r>
            <a:br>
              <a:rPr lang="en-US" sz="3600"/>
            </a:br>
            <a:endParaRPr lang="en-US" sz="3600"/>
          </a:p>
        </p:txBody>
      </p:sp>
      <p:graphicFrame>
        <p:nvGraphicFramePr>
          <p:cNvPr id="14" name="Content Placeholder 2">
            <a:extLst>
              <a:ext uri="{FF2B5EF4-FFF2-40B4-BE49-F238E27FC236}">
                <a16:creationId xmlns:a16="http://schemas.microsoft.com/office/drawing/2014/main" id="{CA5BC7EA-2E5C-3C4B-FF1C-4B4216FC0BBB}"/>
              </a:ext>
            </a:extLst>
          </p:cNvPr>
          <p:cNvGraphicFramePr>
            <a:graphicFrameLocks noGrp="1"/>
          </p:cNvGraphicFramePr>
          <p:nvPr>
            <p:ph idx="1"/>
            <p:extLst>
              <p:ext uri="{D42A27DB-BD31-4B8C-83A1-F6EECF244321}">
                <p14:modId xmlns:p14="http://schemas.microsoft.com/office/powerpoint/2010/main" val="416787258"/>
              </p:ext>
            </p:extLst>
          </p:nvPr>
        </p:nvGraphicFramePr>
        <p:xfrm>
          <a:off x="6381750" y="2119313"/>
          <a:ext cx="5329236" cy="4057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8251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9C2CABE-AA8D-EEB3-F878-454E8F99787D}"/>
              </a:ext>
            </a:extLst>
          </p:cNvPr>
          <p:cNvPicPr>
            <a:picLocks noChangeAspect="1"/>
          </p:cNvPicPr>
          <p:nvPr/>
        </p:nvPicPr>
        <p:blipFill>
          <a:blip r:embed="rId2">
            <a:duotone>
              <a:schemeClr val="bg2">
                <a:shade val="45000"/>
                <a:satMod val="135000"/>
              </a:schemeClr>
              <a:prstClr val="white"/>
            </a:duotone>
          </a:blip>
          <a:srcRect l="9018" r="73" b="20719"/>
          <a:stretch>
            <a:fillRect/>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D722BA-BF72-1071-D5AB-7E2AFD81BC76}"/>
              </a:ext>
            </a:extLst>
          </p:cNvPr>
          <p:cNvSpPr>
            <a:spLocks noGrp="1"/>
          </p:cNvSpPr>
          <p:nvPr>
            <p:ph type="title"/>
          </p:nvPr>
        </p:nvSpPr>
        <p:spPr>
          <a:xfrm>
            <a:off x="838200" y="365125"/>
            <a:ext cx="10515600" cy="1325563"/>
          </a:xfrm>
        </p:spPr>
        <p:txBody>
          <a:bodyPr>
            <a:normAutofit/>
          </a:bodyPr>
          <a:lstStyle/>
          <a:p>
            <a:r>
              <a:rPr lang="en-US"/>
              <a:t>Table of Contents</a:t>
            </a:r>
            <a:endParaRPr lang="en-US" dirty="0"/>
          </a:p>
        </p:txBody>
      </p:sp>
      <p:graphicFrame>
        <p:nvGraphicFramePr>
          <p:cNvPr id="13" name="Content Placeholder 2">
            <a:extLst>
              <a:ext uri="{FF2B5EF4-FFF2-40B4-BE49-F238E27FC236}">
                <a16:creationId xmlns:a16="http://schemas.microsoft.com/office/drawing/2014/main" id="{B6172E91-B704-9A97-A4CD-063E753411D2}"/>
              </a:ext>
            </a:extLst>
          </p:cNvPr>
          <p:cNvGraphicFramePr>
            <a:graphicFrameLocks noGrp="1"/>
          </p:cNvGraphicFramePr>
          <p:nvPr>
            <p:ph idx="1"/>
            <p:extLst>
              <p:ext uri="{D42A27DB-BD31-4B8C-83A1-F6EECF244321}">
                <p14:modId xmlns:p14="http://schemas.microsoft.com/office/powerpoint/2010/main" val="12360027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8499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5" name="Picture 14" descr="Desk with productivity items">
            <a:extLst>
              <a:ext uri="{FF2B5EF4-FFF2-40B4-BE49-F238E27FC236}">
                <a16:creationId xmlns:a16="http://schemas.microsoft.com/office/drawing/2014/main" id="{F45FC3F1-6B77-D889-B731-1AFE23A728B1}"/>
              </a:ext>
            </a:extLst>
          </p:cNvPr>
          <p:cNvPicPr>
            <a:picLocks noChangeAspect="1"/>
          </p:cNvPicPr>
          <p:nvPr/>
        </p:nvPicPr>
        <p:blipFill>
          <a:blip r:embed="rId2">
            <a:alphaModFix amt="60000"/>
          </a:blip>
          <a:srcRect b="15730"/>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09EB3EEA-C225-12F0-D2B5-3F6F569B23AA}"/>
              </a:ext>
            </a:extLst>
          </p:cNvPr>
          <p:cNvSpPr>
            <a:spLocks noGrp="1"/>
          </p:cNvSpPr>
          <p:nvPr>
            <p:ph type="title"/>
          </p:nvPr>
        </p:nvSpPr>
        <p:spPr>
          <a:xfrm>
            <a:off x="838199" y="557189"/>
            <a:ext cx="5155263" cy="5571899"/>
          </a:xfrm>
        </p:spPr>
        <p:txBody>
          <a:bodyPr>
            <a:normAutofit/>
          </a:bodyPr>
          <a:lstStyle/>
          <a:p>
            <a:endParaRPr lang="en-US">
              <a:solidFill>
                <a:srgbClr val="FFFFFF"/>
              </a:solidFill>
            </a:endParaRPr>
          </a:p>
        </p:txBody>
      </p:sp>
      <p:sp>
        <p:nvSpPr>
          <p:cNvPr id="3" name="Content Placeholder 2">
            <a:extLst>
              <a:ext uri="{FF2B5EF4-FFF2-40B4-BE49-F238E27FC236}">
                <a16:creationId xmlns:a16="http://schemas.microsoft.com/office/drawing/2014/main" id="{09551041-7800-E4B2-75CF-BCB4BDAAEC99}"/>
              </a:ext>
            </a:extLst>
          </p:cNvPr>
          <p:cNvSpPr>
            <a:spLocks noGrp="1"/>
          </p:cNvSpPr>
          <p:nvPr>
            <p:ph idx="1"/>
          </p:nvPr>
        </p:nvSpPr>
        <p:spPr>
          <a:xfrm>
            <a:off x="6195375" y="557189"/>
            <a:ext cx="5158424" cy="5571899"/>
          </a:xfrm>
        </p:spPr>
        <p:txBody>
          <a:bodyPr anchor="ctr">
            <a:normAutofit/>
          </a:bodyPr>
          <a:lstStyle/>
          <a:p>
            <a:r>
              <a:rPr lang="en-GB" sz="2000">
                <a:solidFill>
                  <a:srgbClr val="FFFFFF"/>
                </a:solidFill>
              </a:rPr>
              <a:t>5 4 RACI Matrix</a:t>
            </a:r>
          </a:p>
          <a:p>
            <a:r>
              <a:rPr lang="en-GB" sz="2000">
                <a:solidFill>
                  <a:srgbClr val="FFFFFF"/>
                </a:solidFill>
              </a:rPr>
              <a:t>6 Evaluating the Impact of Sustainable Stakeholder Engagement on Business Performance</a:t>
            </a:r>
          </a:p>
          <a:p>
            <a:r>
              <a:rPr lang="en-GB" sz="2000">
                <a:solidFill>
                  <a:srgbClr val="FFFFFF"/>
                </a:solidFill>
              </a:rPr>
              <a:t>6 1 Improved Customer Loyalty and Retention</a:t>
            </a:r>
          </a:p>
          <a:p>
            <a:r>
              <a:rPr lang="en-GB" sz="2000">
                <a:solidFill>
                  <a:srgbClr val="FFFFFF"/>
                </a:solidFill>
              </a:rPr>
              <a:t>6 2 Better Decision Making</a:t>
            </a:r>
          </a:p>
          <a:p>
            <a:r>
              <a:rPr lang="en-GB" sz="2000">
                <a:solidFill>
                  <a:srgbClr val="FFFFFF"/>
                </a:solidFill>
              </a:rPr>
              <a:t>6 3 Stronger Employee Engagement</a:t>
            </a:r>
          </a:p>
          <a:p>
            <a:r>
              <a:rPr lang="en-GB" sz="2000">
                <a:solidFill>
                  <a:srgbClr val="FFFFFF"/>
                </a:solidFill>
              </a:rPr>
              <a:t>6 4 Competitive Advantage</a:t>
            </a:r>
          </a:p>
          <a:p>
            <a:r>
              <a:rPr lang="en-GB" sz="2000">
                <a:solidFill>
                  <a:srgbClr val="FFFFFF"/>
                </a:solidFill>
              </a:rPr>
              <a:t>6 5 Challenges of Sustainable Stakeholder Engagement</a:t>
            </a:r>
          </a:p>
          <a:p>
            <a:r>
              <a:rPr lang="en-GB" sz="2000">
                <a:solidFill>
                  <a:srgbClr val="FFFFFF"/>
                </a:solidFill>
              </a:rPr>
              <a:t>6 6 Overall Evaluation</a:t>
            </a:r>
          </a:p>
          <a:p>
            <a:r>
              <a:rPr lang="en-GB" sz="2000">
                <a:solidFill>
                  <a:srgbClr val="FFFFFF"/>
                </a:solidFill>
              </a:rPr>
              <a:t>7 Recommendations and Conclusion</a:t>
            </a:r>
          </a:p>
          <a:p>
            <a:r>
              <a:rPr lang="en-GB" sz="2000">
                <a:solidFill>
                  <a:srgbClr val="FFFFFF"/>
                </a:solidFill>
              </a:rPr>
              <a:t>References</a:t>
            </a:r>
          </a:p>
          <a:p>
            <a:endParaRPr lang="en-US" sz="2000">
              <a:solidFill>
                <a:srgbClr val="FFFFFF"/>
              </a:solidFill>
            </a:endParaRPr>
          </a:p>
        </p:txBody>
      </p:sp>
    </p:spTree>
    <p:extLst>
      <p:ext uri="{BB962C8B-B14F-4D97-AF65-F5344CB8AC3E}">
        <p14:creationId xmlns:p14="http://schemas.microsoft.com/office/powerpoint/2010/main" val="1574095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865A654-A265-E656-FAB5-F1274E0B490D}"/>
              </a:ext>
            </a:extLst>
          </p:cNvPr>
          <p:cNvSpPr>
            <a:spLocks noGrp="1"/>
          </p:cNvSpPr>
          <p:nvPr>
            <p:ph type="title"/>
          </p:nvPr>
        </p:nvSpPr>
        <p:spPr>
          <a:xfrm>
            <a:off x="838200" y="365125"/>
            <a:ext cx="5387502" cy="1325563"/>
          </a:xfrm>
        </p:spPr>
        <p:txBody>
          <a:bodyPr>
            <a:normAutofit/>
          </a:bodyPr>
          <a:lstStyle/>
          <a:p>
            <a:r>
              <a:rPr lang="en-US"/>
              <a:t>Introduction</a:t>
            </a:r>
            <a:endParaRPr lang="en-US" dirty="0"/>
          </a:p>
        </p:txBody>
      </p:sp>
      <p:pic>
        <p:nvPicPr>
          <p:cNvPr id="10" name="Picture 9">
            <a:extLst>
              <a:ext uri="{FF2B5EF4-FFF2-40B4-BE49-F238E27FC236}">
                <a16:creationId xmlns:a16="http://schemas.microsoft.com/office/drawing/2014/main" id="{D47E5DC9-BF06-2863-6B3F-230846CCF3F9}"/>
              </a:ext>
            </a:extLst>
          </p:cNvPr>
          <p:cNvPicPr>
            <a:picLocks noChangeAspect="1"/>
          </p:cNvPicPr>
          <p:nvPr/>
        </p:nvPicPr>
        <p:blipFill>
          <a:blip r:embed="rId2"/>
          <a:srcRect r="33154"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6"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8" name="Content Placeholder 2">
            <a:extLst>
              <a:ext uri="{FF2B5EF4-FFF2-40B4-BE49-F238E27FC236}">
                <a16:creationId xmlns:a16="http://schemas.microsoft.com/office/drawing/2014/main" id="{7177CDCF-E608-E9A4-0EB5-91CFF1C8930A}"/>
              </a:ext>
            </a:extLst>
          </p:cNvPr>
          <p:cNvGraphicFramePr>
            <a:graphicFrameLocks noGrp="1"/>
          </p:cNvGraphicFramePr>
          <p:nvPr>
            <p:ph idx="1"/>
            <p:extLst>
              <p:ext uri="{D42A27DB-BD31-4B8C-83A1-F6EECF244321}">
                <p14:modId xmlns:p14="http://schemas.microsoft.com/office/powerpoint/2010/main" val="762477613"/>
              </p:ext>
            </p:extLst>
          </p:nvPr>
        </p:nvGraphicFramePr>
        <p:xfrm>
          <a:off x="838200" y="1825625"/>
          <a:ext cx="538750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6294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77326B0-875E-11C7-C7CE-936F8658318E}"/>
              </a:ext>
            </a:extLst>
          </p:cNvPr>
          <p:cNvSpPr>
            <a:spLocks noGrp="1"/>
          </p:cNvSpPr>
          <p:nvPr>
            <p:ph type="title"/>
          </p:nvPr>
        </p:nvSpPr>
        <p:spPr>
          <a:xfrm>
            <a:off x="838200" y="365125"/>
            <a:ext cx="5387502" cy="1325563"/>
          </a:xfrm>
        </p:spPr>
        <p:txBody>
          <a:bodyPr>
            <a:normAutofit/>
          </a:bodyPr>
          <a:lstStyle/>
          <a:p>
            <a:r>
              <a:rPr lang="en-GB" b="1"/>
              <a:t>SMART Objectives</a:t>
            </a:r>
            <a:br>
              <a:rPr lang="en-GB"/>
            </a:br>
            <a:endParaRPr lang="en-US" dirty="0"/>
          </a:p>
        </p:txBody>
      </p:sp>
      <p:pic>
        <p:nvPicPr>
          <p:cNvPr id="6" name="Picture 5">
            <a:extLst>
              <a:ext uri="{FF2B5EF4-FFF2-40B4-BE49-F238E27FC236}">
                <a16:creationId xmlns:a16="http://schemas.microsoft.com/office/drawing/2014/main" id="{95121356-FC57-4B52-DD62-944DCE3E36D1}"/>
              </a:ext>
            </a:extLst>
          </p:cNvPr>
          <p:cNvPicPr>
            <a:picLocks noChangeAspect="1"/>
          </p:cNvPicPr>
          <p:nvPr/>
        </p:nvPicPr>
        <p:blipFill>
          <a:blip r:embed="rId2"/>
          <a:srcRect l="33363" r="20821" b="1"/>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15" name="Content Placeholder 2">
            <a:extLst>
              <a:ext uri="{FF2B5EF4-FFF2-40B4-BE49-F238E27FC236}">
                <a16:creationId xmlns:a16="http://schemas.microsoft.com/office/drawing/2014/main" id="{658F9FA2-DC34-A85A-B0DB-A3AFCDBA00AC}"/>
              </a:ext>
            </a:extLst>
          </p:cNvPr>
          <p:cNvGraphicFramePr>
            <a:graphicFrameLocks noGrp="1"/>
          </p:cNvGraphicFramePr>
          <p:nvPr>
            <p:ph idx="1"/>
            <p:extLst>
              <p:ext uri="{D42A27DB-BD31-4B8C-83A1-F6EECF244321}">
                <p14:modId xmlns:p14="http://schemas.microsoft.com/office/powerpoint/2010/main" val="30570701"/>
              </p:ext>
            </p:extLst>
          </p:nvPr>
        </p:nvGraphicFramePr>
        <p:xfrm>
          <a:off x="838200" y="1825625"/>
          <a:ext cx="538750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9048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A71E626-2BB3-F265-7938-29AED25772F3}"/>
              </a:ext>
            </a:extLst>
          </p:cNvPr>
          <p:cNvPicPr>
            <a:picLocks noChangeAspect="1"/>
          </p:cNvPicPr>
          <p:nvPr/>
        </p:nvPicPr>
        <p:blipFill>
          <a:blip r:embed="rId2">
            <a:duotone>
              <a:schemeClr val="bg2">
                <a:shade val="45000"/>
                <a:satMod val="135000"/>
              </a:schemeClr>
              <a:prstClr val="white"/>
            </a:duotone>
          </a:blip>
          <a:srcRect/>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2445A2-9B83-7A7E-E02D-4D390881F055}"/>
              </a:ext>
            </a:extLst>
          </p:cNvPr>
          <p:cNvSpPr>
            <a:spLocks noGrp="1"/>
          </p:cNvSpPr>
          <p:nvPr>
            <p:ph type="title"/>
          </p:nvPr>
        </p:nvSpPr>
        <p:spPr>
          <a:xfrm>
            <a:off x="838200" y="365125"/>
            <a:ext cx="10515600" cy="1325563"/>
          </a:xfrm>
        </p:spPr>
        <p:txBody>
          <a:bodyPr>
            <a:normAutofit/>
          </a:bodyPr>
          <a:lstStyle/>
          <a:p>
            <a:r>
              <a:rPr lang="en-GB" sz="2800" b="1"/>
              <a:t>Identify and Categorise Key Internal and External Stakeholders</a:t>
            </a:r>
            <a:br>
              <a:rPr lang="en-GB" sz="2800"/>
            </a:br>
            <a:endParaRPr lang="en-US" sz="2800"/>
          </a:p>
        </p:txBody>
      </p:sp>
      <p:graphicFrame>
        <p:nvGraphicFramePr>
          <p:cNvPr id="5" name="Content Placeholder 2">
            <a:extLst>
              <a:ext uri="{FF2B5EF4-FFF2-40B4-BE49-F238E27FC236}">
                <a16:creationId xmlns:a16="http://schemas.microsoft.com/office/drawing/2014/main" id="{C2269B6B-C403-D401-156B-7617773E9B69}"/>
              </a:ext>
            </a:extLst>
          </p:cNvPr>
          <p:cNvGraphicFramePr>
            <a:graphicFrameLocks noGrp="1"/>
          </p:cNvGraphicFramePr>
          <p:nvPr>
            <p:ph idx="1"/>
            <p:extLst>
              <p:ext uri="{D42A27DB-BD31-4B8C-83A1-F6EECF244321}">
                <p14:modId xmlns:p14="http://schemas.microsoft.com/office/powerpoint/2010/main" val="204495756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1847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Person holding a puzzle piece">
            <a:extLst>
              <a:ext uri="{FF2B5EF4-FFF2-40B4-BE49-F238E27FC236}">
                <a16:creationId xmlns:a16="http://schemas.microsoft.com/office/drawing/2014/main" id="{A44EA39C-83E4-2FF2-5F71-95FCF3591605}"/>
              </a:ext>
            </a:extLst>
          </p:cNvPr>
          <p:cNvPicPr>
            <a:picLocks noChangeAspect="1"/>
          </p:cNvPicPr>
          <p:nvPr/>
        </p:nvPicPr>
        <p:blipFill>
          <a:blip r:embed="rId2"/>
          <a:srcRect t="16974"/>
          <a:stretch>
            <a:fillRect/>
          </a:stretch>
        </p:blipFill>
        <p:spPr>
          <a:xfrm>
            <a:off x="2511713" y="3691117"/>
            <a:ext cx="3634674" cy="2044508"/>
          </a:xfrm>
          <a:prstGeom prst="rect">
            <a:avLst/>
          </a:prstGeom>
        </p:spPr>
      </p:pic>
      <p:grpSp>
        <p:nvGrpSpPr>
          <p:cNvPr id="24" name="Group 23">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20" name="Rectangle 19">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9A6992-FCCC-7350-69C7-2336935C7690}"/>
              </a:ext>
            </a:extLst>
          </p:cNvPr>
          <p:cNvSpPr>
            <a:spLocks noGrp="1"/>
          </p:cNvSpPr>
          <p:nvPr>
            <p:ph type="title"/>
          </p:nvPr>
        </p:nvSpPr>
        <p:spPr>
          <a:xfrm>
            <a:off x="740584" y="859808"/>
            <a:ext cx="3543197" cy="2878986"/>
          </a:xfrm>
        </p:spPr>
        <p:txBody>
          <a:bodyPr>
            <a:normAutofit/>
          </a:bodyPr>
          <a:lstStyle/>
          <a:p>
            <a:pPr algn="ctr"/>
            <a:endParaRPr lang="en-US">
              <a:solidFill>
                <a:schemeClr val="bg1"/>
              </a:solidFill>
            </a:endParaRPr>
          </a:p>
        </p:txBody>
      </p:sp>
      <p:grpSp>
        <p:nvGrpSpPr>
          <p:cNvPr id="25"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26" name="Freeform: Shape 25">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40"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41" name="Freeform: Shape 40">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6E1568F0-D826-C5DD-7F8A-0D539471FC8E}"/>
              </a:ext>
            </a:extLst>
          </p:cNvPr>
          <p:cNvSpPr>
            <a:spLocks noGrp="1"/>
          </p:cNvSpPr>
          <p:nvPr>
            <p:ph idx="1"/>
          </p:nvPr>
        </p:nvSpPr>
        <p:spPr>
          <a:xfrm>
            <a:off x="6477270" y="685805"/>
            <a:ext cx="4974771" cy="5534019"/>
          </a:xfrm>
        </p:spPr>
        <p:txBody>
          <a:bodyPr>
            <a:normAutofit/>
          </a:bodyPr>
          <a:lstStyle/>
          <a:p>
            <a:r>
              <a:rPr lang="en-GB" sz="700">
                <a:solidFill>
                  <a:schemeClr val="bg1"/>
                </a:solidFill>
              </a:rPr>
              <a:t>Finance and procurement teams are responsible for budgeting, supplier selection and financial controls. Human resources may also support employee training and change management.</a:t>
            </a:r>
          </a:p>
          <a:p>
            <a:r>
              <a:rPr lang="en-GB" sz="700" b="1">
                <a:solidFill>
                  <a:schemeClr val="bg1"/>
                </a:solidFill>
              </a:rPr>
              <a:t>3 2 External Stakeholders</a:t>
            </a:r>
            <a:endParaRPr lang="en-GB" sz="700">
              <a:solidFill>
                <a:schemeClr val="bg1"/>
              </a:solidFill>
            </a:endParaRPr>
          </a:p>
          <a:p>
            <a:r>
              <a:rPr lang="en-GB" sz="700">
                <a:solidFill>
                  <a:schemeClr val="bg1"/>
                </a:solidFill>
              </a:rPr>
              <a:t>Customers are the most important external stakeholder group because ConnectPlus exists primarily to improve customer relationships. Customers will decide whether to use the platform and whether they trust its personalised recommendations.</a:t>
            </a:r>
          </a:p>
          <a:p>
            <a:r>
              <a:rPr lang="en-GB" sz="700">
                <a:solidFill>
                  <a:schemeClr val="bg1"/>
                </a:solidFill>
              </a:rPr>
              <a:t>Technology suppliers are also important. These may include cloud providers, AI developers, cybersecurity providers and software specialists. Their performance could directly affect system reliability and security.</a:t>
            </a:r>
          </a:p>
          <a:p>
            <a:r>
              <a:rPr lang="en-GB" sz="700">
                <a:solidFill>
                  <a:schemeClr val="bg1"/>
                </a:solidFill>
              </a:rPr>
              <a:t>Suppliers and farmers are relevant because better customer insight could influence demand forecasting and product decisions. Waitrose places considerable emphasis on responsible sourcing and its relationships with farmers (Waitrose, 2026c).</a:t>
            </a:r>
          </a:p>
          <a:p>
            <a:r>
              <a:rPr lang="en-GB" sz="700">
                <a:solidFill>
                  <a:schemeClr val="bg1"/>
                </a:solidFill>
              </a:rPr>
              <a:t>International distributors and business partners are important because Waitrose exports products to more than 40 countries. Different markets may have different cultural, regulatory and customer expectations.</a:t>
            </a:r>
          </a:p>
          <a:p>
            <a:r>
              <a:rPr lang="en-GB" sz="700">
                <a:solidFill>
                  <a:schemeClr val="bg1"/>
                </a:solidFill>
              </a:rPr>
              <a:t>Government agencies and regulators are another important stakeholder group. Data protection authorities, consumer protection bodies and other regulators can influence how customer information is collected and used.</a:t>
            </a:r>
          </a:p>
          <a:p>
            <a:r>
              <a:rPr lang="en-GB" sz="700">
                <a:solidFill>
                  <a:schemeClr val="bg1"/>
                </a:solidFill>
              </a:rPr>
              <a:t>Local communities and environmental organisations can also be stakeholders. They may be interested in how digital transformation supports responsible business rather than only increasing sales.</a:t>
            </a:r>
          </a:p>
          <a:p>
            <a:r>
              <a:rPr lang="en-GB" sz="700">
                <a:solidFill>
                  <a:schemeClr val="bg1"/>
                </a:solidFill>
              </a:rPr>
              <a:t>Finally, competitors are indirect stakeholders. Although Waitrose would not engage with competitors directly as part of the project, their digital loyalty programmes and personalised services influence customer expectations and competitive pressure.</a:t>
            </a:r>
          </a:p>
          <a:p>
            <a:r>
              <a:rPr lang="en-GB" sz="700" b="1">
                <a:solidFill>
                  <a:schemeClr val="bg1"/>
                </a:solidFill>
              </a:rPr>
              <a:t>3 3 Benefits and Challenges of Stakeholder Engagement</a:t>
            </a:r>
            <a:endParaRPr lang="en-GB" sz="700">
              <a:solidFill>
                <a:schemeClr val="bg1"/>
              </a:solidFill>
            </a:endParaRPr>
          </a:p>
          <a:p>
            <a:r>
              <a:rPr lang="en-GB" sz="700">
                <a:solidFill>
                  <a:schemeClr val="bg1"/>
                </a:solidFill>
              </a:rPr>
              <a:t>Effective stakeholder engagement can provide several benefits. First, it can improve the quality of project decisions because stakeholders provide different forms of knowledge. Customers understand their own expectations, employees understand operational difficulties and technology specialists understand technical limitations.</a:t>
            </a:r>
          </a:p>
          <a:p>
            <a:r>
              <a:rPr lang="en-GB" sz="700">
                <a:solidFill>
                  <a:schemeClr val="bg1"/>
                </a:solidFill>
              </a:rPr>
              <a:t>Second, engagement can reduce project risk. Early consultation can identify problems before they become expensive. For example, customers may reject a feature that management believes is attractive. Discovering this during testing is considerably better than discovering it after a global launch.</a:t>
            </a:r>
          </a:p>
          <a:p>
            <a:r>
              <a:rPr lang="en-GB" sz="700">
                <a:solidFill>
                  <a:schemeClr val="bg1"/>
                </a:solidFill>
              </a:rPr>
              <a:t>Third, engagement can build trust. Greenwood (2007) argues that stakeholder engagement should not automatically be considered responsible simply because engagement exists. The </a:t>
            </a:r>
            <a:endParaRPr lang="en-US" sz="700">
              <a:solidFill>
                <a:schemeClr val="bg1"/>
              </a:solidFill>
            </a:endParaRPr>
          </a:p>
        </p:txBody>
      </p:sp>
    </p:spTree>
    <p:extLst>
      <p:ext uri="{BB962C8B-B14F-4D97-AF65-F5344CB8AC3E}">
        <p14:creationId xmlns:p14="http://schemas.microsoft.com/office/powerpoint/2010/main" val="22385969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55AB6-FC6A-B93C-E54D-6A11E41C4494}"/>
              </a:ext>
            </a:extLst>
          </p:cNvPr>
          <p:cNvSpPr>
            <a:spLocks noGrp="1"/>
          </p:cNvSpPr>
          <p:nvPr>
            <p:ph type="title"/>
          </p:nvPr>
        </p:nvSpPr>
        <p:spPr/>
        <p:txBody>
          <a:bodyPr/>
          <a:lstStyle/>
          <a:p>
            <a:endParaRPr lang="en-US"/>
          </a:p>
        </p:txBody>
      </p:sp>
      <p:graphicFrame>
        <p:nvGraphicFramePr>
          <p:cNvPr id="5" name="Content Placeholder 2">
            <a:extLst>
              <a:ext uri="{FF2B5EF4-FFF2-40B4-BE49-F238E27FC236}">
                <a16:creationId xmlns:a16="http://schemas.microsoft.com/office/drawing/2014/main" id="{E89D5230-48A0-CF9A-29CA-CFA8E8E8A39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1164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C7D015-0DD8-420F-A568-AC4FEDC41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DC595556-C814-4F1F-B0E5-71812F38A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Complex maths formulae on a blackboard">
            <a:extLst>
              <a:ext uri="{FF2B5EF4-FFF2-40B4-BE49-F238E27FC236}">
                <a16:creationId xmlns:a16="http://schemas.microsoft.com/office/drawing/2014/main" id="{9B4AC34D-B07B-CE4C-D912-BC1F7A87C687}"/>
              </a:ext>
            </a:extLst>
          </p:cNvPr>
          <p:cNvPicPr>
            <a:picLocks noChangeAspect="1"/>
          </p:cNvPicPr>
          <p:nvPr/>
        </p:nvPicPr>
        <p:blipFill>
          <a:blip r:embed="rId2">
            <a:alphaModFix amt="60000"/>
          </a:blip>
          <a:srcRect t="18208" b="4737"/>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76601E77-0B8C-D13E-BF83-91A3054D318B}"/>
              </a:ext>
            </a:extLst>
          </p:cNvPr>
          <p:cNvSpPr>
            <a:spLocks noGrp="1"/>
          </p:cNvSpPr>
          <p:nvPr>
            <p:ph type="title"/>
          </p:nvPr>
        </p:nvSpPr>
        <p:spPr>
          <a:xfrm>
            <a:off x="838200" y="557189"/>
            <a:ext cx="4155825" cy="5571898"/>
          </a:xfrm>
        </p:spPr>
        <p:txBody>
          <a:bodyPr>
            <a:normAutofit/>
          </a:bodyPr>
          <a:lstStyle/>
          <a:p>
            <a:endParaRPr lang="en-US">
              <a:solidFill>
                <a:srgbClr val="FFFFFF"/>
              </a:solidFill>
            </a:endParaRPr>
          </a:p>
        </p:txBody>
      </p:sp>
      <p:sp>
        <p:nvSpPr>
          <p:cNvPr id="3" name="Content Placeholder 2">
            <a:extLst>
              <a:ext uri="{FF2B5EF4-FFF2-40B4-BE49-F238E27FC236}">
                <a16:creationId xmlns:a16="http://schemas.microsoft.com/office/drawing/2014/main" id="{EACA7CCB-4334-E519-450A-02274922C38F}"/>
              </a:ext>
            </a:extLst>
          </p:cNvPr>
          <p:cNvSpPr>
            <a:spLocks noGrp="1"/>
          </p:cNvSpPr>
          <p:nvPr>
            <p:ph idx="1"/>
          </p:nvPr>
        </p:nvSpPr>
        <p:spPr>
          <a:xfrm>
            <a:off x="5186552" y="557189"/>
            <a:ext cx="6167246" cy="5571898"/>
          </a:xfrm>
        </p:spPr>
        <p:txBody>
          <a:bodyPr anchor="ctr">
            <a:normAutofit/>
          </a:bodyPr>
          <a:lstStyle/>
          <a:p>
            <a:r>
              <a:rPr lang="en-GB" sz="1000" b="1">
                <a:solidFill>
                  <a:srgbClr val="FFFFFF"/>
                </a:solidFill>
              </a:rPr>
              <a:t>3 5 Critical Evaluation</a:t>
            </a:r>
            <a:endParaRPr lang="en-GB" sz="1000">
              <a:solidFill>
                <a:srgbClr val="FFFFFF"/>
              </a:solidFill>
            </a:endParaRPr>
          </a:p>
          <a:p>
            <a:r>
              <a:rPr lang="en-GB" sz="1000">
                <a:solidFill>
                  <a:srgbClr val="FFFFFF"/>
                </a:solidFill>
              </a:rPr>
              <a:t>Stakeholder theory provides a useful foundation for ConnectPlus, but it does not provide a simple solution to competing interests. Freeman’s (1984) theory encourages managers to consider stakeholders, but in practice managers still need to decide whose interests should receive priority.</a:t>
            </a:r>
          </a:p>
          <a:p>
            <a:r>
              <a:rPr lang="en-GB" sz="1000">
                <a:solidFill>
                  <a:srgbClr val="FFFFFF"/>
                </a:solidFill>
              </a:rPr>
              <a:t>The Power Interest Matrix helps solve this problem by categorising stakeholders according to their influence and level of interest. However, power can change during a project. A customer group may initially have low formal power but become highly influential if widespread dissatisfaction develops on social media.</a:t>
            </a:r>
          </a:p>
          <a:p>
            <a:r>
              <a:rPr lang="en-GB" sz="1000">
                <a:solidFill>
                  <a:srgbClr val="FFFFFF"/>
                </a:solidFill>
              </a:rPr>
              <a:t>Similarly, Mitchell, Agle and Wood (1997) argue that stakeholder salience depends on power, legitimacy and urgency. This is useful because it recognises that importance is not determined only by organisational hierarchy.</a:t>
            </a:r>
          </a:p>
          <a:p>
            <a:r>
              <a:rPr lang="en-GB" sz="1000">
                <a:solidFill>
                  <a:srgbClr val="FFFFFF"/>
                </a:solidFill>
              </a:rPr>
              <a:t>Therefore, the project manager should review stakeholder classifications throughout the six month project rather than creating the matrix once and ignoring it.</a:t>
            </a:r>
          </a:p>
          <a:p>
            <a:r>
              <a:rPr lang="en-GB" sz="1000" b="1">
                <a:solidFill>
                  <a:srgbClr val="FFFFFF"/>
                </a:solidFill>
              </a:rPr>
              <a:t>3 6 Stakeholder Conflict</a:t>
            </a:r>
            <a:endParaRPr lang="en-GB" sz="1000">
              <a:solidFill>
                <a:srgbClr val="FFFFFF"/>
              </a:solidFill>
            </a:endParaRPr>
          </a:p>
          <a:p>
            <a:r>
              <a:rPr lang="en-GB" sz="1000">
                <a:solidFill>
                  <a:srgbClr val="FFFFFF"/>
                </a:solidFill>
              </a:rPr>
              <a:t>Conflict is likely because stakeholders have different objectives.</a:t>
            </a:r>
          </a:p>
          <a:p>
            <a:r>
              <a:rPr lang="en-GB" sz="1000">
                <a:solidFill>
                  <a:srgbClr val="FFFFFF"/>
                </a:solidFill>
              </a:rPr>
              <a:t>Senior management may prioritise return on investment, while customers may prioritise privacy. Marketing may want detailed customer data, while legal teams may favour data minimisation. Technology teams may request more development time, while senior managers may demand an early launch.</a:t>
            </a:r>
          </a:p>
          <a:p>
            <a:r>
              <a:rPr lang="en-GB" sz="1000">
                <a:solidFill>
                  <a:srgbClr val="FFFFFF"/>
                </a:solidFill>
              </a:rPr>
              <a:t>The project manager should manage these conflicts through evidence based decision making, clear escalation procedures and transparent criteria. A stakeholder conflict register should identify the issue, stakeholders involved, potential impact, proposed solution and decision owner.</a:t>
            </a:r>
          </a:p>
          <a:p>
            <a:r>
              <a:rPr lang="en-GB" sz="1000">
                <a:solidFill>
                  <a:srgbClr val="FFFFFF"/>
                </a:solidFill>
              </a:rPr>
              <a:t>Where possible, conflicts should be solved through collaboration rather than authority. However, not every disagreement can be resolved through consensus. The project sponsor should make the final decision when strategic trade offs remain.</a:t>
            </a:r>
          </a:p>
          <a:p>
            <a:r>
              <a:rPr lang="en-GB" sz="1000">
                <a:solidFill>
                  <a:srgbClr val="FFFFFF"/>
                </a:solidFill>
              </a:rPr>
              <a:t>This approach recognises that stakeholder engagement is not about making every stakeholder happy. It is about making decisions that are transparent, justified and aligned with the project's objectives.</a:t>
            </a:r>
          </a:p>
          <a:p>
            <a:endParaRPr lang="en-US" sz="1000">
              <a:solidFill>
                <a:srgbClr val="FFFFFF"/>
              </a:solidFill>
            </a:endParaRPr>
          </a:p>
        </p:txBody>
      </p:sp>
    </p:spTree>
    <p:extLst>
      <p:ext uri="{BB962C8B-B14F-4D97-AF65-F5344CB8AC3E}">
        <p14:creationId xmlns:p14="http://schemas.microsoft.com/office/powerpoint/2010/main" val="14266965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B916F-3091-9C91-C482-F3F9D842D4DF}"/>
              </a:ext>
            </a:extLst>
          </p:cNvPr>
          <p:cNvSpPr>
            <a:spLocks noGrp="1"/>
          </p:cNvSpPr>
          <p:nvPr>
            <p:ph type="title"/>
          </p:nvPr>
        </p:nvSpPr>
        <p:spPr/>
        <p:txBody>
          <a:bodyPr/>
          <a:lstStyle/>
          <a:p>
            <a:endParaRPr lang="en-US"/>
          </a:p>
        </p:txBody>
      </p:sp>
      <p:graphicFrame>
        <p:nvGraphicFramePr>
          <p:cNvPr id="4" name="Content Placeholder 3">
            <a:extLst>
              <a:ext uri="{FF2B5EF4-FFF2-40B4-BE49-F238E27FC236}">
                <a16:creationId xmlns:a16="http://schemas.microsoft.com/office/drawing/2014/main" id="{C6A6CE28-8F6F-1540-BF58-A53390A87D9B}"/>
              </a:ext>
            </a:extLst>
          </p:cNvPr>
          <p:cNvGraphicFramePr>
            <a:graphicFrameLocks noGrp="1"/>
          </p:cNvGraphicFramePr>
          <p:nvPr>
            <p:ph idx="1"/>
            <p:extLst>
              <p:ext uri="{D42A27DB-BD31-4B8C-83A1-F6EECF244321}">
                <p14:modId xmlns:p14="http://schemas.microsoft.com/office/powerpoint/2010/main" val="611858593"/>
              </p:ext>
            </p:extLst>
          </p:nvPr>
        </p:nvGraphicFramePr>
        <p:xfrm>
          <a:off x="0" y="365126"/>
          <a:ext cx="12192000" cy="6492864"/>
        </p:xfrm>
        <a:graphic>
          <a:graphicData uri="http://schemas.openxmlformats.org/drawingml/2006/table">
            <a:tbl>
              <a:tblPr firstRow="1" firstCol="1" bandRow="1">
                <a:tableStyleId>{5C22544A-7EE6-4342-B048-85BDC9FD1C3A}</a:tableStyleId>
              </a:tblPr>
              <a:tblGrid>
                <a:gridCol w="3048000">
                  <a:extLst>
                    <a:ext uri="{9D8B030D-6E8A-4147-A177-3AD203B41FA5}">
                      <a16:colId xmlns:a16="http://schemas.microsoft.com/office/drawing/2014/main" val="3016456806"/>
                    </a:ext>
                  </a:extLst>
                </a:gridCol>
                <a:gridCol w="3048000">
                  <a:extLst>
                    <a:ext uri="{9D8B030D-6E8A-4147-A177-3AD203B41FA5}">
                      <a16:colId xmlns:a16="http://schemas.microsoft.com/office/drawing/2014/main" val="3488450268"/>
                    </a:ext>
                  </a:extLst>
                </a:gridCol>
                <a:gridCol w="3048000">
                  <a:extLst>
                    <a:ext uri="{9D8B030D-6E8A-4147-A177-3AD203B41FA5}">
                      <a16:colId xmlns:a16="http://schemas.microsoft.com/office/drawing/2014/main" val="2983709752"/>
                    </a:ext>
                  </a:extLst>
                </a:gridCol>
                <a:gridCol w="3048000">
                  <a:extLst>
                    <a:ext uri="{9D8B030D-6E8A-4147-A177-3AD203B41FA5}">
                      <a16:colId xmlns:a16="http://schemas.microsoft.com/office/drawing/2014/main" val="686541526"/>
                    </a:ext>
                  </a:extLst>
                </a:gridCol>
              </a:tblGrid>
              <a:tr h="432740">
                <a:tc>
                  <a:txBody>
                    <a:bodyPr/>
                    <a:lstStyle/>
                    <a:p>
                      <a:pPr algn="ctr">
                        <a:lnSpc>
                          <a:spcPct val="115000"/>
                        </a:lnSpc>
                        <a:spcAft>
                          <a:spcPts val="800"/>
                        </a:spcAft>
                        <a:buNone/>
                      </a:pPr>
                      <a:r>
                        <a:rPr lang="en-GB" sz="1200" kern="0">
                          <a:effectLst/>
                        </a:rPr>
                        <a:t>Stakeholder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15000"/>
                        </a:lnSpc>
                        <a:spcAft>
                          <a:spcPts val="800"/>
                        </a:spcAft>
                        <a:buNone/>
                      </a:pPr>
                      <a:r>
                        <a:rPr lang="en-GB" sz="1200" kern="0">
                          <a:effectLst/>
                        </a:rPr>
                        <a:t>Power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15000"/>
                        </a:lnSpc>
                        <a:spcAft>
                          <a:spcPts val="800"/>
                        </a:spcAft>
                        <a:buNone/>
                      </a:pPr>
                      <a:r>
                        <a:rPr lang="en-GB" sz="1200" kern="0">
                          <a:effectLst/>
                        </a:rPr>
                        <a:t>Interest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15000"/>
                        </a:lnSpc>
                        <a:spcAft>
                          <a:spcPts val="800"/>
                        </a:spcAft>
                        <a:buNone/>
                      </a:pPr>
                      <a:r>
                        <a:rPr lang="en-GB" sz="1200" kern="0">
                          <a:effectLst/>
                        </a:rPr>
                        <a:t>Management approach</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869081636"/>
                  </a:ext>
                </a:extLst>
              </a:tr>
              <a:tr h="432866">
                <a:tc>
                  <a:txBody>
                    <a:bodyPr/>
                    <a:lstStyle/>
                    <a:p>
                      <a:pPr>
                        <a:lnSpc>
                          <a:spcPct val="115000"/>
                        </a:lnSpc>
                        <a:spcAft>
                          <a:spcPts val="800"/>
                        </a:spcAft>
                        <a:buNone/>
                      </a:pPr>
                      <a:r>
                        <a:rPr lang="en-GB" sz="1200" kern="0">
                          <a:effectLst/>
                        </a:rPr>
                        <a:t>Senior management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High</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High</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Manage closely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601159151"/>
                  </a:ext>
                </a:extLst>
              </a:tr>
              <a:tr h="432866">
                <a:tc>
                  <a:txBody>
                    <a:bodyPr/>
                    <a:lstStyle/>
                    <a:p>
                      <a:pPr>
                        <a:lnSpc>
                          <a:spcPct val="115000"/>
                        </a:lnSpc>
                        <a:spcAft>
                          <a:spcPts val="800"/>
                        </a:spcAft>
                        <a:buNone/>
                      </a:pPr>
                      <a:r>
                        <a:rPr lang="en-GB" sz="1200" kern="0">
                          <a:effectLst/>
                        </a:rPr>
                        <a:t>Project manager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High</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High</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Manage closely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430488525"/>
                  </a:ext>
                </a:extLst>
              </a:tr>
              <a:tr h="432866">
                <a:tc>
                  <a:txBody>
                    <a:bodyPr/>
                    <a:lstStyle/>
                    <a:p>
                      <a:pPr>
                        <a:lnSpc>
                          <a:spcPct val="115000"/>
                        </a:lnSpc>
                        <a:spcAft>
                          <a:spcPts val="800"/>
                        </a:spcAft>
                        <a:buNone/>
                      </a:pPr>
                      <a:r>
                        <a:rPr lang="en-GB" sz="1200" kern="0">
                          <a:effectLst/>
                        </a:rPr>
                        <a:t>IT development team</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High</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High</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Manage closely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619599100"/>
                  </a:ext>
                </a:extLst>
              </a:tr>
              <a:tr h="432866">
                <a:tc>
                  <a:txBody>
                    <a:bodyPr/>
                    <a:lstStyle/>
                    <a:p>
                      <a:pPr>
                        <a:lnSpc>
                          <a:spcPct val="115000"/>
                        </a:lnSpc>
                        <a:spcAft>
                          <a:spcPts val="800"/>
                        </a:spcAft>
                        <a:buNone/>
                      </a:pPr>
                      <a:r>
                        <a:rPr lang="en-GB" sz="1200" kern="0">
                          <a:effectLst/>
                        </a:rPr>
                        <a:t>Data protection team</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High</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High</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Manage closely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522244692"/>
                  </a:ext>
                </a:extLst>
              </a:tr>
              <a:tr h="432866">
                <a:tc>
                  <a:txBody>
                    <a:bodyPr/>
                    <a:lstStyle/>
                    <a:p>
                      <a:pPr>
                        <a:lnSpc>
                          <a:spcPct val="115000"/>
                        </a:lnSpc>
                        <a:spcAft>
                          <a:spcPts val="800"/>
                        </a:spcAft>
                        <a:buNone/>
                      </a:pPr>
                      <a:r>
                        <a:rPr lang="en-GB" sz="1200" kern="0">
                          <a:effectLst/>
                        </a:rPr>
                        <a:t>Marketing team</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Medium</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High</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Involve actively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488832796"/>
                  </a:ext>
                </a:extLst>
              </a:tr>
              <a:tr h="432866">
                <a:tc>
                  <a:txBody>
                    <a:bodyPr/>
                    <a:lstStyle/>
                    <a:p>
                      <a:pPr>
                        <a:lnSpc>
                          <a:spcPct val="115000"/>
                        </a:lnSpc>
                        <a:spcAft>
                          <a:spcPts val="800"/>
                        </a:spcAft>
                        <a:buNone/>
                      </a:pPr>
                      <a:r>
                        <a:rPr lang="en-GB" sz="1200" kern="0">
                          <a:effectLst/>
                        </a:rPr>
                        <a:t>Store employees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Medium</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High</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Consult and communicate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865981450"/>
                  </a:ext>
                </a:extLst>
              </a:tr>
              <a:tr h="432866">
                <a:tc>
                  <a:txBody>
                    <a:bodyPr/>
                    <a:lstStyle/>
                    <a:p>
                      <a:pPr>
                        <a:lnSpc>
                          <a:spcPct val="115000"/>
                        </a:lnSpc>
                        <a:spcAft>
                          <a:spcPts val="800"/>
                        </a:spcAft>
                        <a:buNone/>
                      </a:pPr>
                      <a:r>
                        <a:rPr lang="en-GB" sz="1200" kern="0">
                          <a:effectLst/>
                        </a:rPr>
                        <a:t>Customers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Medium</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High</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Consult and involve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185187813"/>
                  </a:ext>
                </a:extLst>
              </a:tr>
              <a:tr h="432866">
                <a:tc>
                  <a:txBody>
                    <a:bodyPr/>
                    <a:lstStyle/>
                    <a:p>
                      <a:pPr>
                        <a:lnSpc>
                          <a:spcPct val="115000"/>
                        </a:lnSpc>
                        <a:spcAft>
                          <a:spcPts val="800"/>
                        </a:spcAft>
                        <a:buNone/>
                      </a:pPr>
                      <a:r>
                        <a:rPr lang="en-GB" sz="1200" kern="0">
                          <a:effectLst/>
                        </a:rPr>
                        <a:t>Technology partners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Medium</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High</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Manage actively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997239761"/>
                  </a:ext>
                </a:extLst>
              </a:tr>
              <a:tr h="432866">
                <a:tc>
                  <a:txBody>
                    <a:bodyPr/>
                    <a:lstStyle/>
                    <a:p>
                      <a:pPr>
                        <a:lnSpc>
                          <a:spcPct val="115000"/>
                        </a:lnSpc>
                        <a:spcAft>
                          <a:spcPts val="800"/>
                        </a:spcAft>
                        <a:buNone/>
                      </a:pPr>
                      <a:r>
                        <a:rPr lang="en-GB" sz="1200" kern="0">
                          <a:effectLst/>
                        </a:rPr>
                        <a:t>International partners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Medium</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High</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Consult and adapt locally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72693934"/>
                  </a:ext>
                </a:extLst>
              </a:tr>
              <a:tr h="432866">
                <a:tc>
                  <a:txBody>
                    <a:bodyPr/>
                    <a:lstStyle/>
                    <a:p>
                      <a:pPr>
                        <a:lnSpc>
                          <a:spcPct val="115000"/>
                        </a:lnSpc>
                        <a:spcAft>
                          <a:spcPts val="800"/>
                        </a:spcAft>
                        <a:buNone/>
                      </a:pPr>
                      <a:r>
                        <a:rPr lang="en-GB" sz="1200" kern="0">
                          <a:effectLst/>
                        </a:rPr>
                        <a:t>Suppliers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Medium</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Medium</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Keep involved</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102184863"/>
                  </a:ext>
                </a:extLst>
              </a:tr>
              <a:tr h="432866">
                <a:tc>
                  <a:txBody>
                    <a:bodyPr/>
                    <a:lstStyle/>
                    <a:p>
                      <a:pPr>
                        <a:lnSpc>
                          <a:spcPct val="115000"/>
                        </a:lnSpc>
                        <a:spcAft>
                          <a:spcPts val="800"/>
                        </a:spcAft>
                        <a:buNone/>
                      </a:pPr>
                      <a:r>
                        <a:rPr lang="en-GB" sz="1200" kern="0">
                          <a:effectLst/>
                        </a:rPr>
                        <a:t>Regulators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High</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Medium</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Maintain compliance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302243042"/>
                  </a:ext>
                </a:extLst>
              </a:tr>
              <a:tr h="432866">
                <a:tc>
                  <a:txBody>
                    <a:bodyPr/>
                    <a:lstStyle/>
                    <a:p>
                      <a:pPr>
                        <a:lnSpc>
                          <a:spcPct val="115000"/>
                        </a:lnSpc>
                        <a:spcAft>
                          <a:spcPts val="800"/>
                        </a:spcAft>
                        <a:buNone/>
                      </a:pPr>
                      <a:r>
                        <a:rPr lang="en-GB" sz="1200" kern="0">
                          <a:effectLst/>
                        </a:rPr>
                        <a:t>Local communities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Low</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Medium</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Keep informed</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948870684"/>
                  </a:ext>
                </a:extLst>
              </a:tr>
              <a:tr h="432866">
                <a:tc>
                  <a:txBody>
                    <a:bodyPr/>
                    <a:lstStyle/>
                    <a:p>
                      <a:pPr>
                        <a:lnSpc>
                          <a:spcPct val="115000"/>
                        </a:lnSpc>
                        <a:spcAft>
                          <a:spcPts val="800"/>
                        </a:spcAft>
                        <a:buNone/>
                      </a:pPr>
                      <a:r>
                        <a:rPr lang="en-GB" sz="1200" kern="0">
                          <a:effectLst/>
                        </a:rPr>
                        <a:t>General public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Low</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Low</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Monitor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860310711"/>
                  </a:ext>
                </a:extLst>
              </a:tr>
              <a:tr h="432866">
                <a:tc>
                  <a:txBody>
                    <a:bodyPr/>
                    <a:lstStyle/>
                    <a:p>
                      <a:pPr>
                        <a:lnSpc>
                          <a:spcPct val="115000"/>
                        </a:lnSpc>
                        <a:spcAft>
                          <a:spcPts val="800"/>
                        </a:spcAft>
                        <a:buNone/>
                      </a:pPr>
                      <a:r>
                        <a:rPr lang="en-GB" sz="1200" kern="0">
                          <a:effectLst/>
                        </a:rPr>
                        <a:t>Competitors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dirty="0">
                          <a:effectLst/>
                        </a:rPr>
                        <a:t>Medium</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Low</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dirty="0">
                          <a:effectLst/>
                        </a:rPr>
                        <a:t>Monitor</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898319722"/>
                  </a:ext>
                </a:extLst>
              </a:tr>
            </a:tbl>
          </a:graphicData>
        </a:graphic>
      </p:graphicFrame>
    </p:spTree>
    <p:extLst>
      <p:ext uri="{BB962C8B-B14F-4D97-AF65-F5344CB8AC3E}">
        <p14:creationId xmlns:p14="http://schemas.microsoft.com/office/powerpoint/2010/main" val="31356467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9B11D8-C713-8601-AD7C-8E3E3818513A}"/>
              </a:ext>
            </a:extLst>
          </p:cNvPr>
          <p:cNvSpPr>
            <a:spLocks noGrp="1"/>
          </p:cNvSpPr>
          <p:nvPr>
            <p:ph type="title"/>
          </p:nvPr>
        </p:nvSpPr>
        <p:spPr>
          <a:xfrm>
            <a:off x="761800" y="762001"/>
            <a:ext cx="5334197" cy="1708242"/>
          </a:xfrm>
        </p:spPr>
        <p:txBody>
          <a:bodyPr anchor="ctr">
            <a:normAutofit/>
          </a:bodyPr>
          <a:lstStyle/>
          <a:p>
            <a:endParaRPr lang="en-US" sz="4000"/>
          </a:p>
        </p:txBody>
      </p:sp>
      <p:sp>
        <p:nvSpPr>
          <p:cNvPr id="3" name="Content Placeholder 2">
            <a:extLst>
              <a:ext uri="{FF2B5EF4-FFF2-40B4-BE49-F238E27FC236}">
                <a16:creationId xmlns:a16="http://schemas.microsoft.com/office/drawing/2014/main" id="{95422233-FDCE-56AE-F7AC-E657A6FD3DEB}"/>
              </a:ext>
            </a:extLst>
          </p:cNvPr>
          <p:cNvSpPr>
            <a:spLocks noGrp="1"/>
          </p:cNvSpPr>
          <p:nvPr>
            <p:ph idx="1"/>
          </p:nvPr>
        </p:nvSpPr>
        <p:spPr>
          <a:xfrm>
            <a:off x="761800" y="2470244"/>
            <a:ext cx="5334197" cy="3769835"/>
          </a:xfrm>
        </p:spPr>
        <p:txBody>
          <a:bodyPr anchor="ctr">
            <a:normAutofit/>
          </a:bodyPr>
          <a:lstStyle/>
          <a:p>
            <a:pPr>
              <a:spcAft>
                <a:spcPts val="800"/>
              </a:spcAft>
              <a:buNone/>
            </a:pPr>
            <a:r>
              <a:rPr lang="en-GB" sz="2000" b="1" kern="0">
                <a:effectLst/>
                <a:latin typeface="Times New Roman" panose="02020603050405020304" pitchFamily="18" charset="0"/>
                <a:ea typeface="Times New Roman" panose="02020603050405020304" pitchFamily="18" charset="0"/>
                <a:cs typeface="Times New Roman" panose="02020603050405020304" pitchFamily="18" charset="0"/>
              </a:rPr>
              <a:t>3 7 Stakeholder Matrix Power Interest</a:t>
            </a:r>
            <a:endParaRPr lang="en-GB" sz="2000" kern="100">
              <a:latin typeface="Aptos" panose="020B0004020202020204" pitchFamily="34" charset="0"/>
              <a:ea typeface="Aptos" panose="020B0004020202020204" pitchFamily="34" charset="0"/>
              <a:cs typeface="Times New Roman" panose="02020603050405020304" pitchFamily="18" charset="0"/>
            </a:endParaRPr>
          </a:p>
          <a:p>
            <a:pPr>
              <a:spcAft>
                <a:spcPts val="800"/>
              </a:spcAft>
              <a:buNone/>
            </a:pPr>
            <a:r>
              <a:rPr lang="en-GB" sz="2000" kern="0">
                <a:latin typeface="Times New Roman" panose="02020603050405020304" pitchFamily="18" charset="0"/>
                <a:ea typeface="Times New Roman" panose="02020603050405020304" pitchFamily="18" charset="0"/>
                <a:cs typeface="Times New Roman" panose="02020603050405020304" pitchFamily="18" charset="0"/>
              </a:rPr>
              <a:t>The Power Interest Matrix can be applied as follows.</a:t>
            </a:r>
            <a:endParaRPr lang="en-GB" sz="2000" kern="100">
              <a:latin typeface="Aptos" panose="020B0004020202020204" pitchFamily="34" charset="0"/>
              <a:ea typeface="Aptos" panose="020B0004020202020204" pitchFamily="34" charset="0"/>
              <a:cs typeface="Times New Roman" panose="02020603050405020304" pitchFamily="18" charset="0"/>
            </a:endParaRPr>
          </a:p>
          <a:p>
            <a:pPr>
              <a:spcAft>
                <a:spcPts val="800"/>
              </a:spcAft>
              <a:buNone/>
            </a:pPr>
            <a:r>
              <a:rPr lang="en-GB" sz="2000" kern="0">
                <a:latin typeface="Times New Roman" panose="02020603050405020304" pitchFamily="18" charset="0"/>
                <a:ea typeface="Times New Roman" panose="02020603050405020304" pitchFamily="18" charset="0"/>
                <a:cs typeface="Times New Roman" panose="02020603050405020304" pitchFamily="18" charset="0"/>
              </a:rPr>
              <a:t>The matrix indicates that senior management, the project manager, IT, data protection specialists and customers require the greatest attention. However, customer power should not be underestimated because customer acceptance determines whether ConnectPlus creates value.</a:t>
            </a:r>
            <a:endParaRPr lang="en-GB" sz="2000" kern="100">
              <a:latin typeface="Aptos" panose="020B0004020202020204" pitchFamily="34" charset="0"/>
              <a:ea typeface="Aptos" panose="020B0004020202020204" pitchFamily="34" charset="0"/>
              <a:cs typeface="Times New Roman" panose="02020603050405020304" pitchFamily="18" charset="0"/>
            </a:endParaRPr>
          </a:p>
          <a:p>
            <a:endParaRPr lang="en-US" sz="2000"/>
          </a:p>
        </p:txBody>
      </p:sp>
      <p:pic>
        <p:nvPicPr>
          <p:cNvPr id="5" name="Picture 4">
            <a:extLst>
              <a:ext uri="{FF2B5EF4-FFF2-40B4-BE49-F238E27FC236}">
                <a16:creationId xmlns:a16="http://schemas.microsoft.com/office/drawing/2014/main" id="{6B96CA82-925C-15DE-7F11-E4660D773DFA}"/>
              </a:ext>
            </a:extLst>
          </p:cNvPr>
          <p:cNvPicPr>
            <a:picLocks noChangeAspect="1"/>
          </p:cNvPicPr>
          <p:nvPr/>
        </p:nvPicPr>
        <p:blipFill>
          <a:blip r:embed="rId2"/>
          <a:srcRect l="10690" r="45627"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1788792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32DF3D-3F59-481D-A237-77C31AD49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3A8A5D-DE1F-1A9C-58BB-4EEB6D296916}"/>
              </a:ext>
            </a:extLst>
          </p:cNvPr>
          <p:cNvSpPr>
            <a:spLocks noGrp="1"/>
          </p:cNvSpPr>
          <p:nvPr>
            <p:ph type="title"/>
          </p:nvPr>
        </p:nvSpPr>
        <p:spPr>
          <a:xfrm>
            <a:off x="841248" y="643467"/>
            <a:ext cx="3840480" cy="5571066"/>
          </a:xfrm>
        </p:spPr>
        <p:txBody>
          <a:bodyPr anchor="ctr">
            <a:normAutofit/>
          </a:bodyPr>
          <a:lstStyle/>
          <a:p>
            <a:r>
              <a:rPr lang="en-US" sz="5400" dirty="0"/>
              <a:t>Salience Model</a:t>
            </a:r>
          </a:p>
        </p:txBody>
      </p:sp>
      <p:sp>
        <p:nvSpPr>
          <p:cNvPr id="10" name="Freeform: Shape 9">
            <a:extLst>
              <a:ext uri="{FF2B5EF4-FFF2-40B4-BE49-F238E27FC236}">
                <a16:creationId xmlns:a16="http://schemas.microsoft.com/office/drawing/2014/main" id="{32F02326-30C4-4095-988F-932A425AE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686" y="0"/>
            <a:ext cx="7152315" cy="6858000"/>
          </a:xfrm>
          <a:custGeom>
            <a:avLst/>
            <a:gdLst>
              <a:gd name="connsiteX0" fmla="*/ 17101 w 7152315"/>
              <a:gd name="connsiteY0" fmla="*/ 0 h 6858000"/>
              <a:gd name="connsiteX1" fmla="*/ 7152315 w 7152315"/>
              <a:gd name="connsiteY1" fmla="*/ 0 h 6858000"/>
              <a:gd name="connsiteX2" fmla="*/ 7152315 w 7152315"/>
              <a:gd name="connsiteY2" fmla="*/ 6858000 h 6858000"/>
              <a:gd name="connsiteX3" fmla="*/ 15999 w 7152315"/>
              <a:gd name="connsiteY3" fmla="*/ 6858000 h 6858000"/>
              <a:gd name="connsiteX4" fmla="*/ 9729 w 7152315"/>
              <a:gd name="connsiteY4" fmla="*/ 6734157 h 6858000"/>
              <a:gd name="connsiteX5" fmla="*/ 15819 w 7152315"/>
              <a:gd name="connsiteY5" fmla="*/ 6122264 h 6858000"/>
              <a:gd name="connsiteX6" fmla="*/ 11379 w 7152315"/>
              <a:gd name="connsiteY6" fmla="*/ 5614784 h 6858000"/>
              <a:gd name="connsiteX7" fmla="*/ 20006 w 7152315"/>
              <a:gd name="connsiteY7" fmla="*/ 5204359 h 6858000"/>
              <a:gd name="connsiteX8" fmla="*/ 16962 w 7152315"/>
              <a:gd name="connsiteY8" fmla="*/ 4811696 h 6858000"/>
              <a:gd name="connsiteX9" fmla="*/ 13409 w 7152315"/>
              <a:gd name="connsiteY9" fmla="*/ 4358135 h 6858000"/>
              <a:gd name="connsiteX10" fmla="*/ 12774 w 7152315"/>
              <a:gd name="connsiteY10" fmla="*/ 4038423 h 6858000"/>
              <a:gd name="connsiteX11" fmla="*/ 10110 w 7152315"/>
              <a:gd name="connsiteY11" fmla="*/ 3630663 h 6858000"/>
              <a:gd name="connsiteX12" fmla="*/ 16581 w 7152315"/>
              <a:gd name="connsiteY12" fmla="*/ 3275427 h 6858000"/>
              <a:gd name="connsiteX13" fmla="*/ 27872 w 7152315"/>
              <a:gd name="connsiteY13" fmla="*/ 2871219 h 6858000"/>
              <a:gd name="connsiteX14" fmla="*/ 17596 w 7152315"/>
              <a:gd name="connsiteY14" fmla="*/ 2235600 h 6858000"/>
              <a:gd name="connsiteX15" fmla="*/ 14170 w 7152315"/>
              <a:gd name="connsiteY15" fmla="*/ 1894827 h 6858000"/>
              <a:gd name="connsiteX16" fmla="*/ 11632 w 7152315"/>
              <a:gd name="connsiteY16" fmla="*/ 1603026 h 6858000"/>
              <a:gd name="connsiteX17" fmla="*/ 14551 w 7152315"/>
              <a:gd name="connsiteY17" fmla="*/ 1307799 h 6858000"/>
              <a:gd name="connsiteX18" fmla="*/ 14551 w 7152315"/>
              <a:gd name="connsiteY18" fmla="*/ 887733 h 6858000"/>
              <a:gd name="connsiteX19" fmla="*/ 849 w 7152315"/>
              <a:gd name="connsiteY19" fmla="*/ 349169 h 6858000"/>
              <a:gd name="connsiteX20" fmla="*/ 1404 w 7152315"/>
              <a:gd name="connsiteY20" fmla="*/ 1605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52315" h="6858000">
                <a:moveTo>
                  <a:pt x="17101" y="0"/>
                </a:moveTo>
                <a:lnTo>
                  <a:pt x="7152315" y="0"/>
                </a:lnTo>
                <a:lnTo>
                  <a:pt x="7152315" y="6858000"/>
                </a:lnTo>
                <a:lnTo>
                  <a:pt x="15999" y="6858000"/>
                </a:lnTo>
                <a:lnTo>
                  <a:pt x="9729" y="6734157"/>
                </a:lnTo>
                <a:cubicBezTo>
                  <a:pt x="5924" y="6530150"/>
                  <a:pt x="12521" y="6326271"/>
                  <a:pt x="15819" y="6122264"/>
                </a:cubicBezTo>
                <a:cubicBezTo>
                  <a:pt x="18484" y="5952766"/>
                  <a:pt x="-1689" y="5783013"/>
                  <a:pt x="11379" y="5614784"/>
                </a:cubicBezTo>
                <a:cubicBezTo>
                  <a:pt x="22112" y="5478259"/>
                  <a:pt x="24992" y="5341214"/>
                  <a:pt x="20006" y="5204359"/>
                </a:cubicBezTo>
                <a:cubicBezTo>
                  <a:pt x="14932" y="5073429"/>
                  <a:pt x="13917" y="4942537"/>
                  <a:pt x="16962" y="4811696"/>
                </a:cubicBezTo>
                <a:cubicBezTo>
                  <a:pt x="20640" y="4660467"/>
                  <a:pt x="16962" y="4509238"/>
                  <a:pt x="13409" y="4358135"/>
                </a:cubicBezTo>
                <a:cubicBezTo>
                  <a:pt x="10872" y="4251565"/>
                  <a:pt x="10998" y="4144994"/>
                  <a:pt x="12774" y="4038423"/>
                </a:cubicBezTo>
                <a:cubicBezTo>
                  <a:pt x="15185" y="3902545"/>
                  <a:pt x="19879" y="3766540"/>
                  <a:pt x="10110" y="3630663"/>
                </a:cubicBezTo>
                <a:cubicBezTo>
                  <a:pt x="1178" y="3512306"/>
                  <a:pt x="3347" y="3393378"/>
                  <a:pt x="16581" y="3275427"/>
                </a:cubicBezTo>
                <a:cubicBezTo>
                  <a:pt x="33403" y="3141377"/>
                  <a:pt x="37183" y="3006006"/>
                  <a:pt x="27872" y="2871219"/>
                </a:cubicBezTo>
                <a:cubicBezTo>
                  <a:pt x="11315" y="2659765"/>
                  <a:pt x="7890" y="2447486"/>
                  <a:pt x="17596" y="2235600"/>
                </a:cubicBezTo>
                <a:cubicBezTo>
                  <a:pt x="22797" y="2122038"/>
                  <a:pt x="21655" y="2008261"/>
                  <a:pt x="14170" y="1894827"/>
                </a:cubicBezTo>
                <a:cubicBezTo>
                  <a:pt x="8144" y="1797670"/>
                  <a:pt x="7294" y="1700272"/>
                  <a:pt x="11632" y="1603026"/>
                </a:cubicBezTo>
                <a:cubicBezTo>
                  <a:pt x="15566" y="1504575"/>
                  <a:pt x="17215" y="1406124"/>
                  <a:pt x="14551" y="1307799"/>
                </a:cubicBezTo>
                <a:cubicBezTo>
                  <a:pt x="10872" y="1168242"/>
                  <a:pt x="10110" y="1027798"/>
                  <a:pt x="14551" y="887733"/>
                </a:cubicBezTo>
                <a:cubicBezTo>
                  <a:pt x="20894" y="708085"/>
                  <a:pt x="3132" y="528817"/>
                  <a:pt x="849" y="349169"/>
                </a:cubicBezTo>
                <a:cubicBezTo>
                  <a:pt x="24" y="286241"/>
                  <a:pt x="-769" y="223346"/>
                  <a:pt x="1404" y="160593"/>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1276FBF-8F39-BF04-AD6A-7537419BC92E}"/>
              </a:ext>
            </a:extLst>
          </p:cNvPr>
          <p:cNvSpPr>
            <a:spLocks noGrp="1"/>
          </p:cNvSpPr>
          <p:nvPr>
            <p:ph idx="1"/>
          </p:nvPr>
        </p:nvSpPr>
        <p:spPr>
          <a:xfrm>
            <a:off x="5568696" y="643467"/>
            <a:ext cx="5788152" cy="5571066"/>
          </a:xfrm>
        </p:spPr>
        <p:txBody>
          <a:bodyPr anchor="ctr">
            <a:normAutofit/>
          </a:bodyPr>
          <a:lstStyle/>
          <a:p>
            <a:r>
              <a:rPr lang="en-GB" sz="1200" b="1">
                <a:solidFill>
                  <a:srgbClr val="FFFFFF"/>
                </a:solidFill>
              </a:rPr>
              <a:t>3 8 Salience Model</a:t>
            </a:r>
            <a:endParaRPr lang="en-GB" sz="1200">
              <a:solidFill>
                <a:srgbClr val="FFFFFF"/>
              </a:solidFill>
            </a:endParaRPr>
          </a:p>
          <a:p>
            <a:r>
              <a:rPr lang="en-GB" sz="1200">
                <a:solidFill>
                  <a:srgbClr val="FFFFFF"/>
                </a:solidFill>
              </a:rPr>
              <a:t>Mitchell, Agle and Wood’s (1997) model identifies three key attributes: power, legitimacy and urgency.</a:t>
            </a:r>
          </a:p>
          <a:p>
            <a:r>
              <a:rPr lang="en-GB" sz="1200">
                <a:solidFill>
                  <a:srgbClr val="FFFFFF"/>
                </a:solidFill>
              </a:rPr>
              <a:t>Senior management has power because it controls resources and strategic decisions. It has legitimacy because it represents the organisation and urgency because the launch has a fixed six month timeframe.</a:t>
            </a:r>
          </a:p>
          <a:p>
            <a:r>
              <a:rPr lang="en-GB" sz="1200">
                <a:solidFill>
                  <a:srgbClr val="FFFFFF"/>
                </a:solidFill>
              </a:rPr>
              <a:t>Customers have legitimacy because they are directly affected by ConnectPlus. Their power is partly based on their ability to adopt or reject the platform. Their urgency may increase if privacy or service problems occur.</a:t>
            </a:r>
          </a:p>
          <a:p>
            <a:r>
              <a:rPr lang="en-GB" sz="1200">
                <a:solidFill>
                  <a:srgbClr val="FFFFFF"/>
                </a:solidFill>
              </a:rPr>
              <a:t>Regulators have strong legitimacy and power. Their urgency may become high where there are concerns about data protection or AI.</a:t>
            </a:r>
          </a:p>
          <a:p>
            <a:r>
              <a:rPr lang="en-GB" sz="1200">
                <a:solidFill>
                  <a:srgbClr val="FFFFFF"/>
                </a:solidFill>
              </a:rPr>
              <a:t>Technology partners may have significant power because the project depends on their technical capabilities. Their legitimacy comes from their contractual role, while urgency increases as the launch date approaches.</a:t>
            </a:r>
          </a:p>
          <a:p>
            <a:r>
              <a:rPr lang="en-GB" sz="1200">
                <a:solidFill>
                  <a:srgbClr val="FFFFFF"/>
                </a:solidFill>
              </a:rPr>
              <a:t>The Salience Model is therefore useful alongside the Power Interest Matrix because it considers why a stakeholder is important rather than only where they sit on a two dimensional grid.</a:t>
            </a:r>
          </a:p>
          <a:p>
            <a:r>
              <a:rPr lang="en-GB" sz="1200" b="1">
                <a:solidFill>
                  <a:srgbClr val="FFFFFF"/>
                </a:solidFill>
              </a:rPr>
              <a:t>4 Roles Responsibilities Benefits and Challenges</a:t>
            </a:r>
            <a:endParaRPr lang="en-GB" sz="1200">
              <a:solidFill>
                <a:srgbClr val="FFFFFF"/>
              </a:solidFill>
            </a:endParaRPr>
          </a:p>
          <a:p>
            <a:r>
              <a:rPr lang="en-GB" sz="1200" b="1">
                <a:solidFill>
                  <a:srgbClr val="FFFFFF"/>
                </a:solidFill>
              </a:rPr>
              <a:t>4 1 Senior Management</a:t>
            </a:r>
            <a:endParaRPr lang="en-GB" sz="1200">
              <a:solidFill>
                <a:srgbClr val="FFFFFF"/>
              </a:solidFill>
            </a:endParaRPr>
          </a:p>
          <a:p>
            <a:r>
              <a:rPr lang="en-GB" sz="1200">
                <a:solidFill>
                  <a:srgbClr val="FFFFFF"/>
                </a:solidFill>
              </a:rPr>
              <a:t>Senior management provides strategic direction, approves investment and ensures that ConnectPlus supports Waitrose's wider business objectives. Its benefit is the ability to remove organisational barriers and allocate resources. However, senior managers may focus heavily on financial outcomes and therefore need to understand customer, employee and ethical perspectives.</a:t>
            </a:r>
          </a:p>
          <a:p>
            <a:endParaRPr lang="en-US" sz="1200">
              <a:solidFill>
                <a:srgbClr val="FFFFFF"/>
              </a:solidFill>
            </a:endParaRPr>
          </a:p>
        </p:txBody>
      </p:sp>
    </p:spTree>
    <p:extLst>
      <p:ext uri="{BB962C8B-B14F-4D97-AF65-F5344CB8AC3E}">
        <p14:creationId xmlns:p14="http://schemas.microsoft.com/office/powerpoint/2010/main" val="38158683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F008D8-BF2D-EC84-4911-22D52FD6B7C5}"/>
              </a:ext>
            </a:extLst>
          </p:cNvPr>
          <p:cNvSpPr>
            <a:spLocks noGrp="1"/>
          </p:cNvSpPr>
          <p:nvPr>
            <p:ph type="title"/>
          </p:nvPr>
        </p:nvSpPr>
        <p:spPr>
          <a:xfrm>
            <a:off x="838200" y="557188"/>
            <a:ext cx="10515600" cy="1133499"/>
          </a:xfrm>
        </p:spPr>
        <p:txBody>
          <a:bodyPr>
            <a:normAutofit/>
          </a:bodyPr>
          <a:lstStyle/>
          <a:p>
            <a:pPr algn="ctr"/>
            <a:r>
              <a:rPr lang="en-US" sz="5200"/>
              <a:t>Project Manager</a:t>
            </a:r>
          </a:p>
        </p:txBody>
      </p:sp>
      <p:graphicFrame>
        <p:nvGraphicFramePr>
          <p:cNvPr id="5" name="Content Placeholder 2">
            <a:extLst>
              <a:ext uri="{FF2B5EF4-FFF2-40B4-BE49-F238E27FC236}">
                <a16:creationId xmlns:a16="http://schemas.microsoft.com/office/drawing/2014/main" id="{94FDA9DA-083C-554E-FD1C-B068BAC9374F}"/>
              </a:ext>
            </a:extLst>
          </p:cNvPr>
          <p:cNvGraphicFramePr>
            <a:graphicFrameLocks noGrp="1"/>
          </p:cNvGraphicFramePr>
          <p:nvPr>
            <p:ph idx="1"/>
            <p:extLst>
              <p:ext uri="{D42A27DB-BD31-4B8C-83A1-F6EECF244321}">
                <p14:modId xmlns:p14="http://schemas.microsoft.com/office/powerpoint/2010/main" val="3152043933"/>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58061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D0247AC-AD03-08AD-5236-F5482F16048A}"/>
              </a:ext>
            </a:extLst>
          </p:cNvPr>
          <p:cNvSpPr>
            <a:spLocks noGrp="1"/>
          </p:cNvSpPr>
          <p:nvPr>
            <p:ph type="title"/>
          </p:nvPr>
        </p:nvSpPr>
        <p:spPr>
          <a:xfrm>
            <a:off x="1188069" y="381935"/>
            <a:ext cx="4008583" cy="5974414"/>
          </a:xfrm>
        </p:spPr>
        <p:txBody>
          <a:bodyPr anchor="ctr">
            <a:normAutofit/>
          </a:bodyPr>
          <a:lstStyle/>
          <a:p>
            <a:r>
              <a:rPr lang="en-GB" sz="5600" b="1" dirty="0">
                <a:solidFill>
                  <a:srgbClr val="FFFFFF"/>
                </a:solidFill>
              </a:rPr>
              <a:t>Stakeholder Engagement Plan</a:t>
            </a:r>
            <a:br>
              <a:rPr lang="en-GB" sz="5600" dirty="0">
                <a:solidFill>
                  <a:srgbClr val="FFFFFF"/>
                </a:solidFill>
              </a:rPr>
            </a:br>
            <a:endParaRPr lang="en-US" sz="5600" dirty="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CB9B2A55-32F9-D1E2-D264-CA2F659F94EF}"/>
              </a:ext>
            </a:extLst>
          </p:cNvPr>
          <p:cNvSpPr>
            <a:spLocks noGrp="1"/>
          </p:cNvSpPr>
          <p:nvPr>
            <p:ph idx="1"/>
          </p:nvPr>
        </p:nvSpPr>
        <p:spPr>
          <a:xfrm>
            <a:off x="6297233" y="518400"/>
            <a:ext cx="4771607" cy="5837949"/>
          </a:xfrm>
        </p:spPr>
        <p:txBody>
          <a:bodyPr anchor="ctr">
            <a:normAutofit/>
          </a:bodyPr>
          <a:lstStyle/>
          <a:p>
            <a:r>
              <a:rPr lang="en-GB" sz="1300" b="1">
                <a:solidFill>
                  <a:schemeClr val="tx1">
                    <a:alpha val="80000"/>
                  </a:schemeClr>
                </a:solidFill>
              </a:rPr>
              <a:t>5 Stakeholder Engagement Plan</a:t>
            </a:r>
            <a:endParaRPr lang="en-GB" sz="1300">
              <a:solidFill>
                <a:schemeClr val="tx1">
                  <a:alpha val="80000"/>
                </a:schemeClr>
              </a:solidFill>
            </a:endParaRPr>
          </a:p>
          <a:p>
            <a:r>
              <a:rPr lang="en-GB" sz="1300" b="1">
                <a:solidFill>
                  <a:schemeClr val="tx1">
                    <a:alpha val="80000"/>
                  </a:schemeClr>
                </a:solidFill>
              </a:rPr>
              <a:t>5 1 Stakeholder Engagement Plan</a:t>
            </a:r>
            <a:endParaRPr lang="en-GB" sz="1300">
              <a:solidFill>
                <a:schemeClr val="tx1">
                  <a:alpha val="80000"/>
                </a:schemeClr>
              </a:solidFill>
            </a:endParaRPr>
          </a:p>
          <a:p>
            <a:r>
              <a:rPr lang="en-GB" sz="1300">
                <a:solidFill>
                  <a:schemeClr val="tx1">
                    <a:alpha val="80000"/>
                  </a:schemeClr>
                </a:solidFill>
              </a:rPr>
              <a:t>The engagement process should begin immediately rather than waiting until the product is developed.</a:t>
            </a:r>
          </a:p>
          <a:p>
            <a:r>
              <a:rPr lang="en-GB" sz="1300">
                <a:solidFill>
                  <a:schemeClr val="tx1">
                    <a:alpha val="80000"/>
                  </a:schemeClr>
                </a:solidFill>
              </a:rPr>
              <a:t>During month one, the project manager should identify stakeholders, assess power and interest and establish the ConnectPlus steering group.</a:t>
            </a:r>
          </a:p>
          <a:p>
            <a:r>
              <a:rPr lang="en-GB" sz="1300">
                <a:solidFill>
                  <a:schemeClr val="tx1">
                    <a:alpha val="80000"/>
                  </a:schemeClr>
                </a:solidFill>
              </a:rPr>
              <a:t>During month two, customer research, employee workshops and supplier consultations should identify requirements.</a:t>
            </a:r>
          </a:p>
          <a:p>
            <a:r>
              <a:rPr lang="en-GB" sz="1300">
                <a:solidFill>
                  <a:schemeClr val="tx1">
                    <a:alpha val="80000"/>
                  </a:schemeClr>
                </a:solidFill>
              </a:rPr>
              <a:t>During month three, prototypes should be tested with selected customers and employees.</a:t>
            </a:r>
          </a:p>
          <a:p>
            <a:r>
              <a:rPr lang="en-GB" sz="1300">
                <a:solidFill>
                  <a:schemeClr val="tx1">
                    <a:alpha val="80000"/>
                  </a:schemeClr>
                </a:solidFill>
              </a:rPr>
              <a:t>During month four, pilot testing should take place in selected stores and digital channels.</a:t>
            </a:r>
          </a:p>
          <a:p>
            <a:r>
              <a:rPr lang="en-GB" sz="1300">
                <a:solidFill>
                  <a:schemeClr val="tx1">
                    <a:alpha val="80000"/>
                  </a:schemeClr>
                </a:solidFill>
              </a:rPr>
              <a:t>During month five, problems identified during the pilot should be corrected and stakeholders should receive progress updates.</a:t>
            </a:r>
          </a:p>
          <a:p>
            <a:r>
              <a:rPr lang="en-GB" sz="1300">
                <a:solidFill>
                  <a:schemeClr val="tx1">
                    <a:alpha val="80000"/>
                  </a:schemeClr>
                </a:solidFill>
              </a:rPr>
              <a:t>During month six, the final readiness assessment should be completed before launch.</a:t>
            </a:r>
          </a:p>
          <a:p>
            <a:r>
              <a:rPr lang="en-GB" sz="1300">
                <a:solidFill>
                  <a:schemeClr val="tx1">
                    <a:alpha val="80000"/>
                  </a:schemeClr>
                </a:solidFill>
              </a:rPr>
              <a:t>After launch, engagement should continue through customer feedback, employee feedback, performance data and regular management reviews.</a:t>
            </a:r>
          </a:p>
          <a:p>
            <a:r>
              <a:rPr lang="en-GB" sz="1300">
                <a:solidFill>
                  <a:schemeClr val="tx1">
                    <a:alpha val="80000"/>
                  </a:schemeClr>
                </a:solidFill>
              </a:rPr>
              <a:t>The purpose is to move stakeholders from simple awareness towards involvement and commitment.</a:t>
            </a:r>
          </a:p>
          <a:p>
            <a:endParaRPr lang="en-US" sz="13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71440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9C899-380D-F241-18CF-2FA9C9800090}"/>
              </a:ext>
            </a:extLst>
          </p:cNvPr>
          <p:cNvSpPr>
            <a:spLocks noGrp="1"/>
          </p:cNvSpPr>
          <p:nvPr>
            <p:ph type="title"/>
          </p:nvPr>
        </p:nvSpPr>
        <p:spPr/>
        <p:txBody>
          <a:bodyPr/>
          <a:lstStyle/>
          <a:p>
            <a:endParaRPr lang="en-US"/>
          </a:p>
        </p:txBody>
      </p:sp>
      <p:graphicFrame>
        <p:nvGraphicFramePr>
          <p:cNvPr id="4" name="Content Placeholder 3">
            <a:extLst>
              <a:ext uri="{FF2B5EF4-FFF2-40B4-BE49-F238E27FC236}">
                <a16:creationId xmlns:a16="http://schemas.microsoft.com/office/drawing/2014/main" id="{6D34CE44-CB9A-A197-702E-32566E8BC96F}"/>
              </a:ext>
            </a:extLst>
          </p:cNvPr>
          <p:cNvGraphicFramePr>
            <a:graphicFrameLocks noGrp="1"/>
          </p:cNvGraphicFramePr>
          <p:nvPr>
            <p:ph idx="1"/>
          </p:nvPr>
        </p:nvGraphicFramePr>
        <p:xfrm>
          <a:off x="838200" y="2812002"/>
          <a:ext cx="10515600" cy="3022604"/>
        </p:xfrm>
        <a:graphic>
          <a:graphicData uri="http://schemas.openxmlformats.org/drawingml/2006/table">
            <a:tbl>
              <a:tblPr firstRow="1" firstCol="1" bandRow="1">
                <a:tableStyleId>{5C22544A-7EE6-4342-B048-85BDC9FD1C3A}</a:tableStyleId>
              </a:tblPr>
              <a:tblGrid>
                <a:gridCol w="2103120">
                  <a:extLst>
                    <a:ext uri="{9D8B030D-6E8A-4147-A177-3AD203B41FA5}">
                      <a16:colId xmlns:a16="http://schemas.microsoft.com/office/drawing/2014/main" val="1709736290"/>
                    </a:ext>
                  </a:extLst>
                </a:gridCol>
                <a:gridCol w="2103120">
                  <a:extLst>
                    <a:ext uri="{9D8B030D-6E8A-4147-A177-3AD203B41FA5}">
                      <a16:colId xmlns:a16="http://schemas.microsoft.com/office/drawing/2014/main" val="1104710142"/>
                    </a:ext>
                  </a:extLst>
                </a:gridCol>
                <a:gridCol w="2103120">
                  <a:extLst>
                    <a:ext uri="{9D8B030D-6E8A-4147-A177-3AD203B41FA5}">
                      <a16:colId xmlns:a16="http://schemas.microsoft.com/office/drawing/2014/main" val="1433336093"/>
                    </a:ext>
                  </a:extLst>
                </a:gridCol>
                <a:gridCol w="2103120">
                  <a:extLst>
                    <a:ext uri="{9D8B030D-6E8A-4147-A177-3AD203B41FA5}">
                      <a16:colId xmlns:a16="http://schemas.microsoft.com/office/drawing/2014/main" val="1936194334"/>
                    </a:ext>
                  </a:extLst>
                </a:gridCol>
                <a:gridCol w="2103120">
                  <a:extLst>
                    <a:ext uri="{9D8B030D-6E8A-4147-A177-3AD203B41FA5}">
                      <a16:colId xmlns:a16="http://schemas.microsoft.com/office/drawing/2014/main" val="1170840082"/>
                    </a:ext>
                  </a:extLst>
                </a:gridCol>
              </a:tblGrid>
              <a:tr h="0">
                <a:tc>
                  <a:txBody>
                    <a:bodyPr/>
                    <a:lstStyle/>
                    <a:p>
                      <a:pPr>
                        <a:lnSpc>
                          <a:spcPct val="115000"/>
                        </a:lnSpc>
                        <a:spcAft>
                          <a:spcPts val="800"/>
                        </a:spcAft>
                        <a:buNone/>
                      </a:pPr>
                      <a:r>
                        <a:rPr lang="en-GB" sz="1200" kern="0">
                          <a:effectLst/>
                        </a:rPr>
                        <a:t>Stakeholder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Information required</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Method</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Frequency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Owner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391502748"/>
                  </a:ext>
                </a:extLst>
              </a:tr>
              <a:tr h="0">
                <a:tc>
                  <a:txBody>
                    <a:bodyPr/>
                    <a:lstStyle/>
                    <a:p>
                      <a:pPr>
                        <a:lnSpc>
                          <a:spcPct val="115000"/>
                        </a:lnSpc>
                        <a:spcAft>
                          <a:spcPts val="800"/>
                        </a:spcAft>
                        <a:buNone/>
                      </a:pPr>
                      <a:r>
                        <a:rPr lang="en-GB" sz="1200" kern="0">
                          <a:effectLst/>
                        </a:rPr>
                        <a:t>Senior management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Progress, risks, cost and benefits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Board report and meeting</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Monthly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Project Manager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580611033"/>
                  </a:ext>
                </a:extLst>
              </a:tr>
              <a:tr h="0">
                <a:tc>
                  <a:txBody>
                    <a:bodyPr/>
                    <a:lstStyle/>
                    <a:p>
                      <a:pPr>
                        <a:lnSpc>
                          <a:spcPct val="115000"/>
                        </a:lnSpc>
                        <a:spcAft>
                          <a:spcPts val="800"/>
                        </a:spcAft>
                        <a:buNone/>
                      </a:pPr>
                      <a:r>
                        <a:rPr lang="en-GB" sz="1200" kern="0">
                          <a:effectLst/>
                        </a:rPr>
                        <a:t>IT team</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Requirements, risks and technical issues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Workshops and Teams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Weekly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IT Lead</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533202023"/>
                  </a:ext>
                </a:extLst>
              </a:tr>
              <a:tr h="0">
                <a:tc>
                  <a:txBody>
                    <a:bodyPr/>
                    <a:lstStyle/>
                    <a:p>
                      <a:pPr>
                        <a:lnSpc>
                          <a:spcPct val="115000"/>
                        </a:lnSpc>
                        <a:spcAft>
                          <a:spcPts val="800"/>
                        </a:spcAft>
                        <a:buNone/>
                      </a:pPr>
                      <a:r>
                        <a:rPr lang="en-GB" sz="1200" kern="0">
                          <a:effectLst/>
                        </a:rPr>
                        <a:t>Marketing</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Customer insights and launch plans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Meetings and dashboards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Fortnightly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Marketing Lead</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26924926"/>
                  </a:ext>
                </a:extLst>
              </a:tr>
              <a:tr h="0">
                <a:tc>
                  <a:txBody>
                    <a:bodyPr/>
                    <a:lstStyle/>
                    <a:p>
                      <a:pPr>
                        <a:lnSpc>
                          <a:spcPct val="115000"/>
                        </a:lnSpc>
                        <a:spcAft>
                          <a:spcPts val="800"/>
                        </a:spcAft>
                        <a:buNone/>
                      </a:pPr>
                      <a:r>
                        <a:rPr lang="en-GB" sz="1200" kern="0">
                          <a:effectLst/>
                        </a:rPr>
                        <a:t>Employees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Training and operational changes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Briefings and intranet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Monthly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HR Lead</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984855433"/>
                  </a:ext>
                </a:extLst>
              </a:tr>
              <a:tr h="0">
                <a:tc>
                  <a:txBody>
                    <a:bodyPr/>
                    <a:lstStyle/>
                    <a:p>
                      <a:pPr>
                        <a:lnSpc>
                          <a:spcPct val="115000"/>
                        </a:lnSpc>
                        <a:spcAft>
                          <a:spcPts val="800"/>
                        </a:spcAft>
                        <a:buNone/>
                      </a:pPr>
                      <a:r>
                        <a:rPr lang="en-GB" sz="1200" kern="0">
                          <a:effectLst/>
                        </a:rPr>
                        <a:t>Customers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Benefits, privacy and rewards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App, email and website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Regularly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Marketing</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614030000"/>
                  </a:ext>
                </a:extLst>
              </a:tr>
              <a:tr h="0">
                <a:tc>
                  <a:txBody>
                    <a:bodyPr/>
                    <a:lstStyle/>
                    <a:p>
                      <a:pPr>
                        <a:lnSpc>
                          <a:spcPct val="115000"/>
                        </a:lnSpc>
                        <a:spcAft>
                          <a:spcPts val="800"/>
                        </a:spcAft>
                        <a:buNone/>
                      </a:pPr>
                      <a:r>
                        <a:rPr lang="en-GB" sz="1200" kern="0">
                          <a:effectLst/>
                        </a:rPr>
                        <a:t>Technology partners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Requirements and performance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Contract meetings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Weekly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Procurement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612017467"/>
                  </a:ext>
                </a:extLst>
              </a:tr>
              <a:tr h="0">
                <a:tc>
                  <a:txBody>
                    <a:bodyPr/>
                    <a:lstStyle/>
                    <a:p>
                      <a:pPr>
                        <a:lnSpc>
                          <a:spcPct val="115000"/>
                        </a:lnSpc>
                        <a:spcAft>
                          <a:spcPts val="800"/>
                        </a:spcAft>
                        <a:buNone/>
                      </a:pPr>
                      <a:r>
                        <a:rPr lang="en-GB" sz="1200" kern="0">
                          <a:effectLst/>
                        </a:rPr>
                        <a:t>International partners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Local requirements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Online workshops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Monthly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International Lead</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771162546"/>
                  </a:ext>
                </a:extLst>
              </a:tr>
              <a:tr h="0">
                <a:tc>
                  <a:txBody>
                    <a:bodyPr/>
                    <a:lstStyle/>
                    <a:p>
                      <a:pPr>
                        <a:lnSpc>
                          <a:spcPct val="115000"/>
                        </a:lnSpc>
                        <a:spcAft>
                          <a:spcPts val="800"/>
                        </a:spcAft>
                        <a:buNone/>
                      </a:pPr>
                      <a:r>
                        <a:rPr lang="en-GB" sz="1200" kern="0">
                          <a:effectLst/>
                        </a:rPr>
                        <a:t>Regulators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Compliance information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Formal documentation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At key stages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dirty="0">
                          <a:effectLst/>
                        </a:rPr>
                        <a:t>Compliance Lead</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621165414"/>
                  </a:ext>
                </a:extLst>
              </a:tr>
            </a:tbl>
          </a:graphicData>
        </a:graphic>
      </p:graphicFrame>
    </p:spTree>
    <p:extLst>
      <p:ext uri="{BB962C8B-B14F-4D97-AF65-F5344CB8AC3E}">
        <p14:creationId xmlns:p14="http://schemas.microsoft.com/office/powerpoint/2010/main" val="38126672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CA56CA-D8F8-C724-B2C4-9B7D119846C1}"/>
              </a:ext>
            </a:extLst>
          </p:cNvPr>
          <p:cNvSpPr>
            <a:spLocks noGrp="1"/>
          </p:cNvSpPr>
          <p:nvPr>
            <p:ph type="title"/>
          </p:nvPr>
        </p:nvSpPr>
        <p:spPr>
          <a:xfrm>
            <a:off x="761800" y="762001"/>
            <a:ext cx="5334197" cy="1708242"/>
          </a:xfrm>
        </p:spPr>
        <p:txBody>
          <a:bodyPr anchor="ctr">
            <a:normAutofit/>
          </a:bodyPr>
          <a:lstStyle/>
          <a:p>
            <a:endParaRPr lang="en-US" sz="4000"/>
          </a:p>
        </p:txBody>
      </p:sp>
      <p:sp>
        <p:nvSpPr>
          <p:cNvPr id="3" name="Content Placeholder 2">
            <a:extLst>
              <a:ext uri="{FF2B5EF4-FFF2-40B4-BE49-F238E27FC236}">
                <a16:creationId xmlns:a16="http://schemas.microsoft.com/office/drawing/2014/main" id="{B9EFF3FF-FE65-1CF7-2431-FEF51110AF2F}"/>
              </a:ext>
            </a:extLst>
          </p:cNvPr>
          <p:cNvSpPr>
            <a:spLocks noGrp="1"/>
          </p:cNvSpPr>
          <p:nvPr>
            <p:ph idx="1"/>
          </p:nvPr>
        </p:nvSpPr>
        <p:spPr>
          <a:xfrm>
            <a:off x="761800" y="2470244"/>
            <a:ext cx="5334197" cy="3769835"/>
          </a:xfrm>
        </p:spPr>
        <p:txBody>
          <a:bodyPr anchor="ctr">
            <a:normAutofit/>
          </a:bodyPr>
          <a:lstStyle/>
          <a:p>
            <a:pPr>
              <a:spcAft>
                <a:spcPts val="800"/>
              </a:spcAft>
              <a:buNone/>
            </a:pPr>
            <a:r>
              <a:rPr lang="en-GB" sz="2000" b="1" kern="0">
                <a:effectLst/>
                <a:latin typeface="Times New Roman" panose="02020603050405020304" pitchFamily="18" charset="0"/>
                <a:ea typeface="Times New Roman" panose="02020603050405020304" pitchFamily="18" charset="0"/>
                <a:cs typeface="Times New Roman" panose="02020603050405020304" pitchFamily="18" charset="0"/>
              </a:rPr>
              <a:t>5 2 Communication Plan</a:t>
            </a:r>
            <a:endParaRPr lang="en-GB" sz="2000" kern="100">
              <a:latin typeface="Aptos" panose="020B0004020202020204" pitchFamily="34" charset="0"/>
              <a:ea typeface="Aptos" panose="020B0004020202020204" pitchFamily="34" charset="0"/>
              <a:cs typeface="Times New Roman" panose="02020603050405020304" pitchFamily="18" charset="0"/>
            </a:endParaRPr>
          </a:p>
          <a:p>
            <a:pPr>
              <a:spcAft>
                <a:spcPts val="800"/>
              </a:spcAft>
              <a:buNone/>
            </a:pPr>
            <a:r>
              <a:rPr lang="en-GB" sz="2000" kern="0">
                <a:latin typeface="Times New Roman" panose="02020603050405020304" pitchFamily="18" charset="0"/>
                <a:ea typeface="Times New Roman" panose="02020603050405020304" pitchFamily="18" charset="0"/>
                <a:cs typeface="Times New Roman" panose="02020603050405020304" pitchFamily="18" charset="0"/>
              </a:rPr>
              <a:t>Communication should be two way. For example, employees should not simply receive instructions; they should have opportunities to identify practical problems. Customers should not simply receive advertising; they should have accessible feedback mechanisms.</a:t>
            </a:r>
            <a:endParaRPr lang="en-GB" sz="2000" kern="100">
              <a:latin typeface="Aptos" panose="020B0004020202020204" pitchFamily="34" charset="0"/>
              <a:ea typeface="Aptos" panose="020B0004020202020204" pitchFamily="34" charset="0"/>
              <a:cs typeface="Times New Roman" panose="02020603050405020304" pitchFamily="18" charset="0"/>
            </a:endParaRPr>
          </a:p>
          <a:p>
            <a:pPr>
              <a:spcAft>
                <a:spcPts val="800"/>
              </a:spcAft>
              <a:buNone/>
            </a:pPr>
            <a:r>
              <a:rPr lang="en-GB" sz="2000" kern="0">
                <a:latin typeface="Times New Roman" panose="02020603050405020304" pitchFamily="18" charset="0"/>
                <a:ea typeface="Times New Roman" panose="02020603050405020304" pitchFamily="18" charset="0"/>
                <a:cs typeface="Times New Roman" panose="02020603050405020304" pitchFamily="18" charset="0"/>
              </a:rPr>
              <a:t> </a:t>
            </a:r>
            <a:endParaRPr lang="en-US" sz="2000"/>
          </a:p>
        </p:txBody>
      </p:sp>
      <p:pic>
        <p:nvPicPr>
          <p:cNvPr id="5" name="Picture 4" descr="Green dialogue boxes">
            <a:extLst>
              <a:ext uri="{FF2B5EF4-FFF2-40B4-BE49-F238E27FC236}">
                <a16:creationId xmlns:a16="http://schemas.microsoft.com/office/drawing/2014/main" id="{11F4D54D-2B1E-3AFF-2BC0-C3ED644B8E8D}"/>
              </a:ext>
            </a:extLst>
          </p:cNvPr>
          <p:cNvPicPr>
            <a:picLocks noChangeAspect="1"/>
          </p:cNvPicPr>
          <p:nvPr/>
        </p:nvPicPr>
        <p:blipFill>
          <a:blip r:embed="rId2"/>
          <a:srcRect l="14762" r="20588"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4930263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game pieces tied together with a rope">
            <a:extLst>
              <a:ext uri="{FF2B5EF4-FFF2-40B4-BE49-F238E27FC236}">
                <a16:creationId xmlns:a16="http://schemas.microsoft.com/office/drawing/2014/main" id="{8C2D0F7F-FC16-494E-811F-424CDA8FAD43}"/>
              </a:ext>
            </a:extLst>
          </p:cNvPr>
          <p:cNvPicPr>
            <a:picLocks noChangeAspect="1"/>
          </p:cNvPicPr>
          <p:nvPr/>
        </p:nvPicPr>
        <p:blipFill>
          <a:blip r:embed="rId2"/>
          <a:srcRect l="7331" r="33502"/>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ECC703-EE24-466E-923C-5C7A5A21DDD9}"/>
              </a:ext>
            </a:extLst>
          </p:cNvPr>
          <p:cNvSpPr>
            <a:spLocks noGrp="1"/>
          </p:cNvSpPr>
          <p:nvPr>
            <p:ph type="title"/>
          </p:nvPr>
        </p:nvSpPr>
        <p:spPr>
          <a:xfrm>
            <a:off x="6115317" y="405685"/>
            <a:ext cx="5464968" cy="1559301"/>
          </a:xfrm>
        </p:spPr>
        <p:txBody>
          <a:bodyPr>
            <a:normAutofit/>
          </a:bodyPr>
          <a:lstStyle/>
          <a:p>
            <a:r>
              <a:rPr lang="en-GB" sz="4000" b="1" dirty="0"/>
              <a:t>Applying the 4C Model</a:t>
            </a:r>
            <a:br>
              <a:rPr lang="en-GB" sz="4000" dirty="0"/>
            </a:br>
            <a:endParaRPr lang="en-US" sz="4000" dirty="0"/>
          </a:p>
        </p:txBody>
      </p:sp>
      <p:sp>
        <p:nvSpPr>
          <p:cNvPr id="3" name="Content Placeholder 2">
            <a:extLst>
              <a:ext uri="{FF2B5EF4-FFF2-40B4-BE49-F238E27FC236}">
                <a16:creationId xmlns:a16="http://schemas.microsoft.com/office/drawing/2014/main" id="{3EBFAD44-6660-B33A-C7B3-5138148CE8AE}"/>
              </a:ext>
            </a:extLst>
          </p:cNvPr>
          <p:cNvSpPr>
            <a:spLocks noGrp="1"/>
          </p:cNvSpPr>
          <p:nvPr>
            <p:ph idx="1"/>
          </p:nvPr>
        </p:nvSpPr>
        <p:spPr>
          <a:xfrm>
            <a:off x="6115317" y="2743200"/>
            <a:ext cx="5247340" cy="3496878"/>
          </a:xfrm>
        </p:spPr>
        <p:txBody>
          <a:bodyPr anchor="ctr">
            <a:normAutofit/>
          </a:bodyPr>
          <a:lstStyle/>
          <a:p>
            <a:r>
              <a:rPr lang="en-GB" sz="1000" b="1" dirty="0"/>
              <a:t>5 3 Applying the 4C Model</a:t>
            </a:r>
            <a:endParaRPr lang="en-GB" sz="1000" dirty="0"/>
          </a:p>
          <a:p>
            <a:r>
              <a:rPr lang="en-GB" sz="1000" dirty="0"/>
              <a:t>The first C is Communication. Waitrose must clearly explain what </a:t>
            </a:r>
            <a:r>
              <a:rPr lang="en-GB" sz="1000" dirty="0" err="1"/>
              <a:t>ConnectPlus</a:t>
            </a:r>
            <a:r>
              <a:rPr lang="en-GB" sz="1000" dirty="0"/>
              <a:t> is, why it is being introduced and what customers can expect. Communication should be simple and adapted to different cultures and languages where required.</a:t>
            </a:r>
          </a:p>
          <a:p>
            <a:r>
              <a:rPr lang="en-GB" sz="1000" dirty="0"/>
              <a:t>The second C is Collaboration. Important stakeholders should work together rather than operating in separate departments. For example, IT, marketing, customer experience and data protection teams should jointly design key features.</a:t>
            </a:r>
          </a:p>
          <a:p>
            <a:r>
              <a:rPr lang="en-GB" sz="1000" dirty="0"/>
              <a:t>The third C is Consultation. Customers, employees, international partners and suppliers should be consulted before important decisions are finalised. Consultation is particularly important for features that affect privacy or customer experience.</a:t>
            </a:r>
          </a:p>
          <a:p>
            <a:r>
              <a:rPr lang="en-GB" sz="1000" dirty="0"/>
              <a:t>The fourth C is Commitment. Stakeholder engagement should lead to visible action. If customers raise a concern and Waitrose does nothing, trust may decline. The organisation should therefore communicate how stakeholder feedback influenced decisions.</a:t>
            </a:r>
          </a:p>
          <a:p>
            <a:r>
              <a:rPr lang="en-GB" sz="1000" dirty="0"/>
              <a:t>This is consistent with Greenwood’s (2007) argument that stakeholder engagement should not automatically be viewed as responsible. Engagement must have a meaningful purpose and should consider the quality of relationships.</a:t>
            </a:r>
          </a:p>
          <a:p>
            <a:r>
              <a:rPr lang="en-GB" sz="1000" b="1" dirty="0"/>
              <a:t> </a:t>
            </a:r>
            <a:endParaRPr lang="en-GB" sz="1000" dirty="0"/>
          </a:p>
          <a:p>
            <a:endParaRPr lang="en-US" sz="1000" dirty="0"/>
          </a:p>
        </p:txBody>
      </p:sp>
    </p:spTree>
    <p:extLst>
      <p:ext uri="{BB962C8B-B14F-4D97-AF65-F5344CB8AC3E}">
        <p14:creationId xmlns:p14="http://schemas.microsoft.com/office/powerpoint/2010/main" val="2269558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C9125-86FE-5EE4-162B-52D2BE953648}"/>
              </a:ext>
            </a:extLst>
          </p:cNvPr>
          <p:cNvSpPr>
            <a:spLocks noGrp="1"/>
          </p:cNvSpPr>
          <p:nvPr>
            <p:ph type="title"/>
          </p:nvPr>
        </p:nvSpPr>
        <p:spPr/>
        <p:txBody>
          <a:bodyPr/>
          <a:lstStyle/>
          <a:p>
            <a:endParaRPr lang="en-US"/>
          </a:p>
        </p:txBody>
      </p:sp>
      <p:graphicFrame>
        <p:nvGraphicFramePr>
          <p:cNvPr id="4" name="Content Placeholder 3">
            <a:extLst>
              <a:ext uri="{FF2B5EF4-FFF2-40B4-BE49-F238E27FC236}">
                <a16:creationId xmlns:a16="http://schemas.microsoft.com/office/drawing/2014/main" id="{B6063B6C-0E51-EE46-2AEB-6EB14BFC9752}"/>
              </a:ext>
            </a:extLst>
          </p:cNvPr>
          <p:cNvGraphicFramePr>
            <a:graphicFrameLocks noGrp="1"/>
          </p:cNvGraphicFramePr>
          <p:nvPr>
            <p:ph idx="1"/>
          </p:nvPr>
        </p:nvGraphicFramePr>
        <p:xfrm>
          <a:off x="838199" y="2808383"/>
          <a:ext cx="10515603" cy="2610552"/>
        </p:xfrm>
        <a:graphic>
          <a:graphicData uri="http://schemas.openxmlformats.org/drawingml/2006/table">
            <a:tbl>
              <a:tblPr firstRow="1" firstCol="1" bandRow="1">
                <a:tableStyleId>{5C22544A-7EE6-4342-B048-85BDC9FD1C3A}</a:tableStyleId>
              </a:tblPr>
              <a:tblGrid>
                <a:gridCol w="1502229">
                  <a:extLst>
                    <a:ext uri="{9D8B030D-6E8A-4147-A177-3AD203B41FA5}">
                      <a16:colId xmlns:a16="http://schemas.microsoft.com/office/drawing/2014/main" val="828371985"/>
                    </a:ext>
                  </a:extLst>
                </a:gridCol>
                <a:gridCol w="1502229">
                  <a:extLst>
                    <a:ext uri="{9D8B030D-6E8A-4147-A177-3AD203B41FA5}">
                      <a16:colId xmlns:a16="http://schemas.microsoft.com/office/drawing/2014/main" val="3795210584"/>
                    </a:ext>
                  </a:extLst>
                </a:gridCol>
                <a:gridCol w="1502229">
                  <a:extLst>
                    <a:ext uri="{9D8B030D-6E8A-4147-A177-3AD203B41FA5}">
                      <a16:colId xmlns:a16="http://schemas.microsoft.com/office/drawing/2014/main" val="2670328732"/>
                    </a:ext>
                  </a:extLst>
                </a:gridCol>
                <a:gridCol w="1502229">
                  <a:extLst>
                    <a:ext uri="{9D8B030D-6E8A-4147-A177-3AD203B41FA5}">
                      <a16:colId xmlns:a16="http://schemas.microsoft.com/office/drawing/2014/main" val="2712507341"/>
                    </a:ext>
                  </a:extLst>
                </a:gridCol>
                <a:gridCol w="1502229">
                  <a:extLst>
                    <a:ext uri="{9D8B030D-6E8A-4147-A177-3AD203B41FA5}">
                      <a16:colId xmlns:a16="http://schemas.microsoft.com/office/drawing/2014/main" val="2901659724"/>
                    </a:ext>
                  </a:extLst>
                </a:gridCol>
                <a:gridCol w="1502229">
                  <a:extLst>
                    <a:ext uri="{9D8B030D-6E8A-4147-A177-3AD203B41FA5}">
                      <a16:colId xmlns:a16="http://schemas.microsoft.com/office/drawing/2014/main" val="3007391669"/>
                    </a:ext>
                  </a:extLst>
                </a:gridCol>
                <a:gridCol w="1502229">
                  <a:extLst>
                    <a:ext uri="{9D8B030D-6E8A-4147-A177-3AD203B41FA5}">
                      <a16:colId xmlns:a16="http://schemas.microsoft.com/office/drawing/2014/main" val="1999473738"/>
                    </a:ext>
                  </a:extLst>
                </a:gridCol>
              </a:tblGrid>
              <a:tr h="217551">
                <a:tc>
                  <a:txBody>
                    <a:bodyPr/>
                    <a:lstStyle/>
                    <a:p>
                      <a:pPr>
                        <a:lnSpc>
                          <a:spcPct val="115000"/>
                        </a:lnSpc>
                        <a:spcAft>
                          <a:spcPts val="800"/>
                        </a:spcAft>
                        <a:buNone/>
                      </a:pPr>
                      <a:r>
                        <a:rPr lang="en-GB" sz="1200" kern="0">
                          <a:effectLst/>
                        </a:rPr>
                        <a:t>Activity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Senior Management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Project Manager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IT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Marketing</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Data Protection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Customers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89505967"/>
                  </a:ext>
                </a:extLst>
              </a:tr>
              <a:tr h="217551">
                <a:tc>
                  <a:txBody>
                    <a:bodyPr/>
                    <a:lstStyle/>
                    <a:p>
                      <a:pPr>
                        <a:lnSpc>
                          <a:spcPct val="115000"/>
                        </a:lnSpc>
                        <a:spcAft>
                          <a:spcPts val="800"/>
                        </a:spcAft>
                        <a:buNone/>
                      </a:pPr>
                      <a:r>
                        <a:rPr lang="en-GB" sz="1200" kern="0">
                          <a:effectLst/>
                        </a:rPr>
                        <a:t>Project approval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A</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I</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049756825"/>
                  </a:ext>
                </a:extLst>
              </a:tr>
              <a:tr h="217551">
                <a:tc>
                  <a:txBody>
                    <a:bodyPr/>
                    <a:lstStyle/>
                    <a:p>
                      <a:pPr>
                        <a:lnSpc>
                          <a:spcPct val="115000"/>
                        </a:lnSpc>
                        <a:spcAft>
                          <a:spcPts val="800"/>
                        </a:spcAft>
                        <a:buNone/>
                      </a:pPr>
                      <a:r>
                        <a:rPr lang="en-GB" sz="1200" kern="0">
                          <a:effectLst/>
                        </a:rPr>
                        <a:t>Requirements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A</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541437743"/>
                  </a:ext>
                </a:extLst>
              </a:tr>
              <a:tr h="217551">
                <a:tc>
                  <a:txBody>
                    <a:bodyPr/>
                    <a:lstStyle/>
                    <a:p>
                      <a:pPr>
                        <a:lnSpc>
                          <a:spcPct val="115000"/>
                        </a:lnSpc>
                        <a:spcAft>
                          <a:spcPts val="800"/>
                        </a:spcAft>
                        <a:buNone/>
                      </a:pPr>
                      <a:r>
                        <a:rPr lang="en-GB" sz="1200" kern="0">
                          <a:effectLst/>
                        </a:rPr>
                        <a:t>Platform development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I</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A</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I</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506018711"/>
                  </a:ext>
                </a:extLst>
              </a:tr>
              <a:tr h="427863">
                <a:tc>
                  <a:txBody>
                    <a:bodyPr/>
                    <a:lstStyle/>
                    <a:p>
                      <a:pPr>
                        <a:lnSpc>
                          <a:spcPct val="115000"/>
                        </a:lnSpc>
                        <a:spcAft>
                          <a:spcPts val="800"/>
                        </a:spcAft>
                        <a:buNone/>
                      </a:pPr>
                      <a:r>
                        <a:rPr lang="en-GB" sz="1200" kern="0">
                          <a:effectLst/>
                        </a:rPr>
                        <a:t>Data protection assessment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I</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A</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I</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95693114"/>
                  </a:ext>
                </a:extLst>
              </a:tr>
              <a:tr h="217551">
                <a:tc>
                  <a:txBody>
                    <a:bodyPr/>
                    <a:lstStyle/>
                    <a:p>
                      <a:pPr>
                        <a:lnSpc>
                          <a:spcPct val="115000"/>
                        </a:lnSpc>
                        <a:spcAft>
                          <a:spcPts val="800"/>
                        </a:spcAft>
                        <a:buNone/>
                      </a:pPr>
                      <a:r>
                        <a:rPr lang="en-GB" sz="1200" kern="0">
                          <a:effectLst/>
                        </a:rPr>
                        <a:t>Customer testing</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I</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A</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164888272"/>
                  </a:ext>
                </a:extLst>
              </a:tr>
              <a:tr h="217551">
                <a:tc>
                  <a:txBody>
                    <a:bodyPr/>
                    <a:lstStyle/>
                    <a:p>
                      <a:pPr>
                        <a:lnSpc>
                          <a:spcPct val="115000"/>
                        </a:lnSpc>
                        <a:spcAft>
                          <a:spcPts val="800"/>
                        </a:spcAft>
                        <a:buNone/>
                      </a:pPr>
                      <a:r>
                        <a:rPr lang="en-GB" sz="1200" kern="0">
                          <a:effectLst/>
                        </a:rPr>
                        <a:t>Employee training</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A</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I</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66566923"/>
                  </a:ext>
                </a:extLst>
              </a:tr>
              <a:tr h="217551">
                <a:tc>
                  <a:txBody>
                    <a:bodyPr/>
                    <a:lstStyle/>
                    <a:p>
                      <a:pPr>
                        <a:lnSpc>
                          <a:spcPct val="115000"/>
                        </a:lnSpc>
                        <a:spcAft>
                          <a:spcPts val="800"/>
                        </a:spcAft>
                        <a:buNone/>
                      </a:pPr>
                      <a:r>
                        <a:rPr lang="en-GB" sz="1200" kern="0">
                          <a:effectLst/>
                        </a:rPr>
                        <a:t>Launch campaign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A</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I</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39064457"/>
                  </a:ext>
                </a:extLst>
              </a:tr>
              <a:tr h="217551">
                <a:tc>
                  <a:txBody>
                    <a:bodyPr/>
                    <a:lstStyle/>
                    <a:p>
                      <a:pPr>
                        <a:lnSpc>
                          <a:spcPct val="115000"/>
                        </a:lnSpc>
                        <a:spcAft>
                          <a:spcPts val="800"/>
                        </a:spcAft>
                        <a:buNone/>
                      </a:pPr>
                      <a:r>
                        <a:rPr lang="en-GB" sz="1200" kern="0">
                          <a:effectLst/>
                        </a:rPr>
                        <a:t>Final launch decision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A</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I</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31720456"/>
                  </a:ext>
                </a:extLst>
              </a:tr>
              <a:tr h="217551">
                <a:tc>
                  <a:txBody>
                    <a:bodyPr/>
                    <a:lstStyle/>
                    <a:p>
                      <a:pPr>
                        <a:lnSpc>
                          <a:spcPct val="115000"/>
                        </a:lnSpc>
                        <a:spcAft>
                          <a:spcPts val="800"/>
                        </a:spcAft>
                        <a:buNone/>
                      </a:pPr>
                      <a:r>
                        <a:rPr lang="en-GB" sz="1200" kern="0">
                          <a:effectLst/>
                        </a:rPr>
                        <a:t>Post launch review</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A</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a:effectLst/>
                        </a:rPr>
                        <a: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0" dirty="0">
                          <a:effectLst/>
                        </a:rPr>
                        <a:t>C</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75020800"/>
                  </a:ext>
                </a:extLst>
              </a:tr>
            </a:tbl>
          </a:graphicData>
        </a:graphic>
      </p:graphicFrame>
      <p:sp>
        <p:nvSpPr>
          <p:cNvPr id="6" name="TextBox 5">
            <a:extLst>
              <a:ext uri="{FF2B5EF4-FFF2-40B4-BE49-F238E27FC236}">
                <a16:creationId xmlns:a16="http://schemas.microsoft.com/office/drawing/2014/main" id="{0070FEF8-0911-2038-4B5C-B6EDB097D4E2}"/>
              </a:ext>
            </a:extLst>
          </p:cNvPr>
          <p:cNvSpPr txBox="1"/>
          <p:nvPr/>
        </p:nvSpPr>
        <p:spPr>
          <a:xfrm>
            <a:off x="3048000" y="2097352"/>
            <a:ext cx="6096000" cy="2668551"/>
          </a:xfrm>
          <a:prstGeom prst="rect">
            <a:avLst/>
          </a:prstGeom>
          <a:noFill/>
        </p:spPr>
        <p:txBody>
          <a:bodyPr wrap="square">
            <a:spAutoFit/>
          </a:bodyPr>
          <a:lstStyle/>
          <a:p>
            <a:pPr>
              <a:lnSpc>
                <a:spcPct val="115000"/>
              </a:lnSpc>
              <a:spcAft>
                <a:spcPts val="800"/>
              </a:spcAft>
              <a:buNone/>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5 4 RACI Matrix</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RACI helps prevent confusion. It identifies who is Responsible, who is Accountable, who must be Consulted and who should be Informed. This is especially useful when several departments share responsibility for the same project.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3600" b="1" kern="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189723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3B98CCF2-CEDB-5F65-01FF-00116533A7D1}"/>
              </a:ext>
            </a:extLst>
          </p:cNvPr>
          <p:cNvSpPr>
            <a:spLocks noGrp="1"/>
          </p:cNvSpPr>
          <p:nvPr>
            <p:ph type="title"/>
          </p:nvPr>
        </p:nvSpPr>
        <p:spPr>
          <a:xfrm>
            <a:off x="804672" y="457200"/>
            <a:ext cx="10579608" cy="1188720"/>
          </a:xfrm>
        </p:spPr>
        <p:txBody>
          <a:bodyPr>
            <a:normAutofit fontScale="90000"/>
          </a:bodyPr>
          <a:lstStyle/>
          <a:p>
            <a:r>
              <a:rPr lang="en-GB" sz="4000" b="1" dirty="0"/>
              <a:t>RACI Matrix</a:t>
            </a:r>
            <a:br>
              <a:rPr lang="en-GB" sz="4000" dirty="0"/>
            </a:br>
            <a:endParaRPr lang="en-US" sz="4000" dirty="0">
              <a:solidFill>
                <a:schemeClr val="tx2"/>
              </a:solidFill>
            </a:endParaRPr>
          </a:p>
        </p:txBody>
      </p:sp>
      <p:grpSp>
        <p:nvGrpSpPr>
          <p:cNvPr id="13" name="Group 12">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14" name="Freeform: Shape 13">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20" name="Freeform: Shape 19">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5" name="Content Placeholder 2">
            <a:extLst>
              <a:ext uri="{FF2B5EF4-FFF2-40B4-BE49-F238E27FC236}">
                <a16:creationId xmlns:a16="http://schemas.microsoft.com/office/drawing/2014/main" id="{3F2AB7A8-B1AB-1D7E-4C88-BC699E64CB52}"/>
              </a:ext>
            </a:extLst>
          </p:cNvPr>
          <p:cNvGraphicFramePr>
            <a:graphicFrameLocks noGrp="1"/>
          </p:cNvGraphicFramePr>
          <p:nvPr>
            <p:ph idx="1"/>
            <p:extLst>
              <p:ext uri="{D42A27DB-BD31-4B8C-83A1-F6EECF244321}">
                <p14:modId xmlns:p14="http://schemas.microsoft.com/office/powerpoint/2010/main" val="1876710179"/>
              </p:ext>
            </p:extLst>
          </p:nvPr>
        </p:nvGraphicFramePr>
        <p:xfrm>
          <a:off x="1036320" y="2560320"/>
          <a:ext cx="10119360"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85277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169220B-8C35-FA91-0133-7EFAF5059158}"/>
              </a:ext>
            </a:extLst>
          </p:cNvPr>
          <p:cNvPicPr>
            <a:picLocks noChangeAspect="1"/>
          </p:cNvPicPr>
          <p:nvPr/>
        </p:nvPicPr>
        <p:blipFill>
          <a:blip r:embed="rId2">
            <a:duotone>
              <a:schemeClr val="bg2">
                <a:shade val="45000"/>
                <a:satMod val="135000"/>
              </a:schemeClr>
              <a:prstClr val="white"/>
            </a:duotone>
          </a:blip>
          <a:srcRect t="4311" b="1142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FA6357-E1E9-15C5-B6D2-EDE3EE5879D2}"/>
              </a:ext>
            </a:extLst>
          </p:cNvPr>
          <p:cNvSpPr>
            <a:spLocks noGrp="1"/>
          </p:cNvSpPr>
          <p:nvPr>
            <p:ph type="title"/>
          </p:nvPr>
        </p:nvSpPr>
        <p:spPr>
          <a:xfrm>
            <a:off x="838200" y="365125"/>
            <a:ext cx="10515600" cy="1325563"/>
          </a:xfrm>
        </p:spPr>
        <p:txBody>
          <a:bodyPr>
            <a:normAutofit/>
          </a:bodyPr>
          <a:lstStyle/>
          <a:p>
            <a:endParaRPr lang="en-US"/>
          </a:p>
        </p:txBody>
      </p:sp>
      <p:graphicFrame>
        <p:nvGraphicFramePr>
          <p:cNvPr id="9" name="Content Placeholder 2">
            <a:extLst>
              <a:ext uri="{FF2B5EF4-FFF2-40B4-BE49-F238E27FC236}">
                <a16:creationId xmlns:a16="http://schemas.microsoft.com/office/drawing/2014/main" id="{B200D2F8-FEC4-131D-1EA8-D9009A4283C5}"/>
              </a:ext>
            </a:extLst>
          </p:cNvPr>
          <p:cNvGraphicFramePr>
            <a:graphicFrameLocks noGrp="1"/>
          </p:cNvGraphicFramePr>
          <p:nvPr>
            <p:ph idx="1"/>
            <p:extLst>
              <p:ext uri="{D42A27DB-BD31-4B8C-83A1-F6EECF244321}">
                <p14:modId xmlns:p14="http://schemas.microsoft.com/office/powerpoint/2010/main" val="8671662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92818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BB7FCC-6B23-724E-5315-8920044567A9}"/>
              </a:ext>
            </a:extLst>
          </p:cNvPr>
          <p:cNvSpPr>
            <a:spLocks noGrp="1"/>
          </p:cNvSpPr>
          <p:nvPr>
            <p:ph type="title"/>
          </p:nvPr>
        </p:nvSpPr>
        <p:spPr>
          <a:xfrm>
            <a:off x="686834" y="1153572"/>
            <a:ext cx="3200400" cy="4461163"/>
          </a:xfrm>
        </p:spPr>
        <p:txBody>
          <a:bodyPr>
            <a:normAutofit/>
          </a:bodyPr>
          <a:lstStyle/>
          <a:p>
            <a:r>
              <a:rPr lang="en-GB" b="1">
                <a:solidFill>
                  <a:srgbClr val="FFFFFF"/>
                </a:solidFill>
              </a:rPr>
              <a:t>Stronger Employee Engagement</a:t>
            </a:r>
            <a:br>
              <a:rPr lang="en-GB">
                <a:solidFill>
                  <a:srgbClr val="FFFFFF"/>
                </a:solidFill>
              </a:rPr>
            </a:br>
            <a:endParaRPr lang="en-US" dirty="0">
              <a:solidFill>
                <a:srgbClr val="FFFFFF"/>
              </a:solidFill>
            </a:endParaRP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7" name="Content Placeholder 2">
            <a:extLst>
              <a:ext uri="{FF2B5EF4-FFF2-40B4-BE49-F238E27FC236}">
                <a16:creationId xmlns:a16="http://schemas.microsoft.com/office/drawing/2014/main" id="{6BD209FF-77E7-B576-A7DB-33F05DC9F4E7}"/>
              </a:ext>
            </a:extLst>
          </p:cNvPr>
          <p:cNvSpPr>
            <a:spLocks noGrp="1"/>
          </p:cNvSpPr>
          <p:nvPr>
            <p:ph idx="1"/>
          </p:nvPr>
        </p:nvSpPr>
        <p:spPr>
          <a:xfrm>
            <a:off x="4447308" y="591344"/>
            <a:ext cx="6906491" cy="5585619"/>
          </a:xfrm>
        </p:spPr>
        <p:txBody>
          <a:bodyPr anchor="ctr">
            <a:normAutofit/>
          </a:bodyPr>
          <a:lstStyle/>
          <a:p>
            <a:r>
              <a:rPr lang="en-GB" sz="700" b="1"/>
              <a:t>6 3 Stronger Employee Engagement</a:t>
            </a:r>
            <a:endParaRPr lang="en-GB" sz="700"/>
          </a:p>
          <a:p>
            <a:r>
              <a:rPr lang="en-GB" sz="700"/>
              <a:t>Employees are essential to customer adoption. Store employees will be asked questions about </a:t>
            </a:r>
            <a:r>
              <a:rPr lang="en-GB" sz="700" err="1"/>
              <a:t>ConnectPlus</a:t>
            </a:r>
            <a:r>
              <a:rPr lang="en-GB" sz="700"/>
              <a:t> and may need to help customers use the platform.</a:t>
            </a:r>
          </a:p>
          <a:p>
            <a:r>
              <a:rPr lang="en-GB" sz="700"/>
              <a:t>Engaging employees early can improve understanding and reduce resistance to change. Employees can also identify operational problems that may not be visible to senior management.</a:t>
            </a:r>
          </a:p>
          <a:p>
            <a:r>
              <a:rPr lang="en-GB" sz="700"/>
              <a:t>The John Lewis Partnership structure provides an additional reason for employee engagement because employees are Partners within the organisation. This means employee participation can be viewed as an important part of organisational relationships rather than simply a change management activity.</a:t>
            </a:r>
          </a:p>
          <a:p>
            <a:r>
              <a:rPr lang="en-GB" sz="700"/>
              <a:t>However, employees may initially see </a:t>
            </a:r>
            <a:r>
              <a:rPr lang="en-GB" sz="700" err="1"/>
              <a:t>ConnectPlus</a:t>
            </a:r>
            <a:r>
              <a:rPr lang="en-GB" sz="700"/>
              <a:t> as additional work. Training, realistic workloads and clear communication are therefore necessary.</a:t>
            </a:r>
          </a:p>
          <a:p>
            <a:r>
              <a:rPr lang="en-GB" sz="700" b="1"/>
              <a:t> </a:t>
            </a:r>
            <a:endParaRPr lang="en-GB" sz="700"/>
          </a:p>
          <a:p>
            <a:r>
              <a:rPr lang="en-GB" sz="700" b="1"/>
              <a:t>6 4 Competitive Advantage</a:t>
            </a:r>
            <a:endParaRPr lang="en-GB" sz="700"/>
          </a:p>
          <a:p>
            <a:r>
              <a:rPr lang="en-GB" sz="700"/>
              <a:t>Digital personalisation is increasingly important in retail. </a:t>
            </a:r>
            <a:r>
              <a:rPr lang="en-GB" sz="700" err="1"/>
              <a:t>ConnectPlus</a:t>
            </a:r>
            <a:r>
              <a:rPr lang="en-GB" sz="700"/>
              <a:t> could differentiate Waitrose by combining its established reputation for quality and service with digital customer engagement.</a:t>
            </a:r>
          </a:p>
          <a:p>
            <a:r>
              <a:rPr lang="en-GB" sz="700"/>
              <a:t>Competitive advantage could arise from better customer knowledge, stronger loyalty, more relevant promotions and improved operational decisions.</a:t>
            </a:r>
          </a:p>
          <a:p>
            <a:r>
              <a:rPr lang="en-GB" sz="700"/>
              <a:t>However, technology itself is unlikely to create a sustainable competitive advantage because competitors can introduce similar systems. The stronger advantage may come from the quality of stakeholder relationships, customer trust and the way Waitrose uses technology responsibly.</a:t>
            </a:r>
          </a:p>
          <a:p>
            <a:r>
              <a:rPr lang="en-GB" sz="700"/>
              <a:t>This supports Ashcroft et al. (2017), who emphasise relationships as an important source of organisational value.</a:t>
            </a:r>
          </a:p>
          <a:p>
            <a:r>
              <a:rPr lang="en-GB" sz="700" b="1"/>
              <a:t>6 5 Challenges of Sustainable Stakeholder Engagement</a:t>
            </a:r>
            <a:endParaRPr lang="en-GB" sz="700"/>
          </a:p>
          <a:p>
            <a:r>
              <a:rPr lang="en-GB" sz="700"/>
              <a:t>Sustainable stakeholder engagement has costs. Research, consultations, workshops and testing require time and resources.</a:t>
            </a:r>
          </a:p>
          <a:p>
            <a:r>
              <a:rPr lang="en-GB" sz="700"/>
              <a:t>There is also a risk of stakeholder fatigue. If customers and employees are repeatedly asked for feedback without seeing results, participation may decline.</a:t>
            </a:r>
          </a:p>
          <a:p>
            <a:r>
              <a:rPr lang="en-GB" sz="700"/>
              <a:t>Another challenge is conflicting expectations. Customers may want more personalisation while also demanding greater privacy. Management may want rapid implementation while technical teams require additional testing.</a:t>
            </a:r>
          </a:p>
          <a:p>
            <a:r>
              <a:rPr lang="en-GB" sz="700"/>
              <a:t>International markets create further complexity. Customer expectations, cultural attitudes and regulatory requirements may differ between countries. A standard global approach could therefore create resistance.</a:t>
            </a:r>
          </a:p>
          <a:p>
            <a:r>
              <a:rPr lang="en-GB" sz="700"/>
              <a:t>The solution is not to create a completely different platform for every market because this would increase cost and complexity. Instead, Waitrose should maintain common technical and ethical standards while allowing local adaptation.</a:t>
            </a:r>
          </a:p>
          <a:p>
            <a:endParaRPr lang="en-US" sz="700"/>
          </a:p>
        </p:txBody>
      </p:sp>
    </p:spTree>
    <p:extLst>
      <p:ext uri="{BB962C8B-B14F-4D97-AF65-F5344CB8AC3E}">
        <p14:creationId xmlns:p14="http://schemas.microsoft.com/office/powerpoint/2010/main" val="2553923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935C4A-ED54-1182-1393-F566510864CD}"/>
              </a:ext>
            </a:extLst>
          </p:cNvPr>
          <p:cNvSpPr>
            <a:spLocks noGrp="1"/>
          </p:cNvSpPr>
          <p:nvPr>
            <p:ph type="title"/>
          </p:nvPr>
        </p:nvSpPr>
        <p:spPr>
          <a:xfrm>
            <a:off x="838200" y="459863"/>
            <a:ext cx="10515600" cy="1004594"/>
          </a:xfrm>
        </p:spPr>
        <p:txBody>
          <a:bodyPr>
            <a:normAutofit/>
          </a:bodyPr>
          <a:lstStyle/>
          <a:p>
            <a:pPr algn="ctr"/>
            <a:endParaRPr lang="en-US">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BBD1DEA2-4D81-A494-A3CB-A957CB6ECE1F}"/>
              </a:ext>
            </a:extLst>
          </p:cNvPr>
          <p:cNvGraphicFramePr>
            <a:graphicFrameLocks noGrp="1"/>
          </p:cNvGraphicFramePr>
          <p:nvPr>
            <p:ph idx="1"/>
            <p:extLst>
              <p:ext uri="{D42A27DB-BD31-4B8C-83A1-F6EECF244321}">
                <p14:modId xmlns:p14="http://schemas.microsoft.com/office/powerpoint/2010/main" val="1918541012"/>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6315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13F3FC-2A7F-2BAF-B649-94C4E691577C}"/>
              </a:ext>
            </a:extLst>
          </p:cNvPr>
          <p:cNvSpPr>
            <a:spLocks noGrp="1"/>
          </p:cNvSpPr>
          <p:nvPr>
            <p:ph type="title"/>
          </p:nvPr>
        </p:nvSpPr>
        <p:spPr>
          <a:xfrm>
            <a:off x="838200" y="0"/>
            <a:ext cx="10515600" cy="1464457"/>
          </a:xfrm>
        </p:spPr>
        <p:txBody>
          <a:bodyPr>
            <a:normAutofit/>
          </a:bodyPr>
          <a:lstStyle/>
          <a:p>
            <a:pPr algn="ctr"/>
            <a:r>
              <a:rPr lang="en-GB" b="1" dirty="0"/>
              <a:t>Recommendations and Conclusion</a:t>
            </a:r>
            <a:br>
              <a:rPr lang="en-GB" dirty="0"/>
            </a:br>
            <a:endParaRPr lang="en-US" dirty="0">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5FFDCDB-3064-FDC0-023C-BA4D1BB8CB48}"/>
              </a:ext>
            </a:extLst>
          </p:cNvPr>
          <p:cNvGraphicFramePr>
            <a:graphicFrameLocks noGrp="1"/>
          </p:cNvGraphicFramePr>
          <p:nvPr>
            <p:ph idx="1"/>
            <p:extLst>
              <p:ext uri="{D42A27DB-BD31-4B8C-83A1-F6EECF244321}">
                <p14:modId xmlns:p14="http://schemas.microsoft.com/office/powerpoint/2010/main" val="3019735479"/>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26533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EB4ADE-FF1D-BA3A-2FE2-8FB5DB2A1619}"/>
              </a:ext>
            </a:extLst>
          </p:cNvPr>
          <p:cNvSpPr>
            <a:spLocks noGrp="1"/>
          </p:cNvSpPr>
          <p:nvPr>
            <p:ph type="title"/>
          </p:nvPr>
        </p:nvSpPr>
        <p:spPr>
          <a:xfrm>
            <a:off x="838200" y="459863"/>
            <a:ext cx="10515600" cy="1004594"/>
          </a:xfrm>
        </p:spPr>
        <p:txBody>
          <a:bodyPr>
            <a:normAutofit/>
          </a:bodyPr>
          <a:lstStyle/>
          <a:p>
            <a:pPr algn="ctr"/>
            <a:r>
              <a:rPr lang="en-GB" sz="3100">
                <a:solidFill>
                  <a:srgbClr val="FFFFFF"/>
                </a:solidFill>
              </a:rPr>
              <a:t>References</a:t>
            </a:r>
            <a:br>
              <a:rPr lang="en-GB" sz="3100">
                <a:solidFill>
                  <a:srgbClr val="FFFFFF"/>
                </a:solidFill>
              </a:rPr>
            </a:br>
            <a:endParaRPr lang="en-US" sz="3100">
              <a:solidFill>
                <a:srgbClr val="FFFFFF"/>
              </a:solidFill>
            </a:endParaRPr>
          </a:p>
        </p:txBody>
      </p:sp>
      <p:sp>
        <p:nvSpPr>
          <p:cNvPr id="14"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A1BD8344-1288-EB3F-A912-BEB9F9D53846}"/>
              </a:ext>
            </a:extLst>
          </p:cNvPr>
          <p:cNvGraphicFramePr>
            <a:graphicFrameLocks noGrp="1"/>
          </p:cNvGraphicFramePr>
          <p:nvPr>
            <p:ph idx="1"/>
            <p:extLst>
              <p:ext uri="{D42A27DB-BD31-4B8C-83A1-F6EECF244321}">
                <p14:modId xmlns:p14="http://schemas.microsoft.com/office/powerpoint/2010/main" val="1639691441"/>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02103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TotalTime>
  <Words>5625</Words>
  <Application>Microsoft Macintosh PowerPoint</Application>
  <PresentationFormat>Widescreen</PresentationFormat>
  <Paragraphs>427</Paragraphs>
  <Slides>26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Aptos</vt:lpstr>
      <vt:lpstr>Aptos Display</vt:lpstr>
      <vt:lpstr>Arial</vt:lpstr>
      <vt:lpstr>Calibri</vt:lpstr>
      <vt:lpstr>Times New Roman</vt:lpstr>
      <vt:lpstr>Office Theme</vt:lpstr>
      <vt:lpstr>Title: Stakeholder Angagement Report for the ConnectPlus Project at Waitrose&amp;Partners </vt:lpstr>
      <vt:lpstr>Title: Stakeholder Angagement Report for the ConnectPlus Project at Waitrose&amp;Partners </vt:lpstr>
      <vt:lpstr>Executive Summary </vt:lpstr>
      <vt:lpstr>Table of Contents</vt:lpstr>
      <vt:lpstr>PowerPoint Presentation</vt:lpstr>
      <vt:lpstr>Introduction</vt:lpstr>
      <vt:lpstr>SMART Objectives </vt:lpstr>
      <vt:lpstr>Identify and Categorise Key Internal and External Stakeholders </vt:lpstr>
      <vt:lpstr>PowerPoint Presentation</vt:lpstr>
      <vt:lpstr>PowerPoint Presentation</vt:lpstr>
      <vt:lpstr>PowerPoint Presentation</vt:lpstr>
      <vt:lpstr>PowerPoint Presentation</vt:lpstr>
      <vt:lpstr>PowerPoint Presentation</vt:lpstr>
      <vt:lpstr>Salience Model</vt:lpstr>
      <vt:lpstr>Project Manager</vt:lpstr>
      <vt:lpstr>Stakeholder Engagement Plan </vt:lpstr>
      <vt:lpstr>PowerPoint Presentation</vt:lpstr>
      <vt:lpstr>PowerPoint Presentation</vt:lpstr>
      <vt:lpstr>Applying the 4C Model </vt:lpstr>
      <vt:lpstr>PowerPoint Presentation</vt:lpstr>
      <vt:lpstr>RACI Matrix </vt:lpstr>
      <vt:lpstr>PowerPoint Presentation</vt:lpstr>
      <vt:lpstr>Stronger Employee Engagement </vt:lpstr>
      <vt:lpstr>PowerPoint Presentation</vt:lpstr>
      <vt:lpstr>Recommendations and 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Lascarache Laurentiu</dc:creator>
  <cp:lastModifiedBy>Lascarache Laurentiu</cp:lastModifiedBy>
  <cp:revision>1</cp:revision>
  <dcterms:created xsi:type="dcterms:W3CDTF">2026-08-13T13:47:15Z</dcterms:created>
  <dcterms:modified xsi:type="dcterms:W3CDTF">2026-08-13T14:35:11Z</dcterms:modified>
</cp:coreProperties>
</file>