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F6E1B-65B5-DDBC-BB54-A1DDFCAE0C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EBF03B-2162-D5B1-0FB2-2F7131CF9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32782C-5258-E8EE-1830-6369671D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CACDB8-29E6-C268-3C03-84BAB725D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7E66E-774A-E43C-0488-1EB59168F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823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26B0E-2E1E-8073-8105-E5FA7544E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A0986-C260-2CAB-D1EB-40348CCFC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D8814-55B6-0976-EC26-8061697B8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D20B7-89F4-B1A0-C9E7-1CB55562A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30CF73-764B-F47C-89F9-435A5BF38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299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1D4B1-C991-2AE6-CCA6-6B2ADE7B6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E14CCC-2797-2373-F1DA-4D06C58D50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AF612C-31F2-918D-45C2-0227DCBDF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BAB27E-65B0-AF5A-D15D-6572628E8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68A45-9D5E-1165-1CE3-8BC698E01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554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88923-514D-2F29-591E-BB728C698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E5AED-1A9D-DE2C-81E1-030645D4E4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2D124F-E3C9-FACC-2D58-FC8568FA63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11F6BF-5986-C5BD-C640-8D81F34D4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D7A97-AA01-ECC2-9F87-D002BEBE1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3E5149-13C4-1C4C-72AB-CB07CB7F8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73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63B5B-4C52-4E90-5433-684D42B65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E9A214-2E59-7460-826F-47E010EDEA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C04043-FC43-935F-DE4A-467310F8C0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555AB-35AD-4882-EC07-6AF4D36688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2561B6-8F1D-853C-5886-6D4C93153F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2C2DB0-D0B4-6824-79CB-E5EAD85C9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4D0081-B6ED-6E6F-6C55-02B9E2DA0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C5841E-4FBE-0545-209E-CDF8F0998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78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EE50C-5592-1692-77E9-7AD89D651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F494F4-7428-8CB9-4950-BA1695BF8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F54180-2081-255D-2F66-26C25E8E8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68D465-680E-A49A-901C-6A82AA600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029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5116C7-6186-630A-713E-ED85BEA74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3E1626-0929-C4AE-F9E9-6838FB124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362B2F-FCBA-A290-503A-AC0E17E08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323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77ED5-E50C-65A0-C3E4-86DEF689E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C65DE-4AEC-A71D-0AF2-454A21D28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C94A3D-C946-604C-8FFD-13F2BE31DC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9C59E2-BDC5-C1C5-6DF5-88F55360A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4E5DBE-BA8D-E6D1-575F-BBFD6DFDC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979B13-1E8B-B057-BAA0-F68EB042A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806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81FB1-499A-AD1B-F466-4EBE8ACC3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A7B979-9370-C257-4B46-2FB63C8CB5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10B03B-D77E-4C3C-0711-BB67701072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47F99-E015-0665-2638-1AC1CAE63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84B57C-3D33-0C8A-8E61-9AE248819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4AF307-9870-308A-51F0-4E7CC1E57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168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5BB3B-43BF-8064-7EC9-88B08AB65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EF948A-D076-E198-54D1-FDA2F64485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DDA22-E8E6-3BED-F0CA-6A04336FA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2704CC-3934-7661-E3BE-27E48C75C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8F6F9-CBAC-F012-6D6F-2325ACD4D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285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533702-D0EA-D55F-8120-A41E484D0F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D69FD0-5433-C1A1-A064-1257867F57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9EDB6A-EB8E-1B7E-B585-562376F3C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F61FB-00E0-27B3-04BB-2C1C00F2D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7E3174-3490-B62C-FC2A-DB9EC40CD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51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165E0-86E6-D511-BEC6-8E96E6F40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8266C7-01A6-464D-E3FA-4D79A24ED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822-867D-217C-C390-31194E89D1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A3609-2F92-4EC3-A41F-BAAD73F994C3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195BB-8D80-85E4-CDE7-5DD3DDACFF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70E40-B3A9-A6BF-5F7F-2611D47698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872BD-AE4F-4BA1-89DE-258BE9D280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707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C351DA-FFC3-C6AF-63C7-979BCF4A95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3213" b="77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BB60BD-4312-FB3A-7DD4-2504AE59F1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Mohammed Muddasar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87A350-9CE9-8EC9-762D-789911E57C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2121682</a:t>
            </a:r>
          </a:p>
        </p:txBody>
      </p:sp>
    </p:spTree>
    <p:extLst>
      <p:ext uri="{BB962C8B-B14F-4D97-AF65-F5344CB8AC3E}">
        <p14:creationId xmlns:p14="http://schemas.microsoft.com/office/powerpoint/2010/main" val="60186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F7846A4B-0442-2BCF-7D12-346ADED32B3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E8769058-7D86-CC49-065D-FC8C90AF77C6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 gustaria hacer una reserva…</a:t>
            </a:r>
            <a:endParaRPr lang="en-GB" sz="3600" b="0" i="1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D96158-0F84-F5A1-1621-3160E1D0FE57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Hotel Continental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Mohammed Muddasar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Señor Muddasar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tre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s personas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habitaciones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cama doble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dieciocho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de febrero  de dos mi </a:t>
            </a:r>
            <a:r>
              <a:rPr lang="es-ES" dirty="0" err="1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Ventitres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(18th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february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2023)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 noche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EE33AF-BC8D-FFD9-4473-1422711ECFC1}"/>
              </a:ext>
            </a:extLst>
          </p:cNvPr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6" name="voice assesment 2">
            <a:hlinkClick r:id="" action="ppaction://media"/>
            <a:extLst>
              <a:ext uri="{FF2B5EF4-FFF2-40B4-BE49-F238E27FC236}">
                <a16:creationId xmlns:a16="http://schemas.microsoft.com/office/drawing/2014/main" id="{7CEAF939-7872-41BF-F4BB-1A971E4EB2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1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224</Words>
  <Application>Microsoft Office PowerPoint</Application>
  <PresentationFormat>Widescreen</PresentationFormat>
  <Paragraphs>21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Mohammed Muddasar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Mohammed Muddasar</dc:title>
  <dc:creator>mohammed muddasar</dc:creator>
  <cp:lastModifiedBy>mohammed muddasar</cp:lastModifiedBy>
  <cp:revision>2</cp:revision>
  <dcterms:created xsi:type="dcterms:W3CDTF">2023-02-14T12:15:13Z</dcterms:created>
  <dcterms:modified xsi:type="dcterms:W3CDTF">2023-02-14T12:50:43Z</dcterms:modified>
</cp:coreProperties>
</file>