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2" r:id="rId4"/>
    <p:sldMasterId id="2147483964" r:id="rId5"/>
    <p:sldMasterId id="2147483976" r:id="rId6"/>
  </p:sldMasterIdLst>
  <p:notesMasterIdLst>
    <p:notesMasterId r:id="rId19"/>
  </p:notesMasterIdLst>
  <p:sldIdLst>
    <p:sldId id="278" r:id="rId7"/>
    <p:sldId id="290" r:id="rId8"/>
    <p:sldId id="257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81" r:id="rId17"/>
    <p:sldId id="28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9F0941-FEA8-4010-9095-C40804F809D5}" v="364" dt="2026-07-12T11:23:39.9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ilen Dolores Stevens (2508295)" userId="7a40732a-c6e5-47ca-8038-e8102a9d8d45" providerId="ADAL" clId="{7058A9CC-9AEC-4331-BB23-88DD658F27DE}"/>
    <pc:docChg chg="undo custSel addSld delSld modSld modMainMaster">
      <pc:chgData name="Sanilen Dolores Stevens (2508295)" userId="7a40732a-c6e5-47ca-8038-e8102a9d8d45" providerId="ADAL" clId="{7058A9CC-9AEC-4331-BB23-88DD658F27DE}" dt="2026-07-12T11:28:29.381" v="7370" actId="20577"/>
      <pc:docMkLst>
        <pc:docMk/>
      </pc:docMkLst>
      <pc:sldChg chg="addSp delSp modSp mod setBg setClrOvrMap delDesignElem">
        <pc:chgData name="Sanilen Dolores Stevens (2508295)" userId="7a40732a-c6e5-47ca-8038-e8102a9d8d45" providerId="ADAL" clId="{7058A9CC-9AEC-4331-BB23-88DD658F27DE}" dt="2026-07-09T11:45:30.403" v="7273" actId="14861"/>
        <pc:sldMkLst>
          <pc:docMk/>
          <pc:sldMk cId="453731986" sldId="257"/>
        </pc:sldMkLst>
        <pc:spChg chg="add mod">
          <ac:chgData name="Sanilen Dolores Stevens (2508295)" userId="7a40732a-c6e5-47ca-8038-e8102a9d8d45" providerId="ADAL" clId="{7058A9CC-9AEC-4331-BB23-88DD658F27DE}" dt="2026-07-09T11:36:18.145" v="7261" actId="13926"/>
          <ac:spMkLst>
            <pc:docMk/>
            <pc:sldMk cId="453731986" sldId="257"/>
            <ac:spMk id="6" creationId="{76121C2C-F2B3-037F-1142-DBC02D69DCDD}"/>
          </ac:spMkLst>
        </pc:spChg>
        <pc:spChg chg="add mod">
          <ac:chgData name="Sanilen Dolores Stevens (2508295)" userId="7a40732a-c6e5-47ca-8038-e8102a9d8d45" providerId="ADAL" clId="{7058A9CC-9AEC-4331-BB23-88DD658F27DE}" dt="2026-07-09T10:38:45.704" v="6968" actId="20577"/>
          <ac:spMkLst>
            <pc:docMk/>
            <pc:sldMk cId="453731986" sldId="257"/>
            <ac:spMk id="8" creationId="{47F8C62C-3D98-264B-C8FA-BBFB4C1127FE}"/>
          </ac:spMkLst>
        </pc:spChg>
        <pc:spChg chg="add mod">
          <ac:chgData name="Sanilen Dolores Stevens (2508295)" userId="7a40732a-c6e5-47ca-8038-e8102a9d8d45" providerId="ADAL" clId="{7058A9CC-9AEC-4331-BB23-88DD658F27DE}" dt="2026-06-28T10:47:28.997" v="5238" actId="14100"/>
          <ac:spMkLst>
            <pc:docMk/>
            <pc:sldMk cId="453731986" sldId="257"/>
            <ac:spMk id="10" creationId="{5859F34C-6C33-1C29-D406-C67170C922D6}"/>
          </ac:spMkLst>
        </pc:spChg>
        <pc:spChg chg="add mod">
          <ac:chgData name="Sanilen Dolores Stevens (2508295)" userId="7a40732a-c6e5-47ca-8038-e8102a9d8d45" providerId="ADAL" clId="{7058A9CC-9AEC-4331-BB23-88DD658F27DE}" dt="2026-07-09T11:24:24.104" v="7256" actId="207"/>
          <ac:spMkLst>
            <pc:docMk/>
            <pc:sldMk cId="453731986" sldId="257"/>
            <ac:spMk id="12" creationId="{32CE534B-A687-ED91-1143-7B0E6C3FF774}"/>
          </ac:spMkLst>
        </pc:spChg>
        <pc:graphicFrameChg chg="mod ord modGraphic">
          <ac:chgData name="Sanilen Dolores Stevens (2508295)" userId="7a40732a-c6e5-47ca-8038-e8102a9d8d45" providerId="ADAL" clId="{7058A9CC-9AEC-4331-BB23-88DD658F27DE}" dt="2026-07-09T11:15:41.621" v="7230" actId="207"/>
          <ac:graphicFrameMkLst>
            <pc:docMk/>
            <pc:sldMk cId="453731986" sldId="257"/>
            <ac:graphicFrameMk id="5" creationId="{EAC99DED-7B44-8068-DE60-6F8A82FEC723}"/>
          </ac:graphicFrameMkLst>
        </pc:graphicFrameChg>
        <pc:picChg chg="add mod">
          <ac:chgData name="Sanilen Dolores Stevens (2508295)" userId="7a40732a-c6e5-47ca-8038-e8102a9d8d45" providerId="ADAL" clId="{7058A9CC-9AEC-4331-BB23-88DD658F27DE}" dt="2026-07-09T11:45:30.403" v="7273" actId="14861"/>
          <ac:picMkLst>
            <pc:docMk/>
            <pc:sldMk cId="453731986" sldId="257"/>
            <ac:picMk id="3" creationId="{57B7DF17-631C-D997-AD89-E868418F2CA2}"/>
          </ac:picMkLst>
        </pc:picChg>
      </pc:sldChg>
      <pc:sldChg chg="addSp delSp modSp mod setBg">
        <pc:chgData name="Sanilen Dolores Stevens (2508295)" userId="7a40732a-c6e5-47ca-8038-e8102a9d8d45" providerId="ADAL" clId="{7058A9CC-9AEC-4331-BB23-88DD658F27DE}" dt="2026-07-09T11:29:52.554" v="7259" actId="255"/>
        <pc:sldMkLst>
          <pc:docMk/>
          <pc:sldMk cId="0" sldId="278"/>
        </pc:sldMkLst>
        <pc:spChg chg="mod">
          <ac:chgData name="Sanilen Dolores Stevens (2508295)" userId="7a40732a-c6e5-47ca-8038-e8102a9d8d45" providerId="ADAL" clId="{7058A9CC-9AEC-4331-BB23-88DD658F27DE}" dt="2026-06-28T10:54:53.385" v="5261" actId="26606"/>
          <ac:spMkLst>
            <pc:docMk/>
            <pc:sldMk cId="0" sldId="278"/>
            <ac:spMk id="3" creationId="{8C669508-E3EB-07A3-384D-2C4E511F3251}"/>
          </ac:spMkLst>
        </pc:spChg>
        <pc:spChg chg="mod">
          <ac:chgData name="Sanilen Dolores Stevens (2508295)" userId="7a40732a-c6e5-47ca-8038-e8102a9d8d45" providerId="ADAL" clId="{7058A9CC-9AEC-4331-BB23-88DD658F27DE}" dt="2026-07-09T11:29:52.554" v="7259" actId="255"/>
          <ac:spMkLst>
            <pc:docMk/>
            <pc:sldMk cId="0" sldId="278"/>
            <ac:spMk id="9219" creationId="{D25DA504-F8A1-0725-A845-0BE2FB6F4226}"/>
          </ac:spMkLst>
        </pc:spChg>
        <pc:spChg chg="mod">
          <ac:chgData name="Sanilen Dolores Stevens (2508295)" userId="7a40732a-c6e5-47ca-8038-e8102a9d8d45" providerId="ADAL" clId="{7058A9CC-9AEC-4331-BB23-88DD658F27DE}" dt="2026-06-28T10:54:53.385" v="5261" actId="26606"/>
          <ac:spMkLst>
            <pc:docMk/>
            <pc:sldMk cId="0" sldId="278"/>
            <ac:spMk id="9221" creationId="{6BD03201-7AA1-7018-A974-24F96B6B883D}"/>
          </ac:spMkLst>
        </pc:spChg>
        <pc:spChg chg="add">
          <ac:chgData name="Sanilen Dolores Stevens (2508295)" userId="7a40732a-c6e5-47ca-8038-e8102a9d8d45" providerId="ADAL" clId="{7058A9CC-9AEC-4331-BB23-88DD658F27DE}" dt="2026-06-28T10:54:53.385" v="5261" actId="26606"/>
          <ac:spMkLst>
            <pc:docMk/>
            <pc:sldMk cId="0" sldId="278"/>
            <ac:spMk id="9233" creationId="{5E8412B9-4498-4BDF-AA20-B5934412F463}"/>
          </ac:spMkLst>
        </pc:spChg>
        <pc:picChg chg="add mod ord">
          <ac:chgData name="Sanilen Dolores Stevens (2508295)" userId="7a40732a-c6e5-47ca-8038-e8102a9d8d45" providerId="ADAL" clId="{7058A9CC-9AEC-4331-BB23-88DD658F27DE}" dt="2026-07-02T11:57:33.193" v="6418" actId="1440"/>
          <ac:picMkLst>
            <pc:docMk/>
            <pc:sldMk cId="0" sldId="278"/>
            <ac:picMk id="4" creationId="{1B279B3A-0325-36AE-A044-A5EF999884A8}"/>
          </ac:picMkLst>
        </pc:picChg>
        <pc:cxnChg chg="add">
          <ac:chgData name="Sanilen Dolores Stevens (2508295)" userId="7a40732a-c6e5-47ca-8038-e8102a9d8d45" providerId="ADAL" clId="{7058A9CC-9AEC-4331-BB23-88DD658F27DE}" dt="2026-06-28T10:54:53.385" v="5261" actId="26606"/>
          <ac:cxnSpMkLst>
            <pc:docMk/>
            <pc:sldMk cId="0" sldId="278"/>
            <ac:cxnSpMk id="9235" creationId="{EF8010B4-3D5B-43B9-B1FD-B3712BB8FD6D}"/>
          </ac:cxnSpMkLst>
        </pc:cxnChg>
      </pc:sldChg>
      <pc:sldChg chg="addSp delSp modSp mod setBg delDesignElem">
        <pc:chgData name="Sanilen Dolores Stevens (2508295)" userId="7a40732a-c6e5-47ca-8038-e8102a9d8d45" providerId="ADAL" clId="{7058A9CC-9AEC-4331-BB23-88DD658F27DE}" dt="2026-07-09T11:14:52.756" v="7227"/>
        <pc:sldMkLst>
          <pc:docMk/>
          <pc:sldMk cId="3483304440" sldId="280"/>
        </pc:sldMkLst>
        <pc:spChg chg="mod">
          <ac:chgData name="Sanilen Dolores Stevens (2508295)" userId="7a40732a-c6e5-47ca-8038-e8102a9d8d45" providerId="ADAL" clId="{7058A9CC-9AEC-4331-BB23-88DD658F27DE}" dt="2026-07-05T10:20:40.293" v="6734" actId="207"/>
          <ac:spMkLst>
            <pc:docMk/>
            <pc:sldMk cId="3483304440" sldId="280"/>
            <ac:spMk id="2" creationId="{9DD2F884-1E86-98B0-F7A8-B4A10F59F12F}"/>
          </ac:spMkLst>
        </pc:spChg>
        <pc:picChg chg="add mod">
          <ac:chgData name="Sanilen Dolores Stevens (2508295)" userId="7a40732a-c6e5-47ca-8038-e8102a9d8d45" providerId="ADAL" clId="{7058A9CC-9AEC-4331-BB23-88DD658F27DE}" dt="2026-07-05T10:23:34.028" v="6791" actId="1036"/>
          <ac:picMkLst>
            <pc:docMk/>
            <pc:sldMk cId="3483304440" sldId="280"/>
            <ac:picMk id="4" creationId="{70189AC2-A938-0CD3-E358-10049C813741}"/>
          </ac:picMkLst>
        </pc:picChg>
      </pc:sldChg>
      <pc:sldChg chg="modSp new mod setBg">
        <pc:chgData name="Sanilen Dolores Stevens (2508295)" userId="7a40732a-c6e5-47ca-8038-e8102a9d8d45" providerId="ADAL" clId="{7058A9CC-9AEC-4331-BB23-88DD658F27DE}" dt="2026-07-12T11:28:29.381" v="7370" actId="20577"/>
        <pc:sldMkLst>
          <pc:docMk/>
          <pc:sldMk cId="978875722" sldId="281"/>
        </pc:sldMkLst>
        <pc:spChg chg="mod">
          <ac:chgData name="Sanilen Dolores Stevens (2508295)" userId="7a40732a-c6e5-47ca-8038-e8102a9d8d45" providerId="ADAL" clId="{7058A9CC-9AEC-4331-BB23-88DD658F27DE}" dt="2026-07-09T11:41:33.653" v="7269" actId="14100"/>
          <ac:spMkLst>
            <pc:docMk/>
            <pc:sldMk cId="978875722" sldId="281"/>
            <ac:spMk id="2" creationId="{9CD9ACA9-0863-0435-5F2B-BC6D0AC6F2B2}"/>
          </ac:spMkLst>
        </pc:spChg>
        <pc:spChg chg="mod">
          <ac:chgData name="Sanilen Dolores Stevens (2508295)" userId="7a40732a-c6e5-47ca-8038-e8102a9d8d45" providerId="ADAL" clId="{7058A9CC-9AEC-4331-BB23-88DD658F27DE}" dt="2026-07-12T11:28:29.381" v="7370" actId="20577"/>
          <ac:spMkLst>
            <pc:docMk/>
            <pc:sldMk cId="978875722" sldId="281"/>
            <ac:spMk id="3" creationId="{78CA20B7-A619-8422-68C7-65872565D9C4}"/>
          </ac:spMkLst>
        </pc:spChg>
      </pc:sldChg>
      <pc:sldChg chg="addSp delSp modSp new mod setBg">
        <pc:chgData name="Sanilen Dolores Stevens (2508295)" userId="7a40732a-c6e5-47ca-8038-e8102a9d8d45" providerId="ADAL" clId="{7058A9CC-9AEC-4331-BB23-88DD658F27DE}" dt="2026-07-09T11:25:07.194" v="7258" actId="113"/>
        <pc:sldMkLst>
          <pc:docMk/>
          <pc:sldMk cId="1998178818" sldId="283"/>
        </pc:sldMkLst>
        <pc:spChg chg="mod">
          <ac:chgData name="Sanilen Dolores Stevens (2508295)" userId="7a40732a-c6e5-47ca-8038-e8102a9d8d45" providerId="ADAL" clId="{7058A9CC-9AEC-4331-BB23-88DD658F27DE}" dt="2026-07-05T10:26:58.204" v="6807" actId="26606"/>
          <ac:spMkLst>
            <pc:docMk/>
            <pc:sldMk cId="1998178818" sldId="283"/>
            <ac:spMk id="2" creationId="{F8D8D934-8413-C31C-F131-2495DC40EDB7}"/>
          </ac:spMkLst>
        </pc:spChg>
        <pc:spChg chg="add del mod">
          <ac:chgData name="Sanilen Dolores Stevens (2508295)" userId="7a40732a-c6e5-47ca-8038-e8102a9d8d45" providerId="ADAL" clId="{7058A9CC-9AEC-4331-BB23-88DD658F27DE}" dt="2026-07-05T10:26:58.204" v="6807" actId="26606"/>
          <ac:spMkLst>
            <pc:docMk/>
            <pc:sldMk cId="1998178818" sldId="283"/>
            <ac:spMk id="3" creationId="{6B7F3B2F-5224-BD5B-9DD8-22B08F51F110}"/>
          </ac:spMkLst>
        </pc:spChg>
        <pc:spChg chg="add mod">
          <ac:chgData name="Sanilen Dolores Stevens (2508295)" userId="7a40732a-c6e5-47ca-8038-e8102a9d8d45" providerId="ADAL" clId="{7058A9CC-9AEC-4331-BB23-88DD658F27DE}" dt="2026-07-09T11:24:36.294" v="7257" actId="207"/>
          <ac:spMkLst>
            <pc:docMk/>
            <pc:sldMk cId="1998178818" sldId="283"/>
            <ac:spMk id="7" creationId="{FC81F085-0578-0642-19F2-EF29B4438847}"/>
          </ac:spMkLst>
        </pc:spChg>
        <pc:graphicFrameChg chg="add del mod modGraphic">
          <ac:chgData name="Sanilen Dolores Stevens (2508295)" userId="7a40732a-c6e5-47ca-8038-e8102a9d8d45" providerId="ADAL" clId="{7058A9CC-9AEC-4331-BB23-88DD658F27DE}" dt="2026-07-09T11:25:07.194" v="7258" actId="113"/>
          <ac:graphicFrameMkLst>
            <pc:docMk/>
            <pc:sldMk cId="1998178818" sldId="283"/>
            <ac:graphicFrameMk id="6" creationId="{3613EA36-DF9A-AC7B-3DC3-78809A427748}"/>
          </ac:graphicFrameMkLst>
        </pc:graphicFrameChg>
      </pc:sldChg>
      <pc:sldChg chg="addSp delSp modSp new mod">
        <pc:chgData name="Sanilen Dolores Stevens (2508295)" userId="7a40732a-c6e5-47ca-8038-e8102a9d8d45" providerId="ADAL" clId="{7058A9CC-9AEC-4331-BB23-88DD658F27DE}" dt="2026-07-12T11:19:49.311" v="7345" actId="20577"/>
        <pc:sldMkLst>
          <pc:docMk/>
          <pc:sldMk cId="2956905" sldId="284"/>
        </pc:sldMkLst>
        <pc:spChg chg="mod">
          <ac:chgData name="Sanilen Dolores Stevens (2508295)" userId="7a40732a-c6e5-47ca-8038-e8102a9d8d45" providerId="ADAL" clId="{7058A9CC-9AEC-4331-BB23-88DD658F27DE}" dt="2026-07-09T11:46:24.208" v="7276" actId="14861"/>
          <ac:spMkLst>
            <pc:docMk/>
            <pc:sldMk cId="2956905" sldId="284"/>
            <ac:spMk id="2" creationId="{08440918-07C1-786B-D1B3-64D571ED770C}"/>
          </ac:spMkLst>
        </pc:spChg>
        <pc:spChg chg="add mod">
          <ac:chgData name="Sanilen Dolores Stevens (2508295)" userId="7a40732a-c6e5-47ca-8038-e8102a9d8d45" providerId="ADAL" clId="{7058A9CC-9AEC-4331-BB23-88DD658F27DE}" dt="2026-07-12T11:19:49.311" v="7345" actId="20577"/>
          <ac:spMkLst>
            <pc:docMk/>
            <pc:sldMk cId="2956905" sldId="284"/>
            <ac:spMk id="4" creationId="{2CAC011C-C8D7-AEBD-F260-E93FC6EB2A8D}"/>
          </ac:spMkLst>
        </pc:spChg>
        <pc:spChg chg="add mod">
          <ac:chgData name="Sanilen Dolores Stevens (2508295)" userId="7a40732a-c6e5-47ca-8038-e8102a9d8d45" providerId="ADAL" clId="{7058A9CC-9AEC-4331-BB23-88DD658F27DE}" dt="2026-07-09T11:15:56.948" v="7231" actId="207"/>
          <ac:spMkLst>
            <pc:docMk/>
            <pc:sldMk cId="2956905" sldId="284"/>
            <ac:spMk id="6" creationId="{6406FD65-0375-21E6-0380-EC2CB142A17D}"/>
          </ac:spMkLst>
        </pc:spChg>
        <pc:graphicFrameChg chg="add mod">
          <ac:chgData name="Sanilen Dolores Stevens (2508295)" userId="7a40732a-c6e5-47ca-8038-e8102a9d8d45" providerId="ADAL" clId="{7058A9CC-9AEC-4331-BB23-88DD658F27DE}" dt="2026-07-09T11:48:37.189" v="7279" actId="339"/>
          <ac:graphicFrameMkLst>
            <pc:docMk/>
            <pc:sldMk cId="2956905" sldId="284"/>
            <ac:graphicFrameMk id="12" creationId="{4A6644C8-F50A-1F3D-015F-012812E6B3FF}"/>
          </ac:graphicFrameMkLst>
        </pc:graphicFrameChg>
        <pc:picChg chg="add mod">
          <ac:chgData name="Sanilen Dolores Stevens (2508295)" userId="7a40732a-c6e5-47ca-8038-e8102a9d8d45" providerId="ADAL" clId="{7058A9CC-9AEC-4331-BB23-88DD658F27DE}" dt="2026-07-09T11:45:54.612" v="7274" actId="14861"/>
          <ac:picMkLst>
            <pc:docMk/>
            <pc:sldMk cId="2956905" sldId="284"/>
            <ac:picMk id="5" creationId="{A1B0398D-76D4-0F22-32C4-C25A96F0F604}"/>
          </ac:picMkLst>
        </pc:picChg>
      </pc:sldChg>
      <pc:sldChg chg="addSp delSp modSp new mod">
        <pc:chgData name="Sanilen Dolores Stevens (2508295)" userId="7a40732a-c6e5-47ca-8038-e8102a9d8d45" providerId="ADAL" clId="{7058A9CC-9AEC-4331-BB23-88DD658F27DE}" dt="2026-07-12T11:19:11.070" v="7339" actId="20577"/>
        <pc:sldMkLst>
          <pc:docMk/>
          <pc:sldMk cId="323489945" sldId="285"/>
        </pc:sldMkLst>
        <pc:spChg chg="mod">
          <ac:chgData name="Sanilen Dolores Stevens (2508295)" userId="7a40732a-c6e5-47ca-8038-e8102a9d8d45" providerId="ADAL" clId="{7058A9CC-9AEC-4331-BB23-88DD658F27DE}" dt="2026-06-28T10:33:25.521" v="5131" actId="14100"/>
          <ac:spMkLst>
            <pc:docMk/>
            <pc:sldMk cId="323489945" sldId="285"/>
            <ac:spMk id="2" creationId="{DDD7825E-CA21-F1E2-2D98-B499151917CF}"/>
          </ac:spMkLst>
        </pc:spChg>
        <pc:spChg chg="add mod">
          <ac:chgData name="Sanilen Dolores Stevens (2508295)" userId="7a40732a-c6e5-47ca-8038-e8102a9d8d45" providerId="ADAL" clId="{7058A9CC-9AEC-4331-BB23-88DD658F27DE}" dt="2026-07-12T11:19:11.070" v="7339" actId="20577"/>
          <ac:spMkLst>
            <pc:docMk/>
            <pc:sldMk cId="323489945" sldId="285"/>
            <ac:spMk id="4" creationId="{8BAB3D85-01EA-3BA4-5DF9-2FD01BEBA0DB}"/>
          </ac:spMkLst>
        </pc:spChg>
        <pc:graphicFrameChg chg="add mod modGraphic">
          <ac:chgData name="Sanilen Dolores Stevens (2508295)" userId="7a40732a-c6e5-47ca-8038-e8102a9d8d45" providerId="ADAL" clId="{7058A9CC-9AEC-4331-BB23-88DD658F27DE}" dt="2026-07-09T11:49:46.443" v="7283" actId="20577"/>
          <ac:graphicFrameMkLst>
            <pc:docMk/>
            <pc:sldMk cId="323489945" sldId="285"/>
            <ac:graphicFrameMk id="19" creationId="{34F39B4A-DDD6-8857-88D2-38D148433489}"/>
          </ac:graphicFrameMkLst>
        </pc:graphicFrameChg>
        <pc:inkChg chg="add mod">
          <ac:chgData name="Sanilen Dolores Stevens (2508295)" userId="7a40732a-c6e5-47ca-8038-e8102a9d8d45" providerId="ADAL" clId="{7058A9CC-9AEC-4331-BB23-88DD658F27DE}" dt="2026-06-28T10:45:31.496" v="5231" actId="26606"/>
          <ac:inkMkLst>
            <pc:docMk/>
            <pc:sldMk cId="323489945" sldId="285"/>
            <ac:inkMk id="5" creationId="{AF9392C5-9D5F-CA81-0DC8-11FD53056F4A}"/>
          </ac:inkMkLst>
        </pc:inkChg>
        <pc:inkChg chg="add mod">
          <ac:chgData name="Sanilen Dolores Stevens (2508295)" userId="7a40732a-c6e5-47ca-8038-e8102a9d8d45" providerId="ADAL" clId="{7058A9CC-9AEC-4331-BB23-88DD658F27DE}" dt="2026-06-28T10:45:31.496" v="5231" actId="26606"/>
          <ac:inkMkLst>
            <pc:docMk/>
            <pc:sldMk cId="323489945" sldId="285"/>
            <ac:inkMk id="6" creationId="{D04ACFE6-2F3B-81B0-3A85-E11854A010A3}"/>
          </ac:inkMkLst>
        </pc:inkChg>
        <pc:inkChg chg="add mod">
          <ac:chgData name="Sanilen Dolores Stevens (2508295)" userId="7a40732a-c6e5-47ca-8038-e8102a9d8d45" providerId="ADAL" clId="{7058A9CC-9AEC-4331-BB23-88DD658F27DE}" dt="2026-06-28T10:45:31.496" v="5231" actId="26606"/>
          <ac:inkMkLst>
            <pc:docMk/>
            <pc:sldMk cId="323489945" sldId="285"/>
            <ac:inkMk id="7" creationId="{F90055CB-8292-67E8-068D-C69866128873}"/>
          </ac:inkMkLst>
        </pc:inkChg>
        <pc:inkChg chg="add mod">
          <ac:chgData name="Sanilen Dolores Stevens (2508295)" userId="7a40732a-c6e5-47ca-8038-e8102a9d8d45" providerId="ADAL" clId="{7058A9CC-9AEC-4331-BB23-88DD658F27DE}" dt="2026-06-28T11:01:56.869" v="5285" actId="1076"/>
          <ac:inkMkLst>
            <pc:docMk/>
            <pc:sldMk cId="323489945" sldId="285"/>
            <ac:inkMk id="9" creationId="{1D6291A6-F25B-9629-83B5-42E41F4FFC45}"/>
          </ac:inkMkLst>
        </pc:inkChg>
      </pc:sldChg>
      <pc:sldChg chg="addSp delSp modSp new mod">
        <pc:chgData name="Sanilen Dolores Stevens (2508295)" userId="7a40732a-c6e5-47ca-8038-e8102a9d8d45" providerId="ADAL" clId="{7058A9CC-9AEC-4331-BB23-88DD658F27DE}" dt="2026-07-12T11:15:48.656" v="7287" actId="20577"/>
        <pc:sldMkLst>
          <pc:docMk/>
          <pc:sldMk cId="3404779521" sldId="286"/>
        </pc:sldMkLst>
        <pc:spChg chg="mod">
          <ac:chgData name="Sanilen Dolores Stevens (2508295)" userId="7a40732a-c6e5-47ca-8038-e8102a9d8d45" providerId="ADAL" clId="{7058A9CC-9AEC-4331-BB23-88DD658F27DE}" dt="2026-07-09T11:39:10.098" v="7263" actId="14861"/>
          <ac:spMkLst>
            <pc:docMk/>
            <pc:sldMk cId="3404779521" sldId="286"/>
            <ac:spMk id="2" creationId="{C35390FD-957B-AB4B-5742-C04C74402D97}"/>
          </ac:spMkLst>
        </pc:spChg>
        <pc:spChg chg="add mod">
          <ac:chgData name="Sanilen Dolores Stevens (2508295)" userId="7a40732a-c6e5-47ca-8038-e8102a9d8d45" providerId="ADAL" clId="{7058A9CC-9AEC-4331-BB23-88DD658F27DE}" dt="2026-07-12T11:15:48.656" v="7287" actId="20577"/>
          <ac:spMkLst>
            <pc:docMk/>
            <pc:sldMk cId="3404779521" sldId="286"/>
            <ac:spMk id="8" creationId="{68AEAFB5-638A-1B12-045C-51101B017016}"/>
          </ac:spMkLst>
        </pc:spChg>
        <pc:graphicFrameChg chg="add mod ord modGraphic">
          <ac:chgData name="Sanilen Dolores Stevens (2508295)" userId="7a40732a-c6e5-47ca-8038-e8102a9d8d45" providerId="ADAL" clId="{7058A9CC-9AEC-4331-BB23-88DD658F27DE}" dt="2026-07-09T11:38:42.795" v="7262" actId="14861"/>
          <ac:graphicFrameMkLst>
            <pc:docMk/>
            <pc:sldMk cId="3404779521" sldId="286"/>
            <ac:graphicFrameMk id="7" creationId="{1392D5D6-CF74-7337-7374-FCBCF6904973}"/>
          </ac:graphicFrameMkLst>
        </pc:graphicFrameChg>
      </pc:sldChg>
      <pc:sldChg chg="addSp delSp modSp new mod setBg">
        <pc:chgData name="Sanilen Dolores Stevens (2508295)" userId="7a40732a-c6e5-47ca-8038-e8102a9d8d45" providerId="ADAL" clId="{7058A9CC-9AEC-4331-BB23-88DD658F27DE}" dt="2026-07-09T11:39:53.674" v="7264" actId="14861"/>
        <pc:sldMkLst>
          <pc:docMk/>
          <pc:sldMk cId="148151000" sldId="287"/>
        </pc:sldMkLst>
        <pc:spChg chg="add mod">
          <ac:chgData name="Sanilen Dolores Stevens (2508295)" userId="7a40732a-c6e5-47ca-8038-e8102a9d8d45" providerId="ADAL" clId="{7058A9CC-9AEC-4331-BB23-88DD658F27DE}" dt="2026-07-05T10:31:05.841" v="6842" actId="14100"/>
          <ac:spMkLst>
            <pc:docMk/>
            <pc:sldMk cId="148151000" sldId="287"/>
            <ac:spMk id="5" creationId="{23AAF1C7-8FDF-2071-DC23-D9DCE5B42A01}"/>
          </ac:spMkLst>
        </pc:spChg>
        <pc:graphicFrameChg chg="add mod ord modGraphic">
          <ac:chgData name="Sanilen Dolores Stevens (2508295)" userId="7a40732a-c6e5-47ca-8038-e8102a9d8d45" providerId="ADAL" clId="{7058A9CC-9AEC-4331-BB23-88DD658F27DE}" dt="2026-07-09T11:39:53.674" v="7264" actId="14861"/>
          <ac:graphicFrameMkLst>
            <pc:docMk/>
            <pc:sldMk cId="148151000" sldId="287"/>
            <ac:graphicFrameMk id="4" creationId="{E100CC7D-7357-90A2-5E57-322046AB4B3C}"/>
          </ac:graphicFrameMkLst>
        </pc:graphicFrameChg>
        <pc:picChg chg="add mod ord">
          <ac:chgData name="Sanilen Dolores Stevens (2508295)" userId="7a40732a-c6e5-47ca-8038-e8102a9d8d45" providerId="ADAL" clId="{7058A9CC-9AEC-4331-BB23-88DD658F27DE}" dt="2026-07-05T10:29:29.362" v="6833" actId="14100"/>
          <ac:picMkLst>
            <pc:docMk/>
            <pc:sldMk cId="148151000" sldId="287"/>
            <ac:picMk id="33" creationId="{0AD41573-53E2-4393-F356-99BDDF75658D}"/>
          </ac:picMkLst>
        </pc:picChg>
      </pc:sldChg>
      <pc:sldChg chg="addSp delSp modSp new mod setBg">
        <pc:chgData name="Sanilen Dolores Stevens (2508295)" userId="7a40732a-c6e5-47ca-8038-e8102a9d8d45" providerId="ADAL" clId="{7058A9CC-9AEC-4331-BB23-88DD658F27DE}" dt="2026-07-09T11:42:52.522" v="7270" actId="14861"/>
        <pc:sldMkLst>
          <pc:docMk/>
          <pc:sldMk cId="2330597492" sldId="288"/>
        </pc:sldMkLst>
        <pc:spChg chg="mod">
          <ac:chgData name="Sanilen Dolores Stevens (2508295)" userId="7a40732a-c6e5-47ca-8038-e8102a9d8d45" providerId="ADAL" clId="{7058A9CC-9AEC-4331-BB23-88DD658F27DE}" dt="2026-07-09T11:42:52.522" v="7270" actId="14861"/>
          <ac:spMkLst>
            <pc:docMk/>
            <pc:sldMk cId="2330597492" sldId="288"/>
            <ac:spMk id="2" creationId="{F16DA85B-4B22-EAAE-0C1B-003A212EDD00}"/>
          </ac:spMkLst>
        </pc:spChg>
        <pc:spChg chg="add mod">
          <ac:chgData name="Sanilen Dolores Stevens (2508295)" userId="7a40732a-c6e5-47ca-8038-e8102a9d8d45" providerId="ADAL" clId="{7058A9CC-9AEC-4331-BB23-88DD658F27DE}" dt="2026-07-09T11:18:11.098" v="7242" actId="13926"/>
          <ac:spMkLst>
            <pc:docMk/>
            <pc:sldMk cId="2330597492" sldId="288"/>
            <ac:spMk id="4" creationId="{E5261FD6-3533-692B-C77C-11C638E078C5}"/>
          </ac:spMkLst>
        </pc:spChg>
        <pc:spChg chg="add mod">
          <ac:chgData name="Sanilen Dolores Stevens (2508295)" userId="7a40732a-c6e5-47ca-8038-e8102a9d8d45" providerId="ADAL" clId="{7058A9CC-9AEC-4331-BB23-88DD658F27DE}" dt="2026-07-09T11:18:05.456" v="7241" actId="13926"/>
          <ac:spMkLst>
            <pc:docMk/>
            <pc:sldMk cId="2330597492" sldId="288"/>
            <ac:spMk id="5" creationId="{702F5AFE-128D-ADD5-EADC-131919D087AD}"/>
          </ac:spMkLst>
        </pc:spChg>
        <pc:spChg chg="add mod">
          <ac:chgData name="Sanilen Dolores Stevens (2508295)" userId="7a40732a-c6e5-47ca-8038-e8102a9d8d45" providerId="ADAL" clId="{7058A9CC-9AEC-4331-BB23-88DD658F27DE}" dt="2026-07-09T11:17:20.100" v="7236" actId="207"/>
          <ac:spMkLst>
            <pc:docMk/>
            <pc:sldMk cId="2330597492" sldId="288"/>
            <ac:spMk id="6" creationId="{0C02C002-CFEF-7B2E-BF1A-3649C126FB3D}"/>
          </ac:spMkLst>
        </pc:spChg>
        <pc:inkChg chg="add ord">
          <ac:chgData name="Sanilen Dolores Stevens (2508295)" userId="7a40732a-c6e5-47ca-8038-e8102a9d8d45" providerId="ADAL" clId="{7058A9CC-9AEC-4331-BB23-88DD658F27DE}" dt="2026-06-28T10:35:57.482" v="5153" actId="167"/>
          <ac:inkMkLst>
            <pc:docMk/>
            <pc:sldMk cId="2330597492" sldId="288"/>
            <ac:inkMk id="8" creationId="{322888BA-5D79-004D-BFF6-9C7B38DDDC5A}"/>
          </ac:inkMkLst>
        </pc:inkChg>
        <pc:inkChg chg="add mod ord">
          <ac:chgData name="Sanilen Dolores Stevens (2508295)" userId="7a40732a-c6e5-47ca-8038-e8102a9d8d45" providerId="ADAL" clId="{7058A9CC-9AEC-4331-BB23-88DD658F27DE}" dt="2026-06-28T10:37:44.161" v="5167" actId="1076"/>
          <ac:inkMkLst>
            <pc:docMk/>
            <pc:sldMk cId="2330597492" sldId="288"/>
            <ac:inkMk id="9" creationId="{96FAE67A-17A8-FFB9-2662-21D3E591BE1E}"/>
          </ac:inkMkLst>
        </pc:inkChg>
      </pc:sldChg>
      <pc:sldChg chg="modSp new mod setBg">
        <pc:chgData name="Sanilen Dolores Stevens (2508295)" userId="7a40732a-c6e5-47ca-8038-e8102a9d8d45" providerId="ADAL" clId="{7058A9CC-9AEC-4331-BB23-88DD658F27DE}" dt="2026-07-09T11:43:21.512" v="7271" actId="208"/>
        <pc:sldMkLst>
          <pc:docMk/>
          <pc:sldMk cId="3929993972" sldId="289"/>
        </pc:sldMkLst>
        <pc:spChg chg="mod">
          <ac:chgData name="Sanilen Dolores Stevens (2508295)" userId="7a40732a-c6e5-47ca-8038-e8102a9d8d45" providerId="ADAL" clId="{7058A9CC-9AEC-4331-BB23-88DD658F27DE}" dt="2026-07-09T11:43:21.512" v="7271" actId="208"/>
          <ac:spMkLst>
            <pc:docMk/>
            <pc:sldMk cId="3929993972" sldId="289"/>
            <ac:spMk id="2" creationId="{41869178-DA71-D802-C4F2-1EF7EE8D5D52}"/>
          </ac:spMkLst>
        </pc:spChg>
        <pc:spChg chg="mod">
          <ac:chgData name="Sanilen Dolores Stevens (2508295)" userId="7a40732a-c6e5-47ca-8038-e8102a9d8d45" providerId="ADAL" clId="{7058A9CC-9AEC-4331-BB23-88DD658F27DE}" dt="2026-07-09T11:20:03.575" v="7246" actId="12"/>
          <ac:spMkLst>
            <pc:docMk/>
            <pc:sldMk cId="3929993972" sldId="289"/>
            <ac:spMk id="3" creationId="{5A5C0D9F-87F6-E296-7825-58743668BB08}"/>
          </ac:spMkLst>
        </pc:spChg>
      </pc:sldChg>
      <pc:sldChg chg="addSp modSp new mod">
        <pc:chgData name="Sanilen Dolores Stevens (2508295)" userId="7a40732a-c6e5-47ca-8038-e8102a9d8d45" providerId="ADAL" clId="{7058A9CC-9AEC-4331-BB23-88DD658F27DE}" dt="2026-07-09T11:23:59.042" v="7255" actId="339"/>
        <pc:sldMkLst>
          <pc:docMk/>
          <pc:sldMk cId="764877538" sldId="290"/>
        </pc:sldMkLst>
        <pc:spChg chg="mod">
          <ac:chgData name="Sanilen Dolores Stevens (2508295)" userId="7a40732a-c6e5-47ca-8038-e8102a9d8d45" providerId="ADAL" clId="{7058A9CC-9AEC-4331-BB23-88DD658F27DE}" dt="2026-07-09T11:15:07.299" v="7228" actId="207"/>
          <ac:spMkLst>
            <pc:docMk/>
            <pc:sldMk cId="764877538" sldId="290"/>
            <ac:spMk id="2" creationId="{AF37D533-E200-EE8B-7CC5-E37666725902}"/>
          </ac:spMkLst>
        </pc:spChg>
        <pc:spChg chg="mod">
          <ac:chgData name="Sanilen Dolores Stevens (2508295)" userId="7a40732a-c6e5-47ca-8038-e8102a9d8d45" providerId="ADAL" clId="{7058A9CC-9AEC-4331-BB23-88DD658F27DE}" dt="2026-07-09T10:13:26.789" v="6927" actId="113"/>
          <ac:spMkLst>
            <pc:docMk/>
            <pc:sldMk cId="764877538" sldId="290"/>
            <ac:spMk id="3" creationId="{5CE13512-5130-8EBD-E898-84E92BC9B766}"/>
          </ac:spMkLst>
        </pc:spChg>
        <pc:picChg chg="add mod ord">
          <ac:chgData name="Sanilen Dolores Stevens (2508295)" userId="7a40732a-c6e5-47ca-8038-e8102a9d8d45" providerId="ADAL" clId="{7058A9CC-9AEC-4331-BB23-88DD658F27DE}" dt="2026-07-09T11:23:59.042" v="7255" actId="339"/>
          <ac:picMkLst>
            <pc:docMk/>
            <pc:sldMk cId="764877538" sldId="290"/>
            <ac:picMk id="5" creationId="{DB5480DC-FC26-3C06-9A3E-50BC82C948A6}"/>
          </ac:picMkLst>
        </pc:picChg>
      </pc:sldChg>
      <pc:sldMasterChg chg="setBg modSldLayout">
        <pc:chgData name="Sanilen Dolores Stevens (2508295)" userId="7a40732a-c6e5-47ca-8038-e8102a9d8d45" providerId="ADAL" clId="{7058A9CC-9AEC-4331-BB23-88DD658F27DE}" dt="2026-07-09T11:14:52.756" v="7227"/>
        <pc:sldMasterMkLst>
          <pc:docMk/>
          <pc:sldMasterMk cId="2413262475" sldId="2147483752"/>
        </pc:sldMasterMkLst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2413262475" sldId="2147483752"/>
            <pc:sldLayoutMk cId="957932175" sldId="2147483740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2413262475" sldId="2147483752"/>
            <pc:sldLayoutMk cId="3821920426" sldId="2147483741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2413262475" sldId="2147483752"/>
            <pc:sldLayoutMk cId="3138608578" sldId="2147483742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2413262475" sldId="2147483752"/>
            <pc:sldLayoutMk cId="413325107" sldId="2147483743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2413262475" sldId="2147483752"/>
            <pc:sldLayoutMk cId="1592177681" sldId="2147483744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2413262475" sldId="2147483752"/>
            <pc:sldLayoutMk cId="2140646467" sldId="2147483745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2413262475" sldId="2147483752"/>
            <pc:sldLayoutMk cId="775554586" sldId="2147483746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2413262475" sldId="2147483752"/>
            <pc:sldLayoutMk cId="527751684" sldId="2147483747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2413262475" sldId="2147483752"/>
            <pc:sldLayoutMk cId="1771539352" sldId="2147483748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2413262475" sldId="2147483752"/>
            <pc:sldLayoutMk cId="1062871058" sldId="2147483749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2413262475" sldId="2147483752"/>
            <pc:sldLayoutMk cId="4099804734" sldId="2147483750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2413262475" sldId="2147483752"/>
            <pc:sldLayoutMk cId="4160448643" sldId="2147483751"/>
          </pc:sldLayoutMkLst>
        </pc:sldLayoutChg>
      </pc:sldMasterChg>
      <pc:sldMasterChg chg="setBg modSldLayout">
        <pc:chgData name="Sanilen Dolores Stevens (2508295)" userId="7a40732a-c6e5-47ca-8038-e8102a9d8d45" providerId="ADAL" clId="{7058A9CC-9AEC-4331-BB23-88DD658F27DE}" dt="2026-07-09T11:14:52.756" v="7227"/>
        <pc:sldMasterMkLst>
          <pc:docMk/>
          <pc:sldMasterMk cId="308127316" sldId="2147483964"/>
        </pc:sldMasterMkLst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308127316" sldId="2147483964"/>
            <pc:sldLayoutMk cId="3365935184" sldId="2147483965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308127316" sldId="2147483964"/>
            <pc:sldLayoutMk cId="2898554310" sldId="2147483966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308127316" sldId="2147483964"/>
            <pc:sldLayoutMk cId="585840482" sldId="2147483967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308127316" sldId="2147483964"/>
            <pc:sldLayoutMk cId="452158957" sldId="2147483968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308127316" sldId="2147483964"/>
            <pc:sldLayoutMk cId="1000935562" sldId="2147483969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308127316" sldId="2147483964"/>
            <pc:sldLayoutMk cId="2175332440" sldId="2147483970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308127316" sldId="2147483964"/>
            <pc:sldLayoutMk cId="1849350326" sldId="2147483971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308127316" sldId="2147483964"/>
            <pc:sldLayoutMk cId="2858311575" sldId="2147483972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308127316" sldId="2147483964"/>
            <pc:sldLayoutMk cId="756752299" sldId="2147483973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308127316" sldId="2147483964"/>
            <pc:sldLayoutMk cId="1356486959" sldId="2147483974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308127316" sldId="2147483964"/>
            <pc:sldLayoutMk cId="1714171324" sldId="2147483975"/>
          </pc:sldLayoutMkLst>
        </pc:sldLayoutChg>
      </pc:sldMasterChg>
      <pc:sldMasterChg chg="setBg modSldLayout">
        <pc:chgData name="Sanilen Dolores Stevens (2508295)" userId="7a40732a-c6e5-47ca-8038-e8102a9d8d45" providerId="ADAL" clId="{7058A9CC-9AEC-4331-BB23-88DD658F27DE}" dt="2026-07-09T11:14:52.756" v="7227"/>
        <pc:sldMasterMkLst>
          <pc:docMk/>
          <pc:sldMasterMk cId="730380019" sldId="2147483976"/>
        </pc:sldMasterMkLst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730380019" sldId="2147483976"/>
            <pc:sldLayoutMk cId="1950970634" sldId="2147483867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730380019" sldId="2147483976"/>
            <pc:sldLayoutMk cId="4182710051" sldId="2147483977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730380019" sldId="2147483976"/>
            <pc:sldLayoutMk cId="2430934003" sldId="2147483978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730380019" sldId="2147483976"/>
            <pc:sldLayoutMk cId="3194376908" sldId="2147483979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730380019" sldId="2147483976"/>
            <pc:sldLayoutMk cId="2202377743" sldId="2147483980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730380019" sldId="2147483976"/>
            <pc:sldLayoutMk cId="1393316928" sldId="2147483981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730380019" sldId="2147483976"/>
            <pc:sldLayoutMk cId="35083061" sldId="2147483982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730380019" sldId="2147483976"/>
            <pc:sldLayoutMk cId="3855227898" sldId="2147483983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730380019" sldId="2147483976"/>
            <pc:sldLayoutMk cId="273277501" sldId="2147483984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730380019" sldId="2147483976"/>
            <pc:sldLayoutMk cId="2600962598" sldId="2147483985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730380019" sldId="2147483976"/>
            <pc:sldLayoutMk cId="2758691999" sldId="2147483986"/>
          </pc:sldLayoutMkLst>
        </pc:sldLayoutChg>
        <pc:sldLayoutChg chg="setBg">
          <pc:chgData name="Sanilen Dolores Stevens (2508295)" userId="7a40732a-c6e5-47ca-8038-e8102a9d8d45" providerId="ADAL" clId="{7058A9CC-9AEC-4331-BB23-88DD658F27DE}" dt="2026-07-09T11:14:52.756" v="7227"/>
          <pc:sldLayoutMkLst>
            <pc:docMk/>
            <pc:sldMasterMk cId="730380019" sldId="2147483976"/>
            <pc:sldLayoutMk cId="1260061092" sldId="214748398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0831D2-0A94-47DB-8583-7A48F698B7B0}" type="doc">
      <dgm:prSet loTypeId="urn:microsoft.com/office/officeart/2018/2/layout/IconVerticalSolidList" loCatId="icon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038E82F-8E2B-4A2A-A641-70349B3BD1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latin typeface="Times New Roman" panose="02020603050405020304" pitchFamily="18" charset="0"/>
              <a:cs typeface="Times New Roman" panose="02020603050405020304" pitchFamily="18" charset="0"/>
            </a:rPr>
            <a:t>Vygotsky’s Sociocultural Theory</a:t>
          </a:r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53D99BF-DDC3-44B5-9604-3171EEFD179C}" type="parTrans" cxnId="{510C913E-2EA9-4019-A432-BC8240C70055}">
      <dgm:prSet/>
      <dgm:spPr/>
      <dgm:t>
        <a:bodyPr/>
        <a:lstStyle/>
        <a:p>
          <a:endParaRPr lang="en-US"/>
        </a:p>
      </dgm:t>
    </dgm:pt>
    <dgm:pt modelId="{D2FE524F-097C-4C4A-A1BB-1B68FA0FF9AF}" type="sibTrans" cxnId="{510C913E-2EA9-4019-A432-BC8240C70055}">
      <dgm:prSet/>
      <dgm:spPr/>
      <dgm:t>
        <a:bodyPr/>
        <a:lstStyle/>
        <a:p>
          <a:endParaRPr lang="en-US"/>
        </a:p>
      </dgm:t>
    </dgm:pt>
    <dgm:pt modelId="{AA11AC95-C547-4A4A-8A4C-373C350596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Isaac’s Social and Intellectual Development</a:t>
          </a:r>
          <a:endParaRPr lang="en-US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D12743-413A-4149-994D-E7FC9AA4A9A2}" type="parTrans" cxnId="{50BB3A07-D591-4234-822C-255BF65AA7DC}">
      <dgm:prSet/>
      <dgm:spPr/>
      <dgm:t>
        <a:bodyPr/>
        <a:lstStyle/>
        <a:p>
          <a:endParaRPr lang="en-US"/>
        </a:p>
      </dgm:t>
    </dgm:pt>
    <dgm:pt modelId="{C8FA8E5D-02F6-42B9-B121-54B3E1913F5C}" type="sibTrans" cxnId="{50BB3A07-D591-4234-822C-255BF65AA7DC}">
      <dgm:prSet/>
      <dgm:spPr/>
      <dgm:t>
        <a:bodyPr/>
        <a:lstStyle/>
        <a:p>
          <a:endParaRPr lang="en-US"/>
        </a:p>
      </dgm:t>
    </dgm:pt>
    <dgm:pt modelId="{270E9934-12F5-4030-B6A7-D8E9663A52B8}" type="pres">
      <dgm:prSet presAssocID="{B80831D2-0A94-47DB-8583-7A48F698B7B0}" presName="root" presStyleCnt="0">
        <dgm:presLayoutVars>
          <dgm:dir/>
          <dgm:resizeHandles val="exact"/>
        </dgm:presLayoutVars>
      </dgm:prSet>
      <dgm:spPr/>
    </dgm:pt>
    <dgm:pt modelId="{48E25348-FDB5-4276-A204-C4614B2CA3DE}" type="pres">
      <dgm:prSet presAssocID="{D038E82F-8E2B-4A2A-A641-70349B3BD17E}" presName="compNode" presStyleCnt="0"/>
      <dgm:spPr/>
    </dgm:pt>
    <dgm:pt modelId="{56B58BB3-E514-4E14-A584-55C360652AC9}" type="pres">
      <dgm:prSet presAssocID="{D038E82F-8E2B-4A2A-A641-70349B3BD17E}" presName="bgRect" presStyleLbl="bgShp" presStyleIdx="0" presStyleCnt="2"/>
      <dgm:spPr>
        <a:solidFill>
          <a:schemeClr val="bg1"/>
        </a:solidFill>
      </dgm:spPr>
    </dgm:pt>
    <dgm:pt modelId="{96E89828-5C99-41D7-9081-512344BF4632}" type="pres">
      <dgm:prSet presAssocID="{D038E82F-8E2B-4A2A-A641-70349B3BD17E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C130F7C-2B9A-4402-A77A-E51B67734DD2}" type="pres">
      <dgm:prSet presAssocID="{D038E82F-8E2B-4A2A-A641-70349B3BD17E}" presName="spaceRect" presStyleCnt="0"/>
      <dgm:spPr/>
    </dgm:pt>
    <dgm:pt modelId="{010EE56E-C75E-4077-9461-18A110BEA344}" type="pres">
      <dgm:prSet presAssocID="{D038E82F-8E2B-4A2A-A641-70349B3BD17E}" presName="parTx" presStyleLbl="revTx" presStyleIdx="0" presStyleCnt="2" custLinFactNeighborX="-23139" custLinFactNeighborY="-29074">
        <dgm:presLayoutVars>
          <dgm:chMax val="0"/>
          <dgm:chPref val="0"/>
        </dgm:presLayoutVars>
      </dgm:prSet>
      <dgm:spPr/>
    </dgm:pt>
    <dgm:pt modelId="{EDF8EA90-4959-481B-934D-9816AC41216F}" type="pres">
      <dgm:prSet presAssocID="{D2FE524F-097C-4C4A-A1BB-1B68FA0FF9AF}" presName="sibTrans" presStyleCnt="0"/>
      <dgm:spPr/>
    </dgm:pt>
    <dgm:pt modelId="{559F4E08-D48A-4663-9546-2EB7575E5E35}" type="pres">
      <dgm:prSet presAssocID="{AA11AC95-C547-4A4A-8A4C-373C35059687}" presName="compNode" presStyleCnt="0"/>
      <dgm:spPr/>
    </dgm:pt>
    <dgm:pt modelId="{67A99FE7-0C4B-4145-A057-24B0BE0A6700}" type="pres">
      <dgm:prSet presAssocID="{AA11AC95-C547-4A4A-8A4C-373C35059687}" presName="bgRect" presStyleLbl="bgShp" presStyleIdx="1" presStyleCnt="2" custLinFactNeighborX="1057" custLinFactNeighborY="1049"/>
      <dgm:spPr>
        <a:solidFill>
          <a:schemeClr val="bg1"/>
        </a:solidFill>
      </dgm:spPr>
    </dgm:pt>
    <dgm:pt modelId="{7CB31025-FF60-4B48-B1EA-2A3754FB5741}" type="pres">
      <dgm:prSet presAssocID="{AA11AC95-C547-4A4A-8A4C-373C35059687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B671A8F-DC58-4FED-A1AB-EF609A2FE4F7}" type="pres">
      <dgm:prSet presAssocID="{AA11AC95-C547-4A4A-8A4C-373C35059687}" presName="spaceRect" presStyleCnt="0"/>
      <dgm:spPr/>
    </dgm:pt>
    <dgm:pt modelId="{FFC0A909-47C8-46E5-90FF-F328BA959E56}" type="pres">
      <dgm:prSet presAssocID="{AA11AC95-C547-4A4A-8A4C-373C35059687}" presName="parTx" presStyleLbl="revTx" presStyleIdx="1" presStyleCnt="2" custLinFactNeighborX="-16902" custLinFactNeighborY="-24121">
        <dgm:presLayoutVars>
          <dgm:chMax val="0"/>
          <dgm:chPref val="0"/>
        </dgm:presLayoutVars>
      </dgm:prSet>
      <dgm:spPr/>
    </dgm:pt>
  </dgm:ptLst>
  <dgm:cxnLst>
    <dgm:cxn modelId="{50BB3A07-D591-4234-822C-255BF65AA7DC}" srcId="{B80831D2-0A94-47DB-8583-7A48F698B7B0}" destId="{AA11AC95-C547-4A4A-8A4C-373C35059687}" srcOrd="1" destOrd="0" parTransId="{E5D12743-413A-4149-994D-E7FC9AA4A9A2}" sibTransId="{C8FA8E5D-02F6-42B9-B121-54B3E1913F5C}"/>
    <dgm:cxn modelId="{510C913E-2EA9-4019-A432-BC8240C70055}" srcId="{B80831D2-0A94-47DB-8583-7A48F698B7B0}" destId="{D038E82F-8E2B-4A2A-A641-70349B3BD17E}" srcOrd="0" destOrd="0" parTransId="{953D99BF-DDC3-44B5-9604-3171EEFD179C}" sibTransId="{D2FE524F-097C-4C4A-A1BB-1B68FA0FF9AF}"/>
    <dgm:cxn modelId="{47286E47-9085-4620-B690-BB38DB8CF6E4}" type="presOf" srcId="{AA11AC95-C547-4A4A-8A4C-373C35059687}" destId="{FFC0A909-47C8-46E5-90FF-F328BA959E56}" srcOrd="0" destOrd="0" presId="urn:microsoft.com/office/officeart/2018/2/layout/IconVerticalSolidList"/>
    <dgm:cxn modelId="{72C0496D-0A14-4FED-B1BC-6FE58BD9CC63}" type="presOf" srcId="{B80831D2-0A94-47DB-8583-7A48F698B7B0}" destId="{270E9934-12F5-4030-B6A7-D8E9663A52B8}" srcOrd="0" destOrd="0" presId="urn:microsoft.com/office/officeart/2018/2/layout/IconVerticalSolidList"/>
    <dgm:cxn modelId="{E3F7B54D-8119-4D5A-B4EA-82DB6D25902E}" type="presOf" srcId="{D038E82F-8E2B-4A2A-A641-70349B3BD17E}" destId="{010EE56E-C75E-4077-9461-18A110BEA344}" srcOrd="0" destOrd="0" presId="urn:microsoft.com/office/officeart/2018/2/layout/IconVerticalSolidList"/>
    <dgm:cxn modelId="{1858504F-D70E-49FC-A03D-259B1BE580E0}" type="presParOf" srcId="{270E9934-12F5-4030-B6A7-D8E9663A52B8}" destId="{48E25348-FDB5-4276-A204-C4614B2CA3DE}" srcOrd="0" destOrd="0" presId="urn:microsoft.com/office/officeart/2018/2/layout/IconVerticalSolidList"/>
    <dgm:cxn modelId="{514E0BBE-D814-4D39-9CC3-A5F10EAC7809}" type="presParOf" srcId="{48E25348-FDB5-4276-A204-C4614B2CA3DE}" destId="{56B58BB3-E514-4E14-A584-55C360652AC9}" srcOrd="0" destOrd="0" presId="urn:microsoft.com/office/officeart/2018/2/layout/IconVerticalSolidList"/>
    <dgm:cxn modelId="{5C5D736A-8EC2-40B5-A963-07BD13F23240}" type="presParOf" srcId="{48E25348-FDB5-4276-A204-C4614B2CA3DE}" destId="{96E89828-5C99-41D7-9081-512344BF4632}" srcOrd="1" destOrd="0" presId="urn:microsoft.com/office/officeart/2018/2/layout/IconVerticalSolidList"/>
    <dgm:cxn modelId="{6AAD0B7F-D2A8-4914-B03A-BF66F993C266}" type="presParOf" srcId="{48E25348-FDB5-4276-A204-C4614B2CA3DE}" destId="{9C130F7C-2B9A-4402-A77A-E51B67734DD2}" srcOrd="2" destOrd="0" presId="urn:microsoft.com/office/officeart/2018/2/layout/IconVerticalSolidList"/>
    <dgm:cxn modelId="{5DB86A64-9594-4BAE-A411-A2C25A208AD5}" type="presParOf" srcId="{48E25348-FDB5-4276-A204-C4614B2CA3DE}" destId="{010EE56E-C75E-4077-9461-18A110BEA344}" srcOrd="3" destOrd="0" presId="urn:microsoft.com/office/officeart/2018/2/layout/IconVerticalSolidList"/>
    <dgm:cxn modelId="{F3BC83AE-5820-4424-ADE5-AB3E90EA4EF5}" type="presParOf" srcId="{270E9934-12F5-4030-B6A7-D8E9663A52B8}" destId="{EDF8EA90-4959-481B-934D-9816AC41216F}" srcOrd="1" destOrd="0" presId="urn:microsoft.com/office/officeart/2018/2/layout/IconVerticalSolidList"/>
    <dgm:cxn modelId="{5E063515-1297-471C-9F0E-14A40FA6B424}" type="presParOf" srcId="{270E9934-12F5-4030-B6A7-D8E9663A52B8}" destId="{559F4E08-D48A-4663-9546-2EB7575E5E35}" srcOrd="2" destOrd="0" presId="urn:microsoft.com/office/officeart/2018/2/layout/IconVerticalSolidList"/>
    <dgm:cxn modelId="{02BA1718-3E2F-4DB6-BF18-5848E0FF3F0D}" type="presParOf" srcId="{559F4E08-D48A-4663-9546-2EB7575E5E35}" destId="{67A99FE7-0C4B-4145-A057-24B0BE0A6700}" srcOrd="0" destOrd="0" presId="urn:microsoft.com/office/officeart/2018/2/layout/IconVerticalSolidList"/>
    <dgm:cxn modelId="{2C3E9E46-CF22-42D0-99BD-36058D30A806}" type="presParOf" srcId="{559F4E08-D48A-4663-9546-2EB7575E5E35}" destId="{7CB31025-FF60-4B48-B1EA-2A3754FB5741}" srcOrd="1" destOrd="0" presId="urn:microsoft.com/office/officeart/2018/2/layout/IconVerticalSolidList"/>
    <dgm:cxn modelId="{074998D8-AC79-427D-8EBC-E9A73F539001}" type="presParOf" srcId="{559F4E08-D48A-4663-9546-2EB7575E5E35}" destId="{BB671A8F-DC58-4FED-A1AB-EF609A2FE4F7}" srcOrd="2" destOrd="0" presId="urn:microsoft.com/office/officeart/2018/2/layout/IconVerticalSolidList"/>
    <dgm:cxn modelId="{14DA0EE8-67AB-4846-AC8F-DBF9CFA091B1}" type="presParOf" srcId="{559F4E08-D48A-4663-9546-2EB7575E5E35}" destId="{FFC0A909-47C8-46E5-90FF-F328BA959E5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7167F2-8A55-48AC-AEE1-C3332A3280CF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058876-587B-481F-8861-84C159B933F4}">
      <dgm:prSet custT="1"/>
      <dgm:spPr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US" sz="2400"/>
            <a:t>Provide</a:t>
          </a:r>
        </a:p>
      </dgm:t>
    </dgm:pt>
    <dgm:pt modelId="{571B14A8-81CD-45E7-B3A5-ECDF8BCB4777}" type="parTrans" cxnId="{B18B491F-C3C0-4557-90F1-4E31DC50A122}">
      <dgm:prSet/>
      <dgm:spPr/>
      <dgm:t>
        <a:bodyPr/>
        <a:lstStyle/>
        <a:p>
          <a:endParaRPr lang="en-US"/>
        </a:p>
      </dgm:t>
    </dgm:pt>
    <dgm:pt modelId="{868806AD-BA31-4979-B3BB-0A190725CD7E}" type="sibTrans" cxnId="{B18B491F-C3C0-4557-90F1-4E31DC50A122}">
      <dgm:prSet/>
      <dgm:spPr/>
      <dgm:t>
        <a:bodyPr/>
        <a:lstStyle/>
        <a:p>
          <a:endParaRPr lang="en-US"/>
        </a:p>
      </dgm:t>
    </dgm:pt>
    <dgm:pt modelId="{E3BC7A6D-5361-47E2-A0C6-3134E3EF1667}">
      <dgm:prSet custT="1"/>
      <dgm:spPr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US" sz="2400"/>
            <a:t>Provide small-group activities to encourage interaction with peers</a:t>
          </a:r>
        </a:p>
      </dgm:t>
    </dgm:pt>
    <dgm:pt modelId="{D5227B4F-2310-4AE7-A5F9-3791E2F56AEA}" type="parTrans" cxnId="{D00CE8F8-552C-4A35-8381-C3769CC90DAE}">
      <dgm:prSet/>
      <dgm:spPr/>
      <dgm:t>
        <a:bodyPr/>
        <a:lstStyle/>
        <a:p>
          <a:endParaRPr lang="en-US"/>
        </a:p>
      </dgm:t>
    </dgm:pt>
    <dgm:pt modelId="{A9911F8D-4C6C-43FD-99FC-F7B27864D039}" type="sibTrans" cxnId="{D00CE8F8-552C-4A35-8381-C3769CC90DAE}">
      <dgm:prSet/>
      <dgm:spPr/>
      <dgm:t>
        <a:bodyPr/>
        <a:lstStyle/>
        <a:p>
          <a:endParaRPr lang="en-US"/>
        </a:p>
      </dgm:t>
    </dgm:pt>
    <dgm:pt modelId="{493AB393-6E89-497A-B577-B29B8502F685}">
      <dgm:prSet custT="1"/>
      <dgm:spPr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US" sz="2400"/>
            <a:t>Use</a:t>
          </a:r>
        </a:p>
      </dgm:t>
    </dgm:pt>
    <dgm:pt modelId="{513C9D50-94D7-4BCC-9278-DD069910209C}" type="parTrans" cxnId="{7CBE6791-0213-49EF-AEED-D83EB3ACB063}">
      <dgm:prSet/>
      <dgm:spPr/>
      <dgm:t>
        <a:bodyPr/>
        <a:lstStyle/>
        <a:p>
          <a:endParaRPr lang="en-US"/>
        </a:p>
      </dgm:t>
    </dgm:pt>
    <dgm:pt modelId="{C21FFB29-D0AE-4E17-9A04-6A83CD13C04C}" type="sibTrans" cxnId="{7CBE6791-0213-49EF-AEED-D83EB3ACB063}">
      <dgm:prSet/>
      <dgm:spPr/>
      <dgm:t>
        <a:bodyPr/>
        <a:lstStyle/>
        <a:p>
          <a:endParaRPr lang="en-US"/>
        </a:p>
      </dgm:t>
    </dgm:pt>
    <dgm:pt modelId="{0F4654CF-72B6-42E1-A298-50237457C770}">
      <dgm:prSet custT="1"/>
      <dgm:spPr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US" sz="2400"/>
            <a:t>Use language-rich play and storytelling sessions</a:t>
          </a:r>
        </a:p>
      </dgm:t>
    </dgm:pt>
    <dgm:pt modelId="{36C11C5E-A160-43CC-9622-4881EFFF6C1E}" type="parTrans" cxnId="{30D6F3FD-8125-454B-AFB4-21633E6FA088}">
      <dgm:prSet/>
      <dgm:spPr/>
      <dgm:t>
        <a:bodyPr/>
        <a:lstStyle/>
        <a:p>
          <a:endParaRPr lang="en-US"/>
        </a:p>
      </dgm:t>
    </dgm:pt>
    <dgm:pt modelId="{A2562B89-03D0-47A1-B738-D71E7A0F5939}" type="sibTrans" cxnId="{30D6F3FD-8125-454B-AFB4-21633E6FA088}">
      <dgm:prSet/>
      <dgm:spPr/>
      <dgm:t>
        <a:bodyPr/>
        <a:lstStyle/>
        <a:p>
          <a:endParaRPr lang="en-US"/>
        </a:p>
      </dgm:t>
    </dgm:pt>
    <dgm:pt modelId="{8D06AD78-5478-4539-A12E-D1B230FE5CF7}">
      <dgm:prSet custT="1"/>
      <dgm:spPr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US" sz="2400"/>
            <a:t>Offer</a:t>
          </a:r>
        </a:p>
      </dgm:t>
    </dgm:pt>
    <dgm:pt modelId="{1DA0AD4D-13D5-4428-9DE1-DDB64694AEFE}" type="parTrans" cxnId="{59716582-5913-446B-AD1D-F17302E30F34}">
      <dgm:prSet/>
      <dgm:spPr/>
      <dgm:t>
        <a:bodyPr/>
        <a:lstStyle/>
        <a:p>
          <a:endParaRPr lang="en-US"/>
        </a:p>
      </dgm:t>
    </dgm:pt>
    <dgm:pt modelId="{69583CAF-7CE9-4356-93FA-D890C420922A}" type="sibTrans" cxnId="{59716582-5913-446B-AD1D-F17302E30F34}">
      <dgm:prSet/>
      <dgm:spPr/>
      <dgm:t>
        <a:bodyPr/>
        <a:lstStyle/>
        <a:p>
          <a:endParaRPr lang="en-US"/>
        </a:p>
      </dgm:t>
    </dgm:pt>
    <dgm:pt modelId="{B0040A2C-E9E7-4D96-BA7B-D292D6317A37}">
      <dgm:prSet custT="1"/>
      <dgm:spPr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US" sz="2400" dirty="0"/>
            <a:t>Offer consistent adult support and scaffolding during activities</a:t>
          </a:r>
        </a:p>
      </dgm:t>
    </dgm:pt>
    <dgm:pt modelId="{23FCB856-AAD7-48E3-8971-69BDA82E7CC8}" type="parTrans" cxnId="{5926DE41-2FD8-4117-BE3E-0B7FE039F2E2}">
      <dgm:prSet/>
      <dgm:spPr/>
      <dgm:t>
        <a:bodyPr/>
        <a:lstStyle/>
        <a:p>
          <a:endParaRPr lang="en-US"/>
        </a:p>
      </dgm:t>
    </dgm:pt>
    <dgm:pt modelId="{1E9A7F2C-86DD-4F09-A53C-138502F1BEF0}" type="sibTrans" cxnId="{5926DE41-2FD8-4117-BE3E-0B7FE039F2E2}">
      <dgm:prSet/>
      <dgm:spPr/>
      <dgm:t>
        <a:bodyPr/>
        <a:lstStyle/>
        <a:p>
          <a:endParaRPr lang="en-US"/>
        </a:p>
      </dgm:t>
    </dgm:pt>
    <dgm:pt modelId="{7814023B-188B-468A-B7DE-5A2635A8786D}">
      <dgm:prSet custT="1"/>
      <dgm:spPr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US" sz="2400"/>
            <a:t>Work</a:t>
          </a:r>
        </a:p>
      </dgm:t>
    </dgm:pt>
    <dgm:pt modelId="{DED7B211-675B-460C-BA15-DDD7CC5A2B11}" type="parTrans" cxnId="{13C82443-64E2-472C-B879-EFB60424BB85}">
      <dgm:prSet/>
      <dgm:spPr/>
      <dgm:t>
        <a:bodyPr/>
        <a:lstStyle/>
        <a:p>
          <a:endParaRPr lang="en-US"/>
        </a:p>
      </dgm:t>
    </dgm:pt>
    <dgm:pt modelId="{EDDDEDC6-8889-4BF3-BAF4-D79E8BE1984A}" type="sibTrans" cxnId="{13C82443-64E2-472C-B879-EFB60424BB85}">
      <dgm:prSet/>
      <dgm:spPr/>
      <dgm:t>
        <a:bodyPr/>
        <a:lstStyle/>
        <a:p>
          <a:endParaRPr lang="en-US"/>
        </a:p>
      </dgm:t>
    </dgm:pt>
    <dgm:pt modelId="{18A1B697-8798-40E5-8EE4-B29F7B8DB884}">
      <dgm:prSet custT="1"/>
      <dgm:spPr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US" sz="2400"/>
            <a:t>Work with Isaac’s mother to encourage positive interactions and play at home</a:t>
          </a:r>
        </a:p>
      </dgm:t>
    </dgm:pt>
    <dgm:pt modelId="{295F5DF0-816B-4724-89EE-5D2FBB5F16AC}" type="parTrans" cxnId="{6DB769DB-1BED-4C7B-8940-AD73E87A1079}">
      <dgm:prSet/>
      <dgm:spPr/>
      <dgm:t>
        <a:bodyPr/>
        <a:lstStyle/>
        <a:p>
          <a:endParaRPr lang="en-US"/>
        </a:p>
      </dgm:t>
    </dgm:pt>
    <dgm:pt modelId="{CFCD8F12-79F5-4C41-AB42-70F5FCF66810}" type="sibTrans" cxnId="{6DB769DB-1BED-4C7B-8940-AD73E87A1079}">
      <dgm:prSet/>
      <dgm:spPr/>
      <dgm:t>
        <a:bodyPr/>
        <a:lstStyle/>
        <a:p>
          <a:endParaRPr lang="en-US"/>
        </a:p>
      </dgm:t>
    </dgm:pt>
    <dgm:pt modelId="{9417122E-456C-48C0-901B-0C227BEFF4BF}" type="pres">
      <dgm:prSet presAssocID="{567167F2-8A55-48AC-AEE1-C3332A3280CF}" presName="Name0" presStyleCnt="0">
        <dgm:presLayoutVars>
          <dgm:dir/>
          <dgm:animLvl val="lvl"/>
          <dgm:resizeHandles val="exact"/>
        </dgm:presLayoutVars>
      </dgm:prSet>
      <dgm:spPr/>
    </dgm:pt>
    <dgm:pt modelId="{D3CB014A-2C06-45C3-BF8E-A2B6ABFB47B3}" type="pres">
      <dgm:prSet presAssocID="{C7058876-587B-481F-8861-84C159B933F4}" presName="linNode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A0BD8979-033F-4F46-8054-540DCBA6D960}" type="pres">
      <dgm:prSet presAssocID="{C7058876-587B-481F-8861-84C159B933F4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21846A86-D832-4912-9FE0-C420572A6840}" type="pres">
      <dgm:prSet presAssocID="{C7058876-587B-481F-8861-84C159B933F4}" presName="descendantText" presStyleLbl="alignAccFollowNode1" presStyleIdx="0" presStyleCnt="4">
        <dgm:presLayoutVars>
          <dgm:bulletEnabled/>
        </dgm:presLayoutVars>
      </dgm:prSet>
      <dgm:spPr/>
    </dgm:pt>
    <dgm:pt modelId="{0785604C-0BAD-486B-AA10-20F24CE8705D}" type="pres">
      <dgm:prSet presAssocID="{868806AD-BA31-4979-B3BB-0A190725CD7E}" presName="sp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A5708232-1C8A-4693-8E4B-B57611EAF509}" type="pres">
      <dgm:prSet presAssocID="{493AB393-6E89-497A-B577-B29B8502F685}" presName="linNode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716CAA76-7CF0-443E-9E2D-BFCFEA5A9B5B}" type="pres">
      <dgm:prSet presAssocID="{493AB393-6E89-497A-B577-B29B8502F685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C24B43E2-E3C0-4B94-9B30-4E99A442E42E}" type="pres">
      <dgm:prSet presAssocID="{493AB393-6E89-497A-B577-B29B8502F685}" presName="descendantText" presStyleLbl="alignAccFollowNode1" presStyleIdx="1" presStyleCnt="4">
        <dgm:presLayoutVars>
          <dgm:bulletEnabled/>
        </dgm:presLayoutVars>
      </dgm:prSet>
      <dgm:spPr/>
    </dgm:pt>
    <dgm:pt modelId="{1CF4D7A8-A064-425E-82BD-5C4BCD442969}" type="pres">
      <dgm:prSet presAssocID="{C21FFB29-D0AE-4E17-9A04-6A83CD13C04C}" presName="sp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3DF9C755-B5E9-4630-AFA4-F438D6824496}" type="pres">
      <dgm:prSet presAssocID="{8D06AD78-5478-4539-A12E-D1B230FE5CF7}" presName="linNode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84DF9E00-2545-4FE7-9C1A-9DC5FF92B584}" type="pres">
      <dgm:prSet presAssocID="{8D06AD78-5478-4539-A12E-D1B230FE5CF7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56AC96ED-36D6-47C4-90A7-DEFAF0175C7D}" type="pres">
      <dgm:prSet presAssocID="{8D06AD78-5478-4539-A12E-D1B230FE5CF7}" presName="descendantText" presStyleLbl="alignAccFollowNode1" presStyleIdx="2" presStyleCnt="4">
        <dgm:presLayoutVars>
          <dgm:bulletEnabled/>
        </dgm:presLayoutVars>
      </dgm:prSet>
      <dgm:spPr/>
    </dgm:pt>
    <dgm:pt modelId="{666ABDB6-61A6-47EF-BC8B-840B0D41035C}" type="pres">
      <dgm:prSet presAssocID="{69583CAF-7CE9-4356-93FA-D890C420922A}" presName="sp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CF4DC972-775C-4048-9FD1-F10B2D21DFDC}" type="pres">
      <dgm:prSet presAssocID="{7814023B-188B-468A-B7DE-5A2635A8786D}" presName="linNode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CF8BC4B8-E85D-45A2-B230-9677DA04D4B8}" type="pres">
      <dgm:prSet presAssocID="{7814023B-188B-468A-B7DE-5A2635A8786D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78AB3258-DF1B-403A-A9F5-BE57419B0ADD}" type="pres">
      <dgm:prSet presAssocID="{7814023B-188B-468A-B7DE-5A2635A8786D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25108F01-ABFE-4B17-A8DC-D49DD9817590}" type="presOf" srcId="{B0040A2C-E9E7-4D96-BA7B-D292D6317A37}" destId="{56AC96ED-36D6-47C4-90A7-DEFAF0175C7D}" srcOrd="0" destOrd="0" presId="urn:microsoft.com/office/officeart/2016/7/layout/VerticalSolidActionList"/>
    <dgm:cxn modelId="{F3B18E10-36FA-4974-9E52-B6CA1F26ADFD}" type="presOf" srcId="{567167F2-8A55-48AC-AEE1-C3332A3280CF}" destId="{9417122E-456C-48C0-901B-0C227BEFF4BF}" srcOrd="0" destOrd="0" presId="urn:microsoft.com/office/officeart/2016/7/layout/VerticalSolidActionList"/>
    <dgm:cxn modelId="{B18B491F-C3C0-4557-90F1-4E31DC50A122}" srcId="{567167F2-8A55-48AC-AEE1-C3332A3280CF}" destId="{C7058876-587B-481F-8861-84C159B933F4}" srcOrd="0" destOrd="0" parTransId="{571B14A8-81CD-45E7-B3A5-ECDF8BCB4777}" sibTransId="{868806AD-BA31-4979-B3BB-0A190725CD7E}"/>
    <dgm:cxn modelId="{14CCF729-3AE2-430A-BA24-83CDE6D3981E}" type="presOf" srcId="{C7058876-587B-481F-8861-84C159B933F4}" destId="{A0BD8979-033F-4F46-8054-540DCBA6D960}" srcOrd="0" destOrd="0" presId="urn:microsoft.com/office/officeart/2016/7/layout/VerticalSolidActionList"/>
    <dgm:cxn modelId="{5926DE41-2FD8-4117-BE3E-0B7FE039F2E2}" srcId="{8D06AD78-5478-4539-A12E-D1B230FE5CF7}" destId="{B0040A2C-E9E7-4D96-BA7B-D292D6317A37}" srcOrd="0" destOrd="0" parTransId="{23FCB856-AAD7-48E3-8971-69BDA82E7CC8}" sibTransId="{1E9A7F2C-86DD-4F09-A53C-138502F1BEF0}"/>
    <dgm:cxn modelId="{13C82443-64E2-472C-B879-EFB60424BB85}" srcId="{567167F2-8A55-48AC-AEE1-C3332A3280CF}" destId="{7814023B-188B-468A-B7DE-5A2635A8786D}" srcOrd="3" destOrd="0" parTransId="{DED7B211-675B-460C-BA15-DDD7CC5A2B11}" sibTransId="{EDDDEDC6-8889-4BF3-BAF4-D79E8BE1984A}"/>
    <dgm:cxn modelId="{2F1A7E50-03DA-4AA1-9DAA-88D85DC0265F}" type="presOf" srcId="{E3BC7A6D-5361-47E2-A0C6-3134E3EF1667}" destId="{21846A86-D832-4912-9FE0-C420572A6840}" srcOrd="0" destOrd="0" presId="urn:microsoft.com/office/officeart/2016/7/layout/VerticalSolidActionList"/>
    <dgm:cxn modelId="{B6164B77-0B8F-4FC4-BEAD-FE4B432BFA02}" type="presOf" srcId="{0F4654CF-72B6-42E1-A298-50237457C770}" destId="{C24B43E2-E3C0-4B94-9B30-4E99A442E42E}" srcOrd="0" destOrd="0" presId="urn:microsoft.com/office/officeart/2016/7/layout/VerticalSolidActionList"/>
    <dgm:cxn modelId="{59716582-5913-446B-AD1D-F17302E30F34}" srcId="{567167F2-8A55-48AC-AEE1-C3332A3280CF}" destId="{8D06AD78-5478-4539-A12E-D1B230FE5CF7}" srcOrd="2" destOrd="0" parTransId="{1DA0AD4D-13D5-4428-9DE1-DDB64694AEFE}" sibTransId="{69583CAF-7CE9-4356-93FA-D890C420922A}"/>
    <dgm:cxn modelId="{7CBE6791-0213-49EF-AEED-D83EB3ACB063}" srcId="{567167F2-8A55-48AC-AEE1-C3332A3280CF}" destId="{493AB393-6E89-497A-B577-B29B8502F685}" srcOrd="1" destOrd="0" parTransId="{513C9D50-94D7-4BCC-9278-DD069910209C}" sibTransId="{C21FFB29-D0AE-4E17-9A04-6A83CD13C04C}"/>
    <dgm:cxn modelId="{7C7A66B8-78E1-43E5-B516-FA1FF0BB8D90}" type="presOf" srcId="{7814023B-188B-468A-B7DE-5A2635A8786D}" destId="{CF8BC4B8-E85D-45A2-B230-9677DA04D4B8}" srcOrd="0" destOrd="0" presId="urn:microsoft.com/office/officeart/2016/7/layout/VerticalSolidActionList"/>
    <dgm:cxn modelId="{1FD840BA-9ACC-486A-99B0-481AC25E73F3}" type="presOf" srcId="{493AB393-6E89-497A-B577-B29B8502F685}" destId="{716CAA76-7CF0-443E-9E2D-BFCFEA5A9B5B}" srcOrd="0" destOrd="0" presId="urn:microsoft.com/office/officeart/2016/7/layout/VerticalSolidActionList"/>
    <dgm:cxn modelId="{E7359DD6-80BA-4A48-94F2-51D88B436EBF}" type="presOf" srcId="{18A1B697-8798-40E5-8EE4-B29F7B8DB884}" destId="{78AB3258-DF1B-403A-A9F5-BE57419B0ADD}" srcOrd="0" destOrd="0" presId="urn:microsoft.com/office/officeart/2016/7/layout/VerticalSolidActionList"/>
    <dgm:cxn modelId="{6DB769DB-1BED-4C7B-8940-AD73E87A1079}" srcId="{7814023B-188B-468A-B7DE-5A2635A8786D}" destId="{18A1B697-8798-40E5-8EE4-B29F7B8DB884}" srcOrd="0" destOrd="0" parTransId="{295F5DF0-816B-4724-89EE-5D2FBB5F16AC}" sibTransId="{CFCD8F12-79F5-4C41-AB42-70F5FCF66810}"/>
    <dgm:cxn modelId="{D8EFA1DF-6079-4006-96CB-2701CDAA10DE}" type="presOf" srcId="{8D06AD78-5478-4539-A12E-D1B230FE5CF7}" destId="{84DF9E00-2545-4FE7-9C1A-9DC5FF92B584}" srcOrd="0" destOrd="0" presId="urn:microsoft.com/office/officeart/2016/7/layout/VerticalSolidActionList"/>
    <dgm:cxn modelId="{D00CE8F8-552C-4A35-8381-C3769CC90DAE}" srcId="{C7058876-587B-481F-8861-84C159B933F4}" destId="{E3BC7A6D-5361-47E2-A0C6-3134E3EF1667}" srcOrd="0" destOrd="0" parTransId="{D5227B4F-2310-4AE7-A5F9-3791E2F56AEA}" sibTransId="{A9911F8D-4C6C-43FD-99FC-F7B27864D039}"/>
    <dgm:cxn modelId="{30D6F3FD-8125-454B-AFB4-21633E6FA088}" srcId="{493AB393-6E89-497A-B577-B29B8502F685}" destId="{0F4654CF-72B6-42E1-A298-50237457C770}" srcOrd="0" destOrd="0" parTransId="{36C11C5E-A160-43CC-9622-4881EFFF6C1E}" sibTransId="{A2562B89-03D0-47A1-B738-D71E7A0F5939}"/>
    <dgm:cxn modelId="{374322B1-4D4E-4E25-BCED-BF0FDC1E9166}" type="presParOf" srcId="{9417122E-456C-48C0-901B-0C227BEFF4BF}" destId="{D3CB014A-2C06-45C3-BF8E-A2B6ABFB47B3}" srcOrd="0" destOrd="0" presId="urn:microsoft.com/office/officeart/2016/7/layout/VerticalSolidActionList"/>
    <dgm:cxn modelId="{2A93C599-202D-4B36-91FD-EF514A1CE587}" type="presParOf" srcId="{D3CB014A-2C06-45C3-BF8E-A2B6ABFB47B3}" destId="{A0BD8979-033F-4F46-8054-540DCBA6D960}" srcOrd="0" destOrd="0" presId="urn:microsoft.com/office/officeart/2016/7/layout/VerticalSolidActionList"/>
    <dgm:cxn modelId="{F508FBC7-9C3E-4E66-9619-484F21ACD01D}" type="presParOf" srcId="{D3CB014A-2C06-45C3-BF8E-A2B6ABFB47B3}" destId="{21846A86-D832-4912-9FE0-C420572A6840}" srcOrd="1" destOrd="0" presId="urn:microsoft.com/office/officeart/2016/7/layout/VerticalSolidActionList"/>
    <dgm:cxn modelId="{8A1F4A55-461A-46DB-BE97-7B30B554BE6A}" type="presParOf" srcId="{9417122E-456C-48C0-901B-0C227BEFF4BF}" destId="{0785604C-0BAD-486B-AA10-20F24CE8705D}" srcOrd="1" destOrd="0" presId="urn:microsoft.com/office/officeart/2016/7/layout/VerticalSolidActionList"/>
    <dgm:cxn modelId="{FF9DE5FD-2EA9-47B9-9486-D28CC955DF73}" type="presParOf" srcId="{9417122E-456C-48C0-901B-0C227BEFF4BF}" destId="{A5708232-1C8A-4693-8E4B-B57611EAF509}" srcOrd="2" destOrd="0" presId="urn:microsoft.com/office/officeart/2016/7/layout/VerticalSolidActionList"/>
    <dgm:cxn modelId="{0F2FCDFC-067A-420C-AB0C-8BF9348E65D0}" type="presParOf" srcId="{A5708232-1C8A-4693-8E4B-B57611EAF509}" destId="{716CAA76-7CF0-443E-9E2D-BFCFEA5A9B5B}" srcOrd="0" destOrd="0" presId="urn:microsoft.com/office/officeart/2016/7/layout/VerticalSolidActionList"/>
    <dgm:cxn modelId="{524B2853-FECC-4439-85F0-3466420BA612}" type="presParOf" srcId="{A5708232-1C8A-4693-8E4B-B57611EAF509}" destId="{C24B43E2-E3C0-4B94-9B30-4E99A442E42E}" srcOrd="1" destOrd="0" presId="urn:microsoft.com/office/officeart/2016/7/layout/VerticalSolidActionList"/>
    <dgm:cxn modelId="{F68DC645-9AD2-4408-A2FF-6FF2137889BF}" type="presParOf" srcId="{9417122E-456C-48C0-901B-0C227BEFF4BF}" destId="{1CF4D7A8-A064-425E-82BD-5C4BCD442969}" srcOrd="3" destOrd="0" presId="urn:microsoft.com/office/officeart/2016/7/layout/VerticalSolidActionList"/>
    <dgm:cxn modelId="{EDA64FAB-E2EC-41AD-8C4C-BE87732D0E83}" type="presParOf" srcId="{9417122E-456C-48C0-901B-0C227BEFF4BF}" destId="{3DF9C755-B5E9-4630-AFA4-F438D6824496}" srcOrd="4" destOrd="0" presId="urn:microsoft.com/office/officeart/2016/7/layout/VerticalSolidActionList"/>
    <dgm:cxn modelId="{45781D80-0EF1-47F2-84F5-83AACA9067EB}" type="presParOf" srcId="{3DF9C755-B5E9-4630-AFA4-F438D6824496}" destId="{84DF9E00-2545-4FE7-9C1A-9DC5FF92B584}" srcOrd="0" destOrd="0" presId="urn:microsoft.com/office/officeart/2016/7/layout/VerticalSolidActionList"/>
    <dgm:cxn modelId="{460E3DDA-A9DA-41DC-9AD7-C4FA2E6656B7}" type="presParOf" srcId="{3DF9C755-B5E9-4630-AFA4-F438D6824496}" destId="{56AC96ED-36D6-47C4-90A7-DEFAF0175C7D}" srcOrd="1" destOrd="0" presId="urn:microsoft.com/office/officeart/2016/7/layout/VerticalSolidActionList"/>
    <dgm:cxn modelId="{3E561D06-E8AF-4D17-9B7E-3ED157B1671D}" type="presParOf" srcId="{9417122E-456C-48C0-901B-0C227BEFF4BF}" destId="{666ABDB6-61A6-47EF-BC8B-840B0D41035C}" srcOrd="5" destOrd="0" presId="urn:microsoft.com/office/officeart/2016/7/layout/VerticalSolidActionList"/>
    <dgm:cxn modelId="{A2A59BC0-5F28-487D-99E5-E13FE53C02EC}" type="presParOf" srcId="{9417122E-456C-48C0-901B-0C227BEFF4BF}" destId="{CF4DC972-775C-4048-9FD1-F10B2D21DFDC}" srcOrd="6" destOrd="0" presId="urn:microsoft.com/office/officeart/2016/7/layout/VerticalSolidActionList"/>
    <dgm:cxn modelId="{DE0A5ADE-1ECD-4A92-B069-3F8A5CB28630}" type="presParOf" srcId="{CF4DC972-775C-4048-9FD1-F10B2D21DFDC}" destId="{CF8BC4B8-E85D-45A2-B230-9677DA04D4B8}" srcOrd="0" destOrd="0" presId="urn:microsoft.com/office/officeart/2016/7/layout/VerticalSolidActionList"/>
    <dgm:cxn modelId="{109DB783-DBEE-4554-8365-A401EAC31EB5}" type="presParOf" srcId="{CF4DC972-775C-4048-9FD1-F10B2D21DFDC}" destId="{78AB3258-DF1B-403A-A9F5-BE57419B0ADD}" srcOrd="1" destOrd="0" presId="urn:microsoft.com/office/officeart/2016/7/layout/VerticalSolidActionList"/>
  </dgm:cxnLst>
  <dgm:bg>
    <a:effectLst>
      <a:softEdge rad="63500"/>
    </a:effectLst>
  </dgm:bg>
  <dgm:whole>
    <a:ln>
      <a:solidFill>
        <a:schemeClr val="accent1">
          <a:lumMod val="60000"/>
          <a:lumOff val="40000"/>
        </a:schemeClr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D6E6B4-9F98-4195-B510-0C97F051453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8E62BE5-1768-4D6B-8BD7-E8A8BC127F6B}">
      <dgm:prSet custT="1"/>
      <dgm:spPr>
        <a:scene3d>
          <a:camera prst="orthographicFront"/>
          <a:lightRig rig="threePt" dir="t"/>
        </a:scene3d>
        <a:sp3d>
          <a:bevelT w="114300" prst="hardEdge"/>
        </a:sp3d>
      </dgm:spPr>
      <dgm:t>
        <a:bodyPr/>
        <a:lstStyle/>
        <a:p>
          <a:r>
            <a:rPr lang="en-US" sz="2200" b="1"/>
            <a:t>Identified Needs </a:t>
          </a:r>
          <a:r>
            <a:rPr lang="en-US" sz="2200"/>
            <a:t>– according to Vygotsky, children learn through social interaction and support from more knowledgeable others.</a:t>
          </a:r>
        </a:p>
      </dgm:t>
    </dgm:pt>
    <dgm:pt modelId="{B944310F-CB23-47FF-BC1B-6CD1AEBF94B2}" type="parTrans" cxnId="{DC40570C-6399-453B-811C-C72411D97FED}">
      <dgm:prSet/>
      <dgm:spPr/>
      <dgm:t>
        <a:bodyPr/>
        <a:lstStyle/>
        <a:p>
          <a:endParaRPr lang="en-US"/>
        </a:p>
      </dgm:t>
    </dgm:pt>
    <dgm:pt modelId="{F3867B1B-753D-43FD-B170-0E68868C5A00}" type="sibTrans" cxnId="{DC40570C-6399-453B-811C-C72411D97FED}">
      <dgm:prSet/>
      <dgm:spPr/>
      <dgm:t>
        <a:bodyPr/>
        <a:lstStyle/>
        <a:p>
          <a:endParaRPr lang="en-US"/>
        </a:p>
      </dgm:t>
    </dgm:pt>
    <dgm:pt modelId="{B73404A0-CEB8-4995-9389-9CB7783FFFDF}">
      <dgm:prSet custT="1"/>
      <dgm:spPr>
        <a:scene3d>
          <a:camera prst="orthographicFront"/>
          <a:lightRig rig="threePt" dir="t"/>
        </a:scene3d>
        <a:sp3d>
          <a:bevelT w="114300" prst="hardEdge"/>
        </a:sp3d>
      </dgm:spPr>
      <dgm:t>
        <a:bodyPr/>
        <a:lstStyle/>
        <a:p>
          <a:r>
            <a:rPr lang="en-US" sz="2000" b="1" dirty="0"/>
            <a:t>Include:</a:t>
          </a:r>
          <a:endParaRPr lang="en-US" sz="2000" dirty="0"/>
        </a:p>
      </dgm:t>
    </dgm:pt>
    <dgm:pt modelId="{78B169B7-331F-4CE9-9D3A-8295BEF96471}" type="parTrans" cxnId="{88360E42-222F-4B51-9264-0F7B869B3322}">
      <dgm:prSet/>
      <dgm:spPr/>
      <dgm:t>
        <a:bodyPr/>
        <a:lstStyle/>
        <a:p>
          <a:endParaRPr lang="en-US"/>
        </a:p>
      </dgm:t>
    </dgm:pt>
    <dgm:pt modelId="{7D41DA71-6A84-4186-99D8-54EB23798BC8}" type="sibTrans" cxnId="{88360E42-222F-4B51-9264-0F7B869B3322}">
      <dgm:prSet/>
      <dgm:spPr/>
      <dgm:t>
        <a:bodyPr/>
        <a:lstStyle/>
        <a:p>
          <a:endParaRPr lang="en-US"/>
        </a:p>
      </dgm:t>
    </dgm:pt>
    <dgm:pt modelId="{77CB2071-1E97-4592-8743-089703BDCFDD}">
      <dgm:prSet custT="1"/>
      <dgm:spPr>
        <a:scene3d>
          <a:camera prst="orthographicFront"/>
          <a:lightRig rig="threePt" dir="t"/>
        </a:scene3d>
        <a:sp3d>
          <a:bevelT w="114300" prst="hardEdge"/>
        </a:sp3d>
      </dgm:spPr>
      <dgm:t>
        <a:bodyPr/>
        <a:lstStyle/>
        <a:p>
          <a:r>
            <a:rPr lang="en-US" sz="2000"/>
            <a:t>Support to develop language and communication skills</a:t>
          </a:r>
        </a:p>
      </dgm:t>
    </dgm:pt>
    <dgm:pt modelId="{173D46E2-C2CF-4A31-BBC9-7B6D6BF6C761}" type="parTrans" cxnId="{3940D09F-AD85-498B-96FD-44F2B777506E}">
      <dgm:prSet/>
      <dgm:spPr/>
      <dgm:t>
        <a:bodyPr/>
        <a:lstStyle/>
        <a:p>
          <a:endParaRPr lang="en-US"/>
        </a:p>
      </dgm:t>
    </dgm:pt>
    <dgm:pt modelId="{C7C7BD1B-6DC4-45BE-B97F-82321F5873BF}" type="sibTrans" cxnId="{3940D09F-AD85-498B-96FD-44F2B777506E}">
      <dgm:prSet/>
      <dgm:spPr/>
      <dgm:t>
        <a:bodyPr/>
        <a:lstStyle/>
        <a:p>
          <a:endParaRPr lang="en-US"/>
        </a:p>
      </dgm:t>
    </dgm:pt>
    <dgm:pt modelId="{753276CF-043A-42D5-8D07-BF7A6E88483C}">
      <dgm:prSet custT="1"/>
      <dgm:spPr>
        <a:scene3d>
          <a:camera prst="orthographicFront"/>
          <a:lightRig rig="threePt" dir="t"/>
        </a:scene3d>
        <a:sp3d>
          <a:bevelT w="114300" prst="hardEdge"/>
        </a:sp3d>
      </dgm:spPr>
      <dgm:t>
        <a:bodyPr/>
        <a:lstStyle/>
        <a:p>
          <a:r>
            <a:rPr lang="en-US" sz="2000"/>
            <a:t>Opportunities to interact positively with peers</a:t>
          </a:r>
        </a:p>
      </dgm:t>
    </dgm:pt>
    <dgm:pt modelId="{41BD58D2-DADC-4E4B-8C2E-064E2710F406}" type="parTrans" cxnId="{51CF0323-7BDD-4D28-96EA-7F063D140548}">
      <dgm:prSet/>
      <dgm:spPr/>
      <dgm:t>
        <a:bodyPr/>
        <a:lstStyle/>
        <a:p>
          <a:endParaRPr lang="en-US"/>
        </a:p>
      </dgm:t>
    </dgm:pt>
    <dgm:pt modelId="{CFE52B49-FC13-44CD-BE1B-DB34BF83CAAC}" type="sibTrans" cxnId="{51CF0323-7BDD-4D28-96EA-7F063D140548}">
      <dgm:prSet/>
      <dgm:spPr/>
      <dgm:t>
        <a:bodyPr/>
        <a:lstStyle/>
        <a:p>
          <a:endParaRPr lang="en-US"/>
        </a:p>
      </dgm:t>
    </dgm:pt>
    <dgm:pt modelId="{A06E6526-1E56-4E0E-B200-1DC580C5D86E}">
      <dgm:prSet custT="1"/>
      <dgm:spPr>
        <a:scene3d>
          <a:camera prst="orthographicFront"/>
          <a:lightRig rig="threePt" dir="t"/>
        </a:scene3d>
        <a:sp3d>
          <a:bevelT w="114300" prst="hardEdge"/>
        </a:sp3d>
      </dgm:spPr>
      <dgm:t>
        <a:bodyPr/>
        <a:lstStyle/>
        <a:p>
          <a:r>
            <a:rPr lang="en-US" sz="2000"/>
            <a:t>Consistent relationships with trusted adults</a:t>
          </a:r>
        </a:p>
      </dgm:t>
    </dgm:pt>
    <dgm:pt modelId="{539E4A67-A0D2-423E-AC69-6AD7DF632EB4}" type="parTrans" cxnId="{C8386F02-2D5E-4B4C-9FEF-EF25572366B0}">
      <dgm:prSet/>
      <dgm:spPr/>
      <dgm:t>
        <a:bodyPr/>
        <a:lstStyle/>
        <a:p>
          <a:endParaRPr lang="en-US"/>
        </a:p>
      </dgm:t>
    </dgm:pt>
    <dgm:pt modelId="{060717ED-7994-4601-BCCD-43EEE7BD00ED}" type="sibTrans" cxnId="{C8386F02-2D5E-4B4C-9FEF-EF25572366B0}">
      <dgm:prSet/>
      <dgm:spPr/>
      <dgm:t>
        <a:bodyPr/>
        <a:lstStyle/>
        <a:p>
          <a:endParaRPr lang="en-US"/>
        </a:p>
      </dgm:t>
    </dgm:pt>
    <dgm:pt modelId="{0AB45E8F-6EAC-4772-8A1C-55E71624A86A}">
      <dgm:prSet custT="1"/>
      <dgm:spPr>
        <a:scene3d>
          <a:camera prst="orthographicFront"/>
          <a:lightRig rig="threePt" dir="t"/>
        </a:scene3d>
        <a:sp3d>
          <a:bevelT w="114300" prst="hardEdge"/>
        </a:sp3d>
      </dgm:spPr>
      <dgm:t>
        <a:bodyPr/>
        <a:lstStyle/>
        <a:p>
          <a:r>
            <a:rPr lang="en-US" sz="2000" dirty="0"/>
            <a:t>Emotional support to increase confidence and independence</a:t>
          </a:r>
        </a:p>
      </dgm:t>
    </dgm:pt>
    <dgm:pt modelId="{DCAE164A-E24C-4448-8725-05EBC714439B}" type="parTrans" cxnId="{22F87C4F-F463-4739-87D5-E8FA58AEC5C2}">
      <dgm:prSet/>
      <dgm:spPr/>
      <dgm:t>
        <a:bodyPr/>
        <a:lstStyle/>
        <a:p>
          <a:endParaRPr lang="en-US"/>
        </a:p>
      </dgm:t>
    </dgm:pt>
    <dgm:pt modelId="{BBF7551A-1758-4F89-8521-7064FC702486}" type="sibTrans" cxnId="{22F87C4F-F463-4739-87D5-E8FA58AEC5C2}">
      <dgm:prSet/>
      <dgm:spPr/>
      <dgm:t>
        <a:bodyPr/>
        <a:lstStyle/>
        <a:p>
          <a:endParaRPr lang="en-US"/>
        </a:p>
      </dgm:t>
    </dgm:pt>
    <dgm:pt modelId="{61FFD3D3-972A-4585-9BE5-CA302A0655A3}">
      <dgm:prSet custT="1"/>
      <dgm:spPr>
        <a:scene3d>
          <a:camera prst="orthographicFront"/>
          <a:lightRig rig="threePt" dir="t"/>
        </a:scene3d>
        <a:sp3d>
          <a:bevelT w="114300" prst="hardEdge"/>
        </a:sp3d>
      </dgm:spPr>
      <dgm:t>
        <a:bodyPr/>
        <a:lstStyle/>
        <a:p>
          <a:r>
            <a:rPr lang="en-US" sz="2000" dirty="0">
              <a:solidFill>
                <a:schemeClr val="bg1"/>
              </a:solidFill>
            </a:rPr>
            <a:t>Structured learning experiences within his </a:t>
          </a:r>
          <a:r>
            <a:rPr lang="en-US" sz="2000" b="1" dirty="0">
              <a:solidFill>
                <a:schemeClr val="bg1"/>
              </a:solidFill>
            </a:rPr>
            <a:t>Zone of Proximal Development (ZPD)</a:t>
          </a:r>
          <a:endParaRPr lang="en-US" sz="2000" dirty="0">
            <a:solidFill>
              <a:schemeClr val="bg1"/>
            </a:solidFill>
          </a:endParaRPr>
        </a:p>
      </dgm:t>
    </dgm:pt>
    <dgm:pt modelId="{8F179836-C020-4DB3-B167-F0AA254CEF33}" type="parTrans" cxnId="{1BDABCCA-E8C1-4F18-A971-35A931E9F6E9}">
      <dgm:prSet/>
      <dgm:spPr/>
      <dgm:t>
        <a:bodyPr/>
        <a:lstStyle/>
        <a:p>
          <a:endParaRPr lang="en-US"/>
        </a:p>
      </dgm:t>
    </dgm:pt>
    <dgm:pt modelId="{99260A8C-0748-4277-80DD-E21188610336}" type="sibTrans" cxnId="{1BDABCCA-E8C1-4F18-A971-35A931E9F6E9}">
      <dgm:prSet/>
      <dgm:spPr/>
      <dgm:t>
        <a:bodyPr/>
        <a:lstStyle/>
        <a:p>
          <a:endParaRPr lang="en-US"/>
        </a:p>
      </dgm:t>
    </dgm:pt>
    <dgm:pt modelId="{4042E7AE-F6C1-444D-A27B-EA9D6E7879E2}" type="pres">
      <dgm:prSet presAssocID="{52D6E6B4-9F98-4195-B510-0C97F0514531}" presName="Name0" presStyleCnt="0">
        <dgm:presLayoutVars>
          <dgm:dir/>
          <dgm:resizeHandles val="exact"/>
        </dgm:presLayoutVars>
      </dgm:prSet>
      <dgm:spPr/>
    </dgm:pt>
    <dgm:pt modelId="{DFA7887B-89D4-4DEE-8A9A-86EA2DB9F72D}" type="pres">
      <dgm:prSet presAssocID="{98E62BE5-1768-4D6B-8BD7-E8A8BC127F6B}" presName="node" presStyleLbl="node1" presStyleIdx="0" presStyleCnt="2" custLinFactNeighborX="-627" custLinFactNeighborY="-29025">
        <dgm:presLayoutVars>
          <dgm:bulletEnabled val="1"/>
        </dgm:presLayoutVars>
      </dgm:prSet>
      <dgm:spPr/>
    </dgm:pt>
    <dgm:pt modelId="{2D88F603-EFA6-463F-94F1-58362F0BBAF6}" type="pres">
      <dgm:prSet presAssocID="{F3867B1B-753D-43FD-B170-0E68868C5A00}" presName="sibTrans" presStyleLbl="sibTrans1D1" presStyleIdx="0" presStyleCnt="1"/>
      <dgm:spPr/>
    </dgm:pt>
    <dgm:pt modelId="{3857191A-E825-46C4-8C97-F3536C8A1DDD}" type="pres">
      <dgm:prSet presAssocID="{F3867B1B-753D-43FD-B170-0E68868C5A00}" presName="connectorText" presStyleLbl="sibTrans1D1" presStyleIdx="0" presStyleCnt="1"/>
      <dgm:spPr/>
    </dgm:pt>
    <dgm:pt modelId="{E5E71427-D942-4D39-A487-F055498804E5}" type="pres">
      <dgm:prSet presAssocID="{B73404A0-CEB8-4995-9389-9CB7783FFFDF}" presName="node" presStyleLbl="node1" presStyleIdx="1" presStyleCnt="2" custLinFactNeighborX="-3105" custLinFactNeighborY="-29025">
        <dgm:presLayoutVars>
          <dgm:bulletEnabled val="1"/>
        </dgm:presLayoutVars>
      </dgm:prSet>
      <dgm:spPr/>
    </dgm:pt>
  </dgm:ptLst>
  <dgm:cxnLst>
    <dgm:cxn modelId="{C8386F02-2D5E-4B4C-9FEF-EF25572366B0}" srcId="{B73404A0-CEB8-4995-9389-9CB7783FFFDF}" destId="{A06E6526-1E56-4E0E-B200-1DC580C5D86E}" srcOrd="2" destOrd="0" parTransId="{539E4A67-A0D2-423E-AC69-6AD7DF632EB4}" sibTransId="{060717ED-7994-4601-BCCD-43EEE7BD00ED}"/>
    <dgm:cxn modelId="{DC40570C-6399-453B-811C-C72411D97FED}" srcId="{52D6E6B4-9F98-4195-B510-0C97F0514531}" destId="{98E62BE5-1768-4D6B-8BD7-E8A8BC127F6B}" srcOrd="0" destOrd="0" parTransId="{B944310F-CB23-47FF-BC1B-6CD1AEBF94B2}" sibTransId="{F3867B1B-753D-43FD-B170-0E68868C5A00}"/>
    <dgm:cxn modelId="{C3C25F0D-3D1A-48C9-8CC5-358D4F273326}" type="presOf" srcId="{77CB2071-1E97-4592-8743-089703BDCFDD}" destId="{E5E71427-D942-4D39-A487-F055498804E5}" srcOrd="0" destOrd="1" presId="urn:microsoft.com/office/officeart/2016/7/layout/RepeatingBendingProcessNew"/>
    <dgm:cxn modelId="{51CF0323-7BDD-4D28-96EA-7F063D140548}" srcId="{B73404A0-CEB8-4995-9389-9CB7783FFFDF}" destId="{753276CF-043A-42D5-8D07-BF7A6E88483C}" srcOrd="1" destOrd="0" parTransId="{41BD58D2-DADC-4E4B-8C2E-064E2710F406}" sibTransId="{CFE52B49-FC13-44CD-BE1B-DB34BF83CAAC}"/>
    <dgm:cxn modelId="{24957C2A-8F03-4961-8814-F7E1461481ED}" type="presOf" srcId="{98E62BE5-1768-4D6B-8BD7-E8A8BC127F6B}" destId="{DFA7887B-89D4-4DEE-8A9A-86EA2DB9F72D}" srcOrd="0" destOrd="0" presId="urn:microsoft.com/office/officeart/2016/7/layout/RepeatingBendingProcessNew"/>
    <dgm:cxn modelId="{88360E42-222F-4B51-9264-0F7B869B3322}" srcId="{52D6E6B4-9F98-4195-B510-0C97F0514531}" destId="{B73404A0-CEB8-4995-9389-9CB7783FFFDF}" srcOrd="1" destOrd="0" parTransId="{78B169B7-331F-4CE9-9D3A-8295BEF96471}" sibTransId="{7D41DA71-6A84-4186-99D8-54EB23798BC8}"/>
    <dgm:cxn modelId="{B56B1F45-31CB-4188-8616-A81CC386C826}" type="presOf" srcId="{F3867B1B-753D-43FD-B170-0E68868C5A00}" destId="{2D88F603-EFA6-463F-94F1-58362F0BBAF6}" srcOrd="0" destOrd="0" presId="urn:microsoft.com/office/officeart/2016/7/layout/RepeatingBendingProcessNew"/>
    <dgm:cxn modelId="{22F87C4F-F463-4739-87D5-E8FA58AEC5C2}" srcId="{B73404A0-CEB8-4995-9389-9CB7783FFFDF}" destId="{0AB45E8F-6EAC-4772-8A1C-55E71624A86A}" srcOrd="3" destOrd="0" parTransId="{DCAE164A-E24C-4448-8725-05EBC714439B}" sibTransId="{BBF7551A-1758-4F89-8521-7064FC702486}"/>
    <dgm:cxn modelId="{D100C977-A46B-4F5C-86B7-14344D0D61DF}" type="presOf" srcId="{A06E6526-1E56-4E0E-B200-1DC580C5D86E}" destId="{E5E71427-D942-4D39-A487-F055498804E5}" srcOrd="0" destOrd="3" presId="urn:microsoft.com/office/officeart/2016/7/layout/RepeatingBendingProcessNew"/>
    <dgm:cxn modelId="{24E6AD9F-10F0-4D1F-925B-08FFC35EEB10}" type="presOf" srcId="{0AB45E8F-6EAC-4772-8A1C-55E71624A86A}" destId="{E5E71427-D942-4D39-A487-F055498804E5}" srcOrd="0" destOrd="4" presId="urn:microsoft.com/office/officeart/2016/7/layout/RepeatingBendingProcessNew"/>
    <dgm:cxn modelId="{3940D09F-AD85-498B-96FD-44F2B777506E}" srcId="{B73404A0-CEB8-4995-9389-9CB7783FFFDF}" destId="{77CB2071-1E97-4592-8743-089703BDCFDD}" srcOrd="0" destOrd="0" parTransId="{173D46E2-C2CF-4A31-BBC9-7B6D6BF6C761}" sibTransId="{C7C7BD1B-6DC4-45BE-B97F-82321F5873BF}"/>
    <dgm:cxn modelId="{B27C67AD-9BE7-40B9-B02A-9DFB5AE74CE6}" type="presOf" srcId="{61FFD3D3-972A-4585-9BE5-CA302A0655A3}" destId="{E5E71427-D942-4D39-A487-F055498804E5}" srcOrd="0" destOrd="5" presId="urn:microsoft.com/office/officeart/2016/7/layout/RepeatingBendingProcessNew"/>
    <dgm:cxn modelId="{38E33DC1-9A4F-49AF-AD3F-8A9A101B930C}" type="presOf" srcId="{753276CF-043A-42D5-8D07-BF7A6E88483C}" destId="{E5E71427-D942-4D39-A487-F055498804E5}" srcOrd="0" destOrd="2" presId="urn:microsoft.com/office/officeart/2016/7/layout/RepeatingBendingProcessNew"/>
    <dgm:cxn modelId="{C07A80C7-E10E-43B0-A4B1-F85CBEEC21C9}" type="presOf" srcId="{B73404A0-CEB8-4995-9389-9CB7783FFFDF}" destId="{E5E71427-D942-4D39-A487-F055498804E5}" srcOrd="0" destOrd="0" presId="urn:microsoft.com/office/officeart/2016/7/layout/RepeatingBendingProcessNew"/>
    <dgm:cxn modelId="{414E93C8-8281-4CF8-A8C1-C180E6AA7BB0}" type="presOf" srcId="{F3867B1B-753D-43FD-B170-0E68868C5A00}" destId="{3857191A-E825-46C4-8C97-F3536C8A1DDD}" srcOrd="1" destOrd="0" presId="urn:microsoft.com/office/officeart/2016/7/layout/RepeatingBendingProcessNew"/>
    <dgm:cxn modelId="{1BDABCCA-E8C1-4F18-A971-35A931E9F6E9}" srcId="{B73404A0-CEB8-4995-9389-9CB7783FFFDF}" destId="{61FFD3D3-972A-4585-9BE5-CA302A0655A3}" srcOrd="4" destOrd="0" parTransId="{8F179836-C020-4DB3-B167-F0AA254CEF33}" sibTransId="{99260A8C-0748-4277-80DD-E21188610336}"/>
    <dgm:cxn modelId="{38874AD7-CED7-4654-B45D-0A63C77C7B30}" type="presOf" srcId="{52D6E6B4-9F98-4195-B510-0C97F0514531}" destId="{4042E7AE-F6C1-444D-A27B-EA9D6E7879E2}" srcOrd="0" destOrd="0" presId="urn:microsoft.com/office/officeart/2016/7/layout/RepeatingBendingProcessNew"/>
    <dgm:cxn modelId="{1AC23B59-6CDE-47F4-AC8A-DE3DE90D4094}" type="presParOf" srcId="{4042E7AE-F6C1-444D-A27B-EA9D6E7879E2}" destId="{DFA7887B-89D4-4DEE-8A9A-86EA2DB9F72D}" srcOrd="0" destOrd="0" presId="urn:microsoft.com/office/officeart/2016/7/layout/RepeatingBendingProcessNew"/>
    <dgm:cxn modelId="{079C3507-EF8B-4279-B963-3334F9668BE6}" type="presParOf" srcId="{4042E7AE-F6C1-444D-A27B-EA9D6E7879E2}" destId="{2D88F603-EFA6-463F-94F1-58362F0BBAF6}" srcOrd="1" destOrd="0" presId="urn:microsoft.com/office/officeart/2016/7/layout/RepeatingBendingProcessNew"/>
    <dgm:cxn modelId="{4E111F2E-FE94-40B9-A55B-15F9EAC1E7FF}" type="presParOf" srcId="{2D88F603-EFA6-463F-94F1-58362F0BBAF6}" destId="{3857191A-E825-46C4-8C97-F3536C8A1DDD}" srcOrd="0" destOrd="0" presId="urn:microsoft.com/office/officeart/2016/7/layout/RepeatingBendingProcessNew"/>
    <dgm:cxn modelId="{2A56DBEC-90DB-40F1-B181-F51094FD1D35}" type="presParOf" srcId="{4042E7AE-F6C1-444D-A27B-EA9D6E7879E2}" destId="{E5E71427-D942-4D39-A487-F055498804E5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B58BB3-E514-4E14-A584-55C360652AC9}">
      <dsp:nvSpPr>
        <dsp:cNvPr id="0" name=""/>
        <dsp:cNvSpPr/>
      </dsp:nvSpPr>
      <dsp:spPr>
        <a:xfrm>
          <a:off x="0" y="1015640"/>
          <a:ext cx="6173649" cy="1875028"/>
        </a:xfrm>
        <a:prstGeom prst="roundRect">
          <a:avLst>
            <a:gd name="adj" fmla="val 10000"/>
          </a:avLst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6E89828-5C99-41D7-9081-512344BF4632}">
      <dsp:nvSpPr>
        <dsp:cNvPr id="0" name=""/>
        <dsp:cNvSpPr/>
      </dsp:nvSpPr>
      <dsp:spPr>
        <a:xfrm>
          <a:off x="567196" y="1437521"/>
          <a:ext cx="1031265" cy="10312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0EE56E-C75E-4077-9461-18A110BEA344}">
      <dsp:nvSpPr>
        <dsp:cNvPr id="0" name=""/>
        <dsp:cNvSpPr/>
      </dsp:nvSpPr>
      <dsp:spPr>
        <a:xfrm>
          <a:off x="1238248" y="470494"/>
          <a:ext cx="4007991" cy="1875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441" tIns="198441" rIns="198441" bIns="19844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Vygotsky’s Sociocultural Theory</a:t>
          </a:r>
          <a:endParaRPr lang="en-US" sz="2500" b="1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38248" y="470494"/>
        <a:ext cx="4007991" cy="1875028"/>
      </dsp:txXfrm>
    </dsp:sp>
    <dsp:sp modelId="{67A99FE7-0C4B-4145-A057-24B0BE0A6700}">
      <dsp:nvSpPr>
        <dsp:cNvPr id="0" name=""/>
        <dsp:cNvSpPr/>
      </dsp:nvSpPr>
      <dsp:spPr>
        <a:xfrm>
          <a:off x="0" y="3379095"/>
          <a:ext cx="6173649" cy="1875028"/>
        </a:xfrm>
        <a:prstGeom prst="roundRect">
          <a:avLst>
            <a:gd name="adj" fmla="val 10000"/>
          </a:avLst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CB31025-FF60-4B48-B1EA-2A3754FB5741}">
      <dsp:nvSpPr>
        <dsp:cNvPr id="0" name=""/>
        <dsp:cNvSpPr/>
      </dsp:nvSpPr>
      <dsp:spPr>
        <a:xfrm>
          <a:off x="567196" y="3781307"/>
          <a:ext cx="1031265" cy="10312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C0A909-47C8-46E5-90FF-F328BA959E56}">
      <dsp:nvSpPr>
        <dsp:cNvPr id="0" name=""/>
        <dsp:cNvSpPr/>
      </dsp:nvSpPr>
      <dsp:spPr>
        <a:xfrm>
          <a:off x="1488227" y="2907150"/>
          <a:ext cx="4007991" cy="1875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441" tIns="198441" rIns="198441" bIns="19844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Isaac’s Social and Intellectual Development</a:t>
          </a:r>
          <a:endParaRPr lang="en-US" sz="25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88227" y="2907150"/>
        <a:ext cx="4007991" cy="1875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846A86-D832-4912-9FE0-C420572A6840}">
      <dsp:nvSpPr>
        <dsp:cNvPr id="0" name=""/>
        <dsp:cNvSpPr/>
      </dsp:nvSpPr>
      <dsp:spPr>
        <a:xfrm>
          <a:off x="1545945" y="1431"/>
          <a:ext cx="6183782" cy="74141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983" tIns="188320" rIns="119983" bIns="18832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Provide small-group activities to encourage interaction with peers</a:t>
          </a:r>
        </a:p>
      </dsp:txBody>
      <dsp:txXfrm>
        <a:off x="1545945" y="1431"/>
        <a:ext cx="6183782" cy="741416"/>
      </dsp:txXfrm>
    </dsp:sp>
    <dsp:sp modelId="{A0BD8979-033F-4F46-8054-540DCBA6D960}">
      <dsp:nvSpPr>
        <dsp:cNvPr id="0" name=""/>
        <dsp:cNvSpPr/>
      </dsp:nvSpPr>
      <dsp:spPr>
        <a:xfrm>
          <a:off x="0" y="1431"/>
          <a:ext cx="1545945" cy="7414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806" tIns="73235" rIns="81806" bIns="7323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Provide</a:t>
          </a:r>
        </a:p>
      </dsp:txBody>
      <dsp:txXfrm>
        <a:off x="0" y="1431"/>
        <a:ext cx="1545945" cy="741416"/>
      </dsp:txXfrm>
    </dsp:sp>
    <dsp:sp modelId="{C24B43E2-E3C0-4B94-9B30-4E99A442E42E}">
      <dsp:nvSpPr>
        <dsp:cNvPr id="0" name=""/>
        <dsp:cNvSpPr/>
      </dsp:nvSpPr>
      <dsp:spPr>
        <a:xfrm>
          <a:off x="1545945" y="787332"/>
          <a:ext cx="6183782" cy="74141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983" tIns="188320" rIns="119983" bIns="18832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Use language-rich play and storytelling sessions</a:t>
          </a:r>
        </a:p>
      </dsp:txBody>
      <dsp:txXfrm>
        <a:off x="1545945" y="787332"/>
        <a:ext cx="6183782" cy="741416"/>
      </dsp:txXfrm>
    </dsp:sp>
    <dsp:sp modelId="{716CAA76-7CF0-443E-9E2D-BFCFEA5A9B5B}">
      <dsp:nvSpPr>
        <dsp:cNvPr id="0" name=""/>
        <dsp:cNvSpPr/>
      </dsp:nvSpPr>
      <dsp:spPr>
        <a:xfrm>
          <a:off x="0" y="787332"/>
          <a:ext cx="1545945" cy="7414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806" tIns="73235" rIns="81806" bIns="7323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Use</a:t>
          </a:r>
        </a:p>
      </dsp:txBody>
      <dsp:txXfrm>
        <a:off x="0" y="787332"/>
        <a:ext cx="1545945" cy="741416"/>
      </dsp:txXfrm>
    </dsp:sp>
    <dsp:sp modelId="{56AC96ED-36D6-47C4-90A7-DEFAF0175C7D}">
      <dsp:nvSpPr>
        <dsp:cNvPr id="0" name=""/>
        <dsp:cNvSpPr/>
      </dsp:nvSpPr>
      <dsp:spPr>
        <a:xfrm>
          <a:off x="1545945" y="1573233"/>
          <a:ext cx="6183782" cy="74141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983" tIns="188320" rIns="119983" bIns="18832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Offer consistent adult support and scaffolding during activities</a:t>
          </a:r>
        </a:p>
      </dsp:txBody>
      <dsp:txXfrm>
        <a:off x="1545945" y="1573233"/>
        <a:ext cx="6183782" cy="741416"/>
      </dsp:txXfrm>
    </dsp:sp>
    <dsp:sp modelId="{84DF9E00-2545-4FE7-9C1A-9DC5FF92B584}">
      <dsp:nvSpPr>
        <dsp:cNvPr id="0" name=""/>
        <dsp:cNvSpPr/>
      </dsp:nvSpPr>
      <dsp:spPr>
        <a:xfrm>
          <a:off x="0" y="1573233"/>
          <a:ext cx="1545945" cy="7414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806" tIns="73235" rIns="81806" bIns="7323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Offer</a:t>
          </a:r>
        </a:p>
      </dsp:txBody>
      <dsp:txXfrm>
        <a:off x="0" y="1573233"/>
        <a:ext cx="1545945" cy="741416"/>
      </dsp:txXfrm>
    </dsp:sp>
    <dsp:sp modelId="{78AB3258-DF1B-403A-A9F5-BE57419B0ADD}">
      <dsp:nvSpPr>
        <dsp:cNvPr id="0" name=""/>
        <dsp:cNvSpPr/>
      </dsp:nvSpPr>
      <dsp:spPr>
        <a:xfrm>
          <a:off x="1545945" y="2359135"/>
          <a:ext cx="6183782" cy="74141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983" tIns="188320" rIns="119983" bIns="18832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Work with Isaac’s mother to encourage positive interactions and play at home</a:t>
          </a:r>
        </a:p>
      </dsp:txBody>
      <dsp:txXfrm>
        <a:off x="1545945" y="2359135"/>
        <a:ext cx="6183782" cy="741416"/>
      </dsp:txXfrm>
    </dsp:sp>
    <dsp:sp modelId="{CF8BC4B8-E85D-45A2-B230-9677DA04D4B8}">
      <dsp:nvSpPr>
        <dsp:cNvPr id="0" name=""/>
        <dsp:cNvSpPr/>
      </dsp:nvSpPr>
      <dsp:spPr>
        <a:xfrm>
          <a:off x="0" y="2359135"/>
          <a:ext cx="1545945" cy="7414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806" tIns="73235" rIns="81806" bIns="7323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Work</a:t>
          </a:r>
        </a:p>
      </dsp:txBody>
      <dsp:txXfrm>
        <a:off x="0" y="2359135"/>
        <a:ext cx="1545945" cy="7414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8F603-EFA6-463F-94F1-58362F0BBAF6}">
      <dsp:nvSpPr>
        <dsp:cNvPr id="0" name=""/>
        <dsp:cNvSpPr/>
      </dsp:nvSpPr>
      <dsp:spPr>
        <a:xfrm>
          <a:off x="4676433" y="2132399"/>
          <a:ext cx="9074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90742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06696" y="2172734"/>
        <a:ext cx="46901" cy="10770"/>
      </dsp:txXfrm>
    </dsp:sp>
    <dsp:sp modelId="{DFA7887B-89D4-4DEE-8A9A-86EA2DB9F72D}">
      <dsp:nvSpPr>
        <dsp:cNvPr id="0" name=""/>
        <dsp:cNvSpPr/>
      </dsp:nvSpPr>
      <dsp:spPr>
        <a:xfrm>
          <a:off x="0" y="774649"/>
          <a:ext cx="4678233" cy="28069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 w="114300" prst="hardEdge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237" tIns="240625" rIns="229237" bIns="240625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Identified Needs </a:t>
          </a:r>
          <a:r>
            <a:rPr lang="en-US" sz="2200" kern="1200"/>
            <a:t>– according to Vygotsky, children learn through social interaction and support from more knowledgeable others.</a:t>
          </a:r>
        </a:p>
      </dsp:txBody>
      <dsp:txXfrm>
        <a:off x="0" y="774649"/>
        <a:ext cx="4678233" cy="2806939"/>
      </dsp:txXfrm>
    </dsp:sp>
    <dsp:sp modelId="{E5E71427-D942-4D39-A487-F055498804E5}">
      <dsp:nvSpPr>
        <dsp:cNvPr id="0" name=""/>
        <dsp:cNvSpPr/>
      </dsp:nvSpPr>
      <dsp:spPr>
        <a:xfrm>
          <a:off x="5616260" y="774649"/>
          <a:ext cx="4678233" cy="28069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 w="114300" prst="hardEdge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237" tIns="240625" rIns="229237" bIns="240625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Include: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Support to develop language and communication skills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Opportunities to interact positively with peers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Consistent relationships with trusted adults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Emotional support to increase confidence and independence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solidFill>
                <a:schemeClr val="bg1"/>
              </a:solidFill>
            </a:rPr>
            <a:t>Structured learning experiences within his </a:t>
          </a:r>
          <a:r>
            <a:rPr lang="en-US" sz="2000" b="1" kern="1200" dirty="0">
              <a:solidFill>
                <a:schemeClr val="bg1"/>
              </a:solidFill>
            </a:rPr>
            <a:t>Zone of Proximal Development (ZPD)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5616260" y="774649"/>
        <a:ext cx="4678233" cy="28069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0T10:16:03.538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0T10:16:06.064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5367 194,'-75'3,"-78"15,89-10,-148 27,124-18,0-4,-121 3,193-16,-47-1,-90 11,90-1,-45 8,-177 3,176-19,-91-4,122-10,-8 0,-16-1,67 8,-41-3,16 8,1-1,-80-12,-180-40,145 39,21 3,18 1,88 8,0-1,0-2,-61-16,48 7,0 2,-95-8,114 15,-51-14,59 12,1 1,-1 1,-36 0,-73-8,91 8,-56-1,65 7,0-2,-65-12,46 7,0 1,-121 7,74 1,88-1,0 1,-37 9,36-7,-1 0,-26 1,31-4,1 1,0 0,-1 1,2 1,-1 0,-22 9,23-5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0T10:16:09.563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3129 166,'-65'-4,"1"-2,-110-26,107 17,-1 4,-87-5,-97 3,-80-1,-615 15,905-3,-55-9,-19-2,-19-2,84 8,-64 0,-266 8,372-1,1 0,0 1,-16 3,6 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0T10:16:20.842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1 0 0,'19884'0'0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0T10:12:53.65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29,'1234'0,"-1215"1,1 1,34 8,18 2,27 3,-63-9,70 4,506-11,-585-1,1-1,-1-1,53-15,-50 11,0 1,54-6,155 13,7 0,-130-13,-65 6,53 0,516 8,-597-1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0T10:12:49.81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27 0,'3659'-27'0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AD8C85-1BD9-4FD0-881A-3520D59BAA8C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282386-E7F6-4E63-AEE1-3B67AEC458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613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82386-E7F6-4E63-AEE1-3B67AEC4586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1407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82386-E7F6-4E63-AEE1-3B67AEC4586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6666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82386-E7F6-4E63-AEE1-3B67AEC4586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4752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82386-E7F6-4E63-AEE1-3B67AEC4586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199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539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871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804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448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932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920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751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608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25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177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6464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554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9D6DC-E1CB-4874-BF52-C3407230D20E}" type="datetime1">
              <a:rPr lang="en-US" smtClean="0"/>
              <a:t>7/8/2026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9351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7/8/2026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5543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7/8/2026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840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7/8/2026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1589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7/8/2026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00935562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7/8/2026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3324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7/8/2026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3503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311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8DA5FE4A-CB8D-40AB-BFFC-AAF37EA071CB}" type="datetime1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7522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4869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17132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C753FD1-A63B-4023-87B4-AD30767F6EB2}" type="datetime1">
              <a:rPr lang="en-GB" altLang="en-US" smtClean="0"/>
              <a:pPr>
                <a:defRPr/>
              </a:pPr>
              <a:t>08/07/2026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081F45A-4F79-4894-A0F3-DC0658BEBB4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27100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163EF8-2307-4794-9875-6B8CA664E276}" type="datetime1">
              <a:rPr lang="en-GB" altLang="en-US" smtClean="0"/>
              <a:pPr>
                <a:defRPr/>
              </a:pPr>
              <a:t>08/07/2026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34AADE-47AB-4FD6-A959-68A9E6432E1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09340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4F7F892-95A5-4165-84D5-4D97929965D5}" type="datetime1">
              <a:rPr lang="en-GB" altLang="en-US" smtClean="0"/>
              <a:pPr>
                <a:defRPr/>
              </a:pPr>
              <a:t>08/07/2026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9C115A-34C3-449A-BED7-7129D45E869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3769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AEACB9-EE64-489F-8A5C-43DF1112173E}" type="datetime1">
              <a:rPr lang="en-GB" altLang="en-US" smtClean="0"/>
              <a:pPr>
                <a:defRPr/>
              </a:pPr>
              <a:t>08/07/2026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33FF7F-8EC4-4268-A5B1-A1868E7A706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23777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BF57B8C-503E-4D8A-BEF8-4A9B6580F7A7}" type="datetime1">
              <a:rPr lang="en-GB" altLang="en-US" smtClean="0"/>
              <a:pPr>
                <a:defRPr/>
              </a:pPr>
              <a:t>08/07/2026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4814D9-90E1-49B5-A140-76E9199831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31692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6BCFF4-E420-4403-B367-9F04E1A6AE05}" type="datetime1">
              <a:rPr lang="en-GB" altLang="en-US" smtClean="0"/>
              <a:pPr>
                <a:defRPr/>
              </a:pPr>
              <a:t>08/07/2026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E18E-BDF0-4DBF-A61A-0D584281FA9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8306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B6C9C1-EE8D-4E81-8CC6-BB4A4C8E41AF}" type="datetime1">
              <a:rPr lang="en-GB" altLang="en-US" smtClean="0"/>
              <a:pPr>
                <a:defRPr/>
              </a:pPr>
              <a:t>08/07/2026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261938-9E42-416F-8D59-4CC0B973953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522789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6F407E-EB43-4C0B-A651-CA7A0933CB5A}" type="datetime1">
              <a:rPr lang="en-GB" altLang="en-US" smtClean="0"/>
              <a:pPr>
                <a:defRPr/>
              </a:pPr>
              <a:t>08/07/2026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8E0A7A-F1C4-4879-8BF1-3C5ECBA8380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2775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530BD2-57DB-46DA-B9C8-41FF22D0BF0C}" type="datetime1">
              <a:rPr lang="en-GB" altLang="en-US" smtClean="0"/>
              <a:pPr>
                <a:defRPr/>
              </a:pPr>
              <a:t>08/07/2026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463D49-524E-4321-8005-8FC52E52B40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096259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17F189-64AA-4C12-94B6-CABF7FB697A4}" type="datetime1">
              <a:rPr lang="en-GB" altLang="en-US" smtClean="0"/>
              <a:pPr>
                <a:defRPr/>
              </a:pPr>
              <a:t>08/07/2026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C1F6E3-F491-4CE6-8910-D1E0AAE8C82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869199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1C46A5F-5640-415B-B154-20B9234A719B}" type="datetime1">
              <a:rPr lang="en-GB" altLang="en-US" smtClean="0"/>
              <a:pPr>
                <a:defRPr/>
              </a:pPr>
              <a:t>08/07/2026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AFDC8A-E5F0-4E5D-82F1-A06478F56D2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6006109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Question 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6C5E4-F653-D1E5-781B-5C80DA9A1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B1EFF-8603-5BC3-A16F-837AA235F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372A0-9BC3-4EF0-8C14-89513E57C93F}" type="datetimeFigureOut">
              <a:rPr lang="en-FI" smtClean="0"/>
              <a:t>07/08/2026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DFCB76-F866-AFF2-45A8-D75DD768A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577D54-9E7B-8CA3-C7DA-9BF166CA6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FEFA-D601-40AB-9EFD-121C9BFF3B2B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589107-4708-E9D3-0A18-B23A231F812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1"/>
            <a:ext cx="10515600" cy="4399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950970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262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40" r:id="rId5"/>
    <p:sldLayoutId id="2147483741" r:id="rId6"/>
    <p:sldLayoutId id="2147483747" r:id="rId7"/>
    <p:sldLayoutId id="2147483742" r:id="rId8"/>
    <p:sldLayoutId id="2147483743" r:id="rId9"/>
    <p:sldLayoutId id="2147483744" r:id="rId10"/>
    <p:sldLayoutId id="2147483745" r:id="rId11"/>
    <p:sldLayoutId id="214748374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27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5" r:id="rId1"/>
    <p:sldLayoutId id="2147483966" r:id="rId2"/>
    <p:sldLayoutId id="2147483967" r:id="rId3"/>
    <p:sldLayoutId id="2147483968" r:id="rId4"/>
    <p:sldLayoutId id="2147483969" r:id="rId5"/>
    <p:sldLayoutId id="2147483970" r:id="rId6"/>
    <p:sldLayoutId id="2147483971" r:id="rId7"/>
    <p:sldLayoutId id="2147483972" r:id="rId8"/>
    <p:sldLayoutId id="2147483973" r:id="rId9"/>
    <p:sldLayoutId id="2147483974" r:id="rId10"/>
    <p:sldLayoutId id="214748397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380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7" r:id="rId1"/>
    <p:sldLayoutId id="2147483978" r:id="rId2"/>
    <p:sldLayoutId id="2147483979" r:id="rId3"/>
    <p:sldLayoutId id="2147483980" r:id="rId4"/>
    <p:sldLayoutId id="2147483981" r:id="rId5"/>
    <p:sldLayoutId id="2147483982" r:id="rId6"/>
    <p:sldLayoutId id="2147483983" r:id="rId7"/>
    <p:sldLayoutId id="2147483984" r:id="rId8"/>
    <p:sldLayoutId id="2147483985" r:id="rId9"/>
    <p:sldLayoutId id="2147483986" r:id="rId10"/>
    <p:sldLayoutId id="2147483987" r:id="rId11"/>
    <p:sldLayoutId id="214748386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13" Type="http://schemas.openxmlformats.org/officeDocument/2006/relationships/image" Target="../media/image8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openxmlformats.org/officeDocument/2006/relationships/customXml" Target="../ink/ink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3.xml"/><Relationship Id="rId11" Type="http://schemas.openxmlformats.org/officeDocument/2006/relationships/image" Target="../media/image7.png"/><Relationship Id="rId5" Type="http://schemas.openxmlformats.org/officeDocument/2006/relationships/diagramQuickStyle" Target="../diagrams/quickStyle3.xml"/><Relationship Id="rId15" Type="http://schemas.openxmlformats.org/officeDocument/2006/relationships/image" Target="../media/image9.png"/><Relationship Id="rId10" Type="http://schemas.openxmlformats.org/officeDocument/2006/relationships/customXml" Target="../ink/ink2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60.png"/><Relationship Id="rId14" Type="http://schemas.openxmlformats.org/officeDocument/2006/relationships/customXml" Target="../ink/ink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customXml" Target="../ink/ink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2.png"/><Relationship Id="rId4" Type="http://schemas.openxmlformats.org/officeDocument/2006/relationships/customXml" Target="../ink/ink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3004430.2020.1849169" TargetMode="External"/><Relationship Id="rId2" Type="http://schemas.openxmlformats.org/officeDocument/2006/relationships/hyperlink" Target="https://doi.org/10.1080/03004430.2021.1887166" TargetMode="Externa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4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33" name="Rectangle 9232">
            <a:extLst>
              <a:ext uri="{FF2B5EF4-FFF2-40B4-BE49-F238E27FC236}">
                <a16:creationId xmlns:a16="http://schemas.microsoft.com/office/drawing/2014/main" id="{5E8412B9-4498-4BDF-AA20-B5934412F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9235" name="Straight Connector 9234">
            <a:extLst>
              <a:ext uri="{FF2B5EF4-FFF2-40B4-BE49-F238E27FC236}">
                <a16:creationId xmlns:a16="http://schemas.microsoft.com/office/drawing/2014/main" id="{EF8010B4-3D5B-43B9-B1FD-B3712BB8F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323114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19" name="Subtitle 4">
            <a:extLst>
              <a:ext uri="{FF2B5EF4-FFF2-40B4-BE49-F238E27FC236}">
                <a16:creationId xmlns:a16="http://schemas.microsoft.com/office/drawing/2014/main" id="{D25DA504-F8A1-0725-A845-0BE2FB6F42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781" y="3792220"/>
            <a:ext cx="11051457" cy="2796733"/>
          </a:xfrm>
        </p:spPr>
        <p:txBody>
          <a:bodyPr>
            <a:normAutofit fontScale="77500" lnSpcReduction="20000"/>
          </a:bodyPr>
          <a:lstStyle/>
          <a:p>
            <a:pPr eaLnBrk="1" hangingPunct="1"/>
            <a:r>
              <a:rPr lang="en-GB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LCHS4010: Psychology in Health and Social Care</a:t>
            </a:r>
          </a:p>
          <a:p>
            <a:pPr eaLnBrk="1" hangingPunct="1"/>
            <a:endParaRPr lang="en-GB" altLang="en-US" sz="5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5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5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5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 sz="2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Name: </a:t>
            </a:r>
            <a:r>
              <a:rPr lang="en-GB" altLang="en-US" sz="2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Sanilen Stevens</a:t>
            </a:r>
          </a:p>
          <a:p>
            <a:pPr eaLnBrk="1" hangingPunct="1"/>
            <a:r>
              <a:rPr lang="en-GB" altLang="en-US" sz="2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GB" altLang="en-US" sz="2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2508295</a:t>
            </a:r>
          </a:p>
          <a:p>
            <a:pPr eaLnBrk="1" hangingPunct="1"/>
            <a:r>
              <a:rPr lang="en-GB" altLang="en-US" sz="2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</a:t>
            </a:r>
            <a:r>
              <a:rPr lang="en-GB" altLang="en-US" sz="2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Lou Wells</a:t>
            </a:r>
          </a:p>
          <a:p>
            <a:pPr eaLnBrk="1" hangingPunct="1"/>
            <a:r>
              <a:rPr lang="en-GB" altLang="en-US" sz="2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acknowledge the use of Primo Research Assistant. </a:t>
            </a:r>
          </a:p>
          <a:p>
            <a:pPr eaLnBrk="1" hangingPunct="1"/>
            <a:endParaRPr lang="en-GB" altLang="en-US" sz="2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25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500" b="1" dirty="0">
              <a:solidFill>
                <a:schemeClr val="accent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279B3A-0325-36AE-A044-A5EF999884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766" r="-2" b="22549"/>
          <a:stretch>
            <a:fillRect/>
          </a:stretch>
        </p:blipFill>
        <p:spPr>
          <a:xfrm>
            <a:off x="3766820" y="838090"/>
            <a:ext cx="4653280" cy="27967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669508-E3EB-07A3-384D-2C4E511F32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42996" y="6223828"/>
            <a:ext cx="2329074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EC0FA7E-6D3B-48D7-9F80-6C4D37659D9C}" type="datetime1">
              <a:rPr kumimoji="0" lang="en-GB" altLang="en-US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08/07/2026</a:t>
            </a:fld>
            <a:endParaRPr kumimoji="0" lang="en-GB" altLang="en-US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221" name="Slide Number Placeholder 5">
            <a:extLst>
              <a:ext uri="{FF2B5EF4-FFF2-40B4-BE49-F238E27FC236}">
                <a16:creationId xmlns:a16="http://schemas.microsoft.com/office/drawing/2014/main" id="{6BD03201-7AA1-7018-A974-24F96B6B883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329530" y="6223828"/>
            <a:ext cx="1706217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fld id="{9E297699-8DB6-4783-9F9C-338D6A24527F}" type="slidenum">
              <a:rPr kumimoji="0" lang="en-GB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t>1</a:t>
            </a:fld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B5480DC-FC26-3C06-9A3E-50BC82C948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1059" y="1010920"/>
            <a:ext cx="4450291" cy="427228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37D533-E200-EE8B-7CC5-E37666725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21" y="609600"/>
            <a:ext cx="6555685" cy="1356360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sz="36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Outline</a:t>
            </a:r>
            <a:endParaRPr lang="en-GB" sz="3600" b="1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13512-5130-8EBD-E898-84E92BC9B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880" y="1965960"/>
            <a:ext cx="9872871" cy="4038600"/>
          </a:xfrm>
        </p:spPr>
        <p:txBody>
          <a:bodyPr/>
          <a:lstStyle/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Vygotsky Sociocultural Theory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Vygotsky Sociocultural Theory and Isaac’s Development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Application To Practice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Vygotsky’s Theory Applied To Isaac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Strategies and Interventions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Biological (</a:t>
            </a:r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Nature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and Environmental (</a:t>
            </a:r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Nurture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Factors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Strengths and Limitations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877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C99DED-7B44-8068-DE60-6F8A82FEC7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0546844"/>
              </p:ext>
            </p:extLst>
          </p:nvPr>
        </p:nvGraphicFramePr>
        <p:xfrm>
          <a:off x="849768" y="442452"/>
          <a:ext cx="6173649" cy="6250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47F8C62C-3D98-264B-C8FA-BBFB4C1127FE}"/>
              </a:ext>
            </a:extLst>
          </p:cNvPr>
          <p:cNvSpPr txBox="1"/>
          <p:nvPr/>
        </p:nvSpPr>
        <p:spPr>
          <a:xfrm>
            <a:off x="2251128" y="2308293"/>
            <a:ext cx="47034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 Vygotsky argued that children develop their learning through social interaction with parents, teachers, and peers 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859F34C-6C33-1C29-D406-C67170C922D6}"/>
              </a:ext>
            </a:extLst>
          </p:cNvPr>
          <p:cNvSpPr txBox="1"/>
          <p:nvPr/>
        </p:nvSpPr>
        <p:spPr>
          <a:xfrm>
            <a:off x="2395694" y="4656476"/>
            <a:ext cx="49391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- Development is influenced by culture, language, and relationships, while emotions and cognition work together to support learning</a:t>
            </a:r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CE534B-A687-ED91-1143-7B0E6C3FF774}"/>
              </a:ext>
            </a:extLst>
          </p:cNvPr>
          <p:cNvSpPr txBox="1"/>
          <p:nvPr/>
        </p:nvSpPr>
        <p:spPr>
          <a:xfrm>
            <a:off x="849768" y="6230882"/>
            <a:ext cx="3588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(Cong-Lem, 2023)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B7DF17-631C-D997-AD89-E868418F2CA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82348" y="1146928"/>
            <a:ext cx="4159046" cy="4564143"/>
          </a:xfrm>
          <a:prstGeom prst="ellipse">
            <a:avLst/>
          </a:prstGeom>
          <a:ln>
            <a:solidFill>
              <a:schemeClr val="accent1"/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121C2C-F2B3-037F-1142-DBC02D69DCDD}"/>
              </a:ext>
            </a:extLst>
          </p:cNvPr>
          <p:cNvSpPr txBox="1"/>
          <p:nvPr/>
        </p:nvSpPr>
        <p:spPr>
          <a:xfrm>
            <a:off x="8475406" y="5425917"/>
            <a:ext cx="29988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Source: Structured Learning</a:t>
            </a:r>
            <a:endParaRPr lang="en-GB" sz="1400" dirty="0">
              <a:solidFill>
                <a:schemeClr val="bg1"/>
              </a:solidFill>
              <a:highlight>
                <a:srgbClr val="0000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3731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8D934-8413-C31C-F131-2495DC40E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0646"/>
            <a:ext cx="10515600" cy="118872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Vygotsky’s Sociocultural theory and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Isaac’s Development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F3B2F-5224-BD5B-9DD8-22B08F51F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613EA36-DF9A-AC7B-3DC3-78809A4277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8966629"/>
              </p:ext>
            </p:extLst>
          </p:nvPr>
        </p:nvGraphicFramePr>
        <p:xfrm>
          <a:off x="838200" y="2189408"/>
          <a:ext cx="10515600" cy="3383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962946606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835745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Social Development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>
                          <a:solidFill>
                            <a:schemeClr val="tx1"/>
                          </a:solidFill>
                        </a:rPr>
                        <a:t>Vygotsky believed children develop through social interactions with parents, peers, and other adults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>
                          <a:solidFill>
                            <a:schemeClr val="tx1"/>
                          </a:solidFill>
                        </a:rPr>
                        <a:t>Isaac’s disrupted childcare arrangements and limited social opportunities may have reduced opportunities to develop social skills.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>
                          <a:solidFill>
                            <a:schemeClr val="tx1"/>
                          </a:solidFill>
                        </a:rPr>
                        <a:t>His withdrawal during play and difficulty joining group activities suggest challenges in learning through social interaction.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>
                          <a:solidFill>
                            <a:schemeClr val="tx1"/>
                          </a:solidFill>
                        </a:rPr>
                        <a:t>Social participation and collaborative activities can support children’s development and confidence</a:t>
                      </a:r>
                      <a:endParaRPr lang="en-GB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Intellectual Development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Language develops through interaction with others and is a key tool for thinking and learning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Sociocultural theory emphasizes that cognitive development occurs through communication and participation in meaningful social activities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Isaac’s language delay may be associated with limited opportunities for regular communication and social engagement.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Through 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scaffolding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 and support from practitioners, Isaac can develop skills within his Zone of Proximal Development (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ZPD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816820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C81F085-0578-0642-19F2-EF29B4438847}"/>
              </a:ext>
            </a:extLst>
          </p:cNvPr>
          <p:cNvSpPr txBox="1"/>
          <p:nvPr/>
        </p:nvSpPr>
        <p:spPr>
          <a:xfrm>
            <a:off x="710381" y="6227354"/>
            <a:ext cx="57494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(Hedges, 2021; Lantolf et al., 2023; Smolucha et al., 2021)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178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40918-07C1-786B-D1B3-64D571ED7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0426" y="846814"/>
            <a:ext cx="7729728" cy="1188720"/>
          </a:xfrm>
          <a:ln>
            <a:solidFill>
              <a:schemeClr val="accent1"/>
            </a:solidFill>
          </a:ln>
          <a:effectLst>
            <a:softEdge rad="63500"/>
          </a:effectLst>
        </p:spPr>
        <p:txBody>
          <a:bodyPr/>
          <a:lstStyle/>
          <a:p>
            <a:r>
              <a:rPr lang="en-US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Application to practice</a:t>
            </a:r>
            <a:endParaRPr lang="en-GB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4A6644C8-F50A-1F3D-015F-012812E6B3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4137724"/>
              </p:ext>
            </p:extLst>
          </p:nvPr>
        </p:nvGraphicFramePr>
        <p:xfrm>
          <a:off x="1100426" y="2287702"/>
          <a:ext cx="7729728" cy="3101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CAC011C-C8D7-AEBD-F260-E93FC6EB2A8D}"/>
              </a:ext>
            </a:extLst>
          </p:cNvPr>
          <p:cNvSpPr txBox="1"/>
          <p:nvPr/>
        </p:nvSpPr>
        <p:spPr>
          <a:xfrm>
            <a:off x="1100426" y="5641853"/>
            <a:ext cx="4677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(Hedges, 2021; Smolucha et al., 2021).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B0398D-76D4-0F22-32C4-C25A96F0F60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76516" y="1923908"/>
            <a:ext cx="3815484" cy="2571636"/>
          </a:xfrm>
          <a:prstGeom prst="heart">
            <a:avLst/>
          </a:prstGeom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06FD65-0375-21E6-0380-EC2CB142A17D}"/>
              </a:ext>
            </a:extLst>
          </p:cNvPr>
          <p:cNvSpPr txBox="1"/>
          <p:nvPr/>
        </p:nvSpPr>
        <p:spPr>
          <a:xfrm>
            <a:off x="9478690" y="4269403"/>
            <a:ext cx="20647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City&amp;Guilds</a:t>
            </a:r>
            <a:endPara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9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7825E-CA21-F1E2-2D98-B49915191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445" y="423180"/>
            <a:ext cx="10466484" cy="1188720"/>
          </a:xfrm>
        </p:spPr>
        <p:txBody>
          <a:bodyPr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Vygotsky’s Sociocultural Theory Applied to Isaac</a:t>
            </a: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34F39B4A-DDD6-8857-88D2-38D1484334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7253949"/>
              </p:ext>
            </p:extLst>
          </p:nvPr>
        </p:nvGraphicFramePr>
        <p:xfrm>
          <a:off x="872477" y="1250874"/>
          <a:ext cx="10447045" cy="5985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BAB3D85-01EA-3BA4-5DF9-2FD01BEBA0DB}"/>
              </a:ext>
            </a:extLst>
          </p:cNvPr>
          <p:cNvSpPr txBox="1"/>
          <p:nvPr/>
        </p:nvSpPr>
        <p:spPr>
          <a:xfrm>
            <a:off x="869884" y="6096266"/>
            <a:ext cx="88588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(Colliver et al., 2021; Hedges,2021; Lantolf et al., 2023; Smolucha et al., 2021).</a:t>
            </a:r>
            <a:endParaRPr lang="en-GB" sz="16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AF9392C5-9D5F-CA81-0DC8-11FD53056F4A}"/>
                  </a:ext>
                </a:extLst>
              </p14:cNvPr>
              <p14:cNvContentPartPr/>
              <p14:nvPr/>
            </p14:nvContentPartPr>
            <p14:xfrm>
              <a:off x="2782564" y="2330148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AF9392C5-9D5F-CA81-0DC8-11FD53056F4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728564" y="2222148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04ACFE6-2F3B-81B0-3A85-E11854A010A3}"/>
                  </a:ext>
                </a:extLst>
              </p14:cNvPr>
              <p14:cNvContentPartPr/>
              <p14:nvPr/>
            </p14:nvContentPartPr>
            <p14:xfrm>
              <a:off x="850444" y="2260668"/>
              <a:ext cx="1932480" cy="1296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04ACFE6-2F3B-81B0-3A85-E11854A010A3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796444" y="2152967"/>
                <a:ext cx="2040120" cy="34464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F90055CB-8292-67E8-068D-C69866128873}"/>
                  </a:ext>
                </a:extLst>
              </p14:cNvPr>
              <p14:cNvContentPartPr/>
              <p14:nvPr/>
            </p14:nvContentPartPr>
            <p14:xfrm>
              <a:off x="869884" y="3086868"/>
              <a:ext cx="1126440" cy="597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F90055CB-8292-67E8-068D-C69866128873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815884" y="2978868"/>
                <a:ext cx="1234080" cy="27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1D6291A6-F25B-9629-83B5-42E41F4FFC45}"/>
                  </a:ext>
                </a:extLst>
              </p14:cNvPr>
              <p14:cNvContentPartPr/>
              <p14:nvPr/>
            </p14:nvContentPartPr>
            <p14:xfrm>
              <a:off x="1465707" y="6314188"/>
              <a:ext cx="7158600" cy="7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1D6291A6-F25B-9629-83B5-42E41F4FFC45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411707" y="6098188"/>
                <a:ext cx="7266240" cy="432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3489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390FD-957B-AB4B-5742-C04C74402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123" y="475062"/>
            <a:ext cx="11493909" cy="1188720"/>
          </a:xfrm>
          <a:effectLst>
            <a:glow rad="101600">
              <a:schemeClr val="accent1">
                <a:lumMod val="60000"/>
                <a:lumOff val="40000"/>
                <a:alpha val="60000"/>
              </a:schemeClr>
            </a:glow>
          </a:effectLst>
        </p:spPr>
        <p:txBody>
          <a:bodyPr/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Practical Strategies and Interventions</a:t>
            </a: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392D5D6-CF74-7337-7374-FCBCF69049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4345242"/>
              </p:ext>
            </p:extLst>
          </p:nvPr>
        </p:nvGraphicFramePr>
        <p:xfrm>
          <a:off x="403123" y="1766375"/>
          <a:ext cx="11562735" cy="3200400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{5C22544A-7EE6-4342-B048-85BDC9FD1C3A}</a:tableStyleId>
              </a:tblPr>
              <a:tblGrid>
                <a:gridCol w="2312547">
                  <a:extLst>
                    <a:ext uri="{9D8B030D-6E8A-4147-A177-3AD203B41FA5}">
                      <a16:colId xmlns:a16="http://schemas.microsoft.com/office/drawing/2014/main" val="3523234480"/>
                    </a:ext>
                  </a:extLst>
                </a:gridCol>
                <a:gridCol w="2312547">
                  <a:extLst>
                    <a:ext uri="{9D8B030D-6E8A-4147-A177-3AD203B41FA5}">
                      <a16:colId xmlns:a16="http://schemas.microsoft.com/office/drawing/2014/main" val="2960111356"/>
                    </a:ext>
                  </a:extLst>
                </a:gridCol>
                <a:gridCol w="2312547">
                  <a:extLst>
                    <a:ext uri="{9D8B030D-6E8A-4147-A177-3AD203B41FA5}">
                      <a16:colId xmlns:a16="http://schemas.microsoft.com/office/drawing/2014/main" val="2353347003"/>
                    </a:ext>
                  </a:extLst>
                </a:gridCol>
                <a:gridCol w="2312547">
                  <a:extLst>
                    <a:ext uri="{9D8B030D-6E8A-4147-A177-3AD203B41FA5}">
                      <a16:colId xmlns:a16="http://schemas.microsoft.com/office/drawing/2014/main" val="3512266784"/>
                    </a:ext>
                  </a:extLst>
                </a:gridCol>
                <a:gridCol w="2312547">
                  <a:extLst>
                    <a:ext uri="{9D8B030D-6E8A-4147-A177-3AD203B41FA5}">
                      <a16:colId xmlns:a16="http://schemas.microsoft.com/office/drawing/2014/main" val="34742599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Scaffolding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Language-Rich Environment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Small Group Activities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Key person Approach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Partnership with Parent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62878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Practitioners provide step-by-step support during play and learning activities.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Gradually reduce support as Isaac becomes more independent.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Use storytelling, singing, role-play, and open-ended questions.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Model correct language and encourage conversation.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/>
                        <a:t>Introduce Isaac to small groups before larger activities.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/>
                        <a:t>Encourage cooperative play with supportive peers.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/>
                        <a:t>Assign a consistent adult to build trust and security.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/>
                        <a:t>Support Isaac during separation from his mother.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Encourage shared reading and play at home.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Provide guidance to Isaac’s mother on supporting language and social development.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5965614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68AEAFB5-638A-1B12-045C-51101B017016}"/>
              </a:ext>
            </a:extLst>
          </p:cNvPr>
          <p:cNvSpPr txBox="1"/>
          <p:nvPr/>
        </p:nvSpPr>
        <p:spPr>
          <a:xfrm>
            <a:off x="403123" y="5926347"/>
            <a:ext cx="4599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(Hedges, 2021; Smolucha et at., 2021)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4779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0AD41573-53E2-4393-F356-99BDDF7565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70215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100CC7D-7357-90A2-5E57-322046AB4B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2966894"/>
              </p:ext>
            </p:extLst>
          </p:nvPr>
        </p:nvGraphicFramePr>
        <p:xfrm>
          <a:off x="838200" y="1908544"/>
          <a:ext cx="10515600" cy="3040912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55181878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118970258"/>
                    </a:ext>
                  </a:extLst>
                </a:gridCol>
              </a:tblGrid>
              <a:tr h="3040912">
                <a:tc>
                  <a:txBody>
                    <a:bodyPr/>
                    <a:lstStyle/>
                    <a:p>
                      <a:r>
                        <a:rPr lang="en-US" dirty="0"/>
                        <a:t>Biological (Nature) Factors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Sleep difficulties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Language delay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Possible anxious temperament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Environmental (Nurture) Factors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Mother’s post-natal depression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Disrupted childcare arrangements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Recent move to London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Limited social support and peer interaction</a:t>
                      </a:r>
                      <a:endParaRPr lang="en-GB" b="0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339150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3AAF1C7-8FDF-2071-DC23-D9DCE5B42A01}"/>
              </a:ext>
            </a:extLst>
          </p:cNvPr>
          <p:cNvSpPr txBox="1"/>
          <p:nvPr/>
        </p:nvSpPr>
        <p:spPr>
          <a:xfrm>
            <a:off x="838200" y="6354386"/>
            <a:ext cx="1796845" cy="31188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(Colliver et al., 2021</a:t>
            </a:r>
            <a:r>
              <a:rPr lang="en-US" sz="1400" dirty="0">
                <a:solidFill>
                  <a:schemeClr val="bg1"/>
                </a:solidFill>
              </a:rPr>
              <a:t>)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51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96FAE67A-17A8-FFB9-2662-21D3E591BE1E}"/>
                  </a:ext>
                </a:extLst>
              </p14:cNvPr>
              <p14:cNvContentPartPr/>
              <p14:nvPr/>
            </p14:nvContentPartPr>
            <p14:xfrm>
              <a:off x="6282815" y="2762210"/>
              <a:ext cx="1424880" cy="309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96FAE67A-17A8-FFB9-2662-21D3E591BE1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228815" y="2652939"/>
                <a:ext cx="1532520" cy="24913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22888BA-5D79-004D-BFF6-9C7B38DDDC5A}"/>
                  </a:ext>
                </a:extLst>
              </p14:cNvPr>
              <p14:cNvContentPartPr/>
              <p14:nvPr/>
            </p14:nvContentPartPr>
            <p14:xfrm>
              <a:off x="943684" y="2595468"/>
              <a:ext cx="1317600" cy="100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22888BA-5D79-004D-BFF6-9C7B38DDDC5A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89684" y="2487468"/>
                <a:ext cx="1425240" cy="225720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F16DA85B-4B22-EAAE-0C1B-003A212ED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4692"/>
            <a:ext cx="9122664" cy="1188720"/>
          </a:xfrm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Vygotsky’s Sociocultural Theory</a:t>
            </a:r>
            <a:b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Strengths and Weaknesses</a:t>
            </a: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261FD6-3533-692B-C77C-11C638E078C5}"/>
              </a:ext>
            </a:extLst>
          </p:cNvPr>
          <p:cNvSpPr txBox="1"/>
          <p:nvPr/>
        </p:nvSpPr>
        <p:spPr>
          <a:xfrm>
            <a:off x="1388806" y="2600508"/>
            <a:ext cx="34191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STRENGTHS: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Recognises the value of social interaction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Supports the development of thinking and social skills.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Encourages collaborative learning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Provides practical strategies for educators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2F5AFE-128D-ADD5-EADC-131919D087AD}"/>
              </a:ext>
            </a:extLst>
          </p:cNvPr>
          <p:cNvSpPr txBox="1"/>
          <p:nvPr/>
        </p:nvSpPr>
        <p:spPr>
          <a:xfrm>
            <a:off x="6282815" y="2595468"/>
            <a:ext cx="330363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Limitations: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Limited focus on biological factors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Less attention to individual differences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Can be difficult to implement consistently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02C002-CFEF-7B2E-BF1A-3649C126FB3D}"/>
              </a:ext>
            </a:extLst>
          </p:cNvPr>
          <p:cNvSpPr txBox="1"/>
          <p:nvPr/>
        </p:nvSpPr>
        <p:spPr>
          <a:xfrm>
            <a:off x="943684" y="5893308"/>
            <a:ext cx="2684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(Malik et al., 2025)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0597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69178-DA71-D802-C4F2-1EF7EE8D5D5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  <a:effectLst>
            <a:reflection blurRad="6350" stA="50000" endA="300" endPos="38500" dist="50800" dir="5400000" sy="-100000" algn="bl" rotWithShape="0"/>
          </a:effectLst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sz="3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C0D9F-87F6-E296-7825-58743668B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bg1"/>
              </a:buClr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Vygotsky Sociocultural Theory demonstrates that children learn best through supportive relationships, communication, and social interaction.</a:t>
            </a:r>
          </a:p>
          <a:p>
            <a:pPr>
              <a:buClr>
                <a:schemeClr val="bg1"/>
              </a:buClr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Applying scaffolding and Zone of Proximal Development (ZPD) to help Isaac improve his language , confidence, social skills, and overall development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993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9ACA9-0863-0435-5F2B-BC6D0AC6F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64692"/>
            <a:ext cx="10515600" cy="831426"/>
          </a:xfrm>
          <a:solidFill>
            <a:schemeClr val="accent1"/>
          </a:solidFill>
          <a:effectLst>
            <a:reflection blurRad="6350" stA="50000" endA="300" endPos="55500" dist="50800" dir="5400000" sy="-100000" algn="bl" rotWithShape="0"/>
          </a:effectLst>
        </p:spPr>
        <p:txBody>
          <a:bodyPr/>
          <a:lstStyle/>
          <a:p>
            <a:pPr algn="l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A20B7-A619-8422-68C7-65872565D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6118"/>
            <a:ext cx="10515600" cy="413273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Colliver, Y. and Veraksa, N. (2021) “Vygotsky’s contributions to understandings of emotional development through early childhood play,” </a:t>
            </a:r>
            <a:r>
              <a:rPr lang="en-GB" i="1" dirty="0">
                <a:solidFill>
                  <a:schemeClr val="bg1"/>
                </a:solidFill>
              </a:rPr>
              <a:t>Early child development and care</a:t>
            </a:r>
            <a:r>
              <a:rPr lang="en-GB" dirty="0">
                <a:solidFill>
                  <a:schemeClr val="bg1"/>
                </a:solidFill>
              </a:rPr>
              <a:t>, 191(7–8), pp. 1026–1040. Available at: 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https://doi.org/10.1080/03004430.2021.1887166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Cong-Lem, N., 2023. Emotion and its relation to cognition from Vygotsky’s perspective. </a:t>
            </a:r>
            <a:r>
              <a:rPr lang="en-GB" i="1" dirty="0">
                <a:solidFill>
                  <a:schemeClr val="bg1"/>
                </a:solidFill>
              </a:rPr>
              <a:t>European Journal of Psychology of Education, </a:t>
            </a:r>
            <a:r>
              <a:rPr lang="en-GB" b="1" dirty="0">
                <a:solidFill>
                  <a:schemeClr val="bg1"/>
                </a:solidFill>
              </a:rPr>
              <a:t>38</a:t>
            </a:r>
            <a:r>
              <a:rPr lang="en-GB" dirty="0">
                <a:solidFill>
                  <a:schemeClr val="bg1"/>
                </a:solidFill>
              </a:rPr>
              <a:t>(2), pp. 865-880. Available at: doi:10.1007/s10212-022-00624-x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Hedges, H. (2021) “Contemporary principles to lead understandings of children’s learning: synthesizing Vygotsky, Rogoff, Wells and Lindfors,” </a:t>
            </a:r>
            <a:r>
              <a:rPr lang="en-GB" i="1" dirty="0">
                <a:solidFill>
                  <a:schemeClr val="bg1"/>
                </a:solidFill>
              </a:rPr>
              <a:t>Early child development and care</a:t>
            </a:r>
            <a:r>
              <a:rPr lang="en-GB" dirty="0">
                <a:solidFill>
                  <a:schemeClr val="bg1"/>
                </a:solidFill>
              </a:rPr>
              <a:t>, 191(7–8), pp. 1056–1065. Available at: 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https://doi.org/10.1080/03004430.2020.1849169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Lantolf, J.P. and Poehner, M.E. (2023) “Sociocultural theory and classroom second language learning in the East Asian context: Introduction to the special issue,” </a:t>
            </a:r>
            <a:r>
              <a:rPr lang="en-GB" i="1" dirty="0">
                <a:solidFill>
                  <a:schemeClr val="bg1"/>
                </a:solidFill>
              </a:rPr>
              <a:t>The Modern language journal (Boulder, Colo.)</a:t>
            </a:r>
            <a:r>
              <a:rPr lang="en-GB" dirty="0">
                <a:solidFill>
                  <a:schemeClr val="bg1"/>
                </a:solidFill>
              </a:rPr>
              <a:t>, 107(S1), pp. 3–23. Available at: https://doi.org/10.1111/modl.12816.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Malik, M.S. </a:t>
            </a:r>
            <a:r>
              <a:rPr lang="en-GB" i="1" dirty="0">
                <a:solidFill>
                  <a:schemeClr val="bg1"/>
                </a:solidFill>
              </a:rPr>
              <a:t>et al.</a:t>
            </a:r>
            <a:r>
              <a:rPr lang="en-GB" dirty="0">
                <a:solidFill>
                  <a:schemeClr val="bg1"/>
                </a:solidFill>
              </a:rPr>
              <a:t> (2025) “Vygotsky’s theory in the development of social and cognitive skills of the alpha generation,” Fashluna</a:t>
            </a:r>
            <a:r>
              <a:rPr lang="en-GB" i="1" dirty="0">
                <a:solidFill>
                  <a:schemeClr val="bg1"/>
                </a:solidFill>
              </a:rPr>
              <a:t> (Online)</a:t>
            </a:r>
            <a:r>
              <a:rPr lang="en-GB" dirty="0">
                <a:solidFill>
                  <a:schemeClr val="bg1"/>
                </a:solidFill>
              </a:rPr>
              <a:t>, 6(1), pp. 28–39. Available at: https://doi.org/10.47625/fashluna.v6i1.968.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Smolucha, L. and Smolucha, F. (2021) “Vygotsky’s theory in-play: early childhood education,” </a:t>
            </a:r>
            <a:r>
              <a:rPr lang="en-GB" i="1" dirty="0">
                <a:solidFill>
                  <a:schemeClr val="bg1"/>
                </a:solidFill>
              </a:rPr>
              <a:t>Early child development and care</a:t>
            </a:r>
            <a:r>
              <a:rPr lang="en-GB" dirty="0">
                <a:solidFill>
                  <a:schemeClr val="bg1"/>
                </a:solidFill>
              </a:rPr>
              <a:t>, 191(7–8), pp. 1041–1055. Available at: https://doi.org/10.1080/03004430.2020.1843451.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875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698CD319-C7DA-A4E3-9A62-43FC3BA97FF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0162" b="556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D2F884-1E86-98B0-F7A8-B4A10F59F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4375" y="3155545"/>
            <a:ext cx="5633884" cy="875681"/>
          </a:xfrm>
          <a:solidFill>
            <a:schemeClr val="accent1">
              <a:lumMod val="75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5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189AC2-A938-0CD3-E358-10049C81374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513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9832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3483304440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3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a4954f2d63ea2ea476d7507b858207c4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eec70a4d5ce99e4ff1470156dfa0ab59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BA9EB7E-C6CB-46F5-BFA7-F615780BCA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10289A5-DA5D-4E87-B46C-C8CF96768A47}">
  <ds:schemaRefs>
    <ds:schemaRef ds:uri="http://purl.org/dc/dcmitype/"/>
    <ds:schemaRef ds:uri="716bca3a-9bc9-4129-a185-7ea87f9d73cc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elements/1.1/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1CE3EED5-B8A7-4A21-96A9-73CB2DF521EB}">
  <ds:schemaRefs>
    <ds:schemaRef ds:uri="716bca3a-9bc9-4129-a185-7ea87f9d73c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5466</TotalTime>
  <Words>987</Words>
  <Application>Microsoft Office PowerPoint</Application>
  <PresentationFormat>Widescreen</PresentationFormat>
  <Paragraphs>115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24" baseType="lpstr">
      <vt:lpstr>Aptos</vt:lpstr>
      <vt:lpstr>Arial</vt:lpstr>
      <vt:lpstr>Century Gothic</vt:lpstr>
      <vt:lpstr>Corbel</vt:lpstr>
      <vt:lpstr>Elephant</vt:lpstr>
      <vt:lpstr>Gill Sans MT</vt:lpstr>
      <vt:lpstr>Myriad Pro</vt:lpstr>
      <vt:lpstr>Times New Roman</vt:lpstr>
      <vt:lpstr>Wingdings</vt:lpstr>
      <vt:lpstr>BrushVTI</vt:lpstr>
      <vt:lpstr>Parcel</vt:lpstr>
      <vt:lpstr>Basis</vt:lpstr>
      <vt:lpstr>PowerPoint Presentation</vt:lpstr>
      <vt:lpstr>Outline</vt:lpstr>
      <vt:lpstr>PowerPoint Presentation</vt:lpstr>
      <vt:lpstr>Vygotsky’s Sociocultural theory and  Isaac’s Development</vt:lpstr>
      <vt:lpstr>Application to practice</vt:lpstr>
      <vt:lpstr>Vygotsky’s Sociocultural Theory Applied to Isaac</vt:lpstr>
      <vt:lpstr>Practical Strategies and Interventions</vt:lpstr>
      <vt:lpstr>PowerPoint Presentation</vt:lpstr>
      <vt:lpstr>Vygotsky’s Sociocultural Theory Strengths and Weaknesses</vt:lpstr>
      <vt:lpstr>Conclusion</vt:lpstr>
      <vt:lpstr>References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Sanilen Dolores Stevens (2508295)</cp:lastModifiedBy>
  <cp:revision>1</cp:revision>
  <dcterms:created xsi:type="dcterms:W3CDTF">2025-06-09T16:43:11Z</dcterms:created>
  <dcterms:modified xsi:type="dcterms:W3CDTF">2026-07-12T11:28:37Z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