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4" r:id="rId9"/>
    <p:sldId id="295" r:id="rId10"/>
    <p:sldId id="292" r:id="rId11"/>
    <p:sldId id="297" r:id="rId12"/>
    <p:sldId id="280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115" d="100"/>
          <a:sy n="115" d="100"/>
        </p:scale>
        <p:origin x="149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9266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0448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Environmental </a:t>
            </a:r>
            <a:r>
              <a:rPr lang="en-GB" altLang="en-US" sz="3600" b="1" dirty="0" smtClean="0"/>
              <a:t>Audit</a:t>
            </a:r>
            <a:endParaRPr lang="en-GB" altLang="en-US" sz="36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sz="2400" dirty="0" smtClean="0"/>
              <a:t>Opening the B&amp;B style Hotel.</a:t>
            </a:r>
          </a:p>
          <a:p>
            <a:pPr eaLnBrk="1" hangingPunct="1">
              <a:buNone/>
            </a:pPr>
            <a:r>
              <a:rPr lang="en-GB" altLang="en-US" sz="2400" dirty="0" smtClean="0"/>
              <a:t>Milen Dimitrov ID 1813612 and Emilian </a:t>
            </a: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Years ago I was a guest in one B&amp;B hotel in Cheshire, UK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Was amazed by the hospitality, comfort and home feeling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That morning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when I enjoyed the beautiful breakfast cooked by the owners I've started to make a plan to have my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own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B&amp;B place.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/>
            </a:r>
            <a:br>
              <a:rPr lang="en-GB" altLang="en-US" sz="3600" b="1" dirty="0"/>
            </a:br>
            <a:r>
              <a:rPr lang="en-GB" altLang="en-US" sz="3600" b="1" i="1" dirty="0" smtClean="0"/>
              <a:t>Business </a:t>
            </a:r>
            <a:r>
              <a:rPr lang="en-GB" altLang="en-US" sz="3600" b="1" i="1" dirty="0"/>
              <a:t>/ Company Overview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me, the most important for this style of business is the place. I've got a lot of ideas, skills, and dreams but do need a partner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provide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place to do that business. The person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 that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I've chosen was my friend and colleague Emilian. I am from Bulgaria, he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is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from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Romania but both of us studied and lives in the United Kingdom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Emilian house is in the countryside, big enough to transform for our needs, also so beautiful nature around and with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unlimited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options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the car park places, swimming pool, winter garden and options for organising children playing area and pets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special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place.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countryside always gives more opportunities to create enough room for business.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As I've marked already, the ideas are plenty and not impossible to go true.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first- we have to take a decision about rooms. How many we can create, what size will be comfortable for the customers,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with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or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without bathroom, style ( old fashion or modern) etc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How much money will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going to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cost us?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Can we afford to make a swimming pool?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Can we renew the windows and doors or have to be changed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We are looking for the best quality that we can reach with our budget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Because my girlfriend is a Chef, we can afford to serve breakfast to our guest, also the buffet for dinner. She is fully qualified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deal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with people with allergies, food intolerance and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illnesses which is very important nowadays.</a:t>
            </a:r>
            <a:endParaRPr lang="en-GB" altLang="en-US" sz="12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There is a garden, we think to make parts of it like a conservatory for the raining days and winter. Also, an open bar will be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great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sunny days around the swimming pool that we planning to make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Room-service options are not a bad idea too.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Unlimited fibre optic broadband and the well-organised library will be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available.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The car park will be free of charge for the guests, with CCTV in operation for their safety.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All extra facilities will be free of charge for the guests, we will including them when we form the prices.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any business is very important to be aimed at a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specifically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group of people to be successful. We probably would like to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be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suitable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all people, but this will be a mistake because, for example, the busy businessman with projects to think about will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be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not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happy to share the space with a mother with 4 children that playing and make a noise, or the teenagers that jumping in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the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swimming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pool when the elderly people enjoying swimming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Probably the price for one night stay will be the key to the group of people that will be our guests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price of any product or service determines the group of customers that will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buy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that product or use that service. For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example,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White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Rose supermarkets are more expensive than Asda one, but this not necessarily means that the quality is better. This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normally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means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that they prefer and aimed at specific target customers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Depending on the quality that we can afford we will create our prices.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 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B&amp;B style accommodation is very well known.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Actually, there is so little unsuccessful places trading in that style. Normally the bad management is only one reason to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crash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business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like this, also not correct made prices.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We are students in the best place to understand the way to be successful in hospitality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We think that we can create a very good place to relax for the guest, profitable and enjoyed for us.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 smtClean="0">
                <a:latin typeface="Times New Roman" pitchFamily="18" charset="0"/>
                <a:cs typeface="Times New Roman" pitchFamily="18" charset="0"/>
              </a:rPr>
              <a:t>Strengths-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 This is a very good business if it is well organised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Times New Roman" pitchFamily="18" charset="0"/>
                <a:cs typeface="Times New Roman" pitchFamily="18" charset="0"/>
              </a:rPr>
              <a:t>Weaknesses- Incorrect prices for the quality is the key to the crashed business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Times New Roman" pitchFamily="18" charset="0"/>
                <a:cs typeface="Times New Roman" pitchFamily="18" charset="0"/>
              </a:rPr>
              <a:t>Opportunities- The best way to enjoy working. Options to work for yourself in place that you create</a:t>
            </a:r>
            <a:r>
              <a:rPr lang="en-GB" altLang="en-US" sz="1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Times New Roman" pitchFamily="18" charset="0"/>
                <a:cs typeface="Times New Roman" pitchFamily="18" charset="0"/>
              </a:rPr>
              <a:t>Threats- If the place or target are not chosen well this will be the easiest way for bankruptcies.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Political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Economical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Social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Technological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Legal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Environmental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1215</TotalTime>
  <Words>841</Words>
  <Application>Microsoft Office PowerPoint</Application>
  <PresentationFormat>On-screen Show (4:3)</PresentationFormat>
  <Paragraphs>92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Times New Roman</vt:lpstr>
      <vt:lpstr>Wingdings</vt:lpstr>
      <vt:lpstr>20140311PresentationUWTSDTemplate</vt:lpstr>
      <vt:lpstr>Marketing Environmental Audit</vt:lpstr>
      <vt:lpstr>Executive Summary</vt:lpstr>
      <vt:lpstr> Business / Company Overview</vt:lpstr>
      <vt:lpstr>Products and Services</vt:lpstr>
      <vt:lpstr>Target Market</vt:lpstr>
      <vt:lpstr>Market Segment </vt:lpstr>
      <vt:lpstr>Micro and Macro Environment</vt:lpstr>
      <vt:lpstr>SWOT Analysis</vt:lpstr>
      <vt:lpstr>PESTLE Analysis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109</cp:revision>
  <cp:lastPrinted>2018-03-20T16:28:46Z</cp:lastPrinted>
  <dcterms:created xsi:type="dcterms:W3CDTF">2004-11-12T17:24:38Z</dcterms:created>
  <dcterms:modified xsi:type="dcterms:W3CDTF">2019-03-05T09:41:33Z</dcterms:modified>
</cp:coreProperties>
</file>