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23"/>
  </p:notesMasterIdLst>
  <p:sldIdLst>
    <p:sldId id="256" r:id="rId2"/>
    <p:sldId id="257" r:id="rId3"/>
    <p:sldId id="258" r:id="rId4"/>
    <p:sldId id="268" r:id="rId5"/>
    <p:sldId id="260" r:id="rId6"/>
    <p:sldId id="259" r:id="rId7"/>
    <p:sldId id="261" r:id="rId8"/>
    <p:sldId id="262" r:id="rId9"/>
    <p:sldId id="263" r:id="rId10"/>
    <p:sldId id="264" r:id="rId11"/>
    <p:sldId id="266" r:id="rId12"/>
    <p:sldId id="265" r:id="rId13"/>
    <p:sldId id="267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75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0477A-03DB-4C26-9C13-E23A2F092403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CCA742-CE22-4079-8A03-914A1AA3F3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683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manipulating light creators can create environments that support and enhance the narrative – guiding the players emotions and perceptions in subtle ways.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CCA742-CE22-4079-8A03-914A1AA3F30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45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5/19/2024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5/19/2024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5/19/2024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5/19/2024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5/19/2024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5/19/2024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5/19/2024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5/19/2024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5/19/2024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5/19/2024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5/19/2024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5/19/2024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76313-02E4-6A22-774D-3A265AE584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Final Viva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F66440-E622-859E-C209-E915D5A90F8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Becky Davies</a:t>
            </a:r>
          </a:p>
        </p:txBody>
      </p:sp>
    </p:spTree>
    <p:extLst>
      <p:ext uri="{BB962C8B-B14F-4D97-AF65-F5344CB8AC3E}">
        <p14:creationId xmlns:p14="http://schemas.microsoft.com/office/powerpoint/2010/main" val="9588557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81381-6AD4-66A5-1837-AAE4A9FAE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Analysing the effect and impact of environmental storytelling within video games and media</a:t>
            </a:r>
          </a:p>
        </p:txBody>
      </p:sp>
    </p:spTree>
    <p:extLst>
      <p:ext uri="{BB962C8B-B14F-4D97-AF65-F5344CB8AC3E}">
        <p14:creationId xmlns:p14="http://schemas.microsoft.com/office/powerpoint/2010/main" val="40917777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503E7-9C8F-9458-1EDF-B7D3B3980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09ECB-D4A5-798E-4985-062F94DDB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800" dirty="0">
                <a:effectLst/>
                <a:ea typeface="Calibri" panose="020F0502020204030204" pitchFamily="34" charset="0"/>
              </a:rPr>
              <a:t>The aim of this project is to help understand certain elements of environmental storytelling in video games and media and how this technique can help to create a more interactive and memorable experience for the audience. </a:t>
            </a:r>
          </a:p>
          <a:p>
            <a:pPr marL="0" indent="0">
              <a:buNone/>
            </a:pPr>
            <a:endParaRPr lang="en-US" dirty="0"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1800" dirty="0">
                <a:effectLst/>
                <a:ea typeface="Calibri" panose="020F0502020204030204" pitchFamily="34" charset="0"/>
              </a:rPr>
              <a:t>To understand this, we can use case studies as well as research into different forms of media and the different video games that has used this technique to get a better understanding of how this technique is used and how important it is to be included in media and video games. </a:t>
            </a:r>
          </a:p>
          <a:p>
            <a:pPr marL="0" indent="0">
              <a:buNone/>
            </a:pPr>
            <a:endParaRPr lang="en-US" dirty="0">
              <a:latin typeface="Calibri Light" panose="020F03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0554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8DCEC-0536-7357-C302-4EF2006DF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environmental storytelling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C92A4-FDD7-7A14-91C1-50D4A159F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2399072"/>
            <a:ext cx="8595360" cy="1600200"/>
          </a:xfrm>
        </p:spPr>
        <p:txBody>
          <a:bodyPr/>
          <a:lstStyle/>
          <a:p>
            <a:pPr marL="0" indent="0">
              <a:buNone/>
            </a:pPr>
            <a:r>
              <a:rPr lang="en-GB" sz="1800" kern="15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Environmental storytelling (ES) is a method that involves using the games setting to tell the player a story/tale. ES uses visual, auditory and textural clues that the player can use and put together to form a narrative. ES can produce a more immersive and dynamic experience by inciting participation and a connection to the story.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7647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4FA28-6DBE-1242-09F4-DF4E06B4A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FA26C-A9E0-15A5-D91E-DC9EF6EC91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Narrative interpretation</a:t>
            </a:r>
          </a:p>
          <a:p>
            <a:r>
              <a:rPr lang="en-GB" dirty="0"/>
              <a:t>Exploration</a:t>
            </a:r>
          </a:p>
          <a:p>
            <a:r>
              <a:rPr lang="en-GB" dirty="0"/>
              <a:t>Player immersion</a:t>
            </a:r>
          </a:p>
          <a:p>
            <a:r>
              <a:rPr lang="en-GB" dirty="0"/>
              <a:t>Engagement </a:t>
            </a:r>
          </a:p>
          <a:p>
            <a:r>
              <a:rPr lang="en-GB" dirty="0"/>
              <a:t>Colour theory</a:t>
            </a:r>
          </a:p>
          <a:p>
            <a:r>
              <a:rPr lang="en-GB" dirty="0"/>
              <a:t>The limitation of using environmental storytelling as a tool - accessibility</a:t>
            </a:r>
          </a:p>
        </p:txBody>
      </p:sp>
    </p:spTree>
    <p:extLst>
      <p:ext uri="{BB962C8B-B14F-4D97-AF65-F5344CB8AC3E}">
        <p14:creationId xmlns:p14="http://schemas.microsoft.com/office/powerpoint/2010/main" val="1816572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FDDD3-6877-1A0C-24D2-6A44F4724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D13D3-71AA-7E4E-A452-AE0DAC9F61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500"/>
              </a:spcBef>
              <a:spcAft>
                <a:spcPts val="500"/>
              </a:spcAft>
            </a:pPr>
            <a:r>
              <a:rPr lang="en-GB" dirty="0"/>
              <a:t>IT (2017) – Directed by Andy Muschietti (film)</a:t>
            </a:r>
          </a:p>
          <a:p>
            <a:pPr lvl="0">
              <a:spcBef>
                <a:spcPts val="500"/>
              </a:spcBef>
              <a:spcAft>
                <a:spcPts val="500"/>
              </a:spcAft>
            </a:pPr>
            <a:r>
              <a:rPr lang="en-GB" dirty="0"/>
              <a:t>Halloween (2018) – Directed by David Gordan Green</a:t>
            </a:r>
          </a:p>
          <a:p>
            <a:pPr lvl="0">
              <a:spcBef>
                <a:spcPts val="500"/>
              </a:spcBef>
              <a:spcAft>
                <a:spcPts val="500"/>
              </a:spcAft>
            </a:pPr>
            <a:r>
              <a:rPr lang="en-GB" dirty="0"/>
              <a:t>Blade Runner (2017) – Directed by </a:t>
            </a:r>
            <a:r>
              <a:rPr lang="en-GB" i="0" dirty="0">
                <a:solidFill>
                  <a:srgbClr val="111111"/>
                </a:solidFill>
                <a:effectLst/>
                <a:highlight>
                  <a:srgbClr val="FFFFFF"/>
                </a:highlight>
              </a:rPr>
              <a:t>Denis Villeneuve</a:t>
            </a:r>
            <a:endParaRPr lang="en-GB" dirty="0"/>
          </a:p>
          <a:p>
            <a:pPr lvl="0">
              <a:spcBef>
                <a:spcPts val="500"/>
              </a:spcBef>
              <a:spcAft>
                <a:spcPts val="500"/>
              </a:spcAft>
            </a:pPr>
            <a:r>
              <a:rPr lang="en-GB" dirty="0"/>
              <a:t>Resident Evil 7: Biohazard (2017) – Developed/Published by Capcom</a:t>
            </a:r>
          </a:p>
          <a:p>
            <a:pPr lvl="0">
              <a:spcBef>
                <a:spcPts val="500"/>
              </a:spcBef>
              <a:spcAft>
                <a:spcPts val="500"/>
              </a:spcAft>
            </a:pPr>
            <a:r>
              <a:rPr lang="en-GB" dirty="0"/>
              <a:t>Bioshock 2007 – Developed by 2K Boston</a:t>
            </a:r>
          </a:p>
          <a:p>
            <a:pPr marL="0" lvl="0" indent="0">
              <a:spcBef>
                <a:spcPts val="500"/>
              </a:spcBef>
              <a:spcAft>
                <a:spcPts val="500"/>
              </a:spcAft>
              <a:buNone/>
            </a:pPr>
            <a:endParaRPr lang="en-GB" dirty="0"/>
          </a:p>
          <a:p>
            <a:pPr marL="0" lvl="0" indent="0">
              <a:spcBef>
                <a:spcPts val="500"/>
              </a:spcBef>
              <a:spcAft>
                <a:spcPts val="500"/>
              </a:spcAft>
              <a:buNone/>
            </a:pPr>
            <a:r>
              <a:rPr lang="en-GB" dirty="0"/>
              <a:t>As well as some books I could look into;</a:t>
            </a:r>
          </a:p>
          <a:p>
            <a:pPr lvl="0">
              <a:spcBef>
                <a:spcPts val="500"/>
              </a:spcBef>
              <a:spcAft>
                <a:spcPts val="500"/>
              </a:spcAft>
            </a:pPr>
            <a:r>
              <a:rPr lang="en-GB" dirty="0"/>
              <a:t>Digital storytelling – </a:t>
            </a:r>
            <a:r>
              <a:rPr lang="en-GB" dirty="0" err="1"/>
              <a:t>Shilo</a:t>
            </a:r>
            <a:r>
              <a:rPr lang="en-GB" dirty="0"/>
              <a:t> </a:t>
            </a:r>
            <a:r>
              <a:rPr lang="en-GB" dirty="0" err="1"/>
              <a:t>T.Mcclean</a:t>
            </a:r>
            <a:endParaRPr lang="en-GB" dirty="0"/>
          </a:p>
          <a:p>
            <a:pPr lvl="0">
              <a:spcBef>
                <a:spcPts val="500"/>
              </a:spcBef>
              <a:spcAft>
                <a:spcPts val="500"/>
              </a:spcAft>
            </a:pPr>
            <a:r>
              <a:rPr lang="en-GB" dirty="0"/>
              <a:t>Video game art – Chris </a:t>
            </a:r>
            <a:r>
              <a:rPr lang="en-GB" dirty="0" err="1"/>
              <a:t>Solarski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760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819CA-954C-1D87-400D-EA8995306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games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5AA7B-A1FB-464D-65AD-45CD9BE0F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Interactive environments – allows players to create their own narrative at their own pace, as well as being able to interact with the environment throughout the story.</a:t>
            </a:r>
          </a:p>
          <a:p>
            <a:r>
              <a:rPr lang="en-GB" dirty="0"/>
              <a:t>Environmental clues – architecture, items etc</a:t>
            </a:r>
          </a:p>
          <a:p>
            <a:r>
              <a:rPr lang="en-GB" dirty="0"/>
              <a:t>Dynamic environments – weather systems, day-night cycles</a:t>
            </a:r>
          </a:p>
          <a:p>
            <a:r>
              <a:rPr lang="en-GB" dirty="0"/>
              <a:t>Detailed environments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2975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A24CE-FFCA-0934-A4A1-8F6193CE5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C2AAD-35AF-9970-68E5-554FCBEE9F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Mood settings – Lightings, colour schemes and weather conditions</a:t>
            </a:r>
          </a:p>
          <a:p>
            <a:r>
              <a:rPr lang="en-GB" dirty="0"/>
              <a:t>Character development – how characters interact within the environment can showcase a character's personality</a:t>
            </a:r>
          </a:p>
          <a:p>
            <a:r>
              <a:rPr lang="en-GB" dirty="0"/>
              <a:t>Visual cues - s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et design, props, and locations can tell a story about the world, the characters, and their histories.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678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292F1-A3D7-E574-EFD3-C05B806F3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1C00E-6B4C-AF89-889C-4E2359290D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Film – Blade runner – uses a dystopian cityscape to display themes of moral ambiguity, decay and technological advancement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Video game – Bioshock – the underwater city of Rapture showcases the idea of utopian ideals gone wrong.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Both medias use 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environmental storytelling to enhance immersion, add depth to the narrative, and allows for a more nuanced and engaging experience.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0182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F720E-17F4-39DA-DE81-E4CB09C04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Lighting (film)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A0651-A483-4E1F-ABD0-C2E1291F1C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 key lighting – bright even lighting – can be used to create an upbeat and cheerful environment</a:t>
            </a:r>
          </a:p>
          <a:p>
            <a:r>
              <a:rPr lang="en-GB" dirty="0"/>
              <a:t>Low key lighting – stark contrasts and deep shadows, commonly used in thriller and horror genres</a:t>
            </a:r>
          </a:p>
          <a:p>
            <a:r>
              <a:rPr lang="en-GB" dirty="0"/>
              <a:t>Natural lighting – enhance the realism of a scene, can symbolise truth and simplicity</a:t>
            </a:r>
          </a:p>
          <a:p>
            <a:r>
              <a:rPr lang="en-GB" dirty="0"/>
              <a:t>Artificial lighting – more of a stylised or surreal look, mostly used in science fiction and fantasy genres</a:t>
            </a:r>
          </a:p>
          <a:p>
            <a:r>
              <a:rPr lang="en-GB" dirty="0"/>
              <a:t>Back lighting – illuminating characters from the back can showcase anonymity </a:t>
            </a:r>
          </a:p>
          <a:p>
            <a:r>
              <a:rPr lang="en-GB" dirty="0"/>
              <a:t>Top lighting – lighting from above can be more dramatic</a:t>
            </a:r>
          </a:p>
        </p:txBody>
      </p:sp>
    </p:spTree>
    <p:extLst>
      <p:ext uri="{BB962C8B-B14F-4D97-AF65-F5344CB8AC3E}">
        <p14:creationId xmlns:p14="http://schemas.microsoft.com/office/powerpoint/2010/main" val="16792271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22029-1F1D-481D-2F98-20657B58E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Lighting (game)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33647-4312-38BB-0213-972C4E4F26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Directional lighting – guiding players through the game world using lights like lamps and torches, to guide them towards the objective</a:t>
            </a:r>
          </a:p>
          <a:p>
            <a:r>
              <a:rPr lang="en-GB" dirty="0"/>
              <a:t>Interactive lighting – dynamic lighting that interacts with the players actions</a:t>
            </a:r>
          </a:p>
          <a:p>
            <a:r>
              <a:rPr lang="en-GB" dirty="0"/>
              <a:t>Colour temperature – using different colours can help elicit different emotions from the players</a:t>
            </a:r>
          </a:p>
          <a:p>
            <a:r>
              <a:rPr lang="en-GB" dirty="0"/>
              <a:t>Shadows and contrasts – can help to highlight important details within the environment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539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B8523-9F39-D563-F40A-B19175DDD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Colour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1E2E5-378F-0439-078F-34F0A303A2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Colour theory within films and video games is very useful when using environmental storytelling.</a:t>
            </a:r>
          </a:p>
          <a:p>
            <a:pPr marL="0" indent="0">
              <a:buNone/>
            </a:pPr>
            <a:r>
              <a:rPr lang="en-GB" dirty="0"/>
              <a:t>Colours can help to invoke emotion and more atmospheric environments by using certain colours to help showcase specific moods and emotions.</a:t>
            </a:r>
          </a:p>
          <a:p>
            <a:pPr marL="0" indent="0">
              <a:buNone/>
            </a:pPr>
            <a:r>
              <a:rPr lang="en-GB" dirty="0"/>
              <a:t>Red – Anger, danger</a:t>
            </a:r>
          </a:p>
          <a:p>
            <a:pPr marL="0" indent="0">
              <a:buNone/>
            </a:pPr>
            <a:r>
              <a:rPr lang="en-GB" dirty="0"/>
              <a:t>Blue – calm, sadness </a:t>
            </a:r>
          </a:p>
          <a:p>
            <a:pPr marL="0" indent="0">
              <a:buNone/>
            </a:pPr>
            <a:r>
              <a:rPr lang="en-GB" dirty="0"/>
              <a:t>Purple – mysterious, eerie</a:t>
            </a:r>
          </a:p>
          <a:p>
            <a:pPr marL="0" indent="0">
              <a:buNone/>
            </a:pPr>
            <a:r>
              <a:rPr lang="en-GB" dirty="0"/>
              <a:t>In games colour can also be used by using it as colour coding, this can be to help the player to proceed within the game.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3374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3F160-5532-EECE-9385-6A3724B14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Wall –E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9C701-7356-C046-2219-B5976BBBF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worlds desolation – the film opens with this scene/colour palette – muted, dusty – emphasises the </a:t>
            </a:r>
            <a:r>
              <a:rPr lang="en-GB" dirty="0" err="1"/>
              <a:t>lifelessnses</a:t>
            </a:r>
            <a:r>
              <a:rPr lang="en-GB" dirty="0"/>
              <a:t> and pollution</a:t>
            </a:r>
          </a:p>
          <a:p>
            <a:r>
              <a:rPr lang="en-GB" dirty="0"/>
              <a:t>The contrast with Axiom – pristine interior/artificial lighting</a:t>
            </a:r>
          </a:p>
          <a:p>
            <a:r>
              <a:rPr lang="en-GB" dirty="0"/>
              <a:t>Visual details – the plant icon</a:t>
            </a:r>
          </a:p>
          <a:p>
            <a:r>
              <a:rPr lang="en-GB" dirty="0"/>
              <a:t>Silent storytelling – the interactions between Wall-E and Eva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1B90C2-666F-2582-776A-2BEE515BE4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837" y="4040346"/>
            <a:ext cx="5899355" cy="2451894"/>
          </a:xfrm>
          <a:prstGeom prst="rect">
            <a:avLst/>
          </a:prstGeom>
        </p:spPr>
      </p:pic>
      <p:pic>
        <p:nvPicPr>
          <p:cNvPr id="2050" name="Picture 2" descr="WALL-E access to an Axiom life pod - Virtual Backgrounds">
            <a:extLst>
              <a:ext uri="{FF2B5EF4-FFF2-40B4-BE49-F238E27FC236}">
                <a16:creationId xmlns:a16="http://schemas.microsoft.com/office/drawing/2014/main" id="{C1B218F5-CA3E-BA86-F7C6-E5ED772174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465" y="4040346"/>
            <a:ext cx="4534047" cy="245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93015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CAB34-C9EC-A93E-7270-3489CB731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 (2017)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26E66-EE89-994D-D728-575469AEC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828800"/>
            <a:ext cx="5119263" cy="435133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ES was crucial throughout this film has it helped to build dread and to help reinforce the films' theme.</a:t>
            </a:r>
          </a:p>
          <a:p>
            <a:r>
              <a:rPr lang="en-GB" dirty="0"/>
              <a:t>Overgrown and forgotten places – Niebolt house</a:t>
            </a:r>
          </a:p>
          <a:p>
            <a:r>
              <a:rPr lang="en-GB" dirty="0"/>
              <a:t>Water confinement – sewer system – the dark hidden history of Derry</a:t>
            </a:r>
          </a:p>
          <a:p>
            <a:r>
              <a:rPr lang="en-GB" dirty="0"/>
              <a:t>The red balloon – often appears alongside Pennywise – the bright colour contrasts the gloomy environment – red shows danger</a:t>
            </a:r>
          </a:p>
          <a:p>
            <a:r>
              <a:rPr lang="en-GB" dirty="0"/>
              <a:t>Emotional impact – light/shadow (contrast between light and dark areas) and sound/silence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7B184B-0604-975D-DCF5-6CE1D251F4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1131" y="1828800"/>
            <a:ext cx="3858997" cy="4081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0977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99271-9E1C-8EFB-9DD0-FD284ADB2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Bioshock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0F1DE-F726-1A4C-32E8-D856ED6E8A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Rapture - 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waterlogged halls and broken infrastructure, tells the story of its fall from grace.</a:t>
            </a:r>
          </a:p>
          <a:p>
            <a:r>
              <a:rPr lang="en-GB" dirty="0">
                <a:solidFill>
                  <a:srgbClr val="0D0D0D"/>
                </a:solidFill>
                <a:highlight>
                  <a:srgbClr val="FFFFFF"/>
                </a:highlight>
              </a:rPr>
              <a:t>The grand building showcases the cities original promise as a utopia that presents freedom and individualism</a:t>
            </a:r>
            <a:endParaRPr lang="en-GB" dirty="0"/>
          </a:p>
        </p:txBody>
      </p:sp>
      <p:pic>
        <p:nvPicPr>
          <p:cNvPr id="1026" name="Picture 2" descr="High Resolution Bioshock Rapture - 1280x720 - Download HD Wallpaper ...">
            <a:extLst>
              <a:ext uri="{FF2B5EF4-FFF2-40B4-BE49-F238E27FC236}">
                <a16:creationId xmlns:a16="http://schemas.microsoft.com/office/drawing/2014/main" id="{3F72C55B-7508-C0DB-A1B6-ADEB9A95E1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7070" y="3664360"/>
            <a:ext cx="5240594" cy="2947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91126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107DD-9A17-0342-473B-A8556EE54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last of 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29F47-5DC3-F88D-9C70-E962E997C6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Nature vs Decay – natural overgrowth and environmental hazards - 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Fungal growths and spores, the result of the Cordyceps infection, are visual indicators of danger</a:t>
            </a:r>
            <a:endParaRPr lang="en-GB" dirty="0"/>
          </a:p>
          <a:p>
            <a:r>
              <a:rPr lang="en-GB" dirty="0"/>
              <a:t>Post apocalyptic world – ruined buildings and abandoned buildings - t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ell stories of sudden abandonment and loss</a:t>
            </a:r>
          </a:p>
          <a:p>
            <a:r>
              <a:rPr lang="en-GB" dirty="0">
                <a:solidFill>
                  <a:srgbClr val="0D0D0D"/>
                </a:solidFill>
                <a:highlight>
                  <a:srgbClr val="FFFFFF"/>
                </a:highlight>
              </a:rPr>
              <a:t>Graffiti and messages – provide insight on the social and political climate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The game uses its richly detailed settings, atmospheric elements, and visual cues to convey its narrative, develop characters, and immerse players in its post-apocalyptic world</a:t>
            </a:r>
            <a:endParaRPr lang="en-GB" dirty="0"/>
          </a:p>
        </p:txBody>
      </p:sp>
      <p:pic>
        <p:nvPicPr>
          <p:cNvPr id="3074" name="Picture 2" descr="Slideshow: The Last of Us Part 2 Review Screenshots">
            <a:extLst>
              <a:ext uri="{FF2B5EF4-FFF2-40B4-BE49-F238E27FC236}">
                <a16:creationId xmlns:a16="http://schemas.microsoft.com/office/drawing/2014/main" id="{CDA70C7F-9BB3-4BAE-857C-51D3829542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897" y="4650658"/>
            <a:ext cx="4552335" cy="205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27260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16D79-E760-8EEA-C059-C124ADB2FF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7660C-2308-EDDE-ECFA-47EACA9C93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Overall environmental storytelling is important within video games and film as it helps to enhance the narrative and increases immersion and engagement of both media types.</a:t>
            </a:r>
          </a:p>
          <a:p>
            <a:pPr marL="0" indent="0">
              <a:buNone/>
            </a:pPr>
            <a:r>
              <a:rPr lang="en-GB" dirty="0">
                <a:solidFill>
                  <a:srgbClr val="0D0D0D"/>
                </a:solidFill>
                <a:highlight>
                  <a:srgbClr val="FFFFFF"/>
                </a:highlight>
              </a:rPr>
              <a:t>U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tilizing visual and auditory elements effectively, creators can convey complex themes, guide the audience, and build rich, believable worlds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3543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8221C7C-E5A9-E5E9-7A4E-883C1436EF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87748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677C482-6FE6-2D72-DFA9-E5AEF434BE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7480" y="0"/>
            <a:ext cx="3759838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AF3C7C4-1E2D-E051-ADAF-9A59D9AA40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2566" y="0"/>
            <a:ext cx="4077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7710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8649B9B-3A04-DEE8-2898-19F779A08D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810865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F933063-0D63-E00F-AEE2-C68F026C8C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619" y="0"/>
            <a:ext cx="63089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1213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2F920F6-5561-8AFE-054F-AB7C7B3389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306529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7401702-E5EC-C337-AD19-76B0B89FA3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6529" y="0"/>
            <a:ext cx="70202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22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0999B-615E-1E87-2B40-BAFA3FC15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21DA7-A966-D410-7434-259985F2D3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[1] </a:t>
            </a:r>
            <a:r>
              <a:rPr lang="en-GB" i="1" dirty="0">
                <a:effectLst/>
              </a:rPr>
              <a:t>Blade Runner 2049</a:t>
            </a:r>
            <a:r>
              <a:rPr lang="en-GB" dirty="0">
                <a:effectLst/>
              </a:rPr>
              <a:t>. Roma: Sony pictures home entertainment, 2017. </a:t>
            </a:r>
          </a:p>
          <a:p>
            <a:r>
              <a:rPr lang="en-GB" dirty="0">
                <a:effectLst/>
              </a:rPr>
              <a:t>[2] C. Palmer, </a:t>
            </a:r>
            <a:r>
              <a:rPr lang="en-GB" i="1" dirty="0">
                <a:effectLst/>
              </a:rPr>
              <a:t>IT</a:t>
            </a:r>
            <a:r>
              <a:rPr lang="en-GB" dirty="0">
                <a:effectLst/>
              </a:rPr>
              <a:t>. United States: Warner Bros Pictures, 2017. </a:t>
            </a:r>
          </a:p>
          <a:p>
            <a:r>
              <a:rPr lang="en-GB" dirty="0">
                <a:effectLst/>
              </a:rPr>
              <a:t>[3] J. Morris, </a:t>
            </a:r>
            <a:r>
              <a:rPr lang="en-GB" i="1" dirty="0">
                <a:effectLst/>
              </a:rPr>
              <a:t>Wall-E</a:t>
            </a:r>
            <a:r>
              <a:rPr lang="en-GB" dirty="0">
                <a:effectLst/>
              </a:rPr>
              <a:t>. United States: Walt Disney Studio, 2008. </a:t>
            </a:r>
          </a:p>
          <a:p>
            <a:r>
              <a:rPr lang="en-GB" dirty="0">
                <a:effectLst/>
              </a:rPr>
              <a:t>[4] </a:t>
            </a:r>
            <a:r>
              <a:rPr lang="en-GB" i="1" dirty="0">
                <a:effectLst/>
              </a:rPr>
              <a:t>Bioshock</a:t>
            </a:r>
            <a:r>
              <a:rPr lang="en-GB" dirty="0">
                <a:effectLst/>
              </a:rPr>
              <a:t>. United States: 2K Boston, 2007. </a:t>
            </a:r>
          </a:p>
          <a:p>
            <a:r>
              <a:rPr lang="en-GB" dirty="0"/>
              <a:t>[5] </a:t>
            </a:r>
            <a:r>
              <a:rPr lang="en-GB" i="1" dirty="0">
                <a:effectLst/>
              </a:rPr>
              <a:t>The Last of Us</a:t>
            </a:r>
            <a:r>
              <a:rPr lang="en-GB" dirty="0">
                <a:effectLst/>
              </a:rPr>
              <a:t>. United States: Naughty Dog, 2013. </a:t>
            </a: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724348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1209</TotalTime>
  <Words>1090</Words>
  <Application>Microsoft Office PowerPoint</Application>
  <PresentationFormat>Widescreen</PresentationFormat>
  <Paragraphs>93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Aptos</vt:lpstr>
      <vt:lpstr>Arial</vt:lpstr>
      <vt:lpstr>Calibri</vt:lpstr>
      <vt:lpstr>Calibri Light</vt:lpstr>
      <vt:lpstr>Century Schoolbook</vt:lpstr>
      <vt:lpstr>Wingdings 2</vt:lpstr>
      <vt:lpstr>View</vt:lpstr>
      <vt:lpstr>Final Viva</vt:lpstr>
      <vt:lpstr>Analysing the effect and impact of environmental storytelling within video games and media</vt:lpstr>
      <vt:lpstr>Project summary</vt:lpstr>
      <vt:lpstr>What is environmental storytelling</vt:lpstr>
      <vt:lpstr>Research </vt:lpstr>
      <vt:lpstr>Research </vt:lpstr>
      <vt:lpstr>Video games</vt:lpstr>
      <vt:lpstr>Film</vt:lpstr>
      <vt:lpstr>Example</vt:lpstr>
      <vt:lpstr>Lighting (film)</vt:lpstr>
      <vt:lpstr>Lighting (game)</vt:lpstr>
      <vt:lpstr>Colour theory</vt:lpstr>
      <vt:lpstr>Wall –E </vt:lpstr>
      <vt:lpstr>IT (2017)</vt:lpstr>
      <vt:lpstr>Bioshock</vt:lpstr>
      <vt:lpstr>The last of us</vt:lpstr>
      <vt:lpstr>Conclusion of research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Final Viva</dc:title>
  <dc:creator>Becky Davies (2104215)</dc:creator>
  <cp:lastModifiedBy>Becky Davies (2104215)</cp:lastModifiedBy>
  <cp:revision>11</cp:revision>
  <dcterms:created xsi:type="dcterms:W3CDTF">2024-05-19T11:07:16Z</dcterms:created>
  <dcterms:modified xsi:type="dcterms:W3CDTF">2024-05-20T07:16:27Z</dcterms:modified>
</cp:coreProperties>
</file>