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301" r:id="rId25"/>
    <p:sldId id="302" r:id="rId26"/>
    <p:sldId id="458" r:id="rId27"/>
    <p:sldId id="747" r:id="rId28"/>
    <p:sldId id="459" r:id="rId29"/>
    <p:sldId id="750" r:id="rId30"/>
    <p:sldId id="461" r:id="rId31"/>
    <p:sldId id="463" r:id="rId32"/>
    <p:sldId id="464" r:id="rId33"/>
    <p:sldId id="749" r:id="rId34"/>
    <p:sldId id="465" r:id="rId35"/>
    <p:sldId id="466" r:id="rId36"/>
    <p:sldId id="467" r:id="rId37"/>
    <p:sldId id="754" r:id="rId38"/>
    <p:sldId id="755" r:id="rId39"/>
    <p:sldId id="756" r:id="rId40"/>
    <p:sldId id="469" r:id="rId41"/>
    <p:sldId id="468" r:id="rId42"/>
    <p:sldId id="471" r:id="rId43"/>
    <p:sldId id="474" r:id="rId44"/>
    <p:sldId id="473" r:id="rId45"/>
    <p:sldId id="751" r:id="rId46"/>
    <p:sldId id="753" r:id="rId47"/>
    <p:sldId id="475" r:id="rId48"/>
    <p:sldId id="476" r:id="rId49"/>
    <p:sldId id="477" r:id="rId50"/>
    <p:sldId id="478" r:id="rId51"/>
    <p:sldId id="757" r:id="rId52"/>
    <p:sldId id="758" r:id="rId53"/>
    <p:sldId id="479" r:id="rId54"/>
    <p:sldId id="72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4ED282-1EF8-4FC9-B01F-ECC3EAFA3E35}" v="665" dt="2023-03-12T18:23:13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B4ED282-1EF8-4FC9-B01F-ECC3EAFA3E35}"/>
    <pc:docChg chg="undo custSel addSld delSld modSld">
      <pc:chgData name="Stalin Jacob Wilson Packia Dhas" userId="050d7d71-3621-4503-95e8-1c9a9d962492" providerId="ADAL" clId="{BB4ED282-1EF8-4FC9-B01F-ECC3EAFA3E35}" dt="2023-10-31T07:29:10.449" v="3567" actId="113"/>
      <pc:docMkLst>
        <pc:docMk/>
      </pc:docMkLst>
      <pc:sldChg chg="modSp mod">
        <pc:chgData name="Stalin Jacob Wilson Packia Dhas" userId="050d7d71-3621-4503-95e8-1c9a9d962492" providerId="ADAL" clId="{BB4ED282-1EF8-4FC9-B01F-ECC3EAFA3E35}" dt="2023-02-27T20:51:03.306" v="1169" actId="14100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BB4ED282-1EF8-4FC9-B01F-ECC3EAFA3E35}" dt="2023-02-27T20:51:03.306" v="1169" actId="14100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0:44:19.597" v="1092" actId="179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BB4ED282-1EF8-4FC9-B01F-ECC3EAFA3E35}" dt="2023-10-31T07:16:24.443" v="3565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BB4ED282-1EF8-4FC9-B01F-ECC3EAFA3E35}" dt="2023-10-31T07:16:24.443" v="3565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BB4ED282-1EF8-4FC9-B01F-ECC3EAFA3E35}" dt="2023-02-21T13:25:33.381" v="156" actId="47"/>
        <pc:sldMkLst>
          <pc:docMk/>
          <pc:sldMk cId="1859524710" sldId="431"/>
        </pc:sldMkLst>
      </pc:sldChg>
      <pc:sldChg chg="modSp add mod">
        <pc:chgData name="Stalin Jacob Wilson Packia Dhas" userId="050d7d71-3621-4503-95e8-1c9a9d962492" providerId="ADAL" clId="{BB4ED282-1EF8-4FC9-B01F-ECC3EAFA3E35}" dt="2023-02-21T14:08:52.295" v="914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BB4ED282-1EF8-4FC9-B01F-ECC3EAFA3E35}" dt="2023-02-21T12:58:52.335" v="42" actId="122"/>
          <ac:spMkLst>
            <pc:docMk/>
            <pc:sldMk cId="1687854761" sldId="4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4:08:52.295" v="914" actId="20577"/>
          <ac:spMkLst>
            <pc:docMk/>
            <pc:sldMk cId="1687854761" sldId="458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BB4ED282-1EF8-4FC9-B01F-ECC3EAFA3E35}" dt="2023-02-21T12:58:36.249" v="39" actId="14100"/>
          <ac:picMkLst>
            <pc:docMk/>
            <pc:sldMk cId="1687854761" sldId="458"/>
            <ac:picMk id="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01:18.220" v="90" actId="1076"/>
        <pc:sldMkLst>
          <pc:docMk/>
          <pc:sldMk cId="2278561414" sldId="459"/>
        </pc:sldMkLst>
        <pc:spChg chg="mod">
          <ac:chgData name="Stalin Jacob Wilson Packia Dhas" userId="050d7d71-3621-4503-95e8-1c9a9d962492" providerId="ADAL" clId="{BB4ED282-1EF8-4FC9-B01F-ECC3EAFA3E35}" dt="2023-02-21T13:01:03.967" v="87" actId="207"/>
          <ac:spMkLst>
            <pc:docMk/>
            <pc:sldMk cId="2278561414" sldId="45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01:10.820" v="89" actId="1076"/>
          <ac:spMkLst>
            <pc:docMk/>
            <pc:sldMk cId="2278561414" sldId="459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BB4ED282-1EF8-4FC9-B01F-ECC3EAFA3E35}" dt="2023-02-21T13:01:18.220" v="90" actId="1076"/>
          <ac:picMkLst>
            <pc:docMk/>
            <pc:sldMk cId="2278561414" sldId="459"/>
            <ac:picMk id="1026" creationId="{00000000-0000-0000-0000-000000000000}"/>
          </ac:picMkLst>
        </pc:picChg>
      </pc:sldChg>
      <pc:sldChg chg="modSp add del mod">
        <pc:chgData name="Stalin Jacob Wilson Packia Dhas" userId="050d7d71-3621-4503-95e8-1c9a9d962492" providerId="ADAL" clId="{BB4ED282-1EF8-4FC9-B01F-ECC3EAFA3E35}" dt="2023-10-31T07:17:21.179" v="3566" actId="47"/>
        <pc:sldMkLst>
          <pc:docMk/>
          <pc:sldMk cId="286751188" sldId="460"/>
        </pc:sldMkLst>
        <pc:spChg chg="mod">
          <ac:chgData name="Stalin Jacob Wilson Packia Dhas" userId="050d7d71-3621-4503-95e8-1c9a9d962492" providerId="ADAL" clId="{BB4ED282-1EF8-4FC9-B01F-ECC3EAFA3E35}" dt="2023-02-21T13:01:52.802" v="95" actId="122"/>
          <ac:spMkLst>
            <pc:docMk/>
            <pc:sldMk cId="286751188" sldId="4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01:57.652" v="96" actId="14100"/>
          <ac:spMkLst>
            <pc:docMk/>
            <pc:sldMk cId="286751188" sldId="460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BB4ED282-1EF8-4FC9-B01F-ECC3EAFA3E35}" dt="2023-02-27T20:50:02.371" v="1164" actId="20577"/>
        <pc:sldMkLst>
          <pc:docMk/>
          <pc:sldMk cId="3829116401" sldId="461"/>
        </pc:sldMkLst>
        <pc:spChg chg="mod">
          <ac:chgData name="Stalin Jacob Wilson Packia Dhas" userId="050d7d71-3621-4503-95e8-1c9a9d962492" providerId="ADAL" clId="{BB4ED282-1EF8-4FC9-B01F-ECC3EAFA3E35}" dt="2023-02-21T13:04:36.673" v="99" actId="207"/>
          <ac:spMkLst>
            <pc:docMk/>
            <pc:sldMk cId="3829116401" sldId="46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0:50:02.371" v="1164" actId="20577"/>
          <ac:spMkLst>
            <pc:docMk/>
            <pc:sldMk cId="3829116401" sldId="46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1T13:05:04.479" v="103" actId="1076"/>
          <ac:picMkLst>
            <pc:docMk/>
            <pc:sldMk cId="3829116401" sldId="461"/>
            <ac:picMk id="6" creationId="{1F34EC41-7FE7-8B2B-90B2-6D508983F044}"/>
          </ac:picMkLst>
        </pc:picChg>
      </pc:sldChg>
      <pc:sldChg chg="delSp add del">
        <pc:chgData name="Stalin Jacob Wilson Packia Dhas" userId="050d7d71-3621-4503-95e8-1c9a9d962492" providerId="ADAL" clId="{BB4ED282-1EF8-4FC9-B01F-ECC3EAFA3E35}" dt="2023-02-21T13:05:12.600" v="105" actId="47"/>
        <pc:sldMkLst>
          <pc:docMk/>
          <pc:sldMk cId="1878152451" sldId="462"/>
        </pc:sldMkLst>
        <pc:picChg chg="del">
          <ac:chgData name="Stalin Jacob Wilson Packia Dhas" userId="050d7d71-3621-4503-95e8-1c9a9d962492" providerId="ADAL" clId="{BB4ED282-1EF8-4FC9-B01F-ECC3EAFA3E35}" dt="2023-02-21T13:04:59.104" v="101" actId="21"/>
          <ac:picMkLst>
            <pc:docMk/>
            <pc:sldMk cId="1878152451" sldId="462"/>
            <ac:picMk id="2052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05:37.091" v="113" actId="20577"/>
        <pc:sldMkLst>
          <pc:docMk/>
          <pc:sldMk cId="832598633" sldId="463"/>
        </pc:sldMkLst>
        <pc:spChg chg="mod">
          <ac:chgData name="Stalin Jacob Wilson Packia Dhas" userId="050d7d71-3621-4503-95e8-1c9a9d962492" providerId="ADAL" clId="{BB4ED282-1EF8-4FC9-B01F-ECC3EAFA3E35}" dt="2023-02-21T13:05:27.839" v="110" actId="207"/>
          <ac:spMkLst>
            <pc:docMk/>
            <pc:sldMk cId="832598633" sldId="4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05:37.091" v="113" actId="20577"/>
          <ac:spMkLst>
            <pc:docMk/>
            <pc:sldMk cId="832598633" sldId="46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1:13:44.925" v="1410" actId="27636"/>
        <pc:sldMkLst>
          <pc:docMk/>
          <pc:sldMk cId="3694162054" sldId="464"/>
        </pc:sldMkLst>
        <pc:spChg chg="mod">
          <ac:chgData name="Stalin Jacob Wilson Packia Dhas" userId="050d7d71-3621-4503-95e8-1c9a9d962492" providerId="ADAL" clId="{BB4ED282-1EF8-4FC9-B01F-ECC3EAFA3E35}" dt="2023-02-21T13:05:58.866" v="117" actId="1076"/>
          <ac:spMkLst>
            <pc:docMk/>
            <pc:sldMk cId="3694162054" sldId="4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13:44.925" v="1410" actId="27636"/>
          <ac:spMkLst>
            <pc:docMk/>
            <pc:sldMk cId="3694162054" sldId="46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1:16:28.420" v="1682" actId="20577"/>
        <pc:sldMkLst>
          <pc:docMk/>
          <pc:sldMk cId="4051527230" sldId="465"/>
        </pc:sldMkLst>
        <pc:spChg chg="mod">
          <ac:chgData name="Stalin Jacob Wilson Packia Dhas" userId="050d7d71-3621-4503-95e8-1c9a9d962492" providerId="ADAL" clId="{BB4ED282-1EF8-4FC9-B01F-ECC3EAFA3E35}" dt="2023-02-21T13:06:24.409" v="124" actId="207"/>
          <ac:spMkLst>
            <pc:docMk/>
            <pc:sldMk cId="4051527230" sldId="4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16:28.420" v="1682" actId="20577"/>
          <ac:spMkLst>
            <pc:docMk/>
            <pc:sldMk cId="4051527230" sldId="46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1:32:46.659" v="1992" actId="403"/>
        <pc:sldMkLst>
          <pc:docMk/>
          <pc:sldMk cId="4206921983" sldId="466"/>
        </pc:sldMkLst>
        <pc:spChg chg="mod">
          <ac:chgData name="Stalin Jacob Wilson Packia Dhas" userId="050d7d71-3621-4503-95e8-1c9a9d962492" providerId="ADAL" clId="{BB4ED282-1EF8-4FC9-B01F-ECC3EAFA3E35}" dt="2023-02-21T13:08:41.355" v="131" actId="207"/>
          <ac:spMkLst>
            <pc:docMk/>
            <pc:sldMk cId="4206921983" sldId="46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32:46.659" v="1992" actId="403"/>
          <ac:spMkLst>
            <pc:docMk/>
            <pc:sldMk cId="4206921983" sldId="466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BB4ED282-1EF8-4FC9-B01F-ECC3EAFA3E35}" dt="2023-02-27T21:10:11.362" v="1339" actId="1076"/>
          <ac:picMkLst>
            <pc:docMk/>
            <pc:sldMk cId="4206921983" sldId="466"/>
            <ac:picMk id="3074" creationId="{00000000-0000-0000-0000-000000000000}"/>
          </ac:picMkLst>
        </pc:picChg>
      </pc:sldChg>
      <pc:sldChg chg="addSp modSp add mod">
        <pc:chgData name="Stalin Jacob Wilson Packia Dhas" userId="050d7d71-3621-4503-95e8-1c9a9d962492" providerId="ADAL" clId="{BB4ED282-1EF8-4FC9-B01F-ECC3EAFA3E35}" dt="2023-02-27T21:32:40.846" v="1991" actId="403"/>
        <pc:sldMkLst>
          <pc:docMk/>
          <pc:sldMk cId="1165797402" sldId="467"/>
        </pc:sldMkLst>
        <pc:spChg chg="mod">
          <ac:chgData name="Stalin Jacob Wilson Packia Dhas" userId="050d7d71-3621-4503-95e8-1c9a9d962492" providerId="ADAL" clId="{BB4ED282-1EF8-4FC9-B01F-ECC3EAFA3E35}" dt="2023-02-21T13:25:01.501" v="150" actId="207"/>
          <ac:spMkLst>
            <pc:docMk/>
            <pc:sldMk cId="1165797402" sldId="4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32:40.846" v="1991" actId="403"/>
          <ac:spMkLst>
            <pc:docMk/>
            <pc:sldMk cId="1165797402" sldId="46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1T13:22:18.722" v="144" actId="1076"/>
          <ac:picMkLst>
            <pc:docMk/>
            <pc:sldMk cId="1165797402" sldId="467"/>
            <ac:picMk id="7" creationId="{0DC15073-A48F-3F3A-A64D-FCA88A6F0541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33:59.480" v="425" actId="20577"/>
        <pc:sldMkLst>
          <pc:docMk/>
          <pc:sldMk cId="1644045623" sldId="468"/>
        </pc:sldMkLst>
        <pc:spChg chg="mod">
          <ac:chgData name="Stalin Jacob Wilson Packia Dhas" userId="050d7d71-3621-4503-95e8-1c9a9d962492" providerId="ADAL" clId="{BB4ED282-1EF8-4FC9-B01F-ECC3EAFA3E35}" dt="2023-02-21T13:32:41.358" v="345" actId="207"/>
          <ac:spMkLst>
            <pc:docMk/>
            <pc:sldMk cId="1644045623" sldId="46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33:59.480" v="425" actId="20577"/>
          <ac:spMkLst>
            <pc:docMk/>
            <pc:sldMk cId="1644045623" sldId="46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3:28:12.156" v="2895" actId="14100"/>
        <pc:sldMkLst>
          <pc:docMk/>
          <pc:sldMk cId="1435451347" sldId="469"/>
        </pc:sldMkLst>
        <pc:spChg chg="mod">
          <ac:chgData name="Stalin Jacob Wilson Packia Dhas" userId="050d7d71-3621-4503-95e8-1c9a9d962492" providerId="ADAL" clId="{BB4ED282-1EF8-4FC9-B01F-ECC3EAFA3E35}" dt="2023-02-21T13:22:39.302" v="147" actId="207"/>
          <ac:spMkLst>
            <pc:docMk/>
            <pc:sldMk cId="1435451347" sldId="46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3:28:12.156" v="2895" actId="14100"/>
          <ac:spMkLst>
            <pc:docMk/>
            <pc:sldMk cId="1435451347" sldId="469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BB4ED282-1EF8-4FC9-B01F-ECC3EAFA3E35}" dt="2023-02-21T13:34:24.420" v="430" actId="47"/>
        <pc:sldMkLst>
          <pc:docMk/>
          <pc:sldMk cId="1684718639" sldId="470"/>
        </pc:sldMkLst>
        <pc:spChg chg="mod">
          <ac:chgData name="Stalin Jacob Wilson Packia Dhas" userId="050d7d71-3621-4503-95e8-1c9a9d962492" providerId="ADAL" clId="{BB4ED282-1EF8-4FC9-B01F-ECC3EAFA3E35}" dt="2023-02-21T13:34:16.815" v="429" actId="207"/>
          <ac:spMkLst>
            <pc:docMk/>
            <pc:sldMk cId="1684718639" sldId="4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2:52:08.328" v="10" actId="27636"/>
          <ac:spMkLst>
            <pc:docMk/>
            <pc:sldMk cId="1684718639" sldId="47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BB4ED282-1EF8-4FC9-B01F-ECC3EAFA3E35}" dt="2023-02-21T13:41:46.504" v="510" actId="1076"/>
        <pc:sldMkLst>
          <pc:docMk/>
          <pc:sldMk cId="3094646642" sldId="471"/>
        </pc:sldMkLst>
        <pc:spChg chg="mod">
          <ac:chgData name="Stalin Jacob Wilson Packia Dhas" userId="050d7d71-3621-4503-95e8-1c9a9d962492" providerId="ADAL" clId="{BB4ED282-1EF8-4FC9-B01F-ECC3EAFA3E35}" dt="2023-02-21T13:34:33.390" v="433" actId="207"/>
          <ac:spMkLst>
            <pc:docMk/>
            <pc:sldMk cId="3094646642" sldId="47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39:33.672" v="506" actId="20577"/>
          <ac:spMkLst>
            <pc:docMk/>
            <pc:sldMk cId="3094646642" sldId="47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1T13:41:46.504" v="510" actId="1076"/>
          <ac:picMkLst>
            <pc:docMk/>
            <pc:sldMk cId="3094646642" sldId="471"/>
            <ac:picMk id="7" creationId="{0365C4E2-3703-F97B-54F2-AA99C01B9FC3}"/>
          </ac:picMkLst>
        </pc:picChg>
        <pc:picChg chg="add del mod">
          <ac:chgData name="Stalin Jacob Wilson Packia Dhas" userId="050d7d71-3621-4503-95e8-1c9a9d962492" providerId="ADAL" clId="{BB4ED282-1EF8-4FC9-B01F-ECC3EAFA3E35}" dt="2023-02-21T13:41:42.128" v="508" actId="478"/>
          <ac:picMkLst>
            <pc:docMk/>
            <pc:sldMk cId="3094646642" sldId="471"/>
            <ac:picMk id="2050" creationId="{C26B8686-8276-61FD-4D17-65308D869E31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1:20:48.276" v="1686" actId="1076"/>
        <pc:sldMkLst>
          <pc:docMk/>
          <pc:sldMk cId="2178831997" sldId="473"/>
        </pc:sldMkLst>
        <pc:spChg chg="mod">
          <ac:chgData name="Stalin Jacob Wilson Packia Dhas" userId="050d7d71-3621-4503-95e8-1c9a9d962492" providerId="ADAL" clId="{BB4ED282-1EF8-4FC9-B01F-ECC3EAFA3E35}" dt="2023-02-21T13:45:11.786" v="605" actId="1076"/>
          <ac:spMkLst>
            <pc:docMk/>
            <pc:sldMk cId="2178831997" sldId="473"/>
            <ac:spMk id="2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1:20:48.276" v="1686" actId="1076"/>
          <ac:picMkLst>
            <pc:docMk/>
            <pc:sldMk cId="2178831997" sldId="473"/>
            <ac:picMk id="6" creationId="{8BB29631-7893-ECB1-455A-D57985EA3B71}"/>
          </ac:picMkLst>
        </pc:picChg>
        <pc:picChg chg="del mod">
          <ac:chgData name="Stalin Jacob Wilson Packia Dhas" userId="050d7d71-3621-4503-95e8-1c9a9d962492" providerId="ADAL" clId="{BB4ED282-1EF8-4FC9-B01F-ECC3EAFA3E35}" dt="2023-02-27T21:20:31.288" v="1683" actId="478"/>
          <ac:picMkLst>
            <pc:docMk/>
            <pc:sldMk cId="2178831997" sldId="473"/>
            <ac:picMk id="1027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43:33.236" v="599" actId="14100"/>
        <pc:sldMkLst>
          <pc:docMk/>
          <pc:sldMk cId="2877827676" sldId="474"/>
        </pc:sldMkLst>
        <pc:spChg chg="mod">
          <ac:chgData name="Stalin Jacob Wilson Packia Dhas" userId="050d7d71-3621-4503-95e8-1c9a9d962492" providerId="ADAL" clId="{BB4ED282-1EF8-4FC9-B01F-ECC3EAFA3E35}" dt="2023-02-21T13:42:08.281" v="514" actId="122"/>
          <ac:spMkLst>
            <pc:docMk/>
            <pc:sldMk cId="2877827676" sldId="47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43:33.236" v="599" actId="14100"/>
          <ac:spMkLst>
            <pc:docMk/>
            <pc:sldMk cId="2877827676" sldId="47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1T13:52:53.396" v="659" actId="20577"/>
        <pc:sldMkLst>
          <pc:docMk/>
          <pc:sldMk cId="2047131546" sldId="475"/>
        </pc:sldMkLst>
        <pc:spChg chg="mod">
          <ac:chgData name="Stalin Jacob Wilson Packia Dhas" userId="050d7d71-3621-4503-95e8-1c9a9d962492" providerId="ADAL" clId="{BB4ED282-1EF8-4FC9-B01F-ECC3EAFA3E35}" dt="2023-02-21T13:45:56.707" v="610" actId="207"/>
          <ac:spMkLst>
            <pc:docMk/>
            <pc:sldMk cId="2047131546" sldId="47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52:53.396" v="659" actId="20577"/>
          <ac:spMkLst>
            <pc:docMk/>
            <pc:sldMk cId="2047131546" sldId="47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04:20.190" v="3293" actId="20577"/>
        <pc:sldMkLst>
          <pc:docMk/>
          <pc:sldMk cId="3754493413" sldId="476"/>
        </pc:sldMkLst>
        <pc:spChg chg="mod">
          <ac:chgData name="Stalin Jacob Wilson Packia Dhas" userId="050d7d71-3621-4503-95e8-1c9a9d962492" providerId="ADAL" clId="{BB4ED282-1EF8-4FC9-B01F-ECC3EAFA3E35}" dt="2023-02-21T13:46:24.209" v="616" actId="207"/>
          <ac:spMkLst>
            <pc:docMk/>
            <pc:sldMk cId="3754493413" sldId="47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04:20.190" v="3293" actId="20577"/>
          <ac:spMkLst>
            <pc:docMk/>
            <pc:sldMk cId="3754493413" sldId="47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04:31.772" v="3294" actId="20577"/>
        <pc:sldMkLst>
          <pc:docMk/>
          <pc:sldMk cId="2157835857" sldId="477"/>
        </pc:sldMkLst>
        <pc:spChg chg="mod">
          <ac:chgData name="Stalin Jacob Wilson Packia Dhas" userId="050d7d71-3621-4503-95e8-1c9a9d962492" providerId="ADAL" clId="{BB4ED282-1EF8-4FC9-B01F-ECC3EAFA3E35}" dt="2023-02-21T13:46:54.407" v="634" actId="207"/>
          <ac:spMkLst>
            <pc:docMk/>
            <pc:sldMk cId="2157835857" sldId="4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04:31.772" v="3294" actId="20577"/>
          <ac:spMkLst>
            <pc:docMk/>
            <pc:sldMk cId="2157835857" sldId="47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04:08.844" v="3292" actId="20577"/>
        <pc:sldMkLst>
          <pc:docMk/>
          <pc:sldMk cId="3127280359" sldId="478"/>
        </pc:sldMkLst>
        <pc:spChg chg="mod">
          <ac:chgData name="Stalin Jacob Wilson Packia Dhas" userId="050d7d71-3621-4503-95e8-1c9a9d962492" providerId="ADAL" clId="{BB4ED282-1EF8-4FC9-B01F-ECC3EAFA3E35}" dt="2023-02-21T13:51:33.278" v="639" actId="207"/>
          <ac:spMkLst>
            <pc:docMk/>
            <pc:sldMk cId="3127280359" sldId="4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04:08.844" v="3292" actId="20577"/>
          <ac:spMkLst>
            <pc:docMk/>
            <pc:sldMk cId="3127280359" sldId="47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10-31T07:29:10.449" v="3567" actId="113"/>
        <pc:sldMkLst>
          <pc:docMk/>
          <pc:sldMk cId="411869404" sldId="479"/>
        </pc:sldMkLst>
        <pc:spChg chg="mod">
          <ac:chgData name="Stalin Jacob Wilson Packia Dhas" userId="050d7d71-3621-4503-95e8-1c9a9d962492" providerId="ADAL" clId="{BB4ED282-1EF8-4FC9-B01F-ECC3EAFA3E35}" dt="2023-02-21T13:51:45.529" v="643" actId="207"/>
          <ac:spMkLst>
            <pc:docMk/>
            <pc:sldMk cId="411869404" sldId="47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10-31T07:29:10.449" v="3567" actId="113"/>
          <ac:spMkLst>
            <pc:docMk/>
            <pc:sldMk cId="411869404" sldId="479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BB4ED282-1EF8-4FC9-B01F-ECC3EAFA3E35}" dt="2023-02-21T13:52:31.865" v="654" actId="47"/>
        <pc:sldMkLst>
          <pc:docMk/>
          <pc:sldMk cId="3210712257" sldId="480"/>
        </pc:sldMkLst>
        <pc:spChg chg="mod">
          <ac:chgData name="Stalin Jacob Wilson Packia Dhas" userId="050d7d71-3621-4503-95e8-1c9a9d962492" providerId="ADAL" clId="{BB4ED282-1EF8-4FC9-B01F-ECC3EAFA3E35}" dt="2023-02-21T13:52:02.252" v="647" actId="207"/>
          <ac:spMkLst>
            <pc:docMk/>
            <pc:sldMk cId="3210712257" sldId="48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52:08.895" v="649" actId="403"/>
          <ac:spMkLst>
            <pc:docMk/>
            <pc:sldMk cId="3210712257" sldId="480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BB4ED282-1EF8-4FC9-B01F-ECC3EAFA3E35}" dt="2023-02-21T13:52:33.111" v="655" actId="47"/>
        <pc:sldMkLst>
          <pc:docMk/>
          <pc:sldMk cId="525254390" sldId="481"/>
        </pc:sldMkLst>
        <pc:spChg chg="mod">
          <ac:chgData name="Stalin Jacob Wilson Packia Dhas" userId="050d7d71-3621-4503-95e8-1c9a9d962492" providerId="ADAL" clId="{BB4ED282-1EF8-4FC9-B01F-ECC3EAFA3E35}" dt="2023-02-21T13:52:19.226" v="652" actId="207"/>
          <ac:spMkLst>
            <pc:docMk/>
            <pc:sldMk cId="525254390" sldId="4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52:22.820" v="653" actId="14100"/>
          <ac:spMkLst>
            <pc:docMk/>
            <pc:sldMk cId="525254390" sldId="481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BB4ED282-1EF8-4FC9-B01F-ECC3EAFA3E35}" dt="2023-02-21T13:52:36.809" v="658" actId="47"/>
        <pc:sldMkLst>
          <pc:docMk/>
          <pc:sldMk cId="4074891148" sldId="482"/>
        </pc:sldMkLst>
      </pc:sldChg>
      <pc:sldChg chg="add del">
        <pc:chgData name="Stalin Jacob Wilson Packia Dhas" userId="050d7d71-3621-4503-95e8-1c9a9d962492" providerId="ADAL" clId="{BB4ED282-1EF8-4FC9-B01F-ECC3EAFA3E35}" dt="2023-02-21T13:52:33.742" v="656" actId="47"/>
        <pc:sldMkLst>
          <pc:docMk/>
          <pc:sldMk cId="2150981362" sldId="483"/>
        </pc:sldMkLst>
      </pc:sldChg>
      <pc:sldChg chg="add del">
        <pc:chgData name="Stalin Jacob Wilson Packia Dhas" userId="050d7d71-3621-4503-95e8-1c9a9d962492" providerId="ADAL" clId="{BB4ED282-1EF8-4FC9-B01F-ECC3EAFA3E35}" dt="2023-02-21T13:52:35.184" v="657" actId="47"/>
        <pc:sldMkLst>
          <pc:docMk/>
          <pc:sldMk cId="812108721" sldId="484"/>
        </pc:sldMkLst>
      </pc:sldChg>
      <pc:sldChg chg="modSp mod">
        <pc:chgData name="Stalin Jacob Wilson Packia Dhas" userId="050d7d71-3621-4503-95e8-1c9a9d962492" providerId="ADAL" clId="{BB4ED282-1EF8-4FC9-B01F-ECC3EAFA3E35}" dt="2023-02-21T12:46:17.529" v="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BB4ED282-1EF8-4FC9-B01F-ECC3EAFA3E35}" dt="2023-02-21T12:46:17.529" v="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BB4ED282-1EF8-4FC9-B01F-ECC3EAFA3E35}" dt="2023-02-21T13:25:33.964" v="157" actId="47"/>
        <pc:sldMkLst>
          <pc:docMk/>
          <pc:sldMk cId="2057017900" sldId="724"/>
        </pc:sldMkLst>
      </pc:sldChg>
      <pc:sldChg chg="del">
        <pc:chgData name="Stalin Jacob Wilson Packia Dhas" userId="050d7d71-3621-4503-95e8-1c9a9d962492" providerId="ADAL" clId="{BB4ED282-1EF8-4FC9-B01F-ECC3EAFA3E35}" dt="2023-02-21T13:25:34.135" v="158" actId="47"/>
        <pc:sldMkLst>
          <pc:docMk/>
          <pc:sldMk cId="541267801" sldId="725"/>
        </pc:sldMkLst>
      </pc:sldChg>
      <pc:sldChg chg="del">
        <pc:chgData name="Stalin Jacob Wilson Packia Dhas" userId="050d7d71-3621-4503-95e8-1c9a9d962492" providerId="ADAL" clId="{BB4ED282-1EF8-4FC9-B01F-ECC3EAFA3E35}" dt="2023-02-21T13:25:34.492" v="159" actId="47"/>
        <pc:sldMkLst>
          <pc:docMk/>
          <pc:sldMk cId="818595401" sldId="726"/>
        </pc:sldMkLst>
      </pc:sldChg>
      <pc:sldChg chg="del">
        <pc:chgData name="Stalin Jacob Wilson Packia Dhas" userId="050d7d71-3621-4503-95e8-1c9a9d962492" providerId="ADAL" clId="{BB4ED282-1EF8-4FC9-B01F-ECC3EAFA3E35}" dt="2023-02-21T13:25:34.738" v="160" actId="47"/>
        <pc:sldMkLst>
          <pc:docMk/>
          <pc:sldMk cId="3918627203" sldId="727"/>
        </pc:sldMkLst>
      </pc:sldChg>
      <pc:sldChg chg="del">
        <pc:chgData name="Stalin Jacob Wilson Packia Dhas" userId="050d7d71-3621-4503-95e8-1c9a9d962492" providerId="ADAL" clId="{BB4ED282-1EF8-4FC9-B01F-ECC3EAFA3E35}" dt="2023-02-21T13:25:34.832" v="161" actId="47"/>
        <pc:sldMkLst>
          <pc:docMk/>
          <pc:sldMk cId="307596265" sldId="728"/>
        </pc:sldMkLst>
      </pc:sldChg>
      <pc:sldChg chg="del">
        <pc:chgData name="Stalin Jacob Wilson Packia Dhas" userId="050d7d71-3621-4503-95e8-1c9a9d962492" providerId="ADAL" clId="{BB4ED282-1EF8-4FC9-B01F-ECC3EAFA3E35}" dt="2023-02-21T13:25:35.782" v="165" actId="47"/>
        <pc:sldMkLst>
          <pc:docMk/>
          <pc:sldMk cId="802292810" sldId="729"/>
        </pc:sldMkLst>
      </pc:sldChg>
      <pc:sldChg chg="del">
        <pc:chgData name="Stalin Jacob Wilson Packia Dhas" userId="050d7d71-3621-4503-95e8-1c9a9d962492" providerId="ADAL" clId="{BB4ED282-1EF8-4FC9-B01F-ECC3EAFA3E35}" dt="2023-02-21T13:25:34.923" v="162" actId="47"/>
        <pc:sldMkLst>
          <pc:docMk/>
          <pc:sldMk cId="2620194037" sldId="730"/>
        </pc:sldMkLst>
      </pc:sldChg>
      <pc:sldChg chg="del">
        <pc:chgData name="Stalin Jacob Wilson Packia Dhas" userId="050d7d71-3621-4503-95e8-1c9a9d962492" providerId="ADAL" clId="{BB4ED282-1EF8-4FC9-B01F-ECC3EAFA3E35}" dt="2023-02-21T13:25:35.152" v="163" actId="47"/>
        <pc:sldMkLst>
          <pc:docMk/>
          <pc:sldMk cId="3433682617" sldId="731"/>
        </pc:sldMkLst>
      </pc:sldChg>
      <pc:sldChg chg="del">
        <pc:chgData name="Stalin Jacob Wilson Packia Dhas" userId="050d7d71-3621-4503-95e8-1c9a9d962492" providerId="ADAL" clId="{BB4ED282-1EF8-4FC9-B01F-ECC3EAFA3E35}" dt="2023-02-21T13:25:35.723" v="164" actId="47"/>
        <pc:sldMkLst>
          <pc:docMk/>
          <pc:sldMk cId="3654460991" sldId="732"/>
        </pc:sldMkLst>
      </pc:sldChg>
      <pc:sldChg chg="del">
        <pc:chgData name="Stalin Jacob Wilson Packia Dhas" userId="050d7d71-3621-4503-95e8-1c9a9d962492" providerId="ADAL" clId="{BB4ED282-1EF8-4FC9-B01F-ECC3EAFA3E35}" dt="2023-02-21T13:25:35.992" v="166" actId="47"/>
        <pc:sldMkLst>
          <pc:docMk/>
          <pc:sldMk cId="2574989422" sldId="733"/>
        </pc:sldMkLst>
      </pc:sldChg>
      <pc:sldChg chg="del">
        <pc:chgData name="Stalin Jacob Wilson Packia Dhas" userId="050d7d71-3621-4503-95e8-1c9a9d962492" providerId="ADAL" clId="{BB4ED282-1EF8-4FC9-B01F-ECC3EAFA3E35}" dt="2023-02-21T13:25:36.233" v="167" actId="47"/>
        <pc:sldMkLst>
          <pc:docMk/>
          <pc:sldMk cId="17757526" sldId="734"/>
        </pc:sldMkLst>
      </pc:sldChg>
      <pc:sldChg chg="del">
        <pc:chgData name="Stalin Jacob Wilson Packia Dhas" userId="050d7d71-3621-4503-95e8-1c9a9d962492" providerId="ADAL" clId="{BB4ED282-1EF8-4FC9-B01F-ECC3EAFA3E35}" dt="2023-02-21T13:25:36.517" v="168" actId="47"/>
        <pc:sldMkLst>
          <pc:docMk/>
          <pc:sldMk cId="634959908" sldId="735"/>
        </pc:sldMkLst>
      </pc:sldChg>
      <pc:sldChg chg="del">
        <pc:chgData name="Stalin Jacob Wilson Packia Dhas" userId="050d7d71-3621-4503-95e8-1c9a9d962492" providerId="ADAL" clId="{BB4ED282-1EF8-4FC9-B01F-ECC3EAFA3E35}" dt="2023-02-21T13:25:36.641" v="169" actId="47"/>
        <pc:sldMkLst>
          <pc:docMk/>
          <pc:sldMk cId="544408730" sldId="736"/>
        </pc:sldMkLst>
      </pc:sldChg>
      <pc:sldChg chg="del">
        <pc:chgData name="Stalin Jacob Wilson Packia Dhas" userId="050d7d71-3621-4503-95e8-1c9a9d962492" providerId="ADAL" clId="{BB4ED282-1EF8-4FC9-B01F-ECC3EAFA3E35}" dt="2023-02-21T13:25:36.915" v="171" actId="47"/>
        <pc:sldMkLst>
          <pc:docMk/>
          <pc:sldMk cId="3044036464" sldId="737"/>
        </pc:sldMkLst>
      </pc:sldChg>
      <pc:sldChg chg="del">
        <pc:chgData name="Stalin Jacob Wilson Packia Dhas" userId="050d7d71-3621-4503-95e8-1c9a9d962492" providerId="ADAL" clId="{BB4ED282-1EF8-4FC9-B01F-ECC3EAFA3E35}" dt="2023-02-21T13:25:37.208" v="172" actId="47"/>
        <pc:sldMkLst>
          <pc:docMk/>
          <pc:sldMk cId="2060323500" sldId="738"/>
        </pc:sldMkLst>
      </pc:sldChg>
      <pc:sldChg chg="del">
        <pc:chgData name="Stalin Jacob Wilson Packia Dhas" userId="050d7d71-3621-4503-95e8-1c9a9d962492" providerId="ADAL" clId="{BB4ED282-1EF8-4FC9-B01F-ECC3EAFA3E35}" dt="2023-02-21T13:25:37.372" v="174" actId="47"/>
        <pc:sldMkLst>
          <pc:docMk/>
          <pc:sldMk cId="2224284398" sldId="739"/>
        </pc:sldMkLst>
      </pc:sldChg>
      <pc:sldChg chg="del">
        <pc:chgData name="Stalin Jacob Wilson Packia Dhas" userId="050d7d71-3621-4503-95e8-1c9a9d962492" providerId="ADAL" clId="{BB4ED282-1EF8-4FC9-B01F-ECC3EAFA3E35}" dt="2023-02-21T13:25:37.338" v="173" actId="47"/>
        <pc:sldMkLst>
          <pc:docMk/>
          <pc:sldMk cId="990387072" sldId="740"/>
        </pc:sldMkLst>
      </pc:sldChg>
      <pc:sldChg chg="del">
        <pc:chgData name="Stalin Jacob Wilson Packia Dhas" userId="050d7d71-3621-4503-95e8-1c9a9d962492" providerId="ADAL" clId="{BB4ED282-1EF8-4FC9-B01F-ECC3EAFA3E35}" dt="2023-02-21T13:25:36.667" v="170" actId="47"/>
        <pc:sldMkLst>
          <pc:docMk/>
          <pc:sldMk cId="2827686741" sldId="741"/>
        </pc:sldMkLst>
      </pc:sldChg>
      <pc:sldChg chg="del">
        <pc:chgData name="Stalin Jacob Wilson Packia Dhas" userId="050d7d71-3621-4503-95e8-1c9a9d962492" providerId="ADAL" clId="{BB4ED282-1EF8-4FC9-B01F-ECC3EAFA3E35}" dt="2023-02-21T13:25:37.548" v="175" actId="47"/>
        <pc:sldMkLst>
          <pc:docMk/>
          <pc:sldMk cId="3748956814" sldId="742"/>
        </pc:sldMkLst>
      </pc:sldChg>
      <pc:sldChg chg="del">
        <pc:chgData name="Stalin Jacob Wilson Packia Dhas" userId="050d7d71-3621-4503-95e8-1c9a9d962492" providerId="ADAL" clId="{BB4ED282-1EF8-4FC9-B01F-ECC3EAFA3E35}" dt="2023-02-21T13:25:37.885" v="177" actId="47"/>
        <pc:sldMkLst>
          <pc:docMk/>
          <pc:sldMk cId="519082590" sldId="743"/>
        </pc:sldMkLst>
      </pc:sldChg>
      <pc:sldChg chg="del">
        <pc:chgData name="Stalin Jacob Wilson Packia Dhas" userId="050d7d71-3621-4503-95e8-1c9a9d962492" providerId="ADAL" clId="{BB4ED282-1EF8-4FC9-B01F-ECC3EAFA3E35}" dt="2023-02-21T13:25:37.606" v="176" actId="47"/>
        <pc:sldMkLst>
          <pc:docMk/>
          <pc:sldMk cId="3719360316" sldId="744"/>
        </pc:sldMkLst>
      </pc:sldChg>
      <pc:sldChg chg="del">
        <pc:chgData name="Stalin Jacob Wilson Packia Dhas" userId="050d7d71-3621-4503-95e8-1c9a9d962492" providerId="ADAL" clId="{BB4ED282-1EF8-4FC9-B01F-ECC3EAFA3E35}" dt="2023-02-21T13:25:39.122" v="178" actId="47"/>
        <pc:sldMkLst>
          <pc:docMk/>
          <pc:sldMk cId="1334263964" sldId="745"/>
        </pc:sldMkLst>
      </pc:sldChg>
      <pc:sldChg chg="modSp del mod">
        <pc:chgData name="Stalin Jacob Wilson Packia Dhas" userId="050d7d71-3621-4503-95e8-1c9a9d962492" providerId="ADAL" clId="{BB4ED282-1EF8-4FC9-B01F-ECC3EAFA3E35}" dt="2023-02-21T13:25:39.914" v="179" actId="47"/>
        <pc:sldMkLst>
          <pc:docMk/>
          <pc:sldMk cId="2626072006" sldId="746"/>
        </pc:sldMkLst>
        <pc:spChg chg="mod">
          <ac:chgData name="Stalin Jacob Wilson Packia Dhas" userId="050d7d71-3621-4503-95e8-1c9a9d962492" providerId="ADAL" clId="{BB4ED282-1EF8-4FC9-B01F-ECC3EAFA3E35}" dt="2023-02-21T12:45:21.241" v="3" actId="20577"/>
          <ac:spMkLst>
            <pc:docMk/>
            <pc:sldMk cId="2626072006" sldId="746"/>
            <ac:spMk id="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0:50:25.273" v="1168" actId="20577"/>
        <pc:sldMkLst>
          <pc:docMk/>
          <pc:sldMk cId="741284714" sldId="747"/>
        </pc:sldMkLst>
        <pc:spChg chg="mod">
          <ac:chgData name="Stalin Jacob Wilson Packia Dhas" userId="050d7d71-3621-4503-95e8-1c9a9d962492" providerId="ADAL" clId="{BB4ED282-1EF8-4FC9-B01F-ECC3EAFA3E35}" dt="2023-02-21T13:00:25.409" v="67" actId="14100"/>
          <ac:spMkLst>
            <pc:docMk/>
            <pc:sldMk cId="741284714" sldId="74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0:50:25.273" v="1168" actId="20577"/>
          <ac:spMkLst>
            <pc:docMk/>
            <pc:sldMk cId="741284714" sldId="747"/>
            <ac:spMk id="3" creationId="{00000000-0000-0000-0000-000000000000}"/>
          </ac:spMkLst>
        </pc:spChg>
      </pc:sldChg>
      <pc:sldChg chg="addSp delSp modSp add del mod">
        <pc:chgData name="Stalin Jacob Wilson Packia Dhas" userId="050d7d71-3621-4503-95e8-1c9a9d962492" providerId="ADAL" clId="{BB4ED282-1EF8-4FC9-B01F-ECC3EAFA3E35}" dt="2023-02-27T23:28:03.233" v="2894" actId="47"/>
        <pc:sldMkLst>
          <pc:docMk/>
          <pc:sldMk cId="69860196" sldId="748"/>
        </pc:sldMkLst>
        <pc:spChg chg="mod">
          <ac:chgData name="Stalin Jacob Wilson Packia Dhas" userId="050d7d71-3621-4503-95e8-1c9a9d962492" providerId="ADAL" clId="{BB4ED282-1EF8-4FC9-B01F-ECC3EAFA3E35}" dt="2023-02-21T13:25:08.250" v="152" actId="20577"/>
          <ac:spMkLst>
            <pc:docMk/>
            <pc:sldMk cId="69860196" sldId="74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1T13:25:09.606" v="153" actId="478"/>
          <ac:picMkLst>
            <pc:docMk/>
            <pc:sldMk cId="69860196" sldId="748"/>
            <ac:picMk id="7" creationId="{0DC15073-A48F-3F3A-A64D-FCA88A6F0541}"/>
          </ac:picMkLst>
        </pc:picChg>
        <pc:picChg chg="add mod">
          <ac:chgData name="Stalin Jacob Wilson Packia Dhas" userId="050d7d71-3621-4503-95e8-1c9a9d962492" providerId="ADAL" clId="{BB4ED282-1EF8-4FC9-B01F-ECC3EAFA3E35}" dt="2023-02-21T13:25:13.611" v="155" actId="1076"/>
          <ac:picMkLst>
            <pc:docMk/>
            <pc:sldMk cId="69860196" sldId="748"/>
            <ac:picMk id="1026" creationId="{E97C67FF-085D-DFD3-61D8-9BCEB5C13888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7T21:13:33.759" v="1406" actId="27636"/>
        <pc:sldMkLst>
          <pc:docMk/>
          <pc:sldMk cId="558065442" sldId="749"/>
        </pc:sldMkLst>
        <pc:spChg chg="mod">
          <ac:chgData name="Stalin Jacob Wilson Packia Dhas" userId="050d7d71-3621-4503-95e8-1c9a9d962492" providerId="ADAL" clId="{BB4ED282-1EF8-4FC9-B01F-ECC3EAFA3E35}" dt="2023-02-27T21:13:33.759" v="1406" actId="27636"/>
          <ac:spMkLst>
            <pc:docMk/>
            <pc:sldMk cId="558065442" sldId="749"/>
            <ac:spMk id="3" creationId="{00000000-0000-0000-0000-000000000000}"/>
          </ac:spMkLst>
        </pc:spChg>
      </pc:sldChg>
      <pc:sldChg chg="delSp modSp add del mod">
        <pc:chgData name="Stalin Jacob Wilson Packia Dhas" userId="050d7d71-3621-4503-95e8-1c9a9d962492" providerId="ADAL" clId="{BB4ED282-1EF8-4FC9-B01F-ECC3EAFA3E35}" dt="2023-02-27T21:27:18.615" v="1990" actId="122"/>
        <pc:sldMkLst>
          <pc:docMk/>
          <pc:sldMk cId="1616546817" sldId="750"/>
        </pc:sldMkLst>
        <pc:spChg chg="mod">
          <ac:chgData name="Stalin Jacob Wilson Packia Dhas" userId="050d7d71-3621-4503-95e8-1c9a9d962492" providerId="ADAL" clId="{BB4ED282-1EF8-4FC9-B01F-ECC3EAFA3E35}" dt="2023-02-27T21:27:18.615" v="1990" actId="122"/>
          <ac:spMkLst>
            <pc:docMk/>
            <pc:sldMk cId="1616546817" sldId="75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7T21:22:44.247" v="1691" actId="478"/>
          <ac:picMkLst>
            <pc:docMk/>
            <pc:sldMk cId="1616546817" sldId="750"/>
            <ac:picMk id="1026" creationId="{00000000-0000-0000-0000-000000000000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35:54.274" v="3165" actId="403"/>
        <pc:sldMkLst>
          <pc:docMk/>
          <pc:sldMk cId="3062080889" sldId="751"/>
        </pc:sldMkLst>
        <pc:spChg chg="mod">
          <ac:chgData name="Stalin Jacob Wilson Packia Dhas" userId="050d7d71-3621-4503-95e8-1c9a9d962492" providerId="ADAL" clId="{BB4ED282-1EF8-4FC9-B01F-ECC3EAFA3E35}" dt="2023-02-27T21:36:06.327" v="2031" actId="20577"/>
          <ac:spMkLst>
            <pc:docMk/>
            <pc:sldMk cId="3062080889" sldId="75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3:35:54.274" v="3165" actId="403"/>
          <ac:spMkLst>
            <pc:docMk/>
            <pc:sldMk cId="3062080889" sldId="751"/>
            <ac:spMk id="7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7T21:35:43.248" v="1994" actId="478"/>
          <ac:picMkLst>
            <pc:docMk/>
            <pc:sldMk cId="3062080889" sldId="751"/>
            <ac:picMk id="6" creationId="{8BB29631-7893-ECB1-455A-D57985EA3B71}"/>
          </ac:picMkLst>
        </pc:picChg>
        <pc:picChg chg="add mod">
          <ac:chgData name="Stalin Jacob Wilson Packia Dhas" userId="050d7d71-3621-4503-95e8-1c9a9d962492" providerId="ADAL" clId="{BB4ED282-1EF8-4FC9-B01F-ECC3EAFA3E35}" dt="2023-02-27T22:50:19.671" v="2067" actId="14100"/>
          <ac:picMkLst>
            <pc:docMk/>
            <pc:sldMk cId="3062080889" sldId="751"/>
            <ac:picMk id="8" creationId="{8D887FE9-6B4D-966A-062F-53096AC283A2}"/>
          </ac:picMkLst>
        </pc:picChg>
      </pc:sldChg>
      <pc:sldChg chg="add del">
        <pc:chgData name="Stalin Jacob Wilson Packia Dhas" userId="050d7d71-3621-4503-95e8-1c9a9d962492" providerId="ADAL" clId="{BB4ED282-1EF8-4FC9-B01F-ECC3EAFA3E35}" dt="2023-02-27T23:54:44.384" v="3240" actId="47"/>
        <pc:sldMkLst>
          <pc:docMk/>
          <pc:sldMk cId="484517833" sldId="752"/>
        </pc:sldMkLst>
      </pc:sldChg>
      <pc:sldChg chg="addSp delSp modSp add mod modAnim">
        <pc:chgData name="Stalin Jacob Wilson Packia Dhas" userId="050d7d71-3621-4503-95e8-1c9a9d962492" providerId="ADAL" clId="{BB4ED282-1EF8-4FC9-B01F-ECC3EAFA3E35}" dt="2023-02-27T23:54:31.692" v="3239" actId="113"/>
        <pc:sldMkLst>
          <pc:docMk/>
          <pc:sldMk cId="2547570847" sldId="753"/>
        </pc:sldMkLst>
        <pc:spChg chg="mod">
          <ac:chgData name="Stalin Jacob Wilson Packia Dhas" userId="050d7d71-3621-4503-95e8-1c9a9d962492" providerId="ADAL" clId="{BB4ED282-1EF8-4FC9-B01F-ECC3EAFA3E35}" dt="2023-02-27T23:54:31.692" v="3239" actId="113"/>
          <ac:spMkLst>
            <pc:docMk/>
            <pc:sldMk cId="2547570847" sldId="753"/>
            <ac:spMk id="7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3:53:43.152" v="3232" actId="1076"/>
          <ac:picMkLst>
            <pc:docMk/>
            <pc:sldMk cId="2547570847" sldId="753"/>
            <ac:picMk id="6" creationId="{CF4E7CE3-B9BD-8102-5632-8AC90CFCAC64}"/>
          </ac:picMkLst>
        </pc:picChg>
        <pc:picChg chg="del mod">
          <ac:chgData name="Stalin Jacob Wilson Packia Dhas" userId="050d7d71-3621-4503-95e8-1c9a9d962492" providerId="ADAL" clId="{BB4ED282-1EF8-4FC9-B01F-ECC3EAFA3E35}" dt="2023-02-27T23:29:41.534" v="2896" actId="478"/>
          <ac:picMkLst>
            <pc:docMk/>
            <pc:sldMk cId="2547570847" sldId="753"/>
            <ac:picMk id="8" creationId="{8D887FE9-6B4D-966A-062F-53096AC283A2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20:03.727" v="2771" actId="113"/>
        <pc:sldMkLst>
          <pc:docMk/>
          <pc:sldMk cId="2927903320" sldId="754"/>
        </pc:sldMkLst>
        <pc:spChg chg="mod">
          <ac:chgData name="Stalin Jacob Wilson Packia Dhas" userId="050d7d71-3621-4503-95e8-1c9a9d962492" providerId="ADAL" clId="{BB4ED282-1EF8-4FC9-B01F-ECC3EAFA3E35}" dt="2023-02-27T23:20:03.727" v="2771" actId="113"/>
          <ac:spMkLst>
            <pc:docMk/>
            <pc:sldMk cId="2927903320" sldId="75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3:07:13.137" v="2589" actId="1076"/>
          <ac:picMkLst>
            <pc:docMk/>
            <pc:sldMk cId="2927903320" sldId="754"/>
            <ac:picMk id="7" creationId="{0F81F558-7408-9713-A2B0-3612F1D7A595}"/>
          </ac:picMkLst>
        </pc:picChg>
        <pc:picChg chg="del">
          <ac:chgData name="Stalin Jacob Wilson Packia Dhas" userId="050d7d71-3621-4503-95e8-1c9a9d962492" providerId="ADAL" clId="{BB4ED282-1EF8-4FC9-B01F-ECC3EAFA3E35}" dt="2023-02-27T22:57:40.686" v="2072" actId="478"/>
          <ac:picMkLst>
            <pc:docMk/>
            <pc:sldMk cId="2927903320" sldId="754"/>
            <ac:picMk id="1026" creationId="{E97C67FF-085D-DFD3-61D8-9BCEB5C13888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20:41.801" v="2817" actId="6549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BB4ED282-1EF8-4FC9-B01F-ECC3EAFA3E35}" dt="2023-02-27T23:20:41.801" v="2817" actId="6549"/>
          <ac:spMkLst>
            <pc:docMk/>
            <pc:sldMk cId="1073631389" sldId="75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7T23:09:25.911" v="2603" actId="478"/>
          <ac:picMkLst>
            <pc:docMk/>
            <pc:sldMk cId="1073631389" sldId="755"/>
            <ac:picMk id="7" creationId="{0F81F558-7408-9713-A2B0-3612F1D7A595}"/>
          </ac:picMkLst>
        </pc:picChg>
        <pc:picChg chg="add del mod">
          <ac:chgData name="Stalin Jacob Wilson Packia Dhas" userId="050d7d71-3621-4503-95e8-1c9a9d962492" providerId="ADAL" clId="{BB4ED282-1EF8-4FC9-B01F-ECC3EAFA3E35}" dt="2023-02-27T23:12:36.134" v="2722" actId="478"/>
          <ac:picMkLst>
            <pc:docMk/>
            <pc:sldMk cId="1073631389" sldId="755"/>
            <ac:picMk id="8" creationId="{FDE05419-6B27-B54A-7800-AD2A04287B77}"/>
          </ac:picMkLst>
        </pc:picChg>
        <pc:picChg chg="add del mod">
          <ac:chgData name="Stalin Jacob Wilson Packia Dhas" userId="050d7d71-3621-4503-95e8-1c9a9d962492" providerId="ADAL" clId="{BB4ED282-1EF8-4FC9-B01F-ECC3EAFA3E35}" dt="2023-02-27T23:19:42.438" v="2767" actId="478"/>
          <ac:picMkLst>
            <pc:docMk/>
            <pc:sldMk cId="1073631389" sldId="755"/>
            <ac:picMk id="10" creationId="{1F71B82C-951B-3A1D-6F78-3D820144E03B}"/>
          </ac:picMkLst>
        </pc:picChg>
        <pc:picChg chg="add mod">
          <ac:chgData name="Stalin Jacob Wilson Packia Dhas" userId="050d7d71-3621-4503-95e8-1c9a9d962492" providerId="ADAL" clId="{BB4ED282-1EF8-4FC9-B01F-ECC3EAFA3E35}" dt="2023-02-27T23:19:46.406" v="2769" actId="1076"/>
          <ac:picMkLst>
            <pc:docMk/>
            <pc:sldMk cId="1073631389" sldId="755"/>
            <ac:picMk id="12" creationId="{3DFF5A59-A63A-6405-856D-BF6D9A435F14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27:59.544" v="2893" actId="1076"/>
        <pc:sldMkLst>
          <pc:docMk/>
          <pc:sldMk cId="1192468625" sldId="756"/>
        </pc:sldMkLst>
        <pc:spChg chg="mod">
          <ac:chgData name="Stalin Jacob Wilson Packia Dhas" userId="050d7d71-3621-4503-95e8-1c9a9d962492" providerId="ADAL" clId="{BB4ED282-1EF8-4FC9-B01F-ECC3EAFA3E35}" dt="2023-02-27T23:23:50.216" v="2890" actId="20577"/>
          <ac:spMkLst>
            <pc:docMk/>
            <pc:sldMk cId="1192468625" sldId="756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3:27:59.544" v="2893" actId="1076"/>
          <ac:picMkLst>
            <pc:docMk/>
            <pc:sldMk cId="1192468625" sldId="756"/>
            <ac:picMk id="7" creationId="{E7A3B38E-69F0-FC09-EDF9-C343E26B5AEF}"/>
          </ac:picMkLst>
        </pc:picChg>
        <pc:picChg chg="del">
          <ac:chgData name="Stalin Jacob Wilson Packia Dhas" userId="050d7d71-3621-4503-95e8-1c9a9d962492" providerId="ADAL" clId="{BB4ED282-1EF8-4FC9-B01F-ECC3EAFA3E35}" dt="2023-02-27T23:24:00.411" v="2891" actId="21"/>
          <ac:picMkLst>
            <pc:docMk/>
            <pc:sldMk cId="1192468625" sldId="756"/>
            <ac:picMk id="12" creationId="{3DFF5A59-A63A-6405-856D-BF6D9A435F14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8T00:47:12.219" v="3263" actId="14100"/>
        <pc:sldMkLst>
          <pc:docMk/>
          <pc:sldMk cId="130354132" sldId="757"/>
        </pc:sldMkLst>
        <pc:spChg chg="mod">
          <ac:chgData name="Stalin Jacob Wilson Packia Dhas" userId="050d7d71-3621-4503-95e8-1c9a9d962492" providerId="ADAL" clId="{BB4ED282-1EF8-4FC9-B01F-ECC3EAFA3E35}" dt="2023-02-28T00:46:36.726" v="3256" actId="20577"/>
          <ac:spMkLst>
            <pc:docMk/>
            <pc:sldMk cId="130354132" sldId="75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8T00:47:12.219" v="3263" actId="14100"/>
          <ac:picMkLst>
            <pc:docMk/>
            <pc:sldMk cId="130354132" sldId="757"/>
            <ac:picMk id="7" creationId="{25A5705C-881F-AB9D-EE92-CF4E59343BDB}"/>
          </ac:picMkLst>
        </pc:picChg>
        <pc:picChg chg="add del mod">
          <ac:chgData name="Stalin Jacob Wilson Packia Dhas" userId="050d7d71-3621-4503-95e8-1c9a9d962492" providerId="ADAL" clId="{BB4ED282-1EF8-4FC9-B01F-ECC3EAFA3E35}" dt="2023-02-28T00:47:06.155" v="3260" actId="478"/>
          <ac:picMkLst>
            <pc:docMk/>
            <pc:sldMk cId="130354132" sldId="757"/>
            <ac:picMk id="1026" creationId="{B21F1D08-B200-3B1F-2FB3-39BFFC0676D9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8T00:49:16.104" v="3269" actId="1076"/>
        <pc:sldMkLst>
          <pc:docMk/>
          <pc:sldMk cId="1829904607" sldId="758"/>
        </pc:sldMkLst>
        <pc:picChg chg="del">
          <ac:chgData name="Stalin Jacob Wilson Packia Dhas" userId="050d7d71-3621-4503-95e8-1c9a9d962492" providerId="ADAL" clId="{BB4ED282-1EF8-4FC9-B01F-ECC3EAFA3E35}" dt="2023-02-28T00:49:10.015" v="3265" actId="478"/>
          <ac:picMkLst>
            <pc:docMk/>
            <pc:sldMk cId="1829904607" sldId="758"/>
            <ac:picMk id="7" creationId="{25A5705C-881F-AB9D-EE92-CF4E59343BDB}"/>
          </ac:picMkLst>
        </pc:picChg>
        <pc:picChg chg="add mod">
          <ac:chgData name="Stalin Jacob Wilson Packia Dhas" userId="050d7d71-3621-4503-95e8-1c9a9d962492" providerId="ADAL" clId="{BB4ED282-1EF8-4FC9-B01F-ECC3EAFA3E35}" dt="2023-02-28T00:49:16.104" v="3269" actId="1076"/>
          <ac:picMkLst>
            <pc:docMk/>
            <pc:sldMk cId="1829904607" sldId="758"/>
            <ac:picMk id="2050" creationId="{C0E0C309-B329-5D90-803B-4D814CCFEA0E}"/>
          </ac:picMkLst>
        </pc:picChg>
      </pc:sldChg>
      <pc:sldChg chg="new del">
        <pc:chgData name="Stalin Jacob Wilson Packia Dhas" userId="050d7d71-3621-4503-95e8-1c9a9d962492" providerId="ADAL" clId="{BB4ED282-1EF8-4FC9-B01F-ECC3EAFA3E35}" dt="2023-02-28T09:26:55.325" v="3352" actId="680"/>
        <pc:sldMkLst>
          <pc:docMk/>
          <pc:sldMk cId="1847247531" sldId="759"/>
        </pc:sldMkLst>
      </pc:sldChg>
      <pc:sldChg chg="addSp delSp modSp add del mod">
        <pc:chgData name="Stalin Jacob Wilson Packia Dhas" userId="050d7d71-3621-4503-95e8-1c9a9d962492" providerId="ADAL" clId="{BB4ED282-1EF8-4FC9-B01F-ECC3EAFA3E35}" dt="2023-03-12T20:47:20.580" v="3564" actId="47"/>
        <pc:sldMkLst>
          <pc:docMk/>
          <pc:sldMk cId="2937536018" sldId="759"/>
        </pc:sldMkLst>
        <pc:spChg chg="del mod">
          <ac:chgData name="Stalin Jacob Wilson Packia Dhas" userId="050d7d71-3621-4503-95e8-1c9a9d962492" providerId="ADAL" clId="{BB4ED282-1EF8-4FC9-B01F-ECC3EAFA3E35}" dt="2023-03-12T18:22:45.377" v="3439"/>
          <ac:spMkLst>
            <pc:docMk/>
            <pc:sldMk cId="2937536018" sldId="759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BB4ED282-1EF8-4FC9-B01F-ECC3EAFA3E35}" dt="2023-03-12T18:33:04.178" v="3509" actId="1076"/>
          <ac:spMkLst>
            <pc:docMk/>
            <pc:sldMk cId="2937536018" sldId="759"/>
            <ac:spMk id="30" creationId="{76A6130F-93BF-0B64-5339-7ED195B9F6B4}"/>
          </ac:spMkLst>
        </pc:spChg>
        <pc:picChg chg="add mod">
          <ac:chgData name="Stalin Jacob Wilson Packia Dhas" userId="050d7d71-3621-4503-95e8-1c9a9d962492" providerId="ADAL" clId="{BB4ED282-1EF8-4FC9-B01F-ECC3EAFA3E35}" dt="2023-03-12T18:34:57.363" v="3522" actId="1076"/>
          <ac:picMkLst>
            <pc:docMk/>
            <pc:sldMk cId="2937536018" sldId="759"/>
            <ac:picMk id="7" creationId="{CC6D1CAD-4CED-139F-FB69-E2B2A7F09697}"/>
          </ac:picMkLst>
        </pc:picChg>
        <pc:picChg chg="add mod">
          <ac:chgData name="Stalin Jacob Wilson Packia Dhas" userId="050d7d71-3621-4503-95e8-1c9a9d962492" providerId="ADAL" clId="{BB4ED282-1EF8-4FC9-B01F-ECC3EAFA3E35}" dt="2023-03-12T18:34:48.927" v="3521" actId="1076"/>
          <ac:picMkLst>
            <pc:docMk/>
            <pc:sldMk cId="2937536018" sldId="759"/>
            <ac:picMk id="8" creationId="{5A578974-9EC6-E63C-8905-4E9C2A08FE7D}"/>
          </ac:picMkLst>
        </pc:picChg>
        <pc:picChg chg="add mod">
          <ac:chgData name="Stalin Jacob Wilson Packia Dhas" userId="050d7d71-3621-4503-95e8-1c9a9d962492" providerId="ADAL" clId="{BB4ED282-1EF8-4FC9-B01F-ECC3EAFA3E35}" dt="2023-03-12T18:34:48.927" v="3521" actId="1076"/>
          <ac:picMkLst>
            <pc:docMk/>
            <pc:sldMk cId="2937536018" sldId="759"/>
            <ac:picMk id="24" creationId="{64F7A5B7-EB67-D4F3-FCD9-8DD99F1E0AD9}"/>
          </ac:picMkLst>
        </pc:picChg>
        <pc:picChg chg="add del mod">
          <ac:chgData name="Stalin Jacob Wilson Packia Dhas" userId="050d7d71-3621-4503-95e8-1c9a9d962492" providerId="ADAL" clId="{BB4ED282-1EF8-4FC9-B01F-ECC3EAFA3E35}" dt="2023-03-12T18:22:47.757" v="3440" actId="478"/>
          <ac:picMkLst>
            <pc:docMk/>
            <pc:sldMk cId="2937536018" sldId="759"/>
            <ac:picMk id="28" creationId="{679C85FF-A41F-7AB1-D7A3-CC5F55C4F295}"/>
          </ac:picMkLst>
        </pc:picChg>
        <pc:picChg chg="add del mod">
          <ac:chgData name="Stalin Jacob Wilson Packia Dhas" userId="050d7d71-3621-4503-95e8-1c9a9d962492" providerId="ADAL" clId="{BB4ED282-1EF8-4FC9-B01F-ECC3EAFA3E35}" dt="2023-03-12T18:23:17.142" v="3443" actId="478"/>
          <ac:picMkLst>
            <pc:docMk/>
            <pc:sldMk cId="2937536018" sldId="759"/>
            <ac:picMk id="31" creationId="{EBA83818-CF02-76E7-D65A-5A18C00303A3}"/>
          </ac:picMkLst>
        </pc:picChg>
        <pc:picChg chg="add mod">
          <ac:chgData name="Stalin Jacob Wilson Packia Dhas" userId="050d7d71-3621-4503-95e8-1c9a9d962492" providerId="ADAL" clId="{BB4ED282-1EF8-4FC9-B01F-ECC3EAFA3E35}" dt="2023-03-12T18:34:48.927" v="3521" actId="1076"/>
          <ac:picMkLst>
            <pc:docMk/>
            <pc:sldMk cId="2937536018" sldId="759"/>
            <ac:picMk id="33" creationId="{D49FAA00-179B-337D-6626-DC826119C03F}"/>
          </ac:picMkLst>
        </pc:picChg>
        <pc:picChg chg="add del mod">
          <ac:chgData name="Stalin Jacob Wilson Packia Dhas" userId="050d7d71-3621-4503-95e8-1c9a9d962492" providerId="ADAL" clId="{BB4ED282-1EF8-4FC9-B01F-ECC3EAFA3E35}" dt="2023-03-12T18:25:37.793" v="3456" actId="21"/>
          <ac:picMkLst>
            <pc:docMk/>
            <pc:sldMk cId="2937536018" sldId="759"/>
            <ac:picMk id="39" creationId="{4922C2E7-F6C5-5851-E6AC-93FAF29B4641}"/>
          </ac:picMkLst>
        </pc:picChg>
        <pc:picChg chg="add del mod">
          <ac:chgData name="Stalin Jacob Wilson Packia Dhas" userId="050d7d71-3621-4503-95e8-1c9a9d962492" providerId="ADAL" clId="{BB4ED282-1EF8-4FC9-B01F-ECC3EAFA3E35}" dt="2023-03-12T18:26:22.603" v="3462" actId="478"/>
          <ac:picMkLst>
            <pc:docMk/>
            <pc:sldMk cId="2937536018" sldId="759"/>
            <ac:picMk id="41" creationId="{820F8AFD-53DB-6843-E847-BD0377C0265B}"/>
          </ac:picMkLst>
        </pc:picChg>
        <pc:picChg chg="add mod">
          <ac:chgData name="Stalin Jacob Wilson Packia Dhas" userId="050d7d71-3621-4503-95e8-1c9a9d962492" providerId="ADAL" clId="{BB4ED282-1EF8-4FC9-B01F-ECC3EAFA3E35}" dt="2023-03-12T18:34:48.927" v="3521" actId="1076"/>
          <ac:picMkLst>
            <pc:docMk/>
            <pc:sldMk cId="2937536018" sldId="759"/>
            <ac:picMk id="43" creationId="{335490D6-9242-5921-86E5-932F49B7AB72}"/>
          </ac:picMkLst>
        </pc:picChg>
        <pc:picChg chg="add mod">
          <ac:chgData name="Stalin Jacob Wilson Packia Dhas" userId="050d7d71-3621-4503-95e8-1c9a9d962492" providerId="ADAL" clId="{BB4ED282-1EF8-4FC9-B01F-ECC3EAFA3E35}" dt="2023-03-12T18:34:48.927" v="3521" actId="1076"/>
          <ac:picMkLst>
            <pc:docMk/>
            <pc:sldMk cId="2937536018" sldId="759"/>
            <ac:picMk id="45" creationId="{42A7FD51-9D3C-20E4-38BB-5E930F49D71F}"/>
          </ac:picMkLst>
        </pc:picChg>
        <pc:inkChg chg="add del">
          <ac:chgData name="Stalin Jacob Wilson Packia Dhas" userId="050d7d71-3621-4503-95e8-1c9a9d962492" providerId="ADAL" clId="{BB4ED282-1EF8-4FC9-B01F-ECC3EAFA3E35}" dt="2023-03-12T18:17:21.670" v="3389" actId="9405"/>
          <ac:inkMkLst>
            <pc:docMk/>
            <pc:sldMk cId="2937536018" sldId="759"/>
            <ac:inkMk id="15" creationId="{E68C0AD5-1757-B4D1-2C3E-9D9BE479BF85}"/>
          </ac:inkMkLst>
        </pc:inkChg>
        <pc:cxnChg chg="add del mod">
          <ac:chgData name="Stalin Jacob Wilson Packia Dhas" userId="050d7d71-3621-4503-95e8-1c9a9d962492" providerId="ADAL" clId="{BB4ED282-1EF8-4FC9-B01F-ECC3EAFA3E35}" dt="2023-03-12T18:17:02.316" v="3386" actId="478"/>
          <ac:cxnSpMkLst>
            <pc:docMk/>
            <pc:sldMk cId="2937536018" sldId="759"/>
            <ac:cxnSpMk id="10" creationId="{07A81AB2-982A-A888-C25A-C97F1FC129FD}"/>
          </ac:cxnSpMkLst>
        </pc:cxnChg>
        <pc:cxnChg chg="add del mod">
          <ac:chgData name="Stalin Jacob Wilson Packia Dhas" userId="050d7d71-3621-4503-95e8-1c9a9d962492" providerId="ADAL" clId="{BB4ED282-1EF8-4FC9-B01F-ECC3EAFA3E35}" dt="2023-03-12T18:17:04.884" v="3387" actId="478"/>
          <ac:cxnSpMkLst>
            <pc:docMk/>
            <pc:sldMk cId="2937536018" sldId="759"/>
            <ac:cxnSpMk id="13" creationId="{AD13E5C2-99C7-D0A3-88A4-DAA32D759E20}"/>
          </ac:cxnSpMkLst>
        </pc:cxnChg>
        <pc:cxnChg chg="add del">
          <ac:chgData name="Stalin Jacob Wilson Packia Dhas" userId="050d7d71-3621-4503-95e8-1c9a9d962492" providerId="ADAL" clId="{BB4ED282-1EF8-4FC9-B01F-ECC3EAFA3E35}" dt="2023-03-12T18:17:36.034" v="3391" actId="478"/>
          <ac:cxnSpMkLst>
            <pc:docMk/>
            <pc:sldMk cId="2937536018" sldId="759"/>
            <ac:cxnSpMk id="17" creationId="{62F2A46B-B829-A688-5EB7-8F1EFAF759B0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19" creationId="{0A038BCD-70FE-016A-75F8-8ECE5420BA82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21" creationId="{EB833737-04D1-6B9D-CF2E-900C84264558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23" creationId="{BF3E83A9-B1C3-8D83-9AD1-E1E4F60D3EDD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27" creationId="{B5CAD4FD-8717-02E2-35D7-9144810DD987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35" creationId="{5E4320FB-4EE0-ECBF-67E6-4AEA5DCAE632}"/>
          </ac:cxnSpMkLst>
        </pc:cxnChg>
        <pc:cxnChg chg="add">
          <ac:chgData name="Stalin Jacob Wilson Packia Dhas" userId="050d7d71-3621-4503-95e8-1c9a9d962492" providerId="ADAL" clId="{BB4ED282-1EF8-4FC9-B01F-ECC3EAFA3E35}" dt="2023-03-12T18:24:51.960" v="3451" actId="11529"/>
          <ac:cxnSpMkLst>
            <pc:docMk/>
            <pc:sldMk cId="2937536018" sldId="759"/>
            <ac:cxnSpMk id="37" creationId="{8494D67A-F4BA-FCDD-9047-C28ACCDC7B34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47" creationId="{979F4B8E-6A89-B5B7-8936-0F51CE656570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49" creationId="{8466A18B-4682-49F8-40A0-CF121A0E7EC2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51" creationId="{99E71658-07E3-4550-9728-FF953A6D8C76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54" creationId="{02437F29-C7DB-4A69-3A7D-425EA24E12B6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57" creationId="{C0EB35CD-D9FD-9AE3-1DA0-1AA75874B211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61" creationId="{9CC70997-1DAD-19DE-90E8-9A805D597D1D}"/>
          </ac:cxnSpMkLst>
        </pc:cxnChg>
        <pc:cxnChg chg="add mod">
          <ac:chgData name="Stalin Jacob Wilson Packia Dhas" userId="050d7d71-3621-4503-95e8-1c9a9d962492" providerId="ADAL" clId="{BB4ED282-1EF8-4FC9-B01F-ECC3EAFA3E35}" dt="2023-03-12T18:34:48.927" v="3521" actId="1076"/>
          <ac:cxnSpMkLst>
            <pc:docMk/>
            <pc:sldMk cId="2937536018" sldId="759"/>
            <ac:cxnSpMk id="63" creationId="{1FCFB572-5263-C9DA-1958-BA5BA9D5E3F0}"/>
          </ac:cxnSpMkLst>
        </pc:cxnChg>
        <pc:cxnChg chg="add del mod">
          <ac:chgData name="Stalin Jacob Wilson Packia Dhas" userId="050d7d71-3621-4503-95e8-1c9a9d962492" providerId="ADAL" clId="{BB4ED282-1EF8-4FC9-B01F-ECC3EAFA3E35}" dt="2023-03-12T18:35:50.807" v="3535" actId="478"/>
          <ac:cxnSpMkLst>
            <pc:docMk/>
            <pc:sldMk cId="2937536018" sldId="759"/>
            <ac:cxnSpMk id="68" creationId="{820DFBA0-9804-15FA-D768-1849031918FC}"/>
          </ac:cxnSpMkLst>
        </pc:cxnChg>
        <pc:cxnChg chg="add mod">
          <ac:chgData name="Stalin Jacob Wilson Packia Dhas" userId="050d7d71-3621-4503-95e8-1c9a9d962492" providerId="ADAL" clId="{BB4ED282-1EF8-4FC9-B01F-ECC3EAFA3E35}" dt="2023-03-12T18:38:03.563" v="3563" actId="1035"/>
          <ac:cxnSpMkLst>
            <pc:docMk/>
            <pc:sldMk cId="2937536018" sldId="759"/>
            <ac:cxnSpMk id="70" creationId="{94D86E89-CAF5-C903-44FB-D4C09550720A}"/>
          </ac:cxnSpMkLst>
        </pc:cxnChg>
        <pc:cxnChg chg="add mod">
          <ac:chgData name="Stalin Jacob Wilson Packia Dhas" userId="050d7d71-3621-4503-95e8-1c9a9d962492" providerId="ADAL" clId="{BB4ED282-1EF8-4FC9-B01F-ECC3EAFA3E35}" dt="2023-03-12T18:37:36.415" v="3558" actId="1582"/>
          <ac:cxnSpMkLst>
            <pc:docMk/>
            <pc:sldMk cId="2937536018" sldId="759"/>
            <ac:cxnSpMk id="72" creationId="{0FF63122-14D8-56CF-D8BF-7E8AE6238C05}"/>
          </ac:cxnSpMkLst>
        </pc:cxnChg>
        <pc:cxnChg chg="add mod">
          <ac:chgData name="Stalin Jacob Wilson Packia Dhas" userId="050d7d71-3621-4503-95e8-1c9a9d962492" providerId="ADAL" clId="{BB4ED282-1EF8-4FC9-B01F-ECC3EAFA3E35}" dt="2023-03-12T18:37:25.051" v="3556" actId="1582"/>
          <ac:cxnSpMkLst>
            <pc:docMk/>
            <pc:sldMk cId="2937536018" sldId="759"/>
            <ac:cxnSpMk id="75" creationId="{FB392822-68B9-E61B-AFFD-C7F89DF10F3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622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5001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8474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722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435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170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3892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085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627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128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77969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8999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6274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1CF7A72-FB43-42BE-98C9-7ACA4BE23FAF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B2C8-6170-417B-B23C-F6CAE3FED146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045068-6DC6-4ED0-9A9D-C9E3C87B466C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D2871E-DE18-4EC2-B18A-1A325BE10D80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C646-C736-4A38-9555-F1A14AC0BBDF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2B17A2-AA72-494A-B334-54D2D0A73BA4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9BB4ECD-8C8A-42B5-8259-9B3F24C23684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E4AD912-A0E2-445C-9347-916CD96359E4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EBBBF-703C-4677-AA9D-201F4E006613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1A7370-FE7E-41D6-A2D7-DC5BCA4B65DC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2525858-F501-44A5-92E5-E6DBB109CA06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4B4902-608A-4B72-B735-06F53E6913C7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99F77-CA0E-4F27-A6B5-BD56FE0E89E2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756647-6F09-4544-83FE-36289EED7C1E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24DD5-F41D-412E-8657-2D5047509629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64A459-54F1-4476-8A56-F36EA14BB6A9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192A5-B7F1-4B6E-83B2-76B1917B42AC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3F59F1-7433-456E-8F25-480D3A1E6513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23EF8C-EA0D-4FDA-B3BB-50030A080D21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D4EEE-FAA7-4230-9C08-F21B1062743F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21FC8-3088-403C-93C6-60C76225DB31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2826FAD-6ED3-4C20-A2AD-7712E622A624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B5A5273-610C-4A75-B8A7-6F5815408734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7C82E6D-7E5A-49B5-B6C9-385C8A258372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8964D-5F0D-468F-936B-78B747A7CCF6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C3FA91-D19B-4DAA-8FA9-42B380CC1582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2D16F2-13CC-411F-9A0C-6EC44BCFE4EC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527A8C-A2A4-4787-AFD0-0CD35516D367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8066B-CC8B-4A1F-B75D-7EE72C7B4973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AF282E-42C7-47F8-B261-E6AD8D027D76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42C30D8-2242-4F4B-A057-7A7C71029E37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843672F-404C-4CA1-A5B0-DD077D13EA78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D3E3-D228-44A5-9FC2-2187C1EF35AC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42A17C0-8700-4784-BE6D-ABF3EA4035A3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62DD60-6193-4D99-9696-4F2CA99B1DCA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0026C3-4440-4181-9384-6D02F007F692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DD33C-8C5E-4CD8-BC64-3753E17E66D6}" type="datetime1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C6275D-CC97-467D-8E08-267236F51AB3}" type="datetime1">
              <a:rPr lang="en-GB" smtClean="0"/>
              <a:t>31/10/2023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536575" indent="-536575" algn="just"/>
            <a:r>
              <a:rPr lang="en-IN" sz="4300" b="1" dirty="0"/>
              <a:t>Power Factor 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9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9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028" y="3277844"/>
            <a:ext cx="4734785" cy="22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r>
                  <a:rPr lang="en-IN" dirty="0"/>
                  <a:t>The time taken to complete </a:t>
                </a:r>
                <a:r>
                  <a:rPr lang="en-IN" b="1" dirty="0"/>
                  <a:t>one cycle is called a time period </a:t>
                </a:r>
                <a:r>
                  <a:rPr lang="en-IN" dirty="0"/>
                  <a:t>of the quantity.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 r="-2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its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It is the frequency expressed in Electrical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rotating a coil in a magnetic field.</a:t>
            </a:r>
          </a:p>
          <a:p>
            <a:pPr marL="0" indent="0">
              <a:buNone/>
            </a:pPr>
            <a:r>
              <a:rPr lang="en-IN" dirty="0"/>
              <a:t>Magnitude of the generated emf depends on the 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  <a:p>
            <a:pPr marL="0" indent="0">
              <a:buNone/>
            </a:pPr>
            <a:r>
              <a:rPr lang="en-IN" b="1" dirty="0"/>
              <a:t>Average value </a:t>
            </a:r>
          </a:p>
          <a:p>
            <a:pPr marL="0" indent="0">
              <a:buNone/>
            </a:pPr>
            <a:r>
              <a:rPr lang="en-IN" dirty="0"/>
              <a:t>The </a:t>
            </a:r>
            <a:r>
              <a:rPr lang="en-IN" b="1" dirty="0"/>
              <a:t>average value </a:t>
            </a:r>
            <a:r>
              <a:rPr lang="en-IN" dirty="0"/>
              <a:t>of an alternating quantity is defined as that value which is obtained by averaging all the instantaneous values over a period of half cycle.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pPr marL="0" indent="0">
              <a:buNone/>
            </a:pPr>
            <a:r>
              <a:rPr lang="en-IN" dirty="0"/>
              <a:t>Phase at any point on a given wave is the time that has elapsed since the quantity has last passed through zero point of reference.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 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frequency of f Hz having 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In this diagram at any instant, the phase of the voltage  will be same as the phase of the current, the difference between the phase is zero at any instant.</a:t>
                </a:r>
              </a:p>
              <a:p>
                <a:r>
                  <a:rPr lang="en-IN" dirty="0"/>
                  <a:t>If the phase difference between the two alternating quantities is zero , then the two quantities are said to be </a:t>
                </a:r>
                <a:r>
                  <a:rPr lang="en-IN" b="1" dirty="0"/>
                  <a:t>in phase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790" b="-35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IN" dirty="0"/>
                  <a:t>In this diagram, the voltage is at zero value, the current have some negative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IN" dirty="0"/>
                  <a:t>In this diagram, the Current is at zero value, the Voltage have some Positive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377" y="1666203"/>
            <a:ext cx="10721186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Root mean square value (RMS)</a:t>
            </a:r>
          </a:p>
          <a:p>
            <a:r>
              <a:rPr lang="en-IN" dirty="0"/>
              <a:t>The RMS value of an alternating current is the value of </a:t>
            </a:r>
            <a:r>
              <a:rPr lang="en-IN" b="1" dirty="0"/>
              <a:t>direct current </a:t>
            </a:r>
            <a:r>
              <a:rPr lang="en-IN" dirty="0"/>
              <a:t>when it flows through a given circuit for a given time, produces the </a:t>
            </a:r>
            <a:r>
              <a:rPr lang="en-IN" b="1" dirty="0"/>
              <a:t>same heat effect </a:t>
            </a:r>
            <a:r>
              <a:rPr lang="en-IN" dirty="0"/>
              <a:t>as that produced by an</a:t>
            </a:r>
            <a:r>
              <a:rPr lang="en-IN" b="1" dirty="0"/>
              <a:t> alternating current </a:t>
            </a:r>
            <a:r>
              <a:rPr lang="en-IN" dirty="0"/>
              <a:t>when flowing through the</a:t>
            </a:r>
            <a:r>
              <a:rPr lang="en-IN" b="1" dirty="0"/>
              <a:t> same circuit for a given time.</a:t>
            </a:r>
          </a:p>
          <a:p>
            <a:r>
              <a:rPr lang="en-IN" dirty="0"/>
              <a:t>The </a:t>
            </a:r>
            <a:r>
              <a:rPr lang="en-IN" b="1" dirty="0"/>
              <a:t>alternating quantity </a:t>
            </a:r>
            <a:r>
              <a:rPr lang="en-IN" dirty="0"/>
              <a:t>is assumed to be </a:t>
            </a:r>
            <a:r>
              <a:rPr lang="en-IN" b="1" dirty="0"/>
              <a:t>RMS value</a:t>
            </a:r>
          </a:p>
          <a:p>
            <a:r>
              <a:rPr lang="en-IN" b="1" dirty="0" err="1"/>
              <a:t>Eg</a:t>
            </a:r>
            <a:r>
              <a:rPr lang="en-IN" b="1" dirty="0"/>
              <a:t>: Domestic main supply in UK is 240V, which is assumed as 240 </a:t>
            </a:r>
            <a:r>
              <a:rPr lang="en-IN" b="1" dirty="0" err="1"/>
              <a:t>Vrms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441" y="-101028"/>
            <a:ext cx="579434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  <a:blipFill>
                <a:blip r:embed="rId3"/>
                <a:stretch>
                  <a:fillRect l="-1200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045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839" y="74482"/>
            <a:ext cx="568183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value, when the </a:t>
                </a:r>
                <a:r>
                  <a:rPr lang="en-IN" b="1" dirty="0"/>
                  <a:t>wave is divided in </a:t>
                </a:r>
                <a:r>
                  <a:rPr lang="en-IN" b="1" i="1" dirty="0"/>
                  <a:t>m</a:t>
                </a:r>
                <a:r>
                  <a:rPr lang="en-IN" b="1" dirty="0"/>
                  <a:t> equal interval, </a:t>
                </a:r>
                <a:r>
                  <a:rPr lang="en-IN" dirty="0"/>
                  <a:t>with the instantaneous current during those interval.</a:t>
                </a:r>
              </a:p>
              <a:p>
                <a:pPr marL="0" indent="0">
                  <a:buNone/>
                </a:pPr>
                <a:r>
                  <a:rPr lang="en-IN" dirty="0"/>
                  <a:t>RMS value of alternating current</a:t>
                </a:r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𝐴𝑟𝑒𝑎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𝑜𝑓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𝑡h𝑒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𝑠𝑞𝑢𝑎𝑟𝑒𝑑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𝑐𝑢𝑟𝑣𝑒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𝑓𝑜𝑟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𝑜𝑛𝑒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𝑐𝑦𝑐𝑙𝑒</m:t>
                            </m:r>
                          </m:num>
                          <m:den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𝑝𝑒𝑟𝑖𝑜𝑑</m:t>
                            </m:r>
                          </m:den>
                        </m:f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IN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IN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……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den>
                            </m:f>
                          </m:e>
                        </m:d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  <a:blipFill>
                <a:blip r:embed="rId3"/>
                <a:stretch>
                  <a:fillRect l="-1148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65C4E2-3703-F97B-54F2-AA99C01B9F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7712" y="3893469"/>
            <a:ext cx="353377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466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53872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Form factor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form factor =1.11</a:t>
                </a:r>
              </a:p>
              <a:p>
                <a:pPr marL="0" indent="0">
                  <a:buNone/>
                </a:pPr>
                <a:endParaRPr lang="en-IN" sz="2400" i="1" dirty="0"/>
              </a:p>
              <a:p>
                <a:pPr marL="0" indent="0">
                  <a:buNone/>
                </a:pPr>
                <a:r>
                  <a:rPr lang="en-IN" dirty="0"/>
                  <a:t>Peak factor (or) crest factor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𝑀𝑎𝑥𝑖𝑚𝑢𝑚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Peak factor =1.41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  <a:blipFill>
                <a:blip r:embed="rId3"/>
                <a:stretch>
                  <a:fillRect l="-1254" t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827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B29631-7893-ECB1-455A-D57985EA3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558" y="1595191"/>
            <a:ext cx="919162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319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33044" y="1694877"/>
            <a:ext cx="5582545" cy="416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+mj-lt"/>
              </a:rPr>
              <a:t>Phasor Diagrams are 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+mj-lt"/>
              </a:rPr>
              <a:t>a graphical way </a:t>
            </a:r>
            <a:r>
              <a:rPr lang="en-GB" sz="3200" i="0" dirty="0">
                <a:solidFill>
                  <a:srgbClr val="202124"/>
                </a:solidFill>
                <a:effectLst/>
                <a:latin typeface="+mj-lt"/>
              </a:rPr>
              <a:t>of representing the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+mj-lt"/>
              </a:rPr>
              <a:t>magnitude and directional relationship </a:t>
            </a:r>
            <a:r>
              <a:rPr lang="en-GB" sz="3200" i="0" dirty="0">
                <a:solidFill>
                  <a:srgbClr val="202124"/>
                </a:solidFill>
                <a:effectLst/>
                <a:latin typeface="+mj-lt"/>
              </a:rPr>
              <a:t>between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+mj-lt"/>
              </a:rPr>
              <a:t>number of alternating quantities</a:t>
            </a:r>
            <a:r>
              <a:rPr lang="en-GB" sz="3200" b="0" i="0" dirty="0">
                <a:solidFill>
                  <a:srgbClr val="202124"/>
                </a:solidFill>
                <a:effectLst/>
                <a:latin typeface="+mj-lt"/>
              </a:rPr>
              <a:t>.</a:t>
            </a:r>
            <a:endParaRPr lang="en-US" sz="3200" dirty="0"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887FE9-6B4D-966A-062F-53096AC28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286" y="1906916"/>
            <a:ext cx="6327157" cy="34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808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US" b="1" dirty="0"/>
                  <a:t>Example 1</a:t>
                </a:r>
              </a:p>
              <a:p>
                <a:pPr marL="0" indent="0">
                  <a:buNone/>
                </a:pPr>
                <a:r>
                  <a:rPr lang="en-US" dirty="0"/>
                  <a:t>Two Sinusoidal currents are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10</m:t>
                    </m:r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type m:val="skw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m:rPr>
                        <m:sty m:val="p"/>
                      </m:rPr>
                      <a:rPr lang="en-IN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. Calculate the phase difference between them in degrees.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IN" dirty="0"/>
                  <a:t> radians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, while 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IN" dirty="0"/>
                  <a:t> radians (-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Hence the phase difference between the two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IN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45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 lags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  <a:blipFill>
                <a:blip r:embed="rId3"/>
                <a:stretch>
                  <a:fillRect l="-685" t="-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F4E7CE3-B9BD-8102-5632-8AC90CFCA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3821" y="3821675"/>
            <a:ext cx="2129731" cy="223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7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786" y="-76481"/>
            <a:ext cx="620960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and power factor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66203"/>
            <a:ext cx="10089203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powers in an AC circuits are as follows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Real power (or) 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Apparent power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5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775" y="0"/>
            <a:ext cx="5608190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Real power or 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actual power consumed by a circuits due to the resistive load is called real power.</a:t>
                </a:r>
              </a:p>
              <a:p>
                <a:pPr marL="0" indent="0">
                  <a:buNone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V- RMS value of Voltage</a:t>
                </a:r>
              </a:p>
              <a:p>
                <a:pPr marL="0" indent="0">
                  <a:buNone/>
                </a:pPr>
                <a:r>
                  <a:rPr lang="en-IN" dirty="0"/>
                  <a:t>I- RMS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IN" dirty="0"/>
                  <a:t> - Phase angle</a:t>
                </a:r>
              </a:p>
              <a:p>
                <a:pPr marL="0" indent="0">
                  <a:buNone/>
                </a:pPr>
                <a:r>
                  <a:rPr lang="en-IN" b="1" dirty="0"/>
                  <a:t>Unit is Watts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  <a:blipFill>
                <a:blip r:embed="rId3"/>
                <a:stretch>
                  <a:fillRect l="-1555" t="-2778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4934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5955" y="74482"/>
            <a:ext cx="24292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portion of the apparent power observed by the reactive elements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𝑜𝑟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dirty="0"/>
                  <a:t>) in a circuit is called </a:t>
                </a:r>
                <a:r>
                  <a:rPr lang="en-IN" b="1" dirty="0"/>
                  <a:t>reactive power.</a:t>
                </a:r>
              </a:p>
              <a:p>
                <a:pPr marL="0" indent="0">
                  <a:buNone/>
                </a:pPr>
                <a:r>
                  <a:rPr lang="en-IN" dirty="0"/>
                  <a:t>It is given by product of </a:t>
                </a:r>
                <a:r>
                  <a:rPr lang="en-IN" b="1" dirty="0"/>
                  <a:t>VI and sine </a:t>
                </a:r>
                <a:r>
                  <a:rPr lang="en-IN" dirty="0"/>
                  <a:t>of the angle between V and I. </a:t>
                </a:r>
              </a:p>
              <a:p>
                <a:pPr marL="0" indent="0">
                  <a:buNone/>
                </a:pPr>
                <a:r>
                  <a:rPr lang="en-IN" b="1" dirty="0"/>
                  <a:t>Reactive power Q=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𝑺𝒊𝒏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Unit of reactive power is VAR (Volts Ampere reactance)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  <a:blipFill>
                <a:blip r:embed="rId3"/>
                <a:stretch>
                  <a:fillRect l="-154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8358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Apparent power</a:t>
                </a:r>
              </a:p>
              <a:p>
                <a:pPr marL="0" indent="0">
                  <a:buNone/>
                </a:pPr>
                <a:r>
                  <a:rPr lang="en-IN" dirty="0"/>
                  <a:t>It is the amount of power delivered to a circuit.</a:t>
                </a:r>
              </a:p>
              <a:p>
                <a:pPr marL="0" indent="0">
                  <a:buNone/>
                </a:pPr>
                <a:r>
                  <a:rPr lang="en-IN" dirty="0"/>
                  <a:t>Apparent power is given by the product of voltage and current.</a:t>
                </a:r>
              </a:p>
              <a:p>
                <a:pPr marL="0" indent="0">
                  <a:buNone/>
                </a:pPr>
                <a:r>
                  <a:rPr lang="en-IN" b="1" dirty="0"/>
                  <a:t>Apparent power S=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:r>
                  <a:rPr lang="en-IN" b="1" dirty="0"/>
                  <a:t>Unit </a:t>
                </a:r>
                <a:r>
                  <a:rPr lang="en-IN" dirty="0"/>
                  <a:t>is</a:t>
                </a:r>
                <a:r>
                  <a:rPr lang="en-IN" b="1" dirty="0"/>
                  <a:t> Volts Ampere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b="1">
                          <a:latin typeface="Cambria Math" panose="02040503050406030204" pitchFamily="18" charset="0"/>
                        </a:rPr>
                        <m:t>𝐀𝐩𝐩𝐚𝐫𝐞𝐧𝐭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𝐩𝐨𝐰𝐞𝐫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IN" sz="2539" b="1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𝑨𝒄𝒕𝒊𝒗𝒆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IN" sz="2539" b="1" i="1">
                              <a:latin typeface="Cambria Math" panose="02040503050406030204" pitchFamily="18" charset="0"/>
                            </a:rPr>
                            <m:t>+(</m:t>
                          </m:r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𝒓𝒆𝒂𝒄𝒕𝒊𝒗𝒆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57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2803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5705C-881F-AB9D-EE92-CF4E59343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93" y="1262254"/>
            <a:ext cx="4505043" cy="501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1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2050" name="Picture 2" descr="Reactive Power Compensation of Reactive Components">
            <a:extLst>
              <a:ext uri="{FF2B5EF4-FFF2-40B4-BE49-F238E27FC236}">
                <a16:creationId xmlns:a16="http://schemas.microsoft.com/office/drawing/2014/main" id="{C0E0C309-B329-5D90-803B-4D814CCFE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864" y="2200338"/>
            <a:ext cx="4151109" cy="329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9046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3536" y="0"/>
            <a:ext cx="615437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factor (Cos </a:t>
            </a:r>
            <a:r>
              <a:rPr lang="en-IN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𝟇</a:t>
            </a:r>
            <a:r>
              <a:rPr lang="en-IN" dirty="0">
                <a:solidFill>
                  <a:schemeClr val="bg1"/>
                </a:solidFill>
                <a:latin typeface="+mn-lt"/>
              </a:rPr>
              <a:t>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3031" y="1666203"/>
                <a:ext cx="9181569" cy="445453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IN" sz="2902" dirty="0"/>
                  <a:t>How much of the power used is active power and how much is reactive power</a:t>
                </a:r>
              </a:p>
              <a:p>
                <a:r>
                  <a:rPr lang="en-IN" sz="2902" b="1" dirty="0"/>
                  <a:t>Power factor is defined as the cosine of angle between voltage and current.</a:t>
                </a:r>
              </a:p>
              <a:p>
                <a:r>
                  <a:rPr lang="en-IN" sz="2902" dirty="0"/>
                  <a:t>It is also given by the ration of real power to apparent power.</a:t>
                </a:r>
              </a:p>
              <a:p>
                <a:r>
                  <a:rPr lang="en-IN" sz="2902" dirty="0"/>
                  <a:t>It is also given as the ratio of resistance to the impedance.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𝒇𝒂𝒄𝒕𝒐𝒓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𝑪𝒐𝒔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𝟇</m:t>
                          </m:r>
                        </m:num>
                        <m:den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</m:den>
                      </m:f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dirty="0">
                          <a:latin typeface="Cambria Math" panose="02040503050406030204" pitchFamily="18" charset="0"/>
                        </a:rPr>
                        <m:t>𝑪𝒐𝒔</m:t>
                      </m:r>
                      <m:r>
                        <a:rPr lang="en-IN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𝟇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Maximum value of power factor is one (i.e.) unity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3031" y="1666203"/>
                <a:ext cx="9181569" cy="4454533"/>
              </a:xfrm>
              <a:blipFill>
                <a:blip r:embed="rId3"/>
                <a:stretch>
                  <a:fillRect l="-1394" t="-3146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694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1619</Words>
  <Application>Microsoft Office PowerPoint</Application>
  <PresentationFormat>Widescreen</PresentationFormat>
  <Paragraphs>273</Paragraphs>
  <Slides>32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6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AC circuits</vt:lpstr>
      <vt:lpstr>AC circuits</vt:lpstr>
      <vt:lpstr>AC circuits</vt:lpstr>
      <vt:lpstr>AC circuits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Phasor Diagrams</vt:lpstr>
      <vt:lpstr>Phasor Diagrams</vt:lpstr>
      <vt:lpstr>Power and power factor</vt:lpstr>
      <vt:lpstr>Power</vt:lpstr>
      <vt:lpstr>Power</vt:lpstr>
      <vt:lpstr>Power</vt:lpstr>
      <vt:lpstr>Power</vt:lpstr>
      <vt:lpstr>Power</vt:lpstr>
      <vt:lpstr>Power factor (Cos 𝟇)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147</cp:revision>
  <dcterms:created xsi:type="dcterms:W3CDTF">2021-03-09T15:35:42Z</dcterms:created>
  <dcterms:modified xsi:type="dcterms:W3CDTF">2023-10-31T07:29:25Z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